
<file path=[Content_Types].xml><?xml version="1.0" encoding="utf-8"?>
<Types xmlns="http://schemas.openxmlformats.org/package/2006/content-types">
  <Default Extension="png" ContentType="image/png"/>
  <Default Extension="mp3" ContentType="audio/mpeg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25"/>
  </p:notesMasterIdLst>
  <p:sldIdLst>
    <p:sldId id="256" r:id="rId2"/>
    <p:sldId id="257" r:id="rId3"/>
    <p:sldId id="258" r:id="rId4"/>
    <p:sldId id="286" r:id="rId5"/>
    <p:sldId id="287" r:id="rId6"/>
    <p:sldId id="288" r:id="rId7"/>
    <p:sldId id="289" r:id="rId8"/>
    <p:sldId id="260" r:id="rId9"/>
    <p:sldId id="272" r:id="rId10"/>
    <p:sldId id="273" r:id="rId11"/>
    <p:sldId id="274" r:id="rId12"/>
    <p:sldId id="276" r:id="rId13"/>
    <p:sldId id="261" r:id="rId14"/>
    <p:sldId id="277" r:id="rId15"/>
    <p:sldId id="278" r:id="rId16"/>
    <p:sldId id="279" r:id="rId17"/>
    <p:sldId id="281" r:id="rId18"/>
    <p:sldId id="262" r:id="rId19"/>
    <p:sldId id="282" r:id="rId20"/>
    <p:sldId id="283" r:id="rId21"/>
    <p:sldId id="284" r:id="rId22"/>
    <p:sldId id="285" r:id="rId23"/>
    <p:sldId id="290" r:id="rId24"/>
  </p:sldIdLst>
  <p:sldSz cx="12192000" cy="6858000"/>
  <p:notesSz cx="6858000" cy="9144000"/>
  <p:embeddedFontLst>
    <p:embeddedFont>
      <p:font typeface="方正少儿简体" panose="02010600030101010101" charset="-122"/>
      <p:regular r:id="rId26"/>
    </p:embeddedFont>
    <p:embeddedFont>
      <p:font typeface="等线" panose="02010600030101010101" pitchFamily="2" charset="-122"/>
      <p:regular r:id="rId27"/>
      <p:bold r:id="rId28"/>
    </p:embeddedFont>
    <p:embeddedFont>
      <p:font typeface="微软雅黑" panose="020B0503020204020204" pitchFamily="34" charset="-122"/>
      <p:regular r:id="rId29"/>
      <p:bold r:id="rId30"/>
    </p:embeddedFont>
  </p:embeddedFontLst>
  <p:custDataLst>
    <p:tags r:id="rId31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2A964"/>
    <a:srgbClr val="B29F35"/>
    <a:srgbClr val="3CA74D"/>
    <a:srgbClr val="E35864"/>
    <a:srgbClr val="DC4391"/>
    <a:srgbClr val="52802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/>
    <p:restoredTop sz="94660"/>
  </p:normalViewPr>
  <p:slideViewPr>
    <p:cSldViewPr snapToGrid="0" showGuides="1">
      <p:cViewPr varScale="1">
        <p:scale>
          <a:sx n="87" d="100"/>
          <a:sy n="87" d="100"/>
        </p:scale>
        <p:origin x="624" y="6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font" Target="fonts/font1.fntdata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notesMaster" Target="notesMasters/notesMaster1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font" Target="fonts/font4.fntdata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font" Target="fonts/font3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ags" Target="tags/tag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font" Target="fonts/font2.fntdata"/><Relationship Id="rId30" Type="http://schemas.openxmlformats.org/officeDocument/2006/relationships/font" Target="fonts/font5.fntdata"/><Relationship Id="rId35" Type="http://schemas.openxmlformats.org/officeDocument/2006/relationships/tableStyles" Target="tableStyles.xml"/><Relationship Id="rId8" Type="http://schemas.openxmlformats.org/officeDocument/2006/relationships/slide" Target="slides/slide7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F28F9E0-41BF-4C27-A490-476D5435D8BD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11FCD48-AE9B-4465-BF32-B7EDB9DDCDB5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7713912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 idx="2"/>
          </p:nvPr>
        </p:nvSpPr>
        <p:spPr/>
      </p:sp>
      <p:sp>
        <p:nvSpPr>
          <p:cNvPr id="3" name="文本占位符 2"/>
          <p:cNvSpPr>
            <a:spLocks noGrp="1"/>
          </p:cNvSpPr>
          <p:nvPr>
            <p:ph type="body" idx="3"/>
          </p:nvPr>
        </p:nvSpPr>
        <p:spPr/>
        <p:txBody>
          <a:bodyPr/>
          <a:lstStyle/>
          <a:p>
            <a:r>
              <a:rPr lang="zh-CN" altLang="en-US"/>
              <a:t>更多模板请关注：https://haosc.taobao.com</a:t>
            </a:r>
          </a:p>
        </p:txBody>
      </p:sp>
    </p:spTree>
    <p:extLst>
      <p:ext uri="{BB962C8B-B14F-4D97-AF65-F5344CB8AC3E}">
        <p14:creationId xmlns:p14="http://schemas.microsoft.com/office/powerpoint/2010/main" val="275793464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49575101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64485065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1973476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19465068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14976158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03870916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64804920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2687638" y="514350"/>
            <a:ext cx="4570412" cy="257175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107438305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3883976334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855870904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5101808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27856451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2686050" y="514350"/>
            <a:ext cx="4573588" cy="257175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3617576191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105052164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/>
              <a:t>My First Template</a:t>
            </a:r>
          </a:p>
        </p:txBody>
      </p:sp>
    </p:spTree>
    <p:extLst>
      <p:ext uri="{BB962C8B-B14F-4D97-AF65-F5344CB8AC3E}">
        <p14:creationId xmlns:p14="http://schemas.microsoft.com/office/powerpoint/2010/main" val="1445617311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113719797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362532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91866844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02055160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86511034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49974680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11FCD48-AE9B-4465-BF32-B7EDB9DDCDB5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71025500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Rectangle 33"/>
          <p:cNvSpPr>
            <a:spLocks noChangeArrowheads="1"/>
          </p:cNvSpPr>
          <p:nvPr userDrawn="1"/>
        </p:nvSpPr>
        <p:spPr bwMode="auto">
          <a:xfrm>
            <a:off x="0" y="0"/>
            <a:ext cx="12191999" cy="6858000"/>
          </a:xfrm>
          <a:prstGeom prst="rect">
            <a:avLst/>
          </a:prstGeom>
          <a:solidFill>
            <a:srgbClr val="F5F2EB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33"/>
          <p:cNvSpPr>
            <a:spLocks noChangeArrowheads="1"/>
          </p:cNvSpPr>
          <p:nvPr userDrawn="1"/>
        </p:nvSpPr>
        <p:spPr bwMode="auto">
          <a:xfrm>
            <a:off x="0" y="0"/>
            <a:ext cx="12191999" cy="6858000"/>
          </a:xfrm>
          <a:prstGeom prst="rect">
            <a:avLst/>
          </a:prstGeom>
          <a:solidFill>
            <a:srgbClr val="F5F2EB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/>
          </a:p>
        </p:txBody>
      </p:sp>
      <p:pic>
        <p:nvPicPr>
          <p:cNvPr id="8" name="图片 7"/>
          <p:cNvPicPr>
            <a:picLocks noChangeAspect="1"/>
          </p:cNvPicPr>
          <p:nvPr userDrawn="1"/>
        </p:nvPicPr>
        <p:blipFill rotWithShape="1">
          <a:blip r:embed="rId2"/>
          <a:srcRect b="62278"/>
          <a:stretch>
            <a:fillRect/>
          </a:stretch>
        </p:blipFill>
        <p:spPr>
          <a:xfrm>
            <a:off x="-183953" y="5882913"/>
            <a:ext cx="12375953" cy="975087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 userDrawn="1"/>
        </p:nvPicPr>
        <p:blipFill rotWithShape="1">
          <a:blip r:embed="rId2"/>
          <a:srcRect b="62278"/>
          <a:stretch>
            <a:fillRect/>
          </a:stretch>
        </p:blipFill>
        <p:spPr>
          <a:xfrm rot="10800000">
            <a:off x="3749237" y="2866"/>
            <a:ext cx="4165108" cy="328164"/>
          </a:xfrm>
          <a:prstGeom prst="rect">
            <a:avLst/>
          </a:prstGeom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FE3A8A6-545B-4768-8D50-82B98083A977}" type="datetimeFigureOut">
              <a:rPr lang="zh-CN" altLang="en-US" smtClean="0"/>
              <a:t>2018/3/29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65455C77-5D38-4FDD-AD1F-95B59719CA9B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5" Type="http://schemas.openxmlformats.org/officeDocument/2006/relationships/image" Target="../media/image2.png"/><Relationship Id="rId4" Type="http://schemas.openxmlformats.org/officeDocument/2006/relationships/notesSlide" Target="../notesSlides/notesSlide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7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8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8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8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8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8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7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8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8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8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7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8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8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6.jpeg"/><Relationship Id="rId5" Type="http://schemas.openxmlformats.org/officeDocument/2006/relationships/image" Target="../media/image5.jpeg"/><Relationship Id="rId4" Type="http://schemas.openxmlformats.org/officeDocument/2006/relationships/image" Target="../media/image4.jpe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8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组合 73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7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03" name="组合 102"/>
          <p:cNvGrpSpPr/>
          <p:nvPr/>
        </p:nvGrpSpPr>
        <p:grpSpPr>
          <a:xfrm>
            <a:off x="2216837" y="856287"/>
            <a:ext cx="1843139" cy="1949266"/>
            <a:chOff x="4745038" y="2014538"/>
            <a:chExt cx="2701925" cy="2857500"/>
          </a:xfrm>
        </p:grpSpPr>
        <p:sp>
          <p:nvSpPr>
            <p:cNvPr id="7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72" name="文本框 171"/>
          <p:cNvSpPr txBox="1"/>
          <p:nvPr/>
        </p:nvSpPr>
        <p:spPr>
          <a:xfrm>
            <a:off x="2873004" y="2144404"/>
            <a:ext cx="6445995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清新文艺田园风模板</a:t>
            </a:r>
          </a:p>
        </p:txBody>
      </p:sp>
      <p:sp>
        <p:nvSpPr>
          <p:cNvPr id="173" name="矩形 172"/>
          <p:cNvSpPr/>
          <p:nvPr/>
        </p:nvSpPr>
        <p:spPr>
          <a:xfrm>
            <a:off x="3896133" y="3165637"/>
            <a:ext cx="4376567" cy="315471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 algn="dist"/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年终总结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新年计划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工作汇报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述职报告</a:t>
            </a:r>
            <a:endParaRPr lang="en-GB" altLang="zh-CN" sz="1600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</a:endParaRPr>
          </a:p>
        </p:txBody>
      </p:sp>
      <p:pic>
        <p:nvPicPr>
          <p:cNvPr id="176" name="久石譲-Summer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5"/>
          <a:stretch>
            <a:fillRect/>
          </a:stretch>
        </p:blipFill>
        <p:spPr>
          <a:xfrm>
            <a:off x="-990957" y="6101142"/>
            <a:ext cx="609600" cy="6096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000" advTm="1000">
        <p14:vortex dir="r"/>
      </p:transition>
    </mc:Choice>
    <mc:Fallback xmlns="">
      <p:transition spd="slow" advTm="1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76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7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76"/>
                </p:tgtEl>
              </p:cMediaNode>
            </p:audio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2" name="组合 71"/>
          <p:cNvGrpSpPr/>
          <p:nvPr/>
        </p:nvGrpSpPr>
        <p:grpSpPr>
          <a:xfrm>
            <a:off x="-202286" y="-994157"/>
            <a:ext cx="12394286" cy="2649700"/>
            <a:chOff x="111125" y="2139950"/>
            <a:chExt cx="11977688" cy="2560638"/>
          </a:xfrm>
        </p:grpSpPr>
        <p:sp>
          <p:nvSpPr>
            <p:cNvPr id="5" name="Freeform 5"/>
            <p:cNvSpPr/>
            <p:nvPr/>
          </p:nvSpPr>
          <p:spPr bwMode="auto">
            <a:xfrm>
              <a:off x="9853613" y="3335338"/>
              <a:ext cx="457200" cy="442913"/>
            </a:xfrm>
            <a:custGeom>
              <a:avLst/>
              <a:gdLst>
                <a:gd name="T0" fmla="*/ 92 w 108"/>
                <a:gd name="T1" fmla="*/ 20 h 104"/>
                <a:gd name="T2" fmla="*/ 49 w 108"/>
                <a:gd name="T3" fmla="*/ 1 h 104"/>
                <a:gd name="T4" fmla="*/ 16 w 108"/>
                <a:gd name="T5" fmla="*/ 14 h 104"/>
                <a:gd name="T6" fmla="*/ 2 w 108"/>
                <a:gd name="T7" fmla="*/ 45 h 104"/>
                <a:gd name="T8" fmla="*/ 10 w 108"/>
                <a:gd name="T9" fmla="*/ 82 h 104"/>
                <a:gd name="T10" fmla="*/ 37 w 108"/>
                <a:gd name="T11" fmla="*/ 102 h 104"/>
                <a:gd name="T12" fmla="*/ 54 w 108"/>
                <a:gd name="T13" fmla="*/ 85 h 104"/>
                <a:gd name="T14" fmla="*/ 80 w 108"/>
                <a:gd name="T15" fmla="*/ 63 h 104"/>
                <a:gd name="T16" fmla="*/ 105 w 108"/>
                <a:gd name="T17" fmla="*/ 58 h 104"/>
                <a:gd name="T18" fmla="*/ 92 w 108"/>
                <a:gd name="T19" fmla="*/ 2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92" y="20"/>
                  </a:moveTo>
                  <a:cubicBezTo>
                    <a:pt x="82" y="8"/>
                    <a:pt x="63" y="3"/>
                    <a:pt x="49" y="1"/>
                  </a:cubicBezTo>
                  <a:cubicBezTo>
                    <a:pt x="37" y="0"/>
                    <a:pt x="19" y="1"/>
                    <a:pt x="16" y="14"/>
                  </a:cubicBezTo>
                  <a:cubicBezTo>
                    <a:pt x="8" y="21"/>
                    <a:pt x="4" y="38"/>
                    <a:pt x="2" y="45"/>
                  </a:cubicBezTo>
                  <a:cubicBezTo>
                    <a:pt x="0" y="58"/>
                    <a:pt x="1" y="70"/>
                    <a:pt x="10" y="82"/>
                  </a:cubicBezTo>
                  <a:cubicBezTo>
                    <a:pt x="16" y="91"/>
                    <a:pt x="25" y="100"/>
                    <a:pt x="37" y="102"/>
                  </a:cubicBezTo>
                  <a:cubicBezTo>
                    <a:pt x="47" y="104"/>
                    <a:pt x="52" y="94"/>
                    <a:pt x="54" y="85"/>
                  </a:cubicBezTo>
                  <a:cubicBezTo>
                    <a:pt x="69" y="93"/>
                    <a:pt x="82" y="79"/>
                    <a:pt x="80" y="63"/>
                  </a:cubicBezTo>
                  <a:cubicBezTo>
                    <a:pt x="89" y="70"/>
                    <a:pt x="103" y="71"/>
                    <a:pt x="105" y="58"/>
                  </a:cubicBezTo>
                  <a:cubicBezTo>
                    <a:pt x="108" y="45"/>
                    <a:pt x="101" y="29"/>
                    <a:pt x="92" y="2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6"/>
            <p:cNvSpPr/>
            <p:nvPr/>
          </p:nvSpPr>
          <p:spPr bwMode="auto">
            <a:xfrm>
              <a:off x="4567238" y="2514600"/>
              <a:ext cx="457200" cy="441325"/>
            </a:xfrm>
            <a:custGeom>
              <a:avLst/>
              <a:gdLst>
                <a:gd name="T0" fmla="*/ 105 w 108"/>
                <a:gd name="T1" fmla="*/ 46 h 104"/>
                <a:gd name="T2" fmla="*/ 80 w 108"/>
                <a:gd name="T3" fmla="*/ 41 h 104"/>
                <a:gd name="T4" fmla="*/ 54 w 108"/>
                <a:gd name="T5" fmla="*/ 19 h 104"/>
                <a:gd name="T6" fmla="*/ 36 w 108"/>
                <a:gd name="T7" fmla="*/ 2 h 104"/>
                <a:gd name="T8" fmla="*/ 9 w 108"/>
                <a:gd name="T9" fmla="*/ 22 h 104"/>
                <a:gd name="T10" fmla="*/ 2 w 108"/>
                <a:gd name="T11" fmla="*/ 59 h 104"/>
                <a:gd name="T12" fmla="*/ 16 w 108"/>
                <a:gd name="T13" fmla="*/ 90 h 104"/>
                <a:gd name="T14" fmla="*/ 48 w 108"/>
                <a:gd name="T15" fmla="*/ 103 h 104"/>
                <a:gd name="T16" fmla="*/ 92 w 108"/>
                <a:gd name="T17" fmla="*/ 84 h 104"/>
                <a:gd name="T18" fmla="*/ 105 w 108"/>
                <a:gd name="T19" fmla="*/ 46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105" y="46"/>
                  </a:moveTo>
                  <a:cubicBezTo>
                    <a:pt x="103" y="33"/>
                    <a:pt x="89" y="34"/>
                    <a:pt x="80" y="41"/>
                  </a:cubicBezTo>
                  <a:cubicBezTo>
                    <a:pt x="82" y="25"/>
                    <a:pt x="69" y="11"/>
                    <a:pt x="54" y="19"/>
                  </a:cubicBezTo>
                  <a:cubicBezTo>
                    <a:pt x="52" y="10"/>
                    <a:pt x="47" y="0"/>
                    <a:pt x="36" y="2"/>
                  </a:cubicBezTo>
                  <a:cubicBezTo>
                    <a:pt x="25" y="4"/>
                    <a:pt x="16" y="13"/>
                    <a:pt x="9" y="22"/>
                  </a:cubicBezTo>
                  <a:cubicBezTo>
                    <a:pt x="1" y="34"/>
                    <a:pt x="0" y="46"/>
                    <a:pt x="2" y="59"/>
                  </a:cubicBezTo>
                  <a:cubicBezTo>
                    <a:pt x="3" y="66"/>
                    <a:pt x="8" y="83"/>
                    <a:pt x="16" y="90"/>
                  </a:cubicBezTo>
                  <a:cubicBezTo>
                    <a:pt x="19" y="103"/>
                    <a:pt x="37" y="104"/>
                    <a:pt x="48" y="103"/>
                  </a:cubicBezTo>
                  <a:cubicBezTo>
                    <a:pt x="63" y="101"/>
                    <a:pt x="81" y="96"/>
                    <a:pt x="92" y="84"/>
                  </a:cubicBezTo>
                  <a:cubicBezTo>
                    <a:pt x="101" y="75"/>
                    <a:pt x="108" y="59"/>
                    <a:pt x="105" y="46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7"/>
            <p:cNvSpPr/>
            <p:nvPr/>
          </p:nvSpPr>
          <p:spPr bwMode="auto">
            <a:xfrm>
              <a:off x="517525" y="3629025"/>
              <a:ext cx="339725" cy="387350"/>
            </a:xfrm>
            <a:custGeom>
              <a:avLst/>
              <a:gdLst>
                <a:gd name="T0" fmla="*/ 33 w 80"/>
                <a:gd name="T1" fmla="*/ 1 h 91"/>
                <a:gd name="T2" fmla="*/ 33 w 80"/>
                <a:gd name="T3" fmla="*/ 2 h 91"/>
                <a:gd name="T4" fmla="*/ 33 w 80"/>
                <a:gd name="T5" fmla="*/ 2 h 91"/>
                <a:gd name="T6" fmla="*/ 32 w 80"/>
                <a:gd name="T7" fmla="*/ 3 h 91"/>
                <a:gd name="T8" fmla="*/ 31 w 80"/>
                <a:gd name="T9" fmla="*/ 2 h 91"/>
                <a:gd name="T10" fmla="*/ 2 w 80"/>
                <a:gd name="T11" fmla="*/ 64 h 91"/>
                <a:gd name="T12" fmla="*/ 9 w 80"/>
                <a:gd name="T13" fmla="*/ 87 h 91"/>
                <a:gd name="T14" fmla="*/ 22 w 80"/>
                <a:gd name="T15" fmla="*/ 81 h 91"/>
                <a:gd name="T16" fmla="*/ 30 w 80"/>
                <a:gd name="T17" fmla="*/ 87 h 91"/>
                <a:gd name="T18" fmla="*/ 43 w 80"/>
                <a:gd name="T19" fmla="*/ 82 h 91"/>
                <a:gd name="T20" fmla="*/ 56 w 80"/>
                <a:gd name="T21" fmla="*/ 89 h 91"/>
                <a:gd name="T22" fmla="*/ 66 w 80"/>
                <a:gd name="T23" fmla="*/ 81 h 91"/>
                <a:gd name="T24" fmla="*/ 66 w 80"/>
                <a:gd name="T25" fmla="*/ 79 h 91"/>
                <a:gd name="T26" fmla="*/ 33 w 80"/>
                <a:gd name="T27" fmla="*/ 1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80" h="91">
                  <a:moveTo>
                    <a:pt x="33" y="1"/>
                  </a:moveTo>
                  <a:cubicBezTo>
                    <a:pt x="33" y="0"/>
                    <a:pt x="32" y="1"/>
                    <a:pt x="33" y="2"/>
                  </a:cubicBezTo>
                  <a:cubicBezTo>
                    <a:pt x="33" y="2"/>
                    <a:pt x="33" y="2"/>
                    <a:pt x="33" y="2"/>
                  </a:cubicBezTo>
                  <a:cubicBezTo>
                    <a:pt x="33" y="2"/>
                    <a:pt x="32" y="2"/>
                    <a:pt x="32" y="3"/>
                  </a:cubicBezTo>
                  <a:cubicBezTo>
                    <a:pt x="32" y="2"/>
                    <a:pt x="31" y="2"/>
                    <a:pt x="31" y="2"/>
                  </a:cubicBezTo>
                  <a:cubicBezTo>
                    <a:pt x="7" y="13"/>
                    <a:pt x="0" y="41"/>
                    <a:pt x="2" y="64"/>
                  </a:cubicBezTo>
                  <a:cubicBezTo>
                    <a:pt x="3" y="71"/>
                    <a:pt x="4" y="81"/>
                    <a:pt x="9" y="87"/>
                  </a:cubicBezTo>
                  <a:cubicBezTo>
                    <a:pt x="14" y="91"/>
                    <a:pt x="19" y="85"/>
                    <a:pt x="22" y="81"/>
                  </a:cubicBezTo>
                  <a:cubicBezTo>
                    <a:pt x="24" y="84"/>
                    <a:pt x="27" y="87"/>
                    <a:pt x="30" y="87"/>
                  </a:cubicBezTo>
                  <a:cubicBezTo>
                    <a:pt x="36" y="87"/>
                    <a:pt x="37" y="81"/>
                    <a:pt x="43" y="82"/>
                  </a:cubicBezTo>
                  <a:cubicBezTo>
                    <a:pt x="48" y="83"/>
                    <a:pt x="51" y="89"/>
                    <a:pt x="56" y="89"/>
                  </a:cubicBezTo>
                  <a:cubicBezTo>
                    <a:pt x="61" y="89"/>
                    <a:pt x="64" y="85"/>
                    <a:pt x="66" y="81"/>
                  </a:cubicBezTo>
                  <a:cubicBezTo>
                    <a:pt x="66" y="80"/>
                    <a:pt x="66" y="79"/>
                    <a:pt x="66" y="79"/>
                  </a:cubicBezTo>
                  <a:cubicBezTo>
                    <a:pt x="80" y="51"/>
                    <a:pt x="60" y="13"/>
                    <a:pt x="33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8"/>
            <p:cNvSpPr/>
            <p:nvPr/>
          </p:nvSpPr>
          <p:spPr bwMode="auto">
            <a:xfrm>
              <a:off x="1042988" y="3543300"/>
              <a:ext cx="241300" cy="255588"/>
            </a:xfrm>
            <a:custGeom>
              <a:avLst/>
              <a:gdLst>
                <a:gd name="T0" fmla="*/ 11 w 57"/>
                <a:gd name="T1" fmla="*/ 1 h 60"/>
                <a:gd name="T2" fmla="*/ 9 w 57"/>
                <a:gd name="T3" fmla="*/ 1 h 60"/>
                <a:gd name="T4" fmla="*/ 9 w 57"/>
                <a:gd name="T5" fmla="*/ 1 h 60"/>
                <a:gd name="T6" fmla="*/ 9 w 57"/>
                <a:gd name="T7" fmla="*/ 1 h 60"/>
                <a:gd name="T8" fmla="*/ 9 w 57"/>
                <a:gd name="T9" fmla="*/ 0 h 60"/>
                <a:gd name="T10" fmla="*/ 9 w 57"/>
                <a:gd name="T11" fmla="*/ 0 h 60"/>
                <a:gd name="T12" fmla="*/ 8 w 57"/>
                <a:gd name="T13" fmla="*/ 2 h 60"/>
                <a:gd name="T14" fmla="*/ 8 w 57"/>
                <a:gd name="T15" fmla="*/ 3 h 60"/>
                <a:gd name="T16" fmla="*/ 4 w 57"/>
                <a:gd name="T17" fmla="*/ 44 h 60"/>
                <a:gd name="T18" fmla="*/ 32 w 57"/>
                <a:gd name="T19" fmla="*/ 55 h 60"/>
                <a:gd name="T20" fmla="*/ 11 w 57"/>
                <a:gd name="T21" fmla="*/ 1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7" h="60">
                  <a:moveTo>
                    <a:pt x="11" y="1"/>
                  </a:moveTo>
                  <a:cubicBezTo>
                    <a:pt x="11" y="0"/>
                    <a:pt x="10" y="1"/>
                    <a:pt x="9" y="1"/>
                  </a:cubicBez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9" y="0"/>
                    <a:pt x="9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9" y="1"/>
                    <a:pt x="8" y="1"/>
                    <a:pt x="8" y="2"/>
                  </a:cubicBezTo>
                  <a:cubicBezTo>
                    <a:pt x="8" y="2"/>
                    <a:pt x="8" y="3"/>
                    <a:pt x="8" y="3"/>
                  </a:cubicBezTo>
                  <a:cubicBezTo>
                    <a:pt x="4" y="16"/>
                    <a:pt x="0" y="31"/>
                    <a:pt x="4" y="44"/>
                  </a:cubicBezTo>
                  <a:cubicBezTo>
                    <a:pt x="7" y="56"/>
                    <a:pt x="22" y="60"/>
                    <a:pt x="32" y="55"/>
                  </a:cubicBezTo>
                  <a:cubicBezTo>
                    <a:pt x="57" y="43"/>
                    <a:pt x="27" y="6"/>
                    <a:pt x="11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9"/>
            <p:cNvSpPr/>
            <p:nvPr/>
          </p:nvSpPr>
          <p:spPr bwMode="auto">
            <a:xfrm>
              <a:off x="11593513" y="2833688"/>
              <a:ext cx="495300" cy="646113"/>
            </a:xfrm>
            <a:custGeom>
              <a:avLst/>
              <a:gdLst>
                <a:gd name="T0" fmla="*/ 36 w 117"/>
                <a:gd name="T1" fmla="*/ 18 h 152"/>
                <a:gd name="T2" fmla="*/ 16 w 117"/>
                <a:gd name="T3" fmla="*/ 0 h 152"/>
                <a:gd name="T4" fmla="*/ 3 w 117"/>
                <a:gd name="T5" fmla="*/ 17 h 152"/>
                <a:gd name="T6" fmla="*/ 6 w 117"/>
                <a:gd name="T7" fmla="*/ 55 h 152"/>
                <a:gd name="T8" fmla="*/ 24 w 117"/>
                <a:gd name="T9" fmla="*/ 102 h 152"/>
                <a:gd name="T10" fmla="*/ 25 w 117"/>
                <a:gd name="T11" fmla="*/ 101 h 152"/>
                <a:gd name="T12" fmla="*/ 25 w 117"/>
                <a:gd name="T13" fmla="*/ 100 h 152"/>
                <a:gd name="T14" fmla="*/ 109 w 117"/>
                <a:gd name="T15" fmla="*/ 127 h 152"/>
                <a:gd name="T16" fmla="*/ 106 w 117"/>
                <a:gd name="T17" fmla="*/ 99 h 152"/>
                <a:gd name="T18" fmla="*/ 106 w 117"/>
                <a:gd name="T19" fmla="*/ 91 h 152"/>
                <a:gd name="T20" fmla="*/ 106 w 117"/>
                <a:gd name="T21" fmla="*/ 81 h 152"/>
                <a:gd name="T22" fmla="*/ 93 w 117"/>
                <a:gd name="T23" fmla="*/ 65 h 152"/>
                <a:gd name="T24" fmla="*/ 93 w 117"/>
                <a:gd name="T25" fmla="*/ 65 h 152"/>
                <a:gd name="T26" fmla="*/ 72 w 117"/>
                <a:gd name="T27" fmla="*/ 39 h 152"/>
                <a:gd name="T28" fmla="*/ 65 w 117"/>
                <a:gd name="T29" fmla="*/ 14 h 152"/>
                <a:gd name="T30" fmla="*/ 36 w 117"/>
                <a:gd name="T31" fmla="*/ 18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7" h="152">
                  <a:moveTo>
                    <a:pt x="36" y="18"/>
                  </a:moveTo>
                  <a:cubicBezTo>
                    <a:pt x="32" y="10"/>
                    <a:pt x="26" y="0"/>
                    <a:pt x="16" y="0"/>
                  </a:cubicBezTo>
                  <a:cubicBezTo>
                    <a:pt x="8" y="0"/>
                    <a:pt x="4" y="11"/>
                    <a:pt x="3" y="17"/>
                  </a:cubicBezTo>
                  <a:cubicBezTo>
                    <a:pt x="0" y="29"/>
                    <a:pt x="2" y="43"/>
                    <a:pt x="6" y="55"/>
                  </a:cubicBezTo>
                  <a:cubicBezTo>
                    <a:pt x="11" y="71"/>
                    <a:pt x="22" y="85"/>
                    <a:pt x="24" y="102"/>
                  </a:cubicBezTo>
                  <a:cubicBezTo>
                    <a:pt x="24" y="102"/>
                    <a:pt x="25" y="102"/>
                    <a:pt x="25" y="101"/>
                  </a:cubicBezTo>
                  <a:cubicBezTo>
                    <a:pt x="25" y="101"/>
                    <a:pt x="25" y="101"/>
                    <a:pt x="25" y="100"/>
                  </a:cubicBezTo>
                  <a:cubicBezTo>
                    <a:pt x="40" y="123"/>
                    <a:pt x="84" y="152"/>
                    <a:pt x="109" y="127"/>
                  </a:cubicBezTo>
                  <a:cubicBezTo>
                    <a:pt x="117" y="118"/>
                    <a:pt x="113" y="107"/>
                    <a:pt x="106" y="99"/>
                  </a:cubicBezTo>
                  <a:cubicBezTo>
                    <a:pt x="102" y="96"/>
                    <a:pt x="104" y="95"/>
                    <a:pt x="106" y="91"/>
                  </a:cubicBezTo>
                  <a:cubicBezTo>
                    <a:pt x="107" y="88"/>
                    <a:pt x="107" y="84"/>
                    <a:pt x="106" y="81"/>
                  </a:cubicBezTo>
                  <a:cubicBezTo>
                    <a:pt x="105" y="74"/>
                    <a:pt x="100" y="68"/>
                    <a:pt x="93" y="65"/>
                  </a:cubicBezTo>
                  <a:cubicBezTo>
                    <a:pt x="93" y="65"/>
                    <a:pt x="93" y="65"/>
                    <a:pt x="93" y="65"/>
                  </a:cubicBezTo>
                  <a:cubicBezTo>
                    <a:pt x="96" y="55"/>
                    <a:pt x="84" y="38"/>
                    <a:pt x="72" y="39"/>
                  </a:cubicBezTo>
                  <a:cubicBezTo>
                    <a:pt x="76" y="30"/>
                    <a:pt x="73" y="20"/>
                    <a:pt x="65" y="14"/>
                  </a:cubicBezTo>
                  <a:cubicBezTo>
                    <a:pt x="55" y="8"/>
                    <a:pt x="44" y="10"/>
                    <a:pt x="36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0"/>
            <p:cNvSpPr/>
            <p:nvPr/>
          </p:nvSpPr>
          <p:spPr bwMode="auto">
            <a:xfrm>
              <a:off x="8612188" y="3697288"/>
              <a:ext cx="512763" cy="633413"/>
            </a:xfrm>
            <a:custGeom>
              <a:avLst/>
              <a:gdLst>
                <a:gd name="T0" fmla="*/ 64 w 121"/>
                <a:gd name="T1" fmla="*/ 136 h 149"/>
                <a:gd name="T2" fmla="*/ 73 w 121"/>
                <a:gd name="T3" fmla="*/ 112 h 149"/>
                <a:gd name="T4" fmla="*/ 95 w 121"/>
                <a:gd name="T5" fmla="*/ 87 h 149"/>
                <a:gd name="T6" fmla="*/ 95 w 121"/>
                <a:gd name="T7" fmla="*/ 87 h 149"/>
                <a:gd name="T8" fmla="*/ 108 w 121"/>
                <a:gd name="T9" fmla="*/ 72 h 149"/>
                <a:gd name="T10" fmla="*/ 109 w 121"/>
                <a:gd name="T11" fmla="*/ 61 h 149"/>
                <a:gd name="T12" fmla="*/ 109 w 121"/>
                <a:gd name="T13" fmla="*/ 53 h 149"/>
                <a:gd name="T14" fmla="*/ 113 w 121"/>
                <a:gd name="T15" fmla="*/ 26 h 149"/>
                <a:gd name="T16" fmla="*/ 28 w 121"/>
                <a:gd name="T17" fmla="*/ 49 h 149"/>
                <a:gd name="T18" fmla="*/ 28 w 121"/>
                <a:gd name="T19" fmla="*/ 48 h 149"/>
                <a:gd name="T20" fmla="*/ 27 w 121"/>
                <a:gd name="T21" fmla="*/ 47 h 149"/>
                <a:gd name="T22" fmla="*/ 7 w 121"/>
                <a:gd name="T23" fmla="*/ 93 h 149"/>
                <a:gd name="T24" fmla="*/ 2 w 121"/>
                <a:gd name="T25" fmla="*/ 131 h 149"/>
                <a:gd name="T26" fmla="*/ 15 w 121"/>
                <a:gd name="T27" fmla="*/ 148 h 149"/>
                <a:gd name="T28" fmla="*/ 36 w 121"/>
                <a:gd name="T29" fmla="*/ 131 h 149"/>
                <a:gd name="T30" fmla="*/ 64 w 121"/>
                <a:gd name="T31" fmla="*/ 136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1" h="149">
                  <a:moveTo>
                    <a:pt x="64" y="136"/>
                  </a:moveTo>
                  <a:cubicBezTo>
                    <a:pt x="72" y="131"/>
                    <a:pt x="76" y="121"/>
                    <a:pt x="73" y="112"/>
                  </a:cubicBezTo>
                  <a:cubicBezTo>
                    <a:pt x="85" y="114"/>
                    <a:pt x="97" y="98"/>
                    <a:pt x="95" y="87"/>
                  </a:cubicBezTo>
                  <a:cubicBezTo>
                    <a:pt x="95" y="87"/>
                    <a:pt x="95" y="87"/>
                    <a:pt x="95" y="87"/>
                  </a:cubicBezTo>
                  <a:cubicBezTo>
                    <a:pt x="101" y="85"/>
                    <a:pt x="107" y="78"/>
                    <a:pt x="108" y="72"/>
                  </a:cubicBezTo>
                  <a:cubicBezTo>
                    <a:pt x="109" y="69"/>
                    <a:pt x="110" y="65"/>
                    <a:pt x="109" y="61"/>
                  </a:cubicBezTo>
                  <a:cubicBezTo>
                    <a:pt x="107" y="57"/>
                    <a:pt x="106" y="56"/>
                    <a:pt x="109" y="53"/>
                  </a:cubicBezTo>
                  <a:cubicBezTo>
                    <a:pt x="117" y="46"/>
                    <a:pt x="121" y="35"/>
                    <a:pt x="113" y="26"/>
                  </a:cubicBezTo>
                  <a:cubicBezTo>
                    <a:pt x="90" y="0"/>
                    <a:pt x="44" y="27"/>
                    <a:pt x="28" y="49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28" y="47"/>
                    <a:pt x="28" y="47"/>
                    <a:pt x="27" y="47"/>
                  </a:cubicBezTo>
                  <a:cubicBezTo>
                    <a:pt x="24" y="64"/>
                    <a:pt x="13" y="78"/>
                    <a:pt x="7" y="93"/>
                  </a:cubicBezTo>
                  <a:cubicBezTo>
                    <a:pt x="2" y="105"/>
                    <a:pt x="0" y="119"/>
                    <a:pt x="2" y="131"/>
                  </a:cubicBezTo>
                  <a:cubicBezTo>
                    <a:pt x="4" y="138"/>
                    <a:pt x="7" y="148"/>
                    <a:pt x="15" y="148"/>
                  </a:cubicBezTo>
                  <a:cubicBezTo>
                    <a:pt x="25" y="149"/>
                    <a:pt x="31" y="139"/>
                    <a:pt x="36" y="131"/>
                  </a:cubicBezTo>
                  <a:cubicBezTo>
                    <a:pt x="43" y="139"/>
                    <a:pt x="54" y="143"/>
                    <a:pt x="64" y="13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1"/>
            <p:cNvSpPr/>
            <p:nvPr/>
          </p:nvSpPr>
          <p:spPr bwMode="auto">
            <a:xfrm>
              <a:off x="6743700" y="3998913"/>
              <a:ext cx="1042988" cy="701675"/>
            </a:xfrm>
            <a:custGeom>
              <a:avLst/>
              <a:gdLst>
                <a:gd name="T0" fmla="*/ 244 w 246"/>
                <a:gd name="T1" fmla="*/ 45 h 165"/>
                <a:gd name="T2" fmla="*/ 210 w 246"/>
                <a:gd name="T3" fmla="*/ 10 h 165"/>
                <a:gd name="T4" fmla="*/ 144 w 246"/>
                <a:gd name="T5" fmla="*/ 0 h 165"/>
                <a:gd name="T6" fmla="*/ 88 w 246"/>
                <a:gd name="T7" fmla="*/ 7 h 165"/>
                <a:gd name="T8" fmla="*/ 88 w 246"/>
                <a:gd name="T9" fmla="*/ 7 h 165"/>
                <a:gd name="T10" fmla="*/ 35 w 246"/>
                <a:gd name="T11" fmla="*/ 34 h 165"/>
                <a:gd name="T12" fmla="*/ 4 w 246"/>
                <a:gd name="T13" fmla="*/ 83 h 165"/>
                <a:gd name="T14" fmla="*/ 16 w 246"/>
                <a:gd name="T15" fmla="*/ 133 h 165"/>
                <a:gd name="T16" fmla="*/ 42 w 246"/>
                <a:gd name="T17" fmla="*/ 133 h 165"/>
                <a:gd name="T18" fmla="*/ 90 w 246"/>
                <a:gd name="T19" fmla="*/ 133 h 165"/>
                <a:gd name="T20" fmla="*/ 129 w 246"/>
                <a:gd name="T21" fmla="*/ 157 h 165"/>
                <a:gd name="T22" fmla="*/ 138 w 246"/>
                <a:gd name="T23" fmla="*/ 130 h 165"/>
                <a:gd name="T24" fmla="*/ 166 w 246"/>
                <a:gd name="T25" fmla="*/ 135 h 165"/>
                <a:gd name="T26" fmla="*/ 181 w 246"/>
                <a:gd name="T27" fmla="*/ 105 h 165"/>
                <a:gd name="T28" fmla="*/ 201 w 246"/>
                <a:gd name="T29" fmla="*/ 102 h 165"/>
                <a:gd name="T30" fmla="*/ 209 w 246"/>
                <a:gd name="T31" fmla="*/ 77 h 165"/>
                <a:gd name="T32" fmla="*/ 237 w 246"/>
                <a:gd name="T33" fmla="*/ 73 h 165"/>
                <a:gd name="T34" fmla="*/ 244 w 246"/>
                <a:gd name="T35" fmla="*/ 45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46" h="165">
                  <a:moveTo>
                    <a:pt x="244" y="45"/>
                  </a:moveTo>
                  <a:cubicBezTo>
                    <a:pt x="241" y="27"/>
                    <a:pt x="227" y="16"/>
                    <a:pt x="210" y="10"/>
                  </a:cubicBezTo>
                  <a:cubicBezTo>
                    <a:pt x="189" y="2"/>
                    <a:pt x="167" y="0"/>
                    <a:pt x="144" y="0"/>
                  </a:cubicBezTo>
                  <a:cubicBezTo>
                    <a:pt x="126" y="0"/>
                    <a:pt x="105" y="0"/>
                    <a:pt x="88" y="7"/>
                  </a:cubicBezTo>
                  <a:cubicBezTo>
                    <a:pt x="88" y="7"/>
                    <a:pt x="88" y="7"/>
                    <a:pt x="88" y="7"/>
                  </a:cubicBezTo>
                  <a:cubicBezTo>
                    <a:pt x="69" y="12"/>
                    <a:pt x="50" y="20"/>
                    <a:pt x="35" y="34"/>
                  </a:cubicBezTo>
                  <a:cubicBezTo>
                    <a:pt x="21" y="46"/>
                    <a:pt x="8" y="64"/>
                    <a:pt x="4" y="83"/>
                  </a:cubicBezTo>
                  <a:cubicBezTo>
                    <a:pt x="0" y="99"/>
                    <a:pt x="2" y="122"/>
                    <a:pt x="16" y="133"/>
                  </a:cubicBezTo>
                  <a:cubicBezTo>
                    <a:pt x="25" y="141"/>
                    <a:pt x="36" y="142"/>
                    <a:pt x="42" y="133"/>
                  </a:cubicBezTo>
                  <a:cubicBezTo>
                    <a:pt x="48" y="156"/>
                    <a:pt x="77" y="152"/>
                    <a:pt x="90" y="133"/>
                  </a:cubicBezTo>
                  <a:cubicBezTo>
                    <a:pt x="97" y="146"/>
                    <a:pt x="112" y="165"/>
                    <a:pt x="129" y="157"/>
                  </a:cubicBezTo>
                  <a:cubicBezTo>
                    <a:pt x="139" y="152"/>
                    <a:pt x="140" y="140"/>
                    <a:pt x="138" y="130"/>
                  </a:cubicBezTo>
                  <a:cubicBezTo>
                    <a:pt x="145" y="138"/>
                    <a:pt x="156" y="142"/>
                    <a:pt x="166" y="135"/>
                  </a:cubicBezTo>
                  <a:cubicBezTo>
                    <a:pt x="176" y="128"/>
                    <a:pt x="181" y="117"/>
                    <a:pt x="181" y="105"/>
                  </a:cubicBezTo>
                  <a:cubicBezTo>
                    <a:pt x="187" y="109"/>
                    <a:pt x="195" y="109"/>
                    <a:pt x="201" y="102"/>
                  </a:cubicBezTo>
                  <a:cubicBezTo>
                    <a:pt x="206" y="96"/>
                    <a:pt x="212" y="85"/>
                    <a:pt x="209" y="77"/>
                  </a:cubicBezTo>
                  <a:cubicBezTo>
                    <a:pt x="218" y="80"/>
                    <a:pt x="229" y="80"/>
                    <a:pt x="237" y="73"/>
                  </a:cubicBezTo>
                  <a:cubicBezTo>
                    <a:pt x="244" y="66"/>
                    <a:pt x="246" y="54"/>
                    <a:pt x="244" y="4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2"/>
            <p:cNvSpPr/>
            <p:nvPr/>
          </p:nvSpPr>
          <p:spPr bwMode="auto">
            <a:xfrm>
              <a:off x="2508250" y="4348163"/>
              <a:ext cx="309563" cy="309563"/>
            </a:xfrm>
            <a:custGeom>
              <a:avLst/>
              <a:gdLst>
                <a:gd name="T0" fmla="*/ 67 w 73"/>
                <a:gd name="T1" fmla="*/ 29 h 73"/>
                <a:gd name="T2" fmla="*/ 33 w 73"/>
                <a:gd name="T3" fmla="*/ 0 h 73"/>
                <a:gd name="T4" fmla="*/ 32 w 73"/>
                <a:gd name="T5" fmla="*/ 1 h 73"/>
                <a:gd name="T6" fmla="*/ 31 w 73"/>
                <a:gd name="T7" fmla="*/ 2 h 73"/>
                <a:gd name="T8" fmla="*/ 31 w 73"/>
                <a:gd name="T9" fmla="*/ 3 h 73"/>
                <a:gd name="T10" fmla="*/ 30 w 73"/>
                <a:gd name="T11" fmla="*/ 3 h 73"/>
                <a:gd name="T12" fmla="*/ 2 w 73"/>
                <a:gd name="T13" fmla="*/ 48 h 73"/>
                <a:gd name="T14" fmla="*/ 10 w 73"/>
                <a:gd name="T15" fmla="*/ 59 h 73"/>
                <a:gd name="T16" fmla="*/ 25 w 73"/>
                <a:gd name="T17" fmla="*/ 54 h 73"/>
                <a:gd name="T18" fmla="*/ 57 w 73"/>
                <a:gd name="T19" fmla="*/ 47 h 73"/>
                <a:gd name="T20" fmla="*/ 71 w 73"/>
                <a:gd name="T21" fmla="*/ 42 h 73"/>
                <a:gd name="T22" fmla="*/ 67 w 73"/>
                <a:gd name="T23" fmla="*/ 29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3" h="73">
                  <a:moveTo>
                    <a:pt x="67" y="29"/>
                  </a:moveTo>
                  <a:cubicBezTo>
                    <a:pt x="57" y="17"/>
                    <a:pt x="45" y="9"/>
                    <a:pt x="33" y="0"/>
                  </a:cubicBezTo>
                  <a:cubicBezTo>
                    <a:pt x="33" y="0"/>
                    <a:pt x="32" y="1"/>
                    <a:pt x="32" y="1"/>
                  </a:cubicBezTo>
                  <a:cubicBezTo>
                    <a:pt x="31" y="1"/>
                    <a:pt x="31" y="2"/>
                    <a:pt x="31" y="2"/>
                  </a:cubicBezTo>
                  <a:cubicBezTo>
                    <a:pt x="31" y="2"/>
                    <a:pt x="31" y="2"/>
                    <a:pt x="31" y="3"/>
                  </a:cubicBezTo>
                  <a:cubicBezTo>
                    <a:pt x="31" y="3"/>
                    <a:pt x="30" y="3"/>
                    <a:pt x="30" y="3"/>
                  </a:cubicBezTo>
                  <a:cubicBezTo>
                    <a:pt x="18" y="15"/>
                    <a:pt x="0" y="28"/>
                    <a:pt x="2" y="48"/>
                  </a:cubicBezTo>
                  <a:cubicBezTo>
                    <a:pt x="3" y="52"/>
                    <a:pt x="6" y="58"/>
                    <a:pt x="10" y="59"/>
                  </a:cubicBezTo>
                  <a:cubicBezTo>
                    <a:pt x="16" y="61"/>
                    <a:pt x="21" y="58"/>
                    <a:pt x="25" y="54"/>
                  </a:cubicBezTo>
                  <a:cubicBezTo>
                    <a:pt x="31" y="73"/>
                    <a:pt x="59" y="64"/>
                    <a:pt x="57" y="47"/>
                  </a:cubicBezTo>
                  <a:cubicBezTo>
                    <a:pt x="62" y="47"/>
                    <a:pt x="69" y="46"/>
                    <a:pt x="71" y="42"/>
                  </a:cubicBezTo>
                  <a:cubicBezTo>
                    <a:pt x="73" y="37"/>
                    <a:pt x="69" y="32"/>
                    <a:pt x="67" y="29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3"/>
            <p:cNvSpPr/>
            <p:nvPr/>
          </p:nvSpPr>
          <p:spPr bwMode="auto">
            <a:xfrm>
              <a:off x="3206750" y="2978150"/>
              <a:ext cx="474663" cy="488950"/>
            </a:xfrm>
            <a:custGeom>
              <a:avLst/>
              <a:gdLst>
                <a:gd name="T0" fmla="*/ 57 w 112"/>
                <a:gd name="T1" fmla="*/ 106 h 115"/>
                <a:gd name="T2" fmla="*/ 13 w 112"/>
                <a:gd name="T3" fmla="*/ 106 h 115"/>
                <a:gd name="T4" fmla="*/ 0 w 112"/>
                <a:gd name="T5" fmla="*/ 72 h 115"/>
                <a:gd name="T6" fmla="*/ 13 w 112"/>
                <a:gd name="T7" fmla="*/ 31 h 115"/>
                <a:gd name="T8" fmla="*/ 14 w 112"/>
                <a:gd name="T9" fmla="*/ 31 h 115"/>
                <a:gd name="T10" fmla="*/ 33 w 112"/>
                <a:gd name="T11" fmla="*/ 11 h 115"/>
                <a:gd name="T12" fmla="*/ 52 w 112"/>
                <a:gd name="T13" fmla="*/ 1 h 115"/>
                <a:gd name="T14" fmla="*/ 60 w 112"/>
                <a:gd name="T15" fmla="*/ 21 h 115"/>
                <a:gd name="T16" fmla="*/ 64 w 112"/>
                <a:gd name="T17" fmla="*/ 22 h 115"/>
                <a:gd name="T18" fmla="*/ 64 w 112"/>
                <a:gd name="T19" fmla="*/ 20 h 115"/>
                <a:gd name="T20" fmla="*/ 64 w 112"/>
                <a:gd name="T21" fmla="*/ 20 h 115"/>
                <a:gd name="T22" fmla="*/ 69 w 112"/>
                <a:gd name="T23" fmla="*/ 14 h 115"/>
                <a:gd name="T24" fmla="*/ 78 w 112"/>
                <a:gd name="T25" fmla="*/ 10 h 115"/>
                <a:gd name="T26" fmla="*/ 88 w 112"/>
                <a:gd name="T27" fmla="*/ 27 h 115"/>
                <a:gd name="T28" fmla="*/ 90 w 112"/>
                <a:gd name="T29" fmla="*/ 29 h 115"/>
                <a:gd name="T30" fmla="*/ 91 w 112"/>
                <a:gd name="T31" fmla="*/ 29 h 115"/>
                <a:gd name="T32" fmla="*/ 92 w 112"/>
                <a:gd name="T33" fmla="*/ 28 h 115"/>
                <a:gd name="T34" fmla="*/ 104 w 112"/>
                <a:gd name="T35" fmla="*/ 25 h 115"/>
                <a:gd name="T36" fmla="*/ 110 w 112"/>
                <a:gd name="T37" fmla="*/ 35 h 115"/>
                <a:gd name="T38" fmla="*/ 107 w 112"/>
                <a:gd name="T39" fmla="*/ 56 h 115"/>
                <a:gd name="T40" fmla="*/ 97 w 112"/>
                <a:gd name="T41" fmla="*/ 73 h 115"/>
                <a:gd name="T42" fmla="*/ 97 w 112"/>
                <a:gd name="T43" fmla="*/ 73 h 115"/>
                <a:gd name="T44" fmla="*/ 57 w 112"/>
                <a:gd name="T45" fmla="*/ 106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2" h="115">
                  <a:moveTo>
                    <a:pt x="57" y="106"/>
                  </a:moveTo>
                  <a:cubicBezTo>
                    <a:pt x="43" y="111"/>
                    <a:pt x="26" y="115"/>
                    <a:pt x="13" y="106"/>
                  </a:cubicBezTo>
                  <a:cubicBezTo>
                    <a:pt x="2" y="98"/>
                    <a:pt x="0" y="84"/>
                    <a:pt x="0" y="72"/>
                  </a:cubicBezTo>
                  <a:cubicBezTo>
                    <a:pt x="0" y="56"/>
                    <a:pt x="7" y="44"/>
                    <a:pt x="13" y="31"/>
                  </a:cubicBezTo>
                  <a:cubicBezTo>
                    <a:pt x="13" y="31"/>
                    <a:pt x="14" y="31"/>
                    <a:pt x="14" y="31"/>
                  </a:cubicBezTo>
                  <a:cubicBezTo>
                    <a:pt x="20" y="24"/>
                    <a:pt x="26" y="17"/>
                    <a:pt x="33" y="11"/>
                  </a:cubicBezTo>
                  <a:cubicBezTo>
                    <a:pt x="38" y="7"/>
                    <a:pt x="45" y="2"/>
                    <a:pt x="52" y="1"/>
                  </a:cubicBezTo>
                  <a:cubicBezTo>
                    <a:pt x="62" y="0"/>
                    <a:pt x="61" y="15"/>
                    <a:pt x="60" y="21"/>
                  </a:cubicBezTo>
                  <a:cubicBezTo>
                    <a:pt x="60" y="23"/>
                    <a:pt x="64" y="24"/>
                    <a:pt x="64" y="22"/>
                  </a:cubicBezTo>
                  <a:cubicBezTo>
                    <a:pt x="64" y="21"/>
                    <a:pt x="64" y="21"/>
                    <a:pt x="64" y="20"/>
                  </a:cubicBezTo>
                  <a:cubicBezTo>
                    <a:pt x="64" y="20"/>
                    <a:pt x="64" y="20"/>
                    <a:pt x="64" y="20"/>
                  </a:cubicBezTo>
                  <a:cubicBezTo>
                    <a:pt x="66" y="19"/>
                    <a:pt x="67" y="16"/>
                    <a:pt x="69" y="14"/>
                  </a:cubicBezTo>
                  <a:cubicBezTo>
                    <a:pt x="72" y="12"/>
                    <a:pt x="75" y="11"/>
                    <a:pt x="78" y="10"/>
                  </a:cubicBezTo>
                  <a:cubicBezTo>
                    <a:pt x="88" y="9"/>
                    <a:pt x="88" y="20"/>
                    <a:pt x="88" y="27"/>
                  </a:cubicBezTo>
                  <a:cubicBezTo>
                    <a:pt x="88" y="28"/>
                    <a:pt x="89" y="29"/>
                    <a:pt x="90" y="29"/>
                  </a:cubicBezTo>
                  <a:cubicBezTo>
                    <a:pt x="90" y="29"/>
                    <a:pt x="90" y="29"/>
                    <a:pt x="91" y="29"/>
                  </a:cubicBezTo>
                  <a:cubicBezTo>
                    <a:pt x="91" y="29"/>
                    <a:pt x="92" y="28"/>
                    <a:pt x="92" y="28"/>
                  </a:cubicBezTo>
                  <a:cubicBezTo>
                    <a:pt x="95" y="25"/>
                    <a:pt x="99" y="21"/>
                    <a:pt x="104" y="25"/>
                  </a:cubicBezTo>
                  <a:cubicBezTo>
                    <a:pt x="107" y="27"/>
                    <a:pt x="108" y="31"/>
                    <a:pt x="110" y="35"/>
                  </a:cubicBezTo>
                  <a:cubicBezTo>
                    <a:pt x="112" y="41"/>
                    <a:pt x="110" y="49"/>
                    <a:pt x="107" y="56"/>
                  </a:cubicBezTo>
                  <a:cubicBezTo>
                    <a:pt x="105" y="62"/>
                    <a:pt x="101" y="68"/>
                    <a:pt x="97" y="73"/>
                  </a:cubicBezTo>
                  <a:cubicBezTo>
                    <a:pt x="97" y="73"/>
                    <a:pt x="97" y="73"/>
                    <a:pt x="97" y="73"/>
                  </a:cubicBezTo>
                  <a:cubicBezTo>
                    <a:pt x="87" y="90"/>
                    <a:pt x="75" y="99"/>
                    <a:pt x="57" y="106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4"/>
            <p:cNvSpPr/>
            <p:nvPr/>
          </p:nvSpPr>
          <p:spPr bwMode="auto">
            <a:xfrm>
              <a:off x="746125" y="2139950"/>
              <a:ext cx="982663" cy="765175"/>
            </a:xfrm>
            <a:custGeom>
              <a:avLst/>
              <a:gdLst>
                <a:gd name="T0" fmla="*/ 226 w 232"/>
                <a:gd name="T1" fmla="*/ 120 h 180"/>
                <a:gd name="T2" fmla="*/ 199 w 232"/>
                <a:gd name="T3" fmla="*/ 111 h 180"/>
                <a:gd name="T4" fmla="*/ 197 w 232"/>
                <a:gd name="T5" fmla="*/ 84 h 180"/>
                <a:gd name="T6" fmla="*/ 178 w 232"/>
                <a:gd name="T7" fmla="*/ 78 h 180"/>
                <a:gd name="T8" fmla="*/ 169 w 232"/>
                <a:gd name="T9" fmla="*/ 44 h 180"/>
                <a:gd name="T10" fmla="*/ 140 w 232"/>
                <a:gd name="T11" fmla="*/ 44 h 180"/>
                <a:gd name="T12" fmla="*/ 137 w 232"/>
                <a:gd name="T13" fmla="*/ 16 h 180"/>
                <a:gd name="T14" fmla="*/ 94 w 232"/>
                <a:gd name="T15" fmla="*/ 31 h 180"/>
                <a:gd name="T16" fmla="*/ 47 w 232"/>
                <a:gd name="T17" fmla="*/ 22 h 180"/>
                <a:gd name="T18" fmla="*/ 22 w 232"/>
                <a:gd name="T19" fmla="*/ 16 h 180"/>
                <a:gd name="T20" fmla="*/ 0 w 232"/>
                <a:gd name="T21" fmla="*/ 63 h 180"/>
                <a:gd name="T22" fmla="*/ 21 w 232"/>
                <a:gd name="T23" fmla="*/ 118 h 180"/>
                <a:gd name="T24" fmla="*/ 67 w 232"/>
                <a:gd name="T25" fmla="*/ 154 h 180"/>
                <a:gd name="T26" fmla="*/ 67 w 232"/>
                <a:gd name="T27" fmla="*/ 155 h 180"/>
                <a:gd name="T28" fmla="*/ 121 w 232"/>
                <a:gd name="T29" fmla="*/ 173 h 180"/>
                <a:gd name="T30" fmla="*/ 187 w 232"/>
                <a:gd name="T31" fmla="*/ 176 h 180"/>
                <a:gd name="T32" fmla="*/ 228 w 232"/>
                <a:gd name="T33" fmla="*/ 149 h 180"/>
                <a:gd name="T34" fmla="*/ 226 w 232"/>
                <a:gd name="T35" fmla="*/ 12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32" h="180">
                  <a:moveTo>
                    <a:pt x="226" y="120"/>
                  </a:moveTo>
                  <a:cubicBezTo>
                    <a:pt x="220" y="112"/>
                    <a:pt x="209" y="110"/>
                    <a:pt x="199" y="111"/>
                  </a:cubicBezTo>
                  <a:cubicBezTo>
                    <a:pt x="204" y="103"/>
                    <a:pt x="201" y="91"/>
                    <a:pt x="197" y="84"/>
                  </a:cubicBezTo>
                  <a:cubicBezTo>
                    <a:pt x="192" y="76"/>
                    <a:pt x="185" y="74"/>
                    <a:pt x="178" y="78"/>
                  </a:cubicBezTo>
                  <a:cubicBezTo>
                    <a:pt x="180" y="66"/>
                    <a:pt x="178" y="53"/>
                    <a:pt x="169" y="44"/>
                  </a:cubicBezTo>
                  <a:cubicBezTo>
                    <a:pt x="161" y="36"/>
                    <a:pt x="149" y="38"/>
                    <a:pt x="140" y="44"/>
                  </a:cubicBezTo>
                  <a:cubicBezTo>
                    <a:pt x="145" y="35"/>
                    <a:pt x="146" y="23"/>
                    <a:pt x="137" y="16"/>
                  </a:cubicBezTo>
                  <a:cubicBezTo>
                    <a:pt x="122" y="5"/>
                    <a:pt x="104" y="20"/>
                    <a:pt x="94" y="31"/>
                  </a:cubicBezTo>
                  <a:cubicBezTo>
                    <a:pt x="86" y="10"/>
                    <a:pt x="58" y="0"/>
                    <a:pt x="47" y="22"/>
                  </a:cubicBezTo>
                  <a:cubicBezTo>
                    <a:pt x="43" y="12"/>
                    <a:pt x="33" y="10"/>
                    <a:pt x="22" y="16"/>
                  </a:cubicBezTo>
                  <a:cubicBezTo>
                    <a:pt x="6" y="25"/>
                    <a:pt x="0" y="46"/>
                    <a:pt x="0" y="63"/>
                  </a:cubicBezTo>
                  <a:cubicBezTo>
                    <a:pt x="0" y="82"/>
                    <a:pt x="10" y="102"/>
                    <a:pt x="21" y="118"/>
                  </a:cubicBezTo>
                  <a:cubicBezTo>
                    <a:pt x="32" y="133"/>
                    <a:pt x="49" y="146"/>
                    <a:pt x="67" y="154"/>
                  </a:cubicBezTo>
                  <a:cubicBezTo>
                    <a:pt x="67" y="154"/>
                    <a:pt x="67" y="154"/>
                    <a:pt x="67" y="155"/>
                  </a:cubicBezTo>
                  <a:cubicBezTo>
                    <a:pt x="82" y="165"/>
                    <a:pt x="103" y="169"/>
                    <a:pt x="121" y="173"/>
                  </a:cubicBezTo>
                  <a:cubicBezTo>
                    <a:pt x="142" y="177"/>
                    <a:pt x="165" y="180"/>
                    <a:pt x="187" y="176"/>
                  </a:cubicBezTo>
                  <a:cubicBezTo>
                    <a:pt x="204" y="174"/>
                    <a:pt x="221" y="166"/>
                    <a:pt x="228" y="149"/>
                  </a:cubicBezTo>
                  <a:cubicBezTo>
                    <a:pt x="231" y="140"/>
                    <a:pt x="232" y="128"/>
                    <a:pt x="226" y="120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5"/>
            <p:cNvSpPr/>
            <p:nvPr/>
          </p:nvSpPr>
          <p:spPr bwMode="auto">
            <a:xfrm>
              <a:off x="763588" y="2317750"/>
              <a:ext cx="860425" cy="587375"/>
            </a:xfrm>
            <a:custGeom>
              <a:avLst/>
              <a:gdLst>
                <a:gd name="T0" fmla="*/ 181 w 203"/>
                <a:gd name="T1" fmla="*/ 99 h 138"/>
                <a:gd name="T2" fmla="*/ 181 w 203"/>
                <a:gd name="T3" fmla="*/ 79 h 138"/>
                <a:gd name="T4" fmla="*/ 158 w 203"/>
                <a:gd name="T5" fmla="*/ 77 h 138"/>
                <a:gd name="T6" fmla="*/ 139 w 203"/>
                <a:gd name="T7" fmla="*/ 44 h 138"/>
                <a:gd name="T8" fmla="*/ 132 w 203"/>
                <a:gd name="T9" fmla="*/ 23 h 138"/>
                <a:gd name="T10" fmla="*/ 108 w 203"/>
                <a:gd name="T11" fmla="*/ 28 h 138"/>
                <a:gd name="T12" fmla="*/ 73 w 203"/>
                <a:gd name="T13" fmla="*/ 16 h 138"/>
                <a:gd name="T14" fmla="*/ 55 w 203"/>
                <a:gd name="T15" fmla="*/ 2 h 138"/>
                <a:gd name="T16" fmla="*/ 39 w 203"/>
                <a:gd name="T17" fmla="*/ 13 h 138"/>
                <a:gd name="T18" fmla="*/ 39 w 203"/>
                <a:gd name="T19" fmla="*/ 13 h 138"/>
                <a:gd name="T20" fmla="*/ 9 w 203"/>
                <a:gd name="T21" fmla="*/ 8 h 138"/>
                <a:gd name="T22" fmla="*/ 2 w 203"/>
                <a:gd name="T23" fmla="*/ 40 h 138"/>
                <a:gd name="T24" fmla="*/ 20 w 203"/>
                <a:gd name="T25" fmla="*/ 81 h 138"/>
                <a:gd name="T26" fmla="*/ 58 w 203"/>
                <a:gd name="T27" fmla="*/ 113 h 138"/>
                <a:gd name="T28" fmla="*/ 59 w 203"/>
                <a:gd name="T29" fmla="*/ 113 h 138"/>
                <a:gd name="T30" fmla="*/ 78 w 203"/>
                <a:gd name="T31" fmla="*/ 121 h 138"/>
                <a:gd name="T32" fmla="*/ 112 w 203"/>
                <a:gd name="T33" fmla="*/ 131 h 138"/>
                <a:gd name="T34" fmla="*/ 167 w 203"/>
                <a:gd name="T35" fmla="*/ 136 h 138"/>
                <a:gd name="T36" fmla="*/ 201 w 203"/>
                <a:gd name="T37" fmla="*/ 113 h 138"/>
                <a:gd name="T38" fmla="*/ 181 w 203"/>
                <a:gd name="T39" fmla="*/ 99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03" h="138">
                  <a:moveTo>
                    <a:pt x="181" y="99"/>
                  </a:moveTo>
                  <a:cubicBezTo>
                    <a:pt x="185" y="93"/>
                    <a:pt x="188" y="85"/>
                    <a:pt x="181" y="79"/>
                  </a:cubicBezTo>
                  <a:cubicBezTo>
                    <a:pt x="176" y="74"/>
                    <a:pt x="166" y="75"/>
                    <a:pt x="158" y="77"/>
                  </a:cubicBezTo>
                  <a:cubicBezTo>
                    <a:pt x="165" y="61"/>
                    <a:pt x="157" y="33"/>
                    <a:pt x="139" y="44"/>
                  </a:cubicBezTo>
                  <a:cubicBezTo>
                    <a:pt x="141" y="36"/>
                    <a:pt x="141" y="27"/>
                    <a:pt x="132" y="23"/>
                  </a:cubicBezTo>
                  <a:cubicBezTo>
                    <a:pt x="124" y="19"/>
                    <a:pt x="114" y="23"/>
                    <a:pt x="108" y="28"/>
                  </a:cubicBezTo>
                  <a:cubicBezTo>
                    <a:pt x="108" y="8"/>
                    <a:pt x="86" y="5"/>
                    <a:pt x="73" y="16"/>
                  </a:cubicBezTo>
                  <a:cubicBezTo>
                    <a:pt x="70" y="9"/>
                    <a:pt x="63" y="3"/>
                    <a:pt x="55" y="2"/>
                  </a:cubicBezTo>
                  <a:cubicBezTo>
                    <a:pt x="47" y="1"/>
                    <a:pt x="40" y="5"/>
                    <a:pt x="39" y="13"/>
                  </a:cubicBezTo>
                  <a:cubicBezTo>
                    <a:pt x="39" y="13"/>
                    <a:pt x="39" y="13"/>
                    <a:pt x="39" y="13"/>
                  </a:cubicBezTo>
                  <a:cubicBezTo>
                    <a:pt x="31" y="6"/>
                    <a:pt x="19" y="0"/>
                    <a:pt x="9" y="8"/>
                  </a:cubicBezTo>
                  <a:cubicBezTo>
                    <a:pt x="0" y="15"/>
                    <a:pt x="0" y="30"/>
                    <a:pt x="2" y="40"/>
                  </a:cubicBezTo>
                  <a:cubicBezTo>
                    <a:pt x="3" y="55"/>
                    <a:pt x="11" y="69"/>
                    <a:pt x="20" y="81"/>
                  </a:cubicBezTo>
                  <a:cubicBezTo>
                    <a:pt x="30" y="94"/>
                    <a:pt x="42" y="109"/>
                    <a:pt x="58" y="113"/>
                  </a:cubicBezTo>
                  <a:cubicBezTo>
                    <a:pt x="58" y="114"/>
                    <a:pt x="59" y="113"/>
                    <a:pt x="59" y="113"/>
                  </a:cubicBezTo>
                  <a:cubicBezTo>
                    <a:pt x="64" y="117"/>
                    <a:pt x="73" y="119"/>
                    <a:pt x="78" y="121"/>
                  </a:cubicBezTo>
                  <a:cubicBezTo>
                    <a:pt x="89" y="126"/>
                    <a:pt x="100" y="129"/>
                    <a:pt x="112" y="131"/>
                  </a:cubicBezTo>
                  <a:cubicBezTo>
                    <a:pt x="130" y="135"/>
                    <a:pt x="148" y="138"/>
                    <a:pt x="167" y="136"/>
                  </a:cubicBezTo>
                  <a:cubicBezTo>
                    <a:pt x="180" y="134"/>
                    <a:pt x="199" y="129"/>
                    <a:pt x="201" y="113"/>
                  </a:cubicBezTo>
                  <a:cubicBezTo>
                    <a:pt x="203" y="102"/>
                    <a:pt x="190" y="98"/>
                    <a:pt x="181" y="9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6"/>
            <p:cNvSpPr/>
            <p:nvPr/>
          </p:nvSpPr>
          <p:spPr bwMode="auto">
            <a:xfrm>
              <a:off x="847725" y="2454275"/>
              <a:ext cx="588963" cy="425450"/>
            </a:xfrm>
            <a:custGeom>
              <a:avLst/>
              <a:gdLst>
                <a:gd name="T0" fmla="*/ 135 w 139"/>
                <a:gd name="T1" fmla="*/ 77 h 100"/>
                <a:gd name="T2" fmla="*/ 118 w 139"/>
                <a:gd name="T3" fmla="*/ 72 h 100"/>
                <a:gd name="T4" fmla="*/ 104 w 139"/>
                <a:gd name="T5" fmla="*/ 55 h 100"/>
                <a:gd name="T6" fmla="*/ 86 w 139"/>
                <a:gd name="T7" fmla="*/ 37 h 100"/>
                <a:gd name="T8" fmla="*/ 56 w 139"/>
                <a:gd name="T9" fmla="*/ 24 h 100"/>
                <a:gd name="T10" fmla="*/ 31 w 139"/>
                <a:gd name="T11" fmla="*/ 13 h 100"/>
                <a:gd name="T12" fmla="*/ 11 w 139"/>
                <a:gd name="T13" fmla="*/ 1 h 100"/>
                <a:gd name="T14" fmla="*/ 0 w 139"/>
                <a:gd name="T15" fmla="*/ 19 h 100"/>
                <a:gd name="T16" fmla="*/ 39 w 139"/>
                <a:gd name="T17" fmla="*/ 81 h 100"/>
                <a:gd name="T18" fmla="*/ 40 w 139"/>
                <a:gd name="T19" fmla="*/ 83 h 100"/>
                <a:gd name="T20" fmla="*/ 124 w 139"/>
                <a:gd name="T21" fmla="*/ 92 h 100"/>
                <a:gd name="T22" fmla="*/ 135 w 139"/>
                <a:gd name="T23" fmla="*/ 77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39" h="100">
                  <a:moveTo>
                    <a:pt x="135" y="77"/>
                  </a:moveTo>
                  <a:cubicBezTo>
                    <a:pt x="131" y="72"/>
                    <a:pt x="124" y="71"/>
                    <a:pt x="118" y="72"/>
                  </a:cubicBezTo>
                  <a:cubicBezTo>
                    <a:pt x="124" y="63"/>
                    <a:pt x="115" y="53"/>
                    <a:pt x="104" y="55"/>
                  </a:cubicBezTo>
                  <a:cubicBezTo>
                    <a:pt x="111" y="46"/>
                    <a:pt x="98" y="31"/>
                    <a:pt x="86" y="37"/>
                  </a:cubicBezTo>
                  <a:cubicBezTo>
                    <a:pt x="90" y="19"/>
                    <a:pt x="69" y="13"/>
                    <a:pt x="56" y="24"/>
                  </a:cubicBezTo>
                  <a:cubicBezTo>
                    <a:pt x="51" y="13"/>
                    <a:pt x="39" y="1"/>
                    <a:pt x="31" y="13"/>
                  </a:cubicBezTo>
                  <a:cubicBezTo>
                    <a:pt x="27" y="7"/>
                    <a:pt x="19" y="0"/>
                    <a:pt x="11" y="1"/>
                  </a:cubicBezTo>
                  <a:cubicBezTo>
                    <a:pt x="2" y="3"/>
                    <a:pt x="0" y="11"/>
                    <a:pt x="0" y="19"/>
                  </a:cubicBezTo>
                  <a:cubicBezTo>
                    <a:pt x="1" y="45"/>
                    <a:pt x="21" y="65"/>
                    <a:pt x="39" y="81"/>
                  </a:cubicBezTo>
                  <a:cubicBezTo>
                    <a:pt x="39" y="81"/>
                    <a:pt x="39" y="82"/>
                    <a:pt x="40" y="83"/>
                  </a:cubicBezTo>
                  <a:cubicBezTo>
                    <a:pt x="67" y="90"/>
                    <a:pt x="96" y="100"/>
                    <a:pt x="124" y="92"/>
                  </a:cubicBezTo>
                  <a:cubicBezTo>
                    <a:pt x="129" y="91"/>
                    <a:pt x="139" y="83"/>
                    <a:pt x="135" y="77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7"/>
            <p:cNvSpPr/>
            <p:nvPr/>
          </p:nvSpPr>
          <p:spPr bwMode="auto">
            <a:xfrm>
              <a:off x="674688" y="2573338"/>
              <a:ext cx="571500" cy="506413"/>
            </a:xfrm>
            <a:custGeom>
              <a:avLst/>
              <a:gdLst>
                <a:gd name="T0" fmla="*/ 132 w 135"/>
                <a:gd name="T1" fmla="*/ 42 h 119"/>
                <a:gd name="T2" fmla="*/ 119 w 135"/>
                <a:gd name="T3" fmla="*/ 39 h 119"/>
                <a:gd name="T4" fmla="*/ 114 w 135"/>
                <a:gd name="T5" fmla="*/ 26 h 119"/>
                <a:gd name="T6" fmla="*/ 100 w 135"/>
                <a:gd name="T7" fmla="*/ 26 h 119"/>
                <a:gd name="T8" fmla="*/ 93 w 135"/>
                <a:gd name="T9" fmla="*/ 13 h 119"/>
                <a:gd name="T10" fmla="*/ 79 w 135"/>
                <a:gd name="T11" fmla="*/ 14 h 119"/>
                <a:gd name="T12" fmla="*/ 79 w 135"/>
                <a:gd name="T13" fmla="*/ 14 h 119"/>
                <a:gd name="T14" fmla="*/ 53 w 135"/>
                <a:gd name="T15" fmla="*/ 6 h 119"/>
                <a:gd name="T16" fmla="*/ 52 w 135"/>
                <a:gd name="T17" fmla="*/ 7 h 119"/>
                <a:gd name="T18" fmla="*/ 78 w 135"/>
                <a:gd name="T19" fmla="*/ 53 h 119"/>
                <a:gd name="T20" fmla="*/ 10 w 135"/>
                <a:gd name="T21" fmla="*/ 109 h 119"/>
                <a:gd name="T22" fmla="*/ 0 w 135"/>
                <a:gd name="T23" fmla="*/ 117 h 119"/>
                <a:gd name="T24" fmla="*/ 2 w 135"/>
                <a:gd name="T25" fmla="*/ 119 h 119"/>
                <a:gd name="T26" fmla="*/ 21 w 135"/>
                <a:gd name="T27" fmla="*/ 105 h 119"/>
                <a:gd name="T28" fmla="*/ 80 w 135"/>
                <a:gd name="T29" fmla="*/ 54 h 119"/>
                <a:gd name="T30" fmla="*/ 132 w 135"/>
                <a:gd name="T31" fmla="*/ 54 h 119"/>
                <a:gd name="T32" fmla="*/ 132 w 135"/>
                <a:gd name="T33" fmla="*/ 42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5" h="119">
                  <a:moveTo>
                    <a:pt x="132" y="42"/>
                  </a:moveTo>
                  <a:cubicBezTo>
                    <a:pt x="129" y="38"/>
                    <a:pt x="123" y="37"/>
                    <a:pt x="119" y="39"/>
                  </a:cubicBezTo>
                  <a:cubicBezTo>
                    <a:pt x="120" y="34"/>
                    <a:pt x="118" y="29"/>
                    <a:pt x="114" y="26"/>
                  </a:cubicBezTo>
                  <a:cubicBezTo>
                    <a:pt x="110" y="23"/>
                    <a:pt x="104" y="24"/>
                    <a:pt x="100" y="26"/>
                  </a:cubicBezTo>
                  <a:cubicBezTo>
                    <a:pt x="100" y="21"/>
                    <a:pt x="96" y="16"/>
                    <a:pt x="93" y="13"/>
                  </a:cubicBezTo>
                  <a:cubicBezTo>
                    <a:pt x="88" y="9"/>
                    <a:pt x="83" y="11"/>
                    <a:pt x="79" y="14"/>
                  </a:cubicBezTo>
                  <a:cubicBezTo>
                    <a:pt x="79" y="14"/>
                    <a:pt x="79" y="14"/>
                    <a:pt x="79" y="14"/>
                  </a:cubicBezTo>
                  <a:cubicBezTo>
                    <a:pt x="75" y="6"/>
                    <a:pt x="61" y="0"/>
                    <a:pt x="53" y="6"/>
                  </a:cubicBezTo>
                  <a:cubicBezTo>
                    <a:pt x="53" y="6"/>
                    <a:pt x="52" y="6"/>
                    <a:pt x="52" y="7"/>
                  </a:cubicBezTo>
                  <a:cubicBezTo>
                    <a:pt x="49" y="25"/>
                    <a:pt x="65" y="43"/>
                    <a:pt x="78" y="53"/>
                  </a:cubicBezTo>
                  <a:cubicBezTo>
                    <a:pt x="60" y="77"/>
                    <a:pt x="35" y="92"/>
                    <a:pt x="10" y="109"/>
                  </a:cubicBezTo>
                  <a:cubicBezTo>
                    <a:pt x="7" y="111"/>
                    <a:pt x="3" y="114"/>
                    <a:pt x="0" y="117"/>
                  </a:cubicBezTo>
                  <a:cubicBezTo>
                    <a:pt x="0" y="117"/>
                    <a:pt x="1" y="118"/>
                    <a:pt x="2" y="119"/>
                  </a:cubicBezTo>
                  <a:cubicBezTo>
                    <a:pt x="8" y="114"/>
                    <a:pt x="14" y="110"/>
                    <a:pt x="21" y="105"/>
                  </a:cubicBezTo>
                  <a:cubicBezTo>
                    <a:pt x="42" y="91"/>
                    <a:pt x="67" y="77"/>
                    <a:pt x="80" y="54"/>
                  </a:cubicBezTo>
                  <a:cubicBezTo>
                    <a:pt x="94" y="61"/>
                    <a:pt x="122" y="71"/>
                    <a:pt x="132" y="54"/>
                  </a:cubicBezTo>
                  <a:cubicBezTo>
                    <a:pt x="135" y="51"/>
                    <a:pt x="135" y="45"/>
                    <a:pt x="132" y="42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18"/>
            <p:cNvSpPr/>
            <p:nvPr/>
          </p:nvSpPr>
          <p:spPr bwMode="auto">
            <a:xfrm>
              <a:off x="492125" y="3079750"/>
              <a:ext cx="296863" cy="693738"/>
            </a:xfrm>
            <a:custGeom>
              <a:avLst/>
              <a:gdLst>
                <a:gd name="T0" fmla="*/ 41 w 70"/>
                <a:gd name="T1" fmla="*/ 129 h 163"/>
                <a:gd name="T2" fmla="*/ 43 w 70"/>
                <a:gd name="T3" fmla="*/ 96 h 163"/>
                <a:gd name="T4" fmla="*/ 38 w 70"/>
                <a:gd name="T5" fmla="*/ 56 h 163"/>
                <a:gd name="T6" fmla="*/ 1 w 70"/>
                <a:gd name="T7" fmla="*/ 0 h 163"/>
                <a:gd name="T8" fmla="*/ 0 w 70"/>
                <a:gd name="T9" fmla="*/ 2 h 163"/>
                <a:gd name="T10" fmla="*/ 36 w 70"/>
                <a:gd name="T11" fmla="*/ 61 h 163"/>
                <a:gd name="T12" fmla="*/ 39 w 70"/>
                <a:gd name="T13" fmla="*/ 99 h 163"/>
                <a:gd name="T14" fmla="*/ 38 w 70"/>
                <a:gd name="T15" fmla="*/ 130 h 163"/>
                <a:gd name="T16" fmla="*/ 15 w 70"/>
                <a:gd name="T17" fmla="*/ 154 h 163"/>
                <a:gd name="T18" fmla="*/ 18 w 70"/>
                <a:gd name="T19" fmla="*/ 156 h 163"/>
                <a:gd name="T20" fmla="*/ 29 w 70"/>
                <a:gd name="T21" fmla="*/ 151 h 163"/>
                <a:gd name="T22" fmla="*/ 35 w 70"/>
                <a:gd name="T23" fmla="*/ 159 h 163"/>
                <a:gd name="T24" fmla="*/ 38 w 70"/>
                <a:gd name="T25" fmla="*/ 159 h 163"/>
                <a:gd name="T26" fmla="*/ 41 w 70"/>
                <a:gd name="T27" fmla="*/ 154 h 163"/>
                <a:gd name="T28" fmla="*/ 46 w 70"/>
                <a:gd name="T29" fmla="*/ 159 h 163"/>
                <a:gd name="T30" fmla="*/ 49 w 70"/>
                <a:gd name="T31" fmla="*/ 158 h 163"/>
                <a:gd name="T32" fmla="*/ 51 w 70"/>
                <a:gd name="T33" fmla="*/ 153 h 163"/>
                <a:gd name="T34" fmla="*/ 66 w 70"/>
                <a:gd name="T35" fmla="*/ 154 h 163"/>
                <a:gd name="T36" fmla="*/ 41 w 70"/>
                <a:gd name="T37" fmla="*/ 129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0" h="163">
                  <a:moveTo>
                    <a:pt x="41" y="129"/>
                  </a:moveTo>
                  <a:cubicBezTo>
                    <a:pt x="44" y="119"/>
                    <a:pt x="43" y="107"/>
                    <a:pt x="43" y="96"/>
                  </a:cubicBezTo>
                  <a:cubicBezTo>
                    <a:pt x="42" y="83"/>
                    <a:pt x="41" y="69"/>
                    <a:pt x="38" y="56"/>
                  </a:cubicBezTo>
                  <a:cubicBezTo>
                    <a:pt x="34" y="35"/>
                    <a:pt x="24" y="7"/>
                    <a:pt x="1" y="0"/>
                  </a:cubicBezTo>
                  <a:cubicBezTo>
                    <a:pt x="0" y="0"/>
                    <a:pt x="0" y="1"/>
                    <a:pt x="0" y="2"/>
                  </a:cubicBezTo>
                  <a:cubicBezTo>
                    <a:pt x="23" y="14"/>
                    <a:pt x="31" y="37"/>
                    <a:pt x="36" y="61"/>
                  </a:cubicBezTo>
                  <a:cubicBezTo>
                    <a:pt x="38" y="73"/>
                    <a:pt x="39" y="86"/>
                    <a:pt x="39" y="99"/>
                  </a:cubicBezTo>
                  <a:cubicBezTo>
                    <a:pt x="39" y="109"/>
                    <a:pt x="37" y="120"/>
                    <a:pt x="38" y="130"/>
                  </a:cubicBezTo>
                  <a:cubicBezTo>
                    <a:pt x="26" y="133"/>
                    <a:pt x="18" y="143"/>
                    <a:pt x="15" y="154"/>
                  </a:cubicBezTo>
                  <a:cubicBezTo>
                    <a:pt x="15" y="155"/>
                    <a:pt x="16" y="157"/>
                    <a:pt x="18" y="156"/>
                  </a:cubicBezTo>
                  <a:cubicBezTo>
                    <a:pt x="21" y="154"/>
                    <a:pt x="25" y="153"/>
                    <a:pt x="29" y="151"/>
                  </a:cubicBezTo>
                  <a:cubicBezTo>
                    <a:pt x="31" y="153"/>
                    <a:pt x="34" y="156"/>
                    <a:pt x="35" y="159"/>
                  </a:cubicBezTo>
                  <a:cubicBezTo>
                    <a:pt x="35" y="160"/>
                    <a:pt x="37" y="160"/>
                    <a:pt x="38" y="159"/>
                  </a:cubicBezTo>
                  <a:cubicBezTo>
                    <a:pt x="39" y="157"/>
                    <a:pt x="40" y="156"/>
                    <a:pt x="41" y="154"/>
                  </a:cubicBezTo>
                  <a:cubicBezTo>
                    <a:pt x="43" y="155"/>
                    <a:pt x="44" y="157"/>
                    <a:pt x="46" y="159"/>
                  </a:cubicBezTo>
                  <a:cubicBezTo>
                    <a:pt x="47" y="160"/>
                    <a:pt x="48" y="160"/>
                    <a:pt x="49" y="158"/>
                  </a:cubicBezTo>
                  <a:cubicBezTo>
                    <a:pt x="50" y="157"/>
                    <a:pt x="50" y="155"/>
                    <a:pt x="51" y="153"/>
                  </a:cubicBezTo>
                  <a:cubicBezTo>
                    <a:pt x="55" y="158"/>
                    <a:pt x="63" y="163"/>
                    <a:pt x="66" y="154"/>
                  </a:cubicBezTo>
                  <a:cubicBezTo>
                    <a:pt x="70" y="141"/>
                    <a:pt x="51" y="131"/>
                    <a:pt x="41" y="12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19"/>
            <p:cNvSpPr/>
            <p:nvPr/>
          </p:nvSpPr>
          <p:spPr bwMode="auto">
            <a:xfrm>
              <a:off x="877888" y="3046413"/>
              <a:ext cx="317500" cy="633413"/>
            </a:xfrm>
            <a:custGeom>
              <a:avLst/>
              <a:gdLst>
                <a:gd name="T0" fmla="*/ 51 w 75"/>
                <a:gd name="T1" fmla="*/ 115 h 149"/>
                <a:gd name="T2" fmla="*/ 50 w 75"/>
                <a:gd name="T3" fmla="*/ 115 h 149"/>
                <a:gd name="T4" fmla="*/ 48 w 75"/>
                <a:gd name="T5" fmla="*/ 86 h 149"/>
                <a:gd name="T6" fmla="*/ 41 w 75"/>
                <a:gd name="T7" fmla="*/ 48 h 149"/>
                <a:gd name="T8" fmla="*/ 1 w 75"/>
                <a:gd name="T9" fmla="*/ 0 h 149"/>
                <a:gd name="T10" fmla="*/ 1 w 75"/>
                <a:gd name="T11" fmla="*/ 2 h 149"/>
                <a:gd name="T12" fmla="*/ 40 w 75"/>
                <a:gd name="T13" fmla="*/ 55 h 149"/>
                <a:gd name="T14" fmla="*/ 45 w 75"/>
                <a:gd name="T15" fmla="*/ 90 h 149"/>
                <a:gd name="T16" fmla="*/ 46 w 75"/>
                <a:gd name="T17" fmla="*/ 115 h 149"/>
                <a:gd name="T18" fmla="*/ 45 w 75"/>
                <a:gd name="T19" fmla="*/ 142 h 149"/>
                <a:gd name="T20" fmla="*/ 50 w 75"/>
                <a:gd name="T21" fmla="*/ 149 h 149"/>
                <a:gd name="T22" fmla="*/ 61 w 75"/>
                <a:gd name="T23" fmla="*/ 148 h 149"/>
                <a:gd name="T24" fmla="*/ 51 w 75"/>
                <a:gd name="T25" fmla="*/ 115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5" h="149">
                  <a:moveTo>
                    <a:pt x="51" y="115"/>
                  </a:moveTo>
                  <a:cubicBezTo>
                    <a:pt x="50" y="115"/>
                    <a:pt x="50" y="115"/>
                    <a:pt x="50" y="115"/>
                  </a:cubicBezTo>
                  <a:cubicBezTo>
                    <a:pt x="50" y="106"/>
                    <a:pt x="49" y="95"/>
                    <a:pt x="48" y="86"/>
                  </a:cubicBezTo>
                  <a:cubicBezTo>
                    <a:pt x="46" y="73"/>
                    <a:pt x="45" y="61"/>
                    <a:pt x="41" y="48"/>
                  </a:cubicBezTo>
                  <a:cubicBezTo>
                    <a:pt x="36" y="28"/>
                    <a:pt x="24" y="6"/>
                    <a:pt x="1" y="0"/>
                  </a:cubicBezTo>
                  <a:cubicBezTo>
                    <a:pt x="0" y="0"/>
                    <a:pt x="0" y="1"/>
                    <a:pt x="1" y="2"/>
                  </a:cubicBezTo>
                  <a:cubicBezTo>
                    <a:pt x="24" y="11"/>
                    <a:pt x="34" y="32"/>
                    <a:pt x="40" y="55"/>
                  </a:cubicBezTo>
                  <a:cubicBezTo>
                    <a:pt x="43" y="67"/>
                    <a:pt x="44" y="78"/>
                    <a:pt x="45" y="90"/>
                  </a:cubicBezTo>
                  <a:cubicBezTo>
                    <a:pt x="46" y="98"/>
                    <a:pt x="45" y="107"/>
                    <a:pt x="46" y="115"/>
                  </a:cubicBezTo>
                  <a:cubicBezTo>
                    <a:pt x="44" y="124"/>
                    <a:pt x="42" y="133"/>
                    <a:pt x="45" y="142"/>
                  </a:cubicBezTo>
                  <a:cubicBezTo>
                    <a:pt x="46" y="144"/>
                    <a:pt x="48" y="149"/>
                    <a:pt x="50" y="149"/>
                  </a:cubicBezTo>
                  <a:cubicBezTo>
                    <a:pt x="54" y="149"/>
                    <a:pt x="58" y="149"/>
                    <a:pt x="61" y="148"/>
                  </a:cubicBezTo>
                  <a:cubicBezTo>
                    <a:pt x="75" y="141"/>
                    <a:pt x="56" y="120"/>
                    <a:pt x="51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0"/>
            <p:cNvSpPr/>
            <p:nvPr/>
          </p:nvSpPr>
          <p:spPr bwMode="auto">
            <a:xfrm>
              <a:off x="831850" y="3148013"/>
              <a:ext cx="215900" cy="501650"/>
            </a:xfrm>
            <a:custGeom>
              <a:avLst/>
              <a:gdLst>
                <a:gd name="T0" fmla="*/ 40 w 51"/>
                <a:gd name="T1" fmla="*/ 2 h 118"/>
                <a:gd name="T2" fmla="*/ 41 w 51"/>
                <a:gd name="T3" fmla="*/ 1 h 118"/>
                <a:gd name="T4" fmla="*/ 40 w 51"/>
                <a:gd name="T5" fmla="*/ 0 h 118"/>
                <a:gd name="T6" fmla="*/ 39 w 51"/>
                <a:gd name="T7" fmla="*/ 2 h 118"/>
                <a:gd name="T8" fmla="*/ 39 w 51"/>
                <a:gd name="T9" fmla="*/ 2 h 118"/>
                <a:gd name="T10" fmla="*/ 3 w 51"/>
                <a:gd name="T11" fmla="*/ 116 h 118"/>
                <a:gd name="T12" fmla="*/ 4 w 51"/>
                <a:gd name="T13" fmla="*/ 117 h 118"/>
                <a:gd name="T14" fmla="*/ 6 w 51"/>
                <a:gd name="T15" fmla="*/ 117 h 118"/>
                <a:gd name="T16" fmla="*/ 41 w 51"/>
                <a:gd name="T17" fmla="*/ 67 h 118"/>
                <a:gd name="T18" fmla="*/ 40 w 51"/>
                <a:gd name="T19" fmla="*/ 2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" h="118">
                  <a:moveTo>
                    <a:pt x="40" y="2"/>
                  </a:moveTo>
                  <a:cubicBezTo>
                    <a:pt x="40" y="2"/>
                    <a:pt x="41" y="1"/>
                    <a:pt x="41" y="1"/>
                  </a:cubicBezTo>
                  <a:cubicBezTo>
                    <a:pt x="41" y="0"/>
                    <a:pt x="41" y="0"/>
                    <a:pt x="40" y="0"/>
                  </a:cubicBezTo>
                  <a:cubicBezTo>
                    <a:pt x="40" y="1"/>
                    <a:pt x="40" y="2"/>
                    <a:pt x="39" y="2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18" y="36"/>
                    <a:pt x="0" y="75"/>
                    <a:pt x="3" y="116"/>
                  </a:cubicBezTo>
                  <a:cubicBezTo>
                    <a:pt x="3" y="117"/>
                    <a:pt x="4" y="117"/>
                    <a:pt x="4" y="117"/>
                  </a:cubicBezTo>
                  <a:cubicBezTo>
                    <a:pt x="4" y="117"/>
                    <a:pt x="5" y="118"/>
                    <a:pt x="6" y="117"/>
                  </a:cubicBezTo>
                  <a:cubicBezTo>
                    <a:pt x="24" y="106"/>
                    <a:pt x="35" y="86"/>
                    <a:pt x="41" y="67"/>
                  </a:cubicBezTo>
                  <a:cubicBezTo>
                    <a:pt x="48" y="47"/>
                    <a:pt x="51" y="21"/>
                    <a:pt x="40" y="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1"/>
            <p:cNvSpPr/>
            <p:nvPr/>
          </p:nvSpPr>
          <p:spPr bwMode="auto">
            <a:xfrm>
              <a:off x="1304925" y="3087688"/>
              <a:ext cx="149225" cy="523875"/>
            </a:xfrm>
            <a:custGeom>
              <a:avLst/>
              <a:gdLst>
                <a:gd name="T0" fmla="*/ 31 w 35"/>
                <a:gd name="T1" fmla="*/ 52 h 123"/>
                <a:gd name="T2" fmla="*/ 0 w 35"/>
                <a:gd name="T3" fmla="*/ 0 h 123"/>
                <a:gd name="T4" fmla="*/ 0 w 35"/>
                <a:gd name="T5" fmla="*/ 0 h 123"/>
                <a:gd name="T6" fmla="*/ 29 w 35"/>
                <a:gd name="T7" fmla="*/ 57 h 123"/>
                <a:gd name="T8" fmla="*/ 31 w 35"/>
                <a:gd name="T9" fmla="*/ 121 h 123"/>
                <a:gd name="T10" fmla="*/ 34 w 35"/>
                <a:gd name="T11" fmla="*/ 121 h 123"/>
                <a:gd name="T12" fmla="*/ 31 w 35"/>
                <a:gd name="T13" fmla="*/ 52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5" h="123">
                  <a:moveTo>
                    <a:pt x="31" y="52"/>
                  </a:moveTo>
                  <a:cubicBezTo>
                    <a:pt x="27" y="33"/>
                    <a:pt x="20" y="8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9" y="13"/>
                    <a:pt x="25" y="36"/>
                    <a:pt x="29" y="57"/>
                  </a:cubicBezTo>
                  <a:cubicBezTo>
                    <a:pt x="32" y="78"/>
                    <a:pt x="32" y="100"/>
                    <a:pt x="31" y="121"/>
                  </a:cubicBezTo>
                  <a:cubicBezTo>
                    <a:pt x="31" y="123"/>
                    <a:pt x="34" y="123"/>
                    <a:pt x="34" y="121"/>
                  </a:cubicBezTo>
                  <a:cubicBezTo>
                    <a:pt x="35" y="98"/>
                    <a:pt x="35" y="75"/>
                    <a:pt x="31" y="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2"/>
            <p:cNvSpPr/>
            <p:nvPr/>
          </p:nvSpPr>
          <p:spPr bwMode="auto">
            <a:xfrm>
              <a:off x="1292225" y="3581400"/>
              <a:ext cx="296863" cy="290513"/>
            </a:xfrm>
            <a:custGeom>
              <a:avLst/>
              <a:gdLst>
                <a:gd name="T0" fmla="*/ 37 w 70"/>
                <a:gd name="T1" fmla="*/ 1 h 68"/>
                <a:gd name="T2" fmla="*/ 36 w 70"/>
                <a:gd name="T3" fmla="*/ 1 h 68"/>
                <a:gd name="T4" fmla="*/ 34 w 70"/>
                <a:gd name="T5" fmla="*/ 2 h 68"/>
                <a:gd name="T6" fmla="*/ 1 w 70"/>
                <a:gd name="T7" fmla="*/ 47 h 68"/>
                <a:gd name="T8" fmla="*/ 7 w 70"/>
                <a:gd name="T9" fmla="*/ 58 h 68"/>
                <a:gd name="T10" fmla="*/ 19 w 70"/>
                <a:gd name="T11" fmla="*/ 50 h 68"/>
                <a:gd name="T12" fmla="*/ 25 w 70"/>
                <a:gd name="T13" fmla="*/ 67 h 68"/>
                <a:gd name="T14" fmla="*/ 27 w 70"/>
                <a:gd name="T15" fmla="*/ 67 h 68"/>
                <a:gd name="T16" fmla="*/ 38 w 70"/>
                <a:gd name="T17" fmla="*/ 53 h 68"/>
                <a:gd name="T18" fmla="*/ 48 w 70"/>
                <a:gd name="T19" fmla="*/ 64 h 68"/>
                <a:gd name="T20" fmla="*/ 60 w 70"/>
                <a:gd name="T21" fmla="*/ 56 h 68"/>
                <a:gd name="T22" fmla="*/ 37 w 70"/>
                <a:gd name="T23" fmla="*/ 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0" h="68">
                  <a:moveTo>
                    <a:pt x="37" y="1"/>
                  </a:moveTo>
                  <a:cubicBezTo>
                    <a:pt x="37" y="1"/>
                    <a:pt x="37" y="0"/>
                    <a:pt x="36" y="1"/>
                  </a:cubicBezTo>
                  <a:cubicBezTo>
                    <a:pt x="35" y="0"/>
                    <a:pt x="34" y="1"/>
                    <a:pt x="34" y="2"/>
                  </a:cubicBezTo>
                  <a:cubicBezTo>
                    <a:pt x="19" y="13"/>
                    <a:pt x="2" y="27"/>
                    <a:pt x="1" y="47"/>
                  </a:cubicBezTo>
                  <a:cubicBezTo>
                    <a:pt x="0" y="51"/>
                    <a:pt x="2" y="56"/>
                    <a:pt x="7" y="58"/>
                  </a:cubicBezTo>
                  <a:cubicBezTo>
                    <a:pt x="11" y="59"/>
                    <a:pt x="16" y="55"/>
                    <a:pt x="19" y="50"/>
                  </a:cubicBezTo>
                  <a:cubicBezTo>
                    <a:pt x="19" y="56"/>
                    <a:pt x="20" y="62"/>
                    <a:pt x="25" y="67"/>
                  </a:cubicBezTo>
                  <a:cubicBezTo>
                    <a:pt x="25" y="68"/>
                    <a:pt x="26" y="68"/>
                    <a:pt x="27" y="67"/>
                  </a:cubicBezTo>
                  <a:cubicBezTo>
                    <a:pt x="32" y="63"/>
                    <a:pt x="36" y="59"/>
                    <a:pt x="38" y="53"/>
                  </a:cubicBezTo>
                  <a:cubicBezTo>
                    <a:pt x="40" y="58"/>
                    <a:pt x="42" y="63"/>
                    <a:pt x="48" y="64"/>
                  </a:cubicBezTo>
                  <a:cubicBezTo>
                    <a:pt x="53" y="65"/>
                    <a:pt x="58" y="60"/>
                    <a:pt x="60" y="56"/>
                  </a:cubicBezTo>
                  <a:cubicBezTo>
                    <a:pt x="70" y="36"/>
                    <a:pt x="51" y="14"/>
                    <a:pt x="37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3"/>
            <p:cNvSpPr/>
            <p:nvPr/>
          </p:nvSpPr>
          <p:spPr bwMode="auto">
            <a:xfrm>
              <a:off x="1652588" y="3292475"/>
              <a:ext cx="555625" cy="1352550"/>
            </a:xfrm>
            <a:custGeom>
              <a:avLst/>
              <a:gdLst>
                <a:gd name="T0" fmla="*/ 131 w 131"/>
                <a:gd name="T1" fmla="*/ 207 h 318"/>
                <a:gd name="T2" fmla="*/ 130 w 131"/>
                <a:gd name="T3" fmla="*/ 207 h 318"/>
                <a:gd name="T4" fmla="*/ 121 w 131"/>
                <a:gd name="T5" fmla="*/ 183 h 318"/>
                <a:gd name="T6" fmla="*/ 100 w 131"/>
                <a:gd name="T7" fmla="*/ 170 h 318"/>
                <a:gd name="T8" fmla="*/ 116 w 131"/>
                <a:gd name="T9" fmla="*/ 168 h 318"/>
                <a:gd name="T10" fmla="*/ 117 w 131"/>
                <a:gd name="T11" fmla="*/ 168 h 318"/>
                <a:gd name="T12" fmla="*/ 118 w 131"/>
                <a:gd name="T13" fmla="*/ 167 h 318"/>
                <a:gd name="T14" fmla="*/ 100 w 131"/>
                <a:gd name="T15" fmla="*/ 137 h 318"/>
                <a:gd name="T16" fmla="*/ 101 w 131"/>
                <a:gd name="T17" fmla="*/ 136 h 318"/>
                <a:gd name="T18" fmla="*/ 68 w 131"/>
                <a:gd name="T19" fmla="*/ 129 h 318"/>
                <a:gd name="T20" fmla="*/ 90 w 131"/>
                <a:gd name="T21" fmla="*/ 125 h 318"/>
                <a:gd name="T22" fmla="*/ 91 w 131"/>
                <a:gd name="T23" fmla="*/ 125 h 318"/>
                <a:gd name="T24" fmla="*/ 92 w 131"/>
                <a:gd name="T25" fmla="*/ 124 h 318"/>
                <a:gd name="T26" fmla="*/ 68 w 131"/>
                <a:gd name="T27" fmla="*/ 95 h 318"/>
                <a:gd name="T28" fmla="*/ 40 w 131"/>
                <a:gd name="T29" fmla="*/ 65 h 318"/>
                <a:gd name="T30" fmla="*/ 17 w 131"/>
                <a:gd name="T31" fmla="*/ 0 h 318"/>
                <a:gd name="T32" fmla="*/ 17 w 131"/>
                <a:gd name="T33" fmla="*/ 1 h 318"/>
                <a:gd name="T34" fmla="*/ 37 w 131"/>
                <a:gd name="T35" fmla="*/ 66 h 318"/>
                <a:gd name="T36" fmla="*/ 15 w 131"/>
                <a:gd name="T37" fmla="*/ 131 h 318"/>
                <a:gd name="T38" fmla="*/ 16 w 131"/>
                <a:gd name="T39" fmla="*/ 134 h 318"/>
                <a:gd name="T40" fmla="*/ 24 w 131"/>
                <a:gd name="T41" fmla="*/ 137 h 318"/>
                <a:gd name="T42" fmla="*/ 6 w 131"/>
                <a:gd name="T43" fmla="*/ 189 h 318"/>
                <a:gd name="T44" fmla="*/ 8 w 131"/>
                <a:gd name="T45" fmla="*/ 191 h 318"/>
                <a:gd name="T46" fmla="*/ 15 w 131"/>
                <a:gd name="T47" fmla="*/ 191 h 318"/>
                <a:gd name="T48" fmla="*/ 8 w 131"/>
                <a:gd name="T49" fmla="*/ 239 h 318"/>
                <a:gd name="T50" fmla="*/ 10 w 131"/>
                <a:gd name="T51" fmla="*/ 240 h 318"/>
                <a:gd name="T52" fmla="*/ 21 w 131"/>
                <a:gd name="T53" fmla="*/ 231 h 318"/>
                <a:gd name="T54" fmla="*/ 38 w 131"/>
                <a:gd name="T55" fmla="*/ 293 h 318"/>
                <a:gd name="T56" fmla="*/ 40 w 131"/>
                <a:gd name="T57" fmla="*/ 292 h 318"/>
                <a:gd name="T58" fmla="*/ 41 w 131"/>
                <a:gd name="T59" fmla="*/ 292 h 318"/>
                <a:gd name="T60" fmla="*/ 50 w 131"/>
                <a:gd name="T61" fmla="*/ 286 h 318"/>
                <a:gd name="T62" fmla="*/ 88 w 131"/>
                <a:gd name="T63" fmla="*/ 318 h 318"/>
                <a:gd name="T64" fmla="*/ 89 w 131"/>
                <a:gd name="T65" fmla="*/ 316 h 318"/>
                <a:gd name="T66" fmla="*/ 114 w 131"/>
                <a:gd name="T67" fmla="*/ 286 h 318"/>
                <a:gd name="T68" fmla="*/ 114 w 131"/>
                <a:gd name="T69" fmla="*/ 286 h 318"/>
                <a:gd name="T70" fmla="*/ 114 w 131"/>
                <a:gd name="T71" fmla="*/ 285 h 318"/>
                <a:gd name="T72" fmla="*/ 114 w 131"/>
                <a:gd name="T73" fmla="*/ 285 h 318"/>
                <a:gd name="T74" fmla="*/ 114 w 131"/>
                <a:gd name="T75" fmla="*/ 284 h 318"/>
                <a:gd name="T76" fmla="*/ 93 w 131"/>
                <a:gd name="T77" fmla="*/ 266 h 318"/>
                <a:gd name="T78" fmla="*/ 116 w 131"/>
                <a:gd name="T79" fmla="*/ 275 h 318"/>
                <a:gd name="T80" fmla="*/ 118 w 131"/>
                <a:gd name="T81" fmla="*/ 274 h 318"/>
                <a:gd name="T82" fmla="*/ 127 w 131"/>
                <a:gd name="T83" fmla="*/ 223 h 318"/>
                <a:gd name="T84" fmla="*/ 127 w 131"/>
                <a:gd name="T85" fmla="*/ 223 h 318"/>
                <a:gd name="T86" fmla="*/ 114 w 131"/>
                <a:gd name="T87" fmla="*/ 204 h 318"/>
                <a:gd name="T88" fmla="*/ 129 w 131"/>
                <a:gd name="T89" fmla="*/ 210 h 318"/>
                <a:gd name="T90" fmla="*/ 131 w 131"/>
                <a:gd name="T91" fmla="*/ 209 h 318"/>
                <a:gd name="T92" fmla="*/ 131 w 131"/>
                <a:gd name="T93" fmla="*/ 209 h 318"/>
                <a:gd name="T94" fmla="*/ 131 w 131"/>
                <a:gd name="T95" fmla="*/ 207 h 3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131" h="318">
                  <a:moveTo>
                    <a:pt x="131" y="207"/>
                  </a:moveTo>
                  <a:cubicBezTo>
                    <a:pt x="131" y="207"/>
                    <a:pt x="130" y="207"/>
                    <a:pt x="130" y="207"/>
                  </a:cubicBezTo>
                  <a:cubicBezTo>
                    <a:pt x="128" y="199"/>
                    <a:pt x="126" y="190"/>
                    <a:pt x="121" y="183"/>
                  </a:cubicBezTo>
                  <a:cubicBezTo>
                    <a:pt x="116" y="176"/>
                    <a:pt x="108" y="173"/>
                    <a:pt x="100" y="170"/>
                  </a:cubicBezTo>
                  <a:cubicBezTo>
                    <a:pt x="105" y="169"/>
                    <a:pt x="111" y="169"/>
                    <a:pt x="116" y="168"/>
                  </a:cubicBezTo>
                  <a:cubicBezTo>
                    <a:pt x="117" y="168"/>
                    <a:pt x="117" y="168"/>
                    <a:pt x="117" y="168"/>
                  </a:cubicBezTo>
                  <a:cubicBezTo>
                    <a:pt x="117" y="168"/>
                    <a:pt x="118" y="168"/>
                    <a:pt x="118" y="167"/>
                  </a:cubicBezTo>
                  <a:cubicBezTo>
                    <a:pt x="114" y="156"/>
                    <a:pt x="109" y="145"/>
                    <a:pt x="100" y="137"/>
                  </a:cubicBezTo>
                  <a:cubicBezTo>
                    <a:pt x="101" y="137"/>
                    <a:pt x="102" y="136"/>
                    <a:pt x="101" y="136"/>
                  </a:cubicBezTo>
                  <a:cubicBezTo>
                    <a:pt x="91" y="131"/>
                    <a:pt x="79" y="130"/>
                    <a:pt x="68" y="129"/>
                  </a:cubicBezTo>
                  <a:cubicBezTo>
                    <a:pt x="75" y="126"/>
                    <a:pt x="83" y="126"/>
                    <a:pt x="90" y="125"/>
                  </a:cubicBezTo>
                  <a:cubicBezTo>
                    <a:pt x="90" y="125"/>
                    <a:pt x="91" y="125"/>
                    <a:pt x="91" y="125"/>
                  </a:cubicBezTo>
                  <a:cubicBezTo>
                    <a:pt x="91" y="126"/>
                    <a:pt x="93" y="125"/>
                    <a:pt x="92" y="124"/>
                  </a:cubicBezTo>
                  <a:cubicBezTo>
                    <a:pt x="85" y="114"/>
                    <a:pt x="76" y="105"/>
                    <a:pt x="68" y="95"/>
                  </a:cubicBezTo>
                  <a:cubicBezTo>
                    <a:pt x="59" y="84"/>
                    <a:pt x="51" y="73"/>
                    <a:pt x="40" y="65"/>
                  </a:cubicBezTo>
                  <a:cubicBezTo>
                    <a:pt x="39" y="44"/>
                    <a:pt x="37" y="11"/>
                    <a:pt x="17" y="0"/>
                  </a:cubicBezTo>
                  <a:cubicBezTo>
                    <a:pt x="17" y="0"/>
                    <a:pt x="16" y="0"/>
                    <a:pt x="17" y="1"/>
                  </a:cubicBezTo>
                  <a:cubicBezTo>
                    <a:pt x="35" y="17"/>
                    <a:pt x="34" y="43"/>
                    <a:pt x="37" y="66"/>
                  </a:cubicBezTo>
                  <a:cubicBezTo>
                    <a:pt x="39" y="89"/>
                    <a:pt x="26" y="111"/>
                    <a:pt x="15" y="131"/>
                  </a:cubicBezTo>
                  <a:cubicBezTo>
                    <a:pt x="14" y="132"/>
                    <a:pt x="15" y="133"/>
                    <a:pt x="16" y="134"/>
                  </a:cubicBezTo>
                  <a:cubicBezTo>
                    <a:pt x="19" y="135"/>
                    <a:pt x="21" y="136"/>
                    <a:pt x="24" y="137"/>
                  </a:cubicBezTo>
                  <a:cubicBezTo>
                    <a:pt x="9" y="151"/>
                    <a:pt x="6" y="170"/>
                    <a:pt x="6" y="189"/>
                  </a:cubicBezTo>
                  <a:cubicBezTo>
                    <a:pt x="6" y="190"/>
                    <a:pt x="7" y="191"/>
                    <a:pt x="8" y="191"/>
                  </a:cubicBezTo>
                  <a:cubicBezTo>
                    <a:pt x="10" y="191"/>
                    <a:pt x="12" y="191"/>
                    <a:pt x="15" y="191"/>
                  </a:cubicBezTo>
                  <a:cubicBezTo>
                    <a:pt x="0" y="201"/>
                    <a:pt x="1" y="225"/>
                    <a:pt x="8" y="239"/>
                  </a:cubicBezTo>
                  <a:cubicBezTo>
                    <a:pt x="8" y="240"/>
                    <a:pt x="9" y="240"/>
                    <a:pt x="10" y="240"/>
                  </a:cubicBezTo>
                  <a:cubicBezTo>
                    <a:pt x="13" y="236"/>
                    <a:pt x="17" y="234"/>
                    <a:pt x="21" y="231"/>
                  </a:cubicBezTo>
                  <a:cubicBezTo>
                    <a:pt x="13" y="255"/>
                    <a:pt x="21" y="275"/>
                    <a:pt x="38" y="293"/>
                  </a:cubicBezTo>
                  <a:cubicBezTo>
                    <a:pt x="39" y="293"/>
                    <a:pt x="40" y="293"/>
                    <a:pt x="40" y="292"/>
                  </a:cubicBezTo>
                  <a:cubicBezTo>
                    <a:pt x="41" y="292"/>
                    <a:pt x="41" y="293"/>
                    <a:pt x="41" y="292"/>
                  </a:cubicBezTo>
                  <a:cubicBezTo>
                    <a:pt x="44" y="291"/>
                    <a:pt x="47" y="289"/>
                    <a:pt x="50" y="286"/>
                  </a:cubicBezTo>
                  <a:cubicBezTo>
                    <a:pt x="49" y="307"/>
                    <a:pt x="70" y="317"/>
                    <a:pt x="88" y="318"/>
                  </a:cubicBezTo>
                  <a:cubicBezTo>
                    <a:pt x="89" y="318"/>
                    <a:pt x="89" y="317"/>
                    <a:pt x="89" y="316"/>
                  </a:cubicBezTo>
                  <a:cubicBezTo>
                    <a:pt x="100" y="310"/>
                    <a:pt x="110" y="298"/>
                    <a:pt x="114" y="286"/>
                  </a:cubicBezTo>
                  <a:cubicBezTo>
                    <a:pt x="114" y="286"/>
                    <a:pt x="114" y="286"/>
                    <a:pt x="114" y="286"/>
                  </a:cubicBezTo>
                  <a:cubicBezTo>
                    <a:pt x="114" y="285"/>
                    <a:pt x="114" y="285"/>
                    <a:pt x="114" y="285"/>
                  </a:cubicBezTo>
                  <a:cubicBezTo>
                    <a:pt x="114" y="285"/>
                    <a:pt x="114" y="285"/>
                    <a:pt x="114" y="285"/>
                  </a:cubicBezTo>
                  <a:cubicBezTo>
                    <a:pt x="114" y="285"/>
                    <a:pt x="114" y="285"/>
                    <a:pt x="114" y="284"/>
                  </a:cubicBezTo>
                  <a:cubicBezTo>
                    <a:pt x="109" y="277"/>
                    <a:pt x="101" y="271"/>
                    <a:pt x="93" y="266"/>
                  </a:cubicBezTo>
                  <a:cubicBezTo>
                    <a:pt x="101" y="268"/>
                    <a:pt x="109" y="270"/>
                    <a:pt x="116" y="275"/>
                  </a:cubicBezTo>
                  <a:cubicBezTo>
                    <a:pt x="116" y="275"/>
                    <a:pt x="117" y="275"/>
                    <a:pt x="118" y="274"/>
                  </a:cubicBezTo>
                  <a:cubicBezTo>
                    <a:pt x="125" y="259"/>
                    <a:pt x="130" y="240"/>
                    <a:pt x="127" y="223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26" y="215"/>
                    <a:pt x="120" y="209"/>
                    <a:pt x="114" y="204"/>
                  </a:cubicBezTo>
                  <a:cubicBezTo>
                    <a:pt x="119" y="205"/>
                    <a:pt x="124" y="206"/>
                    <a:pt x="129" y="210"/>
                  </a:cubicBezTo>
                  <a:cubicBezTo>
                    <a:pt x="130" y="210"/>
                    <a:pt x="130" y="210"/>
                    <a:pt x="131" y="209"/>
                  </a:cubicBezTo>
                  <a:cubicBezTo>
                    <a:pt x="131" y="209"/>
                    <a:pt x="131" y="209"/>
                    <a:pt x="131" y="209"/>
                  </a:cubicBezTo>
                  <a:cubicBezTo>
                    <a:pt x="131" y="208"/>
                    <a:pt x="131" y="208"/>
                    <a:pt x="131" y="207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4"/>
            <p:cNvSpPr/>
            <p:nvPr/>
          </p:nvSpPr>
          <p:spPr bwMode="auto">
            <a:xfrm>
              <a:off x="250825" y="3079750"/>
              <a:ext cx="223838" cy="501650"/>
            </a:xfrm>
            <a:custGeom>
              <a:avLst/>
              <a:gdLst>
                <a:gd name="T0" fmla="*/ 52 w 53"/>
                <a:gd name="T1" fmla="*/ 115 h 118"/>
                <a:gd name="T2" fmla="*/ 3 w 53"/>
                <a:gd name="T3" fmla="*/ 6 h 118"/>
                <a:gd name="T4" fmla="*/ 3 w 53"/>
                <a:gd name="T5" fmla="*/ 6 h 118"/>
                <a:gd name="T6" fmla="*/ 2 w 53"/>
                <a:gd name="T7" fmla="*/ 7 h 118"/>
                <a:gd name="T8" fmla="*/ 49 w 53"/>
                <a:gd name="T9" fmla="*/ 116 h 118"/>
                <a:gd name="T10" fmla="*/ 49 w 53"/>
                <a:gd name="T11" fmla="*/ 116 h 118"/>
                <a:gd name="T12" fmla="*/ 52 w 53"/>
                <a:gd name="T13" fmla="*/ 116 h 118"/>
                <a:gd name="T14" fmla="*/ 52 w 53"/>
                <a:gd name="T15" fmla="*/ 116 h 118"/>
                <a:gd name="T16" fmla="*/ 52 w 53"/>
                <a:gd name="T17" fmla="*/ 115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3" h="118">
                  <a:moveTo>
                    <a:pt x="52" y="115"/>
                  </a:moveTo>
                  <a:cubicBezTo>
                    <a:pt x="53" y="82"/>
                    <a:pt x="53" y="0"/>
                    <a:pt x="3" y="6"/>
                  </a:cubicBezTo>
                  <a:cubicBezTo>
                    <a:pt x="3" y="6"/>
                    <a:pt x="2" y="6"/>
                    <a:pt x="3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48"/>
                    <a:pt x="19" y="88"/>
                    <a:pt x="49" y="116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9" y="118"/>
                    <a:pt x="52" y="118"/>
                    <a:pt x="52" y="116"/>
                  </a:cubicBezTo>
                  <a:cubicBezTo>
                    <a:pt x="52" y="116"/>
                    <a:pt x="52" y="116"/>
                    <a:pt x="52" y="116"/>
                  </a:cubicBezTo>
                  <a:cubicBezTo>
                    <a:pt x="52" y="115"/>
                    <a:pt x="52" y="115"/>
                    <a:pt x="52" y="115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5"/>
            <p:cNvSpPr/>
            <p:nvPr/>
          </p:nvSpPr>
          <p:spPr bwMode="auto">
            <a:xfrm>
              <a:off x="1500188" y="2522538"/>
              <a:ext cx="1246188" cy="706438"/>
            </a:xfrm>
            <a:custGeom>
              <a:avLst/>
              <a:gdLst>
                <a:gd name="T0" fmla="*/ 273 w 294"/>
                <a:gd name="T1" fmla="*/ 43 h 166"/>
                <a:gd name="T2" fmla="*/ 273 w 294"/>
                <a:gd name="T3" fmla="*/ 44 h 166"/>
                <a:gd name="T4" fmla="*/ 244 w 294"/>
                <a:gd name="T5" fmla="*/ 46 h 166"/>
                <a:gd name="T6" fmla="*/ 276 w 294"/>
                <a:gd name="T7" fmla="*/ 23 h 166"/>
                <a:gd name="T8" fmla="*/ 268 w 294"/>
                <a:gd name="T9" fmla="*/ 4 h 166"/>
                <a:gd name="T10" fmla="*/ 265 w 294"/>
                <a:gd name="T11" fmla="*/ 12 h 166"/>
                <a:gd name="T12" fmla="*/ 217 w 294"/>
                <a:gd name="T13" fmla="*/ 60 h 166"/>
                <a:gd name="T14" fmla="*/ 233 w 294"/>
                <a:gd name="T15" fmla="*/ 21 h 166"/>
                <a:gd name="T16" fmla="*/ 210 w 294"/>
                <a:gd name="T17" fmla="*/ 21 h 166"/>
                <a:gd name="T18" fmla="*/ 220 w 294"/>
                <a:gd name="T19" fmla="*/ 30 h 166"/>
                <a:gd name="T20" fmla="*/ 216 w 294"/>
                <a:gd name="T21" fmla="*/ 61 h 166"/>
                <a:gd name="T22" fmla="*/ 150 w 294"/>
                <a:gd name="T23" fmla="*/ 99 h 166"/>
                <a:gd name="T24" fmla="*/ 184 w 294"/>
                <a:gd name="T25" fmla="*/ 54 h 166"/>
                <a:gd name="T26" fmla="*/ 169 w 294"/>
                <a:gd name="T27" fmla="*/ 37 h 166"/>
                <a:gd name="T28" fmla="*/ 169 w 294"/>
                <a:gd name="T29" fmla="*/ 51 h 166"/>
                <a:gd name="T30" fmla="*/ 148 w 294"/>
                <a:gd name="T31" fmla="*/ 100 h 166"/>
                <a:gd name="T32" fmla="*/ 80 w 294"/>
                <a:gd name="T33" fmla="*/ 128 h 166"/>
                <a:gd name="T34" fmla="*/ 131 w 294"/>
                <a:gd name="T35" fmla="*/ 87 h 166"/>
                <a:gd name="T36" fmla="*/ 115 w 294"/>
                <a:gd name="T37" fmla="*/ 73 h 166"/>
                <a:gd name="T38" fmla="*/ 113 w 294"/>
                <a:gd name="T39" fmla="*/ 85 h 166"/>
                <a:gd name="T40" fmla="*/ 42 w 294"/>
                <a:gd name="T41" fmla="*/ 142 h 166"/>
                <a:gd name="T42" fmla="*/ 32 w 294"/>
                <a:gd name="T43" fmla="*/ 130 h 166"/>
                <a:gd name="T44" fmla="*/ 51 w 294"/>
                <a:gd name="T45" fmla="*/ 113 h 166"/>
                <a:gd name="T46" fmla="*/ 36 w 294"/>
                <a:gd name="T47" fmla="*/ 97 h 166"/>
                <a:gd name="T48" fmla="*/ 39 w 294"/>
                <a:gd name="T49" fmla="*/ 113 h 166"/>
                <a:gd name="T50" fmla="*/ 0 w 294"/>
                <a:gd name="T51" fmla="*/ 152 h 166"/>
                <a:gd name="T52" fmla="*/ 36 w 294"/>
                <a:gd name="T53" fmla="*/ 147 h 166"/>
                <a:gd name="T54" fmla="*/ 88 w 294"/>
                <a:gd name="T55" fmla="*/ 153 h 166"/>
                <a:gd name="T56" fmla="*/ 102 w 294"/>
                <a:gd name="T57" fmla="*/ 165 h 166"/>
                <a:gd name="T58" fmla="*/ 95 w 294"/>
                <a:gd name="T59" fmla="*/ 142 h 166"/>
                <a:gd name="T60" fmla="*/ 89 w 294"/>
                <a:gd name="T61" fmla="*/ 149 h 166"/>
                <a:gd name="T62" fmla="*/ 48 w 294"/>
                <a:gd name="T63" fmla="*/ 144 h 166"/>
                <a:gd name="T64" fmla="*/ 121 w 294"/>
                <a:gd name="T65" fmla="*/ 116 h 166"/>
                <a:gd name="T66" fmla="*/ 159 w 294"/>
                <a:gd name="T67" fmla="*/ 143 h 166"/>
                <a:gd name="T68" fmla="*/ 172 w 294"/>
                <a:gd name="T69" fmla="*/ 151 h 166"/>
                <a:gd name="T70" fmla="*/ 167 w 294"/>
                <a:gd name="T71" fmla="*/ 130 h 166"/>
                <a:gd name="T72" fmla="*/ 123 w 294"/>
                <a:gd name="T73" fmla="*/ 115 h 166"/>
                <a:gd name="T74" fmla="*/ 187 w 294"/>
                <a:gd name="T75" fmla="*/ 85 h 166"/>
                <a:gd name="T76" fmla="*/ 216 w 294"/>
                <a:gd name="T77" fmla="*/ 104 h 166"/>
                <a:gd name="T78" fmla="*/ 234 w 294"/>
                <a:gd name="T79" fmla="*/ 95 h 166"/>
                <a:gd name="T80" fmla="*/ 225 w 294"/>
                <a:gd name="T81" fmla="*/ 90 h 166"/>
                <a:gd name="T82" fmla="*/ 221 w 294"/>
                <a:gd name="T83" fmla="*/ 91 h 166"/>
                <a:gd name="T84" fmla="*/ 218 w 294"/>
                <a:gd name="T85" fmla="*/ 93 h 166"/>
                <a:gd name="T86" fmla="*/ 243 w 294"/>
                <a:gd name="T87" fmla="*/ 48 h 166"/>
                <a:gd name="T88" fmla="*/ 273 w 294"/>
                <a:gd name="T89" fmla="*/ 48 h 166"/>
                <a:gd name="T90" fmla="*/ 293 w 294"/>
                <a:gd name="T91" fmla="*/ 46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4" h="166">
                  <a:moveTo>
                    <a:pt x="284" y="34"/>
                  </a:moveTo>
                  <a:cubicBezTo>
                    <a:pt x="279" y="34"/>
                    <a:pt x="275" y="38"/>
                    <a:pt x="273" y="43"/>
                  </a:cubicBezTo>
                  <a:cubicBezTo>
                    <a:pt x="273" y="43"/>
                    <a:pt x="273" y="43"/>
                    <a:pt x="273" y="43"/>
                  </a:cubicBezTo>
                  <a:cubicBezTo>
                    <a:pt x="273" y="43"/>
                    <a:pt x="273" y="44"/>
                    <a:pt x="273" y="44"/>
                  </a:cubicBezTo>
                  <a:cubicBezTo>
                    <a:pt x="272" y="44"/>
                    <a:pt x="272" y="45"/>
                    <a:pt x="272" y="46"/>
                  </a:cubicBezTo>
                  <a:cubicBezTo>
                    <a:pt x="263" y="45"/>
                    <a:pt x="254" y="46"/>
                    <a:pt x="244" y="46"/>
                  </a:cubicBezTo>
                  <a:cubicBezTo>
                    <a:pt x="253" y="39"/>
                    <a:pt x="262" y="30"/>
                    <a:pt x="269" y="22"/>
                  </a:cubicBezTo>
                  <a:cubicBezTo>
                    <a:pt x="271" y="23"/>
                    <a:pt x="273" y="24"/>
                    <a:pt x="276" y="23"/>
                  </a:cubicBezTo>
                  <a:cubicBezTo>
                    <a:pt x="281" y="21"/>
                    <a:pt x="285" y="15"/>
                    <a:pt x="284" y="10"/>
                  </a:cubicBezTo>
                  <a:cubicBezTo>
                    <a:pt x="283" y="4"/>
                    <a:pt x="273" y="0"/>
                    <a:pt x="268" y="4"/>
                  </a:cubicBezTo>
                  <a:cubicBezTo>
                    <a:pt x="266" y="5"/>
                    <a:pt x="266" y="8"/>
                    <a:pt x="266" y="11"/>
                  </a:cubicBezTo>
                  <a:cubicBezTo>
                    <a:pt x="265" y="12"/>
                    <a:pt x="265" y="12"/>
                    <a:pt x="265" y="12"/>
                  </a:cubicBezTo>
                  <a:cubicBezTo>
                    <a:pt x="265" y="15"/>
                    <a:pt x="266" y="18"/>
                    <a:pt x="267" y="20"/>
                  </a:cubicBezTo>
                  <a:cubicBezTo>
                    <a:pt x="252" y="35"/>
                    <a:pt x="235" y="48"/>
                    <a:pt x="217" y="60"/>
                  </a:cubicBezTo>
                  <a:cubicBezTo>
                    <a:pt x="220" y="50"/>
                    <a:pt x="222" y="40"/>
                    <a:pt x="223" y="30"/>
                  </a:cubicBezTo>
                  <a:cubicBezTo>
                    <a:pt x="228" y="30"/>
                    <a:pt x="233" y="26"/>
                    <a:pt x="233" y="21"/>
                  </a:cubicBezTo>
                  <a:cubicBezTo>
                    <a:pt x="234" y="15"/>
                    <a:pt x="230" y="10"/>
                    <a:pt x="224" y="10"/>
                  </a:cubicBezTo>
                  <a:cubicBezTo>
                    <a:pt x="219" y="9"/>
                    <a:pt x="208" y="13"/>
                    <a:pt x="210" y="21"/>
                  </a:cubicBezTo>
                  <a:cubicBezTo>
                    <a:pt x="211" y="25"/>
                    <a:pt x="215" y="29"/>
                    <a:pt x="219" y="29"/>
                  </a:cubicBezTo>
                  <a:cubicBezTo>
                    <a:pt x="219" y="30"/>
                    <a:pt x="220" y="30"/>
                    <a:pt x="220" y="30"/>
                  </a:cubicBezTo>
                  <a:cubicBezTo>
                    <a:pt x="220" y="30"/>
                    <a:pt x="220" y="30"/>
                    <a:pt x="221" y="30"/>
                  </a:cubicBezTo>
                  <a:cubicBezTo>
                    <a:pt x="219" y="41"/>
                    <a:pt x="217" y="51"/>
                    <a:pt x="216" y="61"/>
                  </a:cubicBezTo>
                  <a:cubicBezTo>
                    <a:pt x="195" y="75"/>
                    <a:pt x="173" y="87"/>
                    <a:pt x="151" y="98"/>
                  </a:cubicBezTo>
                  <a:cubicBezTo>
                    <a:pt x="150" y="98"/>
                    <a:pt x="150" y="98"/>
                    <a:pt x="150" y="99"/>
                  </a:cubicBezTo>
                  <a:cubicBezTo>
                    <a:pt x="156" y="83"/>
                    <a:pt x="165" y="70"/>
                    <a:pt x="173" y="56"/>
                  </a:cubicBezTo>
                  <a:cubicBezTo>
                    <a:pt x="177" y="58"/>
                    <a:pt x="181" y="58"/>
                    <a:pt x="184" y="54"/>
                  </a:cubicBezTo>
                  <a:cubicBezTo>
                    <a:pt x="188" y="49"/>
                    <a:pt x="190" y="41"/>
                    <a:pt x="186" y="36"/>
                  </a:cubicBezTo>
                  <a:cubicBezTo>
                    <a:pt x="182" y="30"/>
                    <a:pt x="173" y="31"/>
                    <a:pt x="169" y="37"/>
                  </a:cubicBezTo>
                  <a:cubicBezTo>
                    <a:pt x="166" y="41"/>
                    <a:pt x="166" y="46"/>
                    <a:pt x="169" y="50"/>
                  </a:cubicBezTo>
                  <a:cubicBezTo>
                    <a:pt x="168" y="51"/>
                    <a:pt x="168" y="51"/>
                    <a:pt x="169" y="51"/>
                  </a:cubicBezTo>
                  <a:cubicBezTo>
                    <a:pt x="169" y="53"/>
                    <a:pt x="170" y="54"/>
                    <a:pt x="171" y="55"/>
                  </a:cubicBezTo>
                  <a:cubicBezTo>
                    <a:pt x="162" y="69"/>
                    <a:pt x="153" y="83"/>
                    <a:pt x="148" y="100"/>
                  </a:cubicBezTo>
                  <a:cubicBezTo>
                    <a:pt x="127" y="110"/>
                    <a:pt x="105" y="119"/>
                    <a:pt x="83" y="127"/>
                  </a:cubicBezTo>
                  <a:cubicBezTo>
                    <a:pt x="82" y="128"/>
                    <a:pt x="81" y="128"/>
                    <a:pt x="80" y="128"/>
                  </a:cubicBezTo>
                  <a:cubicBezTo>
                    <a:pt x="90" y="113"/>
                    <a:pt x="102" y="100"/>
                    <a:pt x="114" y="88"/>
                  </a:cubicBezTo>
                  <a:cubicBezTo>
                    <a:pt x="119" y="92"/>
                    <a:pt x="127" y="92"/>
                    <a:pt x="131" y="87"/>
                  </a:cubicBezTo>
                  <a:cubicBezTo>
                    <a:pt x="135" y="83"/>
                    <a:pt x="135" y="75"/>
                    <a:pt x="132" y="71"/>
                  </a:cubicBezTo>
                  <a:cubicBezTo>
                    <a:pt x="127" y="64"/>
                    <a:pt x="119" y="68"/>
                    <a:pt x="115" y="73"/>
                  </a:cubicBezTo>
                  <a:cubicBezTo>
                    <a:pt x="114" y="73"/>
                    <a:pt x="114" y="73"/>
                    <a:pt x="114" y="74"/>
                  </a:cubicBezTo>
                  <a:cubicBezTo>
                    <a:pt x="112" y="77"/>
                    <a:pt x="110" y="82"/>
                    <a:pt x="113" y="85"/>
                  </a:cubicBezTo>
                  <a:cubicBezTo>
                    <a:pt x="99" y="98"/>
                    <a:pt x="86" y="112"/>
                    <a:pt x="78" y="129"/>
                  </a:cubicBezTo>
                  <a:cubicBezTo>
                    <a:pt x="66" y="133"/>
                    <a:pt x="54" y="138"/>
                    <a:pt x="42" y="142"/>
                  </a:cubicBezTo>
                  <a:cubicBezTo>
                    <a:pt x="36" y="143"/>
                    <a:pt x="30" y="145"/>
                    <a:pt x="24" y="146"/>
                  </a:cubicBezTo>
                  <a:cubicBezTo>
                    <a:pt x="27" y="141"/>
                    <a:pt x="29" y="135"/>
                    <a:pt x="32" y="130"/>
                  </a:cubicBezTo>
                  <a:cubicBezTo>
                    <a:pt x="35" y="125"/>
                    <a:pt x="38" y="120"/>
                    <a:pt x="41" y="114"/>
                  </a:cubicBezTo>
                  <a:cubicBezTo>
                    <a:pt x="44" y="116"/>
                    <a:pt x="48" y="116"/>
                    <a:pt x="51" y="113"/>
                  </a:cubicBezTo>
                  <a:cubicBezTo>
                    <a:pt x="57" y="109"/>
                    <a:pt x="58" y="101"/>
                    <a:pt x="54" y="96"/>
                  </a:cubicBezTo>
                  <a:cubicBezTo>
                    <a:pt x="49" y="90"/>
                    <a:pt x="40" y="90"/>
                    <a:pt x="36" y="97"/>
                  </a:cubicBezTo>
                  <a:cubicBezTo>
                    <a:pt x="34" y="100"/>
                    <a:pt x="33" y="107"/>
                    <a:pt x="36" y="110"/>
                  </a:cubicBezTo>
                  <a:cubicBezTo>
                    <a:pt x="37" y="111"/>
                    <a:pt x="38" y="112"/>
                    <a:pt x="39" y="113"/>
                  </a:cubicBezTo>
                  <a:cubicBezTo>
                    <a:pt x="31" y="122"/>
                    <a:pt x="26" y="135"/>
                    <a:pt x="21" y="146"/>
                  </a:cubicBezTo>
                  <a:cubicBezTo>
                    <a:pt x="14" y="148"/>
                    <a:pt x="7" y="150"/>
                    <a:pt x="0" y="152"/>
                  </a:cubicBezTo>
                  <a:cubicBezTo>
                    <a:pt x="0" y="152"/>
                    <a:pt x="0" y="153"/>
                    <a:pt x="0" y="153"/>
                  </a:cubicBezTo>
                  <a:cubicBezTo>
                    <a:pt x="12" y="155"/>
                    <a:pt x="25" y="150"/>
                    <a:pt x="36" y="147"/>
                  </a:cubicBezTo>
                  <a:cubicBezTo>
                    <a:pt x="40" y="146"/>
                    <a:pt x="43" y="145"/>
                    <a:pt x="46" y="144"/>
                  </a:cubicBezTo>
                  <a:cubicBezTo>
                    <a:pt x="58" y="149"/>
                    <a:pt x="74" y="153"/>
                    <a:pt x="88" y="153"/>
                  </a:cubicBezTo>
                  <a:cubicBezTo>
                    <a:pt x="87" y="154"/>
                    <a:pt x="87" y="155"/>
                    <a:pt x="87" y="156"/>
                  </a:cubicBezTo>
                  <a:cubicBezTo>
                    <a:pt x="88" y="163"/>
                    <a:pt x="95" y="166"/>
                    <a:pt x="102" y="165"/>
                  </a:cubicBezTo>
                  <a:cubicBezTo>
                    <a:pt x="108" y="165"/>
                    <a:pt x="111" y="159"/>
                    <a:pt x="110" y="153"/>
                  </a:cubicBezTo>
                  <a:cubicBezTo>
                    <a:pt x="109" y="147"/>
                    <a:pt x="101" y="140"/>
                    <a:pt x="95" y="142"/>
                  </a:cubicBezTo>
                  <a:cubicBezTo>
                    <a:pt x="94" y="143"/>
                    <a:pt x="94" y="144"/>
                    <a:pt x="94" y="144"/>
                  </a:cubicBezTo>
                  <a:cubicBezTo>
                    <a:pt x="92" y="145"/>
                    <a:pt x="90" y="147"/>
                    <a:pt x="89" y="149"/>
                  </a:cubicBezTo>
                  <a:cubicBezTo>
                    <a:pt x="82" y="149"/>
                    <a:pt x="76" y="149"/>
                    <a:pt x="69" y="148"/>
                  </a:cubicBezTo>
                  <a:cubicBezTo>
                    <a:pt x="62" y="147"/>
                    <a:pt x="55" y="145"/>
                    <a:pt x="48" y="144"/>
                  </a:cubicBezTo>
                  <a:cubicBezTo>
                    <a:pt x="59" y="140"/>
                    <a:pt x="70" y="136"/>
                    <a:pt x="81" y="132"/>
                  </a:cubicBezTo>
                  <a:cubicBezTo>
                    <a:pt x="94" y="127"/>
                    <a:pt x="107" y="122"/>
                    <a:pt x="121" y="116"/>
                  </a:cubicBezTo>
                  <a:cubicBezTo>
                    <a:pt x="132" y="125"/>
                    <a:pt x="145" y="133"/>
                    <a:pt x="158" y="137"/>
                  </a:cubicBezTo>
                  <a:cubicBezTo>
                    <a:pt x="158" y="139"/>
                    <a:pt x="158" y="141"/>
                    <a:pt x="159" y="143"/>
                  </a:cubicBezTo>
                  <a:cubicBezTo>
                    <a:pt x="159" y="144"/>
                    <a:pt x="159" y="144"/>
                    <a:pt x="159" y="144"/>
                  </a:cubicBezTo>
                  <a:cubicBezTo>
                    <a:pt x="161" y="149"/>
                    <a:pt x="166" y="152"/>
                    <a:pt x="172" y="151"/>
                  </a:cubicBezTo>
                  <a:cubicBezTo>
                    <a:pt x="178" y="150"/>
                    <a:pt x="185" y="143"/>
                    <a:pt x="182" y="136"/>
                  </a:cubicBezTo>
                  <a:cubicBezTo>
                    <a:pt x="179" y="131"/>
                    <a:pt x="172" y="129"/>
                    <a:pt x="167" y="130"/>
                  </a:cubicBezTo>
                  <a:cubicBezTo>
                    <a:pt x="164" y="130"/>
                    <a:pt x="161" y="132"/>
                    <a:pt x="160" y="134"/>
                  </a:cubicBezTo>
                  <a:cubicBezTo>
                    <a:pt x="146" y="130"/>
                    <a:pt x="134" y="123"/>
                    <a:pt x="123" y="115"/>
                  </a:cubicBezTo>
                  <a:cubicBezTo>
                    <a:pt x="131" y="112"/>
                    <a:pt x="139" y="108"/>
                    <a:pt x="148" y="104"/>
                  </a:cubicBezTo>
                  <a:cubicBezTo>
                    <a:pt x="160" y="98"/>
                    <a:pt x="174" y="92"/>
                    <a:pt x="187" y="85"/>
                  </a:cubicBezTo>
                  <a:cubicBezTo>
                    <a:pt x="195" y="91"/>
                    <a:pt x="206" y="94"/>
                    <a:pt x="217" y="96"/>
                  </a:cubicBezTo>
                  <a:cubicBezTo>
                    <a:pt x="216" y="99"/>
                    <a:pt x="215" y="101"/>
                    <a:pt x="216" y="104"/>
                  </a:cubicBezTo>
                  <a:cubicBezTo>
                    <a:pt x="218" y="110"/>
                    <a:pt x="227" y="113"/>
                    <a:pt x="232" y="109"/>
                  </a:cubicBezTo>
                  <a:cubicBezTo>
                    <a:pt x="236" y="106"/>
                    <a:pt x="236" y="100"/>
                    <a:pt x="234" y="95"/>
                  </a:cubicBezTo>
                  <a:cubicBezTo>
                    <a:pt x="232" y="92"/>
                    <a:pt x="229" y="90"/>
                    <a:pt x="225" y="91"/>
                  </a:cubicBezTo>
                  <a:cubicBezTo>
                    <a:pt x="225" y="90"/>
                    <a:pt x="225" y="90"/>
                    <a:pt x="225" y="90"/>
                  </a:cubicBezTo>
                  <a:cubicBezTo>
                    <a:pt x="225" y="90"/>
                    <a:pt x="225" y="90"/>
                    <a:pt x="225" y="90"/>
                  </a:cubicBezTo>
                  <a:cubicBezTo>
                    <a:pt x="224" y="90"/>
                    <a:pt x="223" y="91"/>
                    <a:pt x="221" y="91"/>
                  </a:cubicBezTo>
                  <a:cubicBezTo>
                    <a:pt x="220" y="92"/>
                    <a:pt x="220" y="92"/>
                    <a:pt x="219" y="93"/>
                  </a:cubicBezTo>
                  <a:cubicBezTo>
                    <a:pt x="219" y="93"/>
                    <a:pt x="218" y="93"/>
                    <a:pt x="218" y="93"/>
                  </a:cubicBezTo>
                  <a:cubicBezTo>
                    <a:pt x="208" y="91"/>
                    <a:pt x="198" y="88"/>
                    <a:pt x="188" y="84"/>
                  </a:cubicBezTo>
                  <a:cubicBezTo>
                    <a:pt x="207" y="73"/>
                    <a:pt x="226" y="61"/>
                    <a:pt x="243" y="48"/>
                  </a:cubicBezTo>
                  <a:cubicBezTo>
                    <a:pt x="253" y="48"/>
                    <a:pt x="263" y="49"/>
                    <a:pt x="273" y="48"/>
                  </a:cubicBezTo>
                  <a:cubicBezTo>
                    <a:pt x="273" y="48"/>
                    <a:pt x="273" y="48"/>
                    <a:pt x="273" y="48"/>
                  </a:cubicBezTo>
                  <a:cubicBezTo>
                    <a:pt x="275" y="51"/>
                    <a:pt x="279" y="54"/>
                    <a:pt x="282" y="54"/>
                  </a:cubicBezTo>
                  <a:cubicBezTo>
                    <a:pt x="287" y="55"/>
                    <a:pt x="292" y="52"/>
                    <a:pt x="293" y="46"/>
                  </a:cubicBezTo>
                  <a:cubicBezTo>
                    <a:pt x="294" y="40"/>
                    <a:pt x="290" y="33"/>
                    <a:pt x="284" y="3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6"/>
            <p:cNvSpPr/>
            <p:nvPr/>
          </p:nvSpPr>
          <p:spPr bwMode="auto">
            <a:xfrm>
              <a:off x="1852613" y="2841625"/>
              <a:ext cx="1346200" cy="858838"/>
            </a:xfrm>
            <a:custGeom>
              <a:avLst/>
              <a:gdLst>
                <a:gd name="T0" fmla="*/ 315 w 318"/>
                <a:gd name="T1" fmla="*/ 27 h 202"/>
                <a:gd name="T2" fmla="*/ 280 w 318"/>
                <a:gd name="T3" fmla="*/ 42 h 202"/>
                <a:gd name="T4" fmla="*/ 246 w 318"/>
                <a:gd name="T5" fmla="*/ 54 h 202"/>
                <a:gd name="T6" fmla="*/ 199 w 318"/>
                <a:gd name="T7" fmla="*/ 96 h 202"/>
                <a:gd name="T8" fmla="*/ 179 w 318"/>
                <a:gd name="T9" fmla="*/ 102 h 202"/>
                <a:gd name="T10" fmla="*/ 116 w 318"/>
                <a:gd name="T11" fmla="*/ 117 h 202"/>
                <a:gd name="T12" fmla="*/ 137 w 318"/>
                <a:gd name="T13" fmla="*/ 99 h 202"/>
                <a:gd name="T14" fmla="*/ 145 w 318"/>
                <a:gd name="T15" fmla="*/ 91 h 202"/>
                <a:gd name="T16" fmla="*/ 204 w 318"/>
                <a:gd name="T17" fmla="*/ 4 h 202"/>
                <a:gd name="T18" fmla="*/ 206 w 318"/>
                <a:gd name="T19" fmla="*/ 2 h 202"/>
                <a:gd name="T20" fmla="*/ 204 w 318"/>
                <a:gd name="T21" fmla="*/ 1 h 202"/>
                <a:gd name="T22" fmla="*/ 185 w 318"/>
                <a:gd name="T23" fmla="*/ 22 h 202"/>
                <a:gd name="T24" fmla="*/ 162 w 318"/>
                <a:gd name="T25" fmla="*/ 43 h 202"/>
                <a:gd name="T26" fmla="*/ 141 w 318"/>
                <a:gd name="T27" fmla="*/ 90 h 202"/>
                <a:gd name="T28" fmla="*/ 141 w 318"/>
                <a:gd name="T29" fmla="*/ 90 h 202"/>
                <a:gd name="T30" fmla="*/ 137 w 318"/>
                <a:gd name="T31" fmla="*/ 95 h 202"/>
                <a:gd name="T32" fmla="*/ 111 w 318"/>
                <a:gd name="T33" fmla="*/ 118 h 202"/>
                <a:gd name="T34" fmla="*/ 76 w 318"/>
                <a:gd name="T35" fmla="*/ 123 h 202"/>
                <a:gd name="T36" fmla="*/ 76 w 318"/>
                <a:gd name="T37" fmla="*/ 123 h 202"/>
                <a:gd name="T38" fmla="*/ 75 w 318"/>
                <a:gd name="T39" fmla="*/ 123 h 202"/>
                <a:gd name="T40" fmla="*/ 57 w 318"/>
                <a:gd name="T41" fmla="*/ 126 h 202"/>
                <a:gd name="T42" fmla="*/ 1 w 318"/>
                <a:gd name="T43" fmla="*/ 125 h 202"/>
                <a:gd name="T44" fmla="*/ 1 w 318"/>
                <a:gd name="T45" fmla="*/ 126 h 202"/>
                <a:gd name="T46" fmla="*/ 50 w 318"/>
                <a:gd name="T47" fmla="*/ 130 h 202"/>
                <a:gd name="T48" fmla="*/ 77 w 318"/>
                <a:gd name="T49" fmla="*/ 127 h 202"/>
                <a:gd name="T50" fmla="*/ 122 w 318"/>
                <a:gd name="T51" fmla="*/ 158 h 202"/>
                <a:gd name="T52" fmla="*/ 164 w 318"/>
                <a:gd name="T53" fmla="*/ 171 h 202"/>
                <a:gd name="T54" fmla="*/ 251 w 318"/>
                <a:gd name="T55" fmla="*/ 156 h 202"/>
                <a:gd name="T56" fmla="*/ 251 w 318"/>
                <a:gd name="T57" fmla="*/ 155 h 202"/>
                <a:gd name="T58" fmla="*/ 252 w 318"/>
                <a:gd name="T59" fmla="*/ 155 h 202"/>
                <a:gd name="T60" fmla="*/ 251 w 318"/>
                <a:gd name="T61" fmla="*/ 153 h 202"/>
                <a:gd name="T62" fmla="*/ 163 w 318"/>
                <a:gd name="T63" fmla="*/ 167 h 202"/>
                <a:gd name="T64" fmla="*/ 163 w 318"/>
                <a:gd name="T65" fmla="*/ 167 h 202"/>
                <a:gd name="T66" fmla="*/ 127 w 318"/>
                <a:gd name="T67" fmla="*/ 157 h 202"/>
                <a:gd name="T68" fmla="*/ 78 w 318"/>
                <a:gd name="T69" fmla="*/ 126 h 202"/>
                <a:gd name="T70" fmla="*/ 108 w 318"/>
                <a:gd name="T71" fmla="*/ 121 h 202"/>
                <a:gd name="T72" fmla="*/ 199 w 318"/>
                <a:gd name="T73" fmla="*/ 100 h 202"/>
                <a:gd name="T74" fmla="*/ 199 w 318"/>
                <a:gd name="T75" fmla="*/ 100 h 202"/>
                <a:gd name="T76" fmla="*/ 265 w 318"/>
                <a:gd name="T77" fmla="*/ 104 h 202"/>
                <a:gd name="T78" fmla="*/ 296 w 318"/>
                <a:gd name="T79" fmla="*/ 74 h 202"/>
                <a:gd name="T80" fmla="*/ 315 w 318"/>
                <a:gd name="T81" fmla="*/ 30 h 202"/>
                <a:gd name="T82" fmla="*/ 316 w 318"/>
                <a:gd name="T83" fmla="*/ 29 h 202"/>
                <a:gd name="T84" fmla="*/ 315 w 318"/>
                <a:gd name="T85" fmla="*/ 27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8" h="202">
                  <a:moveTo>
                    <a:pt x="315" y="27"/>
                  </a:moveTo>
                  <a:cubicBezTo>
                    <a:pt x="304" y="33"/>
                    <a:pt x="292" y="38"/>
                    <a:pt x="280" y="42"/>
                  </a:cubicBezTo>
                  <a:cubicBezTo>
                    <a:pt x="269" y="46"/>
                    <a:pt x="257" y="49"/>
                    <a:pt x="246" y="54"/>
                  </a:cubicBezTo>
                  <a:cubicBezTo>
                    <a:pt x="226" y="63"/>
                    <a:pt x="211" y="78"/>
                    <a:pt x="199" y="96"/>
                  </a:cubicBezTo>
                  <a:cubicBezTo>
                    <a:pt x="193" y="98"/>
                    <a:pt x="186" y="100"/>
                    <a:pt x="179" y="102"/>
                  </a:cubicBezTo>
                  <a:cubicBezTo>
                    <a:pt x="158" y="109"/>
                    <a:pt x="137" y="113"/>
                    <a:pt x="116" y="117"/>
                  </a:cubicBezTo>
                  <a:cubicBezTo>
                    <a:pt x="124" y="113"/>
                    <a:pt x="131" y="105"/>
                    <a:pt x="137" y="99"/>
                  </a:cubicBezTo>
                  <a:cubicBezTo>
                    <a:pt x="140" y="96"/>
                    <a:pt x="142" y="94"/>
                    <a:pt x="145" y="91"/>
                  </a:cubicBezTo>
                  <a:cubicBezTo>
                    <a:pt x="192" y="99"/>
                    <a:pt x="197" y="38"/>
                    <a:pt x="204" y="4"/>
                  </a:cubicBezTo>
                  <a:cubicBezTo>
                    <a:pt x="205" y="3"/>
                    <a:pt x="205" y="3"/>
                    <a:pt x="206" y="2"/>
                  </a:cubicBezTo>
                  <a:cubicBezTo>
                    <a:pt x="206" y="1"/>
                    <a:pt x="205" y="0"/>
                    <a:pt x="204" y="1"/>
                  </a:cubicBezTo>
                  <a:cubicBezTo>
                    <a:pt x="198" y="8"/>
                    <a:pt x="192" y="15"/>
                    <a:pt x="185" y="22"/>
                  </a:cubicBezTo>
                  <a:cubicBezTo>
                    <a:pt x="177" y="29"/>
                    <a:pt x="169" y="35"/>
                    <a:pt x="162" y="43"/>
                  </a:cubicBezTo>
                  <a:cubicBezTo>
                    <a:pt x="149" y="55"/>
                    <a:pt x="139" y="71"/>
                    <a:pt x="141" y="90"/>
                  </a:cubicBezTo>
                  <a:cubicBezTo>
                    <a:pt x="141" y="90"/>
                    <a:pt x="141" y="90"/>
                    <a:pt x="141" y="90"/>
                  </a:cubicBezTo>
                  <a:cubicBezTo>
                    <a:pt x="140" y="91"/>
                    <a:pt x="139" y="93"/>
                    <a:pt x="137" y="95"/>
                  </a:cubicBezTo>
                  <a:cubicBezTo>
                    <a:pt x="129" y="104"/>
                    <a:pt x="121" y="111"/>
                    <a:pt x="111" y="118"/>
                  </a:cubicBezTo>
                  <a:cubicBezTo>
                    <a:pt x="99" y="120"/>
                    <a:pt x="88" y="122"/>
                    <a:pt x="76" y="123"/>
                  </a:cubicBezTo>
                  <a:cubicBezTo>
                    <a:pt x="76" y="123"/>
                    <a:pt x="76" y="123"/>
                    <a:pt x="76" y="123"/>
                  </a:cubicBezTo>
                  <a:cubicBezTo>
                    <a:pt x="76" y="123"/>
                    <a:pt x="75" y="123"/>
                    <a:pt x="75" y="123"/>
                  </a:cubicBezTo>
                  <a:cubicBezTo>
                    <a:pt x="69" y="124"/>
                    <a:pt x="63" y="125"/>
                    <a:pt x="57" y="126"/>
                  </a:cubicBezTo>
                  <a:cubicBezTo>
                    <a:pt x="38" y="129"/>
                    <a:pt x="20" y="130"/>
                    <a:pt x="1" y="125"/>
                  </a:cubicBezTo>
                  <a:cubicBezTo>
                    <a:pt x="1" y="124"/>
                    <a:pt x="0" y="125"/>
                    <a:pt x="1" y="126"/>
                  </a:cubicBezTo>
                  <a:cubicBezTo>
                    <a:pt x="15" y="134"/>
                    <a:pt x="35" y="132"/>
                    <a:pt x="50" y="130"/>
                  </a:cubicBezTo>
                  <a:cubicBezTo>
                    <a:pt x="59" y="129"/>
                    <a:pt x="68" y="128"/>
                    <a:pt x="77" y="127"/>
                  </a:cubicBezTo>
                  <a:cubicBezTo>
                    <a:pt x="86" y="142"/>
                    <a:pt x="107" y="151"/>
                    <a:pt x="122" y="158"/>
                  </a:cubicBezTo>
                  <a:cubicBezTo>
                    <a:pt x="135" y="163"/>
                    <a:pt x="149" y="168"/>
                    <a:pt x="164" y="171"/>
                  </a:cubicBezTo>
                  <a:cubicBezTo>
                    <a:pt x="182" y="202"/>
                    <a:pt x="242" y="188"/>
                    <a:pt x="251" y="156"/>
                  </a:cubicBezTo>
                  <a:cubicBezTo>
                    <a:pt x="251" y="156"/>
                    <a:pt x="251" y="156"/>
                    <a:pt x="251" y="155"/>
                  </a:cubicBezTo>
                  <a:cubicBezTo>
                    <a:pt x="251" y="155"/>
                    <a:pt x="251" y="155"/>
                    <a:pt x="252" y="155"/>
                  </a:cubicBezTo>
                  <a:cubicBezTo>
                    <a:pt x="253" y="155"/>
                    <a:pt x="253" y="152"/>
                    <a:pt x="251" y="153"/>
                  </a:cubicBezTo>
                  <a:cubicBezTo>
                    <a:pt x="222" y="155"/>
                    <a:pt x="184" y="140"/>
                    <a:pt x="163" y="167"/>
                  </a:cubicBezTo>
                  <a:cubicBezTo>
                    <a:pt x="163" y="167"/>
                    <a:pt x="163" y="167"/>
                    <a:pt x="163" y="167"/>
                  </a:cubicBezTo>
                  <a:cubicBezTo>
                    <a:pt x="151" y="165"/>
                    <a:pt x="139" y="161"/>
                    <a:pt x="127" y="157"/>
                  </a:cubicBezTo>
                  <a:cubicBezTo>
                    <a:pt x="110" y="150"/>
                    <a:pt x="90" y="141"/>
                    <a:pt x="78" y="126"/>
                  </a:cubicBezTo>
                  <a:cubicBezTo>
                    <a:pt x="88" y="125"/>
                    <a:pt x="98" y="123"/>
                    <a:pt x="108" y="121"/>
                  </a:cubicBezTo>
                  <a:cubicBezTo>
                    <a:pt x="138" y="116"/>
                    <a:pt x="169" y="110"/>
                    <a:pt x="199" y="100"/>
                  </a:cubicBezTo>
                  <a:cubicBezTo>
                    <a:pt x="199" y="100"/>
                    <a:pt x="199" y="100"/>
                    <a:pt x="199" y="100"/>
                  </a:cubicBezTo>
                  <a:cubicBezTo>
                    <a:pt x="214" y="119"/>
                    <a:pt x="247" y="113"/>
                    <a:pt x="265" y="104"/>
                  </a:cubicBezTo>
                  <a:cubicBezTo>
                    <a:pt x="278" y="98"/>
                    <a:pt x="288" y="85"/>
                    <a:pt x="296" y="74"/>
                  </a:cubicBezTo>
                  <a:cubicBezTo>
                    <a:pt x="305" y="61"/>
                    <a:pt x="313" y="45"/>
                    <a:pt x="315" y="30"/>
                  </a:cubicBezTo>
                  <a:cubicBezTo>
                    <a:pt x="315" y="30"/>
                    <a:pt x="316" y="30"/>
                    <a:pt x="316" y="29"/>
                  </a:cubicBezTo>
                  <a:cubicBezTo>
                    <a:pt x="318" y="29"/>
                    <a:pt x="317" y="27"/>
                    <a:pt x="315" y="27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7"/>
            <p:cNvSpPr/>
            <p:nvPr/>
          </p:nvSpPr>
          <p:spPr bwMode="auto">
            <a:xfrm>
              <a:off x="2401888" y="3727450"/>
              <a:ext cx="319088" cy="714375"/>
            </a:xfrm>
            <a:custGeom>
              <a:avLst/>
              <a:gdLst>
                <a:gd name="T0" fmla="*/ 74 w 75"/>
                <a:gd name="T1" fmla="*/ 155 h 168"/>
                <a:gd name="T2" fmla="*/ 67 w 75"/>
                <a:gd name="T3" fmla="*/ 150 h 168"/>
                <a:gd name="T4" fmla="*/ 58 w 75"/>
                <a:gd name="T5" fmla="*/ 144 h 168"/>
                <a:gd name="T6" fmla="*/ 58 w 75"/>
                <a:gd name="T7" fmla="*/ 144 h 168"/>
                <a:gd name="T8" fmla="*/ 46 w 75"/>
                <a:gd name="T9" fmla="*/ 67 h 168"/>
                <a:gd name="T10" fmla="*/ 28 w 75"/>
                <a:gd name="T11" fmla="*/ 24 h 168"/>
                <a:gd name="T12" fmla="*/ 1 w 75"/>
                <a:gd name="T13" fmla="*/ 0 h 168"/>
                <a:gd name="T14" fmla="*/ 1 w 75"/>
                <a:gd name="T15" fmla="*/ 1 h 168"/>
                <a:gd name="T16" fmla="*/ 27 w 75"/>
                <a:gd name="T17" fmla="*/ 30 h 168"/>
                <a:gd name="T18" fmla="*/ 44 w 75"/>
                <a:gd name="T19" fmla="*/ 73 h 168"/>
                <a:gd name="T20" fmla="*/ 54 w 75"/>
                <a:gd name="T21" fmla="*/ 144 h 168"/>
                <a:gd name="T22" fmla="*/ 42 w 75"/>
                <a:gd name="T23" fmla="*/ 158 h 168"/>
                <a:gd name="T24" fmla="*/ 42 w 75"/>
                <a:gd name="T25" fmla="*/ 160 h 168"/>
                <a:gd name="T26" fmla="*/ 60 w 75"/>
                <a:gd name="T27" fmla="*/ 167 h 168"/>
                <a:gd name="T28" fmla="*/ 73 w 75"/>
                <a:gd name="T29" fmla="*/ 157 h 168"/>
                <a:gd name="T30" fmla="*/ 74 w 75"/>
                <a:gd name="T31" fmla="*/ 155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5" h="168">
                  <a:moveTo>
                    <a:pt x="74" y="155"/>
                  </a:moveTo>
                  <a:cubicBezTo>
                    <a:pt x="72" y="153"/>
                    <a:pt x="70" y="151"/>
                    <a:pt x="67" y="150"/>
                  </a:cubicBezTo>
                  <a:cubicBezTo>
                    <a:pt x="64" y="148"/>
                    <a:pt x="61" y="146"/>
                    <a:pt x="58" y="144"/>
                  </a:cubicBezTo>
                  <a:cubicBezTo>
                    <a:pt x="58" y="144"/>
                    <a:pt x="58" y="144"/>
                    <a:pt x="58" y="144"/>
                  </a:cubicBezTo>
                  <a:cubicBezTo>
                    <a:pt x="58" y="118"/>
                    <a:pt x="53" y="91"/>
                    <a:pt x="46" y="67"/>
                  </a:cubicBezTo>
                  <a:cubicBezTo>
                    <a:pt x="42" y="52"/>
                    <a:pt x="37" y="38"/>
                    <a:pt x="28" y="24"/>
                  </a:cubicBezTo>
                  <a:cubicBezTo>
                    <a:pt x="22" y="15"/>
                    <a:pt x="13" y="3"/>
                    <a:pt x="1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12" y="10"/>
                    <a:pt x="20" y="17"/>
                    <a:pt x="27" y="30"/>
                  </a:cubicBezTo>
                  <a:cubicBezTo>
                    <a:pt x="35" y="43"/>
                    <a:pt x="40" y="58"/>
                    <a:pt x="44" y="73"/>
                  </a:cubicBezTo>
                  <a:cubicBezTo>
                    <a:pt x="50" y="96"/>
                    <a:pt x="51" y="120"/>
                    <a:pt x="54" y="144"/>
                  </a:cubicBezTo>
                  <a:cubicBezTo>
                    <a:pt x="49" y="148"/>
                    <a:pt x="46" y="153"/>
                    <a:pt x="42" y="158"/>
                  </a:cubicBezTo>
                  <a:cubicBezTo>
                    <a:pt x="42" y="159"/>
                    <a:pt x="42" y="160"/>
                    <a:pt x="42" y="160"/>
                  </a:cubicBezTo>
                  <a:cubicBezTo>
                    <a:pt x="47" y="165"/>
                    <a:pt x="53" y="168"/>
                    <a:pt x="60" y="167"/>
                  </a:cubicBezTo>
                  <a:cubicBezTo>
                    <a:pt x="65" y="166"/>
                    <a:pt x="71" y="162"/>
                    <a:pt x="73" y="157"/>
                  </a:cubicBezTo>
                  <a:cubicBezTo>
                    <a:pt x="74" y="157"/>
                    <a:pt x="75" y="156"/>
                    <a:pt x="74" y="15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28"/>
            <p:cNvSpPr/>
            <p:nvPr/>
          </p:nvSpPr>
          <p:spPr bwMode="auto">
            <a:xfrm>
              <a:off x="2767013" y="3887788"/>
              <a:ext cx="541338" cy="584200"/>
            </a:xfrm>
            <a:custGeom>
              <a:avLst/>
              <a:gdLst>
                <a:gd name="T0" fmla="*/ 120 w 128"/>
                <a:gd name="T1" fmla="*/ 87 h 137"/>
                <a:gd name="T2" fmla="*/ 109 w 128"/>
                <a:gd name="T3" fmla="*/ 89 h 137"/>
                <a:gd name="T4" fmla="*/ 74 w 128"/>
                <a:gd name="T5" fmla="*/ 76 h 137"/>
                <a:gd name="T6" fmla="*/ 74 w 128"/>
                <a:gd name="T7" fmla="*/ 76 h 137"/>
                <a:gd name="T8" fmla="*/ 51 w 128"/>
                <a:gd name="T9" fmla="*/ 38 h 137"/>
                <a:gd name="T10" fmla="*/ 86 w 128"/>
                <a:gd name="T11" fmla="*/ 47 h 137"/>
                <a:gd name="T12" fmla="*/ 86 w 128"/>
                <a:gd name="T13" fmla="*/ 53 h 137"/>
                <a:gd name="T14" fmla="*/ 102 w 128"/>
                <a:gd name="T15" fmla="*/ 59 h 137"/>
                <a:gd name="T16" fmla="*/ 105 w 128"/>
                <a:gd name="T17" fmla="*/ 41 h 137"/>
                <a:gd name="T18" fmla="*/ 90 w 128"/>
                <a:gd name="T19" fmla="*/ 38 h 137"/>
                <a:gd name="T20" fmla="*/ 90 w 128"/>
                <a:gd name="T21" fmla="*/ 39 h 137"/>
                <a:gd name="T22" fmla="*/ 87 w 128"/>
                <a:gd name="T23" fmla="*/ 43 h 137"/>
                <a:gd name="T24" fmla="*/ 69 w 128"/>
                <a:gd name="T25" fmla="*/ 41 h 137"/>
                <a:gd name="T26" fmla="*/ 47 w 128"/>
                <a:gd name="T27" fmla="*/ 33 h 137"/>
                <a:gd name="T28" fmla="*/ 17 w 128"/>
                <a:gd name="T29" fmla="*/ 1 h 137"/>
                <a:gd name="T30" fmla="*/ 16 w 128"/>
                <a:gd name="T31" fmla="*/ 1 h 137"/>
                <a:gd name="T32" fmla="*/ 30 w 128"/>
                <a:gd name="T33" fmla="*/ 18 h 137"/>
                <a:gd name="T34" fmla="*/ 16 w 128"/>
                <a:gd name="T35" fmla="*/ 65 h 137"/>
                <a:gd name="T36" fmla="*/ 4 w 128"/>
                <a:gd name="T37" fmla="*/ 66 h 137"/>
                <a:gd name="T38" fmla="*/ 5 w 128"/>
                <a:gd name="T39" fmla="*/ 81 h 137"/>
                <a:gd name="T40" fmla="*/ 17 w 128"/>
                <a:gd name="T41" fmla="*/ 81 h 137"/>
                <a:gd name="T42" fmla="*/ 18 w 128"/>
                <a:gd name="T43" fmla="*/ 68 h 137"/>
                <a:gd name="T44" fmla="*/ 32 w 128"/>
                <a:gd name="T45" fmla="*/ 20 h 137"/>
                <a:gd name="T46" fmla="*/ 59 w 128"/>
                <a:gd name="T47" fmla="*/ 56 h 137"/>
                <a:gd name="T48" fmla="*/ 45 w 128"/>
                <a:gd name="T49" fmla="*/ 97 h 137"/>
                <a:gd name="T50" fmla="*/ 44 w 128"/>
                <a:gd name="T51" fmla="*/ 97 h 137"/>
                <a:gd name="T52" fmla="*/ 42 w 128"/>
                <a:gd name="T53" fmla="*/ 97 h 137"/>
                <a:gd name="T54" fmla="*/ 32 w 128"/>
                <a:gd name="T55" fmla="*/ 100 h 137"/>
                <a:gd name="T56" fmla="*/ 35 w 128"/>
                <a:gd name="T57" fmla="*/ 114 h 137"/>
                <a:gd name="T58" fmla="*/ 48 w 128"/>
                <a:gd name="T59" fmla="*/ 111 h 137"/>
                <a:gd name="T60" fmla="*/ 48 w 128"/>
                <a:gd name="T61" fmla="*/ 100 h 137"/>
                <a:gd name="T62" fmla="*/ 61 w 128"/>
                <a:gd name="T63" fmla="*/ 59 h 137"/>
                <a:gd name="T64" fmla="*/ 80 w 128"/>
                <a:gd name="T65" fmla="*/ 97 h 137"/>
                <a:gd name="T66" fmla="*/ 72 w 128"/>
                <a:gd name="T67" fmla="*/ 115 h 137"/>
                <a:gd name="T68" fmla="*/ 71 w 128"/>
                <a:gd name="T69" fmla="*/ 114 h 137"/>
                <a:gd name="T70" fmla="*/ 61 w 128"/>
                <a:gd name="T71" fmla="*/ 122 h 137"/>
                <a:gd name="T72" fmla="*/ 67 w 128"/>
                <a:gd name="T73" fmla="*/ 133 h 137"/>
                <a:gd name="T74" fmla="*/ 75 w 128"/>
                <a:gd name="T75" fmla="*/ 127 h 137"/>
                <a:gd name="T76" fmla="*/ 74 w 128"/>
                <a:gd name="T77" fmla="*/ 117 h 137"/>
                <a:gd name="T78" fmla="*/ 81 w 128"/>
                <a:gd name="T79" fmla="*/ 99 h 137"/>
                <a:gd name="T80" fmla="*/ 89 w 128"/>
                <a:gd name="T81" fmla="*/ 121 h 137"/>
                <a:gd name="T82" fmla="*/ 88 w 128"/>
                <a:gd name="T83" fmla="*/ 131 h 137"/>
                <a:gd name="T84" fmla="*/ 100 w 128"/>
                <a:gd name="T85" fmla="*/ 134 h 137"/>
                <a:gd name="T86" fmla="*/ 103 w 128"/>
                <a:gd name="T87" fmla="*/ 123 h 137"/>
                <a:gd name="T88" fmla="*/ 91 w 128"/>
                <a:gd name="T89" fmla="*/ 119 h 137"/>
                <a:gd name="T90" fmla="*/ 76 w 128"/>
                <a:gd name="T91" fmla="*/ 79 h 137"/>
                <a:gd name="T92" fmla="*/ 106 w 128"/>
                <a:gd name="T93" fmla="*/ 93 h 137"/>
                <a:gd name="T94" fmla="*/ 106 w 128"/>
                <a:gd name="T95" fmla="*/ 94 h 137"/>
                <a:gd name="T96" fmla="*/ 106 w 128"/>
                <a:gd name="T97" fmla="*/ 95 h 137"/>
                <a:gd name="T98" fmla="*/ 112 w 128"/>
                <a:gd name="T99" fmla="*/ 106 h 137"/>
                <a:gd name="T100" fmla="*/ 128 w 128"/>
                <a:gd name="T101" fmla="*/ 99 h 137"/>
                <a:gd name="T102" fmla="*/ 120 w 128"/>
                <a:gd name="T103" fmla="*/ 87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8" h="137">
                  <a:moveTo>
                    <a:pt x="120" y="87"/>
                  </a:moveTo>
                  <a:cubicBezTo>
                    <a:pt x="116" y="85"/>
                    <a:pt x="112" y="86"/>
                    <a:pt x="109" y="89"/>
                  </a:cubicBezTo>
                  <a:cubicBezTo>
                    <a:pt x="96" y="86"/>
                    <a:pt x="85" y="83"/>
                    <a:pt x="74" y="76"/>
                  </a:cubicBezTo>
                  <a:cubicBezTo>
                    <a:pt x="74" y="76"/>
                    <a:pt x="74" y="76"/>
                    <a:pt x="74" y="76"/>
                  </a:cubicBezTo>
                  <a:cubicBezTo>
                    <a:pt x="67" y="62"/>
                    <a:pt x="60" y="50"/>
                    <a:pt x="51" y="38"/>
                  </a:cubicBezTo>
                  <a:cubicBezTo>
                    <a:pt x="61" y="44"/>
                    <a:pt x="74" y="47"/>
                    <a:pt x="86" y="47"/>
                  </a:cubicBezTo>
                  <a:cubicBezTo>
                    <a:pt x="85" y="49"/>
                    <a:pt x="85" y="51"/>
                    <a:pt x="86" y="53"/>
                  </a:cubicBezTo>
                  <a:cubicBezTo>
                    <a:pt x="87" y="61"/>
                    <a:pt x="96" y="63"/>
                    <a:pt x="102" y="59"/>
                  </a:cubicBezTo>
                  <a:cubicBezTo>
                    <a:pt x="106" y="55"/>
                    <a:pt x="107" y="47"/>
                    <a:pt x="105" y="41"/>
                  </a:cubicBezTo>
                  <a:cubicBezTo>
                    <a:pt x="103" y="34"/>
                    <a:pt x="95" y="33"/>
                    <a:pt x="90" y="38"/>
                  </a:cubicBezTo>
                  <a:cubicBezTo>
                    <a:pt x="90" y="38"/>
                    <a:pt x="90" y="39"/>
                    <a:pt x="90" y="39"/>
                  </a:cubicBezTo>
                  <a:cubicBezTo>
                    <a:pt x="89" y="40"/>
                    <a:pt x="88" y="42"/>
                    <a:pt x="87" y="43"/>
                  </a:cubicBezTo>
                  <a:cubicBezTo>
                    <a:pt x="81" y="42"/>
                    <a:pt x="75" y="42"/>
                    <a:pt x="69" y="41"/>
                  </a:cubicBezTo>
                  <a:cubicBezTo>
                    <a:pt x="61" y="40"/>
                    <a:pt x="54" y="37"/>
                    <a:pt x="47" y="33"/>
                  </a:cubicBezTo>
                  <a:cubicBezTo>
                    <a:pt x="38" y="21"/>
                    <a:pt x="28" y="10"/>
                    <a:pt x="17" y="1"/>
                  </a:cubicBezTo>
                  <a:cubicBezTo>
                    <a:pt x="16" y="0"/>
                    <a:pt x="16" y="1"/>
                    <a:pt x="16" y="1"/>
                  </a:cubicBezTo>
                  <a:cubicBezTo>
                    <a:pt x="21" y="7"/>
                    <a:pt x="26" y="13"/>
                    <a:pt x="30" y="18"/>
                  </a:cubicBezTo>
                  <a:cubicBezTo>
                    <a:pt x="30" y="36"/>
                    <a:pt x="22" y="50"/>
                    <a:pt x="16" y="65"/>
                  </a:cubicBezTo>
                  <a:cubicBezTo>
                    <a:pt x="12" y="63"/>
                    <a:pt x="7" y="63"/>
                    <a:pt x="4" y="66"/>
                  </a:cubicBezTo>
                  <a:cubicBezTo>
                    <a:pt x="1" y="70"/>
                    <a:pt x="0" y="77"/>
                    <a:pt x="5" y="81"/>
                  </a:cubicBezTo>
                  <a:cubicBezTo>
                    <a:pt x="8" y="83"/>
                    <a:pt x="13" y="83"/>
                    <a:pt x="17" y="81"/>
                  </a:cubicBezTo>
                  <a:cubicBezTo>
                    <a:pt x="21" y="78"/>
                    <a:pt x="21" y="71"/>
                    <a:pt x="18" y="68"/>
                  </a:cubicBezTo>
                  <a:cubicBezTo>
                    <a:pt x="26" y="54"/>
                    <a:pt x="33" y="36"/>
                    <a:pt x="32" y="20"/>
                  </a:cubicBezTo>
                  <a:cubicBezTo>
                    <a:pt x="42" y="32"/>
                    <a:pt x="51" y="43"/>
                    <a:pt x="59" y="56"/>
                  </a:cubicBezTo>
                  <a:cubicBezTo>
                    <a:pt x="60" y="72"/>
                    <a:pt x="53" y="84"/>
                    <a:pt x="45" y="97"/>
                  </a:cubicBezTo>
                  <a:cubicBezTo>
                    <a:pt x="45" y="97"/>
                    <a:pt x="45" y="97"/>
                    <a:pt x="44" y="97"/>
                  </a:cubicBezTo>
                  <a:cubicBezTo>
                    <a:pt x="43" y="96"/>
                    <a:pt x="43" y="96"/>
                    <a:pt x="42" y="97"/>
                  </a:cubicBezTo>
                  <a:cubicBezTo>
                    <a:pt x="38" y="96"/>
                    <a:pt x="34" y="97"/>
                    <a:pt x="32" y="100"/>
                  </a:cubicBezTo>
                  <a:cubicBezTo>
                    <a:pt x="27" y="104"/>
                    <a:pt x="31" y="111"/>
                    <a:pt x="35" y="114"/>
                  </a:cubicBezTo>
                  <a:cubicBezTo>
                    <a:pt x="39" y="117"/>
                    <a:pt x="45" y="115"/>
                    <a:pt x="48" y="111"/>
                  </a:cubicBezTo>
                  <a:cubicBezTo>
                    <a:pt x="51" y="108"/>
                    <a:pt x="50" y="103"/>
                    <a:pt x="48" y="100"/>
                  </a:cubicBezTo>
                  <a:cubicBezTo>
                    <a:pt x="56" y="88"/>
                    <a:pt x="62" y="73"/>
                    <a:pt x="61" y="59"/>
                  </a:cubicBezTo>
                  <a:cubicBezTo>
                    <a:pt x="69" y="71"/>
                    <a:pt x="75" y="84"/>
                    <a:pt x="80" y="97"/>
                  </a:cubicBezTo>
                  <a:cubicBezTo>
                    <a:pt x="77" y="103"/>
                    <a:pt x="75" y="109"/>
                    <a:pt x="72" y="115"/>
                  </a:cubicBezTo>
                  <a:cubicBezTo>
                    <a:pt x="72" y="115"/>
                    <a:pt x="71" y="114"/>
                    <a:pt x="71" y="114"/>
                  </a:cubicBezTo>
                  <a:cubicBezTo>
                    <a:pt x="67" y="114"/>
                    <a:pt x="62" y="117"/>
                    <a:pt x="61" y="122"/>
                  </a:cubicBezTo>
                  <a:cubicBezTo>
                    <a:pt x="61" y="126"/>
                    <a:pt x="62" y="132"/>
                    <a:pt x="67" y="133"/>
                  </a:cubicBezTo>
                  <a:cubicBezTo>
                    <a:pt x="71" y="133"/>
                    <a:pt x="74" y="130"/>
                    <a:pt x="75" y="127"/>
                  </a:cubicBezTo>
                  <a:cubicBezTo>
                    <a:pt x="77" y="124"/>
                    <a:pt x="76" y="120"/>
                    <a:pt x="74" y="117"/>
                  </a:cubicBezTo>
                  <a:cubicBezTo>
                    <a:pt x="77" y="111"/>
                    <a:pt x="79" y="105"/>
                    <a:pt x="81" y="99"/>
                  </a:cubicBezTo>
                  <a:cubicBezTo>
                    <a:pt x="83" y="107"/>
                    <a:pt x="86" y="114"/>
                    <a:pt x="89" y="121"/>
                  </a:cubicBezTo>
                  <a:cubicBezTo>
                    <a:pt x="86" y="124"/>
                    <a:pt x="86" y="128"/>
                    <a:pt x="88" y="131"/>
                  </a:cubicBezTo>
                  <a:cubicBezTo>
                    <a:pt x="91" y="135"/>
                    <a:pt x="96" y="137"/>
                    <a:pt x="100" y="134"/>
                  </a:cubicBezTo>
                  <a:cubicBezTo>
                    <a:pt x="103" y="131"/>
                    <a:pt x="104" y="127"/>
                    <a:pt x="103" y="123"/>
                  </a:cubicBezTo>
                  <a:cubicBezTo>
                    <a:pt x="101" y="119"/>
                    <a:pt x="95" y="118"/>
                    <a:pt x="91" y="119"/>
                  </a:cubicBezTo>
                  <a:cubicBezTo>
                    <a:pt x="87" y="105"/>
                    <a:pt x="82" y="92"/>
                    <a:pt x="76" y="79"/>
                  </a:cubicBezTo>
                  <a:cubicBezTo>
                    <a:pt x="84" y="86"/>
                    <a:pt x="96" y="91"/>
                    <a:pt x="106" y="93"/>
                  </a:cubicBezTo>
                  <a:cubicBezTo>
                    <a:pt x="106" y="93"/>
                    <a:pt x="106" y="93"/>
                    <a:pt x="106" y="94"/>
                  </a:cubicBezTo>
                  <a:cubicBezTo>
                    <a:pt x="106" y="94"/>
                    <a:pt x="106" y="94"/>
                    <a:pt x="106" y="95"/>
                  </a:cubicBezTo>
                  <a:cubicBezTo>
                    <a:pt x="105" y="99"/>
                    <a:pt x="107" y="104"/>
                    <a:pt x="112" y="106"/>
                  </a:cubicBezTo>
                  <a:cubicBezTo>
                    <a:pt x="117" y="108"/>
                    <a:pt x="127" y="106"/>
                    <a:pt x="128" y="99"/>
                  </a:cubicBezTo>
                  <a:cubicBezTo>
                    <a:pt x="128" y="94"/>
                    <a:pt x="124" y="89"/>
                    <a:pt x="120" y="87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29"/>
            <p:cNvSpPr/>
            <p:nvPr/>
          </p:nvSpPr>
          <p:spPr bwMode="auto">
            <a:xfrm>
              <a:off x="2736850" y="3173413"/>
              <a:ext cx="855663" cy="693738"/>
            </a:xfrm>
            <a:custGeom>
              <a:avLst/>
              <a:gdLst>
                <a:gd name="T0" fmla="*/ 200 w 202"/>
                <a:gd name="T1" fmla="*/ 36 h 163"/>
                <a:gd name="T2" fmla="*/ 159 w 202"/>
                <a:gd name="T3" fmla="*/ 36 h 163"/>
                <a:gd name="T4" fmla="*/ 130 w 202"/>
                <a:gd name="T5" fmla="*/ 54 h 163"/>
                <a:gd name="T6" fmla="*/ 119 w 202"/>
                <a:gd name="T7" fmla="*/ 0 h 163"/>
                <a:gd name="T8" fmla="*/ 116 w 202"/>
                <a:gd name="T9" fmla="*/ 1 h 163"/>
                <a:gd name="T10" fmla="*/ 121 w 202"/>
                <a:gd name="T11" fmla="*/ 67 h 163"/>
                <a:gd name="T12" fmla="*/ 121 w 202"/>
                <a:gd name="T13" fmla="*/ 68 h 163"/>
                <a:gd name="T14" fmla="*/ 121 w 202"/>
                <a:gd name="T15" fmla="*/ 69 h 163"/>
                <a:gd name="T16" fmla="*/ 98 w 202"/>
                <a:gd name="T17" fmla="*/ 97 h 163"/>
                <a:gd name="T18" fmla="*/ 70 w 202"/>
                <a:gd name="T19" fmla="*/ 124 h 163"/>
                <a:gd name="T20" fmla="*/ 1 w 202"/>
                <a:gd name="T21" fmla="*/ 162 h 163"/>
                <a:gd name="T22" fmla="*/ 1 w 202"/>
                <a:gd name="T23" fmla="*/ 163 h 163"/>
                <a:gd name="T24" fmla="*/ 68 w 202"/>
                <a:gd name="T25" fmla="*/ 130 h 163"/>
                <a:gd name="T26" fmla="*/ 98 w 202"/>
                <a:gd name="T27" fmla="*/ 101 h 163"/>
                <a:gd name="T28" fmla="*/ 123 w 202"/>
                <a:gd name="T29" fmla="*/ 70 h 163"/>
                <a:gd name="T30" fmla="*/ 123 w 202"/>
                <a:gd name="T31" fmla="*/ 70 h 163"/>
                <a:gd name="T32" fmla="*/ 123 w 202"/>
                <a:gd name="T33" fmla="*/ 70 h 163"/>
                <a:gd name="T34" fmla="*/ 124 w 202"/>
                <a:gd name="T35" fmla="*/ 68 h 163"/>
                <a:gd name="T36" fmla="*/ 169 w 202"/>
                <a:gd name="T37" fmla="*/ 67 h 163"/>
                <a:gd name="T38" fmla="*/ 202 w 202"/>
                <a:gd name="T39" fmla="*/ 37 h 163"/>
                <a:gd name="T40" fmla="*/ 200 w 202"/>
                <a:gd name="T41" fmla="*/ 36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02" h="163">
                  <a:moveTo>
                    <a:pt x="200" y="36"/>
                  </a:moveTo>
                  <a:cubicBezTo>
                    <a:pt x="189" y="29"/>
                    <a:pt x="171" y="32"/>
                    <a:pt x="159" y="36"/>
                  </a:cubicBezTo>
                  <a:cubicBezTo>
                    <a:pt x="148" y="40"/>
                    <a:pt x="138" y="46"/>
                    <a:pt x="130" y="54"/>
                  </a:cubicBezTo>
                  <a:cubicBezTo>
                    <a:pt x="134" y="35"/>
                    <a:pt x="130" y="12"/>
                    <a:pt x="119" y="0"/>
                  </a:cubicBezTo>
                  <a:cubicBezTo>
                    <a:pt x="118" y="0"/>
                    <a:pt x="117" y="0"/>
                    <a:pt x="116" y="1"/>
                  </a:cubicBezTo>
                  <a:cubicBezTo>
                    <a:pt x="104" y="18"/>
                    <a:pt x="104" y="52"/>
                    <a:pt x="121" y="67"/>
                  </a:cubicBezTo>
                  <a:cubicBezTo>
                    <a:pt x="121" y="67"/>
                    <a:pt x="121" y="68"/>
                    <a:pt x="121" y="68"/>
                  </a:cubicBezTo>
                  <a:cubicBezTo>
                    <a:pt x="120" y="68"/>
                    <a:pt x="120" y="69"/>
                    <a:pt x="121" y="69"/>
                  </a:cubicBezTo>
                  <a:cubicBezTo>
                    <a:pt x="112" y="78"/>
                    <a:pt x="105" y="88"/>
                    <a:pt x="98" y="97"/>
                  </a:cubicBezTo>
                  <a:cubicBezTo>
                    <a:pt x="89" y="106"/>
                    <a:pt x="80" y="116"/>
                    <a:pt x="70" y="124"/>
                  </a:cubicBezTo>
                  <a:cubicBezTo>
                    <a:pt x="50" y="143"/>
                    <a:pt x="27" y="154"/>
                    <a:pt x="1" y="162"/>
                  </a:cubicBezTo>
                  <a:cubicBezTo>
                    <a:pt x="0" y="162"/>
                    <a:pt x="0" y="163"/>
                    <a:pt x="1" y="163"/>
                  </a:cubicBezTo>
                  <a:cubicBezTo>
                    <a:pt x="26" y="162"/>
                    <a:pt x="50" y="146"/>
                    <a:pt x="68" y="130"/>
                  </a:cubicBezTo>
                  <a:cubicBezTo>
                    <a:pt x="79" y="122"/>
                    <a:pt x="89" y="112"/>
                    <a:pt x="98" y="101"/>
                  </a:cubicBezTo>
                  <a:cubicBezTo>
                    <a:pt x="107" y="92"/>
                    <a:pt x="116" y="81"/>
                    <a:pt x="123" y="70"/>
                  </a:cubicBezTo>
                  <a:cubicBezTo>
                    <a:pt x="123" y="70"/>
                    <a:pt x="123" y="70"/>
                    <a:pt x="123" y="70"/>
                  </a:cubicBezTo>
                  <a:cubicBezTo>
                    <a:pt x="123" y="70"/>
                    <a:pt x="123" y="70"/>
                    <a:pt x="123" y="70"/>
                  </a:cubicBezTo>
                  <a:cubicBezTo>
                    <a:pt x="124" y="69"/>
                    <a:pt x="124" y="68"/>
                    <a:pt x="124" y="68"/>
                  </a:cubicBezTo>
                  <a:cubicBezTo>
                    <a:pt x="139" y="73"/>
                    <a:pt x="155" y="72"/>
                    <a:pt x="169" y="67"/>
                  </a:cubicBezTo>
                  <a:cubicBezTo>
                    <a:pt x="182" y="61"/>
                    <a:pt x="197" y="50"/>
                    <a:pt x="202" y="37"/>
                  </a:cubicBezTo>
                  <a:cubicBezTo>
                    <a:pt x="202" y="36"/>
                    <a:pt x="201" y="35"/>
                    <a:pt x="200" y="36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0"/>
            <p:cNvSpPr/>
            <p:nvPr/>
          </p:nvSpPr>
          <p:spPr bwMode="auto">
            <a:xfrm>
              <a:off x="3495675" y="2578100"/>
              <a:ext cx="906463" cy="1258888"/>
            </a:xfrm>
            <a:custGeom>
              <a:avLst/>
              <a:gdLst>
                <a:gd name="T0" fmla="*/ 200 w 214"/>
                <a:gd name="T1" fmla="*/ 127 h 296"/>
                <a:gd name="T2" fmla="*/ 143 w 214"/>
                <a:gd name="T3" fmla="*/ 133 h 296"/>
                <a:gd name="T4" fmla="*/ 109 w 214"/>
                <a:gd name="T5" fmla="*/ 159 h 296"/>
                <a:gd name="T6" fmla="*/ 98 w 214"/>
                <a:gd name="T7" fmla="*/ 170 h 296"/>
                <a:gd name="T8" fmla="*/ 109 w 214"/>
                <a:gd name="T9" fmla="*/ 139 h 296"/>
                <a:gd name="T10" fmla="*/ 109 w 214"/>
                <a:gd name="T11" fmla="*/ 139 h 296"/>
                <a:gd name="T12" fmla="*/ 109 w 214"/>
                <a:gd name="T13" fmla="*/ 139 h 296"/>
                <a:gd name="T14" fmla="*/ 111 w 214"/>
                <a:gd name="T15" fmla="*/ 139 h 296"/>
                <a:gd name="T16" fmla="*/ 180 w 214"/>
                <a:gd name="T17" fmla="*/ 51 h 296"/>
                <a:gd name="T18" fmla="*/ 176 w 214"/>
                <a:gd name="T19" fmla="*/ 13 h 296"/>
                <a:gd name="T20" fmla="*/ 141 w 214"/>
                <a:gd name="T21" fmla="*/ 2 h 296"/>
                <a:gd name="T22" fmla="*/ 95 w 214"/>
                <a:gd name="T23" fmla="*/ 60 h 296"/>
                <a:gd name="T24" fmla="*/ 108 w 214"/>
                <a:gd name="T25" fmla="*/ 138 h 296"/>
                <a:gd name="T26" fmla="*/ 107 w 214"/>
                <a:gd name="T27" fmla="*/ 138 h 296"/>
                <a:gd name="T28" fmla="*/ 90 w 214"/>
                <a:gd name="T29" fmla="*/ 180 h 296"/>
                <a:gd name="T30" fmla="*/ 68 w 214"/>
                <a:gd name="T31" fmla="*/ 224 h 296"/>
                <a:gd name="T32" fmla="*/ 1 w 214"/>
                <a:gd name="T33" fmla="*/ 295 h 296"/>
                <a:gd name="T34" fmla="*/ 2 w 214"/>
                <a:gd name="T35" fmla="*/ 296 h 296"/>
                <a:gd name="T36" fmla="*/ 69 w 214"/>
                <a:gd name="T37" fmla="*/ 231 h 296"/>
                <a:gd name="T38" fmla="*/ 91 w 214"/>
                <a:gd name="T39" fmla="*/ 186 h 296"/>
                <a:gd name="T40" fmla="*/ 94 w 214"/>
                <a:gd name="T41" fmla="*/ 180 h 296"/>
                <a:gd name="T42" fmla="*/ 173 w 214"/>
                <a:gd name="T43" fmla="*/ 186 h 296"/>
                <a:gd name="T44" fmla="*/ 200 w 214"/>
                <a:gd name="T45" fmla="*/ 127 h 2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6">
                  <a:moveTo>
                    <a:pt x="200" y="127"/>
                  </a:moveTo>
                  <a:cubicBezTo>
                    <a:pt x="189" y="108"/>
                    <a:pt x="156" y="126"/>
                    <a:pt x="143" y="133"/>
                  </a:cubicBezTo>
                  <a:cubicBezTo>
                    <a:pt x="131" y="141"/>
                    <a:pt x="119" y="149"/>
                    <a:pt x="109" y="159"/>
                  </a:cubicBezTo>
                  <a:cubicBezTo>
                    <a:pt x="105" y="162"/>
                    <a:pt x="101" y="166"/>
                    <a:pt x="98" y="170"/>
                  </a:cubicBezTo>
                  <a:cubicBezTo>
                    <a:pt x="102" y="160"/>
                    <a:pt x="106" y="150"/>
                    <a:pt x="109" y="139"/>
                  </a:cubicBezTo>
                  <a:cubicBezTo>
                    <a:pt x="109" y="139"/>
                    <a:pt x="109" y="139"/>
                    <a:pt x="109" y="139"/>
                  </a:cubicBezTo>
                  <a:cubicBezTo>
                    <a:pt x="109" y="139"/>
                    <a:pt x="109" y="139"/>
                    <a:pt x="109" y="139"/>
                  </a:cubicBezTo>
                  <a:cubicBezTo>
                    <a:pt x="110" y="139"/>
                    <a:pt x="110" y="139"/>
                    <a:pt x="111" y="139"/>
                  </a:cubicBezTo>
                  <a:cubicBezTo>
                    <a:pt x="143" y="117"/>
                    <a:pt x="172" y="91"/>
                    <a:pt x="180" y="51"/>
                  </a:cubicBezTo>
                  <a:cubicBezTo>
                    <a:pt x="183" y="39"/>
                    <a:pt x="183" y="24"/>
                    <a:pt x="176" y="13"/>
                  </a:cubicBezTo>
                  <a:cubicBezTo>
                    <a:pt x="169" y="1"/>
                    <a:pt x="154" y="0"/>
                    <a:pt x="141" y="2"/>
                  </a:cubicBezTo>
                  <a:cubicBezTo>
                    <a:pt x="113" y="6"/>
                    <a:pt x="99" y="35"/>
                    <a:pt x="95" y="60"/>
                  </a:cubicBezTo>
                  <a:cubicBezTo>
                    <a:pt x="91" y="85"/>
                    <a:pt x="92" y="117"/>
                    <a:pt x="108" y="138"/>
                  </a:cubicBezTo>
                  <a:cubicBezTo>
                    <a:pt x="107" y="138"/>
                    <a:pt x="107" y="138"/>
                    <a:pt x="107" y="138"/>
                  </a:cubicBezTo>
                  <a:cubicBezTo>
                    <a:pt x="100" y="152"/>
                    <a:pt x="95" y="166"/>
                    <a:pt x="90" y="180"/>
                  </a:cubicBezTo>
                  <a:cubicBezTo>
                    <a:pt x="83" y="195"/>
                    <a:pt x="76" y="210"/>
                    <a:pt x="68" y="224"/>
                  </a:cubicBezTo>
                  <a:cubicBezTo>
                    <a:pt x="52" y="254"/>
                    <a:pt x="29" y="276"/>
                    <a:pt x="1" y="295"/>
                  </a:cubicBezTo>
                  <a:cubicBezTo>
                    <a:pt x="0" y="296"/>
                    <a:pt x="1" y="296"/>
                    <a:pt x="2" y="296"/>
                  </a:cubicBezTo>
                  <a:cubicBezTo>
                    <a:pt x="31" y="283"/>
                    <a:pt x="53" y="257"/>
                    <a:pt x="69" y="231"/>
                  </a:cubicBezTo>
                  <a:cubicBezTo>
                    <a:pt x="78" y="216"/>
                    <a:pt x="85" y="201"/>
                    <a:pt x="91" y="186"/>
                  </a:cubicBezTo>
                  <a:cubicBezTo>
                    <a:pt x="92" y="184"/>
                    <a:pt x="93" y="182"/>
                    <a:pt x="94" y="180"/>
                  </a:cubicBezTo>
                  <a:cubicBezTo>
                    <a:pt x="116" y="196"/>
                    <a:pt x="149" y="196"/>
                    <a:pt x="173" y="186"/>
                  </a:cubicBezTo>
                  <a:cubicBezTo>
                    <a:pt x="194" y="177"/>
                    <a:pt x="214" y="150"/>
                    <a:pt x="200" y="12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1"/>
            <p:cNvSpPr/>
            <p:nvPr/>
          </p:nvSpPr>
          <p:spPr bwMode="auto">
            <a:xfrm>
              <a:off x="3597275" y="396081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2"/>
            <p:cNvSpPr/>
            <p:nvPr/>
          </p:nvSpPr>
          <p:spPr bwMode="auto">
            <a:xfrm>
              <a:off x="3792538" y="3990975"/>
              <a:ext cx="528638" cy="608013"/>
            </a:xfrm>
            <a:custGeom>
              <a:avLst/>
              <a:gdLst>
                <a:gd name="T0" fmla="*/ 109 w 125"/>
                <a:gd name="T1" fmla="*/ 33 h 143"/>
                <a:gd name="T2" fmla="*/ 118 w 125"/>
                <a:gd name="T3" fmla="*/ 8 h 143"/>
                <a:gd name="T4" fmla="*/ 98 w 125"/>
                <a:gd name="T5" fmla="*/ 1 h 143"/>
                <a:gd name="T6" fmla="*/ 63 w 125"/>
                <a:gd name="T7" fmla="*/ 17 h 143"/>
                <a:gd name="T8" fmla="*/ 26 w 125"/>
                <a:gd name="T9" fmla="*/ 50 h 143"/>
                <a:gd name="T10" fmla="*/ 26 w 125"/>
                <a:gd name="T11" fmla="*/ 51 h 143"/>
                <a:gd name="T12" fmla="*/ 27 w 125"/>
                <a:gd name="T13" fmla="*/ 50 h 143"/>
                <a:gd name="T14" fmla="*/ 32 w 125"/>
                <a:gd name="T15" fmla="*/ 138 h 143"/>
                <a:gd name="T16" fmla="*/ 56 w 125"/>
                <a:gd name="T17" fmla="*/ 126 h 143"/>
                <a:gd name="T18" fmla="*/ 64 w 125"/>
                <a:gd name="T19" fmla="*/ 123 h 143"/>
                <a:gd name="T20" fmla="*/ 74 w 125"/>
                <a:gd name="T21" fmla="*/ 120 h 143"/>
                <a:gd name="T22" fmla="*/ 84 w 125"/>
                <a:gd name="T23" fmla="*/ 102 h 143"/>
                <a:gd name="T24" fmla="*/ 84 w 125"/>
                <a:gd name="T25" fmla="*/ 102 h 143"/>
                <a:gd name="T26" fmla="*/ 101 w 125"/>
                <a:gd name="T27" fmla="*/ 74 h 143"/>
                <a:gd name="T28" fmla="*/ 122 w 125"/>
                <a:gd name="T29" fmla="*/ 58 h 143"/>
                <a:gd name="T30" fmla="*/ 109 w 125"/>
                <a:gd name="T31" fmla="*/ 33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5" h="143">
                  <a:moveTo>
                    <a:pt x="109" y="33"/>
                  </a:moveTo>
                  <a:cubicBezTo>
                    <a:pt x="114" y="26"/>
                    <a:pt x="121" y="17"/>
                    <a:pt x="118" y="8"/>
                  </a:cubicBezTo>
                  <a:cubicBezTo>
                    <a:pt x="115" y="0"/>
                    <a:pt x="105" y="0"/>
                    <a:pt x="98" y="1"/>
                  </a:cubicBezTo>
                  <a:cubicBezTo>
                    <a:pt x="85" y="2"/>
                    <a:pt x="73" y="9"/>
                    <a:pt x="63" y="17"/>
                  </a:cubicBezTo>
                  <a:cubicBezTo>
                    <a:pt x="50" y="27"/>
                    <a:pt x="41" y="42"/>
                    <a:pt x="26" y="50"/>
                  </a:cubicBezTo>
                  <a:cubicBezTo>
                    <a:pt x="26" y="50"/>
                    <a:pt x="26" y="51"/>
                    <a:pt x="26" y="51"/>
                  </a:cubicBezTo>
                  <a:cubicBezTo>
                    <a:pt x="27" y="51"/>
                    <a:pt x="27" y="50"/>
                    <a:pt x="27" y="50"/>
                  </a:cubicBezTo>
                  <a:cubicBezTo>
                    <a:pt x="12" y="72"/>
                    <a:pt x="0" y="124"/>
                    <a:pt x="32" y="138"/>
                  </a:cubicBezTo>
                  <a:cubicBezTo>
                    <a:pt x="43" y="143"/>
                    <a:pt x="52" y="135"/>
                    <a:pt x="56" y="126"/>
                  </a:cubicBezTo>
                  <a:cubicBezTo>
                    <a:pt x="58" y="122"/>
                    <a:pt x="60" y="123"/>
                    <a:pt x="64" y="123"/>
                  </a:cubicBezTo>
                  <a:cubicBezTo>
                    <a:pt x="68" y="123"/>
                    <a:pt x="71" y="122"/>
                    <a:pt x="74" y="120"/>
                  </a:cubicBezTo>
                  <a:cubicBezTo>
                    <a:pt x="80" y="116"/>
                    <a:pt x="84" y="109"/>
                    <a:pt x="84" y="102"/>
                  </a:cubicBezTo>
                  <a:cubicBezTo>
                    <a:pt x="84" y="102"/>
                    <a:pt x="84" y="102"/>
                    <a:pt x="84" y="102"/>
                  </a:cubicBezTo>
                  <a:cubicBezTo>
                    <a:pt x="95" y="101"/>
                    <a:pt x="107" y="84"/>
                    <a:pt x="101" y="74"/>
                  </a:cubicBezTo>
                  <a:cubicBezTo>
                    <a:pt x="111" y="74"/>
                    <a:pt x="119" y="68"/>
                    <a:pt x="122" y="58"/>
                  </a:cubicBezTo>
                  <a:cubicBezTo>
                    <a:pt x="125" y="47"/>
                    <a:pt x="118" y="37"/>
                    <a:pt x="109" y="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3"/>
            <p:cNvSpPr/>
            <p:nvPr/>
          </p:nvSpPr>
          <p:spPr bwMode="auto">
            <a:xfrm>
              <a:off x="3384550" y="3871913"/>
              <a:ext cx="746125" cy="577850"/>
            </a:xfrm>
            <a:custGeom>
              <a:avLst/>
              <a:gdLst>
                <a:gd name="T0" fmla="*/ 157 w 176"/>
                <a:gd name="T1" fmla="*/ 48 h 136"/>
                <a:gd name="T2" fmla="*/ 136 w 176"/>
                <a:gd name="T3" fmla="*/ 58 h 136"/>
                <a:gd name="T4" fmla="*/ 121 w 176"/>
                <a:gd name="T5" fmla="*/ 72 h 136"/>
                <a:gd name="T6" fmla="*/ 69 w 176"/>
                <a:gd name="T7" fmla="*/ 29 h 136"/>
                <a:gd name="T8" fmla="*/ 1 w 176"/>
                <a:gd name="T9" fmla="*/ 0 h 136"/>
                <a:gd name="T10" fmla="*/ 0 w 176"/>
                <a:gd name="T11" fmla="*/ 1 h 136"/>
                <a:gd name="T12" fmla="*/ 24 w 176"/>
                <a:gd name="T13" fmla="*/ 14 h 136"/>
                <a:gd name="T14" fmla="*/ 60 w 176"/>
                <a:gd name="T15" fmla="*/ 28 h 136"/>
                <a:gd name="T16" fmla="*/ 93 w 176"/>
                <a:gd name="T17" fmla="*/ 50 h 136"/>
                <a:gd name="T18" fmla="*/ 119 w 176"/>
                <a:gd name="T19" fmla="*/ 75 h 136"/>
                <a:gd name="T20" fmla="*/ 119 w 176"/>
                <a:gd name="T21" fmla="*/ 75 h 136"/>
                <a:gd name="T22" fmla="*/ 119 w 176"/>
                <a:gd name="T23" fmla="*/ 77 h 136"/>
                <a:gd name="T24" fmla="*/ 118 w 176"/>
                <a:gd name="T25" fmla="*/ 125 h 136"/>
                <a:gd name="T26" fmla="*/ 140 w 176"/>
                <a:gd name="T27" fmla="*/ 111 h 136"/>
                <a:gd name="T28" fmla="*/ 158 w 176"/>
                <a:gd name="T29" fmla="*/ 99 h 136"/>
                <a:gd name="T30" fmla="*/ 157 w 176"/>
                <a:gd name="T31" fmla="*/ 78 h 136"/>
                <a:gd name="T32" fmla="*/ 157 w 176"/>
                <a:gd name="T33" fmla="*/ 48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76" h="136">
                  <a:moveTo>
                    <a:pt x="157" y="48"/>
                  </a:moveTo>
                  <a:cubicBezTo>
                    <a:pt x="149" y="48"/>
                    <a:pt x="142" y="54"/>
                    <a:pt x="136" y="58"/>
                  </a:cubicBezTo>
                  <a:cubicBezTo>
                    <a:pt x="131" y="62"/>
                    <a:pt x="126" y="67"/>
                    <a:pt x="121" y="72"/>
                  </a:cubicBezTo>
                  <a:cubicBezTo>
                    <a:pt x="108" y="55"/>
                    <a:pt x="88" y="40"/>
                    <a:pt x="69" y="29"/>
                  </a:cubicBezTo>
                  <a:cubicBezTo>
                    <a:pt x="47" y="17"/>
                    <a:pt x="23" y="12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7" y="7"/>
                    <a:pt x="16" y="11"/>
                    <a:pt x="24" y="14"/>
                  </a:cubicBezTo>
                  <a:cubicBezTo>
                    <a:pt x="36" y="18"/>
                    <a:pt x="48" y="23"/>
                    <a:pt x="60" y="28"/>
                  </a:cubicBezTo>
                  <a:cubicBezTo>
                    <a:pt x="72" y="34"/>
                    <a:pt x="83" y="41"/>
                    <a:pt x="93" y="50"/>
                  </a:cubicBezTo>
                  <a:cubicBezTo>
                    <a:pt x="102" y="57"/>
                    <a:pt x="110" y="67"/>
                    <a:pt x="119" y="75"/>
                  </a:cubicBezTo>
                  <a:cubicBezTo>
                    <a:pt x="119" y="75"/>
                    <a:pt x="119" y="75"/>
                    <a:pt x="119" y="75"/>
                  </a:cubicBezTo>
                  <a:cubicBezTo>
                    <a:pt x="119" y="76"/>
                    <a:pt x="119" y="76"/>
                    <a:pt x="119" y="77"/>
                  </a:cubicBezTo>
                  <a:cubicBezTo>
                    <a:pt x="112" y="92"/>
                    <a:pt x="105" y="111"/>
                    <a:pt x="118" y="125"/>
                  </a:cubicBezTo>
                  <a:cubicBezTo>
                    <a:pt x="128" y="136"/>
                    <a:pt x="140" y="122"/>
                    <a:pt x="140" y="111"/>
                  </a:cubicBezTo>
                  <a:cubicBezTo>
                    <a:pt x="147" y="110"/>
                    <a:pt x="154" y="106"/>
                    <a:pt x="158" y="99"/>
                  </a:cubicBezTo>
                  <a:cubicBezTo>
                    <a:pt x="162" y="93"/>
                    <a:pt x="163" y="83"/>
                    <a:pt x="157" y="78"/>
                  </a:cubicBezTo>
                  <a:cubicBezTo>
                    <a:pt x="166" y="70"/>
                    <a:pt x="176" y="48"/>
                    <a:pt x="157" y="4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4"/>
            <p:cNvSpPr/>
            <p:nvPr/>
          </p:nvSpPr>
          <p:spPr bwMode="auto">
            <a:xfrm>
              <a:off x="3482975" y="3960813"/>
              <a:ext cx="182563" cy="442913"/>
            </a:xfrm>
            <a:custGeom>
              <a:avLst/>
              <a:gdLst>
                <a:gd name="T0" fmla="*/ 30 w 43"/>
                <a:gd name="T1" fmla="*/ 2 h 104"/>
                <a:gd name="T2" fmla="*/ 28 w 43"/>
                <a:gd name="T3" fmla="*/ 0 h 104"/>
                <a:gd name="T4" fmla="*/ 27 w 43"/>
                <a:gd name="T5" fmla="*/ 1 h 104"/>
                <a:gd name="T6" fmla="*/ 2 w 43"/>
                <a:gd name="T7" fmla="*/ 49 h 104"/>
                <a:gd name="T8" fmla="*/ 11 w 43"/>
                <a:gd name="T9" fmla="*/ 103 h 104"/>
                <a:gd name="T10" fmla="*/ 14 w 43"/>
                <a:gd name="T11" fmla="*/ 102 h 104"/>
                <a:gd name="T12" fmla="*/ 40 w 43"/>
                <a:gd name="T13" fmla="*/ 55 h 104"/>
                <a:gd name="T14" fmla="*/ 30 w 43"/>
                <a:gd name="T15" fmla="*/ 2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3" h="104">
                  <a:moveTo>
                    <a:pt x="30" y="2"/>
                  </a:moveTo>
                  <a:cubicBezTo>
                    <a:pt x="30" y="1"/>
                    <a:pt x="29" y="0"/>
                    <a:pt x="28" y="0"/>
                  </a:cubicBezTo>
                  <a:cubicBezTo>
                    <a:pt x="27" y="0"/>
                    <a:pt x="27" y="1"/>
                    <a:pt x="27" y="1"/>
                  </a:cubicBezTo>
                  <a:cubicBezTo>
                    <a:pt x="11" y="12"/>
                    <a:pt x="5" y="32"/>
                    <a:pt x="2" y="49"/>
                  </a:cubicBezTo>
                  <a:cubicBezTo>
                    <a:pt x="0" y="66"/>
                    <a:pt x="1" y="88"/>
                    <a:pt x="11" y="103"/>
                  </a:cubicBezTo>
                  <a:cubicBezTo>
                    <a:pt x="12" y="104"/>
                    <a:pt x="14" y="103"/>
                    <a:pt x="14" y="102"/>
                  </a:cubicBezTo>
                  <a:cubicBezTo>
                    <a:pt x="29" y="92"/>
                    <a:pt x="37" y="72"/>
                    <a:pt x="40" y="55"/>
                  </a:cubicBezTo>
                  <a:cubicBezTo>
                    <a:pt x="43" y="39"/>
                    <a:pt x="42" y="14"/>
                    <a:pt x="30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5"/>
            <p:cNvSpPr/>
            <p:nvPr/>
          </p:nvSpPr>
          <p:spPr bwMode="auto">
            <a:xfrm>
              <a:off x="3690938" y="3798888"/>
              <a:ext cx="406400" cy="255588"/>
            </a:xfrm>
            <a:custGeom>
              <a:avLst/>
              <a:gdLst>
                <a:gd name="T0" fmla="*/ 93 w 96"/>
                <a:gd name="T1" fmla="*/ 2 h 60"/>
                <a:gd name="T2" fmla="*/ 92 w 96"/>
                <a:gd name="T3" fmla="*/ 1 h 60"/>
                <a:gd name="T4" fmla="*/ 1 w 96"/>
                <a:gd name="T5" fmla="*/ 49 h 60"/>
                <a:gd name="T6" fmla="*/ 1 w 96"/>
                <a:gd name="T7" fmla="*/ 49 h 60"/>
                <a:gd name="T8" fmla="*/ 0 w 96"/>
                <a:gd name="T9" fmla="*/ 50 h 60"/>
                <a:gd name="T10" fmla="*/ 2 w 96"/>
                <a:gd name="T11" fmla="*/ 50 h 60"/>
                <a:gd name="T12" fmla="*/ 2 w 96"/>
                <a:gd name="T13" fmla="*/ 50 h 60"/>
                <a:gd name="T14" fmla="*/ 52 w 96"/>
                <a:gd name="T15" fmla="*/ 44 h 60"/>
                <a:gd name="T16" fmla="*/ 95 w 96"/>
                <a:gd name="T17" fmla="*/ 5 h 60"/>
                <a:gd name="T18" fmla="*/ 93 w 96"/>
                <a:gd name="T19" fmla="*/ 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6" h="60">
                  <a:moveTo>
                    <a:pt x="93" y="2"/>
                  </a:moveTo>
                  <a:cubicBezTo>
                    <a:pt x="93" y="2"/>
                    <a:pt x="92" y="1"/>
                    <a:pt x="92" y="1"/>
                  </a:cubicBezTo>
                  <a:cubicBezTo>
                    <a:pt x="56" y="0"/>
                    <a:pt x="15" y="14"/>
                    <a:pt x="1" y="49"/>
                  </a:cubicBezTo>
                  <a:cubicBezTo>
                    <a:pt x="1" y="49"/>
                    <a:pt x="1" y="49"/>
                    <a:pt x="1" y="49"/>
                  </a:cubicBezTo>
                  <a:cubicBezTo>
                    <a:pt x="1" y="49"/>
                    <a:pt x="1" y="49"/>
                    <a:pt x="0" y="50"/>
                  </a:cubicBezTo>
                  <a:cubicBezTo>
                    <a:pt x="0" y="50"/>
                    <a:pt x="1" y="51"/>
                    <a:pt x="2" y="50"/>
                  </a:cubicBezTo>
                  <a:cubicBezTo>
                    <a:pt x="2" y="50"/>
                    <a:pt x="2" y="50"/>
                    <a:pt x="2" y="50"/>
                  </a:cubicBezTo>
                  <a:cubicBezTo>
                    <a:pt x="16" y="60"/>
                    <a:pt x="38" y="51"/>
                    <a:pt x="52" y="44"/>
                  </a:cubicBezTo>
                  <a:cubicBezTo>
                    <a:pt x="69" y="35"/>
                    <a:pt x="85" y="22"/>
                    <a:pt x="95" y="5"/>
                  </a:cubicBezTo>
                  <a:cubicBezTo>
                    <a:pt x="96" y="4"/>
                    <a:pt x="94" y="2"/>
                    <a:pt x="93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6"/>
            <p:cNvSpPr/>
            <p:nvPr/>
          </p:nvSpPr>
          <p:spPr bwMode="auto">
            <a:xfrm>
              <a:off x="4516438" y="2747963"/>
              <a:ext cx="317500" cy="476250"/>
            </a:xfrm>
            <a:custGeom>
              <a:avLst/>
              <a:gdLst>
                <a:gd name="T0" fmla="*/ 71 w 75"/>
                <a:gd name="T1" fmla="*/ 24 h 112"/>
                <a:gd name="T2" fmla="*/ 58 w 75"/>
                <a:gd name="T3" fmla="*/ 25 h 112"/>
                <a:gd name="T4" fmla="*/ 60 w 75"/>
                <a:gd name="T5" fmla="*/ 12 h 112"/>
                <a:gd name="T6" fmla="*/ 58 w 75"/>
                <a:gd name="T7" fmla="*/ 10 h 112"/>
                <a:gd name="T8" fmla="*/ 40 w 75"/>
                <a:gd name="T9" fmla="*/ 17 h 112"/>
                <a:gd name="T10" fmla="*/ 24 w 75"/>
                <a:gd name="T11" fmla="*/ 8 h 112"/>
                <a:gd name="T12" fmla="*/ 27 w 75"/>
                <a:gd name="T13" fmla="*/ 39 h 112"/>
                <a:gd name="T14" fmla="*/ 27 w 75"/>
                <a:gd name="T15" fmla="*/ 41 h 112"/>
                <a:gd name="T16" fmla="*/ 13 w 75"/>
                <a:gd name="T17" fmla="*/ 71 h 112"/>
                <a:gd name="T18" fmla="*/ 1 w 75"/>
                <a:gd name="T19" fmla="*/ 110 h 112"/>
                <a:gd name="T20" fmla="*/ 2 w 75"/>
                <a:gd name="T21" fmla="*/ 111 h 112"/>
                <a:gd name="T22" fmla="*/ 15 w 75"/>
                <a:gd name="T23" fmla="*/ 75 h 112"/>
                <a:gd name="T24" fmla="*/ 29 w 75"/>
                <a:gd name="T25" fmla="*/ 43 h 112"/>
                <a:gd name="T26" fmla="*/ 73 w 75"/>
                <a:gd name="T27" fmla="*/ 38 h 112"/>
                <a:gd name="T28" fmla="*/ 71 w 75"/>
                <a:gd name="T29" fmla="*/ 2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112">
                  <a:moveTo>
                    <a:pt x="71" y="24"/>
                  </a:moveTo>
                  <a:cubicBezTo>
                    <a:pt x="66" y="22"/>
                    <a:pt x="62" y="23"/>
                    <a:pt x="58" y="25"/>
                  </a:cubicBezTo>
                  <a:cubicBezTo>
                    <a:pt x="59" y="21"/>
                    <a:pt x="60" y="16"/>
                    <a:pt x="60" y="12"/>
                  </a:cubicBezTo>
                  <a:cubicBezTo>
                    <a:pt x="60" y="11"/>
                    <a:pt x="59" y="10"/>
                    <a:pt x="58" y="10"/>
                  </a:cubicBezTo>
                  <a:cubicBezTo>
                    <a:pt x="51" y="9"/>
                    <a:pt x="45" y="12"/>
                    <a:pt x="40" y="17"/>
                  </a:cubicBezTo>
                  <a:cubicBezTo>
                    <a:pt x="38" y="9"/>
                    <a:pt x="32" y="0"/>
                    <a:pt x="24" y="8"/>
                  </a:cubicBezTo>
                  <a:cubicBezTo>
                    <a:pt x="15" y="16"/>
                    <a:pt x="18" y="31"/>
                    <a:pt x="27" y="39"/>
                  </a:cubicBezTo>
                  <a:cubicBezTo>
                    <a:pt x="27" y="39"/>
                    <a:pt x="27" y="40"/>
                    <a:pt x="27" y="41"/>
                  </a:cubicBezTo>
                  <a:cubicBezTo>
                    <a:pt x="21" y="50"/>
                    <a:pt x="17" y="61"/>
                    <a:pt x="13" y="71"/>
                  </a:cubicBezTo>
                  <a:cubicBezTo>
                    <a:pt x="8" y="84"/>
                    <a:pt x="3" y="97"/>
                    <a:pt x="1" y="110"/>
                  </a:cubicBezTo>
                  <a:cubicBezTo>
                    <a:pt x="0" y="111"/>
                    <a:pt x="2" y="112"/>
                    <a:pt x="2" y="111"/>
                  </a:cubicBezTo>
                  <a:cubicBezTo>
                    <a:pt x="6" y="99"/>
                    <a:pt x="10" y="87"/>
                    <a:pt x="15" y="75"/>
                  </a:cubicBezTo>
                  <a:cubicBezTo>
                    <a:pt x="19" y="64"/>
                    <a:pt x="25" y="54"/>
                    <a:pt x="29" y="43"/>
                  </a:cubicBezTo>
                  <a:cubicBezTo>
                    <a:pt x="41" y="55"/>
                    <a:pt x="63" y="52"/>
                    <a:pt x="73" y="38"/>
                  </a:cubicBezTo>
                  <a:cubicBezTo>
                    <a:pt x="75" y="34"/>
                    <a:pt x="75" y="27"/>
                    <a:pt x="71" y="2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7"/>
            <p:cNvSpPr/>
            <p:nvPr/>
          </p:nvSpPr>
          <p:spPr bwMode="auto">
            <a:xfrm>
              <a:off x="5392738" y="3097213"/>
              <a:ext cx="906463" cy="1263650"/>
            </a:xfrm>
            <a:custGeom>
              <a:avLst/>
              <a:gdLst>
                <a:gd name="T0" fmla="*/ 173 w 214"/>
                <a:gd name="T1" fmla="*/ 110 h 297"/>
                <a:gd name="T2" fmla="*/ 94 w 214"/>
                <a:gd name="T3" fmla="*/ 117 h 297"/>
                <a:gd name="T4" fmla="*/ 91 w 214"/>
                <a:gd name="T5" fmla="*/ 110 h 297"/>
                <a:gd name="T6" fmla="*/ 69 w 214"/>
                <a:gd name="T7" fmla="*/ 66 h 297"/>
                <a:gd name="T8" fmla="*/ 2 w 214"/>
                <a:gd name="T9" fmla="*/ 0 h 297"/>
                <a:gd name="T10" fmla="*/ 1 w 214"/>
                <a:gd name="T11" fmla="*/ 1 h 297"/>
                <a:gd name="T12" fmla="*/ 68 w 214"/>
                <a:gd name="T13" fmla="*/ 73 h 297"/>
                <a:gd name="T14" fmla="*/ 90 w 214"/>
                <a:gd name="T15" fmla="*/ 117 h 297"/>
                <a:gd name="T16" fmla="*/ 107 w 214"/>
                <a:gd name="T17" fmla="*/ 158 h 297"/>
                <a:gd name="T18" fmla="*/ 108 w 214"/>
                <a:gd name="T19" fmla="*/ 159 h 297"/>
                <a:gd name="T20" fmla="*/ 95 w 214"/>
                <a:gd name="T21" fmla="*/ 236 h 297"/>
                <a:gd name="T22" fmla="*/ 141 w 214"/>
                <a:gd name="T23" fmla="*/ 295 h 297"/>
                <a:gd name="T24" fmla="*/ 176 w 214"/>
                <a:gd name="T25" fmla="*/ 284 h 297"/>
                <a:gd name="T26" fmla="*/ 180 w 214"/>
                <a:gd name="T27" fmla="*/ 245 h 297"/>
                <a:gd name="T28" fmla="*/ 111 w 214"/>
                <a:gd name="T29" fmla="*/ 158 h 297"/>
                <a:gd name="T30" fmla="*/ 109 w 214"/>
                <a:gd name="T31" fmla="*/ 158 h 297"/>
                <a:gd name="T32" fmla="*/ 109 w 214"/>
                <a:gd name="T33" fmla="*/ 158 h 297"/>
                <a:gd name="T34" fmla="*/ 109 w 214"/>
                <a:gd name="T35" fmla="*/ 157 h 297"/>
                <a:gd name="T36" fmla="*/ 98 w 214"/>
                <a:gd name="T37" fmla="*/ 127 h 297"/>
                <a:gd name="T38" fmla="*/ 109 w 214"/>
                <a:gd name="T39" fmla="*/ 138 h 297"/>
                <a:gd name="T40" fmla="*/ 143 w 214"/>
                <a:gd name="T41" fmla="*/ 163 h 297"/>
                <a:gd name="T42" fmla="*/ 200 w 214"/>
                <a:gd name="T43" fmla="*/ 169 h 297"/>
                <a:gd name="T44" fmla="*/ 173 w 214"/>
                <a:gd name="T45" fmla="*/ 110 h 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7">
                  <a:moveTo>
                    <a:pt x="173" y="110"/>
                  </a:moveTo>
                  <a:cubicBezTo>
                    <a:pt x="149" y="100"/>
                    <a:pt x="116" y="100"/>
                    <a:pt x="94" y="117"/>
                  </a:cubicBezTo>
                  <a:cubicBezTo>
                    <a:pt x="93" y="114"/>
                    <a:pt x="92" y="112"/>
                    <a:pt x="91" y="110"/>
                  </a:cubicBezTo>
                  <a:cubicBezTo>
                    <a:pt x="85" y="95"/>
                    <a:pt x="78" y="80"/>
                    <a:pt x="69" y="66"/>
                  </a:cubicBezTo>
                  <a:cubicBezTo>
                    <a:pt x="53" y="39"/>
                    <a:pt x="31" y="14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29" y="20"/>
                    <a:pt x="52" y="43"/>
                    <a:pt x="68" y="73"/>
                  </a:cubicBezTo>
                  <a:cubicBezTo>
                    <a:pt x="77" y="87"/>
                    <a:pt x="83" y="102"/>
                    <a:pt x="90" y="117"/>
                  </a:cubicBezTo>
                  <a:cubicBezTo>
                    <a:pt x="95" y="131"/>
                    <a:pt x="100" y="145"/>
                    <a:pt x="107" y="158"/>
                  </a:cubicBezTo>
                  <a:cubicBezTo>
                    <a:pt x="107" y="159"/>
                    <a:pt x="107" y="159"/>
                    <a:pt x="108" y="159"/>
                  </a:cubicBezTo>
                  <a:cubicBezTo>
                    <a:pt x="92" y="179"/>
                    <a:pt x="91" y="212"/>
                    <a:pt x="95" y="236"/>
                  </a:cubicBezTo>
                  <a:cubicBezTo>
                    <a:pt x="100" y="262"/>
                    <a:pt x="113" y="290"/>
                    <a:pt x="141" y="295"/>
                  </a:cubicBezTo>
                  <a:cubicBezTo>
                    <a:pt x="154" y="297"/>
                    <a:pt x="169" y="296"/>
                    <a:pt x="176" y="284"/>
                  </a:cubicBezTo>
                  <a:cubicBezTo>
                    <a:pt x="183" y="272"/>
                    <a:pt x="183" y="258"/>
                    <a:pt x="180" y="245"/>
                  </a:cubicBezTo>
                  <a:cubicBezTo>
                    <a:pt x="172" y="206"/>
                    <a:pt x="143" y="179"/>
                    <a:pt x="111" y="158"/>
                  </a:cubicBezTo>
                  <a:cubicBezTo>
                    <a:pt x="110" y="158"/>
                    <a:pt x="110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9" y="158"/>
                    <a:pt x="109" y="158"/>
                    <a:pt x="109" y="157"/>
                  </a:cubicBezTo>
                  <a:cubicBezTo>
                    <a:pt x="106" y="147"/>
                    <a:pt x="102" y="137"/>
                    <a:pt x="98" y="127"/>
                  </a:cubicBezTo>
                  <a:cubicBezTo>
                    <a:pt x="101" y="131"/>
                    <a:pt x="105" y="134"/>
                    <a:pt x="109" y="138"/>
                  </a:cubicBezTo>
                  <a:cubicBezTo>
                    <a:pt x="119" y="147"/>
                    <a:pt x="131" y="156"/>
                    <a:pt x="143" y="163"/>
                  </a:cubicBezTo>
                  <a:cubicBezTo>
                    <a:pt x="156" y="171"/>
                    <a:pt x="189" y="188"/>
                    <a:pt x="200" y="169"/>
                  </a:cubicBezTo>
                  <a:cubicBezTo>
                    <a:pt x="214" y="146"/>
                    <a:pt x="194" y="119"/>
                    <a:pt x="173" y="11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38"/>
            <p:cNvSpPr/>
            <p:nvPr/>
          </p:nvSpPr>
          <p:spPr bwMode="auto">
            <a:xfrm>
              <a:off x="6380163" y="3768725"/>
              <a:ext cx="457200" cy="442913"/>
            </a:xfrm>
            <a:custGeom>
              <a:avLst/>
              <a:gdLst>
                <a:gd name="T0" fmla="*/ 92 w 108"/>
                <a:gd name="T1" fmla="*/ 20 h 104"/>
                <a:gd name="T2" fmla="*/ 49 w 108"/>
                <a:gd name="T3" fmla="*/ 2 h 104"/>
                <a:gd name="T4" fmla="*/ 16 w 108"/>
                <a:gd name="T5" fmla="*/ 15 h 104"/>
                <a:gd name="T6" fmla="*/ 2 w 108"/>
                <a:gd name="T7" fmla="*/ 45 h 104"/>
                <a:gd name="T8" fmla="*/ 10 w 108"/>
                <a:gd name="T9" fmla="*/ 82 h 104"/>
                <a:gd name="T10" fmla="*/ 37 w 108"/>
                <a:gd name="T11" fmla="*/ 103 h 104"/>
                <a:gd name="T12" fmla="*/ 55 w 108"/>
                <a:gd name="T13" fmla="*/ 86 h 104"/>
                <a:gd name="T14" fmla="*/ 80 w 108"/>
                <a:gd name="T15" fmla="*/ 64 h 104"/>
                <a:gd name="T16" fmla="*/ 105 w 108"/>
                <a:gd name="T17" fmla="*/ 58 h 104"/>
                <a:gd name="T18" fmla="*/ 92 w 108"/>
                <a:gd name="T19" fmla="*/ 2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92" y="20"/>
                  </a:moveTo>
                  <a:cubicBezTo>
                    <a:pt x="82" y="9"/>
                    <a:pt x="64" y="3"/>
                    <a:pt x="49" y="2"/>
                  </a:cubicBezTo>
                  <a:cubicBezTo>
                    <a:pt x="37" y="0"/>
                    <a:pt x="19" y="2"/>
                    <a:pt x="16" y="15"/>
                  </a:cubicBezTo>
                  <a:cubicBezTo>
                    <a:pt x="8" y="21"/>
                    <a:pt x="4" y="39"/>
                    <a:pt x="2" y="45"/>
                  </a:cubicBezTo>
                  <a:cubicBezTo>
                    <a:pt x="0" y="59"/>
                    <a:pt x="2" y="71"/>
                    <a:pt x="10" y="82"/>
                  </a:cubicBezTo>
                  <a:cubicBezTo>
                    <a:pt x="16" y="91"/>
                    <a:pt x="25" y="101"/>
                    <a:pt x="37" y="103"/>
                  </a:cubicBezTo>
                  <a:cubicBezTo>
                    <a:pt x="47" y="104"/>
                    <a:pt x="52" y="95"/>
                    <a:pt x="55" y="86"/>
                  </a:cubicBezTo>
                  <a:cubicBezTo>
                    <a:pt x="69" y="94"/>
                    <a:pt x="82" y="80"/>
                    <a:pt x="80" y="64"/>
                  </a:cubicBezTo>
                  <a:cubicBezTo>
                    <a:pt x="89" y="71"/>
                    <a:pt x="103" y="72"/>
                    <a:pt x="105" y="58"/>
                  </a:cubicBezTo>
                  <a:cubicBezTo>
                    <a:pt x="108" y="46"/>
                    <a:pt x="101" y="29"/>
                    <a:pt x="92" y="2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39"/>
            <p:cNvSpPr/>
            <p:nvPr/>
          </p:nvSpPr>
          <p:spPr bwMode="auto">
            <a:xfrm>
              <a:off x="7065963" y="2952750"/>
              <a:ext cx="1122363" cy="881063"/>
            </a:xfrm>
            <a:custGeom>
              <a:avLst/>
              <a:gdLst>
                <a:gd name="T0" fmla="*/ 244 w 265"/>
                <a:gd name="T1" fmla="*/ 42 h 207"/>
                <a:gd name="T2" fmla="*/ 244 w 265"/>
                <a:gd name="T3" fmla="*/ 43 h 207"/>
                <a:gd name="T4" fmla="*/ 217 w 265"/>
                <a:gd name="T5" fmla="*/ 51 h 207"/>
                <a:gd name="T6" fmla="*/ 243 w 265"/>
                <a:gd name="T7" fmla="*/ 21 h 207"/>
                <a:gd name="T8" fmla="*/ 231 w 265"/>
                <a:gd name="T9" fmla="*/ 4 h 207"/>
                <a:gd name="T10" fmla="*/ 230 w 265"/>
                <a:gd name="T11" fmla="*/ 13 h 207"/>
                <a:gd name="T12" fmla="*/ 193 w 265"/>
                <a:gd name="T13" fmla="*/ 70 h 207"/>
                <a:gd name="T14" fmla="*/ 200 w 265"/>
                <a:gd name="T15" fmla="*/ 29 h 207"/>
                <a:gd name="T16" fmla="*/ 177 w 265"/>
                <a:gd name="T17" fmla="*/ 33 h 207"/>
                <a:gd name="T18" fmla="*/ 190 w 265"/>
                <a:gd name="T19" fmla="*/ 41 h 207"/>
                <a:gd name="T20" fmla="*/ 192 w 265"/>
                <a:gd name="T21" fmla="*/ 72 h 207"/>
                <a:gd name="T22" fmla="*/ 135 w 265"/>
                <a:gd name="T23" fmla="*/ 122 h 207"/>
                <a:gd name="T24" fmla="*/ 160 w 265"/>
                <a:gd name="T25" fmla="*/ 71 h 207"/>
                <a:gd name="T26" fmla="*/ 141 w 265"/>
                <a:gd name="T27" fmla="*/ 58 h 207"/>
                <a:gd name="T28" fmla="*/ 144 w 265"/>
                <a:gd name="T29" fmla="*/ 72 h 207"/>
                <a:gd name="T30" fmla="*/ 134 w 265"/>
                <a:gd name="T31" fmla="*/ 123 h 207"/>
                <a:gd name="T32" fmla="*/ 73 w 265"/>
                <a:gd name="T33" fmla="*/ 166 h 207"/>
                <a:gd name="T34" fmla="*/ 115 w 265"/>
                <a:gd name="T35" fmla="*/ 115 h 207"/>
                <a:gd name="T36" fmla="*/ 95 w 265"/>
                <a:gd name="T37" fmla="*/ 104 h 207"/>
                <a:gd name="T38" fmla="*/ 96 w 265"/>
                <a:gd name="T39" fmla="*/ 117 h 207"/>
                <a:gd name="T40" fmla="*/ 39 w 265"/>
                <a:gd name="T41" fmla="*/ 187 h 207"/>
                <a:gd name="T42" fmla="*/ 27 w 265"/>
                <a:gd name="T43" fmla="*/ 178 h 207"/>
                <a:gd name="T44" fmla="*/ 42 w 265"/>
                <a:gd name="T45" fmla="*/ 157 h 207"/>
                <a:gd name="T46" fmla="*/ 23 w 265"/>
                <a:gd name="T47" fmla="*/ 144 h 207"/>
                <a:gd name="T48" fmla="*/ 29 w 265"/>
                <a:gd name="T49" fmla="*/ 159 h 207"/>
                <a:gd name="T50" fmla="*/ 0 w 265"/>
                <a:gd name="T51" fmla="*/ 206 h 207"/>
                <a:gd name="T52" fmla="*/ 34 w 265"/>
                <a:gd name="T53" fmla="*/ 193 h 207"/>
                <a:gd name="T54" fmla="*/ 86 w 265"/>
                <a:gd name="T55" fmla="*/ 188 h 207"/>
                <a:gd name="T56" fmla="*/ 102 w 265"/>
                <a:gd name="T57" fmla="*/ 198 h 207"/>
                <a:gd name="T58" fmla="*/ 91 w 265"/>
                <a:gd name="T59" fmla="*/ 177 h 207"/>
                <a:gd name="T60" fmla="*/ 86 w 265"/>
                <a:gd name="T61" fmla="*/ 184 h 207"/>
                <a:gd name="T62" fmla="*/ 45 w 265"/>
                <a:gd name="T63" fmla="*/ 187 h 207"/>
                <a:gd name="T64" fmla="*/ 110 w 265"/>
                <a:gd name="T65" fmla="*/ 146 h 207"/>
                <a:gd name="T66" fmla="*/ 153 w 265"/>
                <a:gd name="T67" fmla="*/ 164 h 207"/>
                <a:gd name="T68" fmla="*/ 168 w 265"/>
                <a:gd name="T69" fmla="*/ 169 h 207"/>
                <a:gd name="T70" fmla="*/ 159 w 265"/>
                <a:gd name="T71" fmla="*/ 149 h 207"/>
                <a:gd name="T72" fmla="*/ 112 w 265"/>
                <a:gd name="T73" fmla="*/ 144 h 207"/>
                <a:gd name="T74" fmla="*/ 168 w 265"/>
                <a:gd name="T75" fmla="*/ 101 h 207"/>
                <a:gd name="T76" fmla="*/ 201 w 265"/>
                <a:gd name="T77" fmla="*/ 113 h 207"/>
                <a:gd name="T78" fmla="*/ 217 w 265"/>
                <a:gd name="T79" fmla="*/ 101 h 207"/>
                <a:gd name="T80" fmla="*/ 207 w 265"/>
                <a:gd name="T81" fmla="*/ 98 h 207"/>
                <a:gd name="T82" fmla="*/ 204 w 265"/>
                <a:gd name="T83" fmla="*/ 100 h 207"/>
                <a:gd name="T84" fmla="*/ 201 w 265"/>
                <a:gd name="T85" fmla="*/ 103 h 207"/>
                <a:gd name="T86" fmla="*/ 215 w 265"/>
                <a:gd name="T87" fmla="*/ 53 h 207"/>
                <a:gd name="T88" fmla="*/ 245 w 265"/>
                <a:gd name="T89" fmla="*/ 47 h 207"/>
                <a:gd name="T90" fmla="*/ 264 w 265"/>
                <a:gd name="T91" fmla="*/ 41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65" h="207">
                  <a:moveTo>
                    <a:pt x="252" y="31"/>
                  </a:moveTo>
                  <a:cubicBezTo>
                    <a:pt x="248" y="32"/>
                    <a:pt x="245" y="37"/>
                    <a:pt x="244" y="42"/>
                  </a:cubicBezTo>
                  <a:cubicBezTo>
                    <a:pt x="244" y="42"/>
                    <a:pt x="244" y="42"/>
                    <a:pt x="244" y="42"/>
                  </a:cubicBezTo>
                  <a:cubicBezTo>
                    <a:pt x="244" y="42"/>
                    <a:pt x="244" y="43"/>
                    <a:pt x="244" y="43"/>
                  </a:cubicBezTo>
                  <a:cubicBezTo>
                    <a:pt x="244" y="43"/>
                    <a:pt x="244" y="44"/>
                    <a:pt x="244" y="45"/>
                  </a:cubicBezTo>
                  <a:cubicBezTo>
                    <a:pt x="235" y="46"/>
                    <a:pt x="225" y="49"/>
                    <a:pt x="217" y="51"/>
                  </a:cubicBezTo>
                  <a:cubicBezTo>
                    <a:pt x="224" y="42"/>
                    <a:pt x="230" y="32"/>
                    <a:pt x="236" y="22"/>
                  </a:cubicBezTo>
                  <a:cubicBezTo>
                    <a:pt x="238" y="23"/>
                    <a:pt x="240" y="23"/>
                    <a:pt x="243" y="21"/>
                  </a:cubicBezTo>
                  <a:cubicBezTo>
                    <a:pt x="247" y="19"/>
                    <a:pt x="250" y="12"/>
                    <a:pt x="248" y="7"/>
                  </a:cubicBezTo>
                  <a:cubicBezTo>
                    <a:pt x="245" y="2"/>
                    <a:pt x="235" y="0"/>
                    <a:pt x="231" y="4"/>
                  </a:cubicBezTo>
                  <a:cubicBezTo>
                    <a:pt x="230" y="6"/>
                    <a:pt x="229" y="10"/>
                    <a:pt x="230" y="13"/>
                  </a:cubicBezTo>
                  <a:cubicBezTo>
                    <a:pt x="230" y="13"/>
                    <a:pt x="230" y="13"/>
                    <a:pt x="230" y="13"/>
                  </a:cubicBezTo>
                  <a:cubicBezTo>
                    <a:pt x="230" y="16"/>
                    <a:pt x="232" y="19"/>
                    <a:pt x="234" y="21"/>
                  </a:cubicBezTo>
                  <a:cubicBezTo>
                    <a:pt x="221" y="38"/>
                    <a:pt x="208" y="55"/>
                    <a:pt x="193" y="70"/>
                  </a:cubicBezTo>
                  <a:cubicBezTo>
                    <a:pt x="194" y="60"/>
                    <a:pt x="194" y="50"/>
                    <a:pt x="193" y="40"/>
                  </a:cubicBezTo>
                  <a:cubicBezTo>
                    <a:pt x="197" y="39"/>
                    <a:pt x="201" y="34"/>
                    <a:pt x="200" y="29"/>
                  </a:cubicBezTo>
                  <a:cubicBezTo>
                    <a:pt x="200" y="23"/>
                    <a:pt x="195" y="19"/>
                    <a:pt x="189" y="20"/>
                  </a:cubicBezTo>
                  <a:cubicBezTo>
                    <a:pt x="184" y="20"/>
                    <a:pt x="175" y="27"/>
                    <a:pt x="177" y="33"/>
                  </a:cubicBezTo>
                  <a:cubicBezTo>
                    <a:pt x="179" y="38"/>
                    <a:pt x="184" y="40"/>
                    <a:pt x="189" y="39"/>
                  </a:cubicBezTo>
                  <a:cubicBezTo>
                    <a:pt x="189" y="40"/>
                    <a:pt x="189" y="41"/>
                    <a:pt x="190" y="41"/>
                  </a:cubicBezTo>
                  <a:cubicBezTo>
                    <a:pt x="190" y="41"/>
                    <a:pt x="190" y="41"/>
                    <a:pt x="190" y="41"/>
                  </a:cubicBezTo>
                  <a:cubicBezTo>
                    <a:pt x="191" y="51"/>
                    <a:pt x="191" y="61"/>
                    <a:pt x="192" y="72"/>
                  </a:cubicBezTo>
                  <a:cubicBezTo>
                    <a:pt x="174" y="90"/>
                    <a:pt x="156" y="106"/>
                    <a:pt x="136" y="122"/>
                  </a:cubicBezTo>
                  <a:cubicBezTo>
                    <a:pt x="136" y="122"/>
                    <a:pt x="135" y="122"/>
                    <a:pt x="135" y="122"/>
                  </a:cubicBezTo>
                  <a:cubicBezTo>
                    <a:pt x="138" y="106"/>
                    <a:pt x="144" y="91"/>
                    <a:pt x="149" y="76"/>
                  </a:cubicBezTo>
                  <a:cubicBezTo>
                    <a:pt x="153" y="77"/>
                    <a:pt x="157" y="76"/>
                    <a:pt x="160" y="71"/>
                  </a:cubicBezTo>
                  <a:cubicBezTo>
                    <a:pt x="163" y="66"/>
                    <a:pt x="162" y="58"/>
                    <a:pt x="158" y="53"/>
                  </a:cubicBezTo>
                  <a:cubicBezTo>
                    <a:pt x="152" y="48"/>
                    <a:pt x="143" y="51"/>
                    <a:pt x="141" y="58"/>
                  </a:cubicBezTo>
                  <a:cubicBezTo>
                    <a:pt x="139" y="62"/>
                    <a:pt x="140" y="67"/>
                    <a:pt x="143" y="71"/>
                  </a:cubicBezTo>
                  <a:cubicBezTo>
                    <a:pt x="143" y="71"/>
                    <a:pt x="143" y="72"/>
                    <a:pt x="144" y="72"/>
                  </a:cubicBezTo>
                  <a:cubicBezTo>
                    <a:pt x="145" y="73"/>
                    <a:pt x="146" y="74"/>
                    <a:pt x="147" y="75"/>
                  </a:cubicBezTo>
                  <a:cubicBezTo>
                    <a:pt x="141" y="91"/>
                    <a:pt x="135" y="107"/>
                    <a:pt x="134" y="123"/>
                  </a:cubicBezTo>
                  <a:cubicBezTo>
                    <a:pt x="115" y="138"/>
                    <a:pt x="96" y="151"/>
                    <a:pt x="76" y="164"/>
                  </a:cubicBezTo>
                  <a:cubicBezTo>
                    <a:pt x="75" y="165"/>
                    <a:pt x="74" y="165"/>
                    <a:pt x="73" y="166"/>
                  </a:cubicBezTo>
                  <a:cubicBezTo>
                    <a:pt x="80" y="149"/>
                    <a:pt x="88" y="134"/>
                    <a:pt x="98" y="119"/>
                  </a:cubicBezTo>
                  <a:cubicBezTo>
                    <a:pt x="103" y="122"/>
                    <a:pt x="112" y="121"/>
                    <a:pt x="115" y="115"/>
                  </a:cubicBezTo>
                  <a:cubicBezTo>
                    <a:pt x="117" y="110"/>
                    <a:pt x="116" y="102"/>
                    <a:pt x="112" y="99"/>
                  </a:cubicBezTo>
                  <a:cubicBezTo>
                    <a:pt x="106" y="94"/>
                    <a:pt x="98" y="99"/>
                    <a:pt x="95" y="104"/>
                  </a:cubicBezTo>
                  <a:cubicBezTo>
                    <a:pt x="95" y="105"/>
                    <a:pt x="95" y="105"/>
                    <a:pt x="95" y="105"/>
                  </a:cubicBezTo>
                  <a:cubicBezTo>
                    <a:pt x="93" y="109"/>
                    <a:pt x="93" y="114"/>
                    <a:pt x="96" y="117"/>
                  </a:cubicBezTo>
                  <a:cubicBezTo>
                    <a:pt x="85" y="132"/>
                    <a:pt x="76" y="149"/>
                    <a:pt x="72" y="167"/>
                  </a:cubicBezTo>
                  <a:cubicBezTo>
                    <a:pt x="61" y="174"/>
                    <a:pt x="50" y="181"/>
                    <a:pt x="39" y="187"/>
                  </a:cubicBezTo>
                  <a:cubicBezTo>
                    <a:pt x="33" y="190"/>
                    <a:pt x="28" y="192"/>
                    <a:pt x="22" y="195"/>
                  </a:cubicBezTo>
                  <a:cubicBezTo>
                    <a:pt x="24" y="189"/>
                    <a:pt x="25" y="183"/>
                    <a:pt x="27" y="178"/>
                  </a:cubicBezTo>
                  <a:cubicBezTo>
                    <a:pt x="28" y="172"/>
                    <a:pt x="30" y="166"/>
                    <a:pt x="32" y="160"/>
                  </a:cubicBezTo>
                  <a:cubicBezTo>
                    <a:pt x="36" y="161"/>
                    <a:pt x="39" y="160"/>
                    <a:pt x="42" y="157"/>
                  </a:cubicBezTo>
                  <a:cubicBezTo>
                    <a:pt x="46" y="152"/>
                    <a:pt x="46" y="144"/>
                    <a:pt x="41" y="140"/>
                  </a:cubicBezTo>
                  <a:cubicBezTo>
                    <a:pt x="35" y="135"/>
                    <a:pt x="26" y="137"/>
                    <a:pt x="23" y="144"/>
                  </a:cubicBezTo>
                  <a:cubicBezTo>
                    <a:pt x="22" y="148"/>
                    <a:pt x="23" y="154"/>
                    <a:pt x="27" y="157"/>
                  </a:cubicBezTo>
                  <a:cubicBezTo>
                    <a:pt x="27" y="158"/>
                    <a:pt x="28" y="159"/>
                    <a:pt x="29" y="159"/>
                  </a:cubicBezTo>
                  <a:cubicBezTo>
                    <a:pt x="24" y="170"/>
                    <a:pt x="22" y="184"/>
                    <a:pt x="20" y="196"/>
                  </a:cubicBezTo>
                  <a:cubicBezTo>
                    <a:pt x="13" y="199"/>
                    <a:pt x="6" y="202"/>
                    <a:pt x="0" y="206"/>
                  </a:cubicBezTo>
                  <a:cubicBezTo>
                    <a:pt x="0" y="206"/>
                    <a:pt x="0" y="207"/>
                    <a:pt x="0" y="207"/>
                  </a:cubicBezTo>
                  <a:cubicBezTo>
                    <a:pt x="12" y="206"/>
                    <a:pt x="24" y="199"/>
                    <a:pt x="34" y="193"/>
                  </a:cubicBezTo>
                  <a:cubicBezTo>
                    <a:pt x="37" y="192"/>
                    <a:pt x="40" y="190"/>
                    <a:pt x="43" y="189"/>
                  </a:cubicBezTo>
                  <a:cubicBezTo>
                    <a:pt x="56" y="191"/>
                    <a:pt x="72" y="191"/>
                    <a:pt x="86" y="188"/>
                  </a:cubicBezTo>
                  <a:cubicBezTo>
                    <a:pt x="86" y="189"/>
                    <a:pt x="86" y="190"/>
                    <a:pt x="86" y="191"/>
                  </a:cubicBezTo>
                  <a:cubicBezTo>
                    <a:pt x="88" y="198"/>
                    <a:pt x="96" y="200"/>
                    <a:pt x="102" y="198"/>
                  </a:cubicBezTo>
                  <a:cubicBezTo>
                    <a:pt x="108" y="195"/>
                    <a:pt x="110" y="190"/>
                    <a:pt x="108" y="184"/>
                  </a:cubicBezTo>
                  <a:cubicBezTo>
                    <a:pt x="105" y="178"/>
                    <a:pt x="96" y="173"/>
                    <a:pt x="91" y="177"/>
                  </a:cubicBezTo>
                  <a:cubicBezTo>
                    <a:pt x="90" y="177"/>
                    <a:pt x="90" y="178"/>
                    <a:pt x="90" y="179"/>
                  </a:cubicBezTo>
                  <a:cubicBezTo>
                    <a:pt x="88" y="180"/>
                    <a:pt x="87" y="182"/>
                    <a:pt x="86" y="184"/>
                  </a:cubicBezTo>
                  <a:cubicBezTo>
                    <a:pt x="80" y="185"/>
                    <a:pt x="73" y="187"/>
                    <a:pt x="66" y="187"/>
                  </a:cubicBezTo>
                  <a:cubicBezTo>
                    <a:pt x="59" y="188"/>
                    <a:pt x="52" y="187"/>
                    <a:pt x="45" y="187"/>
                  </a:cubicBezTo>
                  <a:cubicBezTo>
                    <a:pt x="55" y="182"/>
                    <a:pt x="65" y="176"/>
                    <a:pt x="75" y="169"/>
                  </a:cubicBezTo>
                  <a:cubicBezTo>
                    <a:pt x="87" y="162"/>
                    <a:pt x="99" y="154"/>
                    <a:pt x="110" y="146"/>
                  </a:cubicBezTo>
                  <a:cubicBezTo>
                    <a:pt x="123" y="152"/>
                    <a:pt x="137" y="157"/>
                    <a:pt x="152" y="158"/>
                  </a:cubicBezTo>
                  <a:cubicBezTo>
                    <a:pt x="151" y="160"/>
                    <a:pt x="152" y="162"/>
                    <a:pt x="153" y="164"/>
                  </a:cubicBezTo>
                  <a:cubicBezTo>
                    <a:pt x="153" y="164"/>
                    <a:pt x="154" y="165"/>
                    <a:pt x="154" y="165"/>
                  </a:cubicBezTo>
                  <a:cubicBezTo>
                    <a:pt x="157" y="169"/>
                    <a:pt x="162" y="171"/>
                    <a:pt x="168" y="169"/>
                  </a:cubicBezTo>
                  <a:cubicBezTo>
                    <a:pt x="174" y="167"/>
                    <a:pt x="179" y="158"/>
                    <a:pt x="174" y="152"/>
                  </a:cubicBezTo>
                  <a:cubicBezTo>
                    <a:pt x="171" y="148"/>
                    <a:pt x="163" y="147"/>
                    <a:pt x="159" y="149"/>
                  </a:cubicBezTo>
                  <a:cubicBezTo>
                    <a:pt x="155" y="150"/>
                    <a:pt x="153" y="152"/>
                    <a:pt x="152" y="155"/>
                  </a:cubicBezTo>
                  <a:cubicBezTo>
                    <a:pt x="138" y="153"/>
                    <a:pt x="125" y="149"/>
                    <a:pt x="112" y="144"/>
                  </a:cubicBezTo>
                  <a:cubicBezTo>
                    <a:pt x="120" y="139"/>
                    <a:pt x="127" y="134"/>
                    <a:pt x="134" y="128"/>
                  </a:cubicBezTo>
                  <a:cubicBezTo>
                    <a:pt x="145" y="119"/>
                    <a:pt x="157" y="110"/>
                    <a:pt x="168" y="101"/>
                  </a:cubicBezTo>
                  <a:cubicBezTo>
                    <a:pt x="178" y="105"/>
                    <a:pt x="189" y="106"/>
                    <a:pt x="200" y="106"/>
                  </a:cubicBezTo>
                  <a:cubicBezTo>
                    <a:pt x="200" y="108"/>
                    <a:pt x="200" y="111"/>
                    <a:pt x="201" y="113"/>
                  </a:cubicBezTo>
                  <a:cubicBezTo>
                    <a:pt x="204" y="119"/>
                    <a:pt x="214" y="120"/>
                    <a:pt x="218" y="115"/>
                  </a:cubicBezTo>
                  <a:cubicBezTo>
                    <a:pt x="221" y="111"/>
                    <a:pt x="220" y="105"/>
                    <a:pt x="217" y="101"/>
                  </a:cubicBezTo>
                  <a:cubicBezTo>
                    <a:pt x="215" y="98"/>
                    <a:pt x="210" y="98"/>
                    <a:pt x="207" y="99"/>
                  </a:cubicBezTo>
                  <a:cubicBezTo>
                    <a:pt x="207" y="98"/>
                    <a:pt x="207" y="98"/>
                    <a:pt x="207" y="98"/>
                  </a:cubicBezTo>
                  <a:cubicBezTo>
                    <a:pt x="207" y="98"/>
                    <a:pt x="207" y="98"/>
                    <a:pt x="207" y="98"/>
                  </a:cubicBezTo>
                  <a:cubicBezTo>
                    <a:pt x="206" y="98"/>
                    <a:pt x="205" y="99"/>
                    <a:pt x="204" y="100"/>
                  </a:cubicBezTo>
                  <a:cubicBezTo>
                    <a:pt x="203" y="101"/>
                    <a:pt x="202" y="101"/>
                    <a:pt x="201" y="102"/>
                  </a:cubicBezTo>
                  <a:cubicBezTo>
                    <a:pt x="201" y="102"/>
                    <a:pt x="201" y="102"/>
                    <a:pt x="201" y="103"/>
                  </a:cubicBezTo>
                  <a:cubicBezTo>
                    <a:pt x="190" y="102"/>
                    <a:pt x="180" y="102"/>
                    <a:pt x="169" y="100"/>
                  </a:cubicBezTo>
                  <a:cubicBezTo>
                    <a:pt x="186" y="85"/>
                    <a:pt x="202" y="70"/>
                    <a:pt x="215" y="53"/>
                  </a:cubicBezTo>
                  <a:cubicBezTo>
                    <a:pt x="225" y="51"/>
                    <a:pt x="236" y="50"/>
                    <a:pt x="245" y="47"/>
                  </a:cubicBezTo>
                  <a:cubicBezTo>
                    <a:pt x="245" y="47"/>
                    <a:pt x="245" y="47"/>
                    <a:pt x="245" y="47"/>
                  </a:cubicBezTo>
                  <a:cubicBezTo>
                    <a:pt x="248" y="50"/>
                    <a:pt x="252" y="51"/>
                    <a:pt x="255" y="51"/>
                  </a:cubicBezTo>
                  <a:cubicBezTo>
                    <a:pt x="260" y="50"/>
                    <a:pt x="265" y="46"/>
                    <a:pt x="264" y="41"/>
                  </a:cubicBezTo>
                  <a:cubicBezTo>
                    <a:pt x="264" y="35"/>
                    <a:pt x="259" y="28"/>
                    <a:pt x="252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0"/>
            <p:cNvSpPr/>
            <p:nvPr/>
          </p:nvSpPr>
          <p:spPr bwMode="auto">
            <a:xfrm>
              <a:off x="6049963" y="2808288"/>
              <a:ext cx="1341438" cy="858838"/>
            </a:xfrm>
            <a:custGeom>
              <a:avLst/>
              <a:gdLst>
                <a:gd name="T0" fmla="*/ 314 w 317"/>
                <a:gd name="T1" fmla="*/ 28 h 202"/>
                <a:gd name="T2" fmla="*/ 279 w 317"/>
                <a:gd name="T3" fmla="*/ 42 h 202"/>
                <a:gd name="T4" fmla="*/ 245 w 317"/>
                <a:gd name="T5" fmla="*/ 54 h 202"/>
                <a:gd name="T6" fmla="*/ 198 w 317"/>
                <a:gd name="T7" fmla="*/ 96 h 202"/>
                <a:gd name="T8" fmla="*/ 178 w 317"/>
                <a:gd name="T9" fmla="*/ 103 h 202"/>
                <a:gd name="T10" fmla="*/ 115 w 317"/>
                <a:gd name="T11" fmla="*/ 117 h 202"/>
                <a:gd name="T12" fmla="*/ 137 w 317"/>
                <a:gd name="T13" fmla="*/ 99 h 202"/>
                <a:gd name="T14" fmla="*/ 144 w 317"/>
                <a:gd name="T15" fmla="*/ 91 h 202"/>
                <a:gd name="T16" fmla="*/ 204 w 317"/>
                <a:gd name="T17" fmla="*/ 4 h 202"/>
                <a:gd name="T18" fmla="*/ 205 w 317"/>
                <a:gd name="T19" fmla="*/ 2 h 202"/>
                <a:gd name="T20" fmla="*/ 203 w 317"/>
                <a:gd name="T21" fmla="*/ 1 h 202"/>
                <a:gd name="T22" fmla="*/ 184 w 317"/>
                <a:gd name="T23" fmla="*/ 22 h 202"/>
                <a:gd name="T24" fmla="*/ 161 w 317"/>
                <a:gd name="T25" fmla="*/ 43 h 202"/>
                <a:gd name="T26" fmla="*/ 140 w 317"/>
                <a:gd name="T27" fmla="*/ 90 h 202"/>
                <a:gd name="T28" fmla="*/ 140 w 317"/>
                <a:gd name="T29" fmla="*/ 90 h 202"/>
                <a:gd name="T30" fmla="*/ 136 w 317"/>
                <a:gd name="T31" fmla="*/ 95 h 202"/>
                <a:gd name="T32" fmla="*/ 110 w 317"/>
                <a:gd name="T33" fmla="*/ 118 h 202"/>
                <a:gd name="T34" fmla="*/ 75 w 317"/>
                <a:gd name="T35" fmla="*/ 124 h 202"/>
                <a:gd name="T36" fmla="*/ 75 w 317"/>
                <a:gd name="T37" fmla="*/ 123 h 202"/>
                <a:gd name="T38" fmla="*/ 74 w 317"/>
                <a:gd name="T39" fmla="*/ 124 h 202"/>
                <a:gd name="T40" fmla="*/ 56 w 317"/>
                <a:gd name="T41" fmla="*/ 127 h 202"/>
                <a:gd name="T42" fmla="*/ 1 w 317"/>
                <a:gd name="T43" fmla="*/ 125 h 202"/>
                <a:gd name="T44" fmla="*/ 0 w 317"/>
                <a:gd name="T45" fmla="*/ 126 h 202"/>
                <a:gd name="T46" fmla="*/ 49 w 317"/>
                <a:gd name="T47" fmla="*/ 130 h 202"/>
                <a:gd name="T48" fmla="*/ 76 w 317"/>
                <a:gd name="T49" fmla="*/ 127 h 202"/>
                <a:gd name="T50" fmla="*/ 121 w 317"/>
                <a:gd name="T51" fmla="*/ 158 h 202"/>
                <a:gd name="T52" fmla="*/ 163 w 317"/>
                <a:gd name="T53" fmla="*/ 171 h 202"/>
                <a:gd name="T54" fmla="*/ 250 w 317"/>
                <a:gd name="T55" fmla="*/ 156 h 202"/>
                <a:gd name="T56" fmla="*/ 250 w 317"/>
                <a:gd name="T57" fmla="*/ 156 h 202"/>
                <a:gd name="T58" fmla="*/ 251 w 317"/>
                <a:gd name="T59" fmla="*/ 155 h 202"/>
                <a:gd name="T60" fmla="*/ 250 w 317"/>
                <a:gd name="T61" fmla="*/ 153 h 202"/>
                <a:gd name="T62" fmla="*/ 162 w 317"/>
                <a:gd name="T63" fmla="*/ 167 h 202"/>
                <a:gd name="T64" fmla="*/ 162 w 317"/>
                <a:gd name="T65" fmla="*/ 168 h 202"/>
                <a:gd name="T66" fmla="*/ 126 w 317"/>
                <a:gd name="T67" fmla="*/ 157 h 202"/>
                <a:gd name="T68" fmla="*/ 77 w 317"/>
                <a:gd name="T69" fmla="*/ 126 h 202"/>
                <a:gd name="T70" fmla="*/ 107 w 317"/>
                <a:gd name="T71" fmla="*/ 122 h 202"/>
                <a:gd name="T72" fmla="*/ 198 w 317"/>
                <a:gd name="T73" fmla="*/ 100 h 202"/>
                <a:gd name="T74" fmla="*/ 198 w 317"/>
                <a:gd name="T75" fmla="*/ 101 h 202"/>
                <a:gd name="T76" fmla="*/ 264 w 317"/>
                <a:gd name="T77" fmla="*/ 104 h 202"/>
                <a:gd name="T78" fmla="*/ 295 w 317"/>
                <a:gd name="T79" fmla="*/ 74 h 202"/>
                <a:gd name="T80" fmla="*/ 314 w 317"/>
                <a:gd name="T81" fmla="*/ 31 h 202"/>
                <a:gd name="T82" fmla="*/ 315 w 317"/>
                <a:gd name="T83" fmla="*/ 30 h 202"/>
                <a:gd name="T84" fmla="*/ 314 w 317"/>
                <a:gd name="T85" fmla="*/ 28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7" h="202">
                  <a:moveTo>
                    <a:pt x="314" y="28"/>
                  </a:moveTo>
                  <a:cubicBezTo>
                    <a:pt x="303" y="33"/>
                    <a:pt x="292" y="39"/>
                    <a:pt x="279" y="42"/>
                  </a:cubicBezTo>
                  <a:cubicBezTo>
                    <a:pt x="268" y="46"/>
                    <a:pt x="256" y="49"/>
                    <a:pt x="245" y="54"/>
                  </a:cubicBezTo>
                  <a:cubicBezTo>
                    <a:pt x="225" y="63"/>
                    <a:pt x="210" y="78"/>
                    <a:pt x="198" y="96"/>
                  </a:cubicBezTo>
                  <a:cubicBezTo>
                    <a:pt x="192" y="98"/>
                    <a:pt x="185" y="101"/>
                    <a:pt x="178" y="103"/>
                  </a:cubicBezTo>
                  <a:cubicBezTo>
                    <a:pt x="157" y="109"/>
                    <a:pt x="136" y="113"/>
                    <a:pt x="115" y="117"/>
                  </a:cubicBezTo>
                  <a:cubicBezTo>
                    <a:pt x="123" y="113"/>
                    <a:pt x="130" y="105"/>
                    <a:pt x="137" y="99"/>
                  </a:cubicBezTo>
                  <a:cubicBezTo>
                    <a:pt x="139" y="96"/>
                    <a:pt x="141" y="94"/>
                    <a:pt x="144" y="91"/>
                  </a:cubicBezTo>
                  <a:cubicBezTo>
                    <a:pt x="191" y="99"/>
                    <a:pt x="196" y="38"/>
                    <a:pt x="204" y="4"/>
                  </a:cubicBezTo>
                  <a:cubicBezTo>
                    <a:pt x="204" y="4"/>
                    <a:pt x="204" y="3"/>
                    <a:pt x="205" y="2"/>
                  </a:cubicBezTo>
                  <a:cubicBezTo>
                    <a:pt x="205" y="1"/>
                    <a:pt x="204" y="0"/>
                    <a:pt x="203" y="1"/>
                  </a:cubicBezTo>
                  <a:cubicBezTo>
                    <a:pt x="197" y="8"/>
                    <a:pt x="191" y="16"/>
                    <a:pt x="184" y="22"/>
                  </a:cubicBezTo>
                  <a:cubicBezTo>
                    <a:pt x="176" y="29"/>
                    <a:pt x="168" y="36"/>
                    <a:pt x="161" y="43"/>
                  </a:cubicBezTo>
                  <a:cubicBezTo>
                    <a:pt x="148" y="55"/>
                    <a:pt x="138" y="72"/>
                    <a:pt x="140" y="90"/>
                  </a:cubicBezTo>
                  <a:cubicBezTo>
                    <a:pt x="140" y="90"/>
                    <a:pt x="140" y="90"/>
                    <a:pt x="140" y="90"/>
                  </a:cubicBezTo>
                  <a:cubicBezTo>
                    <a:pt x="139" y="92"/>
                    <a:pt x="138" y="93"/>
                    <a:pt x="136" y="95"/>
                  </a:cubicBezTo>
                  <a:cubicBezTo>
                    <a:pt x="128" y="104"/>
                    <a:pt x="120" y="111"/>
                    <a:pt x="110" y="118"/>
                  </a:cubicBezTo>
                  <a:cubicBezTo>
                    <a:pt x="99" y="120"/>
                    <a:pt x="87" y="122"/>
                    <a:pt x="75" y="124"/>
                  </a:cubicBezTo>
                  <a:cubicBezTo>
                    <a:pt x="75" y="124"/>
                    <a:pt x="75" y="123"/>
                    <a:pt x="75" y="123"/>
                  </a:cubicBezTo>
                  <a:cubicBezTo>
                    <a:pt x="75" y="123"/>
                    <a:pt x="74" y="123"/>
                    <a:pt x="74" y="124"/>
                  </a:cubicBezTo>
                  <a:cubicBezTo>
                    <a:pt x="68" y="125"/>
                    <a:pt x="62" y="126"/>
                    <a:pt x="56" y="127"/>
                  </a:cubicBezTo>
                  <a:cubicBezTo>
                    <a:pt x="37" y="129"/>
                    <a:pt x="19" y="131"/>
                    <a:pt x="1" y="125"/>
                  </a:cubicBezTo>
                  <a:cubicBezTo>
                    <a:pt x="0" y="125"/>
                    <a:pt x="0" y="126"/>
                    <a:pt x="0" y="126"/>
                  </a:cubicBezTo>
                  <a:cubicBezTo>
                    <a:pt x="14" y="135"/>
                    <a:pt x="34" y="132"/>
                    <a:pt x="49" y="130"/>
                  </a:cubicBezTo>
                  <a:cubicBezTo>
                    <a:pt x="58" y="129"/>
                    <a:pt x="67" y="128"/>
                    <a:pt x="76" y="127"/>
                  </a:cubicBezTo>
                  <a:cubicBezTo>
                    <a:pt x="85" y="142"/>
                    <a:pt x="106" y="151"/>
                    <a:pt x="121" y="158"/>
                  </a:cubicBezTo>
                  <a:cubicBezTo>
                    <a:pt x="134" y="163"/>
                    <a:pt x="148" y="168"/>
                    <a:pt x="163" y="171"/>
                  </a:cubicBezTo>
                  <a:cubicBezTo>
                    <a:pt x="181" y="202"/>
                    <a:pt x="241" y="188"/>
                    <a:pt x="250" y="156"/>
                  </a:cubicBezTo>
                  <a:cubicBezTo>
                    <a:pt x="250" y="156"/>
                    <a:pt x="250" y="156"/>
                    <a:pt x="250" y="156"/>
                  </a:cubicBezTo>
                  <a:cubicBezTo>
                    <a:pt x="250" y="155"/>
                    <a:pt x="250" y="155"/>
                    <a:pt x="251" y="155"/>
                  </a:cubicBezTo>
                  <a:cubicBezTo>
                    <a:pt x="252" y="155"/>
                    <a:pt x="252" y="153"/>
                    <a:pt x="250" y="153"/>
                  </a:cubicBezTo>
                  <a:cubicBezTo>
                    <a:pt x="221" y="155"/>
                    <a:pt x="183" y="141"/>
                    <a:pt x="162" y="167"/>
                  </a:cubicBezTo>
                  <a:cubicBezTo>
                    <a:pt x="162" y="167"/>
                    <a:pt x="162" y="168"/>
                    <a:pt x="162" y="168"/>
                  </a:cubicBezTo>
                  <a:cubicBezTo>
                    <a:pt x="150" y="165"/>
                    <a:pt x="138" y="161"/>
                    <a:pt x="126" y="157"/>
                  </a:cubicBezTo>
                  <a:cubicBezTo>
                    <a:pt x="109" y="150"/>
                    <a:pt x="89" y="141"/>
                    <a:pt x="77" y="126"/>
                  </a:cubicBezTo>
                  <a:cubicBezTo>
                    <a:pt x="87" y="125"/>
                    <a:pt x="97" y="123"/>
                    <a:pt x="107" y="122"/>
                  </a:cubicBezTo>
                  <a:cubicBezTo>
                    <a:pt x="137" y="117"/>
                    <a:pt x="168" y="111"/>
                    <a:pt x="198" y="100"/>
                  </a:cubicBezTo>
                  <a:cubicBezTo>
                    <a:pt x="198" y="100"/>
                    <a:pt x="198" y="100"/>
                    <a:pt x="198" y="101"/>
                  </a:cubicBezTo>
                  <a:cubicBezTo>
                    <a:pt x="213" y="119"/>
                    <a:pt x="246" y="113"/>
                    <a:pt x="264" y="104"/>
                  </a:cubicBezTo>
                  <a:cubicBezTo>
                    <a:pt x="277" y="98"/>
                    <a:pt x="287" y="86"/>
                    <a:pt x="295" y="74"/>
                  </a:cubicBezTo>
                  <a:cubicBezTo>
                    <a:pt x="304" y="62"/>
                    <a:pt x="312" y="46"/>
                    <a:pt x="314" y="31"/>
                  </a:cubicBezTo>
                  <a:cubicBezTo>
                    <a:pt x="315" y="30"/>
                    <a:pt x="315" y="30"/>
                    <a:pt x="315" y="30"/>
                  </a:cubicBezTo>
                  <a:cubicBezTo>
                    <a:pt x="317" y="29"/>
                    <a:pt x="316" y="27"/>
                    <a:pt x="314" y="28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1"/>
            <p:cNvSpPr/>
            <p:nvPr/>
          </p:nvSpPr>
          <p:spPr bwMode="auto">
            <a:xfrm>
              <a:off x="8221663" y="2568575"/>
              <a:ext cx="911225" cy="519113"/>
            </a:xfrm>
            <a:custGeom>
              <a:avLst/>
              <a:gdLst>
                <a:gd name="T0" fmla="*/ 192 w 215"/>
                <a:gd name="T1" fmla="*/ 78 h 122"/>
                <a:gd name="T2" fmla="*/ 189 w 215"/>
                <a:gd name="T3" fmla="*/ 58 h 122"/>
                <a:gd name="T4" fmla="*/ 166 w 215"/>
                <a:gd name="T5" fmla="*/ 60 h 122"/>
                <a:gd name="T6" fmla="*/ 141 w 215"/>
                <a:gd name="T7" fmla="*/ 31 h 122"/>
                <a:gd name="T8" fmla="*/ 132 w 215"/>
                <a:gd name="T9" fmla="*/ 11 h 122"/>
                <a:gd name="T10" fmla="*/ 108 w 215"/>
                <a:gd name="T11" fmla="*/ 19 h 122"/>
                <a:gd name="T12" fmla="*/ 72 w 215"/>
                <a:gd name="T13" fmla="*/ 13 h 122"/>
                <a:gd name="T14" fmla="*/ 52 w 215"/>
                <a:gd name="T15" fmla="*/ 2 h 122"/>
                <a:gd name="T16" fmla="*/ 38 w 215"/>
                <a:gd name="T17" fmla="*/ 16 h 122"/>
                <a:gd name="T18" fmla="*/ 38 w 215"/>
                <a:gd name="T19" fmla="*/ 16 h 122"/>
                <a:gd name="T20" fmla="*/ 8 w 215"/>
                <a:gd name="T21" fmla="*/ 15 h 122"/>
                <a:gd name="T22" fmla="*/ 6 w 215"/>
                <a:gd name="T23" fmla="*/ 49 h 122"/>
                <a:gd name="T24" fmla="*/ 30 w 215"/>
                <a:gd name="T25" fmla="*/ 86 h 122"/>
                <a:gd name="T26" fmla="*/ 73 w 215"/>
                <a:gd name="T27" fmla="*/ 112 h 122"/>
                <a:gd name="T28" fmla="*/ 74 w 215"/>
                <a:gd name="T29" fmla="*/ 111 h 122"/>
                <a:gd name="T30" fmla="*/ 94 w 215"/>
                <a:gd name="T31" fmla="*/ 117 h 122"/>
                <a:gd name="T32" fmla="*/ 129 w 215"/>
                <a:gd name="T33" fmla="*/ 121 h 122"/>
                <a:gd name="T34" fmla="*/ 184 w 215"/>
                <a:gd name="T35" fmla="*/ 116 h 122"/>
                <a:gd name="T36" fmla="*/ 215 w 215"/>
                <a:gd name="T37" fmla="*/ 89 h 122"/>
                <a:gd name="T38" fmla="*/ 192 w 215"/>
                <a:gd name="T39" fmla="*/ 78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15" h="122">
                  <a:moveTo>
                    <a:pt x="192" y="78"/>
                  </a:moveTo>
                  <a:cubicBezTo>
                    <a:pt x="195" y="71"/>
                    <a:pt x="196" y="63"/>
                    <a:pt x="189" y="58"/>
                  </a:cubicBezTo>
                  <a:cubicBezTo>
                    <a:pt x="183" y="54"/>
                    <a:pt x="173" y="57"/>
                    <a:pt x="166" y="60"/>
                  </a:cubicBezTo>
                  <a:cubicBezTo>
                    <a:pt x="170" y="43"/>
                    <a:pt x="158" y="17"/>
                    <a:pt x="141" y="31"/>
                  </a:cubicBezTo>
                  <a:cubicBezTo>
                    <a:pt x="143" y="22"/>
                    <a:pt x="141" y="14"/>
                    <a:pt x="132" y="11"/>
                  </a:cubicBezTo>
                  <a:cubicBezTo>
                    <a:pt x="123" y="8"/>
                    <a:pt x="114" y="13"/>
                    <a:pt x="108" y="19"/>
                  </a:cubicBezTo>
                  <a:cubicBezTo>
                    <a:pt x="105" y="0"/>
                    <a:pt x="83" y="0"/>
                    <a:pt x="72" y="13"/>
                  </a:cubicBezTo>
                  <a:cubicBezTo>
                    <a:pt x="68" y="7"/>
                    <a:pt x="60" y="2"/>
                    <a:pt x="52" y="2"/>
                  </a:cubicBezTo>
                  <a:cubicBezTo>
                    <a:pt x="44" y="2"/>
                    <a:pt x="38" y="8"/>
                    <a:pt x="38" y="16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29" y="10"/>
                    <a:pt x="16" y="6"/>
                    <a:pt x="8" y="15"/>
                  </a:cubicBezTo>
                  <a:cubicBezTo>
                    <a:pt x="0" y="24"/>
                    <a:pt x="3" y="39"/>
                    <a:pt x="6" y="49"/>
                  </a:cubicBezTo>
                  <a:cubicBezTo>
                    <a:pt x="10" y="63"/>
                    <a:pt x="20" y="76"/>
                    <a:pt x="30" y="86"/>
                  </a:cubicBezTo>
                  <a:cubicBezTo>
                    <a:pt x="42" y="97"/>
                    <a:pt x="57" y="110"/>
                    <a:pt x="73" y="112"/>
                  </a:cubicBezTo>
                  <a:cubicBezTo>
                    <a:pt x="73" y="112"/>
                    <a:pt x="74" y="112"/>
                    <a:pt x="74" y="111"/>
                  </a:cubicBezTo>
                  <a:cubicBezTo>
                    <a:pt x="79" y="115"/>
                    <a:pt x="88" y="115"/>
                    <a:pt x="94" y="117"/>
                  </a:cubicBezTo>
                  <a:cubicBezTo>
                    <a:pt x="106" y="119"/>
                    <a:pt x="117" y="120"/>
                    <a:pt x="129" y="121"/>
                  </a:cubicBezTo>
                  <a:cubicBezTo>
                    <a:pt x="147" y="122"/>
                    <a:pt x="166" y="121"/>
                    <a:pt x="184" y="116"/>
                  </a:cubicBezTo>
                  <a:cubicBezTo>
                    <a:pt x="197" y="113"/>
                    <a:pt x="215" y="105"/>
                    <a:pt x="215" y="89"/>
                  </a:cubicBezTo>
                  <a:cubicBezTo>
                    <a:pt x="214" y="77"/>
                    <a:pt x="201" y="75"/>
                    <a:pt x="192" y="78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2"/>
            <p:cNvSpPr/>
            <p:nvPr/>
          </p:nvSpPr>
          <p:spPr bwMode="auto">
            <a:xfrm>
              <a:off x="8310563" y="2717800"/>
              <a:ext cx="631825" cy="379413"/>
            </a:xfrm>
            <a:custGeom>
              <a:avLst/>
              <a:gdLst>
                <a:gd name="T0" fmla="*/ 143 w 149"/>
                <a:gd name="T1" fmla="*/ 60 h 89"/>
                <a:gd name="T2" fmla="*/ 126 w 149"/>
                <a:gd name="T3" fmla="*/ 58 h 89"/>
                <a:gd name="T4" fmla="*/ 110 w 149"/>
                <a:gd name="T5" fmla="*/ 44 h 89"/>
                <a:gd name="T6" fmla="*/ 89 w 149"/>
                <a:gd name="T7" fmla="*/ 29 h 89"/>
                <a:gd name="T8" fmla="*/ 57 w 149"/>
                <a:gd name="T9" fmla="*/ 21 h 89"/>
                <a:gd name="T10" fmla="*/ 31 w 149"/>
                <a:gd name="T11" fmla="*/ 14 h 89"/>
                <a:gd name="T12" fmla="*/ 9 w 149"/>
                <a:gd name="T13" fmla="*/ 5 h 89"/>
                <a:gd name="T14" fmla="*/ 1 w 149"/>
                <a:gd name="T15" fmla="*/ 25 h 89"/>
                <a:gd name="T16" fmla="*/ 50 w 149"/>
                <a:gd name="T17" fmla="*/ 79 h 89"/>
                <a:gd name="T18" fmla="*/ 51 w 149"/>
                <a:gd name="T19" fmla="*/ 81 h 89"/>
                <a:gd name="T20" fmla="*/ 135 w 149"/>
                <a:gd name="T21" fmla="*/ 77 h 89"/>
                <a:gd name="T22" fmla="*/ 143 w 149"/>
                <a:gd name="T23" fmla="*/ 60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89">
                  <a:moveTo>
                    <a:pt x="143" y="60"/>
                  </a:moveTo>
                  <a:cubicBezTo>
                    <a:pt x="139" y="56"/>
                    <a:pt x="132" y="56"/>
                    <a:pt x="126" y="58"/>
                  </a:cubicBezTo>
                  <a:cubicBezTo>
                    <a:pt x="130" y="48"/>
                    <a:pt x="120" y="40"/>
                    <a:pt x="110" y="44"/>
                  </a:cubicBezTo>
                  <a:cubicBezTo>
                    <a:pt x="114" y="33"/>
                    <a:pt x="100" y="21"/>
                    <a:pt x="89" y="29"/>
                  </a:cubicBezTo>
                  <a:cubicBezTo>
                    <a:pt x="90" y="10"/>
                    <a:pt x="68" y="8"/>
                    <a:pt x="57" y="21"/>
                  </a:cubicBezTo>
                  <a:cubicBezTo>
                    <a:pt x="51" y="10"/>
                    <a:pt x="37" y="0"/>
                    <a:pt x="31" y="14"/>
                  </a:cubicBezTo>
                  <a:cubicBezTo>
                    <a:pt x="26" y="9"/>
                    <a:pt x="17" y="3"/>
                    <a:pt x="9" y="5"/>
                  </a:cubicBezTo>
                  <a:cubicBezTo>
                    <a:pt x="1" y="8"/>
                    <a:pt x="0" y="17"/>
                    <a:pt x="1" y="25"/>
                  </a:cubicBezTo>
                  <a:cubicBezTo>
                    <a:pt x="7" y="50"/>
                    <a:pt x="29" y="67"/>
                    <a:pt x="50" y="79"/>
                  </a:cubicBezTo>
                  <a:cubicBezTo>
                    <a:pt x="49" y="80"/>
                    <a:pt x="50" y="81"/>
                    <a:pt x="51" y="81"/>
                  </a:cubicBezTo>
                  <a:cubicBezTo>
                    <a:pt x="78" y="84"/>
                    <a:pt x="109" y="89"/>
                    <a:pt x="135" y="77"/>
                  </a:cubicBezTo>
                  <a:cubicBezTo>
                    <a:pt x="140" y="75"/>
                    <a:pt x="149" y="66"/>
                    <a:pt x="143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3"/>
            <p:cNvSpPr/>
            <p:nvPr/>
          </p:nvSpPr>
          <p:spPr bwMode="auto">
            <a:xfrm>
              <a:off x="6146800" y="2386013"/>
              <a:ext cx="512763" cy="635000"/>
            </a:xfrm>
            <a:custGeom>
              <a:avLst/>
              <a:gdLst>
                <a:gd name="T0" fmla="*/ 36 w 121"/>
                <a:gd name="T1" fmla="*/ 18 h 149"/>
                <a:gd name="T2" fmla="*/ 15 w 121"/>
                <a:gd name="T3" fmla="*/ 1 h 149"/>
                <a:gd name="T4" fmla="*/ 3 w 121"/>
                <a:gd name="T5" fmla="*/ 18 h 149"/>
                <a:gd name="T6" fmla="*/ 7 w 121"/>
                <a:gd name="T7" fmla="*/ 56 h 149"/>
                <a:gd name="T8" fmla="*/ 28 w 121"/>
                <a:gd name="T9" fmla="*/ 102 h 149"/>
                <a:gd name="T10" fmla="*/ 28 w 121"/>
                <a:gd name="T11" fmla="*/ 101 h 149"/>
                <a:gd name="T12" fmla="*/ 28 w 121"/>
                <a:gd name="T13" fmla="*/ 100 h 149"/>
                <a:gd name="T14" fmla="*/ 113 w 121"/>
                <a:gd name="T15" fmla="*/ 123 h 149"/>
                <a:gd name="T16" fmla="*/ 109 w 121"/>
                <a:gd name="T17" fmla="*/ 96 h 149"/>
                <a:gd name="T18" fmla="*/ 109 w 121"/>
                <a:gd name="T19" fmla="*/ 88 h 149"/>
                <a:gd name="T20" fmla="*/ 109 w 121"/>
                <a:gd name="T21" fmla="*/ 77 h 149"/>
                <a:gd name="T22" fmla="*/ 95 w 121"/>
                <a:gd name="T23" fmla="*/ 62 h 149"/>
                <a:gd name="T24" fmla="*/ 95 w 121"/>
                <a:gd name="T25" fmla="*/ 62 h 149"/>
                <a:gd name="T26" fmla="*/ 73 w 121"/>
                <a:gd name="T27" fmla="*/ 37 h 149"/>
                <a:gd name="T28" fmla="*/ 64 w 121"/>
                <a:gd name="T29" fmla="*/ 13 h 149"/>
                <a:gd name="T30" fmla="*/ 36 w 121"/>
                <a:gd name="T31" fmla="*/ 18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1" h="149">
                  <a:moveTo>
                    <a:pt x="36" y="18"/>
                  </a:moveTo>
                  <a:cubicBezTo>
                    <a:pt x="32" y="10"/>
                    <a:pt x="25" y="0"/>
                    <a:pt x="15" y="1"/>
                  </a:cubicBezTo>
                  <a:cubicBezTo>
                    <a:pt x="7" y="1"/>
                    <a:pt x="4" y="11"/>
                    <a:pt x="3" y="18"/>
                  </a:cubicBezTo>
                  <a:cubicBezTo>
                    <a:pt x="0" y="30"/>
                    <a:pt x="3" y="44"/>
                    <a:pt x="7" y="56"/>
                  </a:cubicBezTo>
                  <a:cubicBezTo>
                    <a:pt x="13" y="71"/>
                    <a:pt x="24" y="85"/>
                    <a:pt x="28" y="102"/>
                  </a:cubicBezTo>
                  <a:cubicBezTo>
                    <a:pt x="28" y="102"/>
                    <a:pt x="28" y="102"/>
                    <a:pt x="28" y="101"/>
                  </a:cubicBezTo>
                  <a:cubicBezTo>
                    <a:pt x="28" y="101"/>
                    <a:pt x="28" y="101"/>
                    <a:pt x="28" y="100"/>
                  </a:cubicBezTo>
                  <a:cubicBezTo>
                    <a:pt x="45" y="122"/>
                    <a:pt x="90" y="149"/>
                    <a:pt x="113" y="123"/>
                  </a:cubicBezTo>
                  <a:cubicBezTo>
                    <a:pt x="121" y="114"/>
                    <a:pt x="117" y="103"/>
                    <a:pt x="109" y="96"/>
                  </a:cubicBezTo>
                  <a:cubicBezTo>
                    <a:pt x="106" y="93"/>
                    <a:pt x="108" y="92"/>
                    <a:pt x="109" y="88"/>
                  </a:cubicBezTo>
                  <a:cubicBezTo>
                    <a:pt x="110" y="84"/>
                    <a:pt x="109" y="80"/>
                    <a:pt x="109" y="77"/>
                  </a:cubicBezTo>
                  <a:cubicBezTo>
                    <a:pt x="107" y="71"/>
                    <a:pt x="102" y="64"/>
                    <a:pt x="95" y="62"/>
                  </a:cubicBezTo>
                  <a:cubicBezTo>
                    <a:pt x="95" y="62"/>
                    <a:pt x="95" y="62"/>
                    <a:pt x="95" y="62"/>
                  </a:cubicBezTo>
                  <a:cubicBezTo>
                    <a:pt x="97" y="51"/>
                    <a:pt x="85" y="35"/>
                    <a:pt x="73" y="37"/>
                  </a:cubicBezTo>
                  <a:cubicBezTo>
                    <a:pt x="76" y="28"/>
                    <a:pt x="73" y="18"/>
                    <a:pt x="64" y="13"/>
                  </a:cubicBezTo>
                  <a:cubicBezTo>
                    <a:pt x="55" y="6"/>
                    <a:pt x="43" y="10"/>
                    <a:pt x="36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4"/>
            <p:cNvSpPr/>
            <p:nvPr/>
          </p:nvSpPr>
          <p:spPr bwMode="auto">
            <a:xfrm>
              <a:off x="5795963" y="2565400"/>
              <a:ext cx="711200" cy="655638"/>
            </a:xfrm>
            <a:custGeom>
              <a:avLst/>
              <a:gdLst>
                <a:gd name="T0" fmla="*/ 94 w 168"/>
                <a:gd name="T1" fmla="*/ 19 h 154"/>
                <a:gd name="T2" fmla="*/ 97 w 168"/>
                <a:gd name="T3" fmla="*/ 41 h 154"/>
                <a:gd name="T4" fmla="*/ 106 w 168"/>
                <a:gd name="T5" fmla="*/ 60 h 154"/>
                <a:gd name="T6" fmla="*/ 49 w 168"/>
                <a:gd name="T7" fmla="*/ 96 h 154"/>
                <a:gd name="T8" fmla="*/ 0 w 168"/>
                <a:gd name="T9" fmla="*/ 152 h 154"/>
                <a:gd name="T10" fmla="*/ 1 w 168"/>
                <a:gd name="T11" fmla="*/ 153 h 154"/>
                <a:gd name="T12" fmla="*/ 20 w 168"/>
                <a:gd name="T13" fmla="*/ 134 h 154"/>
                <a:gd name="T14" fmla="*/ 45 w 168"/>
                <a:gd name="T15" fmla="*/ 105 h 154"/>
                <a:gd name="T16" fmla="*/ 76 w 168"/>
                <a:gd name="T17" fmla="*/ 80 h 154"/>
                <a:gd name="T18" fmla="*/ 108 w 168"/>
                <a:gd name="T19" fmla="*/ 62 h 154"/>
                <a:gd name="T20" fmla="*/ 108 w 168"/>
                <a:gd name="T21" fmla="*/ 63 h 154"/>
                <a:gd name="T22" fmla="*/ 109 w 168"/>
                <a:gd name="T23" fmla="*/ 63 h 154"/>
                <a:gd name="T24" fmla="*/ 155 w 168"/>
                <a:gd name="T25" fmla="*/ 79 h 154"/>
                <a:gd name="T26" fmla="*/ 148 w 168"/>
                <a:gd name="T27" fmla="*/ 54 h 154"/>
                <a:gd name="T28" fmla="*/ 143 w 168"/>
                <a:gd name="T29" fmla="*/ 33 h 154"/>
                <a:gd name="T30" fmla="*/ 122 w 168"/>
                <a:gd name="T31" fmla="*/ 27 h 154"/>
                <a:gd name="T32" fmla="*/ 94 w 168"/>
                <a:gd name="T33" fmla="*/ 19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8" h="154">
                  <a:moveTo>
                    <a:pt x="94" y="19"/>
                  </a:moveTo>
                  <a:cubicBezTo>
                    <a:pt x="91" y="26"/>
                    <a:pt x="94" y="35"/>
                    <a:pt x="97" y="41"/>
                  </a:cubicBezTo>
                  <a:cubicBezTo>
                    <a:pt x="99" y="47"/>
                    <a:pt x="102" y="54"/>
                    <a:pt x="106" y="60"/>
                  </a:cubicBezTo>
                  <a:cubicBezTo>
                    <a:pt x="85" y="67"/>
                    <a:pt x="65" y="81"/>
                    <a:pt x="49" y="96"/>
                  </a:cubicBezTo>
                  <a:cubicBezTo>
                    <a:pt x="31" y="113"/>
                    <a:pt x="18" y="135"/>
                    <a:pt x="0" y="152"/>
                  </a:cubicBezTo>
                  <a:cubicBezTo>
                    <a:pt x="0" y="153"/>
                    <a:pt x="0" y="154"/>
                    <a:pt x="1" y="153"/>
                  </a:cubicBezTo>
                  <a:cubicBezTo>
                    <a:pt x="9" y="149"/>
                    <a:pt x="15" y="141"/>
                    <a:pt x="20" y="134"/>
                  </a:cubicBezTo>
                  <a:cubicBezTo>
                    <a:pt x="29" y="124"/>
                    <a:pt x="36" y="114"/>
                    <a:pt x="45" y="105"/>
                  </a:cubicBezTo>
                  <a:cubicBezTo>
                    <a:pt x="54" y="95"/>
                    <a:pt x="65" y="87"/>
                    <a:pt x="76" y="80"/>
                  </a:cubicBezTo>
                  <a:cubicBezTo>
                    <a:pt x="86" y="73"/>
                    <a:pt x="97" y="68"/>
                    <a:pt x="108" y="62"/>
                  </a:cubicBezTo>
                  <a:cubicBezTo>
                    <a:pt x="108" y="62"/>
                    <a:pt x="108" y="63"/>
                    <a:pt x="108" y="63"/>
                  </a:cubicBezTo>
                  <a:cubicBezTo>
                    <a:pt x="108" y="63"/>
                    <a:pt x="109" y="63"/>
                    <a:pt x="109" y="63"/>
                  </a:cubicBezTo>
                  <a:cubicBezTo>
                    <a:pt x="121" y="74"/>
                    <a:pt x="138" y="87"/>
                    <a:pt x="155" y="79"/>
                  </a:cubicBezTo>
                  <a:cubicBezTo>
                    <a:pt x="168" y="72"/>
                    <a:pt x="159" y="57"/>
                    <a:pt x="148" y="54"/>
                  </a:cubicBezTo>
                  <a:cubicBezTo>
                    <a:pt x="150" y="46"/>
                    <a:pt x="147" y="39"/>
                    <a:pt x="143" y="33"/>
                  </a:cubicBezTo>
                  <a:cubicBezTo>
                    <a:pt x="138" y="27"/>
                    <a:pt x="129" y="23"/>
                    <a:pt x="122" y="27"/>
                  </a:cubicBezTo>
                  <a:cubicBezTo>
                    <a:pt x="118" y="16"/>
                    <a:pt x="100" y="0"/>
                    <a:pt x="94" y="1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5"/>
            <p:cNvSpPr/>
            <p:nvPr/>
          </p:nvSpPr>
          <p:spPr bwMode="auto">
            <a:xfrm>
              <a:off x="5892800" y="2517775"/>
              <a:ext cx="185738" cy="447675"/>
            </a:xfrm>
            <a:custGeom>
              <a:avLst/>
              <a:gdLst>
                <a:gd name="T0" fmla="*/ 13 w 44"/>
                <a:gd name="T1" fmla="*/ 3 h 105"/>
                <a:gd name="T2" fmla="*/ 12 w 44"/>
                <a:gd name="T3" fmla="*/ 3 h 105"/>
                <a:gd name="T4" fmla="*/ 29 w 44"/>
                <a:gd name="T5" fmla="*/ 104 h 105"/>
                <a:gd name="T6" fmla="*/ 30 w 44"/>
                <a:gd name="T7" fmla="*/ 105 h 105"/>
                <a:gd name="T8" fmla="*/ 30 w 44"/>
                <a:gd name="T9" fmla="*/ 105 h 105"/>
                <a:gd name="T10" fmla="*/ 31 w 44"/>
                <a:gd name="T11" fmla="*/ 104 h 105"/>
                <a:gd name="T12" fmla="*/ 31 w 44"/>
                <a:gd name="T13" fmla="*/ 104 h 105"/>
                <a:gd name="T14" fmla="*/ 40 w 44"/>
                <a:gd name="T15" fmla="*/ 54 h 105"/>
                <a:gd name="T16" fmla="*/ 17 w 44"/>
                <a:gd name="T17" fmla="*/ 2 h 105"/>
                <a:gd name="T18" fmla="*/ 13 w 44"/>
                <a:gd name="T19" fmla="*/ 3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4" h="105">
                  <a:moveTo>
                    <a:pt x="13" y="3"/>
                  </a:moveTo>
                  <a:cubicBezTo>
                    <a:pt x="13" y="2"/>
                    <a:pt x="12" y="3"/>
                    <a:pt x="12" y="3"/>
                  </a:cubicBezTo>
                  <a:cubicBezTo>
                    <a:pt x="0" y="37"/>
                    <a:pt x="0" y="80"/>
                    <a:pt x="29" y="104"/>
                  </a:cubicBezTo>
                  <a:cubicBezTo>
                    <a:pt x="30" y="104"/>
                    <a:pt x="30" y="105"/>
                    <a:pt x="30" y="105"/>
                  </a:cubicBezTo>
                  <a:cubicBezTo>
                    <a:pt x="30" y="105"/>
                    <a:pt x="30" y="105"/>
                    <a:pt x="30" y="105"/>
                  </a:cubicBezTo>
                  <a:cubicBezTo>
                    <a:pt x="31" y="105"/>
                    <a:pt x="31" y="105"/>
                    <a:pt x="31" y="104"/>
                  </a:cubicBezTo>
                  <a:cubicBezTo>
                    <a:pt x="31" y="104"/>
                    <a:pt x="31" y="104"/>
                    <a:pt x="31" y="104"/>
                  </a:cubicBezTo>
                  <a:cubicBezTo>
                    <a:pt x="44" y="93"/>
                    <a:pt x="43" y="69"/>
                    <a:pt x="40" y="54"/>
                  </a:cubicBezTo>
                  <a:cubicBezTo>
                    <a:pt x="37" y="36"/>
                    <a:pt x="29" y="16"/>
                    <a:pt x="17" y="2"/>
                  </a:cubicBezTo>
                  <a:cubicBezTo>
                    <a:pt x="15" y="0"/>
                    <a:pt x="14" y="1"/>
                    <a:pt x="13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6"/>
            <p:cNvSpPr/>
            <p:nvPr/>
          </p:nvSpPr>
          <p:spPr bwMode="auto">
            <a:xfrm>
              <a:off x="5913438" y="2995613"/>
              <a:ext cx="449263" cy="195263"/>
            </a:xfrm>
            <a:custGeom>
              <a:avLst/>
              <a:gdLst>
                <a:gd name="T0" fmla="*/ 104 w 106"/>
                <a:gd name="T1" fmla="*/ 31 h 46"/>
                <a:gd name="T2" fmla="*/ 104 w 106"/>
                <a:gd name="T3" fmla="*/ 29 h 46"/>
                <a:gd name="T4" fmla="*/ 1 w 106"/>
                <a:gd name="T5" fmla="*/ 22 h 46"/>
                <a:gd name="T6" fmla="*/ 1 w 106"/>
                <a:gd name="T7" fmla="*/ 22 h 46"/>
                <a:gd name="T8" fmla="*/ 1 w 106"/>
                <a:gd name="T9" fmla="*/ 22 h 46"/>
                <a:gd name="T10" fmla="*/ 1 w 106"/>
                <a:gd name="T11" fmla="*/ 23 h 46"/>
                <a:gd name="T12" fmla="*/ 2 w 106"/>
                <a:gd name="T13" fmla="*/ 23 h 46"/>
                <a:gd name="T14" fmla="*/ 47 w 106"/>
                <a:gd name="T15" fmla="*/ 45 h 46"/>
                <a:gd name="T16" fmla="*/ 104 w 106"/>
                <a:gd name="T17" fmla="*/ 35 h 46"/>
                <a:gd name="T18" fmla="*/ 104 w 106"/>
                <a:gd name="T19" fmla="*/ 31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6" h="46">
                  <a:moveTo>
                    <a:pt x="104" y="31"/>
                  </a:moveTo>
                  <a:cubicBezTo>
                    <a:pt x="104" y="31"/>
                    <a:pt x="104" y="30"/>
                    <a:pt x="104" y="29"/>
                  </a:cubicBezTo>
                  <a:cubicBezTo>
                    <a:pt x="74" y="10"/>
                    <a:pt x="32" y="0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3"/>
                    <a:pt x="1" y="24"/>
                    <a:pt x="1" y="23"/>
                  </a:cubicBezTo>
                  <a:cubicBezTo>
                    <a:pt x="1" y="23"/>
                    <a:pt x="1" y="23"/>
                    <a:pt x="2" y="23"/>
                  </a:cubicBezTo>
                  <a:cubicBezTo>
                    <a:pt x="8" y="39"/>
                    <a:pt x="32" y="43"/>
                    <a:pt x="47" y="45"/>
                  </a:cubicBezTo>
                  <a:cubicBezTo>
                    <a:pt x="66" y="46"/>
                    <a:pt x="87" y="44"/>
                    <a:pt x="104" y="35"/>
                  </a:cubicBezTo>
                  <a:cubicBezTo>
                    <a:pt x="106" y="34"/>
                    <a:pt x="105" y="32"/>
                    <a:pt x="104" y="3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7"/>
            <p:cNvSpPr/>
            <p:nvPr/>
          </p:nvSpPr>
          <p:spPr bwMode="auto">
            <a:xfrm>
              <a:off x="5133975" y="2411413"/>
              <a:ext cx="547688" cy="673100"/>
            </a:xfrm>
            <a:custGeom>
              <a:avLst/>
              <a:gdLst>
                <a:gd name="T0" fmla="*/ 59 w 129"/>
                <a:gd name="T1" fmla="*/ 14 h 158"/>
                <a:gd name="T2" fmla="*/ 65 w 129"/>
                <a:gd name="T3" fmla="*/ 25 h 158"/>
                <a:gd name="T4" fmla="*/ 62 w 129"/>
                <a:gd name="T5" fmla="*/ 68 h 158"/>
                <a:gd name="T6" fmla="*/ 62 w 129"/>
                <a:gd name="T7" fmla="*/ 68 h 158"/>
                <a:gd name="T8" fmla="*/ 29 w 129"/>
                <a:gd name="T9" fmla="*/ 107 h 158"/>
                <a:gd name="T10" fmla="*/ 26 w 129"/>
                <a:gd name="T11" fmla="*/ 65 h 158"/>
                <a:gd name="T12" fmla="*/ 34 w 129"/>
                <a:gd name="T13" fmla="*/ 63 h 158"/>
                <a:gd name="T14" fmla="*/ 34 w 129"/>
                <a:gd name="T15" fmla="*/ 44 h 158"/>
                <a:gd name="T16" fmla="*/ 14 w 129"/>
                <a:gd name="T17" fmla="*/ 46 h 158"/>
                <a:gd name="T18" fmla="*/ 15 w 129"/>
                <a:gd name="T19" fmla="*/ 64 h 158"/>
                <a:gd name="T20" fmla="*/ 17 w 129"/>
                <a:gd name="T21" fmla="*/ 64 h 158"/>
                <a:gd name="T22" fmla="*/ 22 w 129"/>
                <a:gd name="T23" fmla="*/ 65 h 158"/>
                <a:gd name="T24" fmla="*/ 26 w 129"/>
                <a:gd name="T25" fmla="*/ 86 h 158"/>
                <a:gd name="T26" fmla="*/ 25 w 129"/>
                <a:gd name="T27" fmla="*/ 112 h 158"/>
                <a:gd name="T28" fmla="*/ 0 w 129"/>
                <a:gd name="T29" fmla="*/ 157 h 158"/>
                <a:gd name="T30" fmla="*/ 1 w 129"/>
                <a:gd name="T31" fmla="*/ 158 h 158"/>
                <a:gd name="T32" fmla="*/ 15 w 129"/>
                <a:gd name="T33" fmla="*/ 136 h 158"/>
                <a:gd name="T34" fmla="*/ 71 w 129"/>
                <a:gd name="T35" fmla="*/ 136 h 158"/>
                <a:gd name="T36" fmla="*/ 76 w 129"/>
                <a:gd name="T37" fmla="*/ 148 h 158"/>
                <a:gd name="T38" fmla="*/ 92 w 129"/>
                <a:gd name="T39" fmla="*/ 142 h 158"/>
                <a:gd name="T40" fmla="*/ 88 w 129"/>
                <a:gd name="T41" fmla="*/ 129 h 158"/>
                <a:gd name="T42" fmla="*/ 73 w 129"/>
                <a:gd name="T43" fmla="*/ 132 h 158"/>
                <a:gd name="T44" fmla="*/ 16 w 129"/>
                <a:gd name="T45" fmla="*/ 134 h 158"/>
                <a:gd name="T46" fmla="*/ 46 w 129"/>
                <a:gd name="T47" fmla="*/ 91 h 158"/>
                <a:gd name="T48" fmla="*/ 96 w 129"/>
                <a:gd name="T49" fmla="*/ 92 h 158"/>
                <a:gd name="T50" fmla="*/ 96 w 129"/>
                <a:gd name="T51" fmla="*/ 94 h 158"/>
                <a:gd name="T52" fmla="*/ 97 w 129"/>
                <a:gd name="T53" fmla="*/ 95 h 158"/>
                <a:gd name="T54" fmla="*/ 104 w 129"/>
                <a:gd name="T55" fmla="*/ 106 h 158"/>
                <a:gd name="T56" fmla="*/ 118 w 129"/>
                <a:gd name="T57" fmla="*/ 98 h 158"/>
                <a:gd name="T58" fmla="*/ 111 w 129"/>
                <a:gd name="T59" fmla="*/ 84 h 158"/>
                <a:gd name="T60" fmla="*/ 98 w 129"/>
                <a:gd name="T61" fmla="*/ 88 h 158"/>
                <a:gd name="T62" fmla="*/ 48 w 129"/>
                <a:gd name="T63" fmla="*/ 88 h 158"/>
                <a:gd name="T64" fmla="*/ 84 w 129"/>
                <a:gd name="T65" fmla="*/ 54 h 158"/>
                <a:gd name="T66" fmla="*/ 106 w 129"/>
                <a:gd name="T67" fmla="*/ 57 h 158"/>
                <a:gd name="T68" fmla="*/ 106 w 129"/>
                <a:gd name="T69" fmla="*/ 58 h 158"/>
                <a:gd name="T70" fmla="*/ 118 w 129"/>
                <a:gd name="T71" fmla="*/ 66 h 158"/>
                <a:gd name="T72" fmla="*/ 127 w 129"/>
                <a:gd name="T73" fmla="*/ 56 h 158"/>
                <a:gd name="T74" fmla="*/ 118 w 129"/>
                <a:gd name="T75" fmla="*/ 49 h 158"/>
                <a:gd name="T76" fmla="*/ 108 w 129"/>
                <a:gd name="T77" fmla="*/ 54 h 158"/>
                <a:gd name="T78" fmla="*/ 86 w 129"/>
                <a:gd name="T79" fmla="*/ 52 h 158"/>
                <a:gd name="T80" fmla="*/ 108 w 129"/>
                <a:gd name="T81" fmla="*/ 36 h 158"/>
                <a:gd name="T82" fmla="*/ 118 w 129"/>
                <a:gd name="T83" fmla="*/ 33 h 158"/>
                <a:gd name="T84" fmla="*/ 117 w 129"/>
                <a:gd name="T85" fmla="*/ 19 h 158"/>
                <a:gd name="T86" fmla="*/ 105 w 129"/>
                <a:gd name="T87" fmla="*/ 20 h 158"/>
                <a:gd name="T88" fmla="*/ 104 w 129"/>
                <a:gd name="T89" fmla="*/ 34 h 158"/>
                <a:gd name="T90" fmla="*/ 66 w 129"/>
                <a:gd name="T91" fmla="*/ 65 h 158"/>
                <a:gd name="T92" fmla="*/ 70 w 129"/>
                <a:gd name="T93" fmla="*/ 27 h 158"/>
                <a:gd name="T94" fmla="*/ 71 w 129"/>
                <a:gd name="T95" fmla="*/ 27 h 158"/>
                <a:gd name="T96" fmla="*/ 72 w 129"/>
                <a:gd name="T97" fmla="*/ 26 h 158"/>
                <a:gd name="T98" fmla="*/ 83 w 129"/>
                <a:gd name="T99" fmla="*/ 16 h 158"/>
                <a:gd name="T100" fmla="*/ 70 w 129"/>
                <a:gd name="T101" fmla="*/ 1 h 158"/>
                <a:gd name="T102" fmla="*/ 59 w 129"/>
                <a:gd name="T103" fmla="*/ 14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9" h="158">
                  <a:moveTo>
                    <a:pt x="59" y="14"/>
                  </a:moveTo>
                  <a:cubicBezTo>
                    <a:pt x="58" y="19"/>
                    <a:pt x="61" y="23"/>
                    <a:pt x="65" y="25"/>
                  </a:cubicBezTo>
                  <a:cubicBezTo>
                    <a:pt x="66" y="40"/>
                    <a:pt x="67" y="53"/>
                    <a:pt x="62" y="68"/>
                  </a:cubicBezTo>
                  <a:cubicBezTo>
                    <a:pt x="62" y="68"/>
                    <a:pt x="62" y="68"/>
                    <a:pt x="62" y="68"/>
                  </a:cubicBezTo>
                  <a:cubicBezTo>
                    <a:pt x="50" y="80"/>
                    <a:pt x="39" y="93"/>
                    <a:pt x="29" y="107"/>
                  </a:cubicBezTo>
                  <a:cubicBezTo>
                    <a:pt x="32" y="94"/>
                    <a:pt x="31" y="78"/>
                    <a:pt x="26" y="65"/>
                  </a:cubicBezTo>
                  <a:cubicBezTo>
                    <a:pt x="29" y="65"/>
                    <a:pt x="32" y="64"/>
                    <a:pt x="34" y="63"/>
                  </a:cubicBezTo>
                  <a:cubicBezTo>
                    <a:pt x="41" y="59"/>
                    <a:pt x="40" y="48"/>
                    <a:pt x="34" y="44"/>
                  </a:cubicBezTo>
                  <a:cubicBezTo>
                    <a:pt x="28" y="40"/>
                    <a:pt x="19" y="42"/>
                    <a:pt x="14" y="46"/>
                  </a:cubicBezTo>
                  <a:cubicBezTo>
                    <a:pt x="7" y="51"/>
                    <a:pt x="9" y="60"/>
                    <a:pt x="15" y="64"/>
                  </a:cubicBezTo>
                  <a:cubicBezTo>
                    <a:pt x="16" y="64"/>
                    <a:pt x="16" y="64"/>
                    <a:pt x="17" y="64"/>
                  </a:cubicBezTo>
                  <a:cubicBezTo>
                    <a:pt x="18" y="65"/>
                    <a:pt x="20" y="65"/>
                    <a:pt x="22" y="65"/>
                  </a:cubicBezTo>
                  <a:cubicBezTo>
                    <a:pt x="23" y="72"/>
                    <a:pt x="25" y="79"/>
                    <a:pt x="26" y="86"/>
                  </a:cubicBezTo>
                  <a:cubicBezTo>
                    <a:pt x="28" y="95"/>
                    <a:pt x="27" y="103"/>
                    <a:pt x="25" y="112"/>
                  </a:cubicBezTo>
                  <a:cubicBezTo>
                    <a:pt x="15" y="127"/>
                    <a:pt x="7" y="142"/>
                    <a:pt x="0" y="157"/>
                  </a:cubicBezTo>
                  <a:cubicBezTo>
                    <a:pt x="0" y="158"/>
                    <a:pt x="1" y="158"/>
                    <a:pt x="1" y="158"/>
                  </a:cubicBezTo>
                  <a:cubicBezTo>
                    <a:pt x="6" y="150"/>
                    <a:pt x="10" y="143"/>
                    <a:pt x="15" y="136"/>
                  </a:cubicBezTo>
                  <a:cubicBezTo>
                    <a:pt x="34" y="130"/>
                    <a:pt x="52" y="134"/>
                    <a:pt x="71" y="136"/>
                  </a:cubicBezTo>
                  <a:cubicBezTo>
                    <a:pt x="70" y="140"/>
                    <a:pt x="72" y="146"/>
                    <a:pt x="76" y="148"/>
                  </a:cubicBezTo>
                  <a:cubicBezTo>
                    <a:pt x="82" y="151"/>
                    <a:pt x="90" y="149"/>
                    <a:pt x="92" y="142"/>
                  </a:cubicBezTo>
                  <a:cubicBezTo>
                    <a:pt x="94" y="138"/>
                    <a:pt x="92" y="132"/>
                    <a:pt x="88" y="129"/>
                  </a:cubicBezTo>
                  <a:cubicBezTo>
                    <a:pt x="84" y="126"/>
                    <a:pt x="76" y="128"/>
                    <a:pt x="73" y="132"/>
                  </a:cubicBezTo>
                  <a:cubicBezTo>
                    <a:pt x="55" y="128"/>
                    <a:pt x="33" y="127"/>
                    <a:pt x="16" y="134"/>
                  </a:cubicBezTo>
                  <a:cubicBezTo>
                    <a:pt x="25" y="119"/>
                    <a:pt x="35" y="105"/>
                    <a:pt x="46" y="91"/>
                  </a:cubicBezTo>
                  <a:cubicBezTo>
                    <a:pt x="63" y="85"/>
                    <a:pt x="79" y="88"/>
                    <a:pt x="96" y="92"/>
                  </a:cubicBezTo>
                  <a:cubicBezTo>
                    <a:pt x="96" y="93"/>
                    <a:pt x="96" y="93"/>
                    <a:pt x="96" y="94"/>
                  </a:cubicBezTo>
                  <a:cubicBezTo>
                    <a:pt x="96" y="94"/>
                    <a:pt x="96" y="95"/>
                    <a:pt x="97" y="95"/>
                  </a:cubicBezTo>
                  <a:cubicBezTo>
                    <a:pt x="97" y="100"/>
                    <a:pt x="100" y="104"/>
                    <a:pt x="104" y="106"/>
                  </a:cubicBezTo>
                  <a:cubicBezTo>
                    <a:pt x="110" y="110"/>
                    <a:pt x="116" y="103"/>
                    <a:pt x="118" y="98"/>
                  </a:cubicBezTo>
                  <a:cubicBezTo>
                    <a:pt x="120" y="92"/>
                    <a:pt x="116" y="86"/>
                    <a:pt x="111" y="84"/>
                  </a:cubicBezTo>
                  <a:cubicBezTo>
                    <a:pt x="106" y="82"/>
                    <a:pt x="101" y="85"/>
                    <a:pt x="98" y="88"/>
                  </a:cubicBezTo>
                  <a:cubicBezTo>
                    <a:pt x="82" y="84"/>
                    <a:pt x="64" y="82"/>
                    <a:pt x="48" y="88"/>
                  </a:cubicBezTo>
                  <a:cubicBezTo>
                    <a:pt x="59" y="76"/>
                    <a:pt x="71" y="65"/>
                    <a:pt x="84" y="54"/>
                  </a:cubicBezTo>
                  <a:cubicBezTo>
                    <a:pt x="92" y="55"/>
                    <a:pt x="99" y="56"/>
                    <a:pt x="106" y="57"/>
                  </a:cubicBezTo>
                  <a:cubicBezTo>
                    <a:pt x="106" y="57"/>
                    <a:pt x="106" y="57"/>
                    <a:pt x="106" y="58"/>
                  </a:cubicBezTo>
                  <a:cubicBezTo>
                    <a:pt x="107" y="63"/>
                    <a:pt x="112" y="67"/>
                    <a:pt x="118" y="66"/>
                  </a:cubicBezTo>
                  <a:cubicBezTo>
                    <a:pt x="122" y="65"/>
                    <a:pt x="129" y="61"/>
                    <a:pt x="127" y="56"/>
                  </a:cubicBezTo>
                  <a:cubicBezTo>
                    <a:pt x="127" y="52"/>
                    <a:pt x="122" y="49"/>
                    <a:pt x="118" y="49"/>
                  </a:cubicBezTo>
                  <a:cubicBezTo>
                    <a:pt x="114" y="48"/>
                    <a:pt x="110" y="50"/>
                    <a:pt x="108" y="54"/>
                  </a:cubicBezTo>
                  <a:cubicBezTo>
                    <a:pt x="101" y="52"/>
                    <a:pt x="93" y="52"/>
                    <a:pt x="86" y="52"/>
                  </a:cubicBezTo>
                  <a:cubicBezTo>
                    <a:pt x="93" y="47"/>
                    <a:pt x="100" y="41"/>
                    <a:pt x="108" y="36"/>
                  </a:cubicBezTo>
                  <a:cubicBezTo>
                    <a:pt x="111" y="38"/>
                    <a:pt x="115" y="37"/>
                    <a:pt x="118" y="33"/>
                  </a:cubicBezTo>
                  <a:cubicBezTo>
                    <a:pt x="121" y="28"/>
                    <a:pt x="122" y="23"/>
                    <a:pt x="117" y="19"/>
                  </a:cubicBezTo>
                  <a:cubicBezTo>
                    <a:pt x="113" y="17"/>
                    <a:pt x="108" y="17"/>
                    <a:pt x="105" y="20"/>
                  </a:cubicBezTo>
                  <a:cubicBezTo>
                    <a:pt x="100" y="23"/>
                    <a:pt x="101" y="30"/>
                    <a:pt x="104" y="34"/>
                  </a:cubicBezTo>
                  <a:cubicBezTo>
                    <a:pt x="90" y="43"/>
                    <a:pt x="78" y="53"/>
                    <a:pt x="66" y="65"/>
                  </a:cubicBezTo>
                  <a:cubicBezTo>
                    <a:pt x="71" y="53"/>
                    <a:pt x="72" y="39"/>
                    <a:pt x="70" y="27"/>
                  </a:cubicBezTo>
                  <a:cubicBezTo>
                    <a:pt x="70" y="27"/>
                    <a:pt x="71" y="27"/>
                    <a:pt x="71" y="27"/>
                  </a:cubicBezTo>
                  <a:cubicBezTo>
                    <a:pt x="72" y="27"/>
                    <a:pt x="72" y="27"/>
                    <a:pt x="72" y="26"/>
                  </a:cubicBezTo>
                  <a:cubicBezTo>
                    <a:pt x="78" y="26"/>
                    <a:pt x="83" y="22"/>
                    <a:pt x="83" y="16"/>
                  </a:cubicBezTo>
                  <a:cubicBezTo>
                    <a:pt x="83" y="9"/>
                    <a:pt x="77" y="0"/>
                    <a:pt x="70" y="1"/>
                  </a:cubicBezTo>
                  <a:cubicBezTo>
                    <a:pt x="64" y="2"/>
                    <a:pt x="59" y="8"/>
                    <a:pt x="59" y="1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48"/>
            <p:cNvSpPr/>
            <p:nvPr/>
          </p:nvSpPr>
          <p:spPr bwMode="auto">
            <a:xfrm>
              <a:off x="3944938" y="3292475"/>
              <a:ext cx="1341438" cy="860425"/>
            </a:xfrm>
            <a:custGeom>
              <a:avLst/>
              <a:gdLst>
                <a:gd name="T0" fmla="*/ 316 w 317"/>
                <a:gd name="T1" fmla="*/ 172 h 202"/>
                <a:gd name="T2" fmla="*/ 314 w 317"/>
                <a:gd name="T3" fmla="*/ 171 h 202"/>
                <a:gd name="T4" fmla="*/ 296 w 317"/>
                <a:gd name="T5" fmla="*/ 128 h 202"/>
                <a:gd name="T6" fmla="*/ 264 w 317"/>
                <a:gd name="T7" fmla="*/ 98 h 202"/>
                <a:gd name="T8" fmla="*/ 199 w 317"/>
                <a:gd name="T9" fmla="*/ 101 h 202"/>
                <a:gd name="T10" fmla="*/ 198 w 317"/>
                <a:gd name="T11" fmla="*/ 102 h 202"/>
                <a:gd name="T12" fmla="*/ 107 w 317"/>
                <a:gd name="T13" fmla="*/ 80 h 202"/>
                <a:gd name="T14" fmla="*/ 78 w 317"/>
                <a:gd name="T15" fmla="*/ 76 h 202"/>
                <a:gd name="T16" fmla="*/ 127 w 317"/>
                <a:gd name="T17" fmla="*/ 45 h 202"/>
                <a:gd name="T18" fmla="*/ 162 w 317"/>
                <a:gd name="T19" fmla="*/ 34 h 202"/>
                <a:gd name="T20" fmla="*/ 162 w 317"/>
                <a:gd name="T21" fmla="*/ 35 h 202"/>
                <a:gd name="T22" fmla="*/ 251 w 317"/>
                <a:gd name="T23" fmla="*/ 49 h 202"/>
                <a:gd name="T24" fmla="*/ 251 w 317"/>
                <a:gd name="T25" fmla="*/ 47 h 202"/>
                <a:gd name="T26" fmla="*/ 250 w 317"/>
                <a:gd name="T27" fmla="*/ 46 h 202"/>
                <a:gd name="T28" fmla="*/ 250 w 317"/>
                <a:gd name="T29" fmla="*/ 46 h 202"/>
                <a:gd name="T30" fmla="*/ 163 w 317"/>
                <a:gd name="T31" fmla="*/ 31 h 202"/>
                <a:gd name="T32" fmla="*/ 122 w 317"/>
                <a:gd name="T33" fmla="*/ 44 h 202"/>
                <a:gd name="T34" fmla="*/ 76 w 317"/>
                <a:gd name="T35" fmla="*/ 75 h 202"/>
                <a:gd name="T36" fmla="*/ 49 w 317"/>
                <a:gd name="T37" fmla="*/ 72 h 202"/>
                <a:gd name="T38" fmla="*/ 0 w 317"/>
                <a:gd name="T39" fmla="*/ 76 h 202"/>
                <a:gd name="T40" fmla="*/ 1 w 317"/>
                <a:gd name="T41" fmla="*/ 77 h 202"/>
                <a:gd name="T42" fmla="*/ 57 w 317"/>
                <a:gd name="T43" fmla="*/ 75 h 202"/>
                <a:gd name="T44" fmla="*/ 75 w 317"/>
                <a:gd name="T45" fmla="*/ 78 h 202"/>
                <a:gd name="T46" fmla="*/ 75 w 317"/>
                <a:gd name="T47" fmla="*/ 79 h 202"/>
                <a:gd name="T48" fmla="*/ 76 w 317"/>
                <a:gd name="T49" fmla="*/ 78 h 202"/>
                <a:gd name="T50" fmla="*/ 111 w 317"/>
                <a:gd name="T51" fmla="*/ 84 h 202"/>
                <a:gd name="T52" fmla="*/ 137 w 317"/>
                <a:gd name="T53" fmla="*/ 107 h 202"/>
                <a:gd name="T54" fmla="*/ 141 w 317"/>
                <a:gd name="T55" fmla="*/ 112 h 202"/>
                <a:gd name="T56" fmla="*/ 141 w 317"/>
                <a:gd name="T57" fmla="*/ 112 h 202"/>
                <a:gd name="T58" fmla="*/ 161 w 317"/>
                <a:gd name="T59" fmla="*/ 159 h 202"/>
                <a:gd name="T60" fmla="*/ 184 w 317"/>
                <a:gd name="T61" fmla="*/ 180 h 202"/>
                <a:gd name="T62" fmla="*/ 203 w 317"/>
                <a:gd name="T63" fmla="*/ 201 h 202"/>
                <a:gd name="T64" fmla="*/ 205 w 317"/>
                <a:gd name="T65" fmla="*/ 200 h 202"/>
                <a:gd name="T66" fmla="*/ 204 w 317"/>
                <a:gd name="T67" fmla="*/ 198 h 202"/>
                <a:gd name="T68" fmla="*/ 144 w 317"/>
                <a:gd name="T69" fmla="*/ 111 h 202"/>
                <a:gd name="T70" fmla="*/ 137 w 317"/>
                <a:gd name="T71" fmla="*/ 103 h 202"/>
                <a:gd name="T72" fmla="*/ 115 w 317"/>
                <a:gd name="T73" fmla="*/ 85 h 202"/>
                <a:gd name="T74" fmla="*/ 178 w 317"/>
                <a:gd name="T75" fmla="*/ 99 h 202"/>
                <a:gd name="T76" fmla="*/ 199 w 317"/>
                <a:gd name="T77" fmla="*/ 106 h 202"/>
                <a:gd name="T78" fmla="*/ 246 w 317"/>
                <a:gd name="T79" fmla="*/ 148 h 202"/>
                <a:gd name="T80" fmla="*/ 280 w 317"/>
                <a:gd name="T81" fmla="*/ 160 h 202"/>
                <a:gd name="T82" fmla="*/ 315 w 317"/>
                <a:gd name="T83" fmla="*/ 174 h 202"/>
                <a:gd name="T84" fmla="*/ 316 w 317"/>
                <a:gd name="T85" fmla="*/ 172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7" h="202">
                  <a:moveTo>
                    <a:pt x="316" y="172"/>
                  </a:moveTo>
                  <a:cubicBezTo>
                    <a:pt x="315" y="172"/>
                    <a:pt x="315" y="172"/>
                    <a:pt x="314" y="171"/>
                  </a:cubicBezTo>
                  <a:cubicBezTo>
                    <a:pt x="312" y="156"/>
                    <a:pt x="304" y="140"/>
                    <a:pt x="296" y="128"/>
                  </a:cubicBezTo>
                  <a:cubicBezTo>
                    <a:pt x="288" y="116"/>
                    <a:pt x="278" y="104"/>
                    <a:pt x="264" y="98"/>
                  </a:cubicBezTo>
                  <a:cubicBezTo>
                    <a:pt x="246" y="89"/>
                    <a:pt x="213" y="83"/>
                    <a:pt x="199" y="101"/>
                  </a:cubicBezTo>
                  <a:cubicBezTo>
                    <a:pt x="199" y="102"/>
                    <a:pt x="199" y="102"/>
                    <a:pt x="198" y="102"/>
                  </a:cubicBezTo>
                  <a:cubicBezTo>
                    <a:pt x="169" y="91"/>
                    <a:pt x="137" y="85"/>
                    <a:pt x="107" y="80"/>
                  </a:cubicBezTo>
                  <a:cubicBezTo>
                    <a:pt x="97" y="79"/>
                    <a:pt x="87" y="77"/>
                    <a:pt x="78" y="76"/>
                  </a:cubicBezTo>
                  <a:cubicBezTo>
                    <a:pt x="90" y="61"/>
                    <a:pt x="110" y="52"/>
                    <a:pt x="127" y="45"/>
                  </a:cubicBezTo>
                  <a:cubicBezTo>
                    <a:pt x="138" y="41"/>
                    <a:pt x="150" y="37"/>
                    <a:pt x="162" y="34"/>
                  </a:cubicBezTo>
                  <a:cubicBezTo>
                    <a:pt x="162" y="34"/>
                    <a:pt x="162" y="35"/>
                    <a:pt x="162" y="35"/>
                  </a:cubicBezTo>
                  <a:cubicBezTo>
                    <a:pt x="184" y="61"/>
                    <a:pt x="222" y="47"/>
                    <a:pt x="251" y="49"/>
                  </a:cubicBezTo>
                  <a:cubicBezTo>
                    <a:pt x="252" y="49"/>
                    <a:pt x="253" y="47"/>
                    <a:pt x="251" y="47"/>
                  </a:cubicBezTo>
                  <a:cubicBezTo>
                    <a:pt x="251" y="47"/>
                    <a:pt x="250" y="46"/>
                    <a:pt x="250" y="46"/>
                  </a:cubicBezTo>
                  <a:cubicBezTo>
                    <a:pt x="250" y="46"/>
                    <a:pt x="250" y="46"/>
                    <a:pt x="250" y="46"/>
                  </a:cubicBezTo>
                  <a:cubicBezTo>
                    <a:pt x="241" y="14"/>
                    <a:pt x="181" y="0"/>
                    <a:pt x="163" y="31"/>
                  </a:cubicBezTo>
                  <a:cubicBezTo>
                    <a:pt x="149" y="34"/>
                    <a:pt x="135" y="39"/>
                    <a:pt x="122" y="44"/>
                  </a:cubicBezTo>
                  <a:cubicBezTo>
                    <a:pt x="106" y="51"/>
                    <a:pt x="85" y="60"/>
                    <a:pt x="76" y="75"/>
                  </a:cubicBezTo>
                  <a:cubicBezTo>
                    <a:pt x="67" y="74"/>
                    <a:pt x="58" y="73"/>
                    <a:pt x="49" y="72"/>
                  </a:cubicBezTo>
                  <a:cubicBezTo>
                    <a:pt x="34" y="70"/>
                    <a:pt x="14" y="67"/>
                    <a:pt x="0" y="76"/>
                  </a:cubicBezTo>
                  <a:cubicBezTo>
                    <a:pt x="0" y="76"/>
                    <a:pt x="0" y="77"/>
                    <a:pt x="1" y="77"/>
                  </a:cubicBezTo>
                  <a:cubicBezTo>
                    <a:pt x="19" y="71"/>
                    <a:pt x="38" y="73"/>
                    <a:pt x="57" y="75"/>
                  </a:cubicBezTo>
                  <a:cubicBezTo>
                    <a:pt x="63" y="76"/>
                    <a:pt x="69" y="77"/>
                    <a:pt x="75" y="78"/>
                  </a:cubicBezTo>
                  <a:cubicBezTo>
                    <a:pt x="75" y="79"/>
                    <a:pt x="75" y="79"/>
                    <a:pt x="75" y="79"/>
                  </a:cubicBezTo>
                  <a:cubicBezTo>
                    <a:pt x="75" y="79"/>
                    <a:pt x="76" y="78"/>
                    <a:pt x="76" y="78"/>
                  </a:cubicBezTo>
                  <a:cubicBezTo>
                    <a:pt x="87" y="80"/>
                    <a:pt x="99" y="82"/>
                    <a:pt x="111" y="84"/>
                  </a:cubicBezTo>
                  <a:cubicBezTo>
                    <a:pt x="120" y="91"/>
                    <a:pt x="129" y="98"/>
                    <a:pt x="137" y="107"/>
                  </a:cubicBezTo>
                  <a:cubicBezTo>
                    <a:pt x="138" y="109"/>
                    <a:pt x="139" y="110"/>
                    <a:pt x="141" y="112"/>
                  </a:cubicBezTo>
                  <a:cubicBezTo>
                    <a:pt x="141" y="112"/>
                    <a:pt x="141" y="112"/>
                    <a:pt x="141" y="112"/>
                  </a:cubicBezTo>
                  <a:cubicBezTo>
                    <a:pt x="138" y="130"/>
                    <a:pt x="149" y="147"/>
                    <a:pt x="161" y="159"/>
                  </a:cubicBezTo>
                  <a:cubicBezTo>
                    <a:pt x="168" y="166"/>
                    <a:pt x="176" y="173"/>
                    <a:pt x="184" y="180"/>
                  </a:cubicBezTo>
                  <a:cubicBezTo>
                    <a:pt x="191" y="186"/>
                    <a:pt x="197" y="194"/>
                    <a:pt x="203" y="201"/>
                  </a:cubicBezTo>
                  <a:cubicBezTo>
                    <a:pt x="204" y="202"/>
                    <a:pt x="206" y="201"/>
                    <a:pt x="205" y="200"/>
                  </a:cubicBezTo>
                  <a:cubicBezTo>
                    <a:pt x="205" y="199"/>
                    <a:pt x="204" y="198"/>
                    <a:pt x="204" y="198"/>
                  </a:cubicBezTo>
                  <a:cubicBezTo>
                    <a:pt x="197" y="164"/>
                    <a:pt x="191" y="103"/>
                    <a:pt x="144" y="111"/>
                  </a:cubicBezTo>
                  <a:cubicBezTo>
                    <a:pt x="142" y="108"/>
                    <a:pt x="139" y="106"/>
                    <a:pt x="137" y="103"/>
                  </a:cubicBezTo>
                  <a:cubicBezTo>
                    <a:pt x="131" y="97"/>
                    <a:pt x="124" y="89"/>
                    <a:pt x="115" y="85"/>
                  </a:cubicBezTo>
                  <a:cubicBezTo>
                    <a:pt x="136" y="89"/>
                    <a:pt x="158" y="93"/>
                    <a:pt x="178" y="99"/>
                  </a:cubicBezTo>
                  <a:cubicBezTo>
                    <a:pt x="185" y="101"/>
                    <a:pt x="192" y="104"/>
                    <a:pt x="199" y="106"/>
                  </a:cubicBezTo>
                  <a:cubicBezTo>
                    <a:pt x="211" y="124"/>
                    <a:pt x="226" y="139"/>
                    <a:pt x="246" y="148"/>
                  </a:cubicBezTo>
                  <a:cubicBezTo>
                    <a:pt x="257" y="153"/>
                    <a:pt x="268" y="156"/>
                    <a:pt x="280" y="160"/>
                  </a:cubicBezTo>
                  <a:cubicBezTo>
                    <a:pt x="292" y="163"/>
                    <a:pt x="303" y="169"/>
                    <a:pt x="315" y="174"/>
                  </a:cubicBezTo>
                  <a:cubicBezTo>
                    <a:pt x="316" y="175"/>
                    <a:pt x="317" y="173"/>
                    <a:pt x="316" y="17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49"/>
            <p:cNvSpPr/>
            <p:nvPr/>
          </p:nvSpPr>
          <p:spPr bwMode="auto">
            <a:xfrm>
              <a:off x="4940300" y="3084513"/>
              <a:ext cx="393700" cy="390525"/>
            </a:xfrm>
            <a:custGeom>
              <a:avLst/>
              <a:gdLst>
                <a:gd name="T0" fmla="*/ 53 w 93"/>
                <a:gd name="T1" fmla="*/ 32 h 92"/>
                <a:gd name="T2" fmla="*/ 0 w 93"/>
                <a:gd name="T3" fmla="*/ 3 h 92"/>
                <a:gd name="T4" fmla="*/ 0 w 93"/>
                <a:gd name="T5" fmla="*/ 4 h 92"/>
                <a:gd name="T6" fmla="*/ 54 w 93"/>
                <a:gd name="T7" fmla="*/ 37 h 92"/>
                <a:gd name="T8" fmla="*/ 90 w 93"/>
                <a:gd name="T9" fmla="*/ 90 h 92"/>
                <a:gd name="T10" fmla="*/ 93 w 93"/>
                <a:gd name="T11" fmla="*/ 88 h 92"/>
                <a:gd name="T12" fmla="*/ 53 w 93"/>
                <a:gd name="T13" fmla="*/ 3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3" h="92">
                  <a:moveTo>
                    <a:pt x="53" y="32"/>
                  </a:moveTo>
                  <a:cubicBezTo>
                    <a:pt x="40" y="17"/>
                    <a:pt x="21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5"/>
                    <a:pt x="40" y="21"/>
                    <a:pt x="54" y="37"/>
                  </a:cubicBezTo>
                  <a:cubicBezTo>
                    <a:pt x="68" y="53"/>
                    <a:pt x="79" y="72"/>
                    <a:pt x="90" y="90"/>
                  </a:cubicBezTo>
                  <a:cubicBezTo>
                    <a:pt x="91" y="92"/>
                    <a:pt x="93" y="90"/>
                    <a:pt x="93" y="88"/>
                  </a:cubicBezTo>
                  <a:cubicBezTo>
                    <a:pt x="81" y="69"/>
                    <a:pt x="69" y="49"/>
                    <a:pt x="53" y="3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0"/>
            <p:cNvSpPr/>
            <p:nvPr/>
          </p:nvSpPr>
          <p:spPr bwMode="auto">
            <a:xfrm>
              <a:off x="5257800" y="3449638"/>
              <a:ext cx="271463" cy="280988"/>
            </a:xfrm>
            <a:custGeom>
              <a:avLst/>
              <a:gdLst>
                <a:gd name="T0" fmla="*/ 16 w 64"/>
                <a:gd name="T1" fmla="*/ 1 h 66"/>
                <a:gd name="T2" fmla="*/ 15 w 64"/>
                <a:gd name="T3" fmla="*/ 1 h 66"/>
                <a:gd name="T4" fmla="*/ 14 w 64"/>
                <a:gd name="T5" fmla="*/ 4 h 66"/>
                <a:gd name="T6" fmla="*/ 9 w 64"/>
                <a:gd name="T7" fmla="*/ 59 h 66"/>
                <a:gd name="T8" fmla="*/ 20 w 64"/>
                <a:gd name="T9" fmla="*/ 65 h 66"/>
                <a:gd name="T10" fmla="*/ 26 w 64"/>
                <a:gd name="T11" fmla="*/ 52 h 66"/>
                <a:gd name="T12" fmla="*/ 40 w 64"/>
                <a:gd name="T13" fmla="*/ 63 h 66"/>
                <a:gd name="T14" fmla="*/ 42 w 64"/>
                <a:gd name="T15" fmla="*/ 62 h 66"/>
                <a:gd name="T16" fmla="*/ 44 w 64"/>
                <a:gd name="T17" fmla="*/ 45 h 66"/>
                <a:gd name="T18" fmla="*/ 58 w 64"/>
                <a:gd name="T19" fmla="*/ 49 h 66"/>
                <a:gd name="T20" fmla="*/ 64 w 64"/>
                <a:gd name="T21" fmla="*/ 35 h 66"/>
                <a:gd name="T22" fmla="*/ 16 w 64"/>
                <a:gd name="T23" fmla="*/ 1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4" h="66">
                  <a:moveTo>
                    <a:pt x="16" y="1"/>
                  </a:moveTo>
                  <a:cubicBezTo>
                    <a:pt x="16" y="1"/>
                    <a:pt x="15" y="0"/>
                    <a:pt x="15" y="1"/>
                  </a:cubicBezTo>
                  <a:cubicBezTo>
                    <a:pt x="14" y="1"/>
                    <a:pt x="13" y="3"/>
                    <a:pt x="14" y="4"/>
                  </a:cubicBezTo>
                  <a:cubicBezTo>
                    <a:pt x="7" y="20"/>
                    <a:pt x="0" y="42"/>
                    <a:pt x="9" y="59"/>
                  </a:cubicBezTo>
                  <a:cubicBezTo>
                    <a:pt x="11" y="63"/>
                    <a:pt x="15" y="66"/>
                    <a:pt x="20" y="65"/>
                  </a:cubicBezTo>
                  <a:cubicBezTo>
                    <a:pt x="25" y="64"/>
                    <a:pt x="26" y="58"/>
                    <a:pt x="26" y="52"/>
                  </a:cubicBezTo>
                  <a:cubicBezTo>
                    <a:pt x="30" y="57"/>
                    <a:pt x="34" y="61"/>
                    <a:pt x="40" y="63"/>
                  </a:cubicBezTo>
                  <a:cubicBezTo>
                    <a:pt x="41" y="64"/>
                    <a:pt x="42" y="63"/>
                    <a:pt x="42" y="62"/>
                  </a:cubicBezTo>
                  <a:cubicBezTo>
                    <a:pt x="44" y="56"/>
                    <a:pt x="45" y="51"/>
                    <a:pt x="44" y="45"/>
                  </a:cubicBezTo>
                  <a:cubicBezTo>
                    <a:pt x="48" y="48"/>
                    <a:pt x="53" y="50"/>
                    <a:pt x="58" y="49"/>
                  </a:cubicBezTo>
                  <a:cubicBezTo>
                    <a:pt x="64" y="47"/>
                    <a:pt x="64" y="40"/>
                    <a:pt x="64" y="35"/>
                  </a:cubicBezTo>
                  <a:cubicBezTo>
                    <a:pt x="62" y="13"/>
                    <a:pt x="35" y="4"/>
                    <a:pt x="16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1"/>
            <p:cNvSpPr/>
            <p:nvPr/>
          </p:nvSpPr>
          <p:spPr bwMode="auto">
            <a:xfrm>
              <a:off x="10013950" y="3092450"/>
              <a:ext cx="906463" cy="1263650"/>
            </a:xfrm>
            <a:custGeom>
              <a:avLst/>
              <a:gdLst>
                <a:gd name="T0" fmla="*/ 173 w 214"/>
                <a:gd name="T1" fmla="*/ 111 h 297"/>
                <a:gd name="T2" fmla="*/ 94 w 214"/>
                <a:gd name="T3" fmla="*/ 117 h 297"/>
                <a:gd name="T4" fmla="*/ 91 w 214"/>
                <a:gd name="T5" fmla="*/ 111 h 297"/>
                <a:gd name="T6" fmla="*/ 69 w 214"/>
                <a:gd name="T7" fmla="*/ 66 h 297"/>
                <a:gd name="T8" fmla="*/ 2 w 214"/>
                <a:gd name="T9" fmla="*/ 1 h 297"/>
                <a:gd name="T10" fmla="*/ 1 w 214"/>
                <a:gd name="T11" fmla="*/ 2 h 297"/>
                <a:gd name="T12" fmla="*/ 68 w 214"/>
                <a:gd name="T13" fmla="*/ 73 h 297"/>
                <a:gd name="T14" fmla="*/ 90 w 214"/>
                <a:gd name="T15" fmla="*/ 117 h 297"/>
                <a:gd name="T16" fmla="*/ 107 w 214"/>
                <a:gd name="T17" fmla="*/ 158 h 297"/>
                <a:gd name="T18" fmla="*/ 108 w 214"/>
                <a:gd name="T19" fmla="*/ 159 h 297"/>
                <a:gd name="T20" fmla="*/ 95 w 214"/>
                <a:gd name="T21" fmla="*/ 236 h 297"/>
                <a:gd name="T22" fmla="*/ 141 w 214"/>
                <a:gd name="T23" fmla="*/ 295 h 297"/>
                <a:gd name="T24" fmla="*/ 176 w 214"/>
                <a:gd name="T25" fmla="*/ 284 h 297"/>
                <a:gd name="T26" fmla="*/ 180 w 214"/>
                <a:gd name="T27" fmla="*/ 245 h 297"/>
                <a:gd name="T28" fmla="*/ 111 w 214"/>
                <a:gd name="T29" fmla="*/ 158 h 297"/>
                <a:gd name="T30" fmla="*/ 109 w 214"/>
                <a:gd name="T31" fmla="*/ 158 h 297"/>
                <a:gd name="T32" fmla="*/ 109 w 214"/>
                <a:gd name="T33" fmla="*/ 158 h 297"/>
                <a:gd name="T34" fmla="*/ 109 w 214"/>
                <a:gd name="T35" fmla="*/ 158 h 297"/>
                <a:gd name="T36" fmla="*/ 98 w 214"/>
                <a:gd name="T37" fmla="*/ 127 h 297"/>
                <a:gd name="T38" fmla="*/ 109 w 214"/>
                <a:gd name="T39" fmla="*/ 138 h 297"/>
                <a:gd name="T40" fmla="*/ 143 w 214"/>
                <a:gd name="T41" fmla="*/ 163 h 297"/>
                <a:gd name="T42" fmla="*/ 200 w 214"/>
                <a:gd name="T43" fmla="*/ 169 h 297"/>
                <a:gd name="T44" fmla="*/ 173 w 214"/>
                <a:gd name="T45" fmla="*/ 111 h 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7">
                  <a:moveTo>
                    <a:pt x="173" y="111"/>
                  </a:moveTo>
                  <a:cubicBezTo>
                    <a:pt x="149" y="100"/>
                    <a:pt x="116" y="101"/>
                    <a:pt x="94" y="117"/>
                  </a:cubicBezTo>
                  <a:cubicBezTo>
                    <a:pt x="93" y="115"/>
                    <a:pt x="92" y="113"/>
                    <a:pt x="91" y="111"/>
                  </a:cubicBezTo>
                  <a:cubicBezTo>
                    <a:pt x="85" y="95"/>
                    <a:pt x="78" y="80"/>
                    <a:pt x="69" y="66"/>
                  </a:cubicBezTo>
                  <a:cubicBezTo>
                    <a:pt x="53" y="39"/>
                    <a:pt x="31" y="14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  <a:cubicBezTo>
                    <a:pt x="29" y="20"/>
                    <a:pt x="52" y="43"/>
                    <a:pt x="68" y="73"/>
                  </a:cubicBezTo>
                  <a:cubicBezTo>
                    <a:pt x="76" y="87"/>
                    <a:pt x="83" y="102"/>
                    <a:pt x="90" y="117"/>
                  </a:cubicBezTo>
                  <a:cubicBezTo>
                    <a:pt x="95" y="131"/>
                    <a:pt x="100" y="145"/>
                    <a:pt x="107" y="158"/>
                  </a:cubicBezTo>
                  <a:cubicBezTo>
                    <a:pt x="107" y="159"/>
                    <a:pt x="107" y="159"/>
                    <a:pt x="108" y="159"/>
                  </a:cubicBezTo>
                  <a:cubicBezTo>
                    <a:pt x="92" y="180"/>
                    <a:pt x="91" y="212"/>
                    <a:pt x="95" y="236"/>
                  </a:cubicBezTo>
                  <a:cubicBezTo>
                    <a:pt x="99" y="262"/>
                    <a:pt x="113" y="290"/>
                    <a:pt x="141" y="295"/>
                  </a:cubicBezTo>
                  <a:cubicBezTo>
                    <a:pt x="154" y="297"/>
                    <a:pt x="169" y="296"/>
                    <a:pt x="176" y="284"/>
                  </a:cubicBezTo>
                  <a:cubicBezTo>
                    <a:pt x="183" y="272"/>
                    <a:pt x="183" y="258"/>
                    <a:pt x="180" y="245"/>
                  </a:cubicBezTo>
                  <a:cubicBezTo>
                    <a:pt x="172" y="206"/>
                    <a:pt x="143" y="180"/>
                    <a:pt x="111" y="158"/>
                  </a:cubicBezTo>
                  <a:cubicBezTo>
                    <a:pt x="110" y="158"/>
                    <a:pt x="110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6" y="147"/>
                    <a:pt x="102" y="137"/>
                    <a:pt x="98" y="127"/>
                  </a:cubicBezTo>
                  <a:cubicBezTo>
                    <a:pt x="101" y="131"/>
                    <a:pt x="105" y="135"/>
                    <a:pt x="109" y="138"/>
                  </a:cubicBezTo>
                  <a:cubicBezTo>
                    <a:pt x="119" y="148"/>
                    <a:pt x="131" y="156"/>
                    <a:pt x="143" y="163"/>
                  </a:cubicBezTo>
                  <a:cubicBezTo>
                    <a:pt x="156" y="171"/>
                    <a:pt x="189" y="188"/>
                    <a:pt x="200" y="169"/>
                  </a:cubicBezTo>
                  <a:cubicBezTo>
                    <a:pt x="214" y="147"/>
                    <a:pt x="194" y="119"/>
                    <a:pt x="173" y="11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2"/>
            <p:cNvSpPr/>
            <p:nvPr/>
          </p:nvSpPr>
          <p:spPr bwMode="auto">
            <a:xfrm>
              <a:off x="9802813" y="3067050"/>
              <a:ext cx="317500" cy="476250"/>
            </a:xfrm>
            <a:custGeom>
              <a:avLst/>
              <a:gdLst>
                <a:gd name="T0" fmla="*/ 73 w 75"/>
                <a:gd name="T1" fmla="*/ 74 h 112"/>
                <a:gd name="T2" fmla="*/ 29 w 75"/>
                <a:gd name="T3" fmla="*/ 69 h 112"/>
                <a:gd name="T4" fmla="*/ 15 w 75"/>
                <a:gd name="T5" fmla="*/ 37 h 112"/>
                <a:gd name="T6" fmla="*/ 2 w 75"/>
                <a:gd name="T7" fmla="*/ 1 h 112"/>
                <a:gd name="T8" fmla="*/ 1 w 75"/>
                <a:gd name="T9" fmla="*/ 2 h 112"/>
                <a:gd name="T10" fmla="*/ 13 w 75"/>
                <a:gd name="T11" fmla="*/ 41 h 112"/>
                <a:gd name="T12" fmla="*/ 27 w 75"/>
                <a:gd name="T13" fmla="*/ 71 h 112"/>
                <a:gd name="T14" fmla="*/ 27 w 75"/>
                <a:gd name="T15" fmla="*/ 73 h 112"/>
                <a:gd name="T16" fmla="*/ 24 w 75"/>
                <a:gd name="T17" fmla="*/ 104 h 112"/>
                <a:gd name="T18" fmla="*/ 40 w 75"/>
                <a:gd name="T19" fmla="*/ 95 h 112"/>
                <a:gd name="T20" fmla="*/ 58 w 75"/>
                <a:gd name="T21" fmla="*/ 102 h 112"/>
                <a:gd name="T22" fmla="*/ 60 w 75"/>
                <a:gd name="T23" fmla="*/ 100 h 112"/>
                <a:gd name="T24" fmla="*/ 58 w 75"/>
                <a:gd name="T25" fmla="*/ 87 h 112"/>
                <a:gd name="T26" fmla="*/ 71 w 75"/>
                <a:gd name="T27" fmla="*/ 87 h 112"/>
                <a:gd name="T28" fmla="*/ 73 w 75"/>
                <a:gd name="T29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112">
                  <a:moveTo>
                    <a:pt x="73" y="74"/>
                  </a:moveTo>
                  <a:cubicBezTo>
                    <a:pt x="64" y="60"/>
                    <a:pt x="42" y="57"/>
                    <a:pt x="29" y="69"/>
                  </a:cubicBezTo>
                  <a:cubicBezTo>
                    <a:pt x="25" y="58"/>
                    <a:pt x="19" y="48"/>
                    <a:pt x="15" y="37"/>
                  </a:cubicBezTo>
                  <a:cubicBezTo>
                    <a:pt x="10" y="25"/>
                    <a:pt x="7" y="13"/>
                    <a:pt x="2" y="1"/>
                  </a:cubicBezTo>
                  <a:cubicBezTo>
                    <a:pt x="2" y="0"/>
                    <a:pt x="0" y="1"/>
                    <a:pt x="1" y="2"/>
                  </a:cubicBezTo>
                  <a:cubicBezTo>
                    <a:pt x="3" y="15"/>
                    <a:pt x="8" y="28"/>
                    <a:pt x="13" y="41"/>
                  </a:cubicBezTo>
                  <a:cubicBezTo>
                    <a:pt x="17" y="51"/>
                    <a:pt x="22" y="62"/>
                    <a:pt x="27" y="71"/>
                  </a:cubicBezTo>
                  <a:cubicBezTo>
                    <a:pt x="27" y="72"/>
                    <a:pt x="27" y="73"/>
                    <a:pt x="27" y="73"/>
                  </a:cubicBezTo>
                  <a:cubicBezTo>
                    <a:pt x="18" y="80"/>
                    <a:pt x="15" y="96"/>
                    <a:pt x="24" y="104"/>
                  </a:cubicBezTo>
                  <a:cubicBezTo>
                    <a:pt x="33" y="112"/>
                    <a:pt x="38" y="103"/>
                    <a:pt x="40" y="95"/>
                  </a:cubicBezTo>
                  <a:cubicBezTo>
                    <a:pt x="45" y="100"/>
                    <a:pt x="51" y="102"/>
                    <a:pt x="58" y="102"/>
                  </a:cubicBezTo>
                  <a:cubicBezTo>
                    <a:pt x="59" y="102"/>
                    <a:pt x="60" y="101"/>
                    <a:pt x="60" y="100"/>
                  </a:cubicBezTo>
                  <a:cubicBezTo>
                    <a:pt x="60" y="95"/>
                    <a:pt x="60" y="91"/>
                    <a:pt x="58" y="87"/>
                  </a:cubicBezTo>
                  <a:cubicBezTo>
                    <a:pt x="62" y="89"/>
                    <a:pt x="67" y="90"/>
                    <a:pt x="71" y="87"/>
                  </a:cubicBezTo>
                  <a:cubicBezTo>
                    <a:pt x="75" y="85"/>
                    <a:pt x="75" y="78"/>
                    <a:pt x="73" y="74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3"/>
            <p:cNvSpPr/>
            <p:nvPr/>
          </p:nvSpPr>
          <p:spPr bwMode="auto">
            <a:xfrm>
              <a:off x="8909050" y="3228975"/>
              <a:ext cx="952500" cy="1190625"/>
            </a:xfrm>
            <a:custGeom>
              <a:avLst/>
              <a:gdLst>
                <a:gd name="T0" fmla="*/ 180 w 225"/>
                <a:gd name="T1" fmla="*/ 278 h 280"/>
                <a:gd name="T2" fmla="*/ 180 w 225"/>
                <a:gd name="T3" fmla="*/ 276 h 280"/>
                <a:gd name="T4" fmla="*/ 193 w 225"/>
                <a:gd name="T5" fmla="*/ 231 h 280"/>
                <a:gd name="T6" fmla="*/ 189 w 225"/>
                <a:gd name="T7" fmla="*/ 188 h 280"/>
                <a:gd name="T8" fmla="*/ 136 w 225"/>
                <a:gd name="T9" fmla="*/ 148 h 280"/>
                <a:gd name="T10" fmla="*/ 136 w 225"/>
                <a:gd name="T11" fmla="*/ 148 h 280"/>
                <a:gd name="T12" fmla="*/ 80 w 225"/>
                <a:gd name="T13" fmla="*/ 73 h 280"/>
                <a:gd name="T14" fmla="*/ 61 w 225"/>
                <a:gd name="T15" fmla="*/ 50 h 280"/>
                <a:gd name="T16" fmla="*/ 118 w 225"/>
                <a:gd name="T17" fmla="*/ 58 h 280"/>
                <a:gd name="T18" fmla="*/ 152 w 225"/>
                <a:gd name="T19" fmla="*/ 73 h 280"/>
                <a:gd name="T20" fmla="*/ 152 w 225"/>
                <a:gd name="T21" fmla="*/ 74 h 280"/>
                <a:gd name="T22" fmla="*/ 210 w 225"/>
                <a:gd name="T23" fmla="*/ 141 h 280"/>
                <a:gd name="T24" fmla="*/ 212 w 225"/>
                <a:gd name="T25" fmla="*/ 140 h 280"/>
                <a:gd name="T26" fmla="*/ 211 w 225"/>
                <a:gd name="T27" fmla="*/ 139 h 280"/>
                <a:gd name="T28" fmla="*/ 212 w 225"/>
                <a:gd name="T29" fmla="*/ 139 h 280"/>
                <a:gd name="T30" fmla="*/ 155 w 225"/>
                <a:gd name="T31" fmla="*/ 71 h 280"/>
                <a:gd name="T32" fmla="*/ 114 w 225"/>
                <a:gd name="T33" fmla="*/ 54 h 280"/>
                <a:gd name="T34" fmla="*/ 60 w 225"/>
                <a:gd name="T35" fmla="*/ 49 h 280"/>
                <a:gd name="T36" fmla="*/ 41 w 225"/>
                <a:gd name="T37" fmla="*/ 29 h 280"/>
                <a:gd name="T38" fmla="*/ 1 w 225"/>
                <a:gd name="T39" fmla="*/ 1 h 280"/>
                <a:gd name="T40" fmla="*/ 1 w 225"/>
                <a:gd name="T41" fmla="*/ 2 h 280"/>
                <a:gd name="T42" fmla="*/ 44 w 225"/>
                <a:gd name="T43" fmla="*/ 36 h 280"/>
                <a:gd name="T44" fmla="*/ 57 w 225"/>
                <a:gd name="T45" fmla="*/ 50 h 280"/>
                <a:gd name="T46" fmla="*/ 57 w 225"/>
                <a:gd name="T47" fmla="*/ 51 h 280"/>
                <a:gd name="T48" fmla="*/ 57 w 225"/>
                <a:gd name="T49" fmla="*/ 51 h 280"/>
                <a:gd name="T50" fmla="*/ 80 w 225"/>
                <a:gd name="T51" fmla="*/ 78 h 280"/>
                <a:gd name="T52" fmla="*/ 85 w 225"/>
                <a:gd name="T53" fmla="*/ 112 h 280"/>
                <a:gd name="T54" fmla="*/ 85 w 225"/>
                <a:gd name="T55" fmla="*/ 119 h 280"/>
                <a:gd name="T56" fmla="*/ 85 w 225"/>
                <a:gd name="T57" fmla="*/ 119 h 280"/>
                <a:gd name="T58" fmla="*/ 70 w 225"/>
                <a:gd name="T59" fmla="*/ 168 h 280"/>
                <a:gd name="T60" fmla="*/ 75 w 225"/>
                <a:gd name="T61" fmla="*/ 198 h 280"/>
                <a:gd name="T62" fmla="*/ 76 w 225"/>
                <a:gd name="T63" fmla="*/ 227 h 280"/>
                <a:gd name="T64" fmla="*/ 78 w 225"/>
                <a:gd name="T65" fmla="*/ 227 h 280"/>
                <a:gd name="T66" fmla="*/ 78 w 225"/>
                <a:gd name="T67" fmla="*/ 225 h 280"/>
                <a:gd name="T68" fmla="*/ 89 w 225"/>
                <a:gd name="T69" fmla="*/ 120 h 280"/>
                <a:gd name="T70" fmla="*/ 88 w 225"/>
                <a:gd name="T71" fmla="*/ 109 h 280"/>
                <a:gd name="T72" fmla="*/ 83 w 225"/>
                <a:gd name="T73" fmla="*/ 81 h 280"/>
                <a:gd name="T74" fmla="*/ 122 w 225"/>
                <a:gd name="T75" fmla="*/ 133 h 280"/>
                <a:gd name="T76" fmla="*/ 133 w 225"/>
                <a:gd name="T77" fmla="*/ 151 h 280"/>
                <a:gd name="T78" fmla="*/ 142 w 225"/>
                <a:gd name="T79" fmla="*/ 214 h 280"/>
                <a:gd name="T80" fmla="*/ 161 w 225"/>
                <a:gd name="T81" fmla="*/ 244 h 280"/>
                <a:gd name="T82" fmla="*/ 178 w 225"/>
                <a:gd name="T83" fmla="*/ 278 h 280"/>
                <a:gd name="T84" fmla="*/ 180 w 225"/>
                <a:gd name="T85" fmla="*/ 278 h 2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225" h="280">
                  <a:moveTo>
                    <a:pt x="180" y="278"/>
                  </a:moveTo>
                  <a:cubicBezTo>
                    <a:pt x="180" y="277"/>
                    <a:pt x="180" y="276"/>
                    <a:pt x="180" y="276"/>
                  </a:cubicBezTo>
                  <a:cubicBezTo>
                    <a:pt x="188" y="263"/>
                    <a:pt x="192" y="245"/>
                    <a:pt x="193" y="231"/>
                  </a:cubicBezTo>
                  <a:cubicBezTo>
                    <a:pt x="195" y="217"/>
                    <a:pt x="195" y="201"/>
                    <a:pt x="189" y="188"/>
                  </a:cubicBezTo>
                  <a:cubicBezTo>
                    <a:pt x="181" y="169"/>
                    <a:pt x="160" y="143"/>
                    <a:pt x="136" y="148"/>
                  </a:cubicBezTo>
                  <a:cubicBezTo>
                    <a:pt x="136" y="148"/>
                    <a:pt x="136" y="148"/>
                    <a:pt x="136" y="148"/>
                  </a:cubicBezTo>
                  <a:cubicBezTo>
                    <a:pt x="120" y="121"/>
                    <a:pt x="100" y="96"/>
                    <a:pt x="80" y="73"/>
                  </a:cubicBezTo>
                  <a:cubicBezTo>
                    <a:pt x="74" y="65"/>
                    <a:pt x="67" y="57"/>
                    <a:pt x="61" y="50"/>
                  </a:cubicBezTo>
                  <a:cubicBezTo>
                    <a:pt x="79" y="46"/>
                    <a:pt x="100" y="52"/>
                    <a:pt x="118" y="58"/>
                  </a:cubicBezTo>
                  <a:cubicBezTo>
                    <a:pt x="129" y="63"/>
                    <a:pt x="141" y="67"/>
                    <a:pt x="152" y="73"/>
                  </a:cubicBezTo>
                  <a:cubicBezTo>
                    <a:pt x="152" y="73"/>
                    <a:pt x="152" y="73"/>
                    <a:pt x="152" y="74"/>
                  </a:cubicBezTo>
                  <a:cubicBezTo>
                    <a:pt x="151" y="108"/>
                    <a:pt x="189" y="121"/>
                    <a:pt x="210" y="141"/>
                  </a:cubicBezTo>
                  <a:cubicBezTo>
                    <a:pt x="211" y="143"/>
                    <a:pt x="213" y="141"/>
                    <a:pt x="212" y="140"/>
                  </a:cubicBezTo>
                  <a:cubicBezTo>
                    <a:pt x="212" y="140"/>
                    <a:pt x="211" y="139"/>
                    <a:pt x="211" y="139"/>
                  </a:cubicBezTo>
                  <a:cubicBezTo>
                    <a:pt x="211" y="139"/>
                    <a:pt x="212" y="139"/>
                    <a:pt x="212" y="139"/>
                  </a:cubicBezTo>
                  <a:cubicBezTo>
                    <a:pt x="225" y="108"/>
                    <a:pt x="188" y="59"/>
                    <a:pt x="155" y="71"/>
                  </a:cubicBezTo>
                  <a:cubicBezTo>
                    <a:pt x="142" y="64"/>
                    <a:pt x="128" y="59"/>
                    <a:pt x="114" y="54"/>
                  </a:cubicBezTo>
                  <a:cubicBezTo>
                    <a:pt x="98" y="49"/>
                    <a:pt x="77" y="42"/>
                    <a:pt x="60" y="49"/>
                  </a:cubicBezTo>
                  <a:cubicBezTo>
                    <a:pt x="54" y="42"/>
                    <a:pt x="48" y="35"/>
                    <a:pt x="41" y="29"/>
                  </a:cubicBezTo>
                  <a:cubicBezTo>
                    <a:pt x="31" y="17"/>
                    <a:pt x="17" y="3"/>
                    <a:pt x="1" y="1"/>
                  </a:cubicBezTo>
                  <a:cubicBezTo>
                    <a:pt x="1" y="0"/>
                    <a:pt x="0" y="1"/>
                    <a:pt x="1" y="2"/>
                  </a:cubicBezTo>
                  <a:cubicBezTo>
                    <a:pt x="19" y="9"/>
                    <a:pt x="32" y="22"/>
                    <a:pt x="44" y="36"/>
                  </a:cubicBezTo>
                  <a:cubicBezTo>
                    <a:pt x="49" y="41"/>
                    <a:pt x="53" y="46"/>
                    <a:pt x="57" y="50"/>
                  </a:cubicBezTo>
                  <a:cubicBezTo>
                    <a:pt x="56" y="51"/>
                    <a:pt x="57" y="51"/>
                    <a:pt x="57" y="5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65" y="60"/>
                    <a:pt x="73" y="69"/>
                    <a:pt x="80" y="78"/>
                  </a:cubicBezTo>
                  <a:cubicBezTo>
                    <a:pt x="83" y="89"/>
                    <a:pt x="85" y="100"/>
                    <a:pt x="85" y="112"/>
                  </a:cubicBezTo>
                  <a:cubicBezTo>
                    <a:pt x="85" y="114"/>
                    <a:pt x="85" y="116"/>
                    <a:pt x="85" y="119"/>
                  </a:cubicBezTo>
                  <a:cubicBezTo>
                    <a:pt x="85" y="119"/>
                    <a:pt x="85" y="119"/>
                    <a:pt x="85" y="119"/>
                  </a:cubicBezTo>
                  <a:cubicBezTo>
                    <a:pt x="71" y="131"/>
                    <a:pt x="69" y="150"/>
                    <a:pt x="70" y="168"/>
                  </a:cubicBezTo>
                  <a:cubicBezTo>
                    <a:pt x="71" y="178"/>
                    <a:pt x="73" y="188"/>
                    <a:pt x="75" y="198"/>
                  </a:cubicBezTo>
                  <a:cubicBezTo>
                    <a:pt x="76" y="208"/>
                    <a:pt x="76" y="217"/>
                    <a:pt x="76" y="227"/>
                  </a:cubicBezTo>
                  <a:cubicBezTo>
                    <a:pt x="76" y="228"/>
                    <a:pt x="78" y="228"/>
                    <a:pt x="78" y="227"/>
                  </a:cubicBezTo>
                  <a:cubicBezTo>
                    <a:pt x="78" y="226"/>
                    <a:pt x="78" y="225"/>
                    <a:pt x="78" y="225"/>
                  </a:cubicBezTo>
                  <a:cubicBezTo>
                    <a:pt x="94" y="195"/>
                    <a:pt x="130" y="144"/>
                    <a:pt x="89" y="120"/>
                  </a:cubicBezTo>
                  <a:cubicBezTo>
                    <a:pt x="89" y="116"/>
                    <a:pt x="88" y="113"/>
                    <a:pt x="88" y="109"/>
                  </a:cubicBezTo>
                  <a:cubicBezTo>
                    <a:pt x="88" y="100"/>
                    <a:pt x="87" y="90"/>
                    <a:pt x="83" y="81"/>
                  </a:cubicBezTo>
                  <a:cubicBezTo>
                    <a:pt x="97" y="98"/>
                    <a:pt x="110" y="115"/>
                    <a:pt x="122" y="133"/>
                  </a:cubicBezTo>
                  <a:cubicBezTo>
                    <a:pt x="126" y="139"/>
                    <a:pt x="130" y="145"/>
                    <a:pt x="133" y="151"/>
                  </a:cubicBezTo>
                  <a:cubicBezTo>
                    <a:pt x="131" y="172"/>
                    <a:pt x="133" y="194"/>
                    <a:pt x="142" y="214"/>
                  </a:cubicBezTo>
                  <a:cubicBezTo>
                    <a:pt x="148" y="224"/>
                    <a:pt x="154" y="234"/>
                    <a:pt x="161" y="244"/>
                  </a:cubicBezTo>
                  <a:cubicBezTo>
                    <a:pt x="168" y="255"/>
                    <a:pt x="173" y="267"/>
                    <a:pt x="178" y="278"/>
                  </a:cubicBezTo>
                  <a:cubicBezTo>
                    <a:pt x="179" y="280"/>
                    <a:pt x="180" y="279"/>
                    <a:pt x="180" y="27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4"/>
            <p:cNvSpPr/>
            <p:nvPr/>
          </p:nvSpPr>
          <p:spPr bwMode="auto">
            <a:xfrm>
              <a:off x="8272463" y="3514725"/>
              <a:ext cx="712788" cy="650875"/>
            </a:xfrm>
            <a:custGeom>
              <a:avLst/>
              <a:gdLst>
                <a:gd name="T0" fmla="*/ 122 w 168"/>
                <a:gd name="T1" fmla="*/ 127 h 153"/>
                <a:gd name="T2" fmla="*/ 143 w 168"/>
                <a:gd name="T3" fmla="*/ 120 h 153"/>
                <a:gd name="T4" fmla="*/ 148 w 168"/>
                <a:gd name="T5" fmla="*/ 99 h 153"/>
                <a:gd name="T6" fmla="*/ 155 w 168"/>
                <a:gd name="T7" fmla="*/ 74 h 153"/>
                <a:gd name="T8" fmla="*/ 109 w 168"/>
                <a:gd name="T9" fmla="*/ 90 h 153"/>
                <a:gd name="T10" fmla="*/ 108 w 168"/>
                <a:gd name="T11" fmla="*/ 91 h 153"/>
                <a:gd name="T12" fmla="*/ 108 w 168"/>
                <a:gd name="T13" fmla="*/ 91 h 153"/>
                <a:gd name="T14" fmla="*/ 76 w 168"/>
                <a:gd name="T15" fmla="*/ 74 h 153"/>
                <a:gd name="T16" fmla="*/ 45 w 168"/>
                <a:gd name="T17" fmla="*/ 48 h 153"/>
                <a:gd name="T18" fmla="*/ 21 w 168"/>
                <a:gd name="T19" fmla="*/ 19 h 153"/>
                <a:gd name="T20" fmla="*/ 1 w 168"/>
                <a:gd name="T21" fmla="*/ 0 h 153"/>
                <a:gd name="T22" fmla="*/ 1 w 168"/>
                <a:gd name="T23" fmla="*/ 1 h 153"/>
                <a:gd name="T24" fmla="*/ 49 w 168"/>
                <a:gd name="T25" fmla="*/ 57 h 153"/>
                <a:gd name="T26" fmla="*/ 106 w 168"/>
                <a:gd name="T27" fmla="*/ 94 h 153"/>
                <a:gd name="T28" fmla="*/ 97 w 168"/>
                <a:gd name="T29" fmla="*/ 112 h 153"/>
                <a:gd name="T30" fmla="*/ 94 w 168"/>
                <a:gd name="T31" fmla="*/ 135 h 153"/>
                <a:gd name="T32" fmla="*/ 122 w 168"/>
                <a:gd name="T33" fmla="*/ 127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8" h="153">
                  <a:moveTo>
                    <a:pt x="122" y="127"/>
                  </a:moveTo>
                  <a:cubicBezTo>
                    <a:pt x="129" y="131"/>
                    <a:pt x="138" y="126"/>
                    <a:pt x="143" y="120"/>
                  </a:cubicBezTo>
                  <a:cubicBezTo>
                    <a:pt x="148" y="114"/>
                    <a:pt x="150" y="107"/>
                    <a:pt x="148" y="99"/>
                  </a:cubicBezTo>
                  <a:cubicBezTo>
                    <a:pt x="159" y="96"/>
                    <a:pt x="168" y="81"/>
                    <a:pt x="155" y="74"/>
                  </a:cubicBezTo>
                  <a:cubicBezTo>
                    <a:pt x="138" y="66"/>
                    <a:pt x="122" y="79"/>
                    <a:pt x="109" y="90"/>
                  </a:cubicBezTo>
                  <a:cubicBezTo>
                    <a:pt x="109" y="90"/>
                    <a:pt x="108" y="90"/>
                    <a:pt x="108" y="91"/>
                  </a:cubicBezTo>
                  <a:cubicBezTo>
                    <a:pt x="108" y="91"/>
                    <a:pt x="108" y="91"/>
                    <a:pt x="108" y="91"/>
                  </a:cubicBezTo>
                  <a:cubicBezTo>
                    <a:pt x="97" y="85"/>
                    <a:pt x="86" y="80"/>
                    <a:pt x="76" y="74"/>
                  </a:cubicBezTo>
                  <a:cubicBezTo>
                    <a:pt x="65" y="66"/>
                    <a:pt x="54" y="58"/>
                    <a:pt x="45" y="48"/>
                  </a:cubicBezTo>
                  <a:cubicBezTo>
                    <a:pt x="37" y="39"/>
                    <a:pt x="29" y="29"/>
                    <a:pt x="21" y="19"/>
                  </a:cubicBezTo>
                  <a:cubicBezTo>
                    <a:pt x="15" y="12"/>
                    <a:pt x="9" y="5"/>
                    <a:pt x="1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18" y="19"/>
                    <a:pt x="31" y="40"/>
                    <a:pt x="49" y="57"/>
                  </a:cubicBezTo>
                  <a:cubicBezTo>
                    <a:pt x="65" y="72"/>
                    <a:pt x="85" y="87"/>
                    <a:pt x="106" y="94"/>
                  </a:cubicBezTo>
                  <a:cubicBezTo>
                    <a:pt x="102" y="100"/>
                    <a:pt x="99" y="106"/>
                    <a:pt x="97" y="112"/>
                  </a:cubicBezTo>
                  <a:cubicBezTo>
                    <a:pt x="95" y="119"/>
                    <a:pt x="91" y="128"/>
                    <a:pt x="94" y="135"/>
                  </a:cubicBezTo>
                  <a:cubicBezTo>
                    <a:pt x="100" y="153"/>
                    <a:pt x="118" y="137"/>
                    <a:pt x="122" y="127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5"/>
            <p:cNvSpPr/>
            <p:nvPr/>
          </p:nvSpPr>
          <p:spPr bwMode="auto">
            <a:xfrm>
              <a:off x="8424863" y="3471863"/>
              <a:ext cx="398463" cy="263525"/>
            </a:xfrm>
            <a:custGeom>
              <a:avLst/>
              <a:gdLst>
                <a:gd name="T0" fmla="*/ 93 w 94"/>
                <a:gd name="T1" fmla="*/ 5 h 62"/>
                <a:gd name="T2" fmla="*/ 39 w 94"/>
                <a:gd name="T3" fmla="*/ 13 h 62"/>
                <a:gd name="T4" fmla="*/ 1 w 94"/>
                <a:gd name="T5" fmla="*/ 51 h 62"/>
                <a:gd name="T6" fmla="*/ 1 w 94"/>
                <a:gd name="T7" fmla="*/ 51 h 62"/>
                <a:gd name="T8" fmla="*/ 1 w 94"/>
                <a:gd name="T9" fmla="*/ 54 h 62"/>
                <a:gd name="T10" fmla="*/ 1 w 94"/>
                <a:gd name="T11" fmla="*/ 54 h 62"/>
                <a:gd name="T12" fmla="*/ 1 w 94"/>
                <a:gd name="T13" fmla="*/ 54 h 62"/>
                <a:gd name="T14" fmla="*/ 2 w 94"/>
                <a:gd name="T15" fmla="*/ 54 h 62"/>
                <a:gd name="T16" fmla="*/ 56 w 94"/>
                <a:gd name="T17" fmla="*/ 47 h 62"/>
                <a:gd name="T18" fmla="*/ 93 w 94"/>
                <a:gd name="T19" fmla="*/ 8 h 62"/>
                <a:gd name="T20" fmla="*/ 93 w 94"/>
                <a:gd name="T21" fmla="*/ 5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4" h="62">
                  <a:moveTo>
                    <a:pt x="93" y="5"/>
                  </a:moveTo>
                  <a:cubicBezTo>
                    <a:pt x="76" y="0"/>
                    <a:pt x="54" y="5"/>
                    <a:pt x="39" y="13"/>
                  </a:cubicBezTo>
                  <a:cubicBezTo>
                    <a:pt x="23" y="21"/>
                    <a:pt x="6" y="33"/>
                    <a:pt x="1" y="51"/>
                  </a:cubicBezTo>
                  <a:cubicBezTo>
                    <a:pt x="1" y="51"/>
                    <a:pt x="1" y="51"/>
                    <a:pt x="1" y="51"/>
                  </a:cubicBezTo>
                  <a:cubicBezTo>
                    <a:pt x="0" y="52"/>
                    <a:pt x="1" y="53"/>
                    <a:pt x="1" y="54"/>
                  </a:cubicBezTo>
                  <a:cubicBezTo>
                    <a:pt x="1" y="54"/>
                    <a:pt x="1" y="54"/>
                    <a:pt x="1" y="54"/>
                  </a:cubicBezTo>
                  <a:cubicBezTo>
                    <a:pt x="1" y="54"/>
                    <a:pt x="1" y="54"/>
                    <a:pt x="1" y="54"/>
                  </a:cubicBezTo>
                  <a:cubicBezTo>
                    <a:pt x="1" y="54"/>
                    <a:pt x="2" y="54"/>
                    <a:pt x="2" y="54"/>
                  </a:cubicBezTo>
                  <a:cubicBezTo>
                    <a:pt x="17" y="62"/>
                    <a:pt x="41" y="55"/>
                    <a:pt x="56" y="47"/>
                  </a:cubicBezTo>
                  <a:cubicBezTo>
                    <a:pt x="71" y="39"/>
                    <a:pt x="88" y="25"/>
                    <a:pt x="93" y="8"/>
                  </a:cubicBezTo>
                  <a:cubicBezTo>
                    <a:pt x="94" y="8"/>
                    <a:pt x="94" y="6"/>
                    <a:pt x="93" y="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6"/>
            <p:cNvSpPr/>
            <p:nvPr/>
          </p:nvSpPr>
          <p:spPr bwMode="auto">
            <a:xfrm>
              <a:off x="8370888" y="3765550"/>
              <a:ext cx="190500" cy="446088"/>
            </a:xfrm>
            <a:custGeom>
              <a:avLst/>
              <a:gdLst>
                <a:gd name="T0" fmla="*/ 17 w 45"/>
                <a:gd name="T1" fmla="*/ 104 h 105"/>
                <a:gd name="T2" fmla="*/ 40 w 45"/>
                <a:gd name="T3" fmla="*/ 51 h 105"/>
                <a:gd name="T4" fmla="*/ 31 w 45"/>
                <a:gd name="T5" fmla="*/ 2 h 105"/>
                <a:gd name="T6" fmla="*/ 31 w 45"/>
                <a:gd name="T7" fmla="*/ 1 h 105"/>
                <a:gd name="T8" fmla="*/ 30 w 45"/>
                <a:gd name="T9" fmla="*/ 0 h 105"/>
                <a:gd name="T10" fmla="*/ 30 w 45"/>
                <a:gd name="T11" fmla="*/ 1 h 105"/>
                <a:gd name="T12" fmla="*/ 30 w 45"/>
                <a:gd name="T13" fmla="*/ 1 h 105"/>
                <a:gd name="T14" fmla="*/ 12 w 45"/>
                <a:gd name="T15" fmla="*/ 102 h 105"/>
                <a:gd name="T16" fmla="*/ 14 w 45"/>
                <a:gd name="T17" fmla="*/ 103 h 105"/>
                <a:gd name="T18" fmla="*/ 17 w 45"/>
                <a:gd name="T19" fmla="*/ 104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05">
                  <a:moveTo>
                    <a:pt x="17" y="104"/>
                  </a:moveTo>
                  <a:cubicBezTo>
                    <a:pt x="30" y="90"/>
                    <a:pt x="37" y="70"/>
                    <a:pt x="40" y="51"/>
                  </a:cubicBezTo>
                  <a:cubicBezTo>
                    <a:pt x="43" y="36"/>
                    <a:pt x="45" y="12"/>
                    <a:pt x="31" y="2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2" y="1"/>
                    <a:pt x="31" y="0"/>
                    <a:pt x="30" y="0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1" y="26"/>
                    <a:pt x="0" y="69"/>
                    <a:pt x="12" y="102"/>
                  </a:cubicBezTo>
                  <a:cubicBezTo>
                    <a:pt x="12" y="103"/>
                    <a:pt x="13" y="103"/>
                    <a:pt x="14" y="103"/>
                  </a:cubicBezTo>
                  <a:cubicBezTo>
                    <a:pt x="14" y="104"/>
                    <a:pt x="16" y="105"/>
                    <a:pt x="17" y="104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7"/>
            <p:cNvSpPr/>
            <p:nvPr/>
          </p:nvSpPr>
          <p:spPr bwMode="auto">
            <a:xfrm>
              <a:off x="10928350" y="3581400"/>
              <a:ext cx="512763" cy="744538"/>
            </a:xfrm>
            <a:custGeom>
              <a:avLst/>
              <a:gdLst>
                <a:gd name="T0" fmla="*/ 40 w 121"/>
                <a:gd name="T1" fmla="*/ 171 h 175"/>
                <a:gd name="T2" fmla="*/ 57 w 121"/>
                <a:gd name="T3" fmla="*/ 163 h 175"/>
                <a:gd name="T4" fmla="*/ 52 w 121"/>
                <a:gd name="T5" fmla="*/ 149 h 175"/>
                <a:gd name="T6" fmla="*/ 51 w 121"/>
                <a:gd name="T7" fmla="*/ 148 h 175"/>
                <a:gd name="T8" fmla="*/ 49 w 121"/>
                <a:gd name="T9" fmla="*/ 147 h 175"/>
                <a:gd name="T10" fmla="*/ 60 w 121"/>
                <a:gd name="T11" fmla="*/ 111 h 175"/>
                <a:gd name="T12" fmla="*/ 84 w 121"/>
                <a:gd name="T13" fmla="*/ 153 h 175"/>
                <a:gd name="T14" fmla="*/ 79 w 121"/>
                <a:gd name="T15" fmla="*/ 167 h 175"/>
                <a:gd name="T16" fmla="*/ 91 w 121"/>
                <a:gd name="T17" fmla="*/ 172 h 175"/>
                <a:gd name="T18" fmla="*/ 97 w 121"/>
                <a:gd name="T19" fmla="*/ 160 h 175"/>
                <a:gd name="T20" fmla="*/ 88 w 121"/>
                <a:gd name="T21" fmla="*/ 153 h 175"/>
                <a:gd name="T22" fmla="*/ 74 w 121"/>
                <a:gd name="T23" fmla="*/ 130 h 175"/>
                <a:gd name="T24" fmla="*/ 95 w 121"/>
                <a:gd name="T25" fmla="*/ 137 h 175"/>
                <a:gd name="T26" fmla="*/ 103 w 121"/>
                <a:gd name="T27" fmla="*/ 145 h 175"/>
                <a:gd name="T28" fmla="*/ 114 w 121"/>
                <a:gd name="T29" fmla="*/ 142 h 175"/>
                <a:gd name="T30" fmla="*/ 109 w 121"/>
                <a:gd name="T31" fmla="*/ 129 h 175"/>
                <a:gd name="T32" fmla="*/ 95 w 121"/>
                <a:gd name="T33" fmla="*/ 132 h 175"/>
                <a:gd name="T34" fmla="*/ 95 w 121"/>
                <a:gd name="T35" fmla="*/ 133 h 175"/>
                <a:gd name="T36" fmla="*/ 73 w 121"/>
                <a:gd name="T37" fmla="*/ 127 h 175"/>
                <a:gd name="T38" fmla="*/ 53 w 121"/>
                <a:gd name="T39" fmla="*/ 83 h 175"/>
                <a:gd name="T40" fmla="*/ 99 w 121"/>
                <a:gd name="T41" fmla="*/ 101 h 175"/>
                <a:gd name="T42" fmla="*/ 109 w 121"/>
                <a:gd name="T43" fmla="*/ 110 h 175"/>
                <a:gd name="T44" fmla="*/ 121 w 121"/>
                <a:gd name="T45" fmla="*/ 100 h 175"/>
                <a:gd name="T46" fmla="*/ 111 w 121"/>
                <a:gd name="T47" fmla="*/ 87 h 175"/>
                <a:gd name="T48" fmla="*/ 101 w 121"/>
                <a:gd name="T49" fmla="*/ 94 h 175"/>
                <a:gd name="T50" fmla="*/ 99 w 121"/>
                <a:gd name="T51" fmla="*/ 95 h 175"/>
                <a:gd name="T52" fmla="*/ 99 w 121"/>
                <a:gd name="T53" fmla="*/ 97 h 175"/>
                <a:gd name="T54" fmla="*/ 52 w 121"/>
                <a:gd name="T55" fmla="*/ 79 h 175"/>
                <a:gd name="T56" fmla="*/ 40 w 121"/>
                <a:gd name="T57" fmla="*/ 28 h 175"/>
                <a:gd name="T58" fmla="*/ 92 w 121"/>
                <a:gd name="T59" fmla="*/ 51 h 175"/>
                <a:gd name="T60" fmla="*/ 105 w 121"/>
                <a:gd name="T61" fmla="*/ 60 h 175"/>
                <a:gd name="T62" fmla="*/ 114 w 121"/>
                <a:gd name="T63" fmla="*/ 49 h 175"/>
                <a:gd name="T64" fmla="*/ 101 w 121"/>
                <a:gd name="T65" fmla="*/ 38 h 175"/>
                <a:gd name="T66" fmla="*/ 92 w 121"/>
                <a:gd name="T67" fmla="*/ 47 h 175"/>
                <a:gd name="T68" fmla="*/ 40 w 121"/>
                <a:gd name="T69" fmla="*/ 26 h 175"/>
                <a:gd name="T70" fmla="*/ 35 w 121"/>
                <a:gd name="T71" fmla="*/ 1 h 175"/>
                <a:gd name="T72" fmla="*/ 34 w 121"/>
                <a:gd name="T73" fmla="*/ 1 h 175"/>
                <a:gd name="T74" fmla="*/ 40 w 121"/>
                <a:gd name="T75" fmla="*/ 51 h 175"/>
                <a:gd name="T76" fmla="*/ 31 w 121"/>
                <a:gd name="T77" fmla="*/ 77 h 175"/>
                <a:gd name="T78" fmla="*/ 20 w 121"/>
                <a:gd name="T79" fmla="*/ 94 h 175"/>
                <a:gd name="T80" fmla="*/ 14 w 121"/>
                <a:gd name="T81" fmla="*/ 93 h 175"/>
                <a:gd name="T82" fmla="*/ 13 w 121"/>
                <a:gd name="T83" fmla="*/ 93 h 175"/>
                <a:gd name="T84" fmla="*/ 5 w 121"/>
                <a:gd name="T85" fmla="*/ 109 h 175"/>
                <a:gd name="T86" fmla="*/ 23 w 121"/>
                <a:gd name="T87" fmla="*/ 118 h 175"/>
                <a:gd name="T88" fmla="*/ 30 w 121"/>
                <a:gd name="T89" fmla="*/ 100 h 175"/>
                <a:gd name="T90" fmla="*/ 24 w 121"/>
                <a:gd name="T91" fmla="*/ 95 h 175"/>
                <a:gd name="T92" fmla="*/ 42 w 121"/>
                <a:gd name="T93" fmla="*/ 58 h 175"/>
                <a:gd name="T94" fmla="*/ 58 w 121"/>
                <a:gd name="T95" fmla="*/ 106 h 175"/>
                <a:gd name="T96" fmla="*/ 58 w 121"/>
                <a:gd name="T97" fmla="*/ 107 h 175"/>
                <a:gd name="T98" fmla="*/ 45 w 121"/>
                <a:gd name="T99" fmla="*/ 147 h 175"/>
                <a:gd name="T100" fmla="*/ 35 w 121"/>
                <a:gd name="T101" fmla="*/ 155 h 175"/>
                <a:gd name="T102" fmla="*/ 40 w 121"/>
                <a:gd name="T103" fmla="*/ 171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1" h="175">
                  <a:moveTo>
                    <a:pt x="40" y="171"/>
                  </a:moveTo>
                  <a:cubicBezTo>
                    <a:pt x="46" y="175"/>
                    <a:pt x="55" y="169"/>
                    <a:pt x="57" y="163"/>
                  </a:cubicBezTo>
                  <a:cubicBezTo>
                    <a:pt x="60" y="157"/>
                    <a:pt x="57" y="151"/>
                    <a:pt x="52" y="149"/>
                  </a:cubicBezTo>
                  <a:cubicBezTo>
                    <a:pt x="51" y="148"/>
                    <a:pt x="51" y="148"/>
                    <a:pt x="51" y="148"/>
                  </a:cubicBezTo>
                  <a:cubicBezTo>
                    <a:pt x="50" y="148"/>
                    <a:pt x="50" y="148"/>
                    <a:pt x="49" y="147"/>
                  </a:cubicBezTo>
                  <a:cubicBezTo>
                    <a:pt x="56" y="137"/>
                    <a:pt x="60" y="123"/>
                    <a:pt x="60" y="111"/>
                  </a:cubicBezTo>
                  <a:cubicBezTo>
                    <a:pt x="67" y="126"/>
                    <a:pt x="75" y="140"/>
                    <a:pt x="84" y="153"/>
                  </a:cubicBezTo>
                  <a:cubicBezTo>
                    <a:pt x="80" y="156"/>
                    <a:pt x="76" y="162"/>
                    <a:pt x="79" y="167"/>
                  </a:cubicBezTo>
                  <a:cubicBezTo>
                    <a:pt x="82" y="171"/>
                    <a:pt x="86" y="173"/>
                    <a:pt x="91" y="172"/>
                  </a:cubicBezTo>
                  <a:cubicBezTo>
                    <a:pt x="97" y="171"/>
                    <a:pt x="98" y="165"/>
                    <a:pt x="97" y="160"/>
                  </a:cubicBezTo>
                  <a:cubicBezTo>
                    <a:pt x="96" y="155"/>
                    <a:pt x="92" y="153"/>
                    <a:pt x="88" y="153"/>
                  </a:cubicBezTo>
                  <a:cubicBezTo>
                    <a:pt x="83" y="145"/>
                    <a:pt x="79" y="138"/>
                    <a:pt x="74" y="130"/>
                  </a:cubicBezTo>
                  <a:cubicBezTo>
                    <a:pt x="81" y="133"/>
                    <a:pt x="88" y="135"/>
                    <a:pt x="95" y="137"/>
                  </a:cubicBezTo>
                  <a:cubicBezTo>
                    <a:pt x="96" y="141"/>
                    <a:pt x="99" y="144"/>
                    <a:pt x="103" y="145"/>
                  </a:cubicBezTo>
                  <a:cubicBezTo>
                    <a:pt x="106" y="146"/>
                    <a:pt x="112" y="146"/>
                    <a:pt x="114" y="142"/>
                  </a:cubicBezTo>
                  <a:cubicBezTo>
                    <a:pt x="117" y="138"/>
                    <a:pt x="112" y="131"/>
                    <a:pt x="109" y="129"/>
                  </a:cubicBezTo>
                  <a:cubicBezTo>
                    <a:pt x="104" y="126"/>
                    <a:pt x="98" y="128"/>
                    <a:pt x="95" y="132"/>
                  </a:cubicBezTo>
                  <a:cubicBezTo>
                    <a:pt x="95" y="133"/>
                    <a:pt x="95" y="133"/>
                    <a:pt x="95" y="133"/>
                  </a:cubicBezTo>
                  <a:cubicBezTo>
                    <a:pt x="87" y="132"/>
                    <a:pt x="80" y="130"/>
                    <a:pt x="73" y="127"/>
                  </a:cubicBezTo>
                  <a:cubicBezTo>
                    <a:pt x="65" y="113"/>
                    <a:pt x="58" y="98"/>
                    <a:pt x="53" y="83"/>
                  </a:cubicBezTo>
                  <a:cubicBezTo>
                    <a:pt x="65" y="94"/>
                    <a:pt x="83" y="99"/>
                    <a:pt x="99" y="101"/>
                  </a:cubicBezTo>
                  <a:cubicBezTo>
                    <a:pt x="100" y="106"/>
                    <a:pt x="104" y="109"/>
                    <a:pt x="109" y="110"/>
                  </a:cubicBezTo>
                  <a:cubicBezTo>
                    <a:pt x="115" y="110"/>
                    <a:pt x="120" y="106"/>
                    <a:pt x="121" y="100"/>
                  </a:cubicBezTo>
                  <a:cubicBezTo>
                    <a:pt x="121" y="94"/>
                    <a:pt x="118" y="86"/>
                    <a:pt x="111" y="87"/>
                  </a:cubicBezTo>
                  <a:cubicBezTo>
                    <a:pt x="107" y="87"/>
                    <a:pt x="103" y="90"/>
                    <a:pt x="101" y="94"/>
                  </a:cubicBezTo>
                  <a:cubicBezTo>
                    <a:pt x="100" y="94"/>
                    <a:pt x="99" y="94"/>
                    <a:pt x="99" y="95"/>
                  </a:cubicBezTo>
                  <a:cubicBezTo>
                    <a:pt x="99" y="96"/>
                    <a:pt x="99" y="96"/>
                    <a:pt x="99" y="97"/>
                  </a:cubicBezTo>
                  <a:cubicBezTo>
                    <a:pt x="82" y="94"/>
                    <a:pt x="65" y="91"/>
                    <a:pt x="52" y="79"/>
                  </a:cubicBezTo>
                  <a:cubicBezTo>
                    <a:pt x="46" y="62"/>
                    <a:pt x="43" y="45"/>
                    <a:pt x="40" y="28"/>
                  </a:cubicBezTo>
                  <a:cubicBezTo>
                    <a:pt x="53" y="41"/>
                    <a:pt x="74" y="48"/>
                    <a:pt x="92" y="51"/>
                  </a:cubicBezTo>
                  <a:cubicBezTo>
                    <a:pt x="93" y="56"/>
                    <a:pt x="100" y="61"/>
                    <a:pt x="105" y="60"/>
                  </a:cubicBezTo>
                  <a:cubicBezTo>
                    <a:pt x="110" y="59"/>
                    <a:pt x="114" y="54"/>
                    <a:pt x="114" y="49"/>
                  </a:cubicBezTo>
                  <a:cubicBezTo>
                    <a:pt x="114" y="42"/>
                    <a:pt x="108" y="37"/>
                    <a:pt x="101" y="38"/>
                  </a:cubicBezTo>
                  <a:cubicBezTo>
                    <a:pt x="96" y="38"/>
                    <a:pt x="92" y="42"/>
                    <a:pt x="92" y="47"/>
                  </a:cubicBezTo>
                  <a:cubicBezTo>
                    <a:pt x="74" y="41"/>
                    <a:pt x="55" y="38"/>
                    <a:pt x="40" y="26"/>
                  </a:cubicBezTo>
                  <a:cubicBezTo>
                    <a:pt x="38" y="17"/>
                    <a:pt x="37" y="9"/>
                    <a:pt x="35" y="1"/>
                  </a:cubicBezTo>
                  <a:cubicBezTo>
                    <a:pt x="35" y="0"/>
                    <a:pt x="34" y="0"/>
                    <a:pt x="34" y="1"/>
                  </a:cubicBezTo>
                  <a:cubicBezTo>
                    <a:pt x="34" y="17"/>
                    <a:pt x="37" y="34"/>
                    <a:pt x="40" y="51"/>
                  </a:cubicBezTo>
                  <a:cubicBezTo>
                    <a:pt x="39" y="60"/>
                    <a:pt x="36" y="69"/>
                    <a:pt x="31" y="77"/>
                  </a:cubicBezTo>
                  <a:cubicBezTo>
                    <a:pt x="28" y="83"/>
                    <a:pt x="23" y="88"/>
                    <a:pt x="20" y="94"/>
                  </a:cubicBezTo>
                  <a:cubicBezTo>
                    <a:pt x="18" y="93"/>
                    <a:pt x="16" y="93"/>
                    <a:pt x="14" y="93"/>
                  </a:cubicBezTo>
                  <a:cubicBezTo>
                    <a:pt x="14" y="93"/>
                    <a:pt x="14" y="93"/>
                    <a:pt x="13" y="93"/>
                  </a:cubicBezTo>
                  <a:cubicBezTo>
                    <a:pt x="5" y="94"/>
                    <a:pt x="0" y="102"/>
                    <a:pt x="5" y="109"/>
                  </a:cubicBezTo>
                  <a:cubicBezTo>
                    <a:pt x="8" y="114"/>
                    <a:pt x="16" y="120"/>
                    <a:pt x="23" y="118"/>
                  </a:cubicBezTo>
                  <a:cubicBezTo>
                    <a:pt x="30" y="117"/>
                    <a:pt x="35" y="107"/>
                    <a:pt x="30" y="100"/>
                  </a:cubicBezTo>
                  <a:cubicBezTo>
                    <a:pt x="29" y="98"/>
                    <a:pt x="26" y="97"/>
                    <a:pt x="24" y="95"/>
                  </a:cubicBezTo>
                  <a:cubicBezTo>
                    <a:pt x="32" y="85"/>
                    <a:pt x="40" y="71"/>
                    <a:pt x="42" y="58"/>
                  </a:cubicBezTo>
                  <a:cubicBezTo>
                    <a:pt x="46" y="74"/>
                    <a:pt x="51" y="91"/>
                    <a:pt x="58" y="106"/>
                  </a:cubicBezTo>
                  <a:cubicBezTo>
                    <a:pt x="58" y="106"/>
                    <a:pt x="58" y="107"/>
                    <a:pt x="58" y="107"/>
                  </a:cubicBezTo>
                  <a:cubicBezTo>
                    <a:pt x="57" y="122"/>
                    <a:pt x="51" y="134"/>
                    <a:pt x="45" y="147"/>
                  </a:cubicBezTo>
                  <a:cubicBezTo>
                    <a:pt x="40" y="148"/>
                    <a:pt x="36" y="151"/>
                    <a:pt x="35" y="155"/>
                  </a:cubicBezTo>
                  <a:cubicBezTo>
                    <a:pt x="33" y="161"/>
                    <a:pt x="35" y="168"/>
                    <a:pt x="40" y="17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58"/>
            <p:cNvSpPr/>
            <p:nvPr/>
          </p:nvSpPr>
          <p:spPr bwMode="auto">
            <a:xfrm>
              <a:off x="10475913" y="2611438"/>
              <a:ext cx="304800" cy="315913"/>
            </a:xfrm>
            <a:custGeom>
              <a:avLst/>
              <a:gdLst>
                <a:gd name="T0" fmla="*/ 62 w 72"/>
                <a:gd name="T1" fmla="*/ 59 h 74"/>
                <a:gd name="T2" fmla="*/ 54 w 72"/>
                <a:gd name="T3" fmla="*/ 45 h 74"/>
                <a:gd name="T4" fmla="*/ 43 w 72"/>
                <a:gd name="T5" fmla="*/ 14 h 74"/>
                <a:gd name="T6" fmla="*/ 35 w 72"/>
                <a:gd name="T7" fmla="*/ 2 h 74"/>
                <a:gd name="T8" fmla="*/ 23 w 72"/>
                <a:gd name="T9" fmla="*/ 8 h 74"/>
                <a:gd name="T10" fmla="*/ 1 w 72"/>
                <a:gd name="T11" fmla="*/ 45 h 74"/>
                <a:gd name="T12" fmla="*/ 1 w 72"/>
                <a:gd name="T13" fmla="*/ 45 h 74"/>
                <a:gd name="T14" fmla="*/ 0 w 72"/>
                <a:gd name="T15" fmla="*/ 46 h 74"/>
                <a:gd name="T16" fmla="*/ 1 w 72"/>
                <a:gd name="T17" fmla="*/ 47 h 74"/>
                <a:gd name="T18" fmla="*/ 2 w 72"/>
                <a:gd name="T19" fmla="*/ 47 h 74"/>
                <a:gd name="T20" fmla="*/ 3 w 72"/>
                <a:gd name="T21" fmla="*/ 47 h 74"/>
                <a:gd name="T22" fmla="*/ 3 w 72"/>
                <a:gd name="T23" fmla="*/ 48 h 74"/>
                <a:gd name="T24" fmla="*/ 3 w 72"/>
                <a:gd name="T25" fmla="*/ 48 h 74"/>
                <a:gd name="T26" fmla="*/ 52 w 72"/>
                <a:gd name="T27" fmla="*/ 68 h 74"/>
                <a:gd name="T28" fmla="*/ 62 w 72"/>
                <a:gd name="T29" fmla="*/ 59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2" h="74">
                  <a:moveTo>
                    <a:pt x="62" y="59"/>
                  </a:moveTo>
                  <a:cubicBezTo>
                    <a:pt x="63" y="53"/>
                    <a:pt x="59" y="48"/>
                    <a:pt x="54" y="45"/>
                  </a:cubicBezTo>
                  <a:cubicBezTo>
                    <a:pt x="72" y="36"/>
                    <a:pt x="59" y="10"/>
                    <a:pt x="43" y="14"/>
                  </a:cubicBezTo>
                  <a:cubicBezTo>
                    <a:pt x="42" y="9"/>
                    <a:pt x="40" y="3"/>
                    <a:pt x="35" y="2"/>
                  </a:cubicBezTo>
                  <a:cubicBezTo>
                    <a:pt x="30" y="0"/>
                    <a:pt x="26" y="5"/>
                    <a:pt x="23" y="8"/>
                  </a:cubicBezTo>
                  <a:cubicBezTo>
                    <a:pt x="13" y="19"/>
                    <a:pt x="7" y="32"/>
                    <a:pt x="1" y="45"/>
                  </a:cubicBezTo>
                  <a:cubicBezTo>
                    <a:pt x="1" y="45"/>
                    <a:pt x="1" y="45"/>
                    <a:pt x="1" y="45"/>
                  </a:cubicBezTo>
                  <a:cubicBezTo>
                    <a:pt x="1" y="45"/>
                    <a:pt x="1" y="45"/>
                    <a:pt x="0" y="46"/>
                  </a:cubicBezTo>
                  <a:cubicBezTo>
                    <a:pt x="0" y="46"/>
                    <a:pt x="0" y="47"/>
                    <a:pt x="1" y="47"/>
                  </a:cubicBezTo>
                  <a:cubicBezTo>
                    <a:pt x="1" y="47"/>
                    <a:pt x="1" y="47"/>
                    <a:pt x="2" y="47"/>
                  </a:cubicBezTo>
                  <a:cubicBezTo>
                    <a:pt x="2" y="48"/>
                    <a:pt x="2" y="48"/>
                    <a:pt x="3" y="47"/>
                  </a:cubicBezTo>
                  <a:cubicBezTo>
                    <a:pt x="3" y="48"/>
                    <a:pt x="3" y="48"/>
                    <a:pt x="3" y="48"/>
                  </a:cubicBezTo>
                  <a:cubicBezTo>
                    <a:pt x="3" y="48"/>
                    <a:pt x="3" y="48"/>
                    <a:pt x="3" y="48"/>
                  </a:cubicBezTo>
                  <a:cubicBezTo>
                    <a:pt x="17" y="58"/>
                    <a:pt x="33" y="74"/>
                    <a:pt x="52" y="68"/>
                  </a:cubicBezTo>
                  <a:cubicBezTo>
                    <a:pt x="56" y="67"/>
                    <a:pt x="62" y="64"/>
                    <a:pt x="62" y="59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59"/>
            <p:cNvSpPr/>
            <p:nvPr/>
          </p:nvSpPr>
          <p:spPr bwMode="auto">
            <a:xfrm>
              <a:off x="9891713" y="2722563"/>
              <a:ext cx="690563" cy="365125"/>
            </a:xfrm>
            <a:custGeom>
              <a:avLst/>
              <a:gdLst>
                <a:gd name="T0" fmla="*/ 149 w 163"/>
                <a:gd name="T1" fmla="*/ 1 h 86"/>
                <a:gd name="T2" fmla="*/ 144 w 163"/>
                <a:gd name="T3" fmla="*/ 8 h 86"/>
                <a:gd name="T4" fmla="*/ 139 w 163"/>
                <a:gd name="T5" fmla="*/ 17 h 86"/>
                <a:gd name="T6" fmla="*/ 139 w 163"/>
                <a:gd name="T7" fmla="*/ 18 h 86"/>
                <a:gd name="T8" fmla="*/ 64 w 163"/>
                <a:gd name="T9" fmla="*/ 35 h 86"/>
                <a:gd name="T10" fmla="*/ 23 w 163"/>
                <a:gd name="T11" fmla="*/ 57 h 86"/>
                <a:gd name="T12" fmla="*/ 0 w 163"/>
                <a:gd name="T13" fmla="*/ 85 h 86"/>
                <a:gd name="T14" fmla="*/ 1 w 163"/>
                <a:gd name="T15" fmla="*/ 86 h 86"/>
                <a:gd name="T16" fmla="*/ 28 w 163"/>
                <a:gd name="T17" fmla="*/ 57 h 86"/>
                <a:gd name="T18" fmla="*/ 70 w 163"/>
                <a:gd name="T19" fmla="*/ 37 h 86"/>
                <a:gd name="T20" fmla="*/ 140 w 163"/>
                <a:gd name="T21" fmla="*/ 22 h 86"/>
                <a:gd name="T22" fmla="*/ 155 w 163"/>
                <a:gd name="T23" fmla="*/ 32 h 86"/>
                <a:gd name="T24" fmla="*/ 157 w 163"/>
                <a:gd name="T25" fmla="*/ 32 h 86"/>
                <a:gd name="T26" fmla="*/ 162 w 163"/>
                <a:gd name="T27" fmla="*/ 14 h 86"/>
                <a:gd name="T28" fmla="*/ 151 w 163"/>
                <a:gd name="T29" fmla="*/ 2 h 86"/>
                <a:gd name="T30" fmla="*/ 149 w 163"/>
                <a:gd name="T31" fmla="*/ 1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3" h="86">
                  <a:moveTo>
                    <a:pt x="149" y="1"/>
                  </a:moveTo>
                  <a:cubicBezTo>
                    <a:pt x="147" y="3"/>
                    <a:pt x="146" y="6"/>
                    <a:pt x="144" y="8"/>
                  </a:cubicBezTo>
                  <a:cubicBezTo>
                    <a:pt x="143" y="11"/>
                    <a:pt x="141" y="14"/>
                    <a:pt x="139" y="17"/>
                  </a:cubicBezTo>
                  <a:cubicBezTo>
                    <a:pt x="139" y="18"/>
                    <a:pt x="139" y="18"/>
                    <a:pt x="139" y="18"/>
                  </a:cubicBezTo>
                  <a:cubicBezTo>
                    <a:pt x="114" y="20"/>
                    <a:pt x="88" y="27"/>
                    <a:pt x="64" y="35"/>
                  </a:cubicBezTo>
                  <a:cubicBezTo>
                    <a:pt x="49" y="40"/>
                    <a:pt x="35" y="47"/>
                    <a:pt x="23" y="57"/>
                  </a:cubicBezTo>
                  <a:cubicBezTo>
                    <a:pt x="14" y="63"/>
                    <a:pt x="2" y="74"/>
                    <a:pt x="0" y="85"/>
                  </a:cubicBezTo>
                  <a:cubicBezTo>
                    <a:pt x="0" y="86"/>
                    <a:pt x="1" y="86"/>
                    <a:pt x="1" y="86"/>
                  </a:cubicBezTo>
                  <a:cubicBezTo>
                    <a:pt x="9" y="75"/>
                    <a:pt x="16" y="65"/>
                    <a:pt x="28" y="57"/>
                  </a:cubicBezTo>
                  <a:cubicBezTo>
                    <a:pt x="41" y="48"/>
                    <a:pt x="55" y="42"/>
                    <a:pt x="70" y="37"/>
                  </a:cubicBezTo>
                  <a:cubicBezTo>
                    <a:pt x="93" y="30"/>
                    <a:pt x="116" y="26"/>
                    <a:pt x="140" y="22"/>
                  </a:cubicBezTo>
                  <a:cubicBezTo>
                    <a:pt x="145" y="26"/>
                    <a:pt x="150" y="29"/>
                    <a:pt x="155" y="32"/>
                  </a:cubicBezTo>
                  <a:cubicBezTo>
                    <a:pt x="155" y="33"/>
                    <a:pt x="156" y="33"/>
                    <a:pt x="157" y="32"/>
                  </a:cubicBezTo>
                  <a:cubicBezTo>
                    <a:pt x="162" y="27"/>
                    <a:pt x="163" y="20"/>
                    <a:pt x="162" y="14"/>
                  </a:cubicBezTo>
                  <a:cubicBezTo>
                    <a:pt x="161" y="9"/>
                    <a:pt x="156" y="3"/>
                    <a:pt x="151" y="2"/>
                  </a:cubicBezTo>
                  <a:cubicBezTo>
                    <a:pt x="151" y="1"/>
                    <a:pt x="150" y="0"/>
                    <a:pt x="149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0"/>
            <p:cNvSpPr/>
            <p:nvPr/>
          </p:nvSpPr>
          <p:spPr bwMode="auto">
            <a:xfrm>
              <a:off x="9290050" y="2535238"/>
              <a:ext cx="546100" cy="582613"/>
            </a:xfrm>
            <a:custGeom>
              <a:avLst/>
              <a:gdLst>
                <a:gd name="T0" fmla="*/ 128 w 129"/>
                <a:gd name="T1" fmla="*/ 38 h 137"/>
                <a:gd name="T2" fmla="*/ 112 w 129"/>
                <a:gd name="T3" fmla="*/ 31 h 137"/>
                <a:gd name="T4" fmla="*/ 106 w 129"/>
                <a:gd name="T5" fmla="*/ 43 h 137"/>
                <a:gd name="T6" fmla="*/ 106 w 129"/>
                <a:gd name="T7" fmla="*/ 44 h 137"/>
                <a:gd name="T8" fmla="*/ 107 w 129"/>
                <a:gd name="T9" fmla="*/ 45 h 137"/>
                <a:gd name="T10" fmla="*/ 76 w 129"/>
                <a:gd name="T11" fmla="*/ 58 h 137"/>
                <a:gd name="T12" fmla="*/ 91 w 129"/>
                <a:gd name="T13" fmla="*/ 19 h 137"/>
                <a:gd name="T14" fmla="*/ 103 w 129"/>
                <a:gd name="T15" fmla="*/ 14 h 137"/>
                <a:gd name="T16" fmla="*/ 100 w 129"/>
                <a:gd name="T17" fmla="*/ 4 h 137"/>
                <a:gd name="T18" fmla="*/ 88 w 129"/>
                <a:gd name="T19" fmla="*/ 7 h 137"/>
                <a:gd name="T20" fmla="*/ 89 w 129"/>
                <a:gd name="T21" fmla="*/ 16 h 137"/>
                <a:gd name="T22" fmla="*/ 81 w 129"/>
                <a:gd name="T23" fmla="*/ 38 h 137"/>
                <a:gd name="T24" fmla="*/ 74 w 129"/>
                <a:gd name="T25" fmla="*/ 21 h 137"/>
                <a:gd name="T26" fmla="*/ 76 w 129"/>
                <a:gd name="T27" fmla="*/ 11 h 137"/>
                <a:gd name="T28" fmla="*/ 67 w 129"/>
                <a:gd name="T29" fmla="*/ 5 h 137"/>
                <a:gd name="T30" fmla="*/ 61 w 129"/>
                <a:gd name="T31" fmla="*/ 16 h 137"/>
                <a:gd name="T32" fmla="*/ 71 w 129"/>
                <a:gd name="T33" fmla="*/ 23 h 137"/>
                <a:gd name="T34" fmla="*/ 72 w 129"/>
                <a:gd name="T35" fmla="*/ 23 h 137"/>
                <a:gd name="T36" fmla="*/ 80 w 129"/>
                <a:gd name="T37" fmla="*/ 41 h 137"/>
                <a:gd name="T38" fmla="*/ 61 w 129"/>
                <a:gd name="T39" fmla="*/ 79 h 137"/>
                <a:gd name="T40" fmla="*/ 48 w 129"/>
                <a:gd name="T41" fmla="*/ 37 h 137"/>
                <a:gd name="T42" fmla="*/ 48 w 129"/>
                <a:gd name="T43" fmla="*/ 26 h 137"/>
                <a:gd name="T44" fmla="*/ 35 w 129"/>
                <a:gd name="T45" fmla="*/ 24 h 137"/>
                <a:gd name="T46" fmla="*/ 32 w 129"/>
                <a:gd name="T47" fmla="*/ 38 h 137"/>
                <a:gd name="T48" fmla="*/ 42 w 129"/>
                <a:gd name="T49" fmla="*/ 40 h 137"/>
                <a:gd name="T50" fmla="*/ 44 w 129"/>
                <a:gd name="T51" fmla="*/ 41 h 137"/>
                <a:gd name="T52" fmla="*/ 45 w 129"/>
                <a:gd name="T53" fmla="*/ 40 h 137"/>
                <a:gd name="T54" fmla="*/ 59 w 129"/>
                <a:gd name="T55" fmla="*/ 82 h 137"/>
                <a:gd name="T56" fmla="*/ 32 w 129"/>
                <a:gd name="T57" fmla="*/ 117 h 137"/>
                <a:gd name="T58" fmla="*/ 19 w 129"/>
                <a:gd name="T59" fmla="*/ 70 h 137"/>
                <a:gd name="T60" fmla="*/ 17 w 129"/>
                <a:gd name="T61" fmla="*/ 57 h 137"/>
                <a:gd name="T62" fmla="*/ 5 w 129"/>
                <a:gd name="T63" fmla="*/ 57 h 137"/>
                <a:gd name="T64" fmla="*/ 5 w 129"/>
                <a:gd name="T65" fmla="*/ 71 h 137"/>
                <a:gd name="T66" fmla="*/ 16 w 129"/>
                <a:gd name="T67" fmla="*/ 72 h 137"/>
                <a:gd name="T68" fmla="*/ 31 w 129"/>
                <a:gd name="T69" fmla="*/ 119 h 137"/>
                <a:gd name="T70" fmla="*/ 16 w 129"/>
                <a:gd name="T71" fmla="*/ 136 h 137"/>
                <a:gd name="T72" fmla="*/ 17 w 129"/>
                <a:gd name="T73" fmla="*/ 137 h 137"/>
                <a:gd name="T74" fmla="*/ 47 w 129"/>
                <a:gd name="T75" fmla="*/ 105 h 137"/>
                <a:gd name="T76" fmla="*/ 69 w 129"/>
                <a:gd name="T77" fmla="*/ 96 h 137"/>
                <a:gd name="T78" fmla="*/ 87 w 129"/>
                <a:gd name="T79" fmla="*/ 95 h 137"/>
                <a:gd name="T80" fmla="*/ 90 w 129"/>
                <a:gd name="T81" fmla="*/ 98 h 137"/>
                <a:gd name="T82" fmla="*/ 90 w 129"/>
                <a:gd name="T83" fmla="*/ 100 h 137"/>
                <a:gd name="T84" fmla="*/ 106 w 129"/>
                <a:gd name="T85" fmla="*/ 96 h 137"/>
                <a:gd name="T86" fmla="*/ 102 w 129"/>
                <a:gd name="T87" fmla="*/ 79 h 137"/>
                <a:gd name="T88" fmla="*/ 86 w 129"/>
                <a:gd name="T89" fmla="*/ 84 h 137"/>
                <a:gd name="T90" fmla="*/ 86 w 129"/>
                <a:gd name="T91" fmla="*/ 91 h 137"/>
                <a:gd name="T92" fmla="*/ 51 w 129"/>
                <a:gd name="T93" fmla="*/ 100 h 137"/>
                <a:gd name="T94" fmla="*/ 74 w 129"/>
                <a:gd name="T95" fmla="*/ 62 h 137"/>
                <a:gd name="T96" fmla="*/ 75 w 129"/>
                <a:gd name="T97" fmla="*/ 62 h 137"/>
                <a:gd name="T98" fmla="*/ 109 w 129"/>
                <a:gd name="T99" fmla="*/ 48 h 137"/>
                <a:gd name="T100" fmla="*/ 120 w 129"/>
                <a:gd name="T101" fmla="*/ 50 h 137"/>
                <a:gd name="T102" fmla="*/ 128 w 129"/>
                <a:gd name="T103" fmla="*/ 38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9" h="137">
                  <a:moveTo>
                    <a:pt x="128" y="38"/>
                  </a:moveTo>
                  <a:cubicBezTo>
                    <a:pt x="127" y="32"/>
                    <a:pt x="118" y="29"/>
                    <a:pt x="112" y="31"/>
                  </a:cubicBezTo>
                  <a:cubicBezTo>
                    <a:pt x="107" y="33"/>
                    <a:pt x="105" y="38"/>
                    <a:pt x="106" y="43"/>
                  </a:cubicBezTo>
                  <a:cubicBezTo>
                    <a:pt x="106" y="43"/>
                    <a:pt x="106" y="43"/>
                    <a:pt x="106" y="44"/>
                  </a:cubicBezTo>
                  <a:cubicBezTo>
                    <a:pt x="106" y="44"/>
                    <a:pt x="106" y="44"/>
                    <a:pt x="107" y="45"/>
                  </a:cubicBezTo>
                  <a:cubicBezTo>
                    <a:pt x="96" y="46"/>
                    <a:pt x="84" y="51"/>
                    <a:pt x="76" y="58"/>
                  </a:cubicBezTo>
                  <a:cubicBezTo>
                    <a:pt x="82" y="45"/>
                    <a:pt x="87" y="32"/>
                    <a:pt x="91" y="19"/>
                  </a:cubicBezTo>
                  <a:cubicBezTo>
                    <a:pt x="95" y="19"/>
                    <a:pt x="101" y="19"/>
                    <a:pt x="103" y="14"/>
                  </a:cubicBezTo>
                  <a:cubicBezTo>
                    <a:pt x="104" y="11"/>
                    <a:pt x="103" y="6"/>
                    <a:pt x="100" y="4"/>
                  </a:cubicBezTo>
                  <a:cubicBezTo>
                    <a:pt x="96" y="0"/>
                    <a:pt x="91" y="3"/>
                    <a:pt x="88" y="7"/>
                  </a:cubicBezTo>
                  <a:cubicBezTo>
                    <a:pt x="86" y="10"/>
                    <a:pt x="86" y="14"/>
                    <a:pt x="89" y="16"/>
                  </a:cubicBezTo>
                  <a:cubicBezTo>
                    <a:pt x="86" y="23"/>
                    <a:pt x="84" y="31"/>
                    <a:pt x="81" y="38"/>
                  </a:cubicBezTo>
                  <a:cubicBezTo>
                    <a:pt x="80" y="32"/>
                    <a:pt x="77" y="26"/>
                    <a:pt x="74" y="21"/>
                  </a:cubicBezTo>
                  <a:cubicBezTo>
                    <a:pt x="76" y="18"/>
                    <a:pt x="77" y="14"/>
                    <a:pt x="76" y="11"/>
                  </a:cubicBezTo>
                  <a:cubicBezTo>
                    <a:pt x="74" y="8"/>
                    <a:pt x="71" y="4"/>
                    <a:pt x="67" y="5"/>
                  </a:cubicBezTo>
                  <a:cubicBezTo>
                    <a:pt x="62" y="5"/>
                    <a:pt x="61" y="12"/>
                    <a:pt x="61" y="16"/>
                  </a:cubicBezTo>
                  <a:cubicBezTo>
                    <a:pt x="62" y="20"/>
                    <a:pt x="67" y="23"/>
                    <a:pt x="71" y="23"/>
                  </a:cubicBezTo>
                  <a:cubicBezTo>
                    <a:pt x="72" y="23"/>
                    <a:pt x="72" y="23"/>
                    <a:pt x="72" y="23"/>
                  </a:cubicBezTo>
                  <a:cubicBezTo>
                    <a:pt x="75" y="28"/>
                    <a:pt x="78" y="34"/>
                    <a:pt x="80" y="41"/>
                  </a:cubicBezTo>
                  <a:cubicBezTo>
                    <a:pt x="75" y="54"/>
                    <a:pt x="69" y="67"/>
                    <a:pt x="61" y="79"/>
                  </a:cubicBezTo>
                  <a:cubicBezTo>
                    <a:pt x="62" y="65"/>
                    <a:pt x="56" y="50"/>
                    <a:pt x="48" y="37"/>
                  </a:cubicBezTo>
                  <a:cubicBezTo>
                    <a:pt x="50" y="34"/>
                    <a:pt x="51" y="30"/>
                    <a:pt x="48" y="26"/>
                  </a:cubicBezTo>
                  <a:cubicBezTo>
                    <a:pt x="45" y="22"/>
                    <a:pt x="39" y="21"/>
                    <a:pt x="35" y="24"/>
                  </a:cubicBezTo>
                  <a:cubicBezTo>
                    <a:pt x="31" y="26"/>
                    <a:pt x="27" y="33"/>
                    <a:pt x="32" y="38"/>
                  </a:cubicBezTo>
                  <a:cubicBezTo>
                    <a:pt x="34" y="40"/>
                    <a:pt x="39" y="41"/>
                    <a:pt x="42" y="40"/>
                  </a:cubicBezTo>
                  <a:cubicBezTo>
                    <a:pt x="43" y="41"/>
                    <a:pt x="44" y="41"/>
                    <a:pt x="44" y="41"/>
                  </a:cubicBezTo>
                  <a:cubicBezTo>
                    <a:pt x="45" y="41"/>
                    <a:pt x="45" y="40"/>
                    <a:pt x="45" y="40"/>
                  </a:cubicBezTo>
                  <a:cubicBezTo>
                    <a:pt x="53" y="53"/>
                    <a:pt x="60" y="65"/>
                    <a:pt x="59" y="82"/>
                  </a:cubicBezTo>
                  <a:cubicBezTo>
                    <a:pt x="51" y="94"/>
                    <a:pt x="42" y="106"/>
                    <a:pt x="32" y="117"/>
                  </a:cubicBezTo>
                  <a:cubicBezTo>
                    <a:pt x="33" y="102"/>
                    <a:pt x="27" y="84"/>
                    <a:pt x="19" y="70"/>
                  </a:cubicBezTo>
                  <a:cubicBezTo>
                    <a:pt x="21" y="66"/>
                    <a:pt x="21" y="60"/>
                    <a:pt x="17" y="57"/>
                  </a:cubicBezTo>
                  <a:cubicBezTo>
                    <a:pt x="14" y="54"/>
                    <a:pt x="8" y="54"/>
                    <a:pt x="5" y="57"/>
                  </a:cubicBezTo>
                  <a:cubicBezTo>
                    <a:pt x="0" y="60"/>
                    <a:pt x="1" y="67"/>
                    <a:pt x="5" y="71"/>
                  </a:cubicBezTo>
                  <a:cubicBezTo>
                    <a:pt x="8" y="75"/>
                    <a:pt x="13" y="75"/>
                    <a:pt x="16" y="72"/>
                  </a:cubicBezTo>
                  <a:cubicBezTo>
                    <a:pt x="22" y="88"/>
                    <a:pt x="31" y="102"/>
                    <a:pt x="31" y="119"/>
                  </a:cubicBezTo>
                  <a:cubicBezTo>
                    <a:pt x="26" y="125"/>
                    <a:pt x="21" y="130"/>
                    <a:pt x="16" y="136"/>
                  </a:cubicBezTo>
                  <a:cubicBezTo>
                    <a:pt x="16" y="137"/>
                    <a:pt x="17" y="137"/>
                    <a:pt x="17" y="137"/>
                  </a:cubicBezTo>
                  <a:cubicBezTo>
                    <a:pt x="28" y="127"/>
                    <a:pt x="38" y="116"/>
                    <a:pt x="47" y="105"/>
                  </a:cubicBezTo>
                  <a:cubicBezTo>
                    <a:pt x="54" y="101"/>
                    <a:pt x="61" y="98"/>
                    <a:pt x="69" y="96"/>
                  </a:cubicBezTo>
                  <a:cubicBezTo>
                    <a:pt x="75" y="95"/>
                    <a:pt x="81" y="95"/>
                    <a:pt x="87" y="95"/>
                  </a:cubicBezTo>
                  <a:cubicBezTo>
                    <a:pt x="88" y="96"/>
                    <a:pt x="89" y="97"/>
                    <a:pt x="90" y="98"/>
                  </a:cubicBezTo>
                  <a:cubicBezTo>
                    <a:pt x="90" y="99"/>
                    <a:pt x="90" y="99"/>
                    <a:pt x="90" y="100"/>
                  </a:cubicBezTo>
                  <a:cubicBezTo>
                    <a:pt x="95" y="104"/>
                    <a:pt x="103" y="103"/>
                    <a:pt x="106" y="96"/>
                  </a:cubicBezTo>
                  <a:cubicBezTo>
                    <a:pt x="108" y="91"/>
                    <a:pt x="107" y="83"/>
                    <a:pt x="102" y="79"/>
                  </a:cubicBezTo>
                  <a:cubicBezTo>
                    <a:pt x="97" y="75"/>
                    <a:pt x="87" y="77"/>
                    <a:pt x="86" y="84"/>
                  </a:cubicBezTo>
                  <a:cubicBezTo>
                    <a:pt x="85" y="86"/>
                    <a:pt x="86" y="89"/>
                    <a:pt x="86" y="91"/>
                  </a:cubicBezTo>
                  <a:cubicBezTo>
                    <a:pt x="75" y="91"/>
                    <a:pt x="61" y="94"/>
                    <a:pt x="51" y="100"/>
                  </a:cubicBezTo>
                  <a:cubicBezTo>
                    <a:pt x="60" y="88"/>
                    <a:pt x="68" y="75"/>
                    <a:pt x="74" y="62"/>
                  </a:cubicBezTo>
                  <a:cubicBezTo>
                    <a:pt x="74" y="62"/>
                    <a:pt x="74" y="62"/>
                    <a:pt x="75" y="62"/>
                  </a:cubicBezTo>
                  <a:cubicBezTo>
                    <a:pt x="85" y="54"/>
                    <a:pt x="97" y="52"/>
                    <a:pt x="109" y="48"/>
                  </a:cubicBezTo>
                  <a:cubicBezTo>
                    <a:pt x="112" y="51"/>
                    <a:pt x="116" y="52"/>
                    <a:pt x="120" y="50"/>
                  </a:cubicBezTo>
                  <a:cubicBezTo>
                    <a:pt x="125" y="48"/>
                    <a:pt x="129" y="43"/>
                    <a:pt x="128" y="38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1"/>
            <p:cNvSpPr/>
            <p:nvPr/>
          </p:nvSpPr>
          <p:spPr bwMode="auto">
            <a:xfrm>
              <a:off x="6769100" y="3994150"/>
              <a:ext cx="923925" cy="511175"/>
            </a:xfrm>
            <a:custGeom>
              <a:avLst/>
              <a:gdLst>
                <a:gd name="T0" fmla="*/ 217 w 218"/>
                <a:gd name="T1" fmla="*/ 36 h 120"/>
                <a:gd name="T2" fmla="*/ 187 w 218"/>
                <a:gd name="T3" fmla="*/ 7 h 120"/>
                <a:gd name="T4" fmla="*/ 133 w 218"/>
                <a:gd name="T5" fmla="*/ 0 h 120"/>
                <a:gd name="T6" fmla="*/ 98 w 218"/>
                <a:gd name="T7" fmla="*/ 3 h 120"/>
                <a:gd name="T8" fmla="*/ 77 w 218"/>
                <a:gd name="T9" fmla="*/ 7 h 120"/>
                <a:gd name="T10" fmla="*/ 76 w 218"/>
                <a:gd name="T11" fmla="*/ 6 h 120"/>
                <a:gd name="T12" fmla="*/ 33 w 218"/>
                <a:gd name="T13" fmla="*/ 30 h 120"/>
                <a:gd name="T14" fmla="*/ 7 w 218"/>
                <a:gd name="T15" fmla="*/ 67 h 120"/>
                <a:gd name="T16" fmla="*/ 7 w 218"/>
                <a:gd name="T17" fmla="*/ 100 h 120"/>
                <a:gd name="T18" fmla="*/ 37 w 218"/>
                <a:gd name="T19" fmla="*/ 101 h 120"/>
                <a:gd name="T20" fmla="*/ 38 w 218"/>
                <a:gd name="T21" fmla="*/ 101 h 120"/>
                <a:gd name="T22" fmla="*/ 51 w 218"/>
                <a:gd name="T23" fmla="*/ 116 h 120"/>
                <a:gd name="T24" fmla="*/ 71 w 218"/>
                <a:gd name="T25" fmla="*/ 105 h 120"/>
                <a:gd name="T26" fmla="*/ 108 w 218"/>
                <a:gd name="T27" fmla="*/ 100 h 120"/>
                <a:gd name="T28" fmla="*/ 131 w 218"/>
                <a:gd name="T29" fmla="*/ 110 h 120"/>
                <a:gd name="T30" fmla="*/ 141 w 218"/>
                <a:gd name="T31" fmla="*/ 90 h 120"/>
                <a:gd name="T32" fmla="*/ 168 w 218"/>
                <a:gd name="T33" fmla="*/ 63 h 120"/>
                <a:gd name="T34" fmla="*/ 190 w 218"/>
                <a:gd name="T35" fmla="*/ 65 h 120"/>
                <a:gd name="T36" fmla="*/ 194 w 218"/>
                <a:gd name="T37" fmla="*/ 45 h 120"/>
                <a:gd name="T38" fmla="*/ 217 w 218"/>
                <a:gd name="T39" fmla="*/ 36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18" h="120">
                  <a:moveTo>
                    <a:pt x="217" y="36"/>
                  </a:moveTo>
                  <a:cubicBezTo>
                    <a:pt x="218" y="20"/>
                    <a:pt x="200" y="11"/>
                    <a:pt x="187" y="7"/>
                  </a:cubicBezTo>
                  <a:cubicBezTo>
                    <a:pt x="170" y="1"/>
                    <a:pt x="151" y="0"/>
                    <a:pt x="133" y="0"/>
                  </a:cubicBezTo>
                  <a:cubicBezTo>
                    <a:pt x="121" y="0"/>
                    <a:pt x="110" y="1"/>
                    <a:pt x="98" y="3"/>
                  </a:cubicBezTo>
                  <a:cubicBezTo>
                    <a:pt x="92" y="4"/>
                    <a:pt x="83" y="4"/>
                    <a:pt x="77" y="7"/>
                  </a:cubicBezTo>
                  <a:cubicBezTo>
                    <a:pt x="77" y="7"/>
                    <a:pt x="77" y="6"/>
                    <a:pt x="76" y="6"/>
                  </a:cubicBezTo>
                  <a:cubicBezTo>
                    <a:pt x="60" y="8"/>
                    <a:pt x="45" y="20"/>
                    <a:pt x="33" y="30"/>
                  </a:cubicBezTo>
                  <a:cubicBezTo>
                    <a:pt x="22" y="40"/>
                    <a:pt x="11" y="52"/>
                    <a:pt x="7" y="67"/>
                  </a:cubicBezTo>
                  <a:cubicBezTo>
                    <a:pt x="3" y="76"/>
                    <a:pt x="0" y="91"/>
                    <a:pt x="7" y="100"/>
                  </a:cubicBezTo>
                  <a:cubicBezTo>
                    <a:pt x="15" y="110"/>
                    <a:pt x="28" y="106"/>
                    <a:pt x="37" y="101"/>
                  </a:cubicBezTo>
                  <a:cubicBezTo>
                    <a:pt x="38" y="101"/>
                    <a:pt x="38" y="101"/>
                    <a:pt x="38" y="101"/>
                  </a:cubicBezTo>
                  <a:cubicBezTo>
                    <a:pt x="37" y="109"/>
                    <a:pt x="43" y="115"/>
                    <a:pt x="51" y="116"/>
                  </a:cubicBezTo>
                  <a:cubicBezTo>
                    <a:pt x="59" y="116"/>
                    <a:pt x="67" y="111"/>
                    <a:pt x="71" y="105"/>
                  </a:cubicBezTo>
                  <a:cubicBezTo>
                    <a:pt x="82" y="119"/>
                    <a:pt x="104" y="120"/>
                    <a:pt x="108" y="100"/>
                  </a:cubicBezTo>
                  <a:cubicBezTo>
                    <a:pt x="113" y="107"/>
                    <a:pt x="122" y="113"/>
                    <a:pt x="131" y="110"/>
                  </a:cubicBezTo>
                  <a:cubicBezTo>
                    <a:pt x="140" y="108"/>
                    <a:pt x="142" y="99"/>
                    <a:pt x="141" y="90"/>
                  </a:cubicBezTo>
                  <a:cubicBezTo>
                    <a:pt x="157" y="105"/>
                    <a:pt x="171" y="80"/>
                    <a:pt x="168" y="63"/>
                  </a:cubicBezTo>
                  <a:cubicBezTo>
                    <a:pt x="174" y="66"/>
                    <a:pt x="184" y="69"/>
                    <a:pt x="190" y="65"/>
                  </a:cubicBezTo>
                  <a:cubicBezTo>
                    <a:pt x="198" y="61"/>
                    <a:pt x="197" y="53"/>
                    <a:pt x="194" y="45"/>
                  </a:cubicBezTo>
                  <a:cubicBezTo>
                    <a:pt x="203" y="49"/>
                    <a:pt x="216" y="47"/>
                    <a:pt x="217" y="36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2"/>
            <p:cNvSpPr/>
            <p:nvPr/>
          </p:nvSpPr>
          <p:spPr bwMode="auto">
            <a:xfrm>
              <a:off x="6858000" y="3981450"/>
              <a:ext cx="639763" cy="366713"/>
            </a:xfrm>
            <a:custGeom>
              <a:avLst/>
              <a:gdLst>
                <a:gd name="T0" fmla="*/ 139 w 151"/>
                <a:gd name="T1" fmla="*/ 13 h 86"/>
                <a:gd name="T2" fmla="*/ 55 w 151"/>
                <a:gd name="T3" fmla="*/ 5 h 86"/>
                <a:gd name="T4" fmla="*/ 53 w 151"/>
                <a:gd name="T5" fmla="*/ 7 h 86"/>
                <a:gd name="T6" fmla="*/ 3 w 151"/>
                <a:gd name="T7" fmla="*/ 60 h 86"/>
                <a:gd name="T8" fmla="*/ 10 w 151"/>
                <a:gd name="T9" fmla="*/ 80 h 86"/>
                <a:gd name="T10" fmla="*/ 32 w 151"/>
                <a:gd name="T11" fmla="*/ 72 h 86"/>
                <a:gd name="T12" fmla="*/ 58 w 151"/>
                <a:gd name="T13" fmla="*/ 66 h 86"/>
                <a:gd name="T14" fmla="*/ 90 w 151"/>
                <a:gd name="T15" fmla="*/ 60 h 86"/>
                <a:gd name="T16" fmla="*/ 112 w 151"/>
                <a:gd name="T17" fmla="*/ 45 h 86"/>
                <a:gd name="T18" fmla="*/ 129 w 151"/>
                <a:gd name="T19" fmla="*/ 32 h 86"/>
                <a:gd name="T20" fmla="*/ 146 w 151"/>
                <a:gd name="T21" fmla="*/ 30 h 86"/>
                <a:gd name="T22" fmla="*/ 139 w 151"/>
                <a:gd name="T23" fmla="*/ 13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1" h="86">
                  <a:moveTo>
                    <a:pt x="139" y="13"/>
                  </a:moveTo>
                  <a:cubicBezTo>
                    <a:pt x="113" y="0"/>
                    <a:pt x="82" y="4"/>
                    <a:pt x="55" y="5"/>
                  </a:cubicBezTo>
                  <a:cubicBezTo>
                    <a:pt x="53" y="5"/>
                    <a:pt x="53" y="6"/>
                    <a:pt x="53" y="7"/>
                  </a:cubicBezTo>
                  <a:cubicBezTo>
                    <a:pt x="32" y="19"/>
                    <a:pt x="9" y="35"/>
                    <a:pt x="3" y="60"/>
                  </a:cubicBezTo>
                  <a:cubicBezTo>
                    <a:pt x="0" y="68"/>
                    <a:pt x="1" y="76"/>
                    <a:pt x="10" y="80"/>
                  </a:cubicBezTo>
                  <a:cubicBezTo>
                    <a:pt x="17" y="83"/>
                    <a:pt x="26" y="77"/>
                    <a:pt x="32" y="72"/>
                  </a:cubicBezTo>
                  <a:cubicBezTo>
                    <a:pt x="37" y="86"/>
                    <a:pt x="51" y="76"/>
                    <a:pt x="58" y="66"/>
                  </a:cubicBezTo>
                  <a:cubicBezTo>
                    <a:pt x="69" y="79"/>
                    <a:pt x="91" y="78"/>
                    <a:pt x="90" y="60"/>
                  </a:cubicBezTo>
                  <a:cubicBezTo>
                    <a:pt x="101" y="67"/>
                    <a:pt x="116" y="56"/>
                    <a:pt x="112" y="45"/>
                  </a:cubicBezTo>
                  <a:cubicBezTo>
                    <a:pt x="121" y="49"/>
                    <a:pt x="133" y="42"/>
                    <a:pt x="129" y="32"/>
                  </a:cubicBezTo>
                  <a:cubicBezTo>
                    <a:pt x="135" y="34"/>
                    <a:pt x="141" y="35"/>
                    <a:pt x="146" y="30"/>
                  </a:cubicBezTo>
                  <a:cubicBezTo>
                    <a:pt x="151" y="25"/>
                    <a:pt x="143" y="16"/>
                    <a:pt x="139" y="1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3"/>
            <p:cNvSpPr/>
            <p:nvPr/>
          </p:nvSpPr>
          <p:spPr bwMode="auto">
            <a:xfrm>
              <a:off x="7723188" y="3662363"/>
              <a:ext cx="612775" cy="536575"/>
            </a:xfrm>
            <a:custGeom>
              <a:avLst/>
              <a:gdLst>
                <a:gd name="T0" fmla="*/ 110 w 145"/>
                <a:gd name="T1" fmla="*/ 124 h 126"/>
                <a:gd name="T2" fmla="*/ 116 w 145"/>
                <a:gd name="T3" fmla="*/ 108 h 126"/>
                <a:gd name="T4" fmla="*/ 103 w 145"/>
                <a:gd name="T5" fmla="*/ 103 h 126"/>
                <a:gd name="T6" fmla="*/ 103 w 145"/>
                <a:gd name="T7" fmla="*/ 103 h 126"/>
                <a:gd name="T8" fmla="*/ 101 w 145"/>
                <a:gd name="T9" fmla="*/ 104 h 126"/>
                <a:gd name="T10" fmla="*/ 85 w 145"/>
                <a:gd name="T11" fmla="*/ 75 h 126"/>
                <a:gd name="T12" fmla="*/ 126 w 145"/>
                <a:gd name="T13" fmla="*/ 86 h 126"/>
                <a:gd name="T14" fmla="*/ 132 w 145"/>
                <a:gd name="T15" fmla="*/ 97 h 126"/>
                <a:gd name="T16" fmla="*/ 142 w 145"/>
                <a:gd name="T17" fmla="*/ 93 h 126"/>
                <a:gd name="T18" fmla="*/ 138 w 145"/>
                <a:gd name="T19" fmla="*/ 82 h 126"/>
                <a:gd name="T20" fmla="*/ 128 w 145"/>
                <a:gd name="T21" fmla="*/ 83 h 126"/>
                <a:gd name="T22" fmla="*/ 105 w 145"/>
                <a:gd name="T23" fmla="*/ 78 h 126"/>
                <a:gd name="T24" fmla="*/ 122 w 145"/>
                <a:gd name="T25" fmla="*/ 69 h 126"/>
                <a:gd name="T26" fmla="*/ 132 w 145"/>
                <a:gd name="T27" fmla="*/ 69 h 126"/>
                <a:gd name="T28" fmla="*/ 137 w 145"/>
                <a:gd name="T29" fmla="*/ 60 h 126"/>
                <a:gd name="T30" fmla="*/ 126 w 145"/>
                <a:gd name="T31" fmla="*/ 56 h 126"/>
                <a:gd name="T32" fmla="*/ 119 w 145"/>
                <a:gd name="T33" fmla="*/ 66 h 126"/>
                <a:gd name="T34" fmla="*/ 120 w 145"/>
                <a:gd name="T35" fmla="*/ 67 h 126"/>
                <a:gd name="T36" fmla="*/ 103 w 145"/>
                <a:gd name="T37" fmla="*/ 77 h 126"/>
                <a:gd name="T38" fmla="*/ 63 w 145"/>
                <a:gd name="T39" fmla="*/ 63 h 126"/>
                <a:gd name="T40" fmla="*/ 102 w 145"/>
                <a:gd name="T41" fmla="*/ 45 h 126"/>
                <a:gd name="T42" fmla="*/ 114 w 145"/>
                <a:gd name="T43" fmla="*/ 44 h 126"/>
                <a:gd name="T44" fmla="*/ 115 w 145"/>
                <a:gd name="T45" fmla="*/ 31 h 126"/>
                <a:gd name="T46" fmla="*/ 100 w 145"/>
                <a:gd name="T47" fmla="*/ 29 h 126"/>
                <a:gd name="T48" fmla="*/ 99 w 145"/>
                <a:gd name="T49" fmla="*/ 40 h 126"/>
                <a:gd name="T50" fmla="*/ 99 w 145"/>
                <a:gd name="T51" fmla="*/ 42 h 126"/>
                <a:gd name="T52" fmla="*/ 100 w 145"/>
                <a:gd name="T53" fmla="*/ 43 h 126"/>
                <a:gd name="T54" fmla="*/ 60 w 145"/>
                <a:gd name="T55" fmla="*/ 61 h 126"/>
                <a:gd name="T56" fmla="*/ 21 w 145"/>
                <a:gd name="T57" fmla="*/ 38 h 126"/>
                <a:gd name="T58" fmla="*/ 67 w 145"/>
                <a:gd name="T59" fmla="*/ 19 h 126"/>
                <a:gd name="T60" fmla="*/ 80 w 145"/>
                <a:gd name="T61" fmla="*/ 16 h 126"/>
                <a:gd name="T62" fmla="*/ 79 w 145"/>
                <a:gd name="T63" fmla="*/ 4 h 126"/>
                <a:gd name="T64" fmla="*/ 64 w 145"/>
                <a:gd name="T65" fmla="*/ 5 h 126"/>
                <a:gd name="T66" fmla="*/ 64 w 145"/>
                <a:gd name="T67" fmla="*/ 17 h 126"/>
                <a:gd name="T68" fmla="*/ 19 w 145"/>
                <a:gd name="T69" fmla="*/ 36 h 126"/>
                <a:gd name="T70" fmla="*/ 1 w 145"/>
                <a:gd name="T71" fmla="*/ 24 h 126"/>
                <a:gd name="T72" fmla="*/ 0 w 145"/>
                <a:gd name="T73" fmla="*/ 25 h 126"/>
                <a:gd name="T74" fmla="*/ 36 w 145"/>
                <a:gd name="T75" fmla="*/ 52 h 126"/>
                <a:gd name="T76" fmla="*/ 46 w 145"/>
                <a:gd name="T77" fmla="*/ 72 h 126"/>
                <a:gd name="T78" fmla="*/ 50 w 145"/>
                <a:gd name="T79" fmla="*/ 90 h 126"/>
                <a:gd name="T80" fmla="*/ 47 w 145"/>
                <a:gd name="T81" fmla="*/ 93 h 126"/>
                <a:gd name="T82" fmla="*/ 45 w 145"/>
                <a:gd name="T83" fmla="*/ 94 h 126"/>
                <a:gd name="T84" fmla="*/ 50 w 145"/>
                <a:gd name="T85" fmla="*/ 108 h 126"/>
                <a:gd name="T86" fmla="*/ 67 w 145"/>
                <a:gd name="T87" fmla="*/ 103 h 126"/>
                <a:gd name="T88" fmla="*/ 60 w 145"/>
                <a:gd name="T89" fmla="*/ 88 h 126"/>
                <a:gd name="T90" fmla="*/ 53 w 145"/>
                <a:gd name="T91" fmla="*/ 88 h 126"/>
                <a:gd name="T92" fmla="*/ 41 w 145"/>
                <a:gd name="T93" fmla="*/ 55 h 126"/>
                <a:gd name="T94" fmla="*/ 81 w 145"/>
                <a:gd name="T95" fmla="*/ 74 h 126"/>
                <a:gd name="T96" fmla="*/ 81 w 145"/>
                <a:gd name="T97" fmla="*/ 74 h 126"/>
                <a:gd name="T98" fmla="*/ 98 w 145"/>
                <a:gd name="T99" fmla="*/ 107 h 126"/>
                <a:gd name="T100" fmla="*/ 98 w 145"/>
                <a:gd name="T101" fmla="*/ 118 h 126"/>
                <a:gd name="T102" fmla="*/ 110 w 145"/>
                <a:gd name="T103" fmla="*/ 124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26">
                  <a:moveTo>
                    <a:pt x="110" y="124"/>
                  </a:moveTo>
                  <a:cubicBezTo>
                    <a:pt x="117" y="122"/>
                    <a:pt x="118" y="113"/>
                    <a:pt x="116" y="108"/>
                  </a:cubicBezTo>
                  <a:cubicBezTo>
                    <a:pt x="113" y="103"/>
                    <a:pt x="108" y="101"/>
                    <a:pt x="103" y="103"/>
                  </a:cubicBezTo>
                  <a:cubicBezTo>
                    <a:pt x="103" y="103"/>
                    <a:pt x="103" y="103"/>
                    <a:pt x="103" y="103"/>
                  </a:cubicBezTo>
                  <a:cubicBezTo>
                    <a:pt x="102" y="103"/>
                    <a:pt x="102" y="104"/>
                    <a:pt x="101" y="104"/>
                  </a:cubicBezTo>
                  <a:cubicBezTo>
                    <a:pt x="99" y="93"/>
                    <a:pt x="93" y="83"/>
                    <a:pt x="85" y="75"/>
                  </a:cubicBezTo>
                  <a:cubicBezTo>
                    <a:pt x="98" y="80"/>
                    <a:pt x="112" y="83"/>
                    <a:pt x="126" y="86"/>
                  </a:cubicBezTo>
                  <a:cubicBezTo>
                    <a:pt x="126" y="90"/>
                    <a:pt x="127" y="96"/>
                    <a:pt x="132" y="97"/>
                  </a:cubicBezTo>
                  <a:cubicBezTo>
                    <a:pt x="135" y="98"/>
                    <a:pt x="139" y="96"/>
                    <a:pt x="142" y="93"/>
                  </a:cubicBezTo>
                  <a:cubicBezTo>
                    <a:pt x="145" y="88"/>
                    <a:pt x="142" y="84"/>
                    <a:pt x="138" y="82"/>
                  </a:cubicBezTo>
                  <a:cubicBezTo>
                    <a:pt x="134" y="80"/>
                    <a:pt x="130" y="80"/>
                    <a:pt x="128" y="83"/>
                  </a:cubicBezTo>
                  <a:cubicBezTo>
                    <a:pt x="121" y="81"/>
                    <a:pt x="113" y="80"/>
                    <a:pt x="105" y="78"/>
                  </a:cubicBezTo>
                  <a:cubicBezTo>
                    <a:pt x="111" y="76"/>
                    <a:pt x="117" y="73"/>
                    <a:pt x="122" y="69"/>
                  </a:cubicBezTo>
                  <a:cubicBezTo>
                    <a:pt x="125" y="71"/>
                    <a:pt x="129" y="71"/>
                    <a:pt x="132" y="69"/>
                  </a:cubicBezTo>
                  <a:cubicBezTo>
                    <a:pt x="135" y="67"/>
                    <a:pt x="138" y="64"/>
                    <a:pt x="137" y="60"/>
                  </a:cubicBezTo>
                  <a:cubicBezTo>
                    <a:pt x="136" y="56"/>
                    <a:pt x="129" y="55"/>
                    <a:pt x="126" y="56"/>
                  </a:cubicBezTo>
                  <a:cubicBezTo>
                    <a:pt x="121" y="57"/>
                    <a:pt x="118" y="62"/>
                    <a:pt x="119" y="66"/>
                  </a:cubicBezTo>
                  <a:cubicBezTo>
                    <a:pt x="119" y="67"/>
                    <a:pt x="120" y="67"/>
                    <a:pt x="120" y="67"/>
                  </a:cubicBezTo>
                  <a:cubicBezTo>
                    <a:pt x="114" y="70"/>
                    <a:pt x="109" y="74"/>
                    <a:pt x="103" y="77"/>
                  </a:cubicBezTo>
                  <a:cubicBezTo>
                    <a:pt x="89" y="73"/>
                    <a:pt x="76" y="69"/>
                    <a:pt x="63" y="63"/>
                  </a:cubicBezTo>
                  <a:cubicBezTo>
                    <a:pt x="77" y="62"/>
                    <a:pt x="91" y="54"/>
                    <a:pt x="102" y="45"/>
                  </a:cubicBezTo>
                  <a:cubicBezTo>
                    <a:pt x="106" y="47"/>
                    <a:pt x="110" y="47"/>
                    <a:pt x="114" y="44"/>
                  </a:cubicBezTo>
                  <a:cubicBezTo>
                    <a:pt x="117" y="40"/>
                    <a:pt x="118" y="34"/>
                    <a:pt x="115" y="31"/>
                  </a:cubicBezTo>
                  <a:cubicBezTo>
                    <a:pt x="112" y="27"/>
                    <a:pt x="104" y="24"/>
                    <a:pt x="100" y="29"/>
                  </a:cubicBezTo>
                  <a:cubicBezTo>
                    <a:pt x="98" y="32"/>
                    <a:pt x="98" y="36"/>
                    <a:pt x="99" y="40"/>
                  </a:cubicBezTo>
                  <a:cubicBezTo>
                    <a:pt x="98" y="40"/>
                    <a:pt x="98" y="41"/>
                    <a:pt x="99" y="42"/>
                  </a:cubicBezTo>
                  <a:cubicBezTo>
                    <a:pt x="99" y="42"/>
                    <a:pt x="99" y="42"/>
                    <a:pt x="100" y="43"/>
                  </a:cubicBezTo>
                  <a:cubicBezTo>
                    <a:pt x="87" y="51"/>
                    <a:pt x="76" y="60"/>
                    <a:pt x="60" y="61"/>
                  </a:cubicBezTo>
                  <a:cubicBezTo>
                    <a:pt x="46" y="54"/>
                    <a:pt x="34" y="46"/>
                    <a:pt x="21" y="38"/>
                  </a:cubicBezTo>
                  <a:cubicBezTo>
                    <a:pt x="37" y="37"/>
                    <a:pt x="54" y="29"/>
                    <a:pt x="67" y="19"/>
                  </a:cubicBezTo>
                  <a:cubicBezTo>
                    <a:pt x="71" y="21"/>
                    <a:pt x="78" y="20"/>
                    <a:pt x="80" y="16"/>
                  </a:cubicBezTo>
                  <a:cubicBezTo>
                    <a:pt x="82" y="12"/>
                    <a:pt x="82" y="7"/>
                    <a:pt x="79" y="4"/>
                  </a:cubicBezTo>
                  <a:cubicBezTo>
                    <a:pt x="75" y="0"/>
                    <a:pt x="68" y="1"/>
                    <a:pt x="64" y="5"/>
                  </a:cubicBezTo>
                  <a:cubicBezTo>
                    <a:pt x="61" y="9"/>
                    <a:pt x="61" y="14"/>
                    <a:pt x="64" y="17"/>
                  </a:cubicBezTo>
                  <a:cubicBezTo>
                    <a:pt x="50" y="25"/>
                    <a:pt x="37" y="35"/>
                    <a:pt x="19" y="36"/>
                  </a:cubicBezTo>
                  <a:cubicBezTo>
                    <a:pt x="13" y="32"/>
                    <a:pt x="7" y="28"/>
                    <a:pt x="1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1" y="35"/>
                    <a:pt x="23" y="44"/>
                    <a:pt x="36" y="52"/>
                  </a:cubicBezTo>
                  <a:cubicBezTo>
                    <a:pt x="40" y="58"/>
                    <a:pt x="44" y="65"/>
                    <a:pt x="46" y="72"/>
                  </a:cubicBezTo>
                  <a:cubicBezTo>
                    <a:pt x="48" y="78"/>
                    <a:pt x="49" y="84"/>
                    <a:pt x="50" y="90"/>
                  </a:cubicBezTo>
                  <a:cubicBezTo>
                    <a:pt x="49" y="91"/>
                    <a:pt x="47" y="92"/>
                    <a:pt x="47" y="93"/>
                  </a:cubicBezTo>
                  <a:cubicBezTo>
                    <a:pt x="46" y="93"/>
                    <a:pt x="46" y="93"/>
                    <a:pt x="45" y="94"/>
                  </a:cubicBezTo>
                  <a:cubicBezTo>
                    <a:pt x="41" y="99"/>
                    <a:pt x="43" y="107"/>
                    <a:pt x="50" y="108"/>
                  </a:cubicBezTo>
                  <a:cubicBezTo>
                    <a:pt x="56" y="110"/>
                    <a:pt x="64" y="108"/>
                    <a:pt x="67" y="103"/>
                  </a:cubicBezTo>
                  <a:cubicBezTo>
                    <a:pt x="71" y="97"/>
                    <a:pt x="68" y="88"/>
                    <a:pt x="60" y="88"/>
                  </a:cubicBezTo>
                  <a:cubicBezTo>
                    <a:pt x="58" y="87"/>
                    <a:pt x="56" y="88"/>
                    <a:pt x="53" y="88"/>
                  </a:cubicBezTo>
                  <a:cubicBezTo>
                    <a:pt x="52" y="77"/>
                    <a:pt x="48" y="64"/>
                    <a:pt x="41" y="55"/>
                  </a:cubicBezTo>
                  <a:cubicBezTo>
                    <a:pt x="54" y="62"/>
                    <a:pt x="67" y="68"/>
                    <a:pt x="81" y="74"/>
                  </a:cubicBezTo>
                  <a:cubicBezTo>
                    <a:pt x="81" y="74"/>
                    <a:pt x="81" y="74"/>
                    <a:pt x="81" y="74"/>
                  </a:cubicBezTo>
                  <a:cubicBezTo>
                    <a:pt x="90" y="84"/>
                    <a:pt x="94" y="95"/>
                    <a:pt x="98" y="107"/>
                  </a:cubicBezTo>
                  <a:cubicBezTo>
                    <a:pt x="96" y="110"/>
                    <a:pt x="95" y="114"/>
                    <a:pt x="98" y="118"/>
                  </a:cubicBezTo>
                  <a:cubicBezTo>
                    <a:pt x="100" y="122"/>
                    <a:pt x="105" y="126"/>
                    <a:pt x="110" y="12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4"/>
            <p:cNvSpPr/>
            <p:nvPr/>
          </p:nvSpPr>
          <p:spPr bwMode="auto">
            <a:xfrm>
              <a:off x="10153650" y="2552700"/>
              <a:ext cx="1373188" cy="769938"/>
            </a:xfrm>
            <a:custGeom>
              <a:avLst/>
              <a:gdLst>
                <a:gd name="T0" fmla="*/ 261 w 324"/>
                <a:gd name="T1" fmla="*/ 148 h 181"/>
                <a:gd name="T2" fmla="*/ 215 w 324"/>
                <a:gd name="T3" fmla="*/ 114 h 181"/>
                <a:gd name="T4" fmla="*/ 172 w 324"/>
                <a:gd name="T5" fmla="*/ 109 h 181"/>
                <a:gd name="T6" fmla="*/ 157 w 324"/>
                <a:gd name="T7" fmla="*/ 110 h 181"/>
                <a:gd name="T8" fmla="*/ 186 w 324"/>
                <a:gd name="T9" fmla="*/ 95 h 181"/>
                <a:gd name="T10" fmla="*/ 186 w 324"/>
                <a:gd name="T11" fmla="*/ 94 h 181"/>
                <a:gd name="T12" fmla="*/ 186 w 324"/>
                <a:gd name="T13" fmla="*/ 95 h 181"/>
                <a:gd name="T14" fmla="*/ 187 w 324"/>
                <a:gd name="T15" fmla="*/ 95 h 181"/>
                <a:gd name="T16" fmla="*/ 298 w 324"/>
                <a:gd name="T17" fmla="*/ 79 h 181"/>
                <a:gd name="T18" fmla="*/ 321 w 324"/>
                <a:gd name="T19" fmla="*/ 48 h 181"/>
                <a:gd name="T20" fmla="*/ 303 w 324"/>
                <a:gd name="T21" fmla="*/ 16 h 181"/>
                <a:gd name="T22" fmla="*/ 229 w 324"/>
                <a:gd name="T23" fmla="*/ 27 h 181"/>
                <a:gd name="T24" fmla="*/ 186 w 324"/>
                <a:gd name="T25" fmla="*/ 93 h 181"/>
                <a:gd name="T26" fmla="*/ 185 w 324"/>
                <a:gd name="T27" fmla="*/ 93 h 181"/>
                <a:gd name="T28" fmla="*/ 144 w 324"/>
                <a:gd name="T29" fmla="*/ 111 h 181"/>
                <a:gd name="T30" fmla="*/ 98 w 324"/>
                <a:gd name="T31" fmla="*/ 129 h 181"/>
                <a:gd name="T32" fmla="*/ 1 w 324"/>
                <a:gd name="T33" fmla="*/ 135 h 181"/>
                <a:gd name="T34" fmla="*/ 0 w 324"/>
                <a:gd name="T35" fmla="*/ 136 h 181"/>
                <a:gd name="T36" fmla="*/ 94 w 324"/>
                <a:gd name="T37" fmla="*/ 134 h 181"/>
                <a:gd name="T38" fmla="*/ 141 w 324"/>
                <a:gd name="T39" fmla="*/ 117 h 181"/>
                <a:gd name="T40" fmla="*/ 147 w 324"/>
                <a:gd name="T41" fmla="*/ 114 h 181"/>
                <a:gd name="T42" fmla="*/ 201 w 324"/>
                <a:gd name="T43" fmla="*/ 173 h 181"/>
                <a:gd name="T44" fmla="*/ 261 w 324"/>
                <a:gd name="T45" fmla="*/ 148 h 1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4" h="181">
                  <a:moveTo>
                    <a:pt x="261" y="148"/>
                  </a:moveTo>
                  <a:cubicBezTo>
                    <a:pt x="265" y="126"/>
                    <a:pt x="229" y="117"/>
                    <a:pt x="215" y="114"/>
                  </a:cubicBezTo>
                  <a:cubicBezTo>
                    <a:pt x="201" y="110"/>
                    <a:pt x="186" y="109"/>
                    <a:pt x="172" y="109"/>
                  </a:cubicBezTo>
                  <a:cubicBezTo>
                    <a:pt x="167" y="109"/>
                    <a:pt x="162" y="109"/>
                    <a:pt x="157" y="110"/>
                  </a:cubicBezTo>
                  <a:cubicBezTo>
                    <a:pt x="167" y="105"/>
                    <a:pt x="177" y="100"/>
                    <a:pt x="186" y="95"/>
                  </a:cubicBezTo>
                  <a:cubicBezTo>
                    <a:pt x="186" y="95"/>
                    <a:pt x="186" y="94"/>
                    <a:pt x="186" y="94"/>
                  </a:cubicBezTo>
                  <a:cubicBezTo>
                    <a:pt x="186" y="94"/>
                    <a:pt x="186" y="95"/>
                    <a:pt x="186" y="95"/>
                  </a:cubicBezTo>
                  <a:cubicBezTo>
                    <a:pt x="186" y="95"/>
                    <a:pt x="187" y="95"/>
                    <a:pt x="187" y="95"/>
                  </a:cubicBezTo>
                  <a:cubicBezTo>
                    <a:pt x="225" y="101"/>
                    <a:pt x="265" y="102"/>
                    <a:pt x="298" y="79"/>
                  </a:cubicBezTo>
                  <a:cubicBezTo>
                    <a:pt x="308" y="72"/>
                    <a:pt x="318" y="61"/>
                    <a:pt x="321" y="48"/>
                  </a:cubicBezTo>
                  <a:cubicBezTo>
                    <a:pt x="324" y="34"/>
                    <a:pt x="314" y="23"/>
                    <a:pt x="303" y="16"/>
                  </a:cubicBezTo>
                  <a:cubicBezTo>
                    <a:pt x="279" y="0"/>
                    <a:pt x="250" y="12"/>
                    <a:pt x="229" y="27"/>
                  </a:cubicBezTo>
                  <a:cubicBezTo>
                    <a:pt x="209" y="42"/>
                    <a:pt x="188" y="67"/>
                    <a:pt x="186" y="93"/>
                  </a:cubicBezTo>
                  <a:cubicBezTo>
                    <a:pt x="185" y="93"/>
                    <a:pt x="185" y="93"/>
                    <a:pt x="185" y="93"/>
                  </a:cubicBezTo>
                  <a:cubicBezTo>
                    <a:pt x="171" y="98"/>
                    <a:pt x="158" y="105"/>
                    <a:pt x="144" y="111"/>
                  </a:cubicBezTo>
                  <a:cubicBezTo>
                    <a:pt x="129" y="118"/>
                    <a:pt x="114" y="124"/>
                    <a:pt x="98" y="129"/>
                  </a:cubicBezTo>
                  <a:cubicBezTo>
                    <a:pt x="66" y="140"/>
                    <a:pt x="34" y="141"/>
                    <a:pt x="1" y="135"/>
                  </a:cubicBezTo>
                  <a:cubicBezTo>
                    <a:pt x="0" y="135"/>
                    <a:pt x="0" y="136"/>
                    <a:pt x="0" y="136"/>
                  </a:cubicBezTo>
                  <a:cubicBezTo>
                    <a:pt x="31" y="147"/>
                    <a:pt x="64" y="143"/>
                    <a:pt x="94" y="134"/>
                  </a:cubicBezTo>
                  <a:cubicBezTo>
                    <a:pt x="110" y="130"/>
                    <a:pt x="126" y="124"/>
                    <a:pt x="141" y="117"/>
                  </a:cubicBezTo>
                  <a:cubicBezTo>
                    <a:pt x="143" y="116"/>
                    <a:pt x="145" y="115"/>
                    <a:pt x="147" y="114"/>
                  </a:cubicBezTo>
                  <a:cubicBezTo>
                    <a:pt x="152" y="141"/>
                    <a:pt x="176" y="164"/>
                    <a:pt x="201" y="173"/>
                  </a:cubicBezTo>
                  <a:cubicBezTo>
                    <a:pt x="222" y="181"/>
                    <a:pt x="255" y="174"/>
                    <a:pt x="261" y="148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5"/>
            <p:cNvSpPr/>
            <p:nvPr/>
          </p:nvSpPr>
          <p:spPr bwMode="auto">
            <a:xfrm>
              <a:off x="111125" y="2378075"/>
              <a:ext cx="593725" cy="736600"/>
            </a:xfrm>
            <a:custGeom>
              <a:avLst/>
              <a:gdLst>
                <a:gd name="T0" fmla="*/ 138 w 140"/>
                <a:gd name="T1" fmla="*/ 35 h 173"/>
                <a:gd name="T2" fmla="*/ 119 w 140"/>
                <a:gd name="T3" fmla="*/ 31 h 173"/>
                <a:gd name="T4" fmla="*/ 115 w 140"/>
                <a:gd name="T5" fmla="*/ 45 h 173"/>
                <a:gd name="T6" fmla="*/ 115 w 140"/>
                <a:gd name="T7" fmla="*/ 46 h 173"/>
                <a:gd name="T8" fmla="*/ 116 w 140"/>
                <a:gd name="T9" fmla="*/ 47 h 173"/>
                <a:gd name="T10" fmla="*/ 85 w 140"/>
                <a:gd name="T11" fmla="*/ 69 h 173"/>
                <a:gd name="T12" fmla="*/ 92 w 140"/>
                <a:gd name="T13" fmla="*/ 22 h 173"/>
                <a:gd name="T14" fmla="*/ 105 w 140"/>
                <a:gd name="T15" fmla="*/ 13 h 173"/>
                <a:gd name="T16" fmla="*/ 99 w 140"/>
                <a:gd name="T17" fmla="*/ 3 h 173"/>
                <a:gd name="T18" fmla="*/ 86 w 140"/>
                <a:gd name="T19" fmla="*/ 8 h 173"/>
                <a:gd name="T20" fmla="*/ 89 w 140"/>
                <a:gd name="T21" fmla="*/ 19 h 173"/>
                <a:gd name="T22" fmla="*/ 85 w 140"/>
                <a:gd name="T23" fmla="*/ 46 h 173"/>
                <a:gd name="T24" fmla="*/ 74 w 140"/>
                <a:gd name="T25" fmla="*/ 28 h 173"/>
                <a:gd name="T26" fmla="*/ 73 w 140"/>
                <a:gd name="T27" fmla="*/ 16 h 173"/>
                <a:gd name="T28" fmla="*/ 62 w 140"/>
                <a:gd name="T29" fmla="*/ 12 h 173"/>
                <a:gd name="T30" fmla="*/ 58 w 140"/>
                <a:gd name="T31" fmla="*/ 25 h 173"/>
                <a:gd name="T32" fmla="*/ 71 w 140"/>
                <a:gd name="T33" fmla="*/ 31 h 173"/>
                <a:gd name="T34" fmla="*/ 71 w 140"/>
                <a:gd name="T35" fmla="*/ 31 h 173"/>
                <a:gd name="T36" fmla="*/ 85 w 140"/>
                <a:gd name="T37" fmla="*/ 49 h 173"/>
                <a:gd name="T38" fmla="*/ 73 w 140"/>
                <a:gd name="T39" fmla="*/ 96 h 173"/>
                <a:gd name="T40" fmla="*/ 48 w 140"/>
                <a:gd name="T41" fmla="*/ 53 h 173"/>
                <a:gd name="T42" fmla="*/ 46 w 140"/>
                <a:gd name="T43" fmla="*/ 40 h 173"/>
                <a:gd name="T44" fmla="*/ 30 w 140"/>
                <a:gd name="T45" fmla="*/ 40 h 173"/>
                <a:gd name="T46" fmla="*/ 30 w 140"/>
                <a:gd name="T47" fmla="*/ 57 h 173"/>
                <a:gd name="T48" fmla="*/ 43 w 140"/>
                <a:gd name="T49" fmla="*/ 57 h 173"/>
                <a:gd name="T50" fmla="*/ 45 w 140"/>
                <a:gd name="T51" fmla="*/ 58 h 173"/>
                <a:gd name="T52" fmla="*/ 46 w 140"/>
                <a:gd name="T53" fmla="*/ 56 h 173"/>
                <a:gd name="T54" fmla="*/ 71 w 140"/>
                <a:gd name="T55" fmla="*/ 100 h 173"/>
                <a:gd name="T56" fmla="*/ 49 w 140"/>
                <a:gd name="T57" fmla="*/ 147 h 173"/>
                <a:gd name="T58" fmla="*/ 23 w 140"/>
                <a:gd name="T59" fmla="*/ 96 h 173"/>
                <a:gd name="T60" fmla="*/ 18 w 140"/>
                <a:gd name="T61" fmla="*/ 82 h 173"/>
                <a:gd name="T62" fmla="*/ 4 w 140"/>
                <a:gd name="T63" fmla="*/ 84 h 173"/>
                <a:gd name="T64" fmla="*/ 7 w 140"/>
                <a:gd name="T65" fmla="*/ 101 h 173"/>
                <a:gd name="T66" fmla="*/ 20 w 140"/>
                <a:gd name="T67" fmla="*/ 100 h 173"/>
                <a:gd name="T68" fmla="*/ 48 w 140"/>
                <a:gd name="T69" fmla="*/ 149 h 173"/>
                <a:gd name="T70" fmla="*/ 36 w 140"/>
                <a:gd name="T71" fmla="*/ 171 h 173"/>
                <a:gd name="T72" fmla="*/ 37 w 140"/>
                <a:gd name="T73" fmla="*/ 172 h 173"/>
                <a:gd name="T74" fmla="*/ 63 w 140"/>
                <a:gd name="T75" fmla="*/ 128 h 173"/>
                <a:gd name="T76" fmla="*/ 86 w 140"/>
                <a:gd name="T77" fmla="*/ 114 h 173"/>
                <a:gd name="T78" fmla="*/ 106 w 140"/>
                <a:gd name="T79" fmla="*/ 108 h 173"/>
                <a:gd name="T80" fmla="*/ 110 w 140"/>
                <a:gd name="T81" fmla="*/ 112 h 173"/>
                <a:gd name="T82" fmla="*/ 110 w 140"/>
                <a:gd name="T83" fmla="*/ 113 h 173"/>
                <a:gd name="T84" fmla="*/ 127 w 140"/>
                <a:gd name="T85" fmla="*/ 106 h 173"/>
                <a:gd name="T86" fmla="*/ 118 w 140"/>
                <a:gd name="T87" fmla="*/ 87 h 173"/>
                <a:gd name="T88" fmla="*/ 102 w 140"/>
                <a:gd name="T89" fmla="*/ 96 h 173"/>
                <a:gd name="T90" fmla="*/ 104 w 140"/>
                <a:gd name="T91" fmla="*/ 104 h 173"/>
                <a:gd name="T92" fmla="*/ 66 w 140"/>
                <a:gd name="T93" fmla="*/ 122 h 173"/>
                <a:gd name="T94" fmla="*/ 83 w 140"/>
                <a:gd name="T95" fmla="*/ 74 h 173"/>
                <a:gd name="T96" fmla="*/ 84 w 140"/>
                <a:gd name="T97" fmla="*/ 74 h 173"/>
                <a:gd name="T98" fmla="*/ 119 w 140"/>
                <a:gd name="T99" fmla="*/ 51 h 173"/>
                <a:gd name="T100" fmla="*/ 132 w 140"/>
                <a:gd name="T101" fmla="*/ 50 h 173"/>
                <a:gd name="T102" fmla="*/ 138 w 140"/>
                <a:gd name="T103" fmla="*/ 35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73">
                  <a:moveTo>
                    <a:pt x="138" y="35"/>
                  </a:moveTo>
                  <a:cubicBezTo>
                    <a:pt x="136" y="28"/>
                    <a:pt x="125" y="27"/>
                    <a:pt x="119" y="31"/>
                  </a:cubicBezTo>
                  <a:cubicBezTo>
                    <a:pt x="114" y="34"/>
                    <a:pt x="112" y="40"/>
                    <a:pt x="115" y="45"/>
                  </a:cubicBezTo>
                  <a:cubicBezTo>
                    <a:pt x="115" y="45"/>
                    <a:pt x="115" y="46"/>
                    <a:pt x="115" y="46"/>
                  </a:cubicBezTo>
                  <a:cubicBezTo>
                    <a:pt x="115" y="47"/>
                    <a:pt x="116" y="47"/>
                    <a:pt x="116" y="47"/>
                  </a:cubicBezTo>
                  <a:cubicBezTo>
                    <a:pt x="104" y="52"/>
                    <a:pt x="92" y="60"/>
                    <a:pt x="85" y="69"/>
                  </a:cubicBezTo>
                  <a:cubicBezTo>
                    <a:pt x="89" y="53"/>
                    <a:pt x="91" y="37"/>
                    <a:pt x="92" y="22"/>
                  </a:cubicBezTo>
                  <a:cubicBezTo>
                    <a:pt x="97" y="21"/>
                    <a:pt x="104" y="19"/>
                    <a:pt x="105" y="13"/>
                  </a:cubicBezTo>
                  <a:cubicBezTo>
                    <a:pt x="105" y="9"/>
                    <a:pt x="102" y="5"/>
                    <a:pt x="99" y="3"/>
                  </a:cubicBezTo>
                  <a:cubicBezTo>
                    <a:pt x="93" y="0"/>
                    <a:pt x="89" y="3"/>
                    <a:pt x="86" y="8"/>
                  </a:cubicBezTo>
                  <a:cubicBezTo>
                    <a:pt x="84" y="13"/>
                    <a:pt x="86" y="17"/>
                    <a:pt x="89" y="19"/>
                  </a:cubicBezTo>
                  <a:cubicBezTo>
                    <a:pt x="88" y="28"/>
                    <a:pt x="87" y="37"/>
                    <a:pt x="85" y="46"/>
                  </a:cubicBezTo>
                  <a:cubicBezTo>
                    <a:pt x="82" y="39"/>
                    <a:pt x="78" y="33"/>
                    <a:pt x="74" y="28"/>
                  </a:cubicBezTo>
                  <a:cubicBezTo>
                    <a:pt x="75" y="24"/>
                    <a:pt x="75" y="19"/>
                    <a:pt x="73" y="16"/>
                  </a:cubicBezTo>
                  <a:cubicBezTo>
                    <a:pt x="70" y="13"/>
                    <a:pt x="66" y="10"/>
                    <a:pt x="62" y="12"/>
                  </a:cubicBezTo>
                  <a:cubicBezTo>
                    <a:pt x="57" y="13"/>
                    <a:pt x="57" y="21"/>
                    <a:pt x="58" y="25"/>
                  </a:cubicBezTo>
                  <a:cubicBezTo>
                    <a:pt x="60" y="30"/>
                    <a:pt x="66" y="33"/>
                    <a:pt x="71" y="31"/>
                  </a:cubicBezTo>
                  <a:cubicBezTo>
                    <a:pt x="71" y="31"/>
                    <a:pt x="71" y="31"/>
                    <a:pt x="71" y="31"/>
                  </a:cubicBezTo>
                  <a:cubicBezTo>
                    <a:pt x="76" y="36"/>
                    <a:pt x="81" y="42"/>
                    <a:pt x="85" y="49"/>
                  </a:cubicBezTo>
                  <a:cubicBezTo>
                    <a:pt x="82" y="65"/>
                    <a:pt x="78" y="81"/>
                    <a:pt x="73" y="96"/>
                  </a:cubicBezTo>
                  <a:cubicBezTo>
                    <a:pt x="71" y="80"/>
                    <a:pt x="60" y="65"/>
                    <a:pt x="48" y="53"/>
                  </a:cubicBezTo>
                  <a:cubicBezTo>
                    <a:pt x="50" y="48"/>
                    <a:pt x="50" y="43"/>
                    <a:pt x="46" y="40"/>
                  </a:cubicBezTo>
                  <a:cubicBezTo>
                    <a:pt x="42" y="36"/>
                    <a:pt x="34" y="36"/>
                    <a:pt x="30" y="40"/>
                  </a:cubicBezTo>
                  <a:cubicBezTo>
                    <a:pt x="26" y="44"/>
                    <a:pt x="24" y="53"/>
                    <a:pt x="30" y="57"/>
                  </a:cubicBezTo>
                  <a:cubicBezTo>
                    <a:pt x="33" y="59"/>
                    <a:pt x="39" y="59"/>
                    <a:pt x="43" y="57"/>
                  </a:cubicBezTo>
                  <a:cubicBezTo>
                    <a:pt x="43" y="58"/>
                    <a:pt x="44" y="58"/>
                    <a:pt x="45" y="58"/>
                  </a:cubicBezTo>
                  <a:cubicBezTo>
                    <a:pt x="45" y="57"/>
                    <a:pt x="45" y="57"/>
                    <a:pt x="46" y="56"/>
                  </a:cubicBezTo>
                  <a:cubicBezTo>
                    <a:pt x="57" y="69"/>
                    <a:pt x="68" y="82"/>
                    <a:pt x="71" y="100"/>
                  </a:cubicBezTo>
                  <a:cubicBezTo>
                    <a:pt x="65" y="116"/>
                    <a:pt x="57" y="131"/>
                    <a:pt x="49" y="147"/>
                  </a:cubicBezTo>
                  <a:cubicBezTo>
                    <a:pt x="47" y="129"/>
                    <a:pt x="35" y="110"/>
                    <a:pt x="23" y="96"/>
                  </a:cubicBezTo>
                  <a:cubicBezTo>
                    <a:pt x="25" y="91"/>
                    <a:pt x="23" y="84"/>
                    <a:pt x="18" y="82"/>
                  </a:cubicBezTo>
                  <a:cubicBezTo>
                    <a:pt x="13" y="79"/>
                    <a:pt x="7" y="81"/>
                    <a:pt x="4" y="84"/>
                  </a:cubicBezTo>
                  <a:cubicBezTo>
                    <a:pt x="0" y="90"/>
                    <a:pt x="2" y="97"/>
                    <a:pt x="7" y="101"/>
                  </a:cubicBezTo>
                  <a:cubicBezTo>
                    <a:pt x="11" y="104"/>
                    <a:pt x="17" y="103"/>
                    <a:pt x="20" y="100"/>
                  </a:cubicBezTo>
                  <a:cubicBezTo>
                    <a:pt x="31" y="116"/>
                    <a:pt x="44" y="129"/>
                    <a:pt x="48" y="149"/>
                  </a:cubicBezTo>
                  <a:cubicBezTo>
                    <a:pt x="44" y="156"/>
                    <a:pt x="39" y="164"/>
                    <a:pt x="36" y="171"/>
                  </a:cubicBezTo>
                  <a:cubicBezTo>
                    <a:pt x="35" y="172"/>
                    <a:pt x="36" y="173"/>
                    <a:pt x="37" y="172"/>
                  </a:cubicBezTo>
                  <a:cubicBezTo>
                    <a:pt x="47" y="159"/>
                    <a:pt x="56" y="144"/>
                    <a:pt x="63" y="128"/>
                  </a:cubicBezTo>
                  <a:cubicBezTo>
                    <a:pt x="70" y="122"/>
                    <a:pt x="77" y="117"/>
                    <a:pt x="86" y="114"/>
                  </a:cubicBezTo>
                  <a:cubicBezTo>
                    <a:pt x="92" y="112"/>
                    <a:pt x="99" y="110"/>
                    <a:pt x="106" y="108"/>
                  </a:cubicBezTo>
                  <a:cubicBezTo>
                    <a:pt x="107" y="109"/>
                    <a:pt x="108" y="111"/>
                    <a:pt x="110" y="112"/>
                  </a:cubicBezTo>
                  <a:cubicBezTo>
                    <a:pt x="110" y="112"/>
                    <a:pt x="110" y="113"/>
                    <a:pt x="110" y="113"/>
                  </a:cubicBezTo>
                  <a:cubicBezTo>
                    <a:pt x="117" y="117"/>
                    <a:pt x="126" y="114"/>
                    <a:pt x="127" y="106"/>
                  </a:cubicBezTo>
                  <a:cubicBezTo>
                    <a:pt x="128" y="99"/>
                    <a:pt x="125" y="90"/>
                    <a:pt x="118" y="87"/>
                  </a:cubicBezTo>
                  <a:cubicBezTo>
                    <a:pt x="112" y="83"/>
                    <a:pt x="102" y="88"/>
                    <a:pt x="102" y="96"/>
                  </a:cubicBezTo>
                  <a:cubicBezTo>
                    <a:pt x="102" y="99"/>
                    <a:pt x="102" y="102"/>
                    <a:pt x="104" y="104"/>
                  </a:cubicBezTo>
                  <a:cubicBezTo>
                    <a:pt x="91" y="107"/>
                    <a:pt x="76" y="113"/>
                    <a:pt x="66" y="122"/>
                  </a:cubicBezTo>
                  <a:cubicBezTo>
                    <a:pt x="73" y="107"/>
                    <a:pt x="79" y="91"/>
                    <a:pt x="83" y="74"/>
                  </a:cubicBezTo>
                  <a:cubicBezTo>
                    <a:pt x="84" y="74"/>
                    <a:pt x="84" y="74"/>
                    <a:pt x="84" y="74"/>
                  </a:cubicBezTo>
                  <a:cubicBezTo>
                    <a:pt x="94" y="63"/>
                    <a:pt x="106" y="57"/>
                    <a:pt x="119" y="51"/>
                  </a:cubicBezTo>
                  <a:cubicBezTo>
                    <a:pt x="123" y="53"/>
                    <a:pt x="128" y="53"/>
                    <a:pt x="132" y="50"/>
                  </a:cubicBezTo>
                  <a:cubicBezTo>
                    <a:pt x="137" y="47"/>
                    <a:pt x="140" y="40"/>
                    <a:pt x="138" y="35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6"/>
            <p:cNvSpPr/>
            <p:nvPr/>
          </p:nvSpPr>
          <p:spPr bwMode="auto">
            <a:xfrm>
              <a:off x="6332538" y="3505200"/>
              <a:ext cx="314325" cy="473075"/>
            </a:xfrm>
            <a:custGeom>
              <a:avLst/>
              <a:gdLst>
                <a:gd name="T0" fmla="*/ 72 w 74"/>
                <a:gd name="T1" fmla="*/ 74 h 111"/>
                <a:gd name="T2" fmla="*/ 28 w 74"/>
                <a:gd name="T3" fmla="*/ 69 h 111"/>
                <a:gd name="T4" fmla="*/ 14 w 74"/>
                <a:gd name="T5" fmla="*/ 37 h 111"/>
                <a:gd name="T6" fmla="*/ 1 w 74"/>
                <a:gd name="T7" fmla="*/ 1 h 111"/>
                <a:gd name="T8" fmla="*/ 0 w 74"/>
                <a:gd name="T9" fmla="*/ 1 h 111"/>
                <a:gd name="T10" fmla="*/ 12 w 74"/>
                <a:gd name="T11" fmla="*/ 40 h 111"/>
                <a:gd name="T12" fmla="*/ 26 w 74"/>
                <a:gd name="T13" fmla="*/ 71 h 111"/>
                <a:gd name="T14" fmla="*/ 26 w 74"/>
                <a:gd name="T15" fmla="*/ 73 h 111"/>
                <a:gd name="T16" fmla="*/ 24 w 74"/>
                <a:gd name="T17" fmla="*/ 104 h 111"/>
                <a:gd name="T18" fmla="*/ 40 w 74"/>
                <a:gd name="T19" fmla="*/ 94 h 111"/>
                <a:gd name="T20" fmla="*/ 57 w 74"/>
                <a:gd name="T21" fmla="*/ 102 h 111"/>
                <a:gd name="T22" fmla="*/ 59 w 74"/>
                <a:gd name="T23" fmla="*/ 100 h 111"/>
                <a:gd name="T24" fmla="*/ 58 w 74"/>
                <a:gd name="T25" fmla="*/ 87 h 111"/>
                <a:gd name="T26" fmla="*/ 70 w 74"/>
                <a:gd name="T27" fmla="*/ 87 h 111"/>
                <a:gd name="T28" fmla="*/ 72 w 74"/>
                <a:gd name="T29" fmla="*/ 74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11">
                  <a:moveTo>
                    <a:pt x="72" y="74"/>
                  </a:moveTo>
                  <a:cubicBezTo>
                    <a:pt x="63" y="59"/>
                    <a:pt x="41" y="57"/>
                    <a:pt x="28" y="69"/>
                  </a:cubicBezTo>
                  <a:cubicBezTo>
                    <a:pt x="24" y="58"/>
                    <a:pt x="18" y="48"/>
                    <a:pt x="14" y="37"/>
                  </a:cubicBezTo>
                  <a:cubicBezTo>
                    <a:pt x="9" y="25"/>
                    <a:pt x="6" y="13"/>
                    <a:pt x="1" y="1"/>
                  </a:cubicBezTo>
                  <a:cubicBezTo>
                    <a:pt x="1" y="0"/>
                    <a:pt x="0" y="0"/>
                    <a:pt x="0" y="1"/>
                  </a:cubicBezTo>
                  <a:cubicBezTo>
                    <a:pt x="2" y="15"/>
                    <a:pt x="7" y="28"/>
                    <a:pt x="12" y="40"/>
                  </a:cubicBezTo>
                  <a:cubicBezTo>
                    <a:pt x="16" y="51"/>
                    <a:pt x="21" y="61"/>
                    <a:pt x="26" y="71"/>
                  </a:cubicBezTo>
                  <a:cubicBezTo>
                    <a:pt x="26" y="71"/>
                    <a:pt x="26" y="72"/>
                    <a:pt x="26" y="73"/>
                  </a:cubicBezTo>
                  <a:cubicBezTo>
                    <a:pt x="17" y="80"/>
                    <a:pt x="14" y="95"/>
                    <a:pt x="24" y="104"/>
                  </a:cubicBezTo>
                  <a:cubicBezTo>
                    <a:pt x="32" y="111"/>
                    <a:pt x="38" y="102"/>
                    <a:pt x="40" y="94"/>
                  </a:cubicBezTo>
                  <a:cubicBezTo>
                    <a:pt x="44" y="99"/>
                    <a:pt x="50" y="102"/>
                    <a:pt x="57" y="102"/>
                  </a:cubicBezTo>
                  <a:cubicBezTo>
                    <a:pt x="58" y="102"/>
                    <a:pt x="59" y="101"/>
                    <a:pt x="59" y="100"/>
                  </a:cubicBezTo>
                  <a:cubicBezTo>
                    <a:pt x="59" y="95"/>
                    <a:pt x="59" y="91"/>
                    <a:pt x="58" y="87"/>
                  </a:cubicBezTo>
                  <a:cubicBezTo>
                    <a:pt x="61" y="89"/>
                    <a:pt x="66" y="90"/>
                    <a:pt x="70" y="87"/>
                  </a:cubicBezTo>
                  <a:cubicBezTo>
                    <a:pt x="74" y="85"/>
                    <a:pt x="74" y="78"/>
                    <a:pt x="72" y="7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7"/>
            <p:cNvSpPr/>
            <p:nvPr/>
          </p:nvSpPr>
          <p:spPr bwMode="auto">
            <a:xfrm>
              <a:off x="258763" y="3024188"/>
              <a:ext cx="11703050" cy="949325"/>
            </a:xfrm>
            <a:custGeom>
              <a:avLst/>
              <a:gdLst>
                <a:gd name="T0" fmla="*/ 2761 w 2763"/>
                <a:gd name="T1" fmla="*/ 171 h 223"/>
                <a:gd name="T2" fmla="*/ 2601 w 2763"/>
                <a:gd name="T3" fmla="*/ 149 h 223"/>
                <a:gd name="T4" fmla="*/ 2467 w 2763"/>
                <a:gd name="T5" fmla="*/ 84 h 223"/>
                <a:gd name="T6" fmla="*/ 2334 w 2763"/>
                <a:gd name="T7" fmla="*/ 25 h 223"/>
                <a:gd name="T8" fmla="*/ 2172 w 2763"/>
                <a:gd name="T9" fmla="*/ 14 h 223"/>
                <a:gd name="T10" fmla="*/ 2032 w 2763"/>
                <a:gd name="T11" fmla="*/ 48 h 223"/>
                <a:gd name="T12" fmla="*/ 1915 w 2763"/>
                <a:gd name="T13" fmla="*/ 100 h 223"/>
                <a:gd name="T14" fmla="*/ 1914 w 2763"/>
                <a:gd name="T15" fmla="*/ 100 h 223"/>
                <a:gd name="T16" fmla="*/ 1617 w 2763"/>
                <a:gd name="T17" fmla="*/ 188 h 223"/>
                <a:gd name="T18" fmla="*/ 1383 w 2763"/>
                <a:gd name="T19" fmla="*/ 80 h 223"/>
                <a:gd name="T20" fmla="*/ 1209 w 2763"/>
                <a:gd name="T21" fmla="*/ 14 h 223"/>
                <a:gd name="T22" fmla="*/ 1033 w 2763"/>
                <a:gd name="T23" fmla="*/ 35 h 223"/>
                <a:gd name="T24" fmla="*/ 993 w 2763"/>
                <a:gd name="T25" fmla="*/ 55 h 223"/>
                <a:gd name="T26" fmla="*/ 992 w 2763"/>
                <a:gd name="T27" fmla="*/ 55 h 223"/>
                <a:gd name="T28" fmla="*/ 749 w 2763"/>
                <a:gd name="T29" fmla="*/ 195 h 223"/>
                <a:gd name="T30" fmla="*/ 613 w 2763"/>
                <a:gd name="T31" fmla="*/ 203 h 223"/>
                <a:gd name="T32" fmla="*/ 470 w 2763"/>
                <a:gd name="T33" fmla="*/ 140 h 223"/>
                <a:gd name="T34" fmla="*/ 364 w 2763"/>
                <a:gd name="T35" fmla="*/ 72 h 223"/>
                <a:gd name="T36" fmla="*/ 252 w 2763"/>
                <a:gd name="T37" fmla="*/ 14 h 223"/>
                <a:gd name="T38" fmla="*/ 122 w 2763"/>
                <a:gd name="T39" fmla="*/ 6 h 223"/>
                <a:gd name="T40" fmla="*/ 122 w 2763"/>
                <a:gd name="T41" fmla="*/ 6 h 223"/>
                <a:gd name="T42" fmla="*/ 120 w 2763"/>
                <a:gd name="T43" fmla="*/ 6 h 223"/>
                <a:gd name="T44" fmla="*/ 119 w 2763"/>
                <a:gd name="T45" fmla="*/ 6 h 223"/>
                <a:gd name="T46" fmla="*/ 7 w 2763"/>
                <a:gd name="T47" fmla="*/ 18 h 223"/>
                <a:gd name="T48" fmla="*/ 7 w 2763"/>
                <a:gd name="T49" fmla="*/ 17 h 223"/>
                <a:gd name="T50" fmla="*/ 2 w 2763"/>
                <a:gd name="T51" fmla="*/ 18 h 223"/>
                <a:gd name="T52" fmla="*/ 2 w 2763"/>
                <a:gd name="T53" fmla="*/ 18 h 223"/>
                <a:gd name="T54" fmla="*/ 1 w 2763"/>
                <a:gd name="T55" fmla="*/ 18 h 223"/>
                <a:gd name="T56" fmla="*/ 1 w 2763"/>
                <a:gd name="T57" fmla="*/ 19 h 223"/>
                <a:gd name="T58" fmla="*/ 157 w 2763"/>
                <a:gd name="T59" fmla="*/ 7 h 223"/>
                <a:gd name="T60" fmla="*/ 238 w 2763"/>
                <a:gd name="T61" fmla="*/ 15 h 223"/>
                <a:gd name="T62" fmla="*/ 313 w 2763"/>
                <a:gd name="T63" fmla="*/ 47 h 223"/>
                <a:gd name="T64" fmla="*/ 583 w 2763"/>
                <a:gd name="T65" fmla="*/ 201 h 223"/>
                <a:gd name="T66" fmla="*/ 795 w 2763"/>
                <a:gd name="T67" fmla="*/ 182 h 223"/>
                <a:gd name="T68" fmla="*/ 992 w 2763"/>
                <a:gd name="T69" fmla="*/ 59 h 223"/>
                <a:gd name="T70" fmla="*/ 1138 w 2763"/>
                <a:gd name="T71" fmla="*/ 16 h 223"/>
                <a:gd name="T72" fmla="*/ 1277 w 2763"/>
                <a:gd name="T73" fmla="*/ 34 h 223"/>
                <a:gd name="T74" fmla="*/ 1504 w 2763"/>
                <a:gd name="T75" fmla="*/ 155 h 223"/>
                <a:gd name="T76" fmla="*/ 1697 w 2763"/>
                <a:gd name="T77" fmla="*/ 192 h 223"/>
                <a:gd name="T78" fmla="*/ 1911 w 2763"/>
                <a:gd name="T79" fmla="*/ 105 h 223"/>
                <a:gd name="T80" fmla="*/ 2058 w 2763"/>
                <a:gd name="T81" fmla="*/ 44 h 223"/>
                <a:gd name="T82" fmla="*/ 2225 w 2763"/>
                <a:gd name="T83" fmla="*/ 15 h 223"/>
                <a:gd name="T84" fmla="*/ 2387 w 2763"/>
                <a:gd name="T85" fmla="*/ 49 h 223"/>
                <a:gd name="T86" fmla="*/ 2516 w 2763"/>
                <a:gd name="T87" fmla="*/ 117 h 223"/>
                <a:gd name="T88" fmla="*/ 2761 w 2763"/>
                <a:gd name="T89" fmla="*/ 175 h 223"/>
                <a:gd name="T90" fmla="*/ 2761 w 2763"/>
                <a:gd name="T91" fmla="*/ 171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763" h="223">
                  <a:moveTo>
                    <a:pt x="2761" y="171"/>
                  </a:moveTo>
                  <a:cubicBezTo>
                    <a:pt x="2706" y="174"/>
                    <a:pt x="2653" y="167"/>
                    <a:pt x="2601" y="149"/>
                  </a:cubicBezTo>
                  <a:cubicBezTo>
                    <a:pt x="2554" y="133"/>
                    <a:pt x="2511" y="108"/>
                    <a:pt x="2467" y="84"/>
                  </a:cubicBezTo>
                  <a:cubicBezTo>
                    <a:pt x="2425" y="61"/>
                    <a:pt x="2381" y="39"/>
                    <a:pt x="2334" y="25"/>
                  </a:cubicBezTo>
                  <a:cubicBezTo>
                    <a:pt x="2281" y="9"/>
                    <a:pt x="2226" y="7"/>
                    <a:pt x="2172" y="14"/>
                  </a:cubicBezTo>
                  <a:cubicBezTo>
                    <a:pt x="2124" y="20"/>
                    <a:pt x="2077" y="32"/>
                    <a:pt x="2032" y="48"/>
                  </a:cubicBezTo>
                  <a:cubicBezTo>
                    <a:pt x="1992" y="61"/>
                    <a:pt x="1952" y="78"/>
                    <a:pt x="1915" y="100"/>
                  </a:cubicBezTo>
                  <a:cubicBezTo>
                    <a:pt x="1915" y="99"/>
                    <a:pt x="1914" y="99"/>
                    <a:pt x="1914" y="100"/>
                  </a:cubicBezTo>
                  <a:cubicBezTo>
                    <a:pt x="1822" y="148"/>
                    <a:pt x="1725" y="204"/>
                    <a:pt x="1617" y="188"/>
                  </a:cubicBezTo>
                  <a:cubicBezTo>
                    <a:pt x="1531" y="175"/>
                    <a:pt x="1457" y="123"/>
                    <a:pt x="1383" y="80"/>
                  </a:cubicBezTo>
                  <a:cubicBezTo>
                    <a:pt x="1329" y="49"/>
                    <a:pt x="1272" y="21"/>
                    <a:pt x="1209" y="14"/>
                  </a:cubicBezTo>
                  <a:cubicBezTo>
                    <a:pt x="1150" y="8"/>
                    <a:pt x="1088" y="12"/>
                    <a:pt x="1033" y="35"/>
                  </a:cubicBezTo>
                  <a:cubicBezTo>
                    <a:pt x="1019" y="39"/>
                    <a:pt x="1005" y="47"/>
                    <a:pt x="993" y="55"/>
                  </a:cubicBezTo>
                  <a:cubicBezTo>
                    <a:pt x="992" y="55"/>
                    <a:pt x="992" y="55"/>
                    <a:pt x="992" y="55"/>
                  </a:cubicBezTo>
                  <a:cubicBezTo>
                    <a:pt x="914" y="106"/>
                    <a:pt x="838" y="166"/>
                    <a:pt x="749" y="195"/>
                  </a:cubicBezTo>
                  <a:cubicBezTo>
                    <a:pt x="705" y="209"/>
                    <a:pt x="658" y="212"/>
                    <a:pt x="613" y="203"/>
                  </a:cubicBezTo>
                  <a:cubicBezTo>
                    <a:pt x="561" y="193"/>
                    <a:pt x="514" y="167"/>
                    <a:pt x="470" y="140"/>
                  </a:cubicBezTo>
                  <a:cubicBezTo>
                    <a:pt x="434" y="118"/>
                    <a:pt x="399" y="94"/>
                    <a:pt x="364" y="72"/>
                  </a:cubicBezTo>
                  <a:cubicBezTo>
                    <a:pt x="329" y="49"/>
                    <a:pt x="292" y="27"/>
                    <a:pt x="252" y="14"/>
                  </a:cubicBezTo>
                  <a:cubicBezTo>
                    <a:pt x="209" y="0"/>
                    <a:pt x="165" y="1"/>
                    <a:pt x="122" y="6"/>
                  </a:cubicBezTo>
                  <a:cubicBezTo>
                    <a:pt x="122" y="6"/>
                    <a:pt x="122" y="6"/>
                    <a:pt x="122" y="6"/>
                  </a:cubicBezTo>
                  <a:cubicBezTo>
                    <a:pt x="120" y="6"/>
                    <a:pt x="120" y="6"/>
                    <a:pt x="120" y="6"/>
                  </a:cubicBezTo>
                  <a:cubicBezTo>
                    <a:pt x="120" y="6"/>
                    <a:pt x="120" y="6"/>
                    <a:pt x="119" y="6"/>
                  </a:cubicBezTo>
                  <a:cubicBezTo>
                    <a:pt x="82" y="10"/>
                    <a:pt x="45" y="16"/>
                    <a:pt x="7" y="18"/>
                  </a:cubicBezTo>
                  <a:cubicBezTo>
                    <a:pt x="7" y="18"/>
                    <a:pt x="7" y="18"/>
                    <a:pt x="7" y="17"/>
                  </a:cubicBezTo>
                  <a:cubicBezTo>
                    <a:pt x="6" y="18"/>
                    <a:pt x="4" y="18"/>
                    <a:pt x="2" y="18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1" y="18"/>
                    <a:pt x="1" y="18"/>
                    <a:pt x="1" y="18"/>
                  </a:cubicBezTo>
                  <a:cubicBezTo>
                    <a:pt x="0" y="18"/>
                    <a:pt x="0" y="19"/>
                    <a:pt x="1" y="19"/>
                  </a:cubicBezTo>
                  <a:cubicBezTo>
                    <a:pt x="53" y="20"/>
                    <a:pt x="104" y="9"/>
                    <a:pt x="157" y="7"/>
                  </a:cubicBezTo>
                  <a:cubicBezTo>
                    <a:pt x="184" y="6"/>
                    <a:pt x="211" y="8"/>
                    <a:pt x="238" y="15"/>
                  </a:cubicBezTo>
                  <a:cubicBezTo>
                    <a:pt x="265" y="21"/>
                    <a:pt x="289" y="34"/>
                    <a:pt x="313" y="47"/>
                  </a:cubicBezTo>
                  <a:cubicBezTo>
                    <a:pt x="404" y="96"/>
                    <a:pt x="484" y="170"/>
                    <a:pt x="583" y="201"/>
                  </a:cubicBezTo>
                  <a:cubicBezTo>
                    <a:pt x="655" y="223"/>
                    <a:pt x="728" y="212"/>
                    <a:pt x="795" y="182"/>
                  </a:cubicBezTo>
                  <a:cubicBezTo>
                    <a:pt x="866" y="150"/>
                    <a:pt x="928" y="103"/>
                    <a:pt x="992" y="59"/>
                  </a:cubicBezTo>
                  <a:cubicBezTo>
                    <a:pt x="1036" y="32"/>
                    <a:pt x="1087" y="18"/>
                    <a:pt x="1138" y="16"/>
                  </a:cubicBezTo>
                  <a:cubicBezTo>
                    <a:pt x="1185" y="14"/>
                    <a:pt x="1233" y="19"/>
                    <a:pt x="1277" y="34"/>
                  </a:cubicBezTo>
                  <a:cubicBezTo>
                    <a:pt x="1359" y="62"/>
                    <a:pt x="1427" y="117"/>
                    <a:pt x="1504" y="155"/>
                  </a:cubicBezTo>
                  <a:cubicBezTo>
                    <a:pt x="1565" y="185"/>
                    <a:pt x="1629" y="202"/>
                    <a:pt x="1697" y="192"/>
                  </a:cubicBezTo>
                  <a:cubicBezTo>
                    <a:pt x="1774" y="182"/>
                    <a:pt x="1845" y="143"/>
                    <a:pt x="1911" y="105"/>
                  </a:cubicBezTo>
                  <a:cubicBezTo>
                    <a:pt x="1959" y="82"/>
                    <a:pt x="2007" y="60"/>
                    <a:pt x="2058" y="44"/>
                  </a:cubicBezTo>
                  <a:cubicBezTo>
                    <a:pt x="2112" y="28"/>
                    <a:pt x="2168" y="16"/>
                    <a:pt x="2225" y="15"/>
                  </a:cubicBezTo>
                  <a:cubicBezTo>
                    <a:pt x="2281" y="14"/>
                    <a:pt x="2335" y="27"/>
                    <a:pt x="2387" y="49"/>
                  </a:cubicBezTo>
                  <a:cubicBezTo>
                    <a:pt x="2432" y="68"/>
                    <a:pt x="2473" y="94"/>
                    <a:pt x="2516" y="117"/>
                  </a:cubicBezTo>
                  <a:cubicBezTo>
                    <a:pt x="2591" y="157"/>
                    <a:pt x="2675" y="184"/>
                    <a:pt x="2761" y="175"/>
                  </a:cubicBezTo>
                  <a:cubicBezTo>
                    <a:pt x="2763" y="174"/>
                    <a:pt x="2763" y="171"/>
                    <a:pt x="2761" y="17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68"/>
            <p:cNvSpPr/>
            <p:nvPr/>
          </p:nvSpPr>
          <p:spPr bwMode="auto">
            <a:xfrm>
              <a:off x="6908800" y="3778250"/>
              <a:ext cx="398463" cy="438150"/>
            </a:xfrm>
            <a:custGeom>
              <a:avLst/>
              <a:gdLst>
                <a:gd name="T0" fmla="*/ 92 w 94"/>
                <a:gd name="T1" fmla="*/ 64 h 103"/>
                <a:gd name="T2" fmla="*/ 42 w 94"/>
                <a:gd name="T3" fmla="*/ 54 h 103"/>
                <a:gd name="T4" fmla="*/ 3 w 94"/>
                <a:gd name="T5" fmla="*/ 0 h 103"/>
                <a:gd name="T6" fmla="*/ 0 w 94"/>
                <a:gd name="T7" fmla="*/ 2 h 103"/>
                <a:gd name="T8" fmla="*/ 40 w 94"/>
                <a:gd name="T9" fmla="*/ 55 h 103"/>
                <a:gd name="T10" fmla="*/ 4 w 94"/>
                <a:gd name="T11" fmla="*/ 94 h 103"/>
                <a:gd name="T12" fmla="*/ 5 w 94"/>
                <a:gd name="T13" fmla="*/ 95 h 103"/>
                <a:gd name="T14" fmla="*/ 32 w 94"/>
                <a:gd name="T15" fmla="*/ 93 h 103"/>
                <a:gd name="T16" fmla="*/ 33 w 94"/>
                <a:gd name="T17" fmla="*/ 92 h 103"/>
                <a:gd name="T18" fmla="*/ 45 w 94"/>
                <a:gd name="T19" fmla="*/ 97 h 103"/>
                <a:gd name="T20" fmla="*/ 56 w 94"/>
                <a:gd name="T21" fmla="*/ 85 h 103"/>
                <a:gd name="T22" fmla="*/ 69 w 94"/>
                <a:gd name="T23" fmla="*/ 88 h 103"/>
                <a:gd name="T24" fmla="*/ 76 w 94"/>
                <a:gd name="T25" fmla="*/ 77 h 103"/>
                <a:gd name="T26" fmla="*/ 90 w 94"/>
                <a:gd name="T27" fmla="*/ 76 h 103"/>
                <a:gd name="T28" fmla="*/ 92 w 94"/>
                <a:gd name="T29" fmla="*/ 64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94" h="103">
                  <a:moveTo>
                    <a:pt x="92" y="64"/>
                  </a:moveTo>
                  <a:cubicBezTo>
                    <a:pt x="86" y="45"/>
                    <a:pt x="56" y="50"/>
                    <a:pt x="42" y="54"/>
                  </a:cubicBezTo>
                  <a:cubicBezTo>
                    <a:pt x="35" y="33"/>
                    <a:pt x="18" y="16"/>
                    <a:pt x="3" y="0"/>
                  </a:cubicBezTo>
                  <a:cubicBezTo>
                    <a:pt x="2" y="1"/>
                    <a:pt x="1" y="2"/>
                    <a:pt x="0" y="2"/>
                  </a:cubicBezTo>
                  <a:cubicBezTo>
                    <a:pt x="16" y="18"/>
                    <a:pt x="30" y="34"/>
                    <a:pt x="40" y="55"/>
                  </a:cubicBezTo>
                  <a:cubicBezTo>
                    <a:pt x="24" y="62"/>
                    <a:pt x="5" y="76"/>
                    <a:pt x="4" y="94"/>
                  </a:cubicBezTo>
                  <a:cubicBezTo>
                    <a:pt x="4" y="95"/>
                    <a:pt x="5" y="95"/>
                    <a:pt x="5" y="95"/>
                  </a:cubicBezTo>
                  <a:cubicBezTo>
                    <a:pt x="12" y="103"/>
                    <a:pt x="26" y="99"/>
                    <a:pt x="32" y="93"/>
                  </a:cubicBezTo>
                  <a:cubicBezTo>
                    <a:pt x="33" y="93"/>
                    <a:pt x="33" y="93"/>
                    <a:pt x="33" y="92"/>
                  </a:cubicBezTo>
                  <a:cubicBezTo>
                    <a:pt x="35" y="97"/>
                    <a:pt x="40" y="99"/>
                    <a:pt x="45" y="97"/>
                  </a:cubicBezTo>
                  <a:cubicBezTo>
                    <a:pt x="49" y="95"/>
                    <a:pt x="54" y="90"/>
                    <a:pt x="56" y="85"/>
                  </a:cubicBezTo>
                  <a:cubicBezTo>
                    <a:pt x="59" y="88"/>
                    <a:pt x="64" y="90"/>
                    <a:pt x="69" y="88"/>
                  </a:cubicBezTo>
                  <a:cubicBezTo>
                    <a:pt x="73" y="86"/>
                    <a:pt x="76" y="81"/>
                    <a:pt x="76" y="77"/>
                  </a:cubicBezTo>
                  <a:cubicBezTo>
                    <a:pt x="80" y="79"/>
                    <a:pt x="86" y="79"/>
                    <a:pt x="90" y="76"/>
                  </a:cubicBezTo>
                  <a:cubicBezTo>
                    <a:pt x="93" y="73"/>
                    <a:pt x="94" y="68"/>
                    <a:pt x="92" y="6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69"/>
            <p:cNvSpPr/>
            <p:nvPr/>
          </p:nvSpPr>
          <p:spPr bwMode="auto">
            <a:xfrm>
              <a:off x="8104188" y="2846388"/>
              <a:ext cx="642938" cy="747713"/>
            </a:xfrm>
            <a:custGeom>
              <a:avLst/>
              <a:gdLst>
                <a:gd name="T0" fmla="*/ 148 w 152"/>
                <a:gd name="T1" fmla="*/ 31 h 176"/>
                <a:gd name="T2" fmla="*/ 134 w 152"/>
                <a:gd name="T3" fmla="*/ 29 h 176"/>
                <a:gd name="T4" fmla="*/ 127 w 152"/>
                <a:gd name="T5" fmla="*/ 17 h 176"/>
                <a:gd name="T6" fmla="*/ 114 w 152"/>
                <a:gd name="T7" fmla="*/ 20 h 176"/>
                <a:gd name="T8" fmla="*/ 104 w 152"/>
                <a:gd name="T9" fmla="*/ 8 h 176"/>
                <a:gd name="T10" fmla="*/ 92 w 152"/>
                <a:gd name="T11" fmla="*/ 12 h 176"/>
                <a:gd name="T12" fmla="*/ 92 w 152"/>
                <a:gd name="T13" fmla="*/ 11 h 176"/>
                <a:gd name="T14" fmla="*/ 65 w 152"/>
                <a:gd name="T15" fmla="*/ 8 h 176"/>
                <a:gd name="T16" fmla="*/ 64 w 152"/>
                <a:gd name="T17" fmla="*/ 9 h 176"/>
                <a:gd name="T18" fmla="*/ 97 w 152"/>
                <a:gd name="T19" fmla="*/ 50 h 176"/>
                <a:gd name="T20" fmla="*/ 39 w 152"/>
                <a:gd name="T21" fmla="*/ 116 h 176"/>
                <a:gd name="T22" fmla="*/ 0 w 152"/>
                <a:gd name="T23" fmla="*/ 176 h 176"/>
                <a:gd name="T24" fmla="*/ 0 w 152"/>
                <a:gd name="T25" fmla="*/ 176 h 176"/>
                <a:gd name="T26" fmla="*/ 0 w 152"/>
                <a:gd name="T27" fmla="*/ 176 h 176"/>
                <a:gd name="T28" fmla="*/ 2 w 152"/>
                <a:gd name="T29" fmla="*/ 175 h 176"/>
                <a:gd name="T30" fmla="*/ 3 w 152"/>
                <a:gd name="T31" fmla="*/ 174 h 176"/>
                <a:gd name="T32" fmla="*/ 49 w 152"/>
                <a:gd name="T33" fmla="*/ 111 h 176"/>
                <a:gd name="T34" fmla="*/ 99 w 152"/>
                <a:gd name="T35" fmla="*/ 51 h 176"/>
                <a:gd name="T36" fmla="*/ 150 w 152"/>
                <a:gd name="T37" fmla="*/ 43 h 176"/>
                <a:gd name="T38" fmla="*/ 148 w 152"/>
                <a:gd name="T39" fmla="*/ 31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52" h="176">
                  <a:moveTo>
                    <a:pt x="148" y="31"/>
                  </a:moveTo>
                  <a:cubicBezTo>
                    <a:pt x="144" y="27"/>
                    <a:pt x="139" y="27"/>
                    <a:pt x="134" y="29"/>
                  </a:cubicBezTo>
                  <a:cubicBezTo>
                    <a:pt x="134" y="25"/>
                    <a:pt x="132" y="19"/>
                    <a:pt x="127" y="17"/>
                  </a:cubicBezTo>
                  <a:cubicBezTo>
                    <a:pt x="123" y="15"/>
                    <a:pt x="118" y="17"/>
                    <a:pt x="114" y="20"/>
                  </a:cubicBezTo>
                  <a:cubicBezTo>
                    <a:pt x="113" y="15"/>
                    <a:pt x="109" y="10"/>
                    <a:pt x="104" y="8"/>
                  </a:cubicBezTo>
                  <a:cubicBezTo>
                    <a:pt x="100" y="5"/>
                    <a:pt x="95" y="8"/>
                    <a:pt x="92" y="12"/>
                  </a:cubicBezTo>
                  <a:cubicBezTo>
                    <a:pt x="92" y="12"/>
                    <a:pt x="92" y="12"/>
                    <a:pt x="92" y="11"/>
                  </a:cubicBezTo>
                  <a:cubicBezTo>
                    <a:pt x="86" y="4"/>
                    <a:pt x="72" y="0"/>
                    <a:pt x="65" y="8"/>
                  </a:cubicBezTo>
                  <a:cubicBezTo>
                    <a:pt x="64" y="8"/>
                    <a:pt x="64" y="8"/>
                    <a:pt x="64" y="9"/>
                  </a:cubicBezTo>
                  <a:cubicBezTo>
                    <a:pt x="64" y="27"/>
                    <a:pt x="82" y="42"/>
                    <a:pt x="97" y="50"/>
                  </a:cubicBezTo>
                  <a:cubicBezTo>
                    <a:pt x="83" y="77"/>
                    <a:pt x="60" y="96"/>
                    <a:pt x="39" y="116"/>
                  </a:cubicBezTo>
                  <a:cubicBezTo>
                    <a:pt x="22" y="132"/>
                    <a:pt x="4" y="152"/>
                    <a:pt x="0" y="176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1" y="175"/>
                    <a:pt x="1" y="175"/>
                    <a:pt x="2" y="175"/>
                  </a:cubicBezTo>
                  <a:cubicBezTo>
                    <a:pt x="2" y="175"/>
                    <a:pt x="3" y="174"/>
                    <a:pt x="3" y="174"/>
                  </a:cubicBezTo>
                  <a:cubicBezTo>
                    <a:pt x="11" y="148"/>
                    <a:pt x="29" y="129"/>
                    <a:pt x="49" y="111"/>
                  </a:cubicBezTo>
                  <a:cubicBezTo>
                    <a:pt x="67" y="94"/>
                    <a:pt x="90" y="75"/>
                    <a:pt x="99" y="51"/>
                  </a:cubicBezTo>
                  <a:cubicBezTo>
                    <a:pt x="113" y="55"/>
                    <a:pt x="143" y="61"/>
                    <a:pt x="150" y="43"/>
                  </a:cubicBezTo>
                  <a:cubicBezTo>
                    <a:pt x="152" y="39"/>
                    <a:pt x="152" y="33"/>
                    <a:pt x="148" y="3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70"/>
            <p:cNvSpPr/>
            <p:nvPr/>
          </p:nvSpPr>
          <p:spPr bwMode="auto">
            <a:xfrm>
              <a:off x="11326813" y="2952750"/>
              <a:ext cx="182563" cy="450850"/>
            </a:xfrm>
            <a:custGeom>
              <a:avLst/>
              <a:gdLst>
                <a:gd name="T0" fmla="*/ 16 w 43"/>
                <a:gd name="T1" fmla="*/ 3 h 106"/>
                <a:gd name="T2" fmla="*/ 14 w 43"/>
                <a:gd name="T3" fmla="*/ 3 h 106"/>
                <a:gd name="T4" fmla="*/ 28 w 43"/>
                <a:gd name="T5" fmla="*/ 105 h 106"/>
                <a:gd name="T6" fmla="*/ 28 w 43"/>
                <a:gd name="T7" fmla="*/ 105 h 106"/>
                <a:gd name="T8" fmla="*/ 28 w 43"/>
                <a:gd name="T9" fmla="*/ 106 h 106"/>
                <a:gd name="T10" fmla="*/ 29 w 43"/>
                <a:gd name="T11" fmla="*/ 105 h 106"/>
                <a:gd name="T12" fmla="*/ 29 w 43"/>
                <a:gd name="T13" fmla="*/ 104 h 106"/>
                <a:gd name="T14" fmla="*/ 41 w 43"/>
                <a:gd name="T15" fmla="*/ 56 h 106"/>
                <a:gd name="T16" fmla="*/ 19 w 43"/>
                <a:gd name="T17" fmla="*/ 2 h 106"/>
                <a:gd name="T18" fmla="*/ 16 w 43"/>
                <a:gd name="T19" fmla="*/ 3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3" h="106">
                  <a:moveTo>
                    <a:pt x="16" y="3"/>
                  </a:moveTo>
                  <a:cubicBezTo>
                    <a:pt x="15" y="2"/>
                    <a:pt x="15" y="2"/>
                    <a:pt x="14" y="3"/>
                  </a:cubicBezTo>
                  <a:cubicBezTo>
                    <a:pt x="1" y="36"/>
                    <a:pt x="0" y="79"/>
                    <a:pt x="28" y="105"/>
                  </a:cubicBezTo>
                  <a:cubicBezTo>
                    <a:pt x="28" y="105"/>
                    <a:pt x="28" y="105"/>
                    <a:pt x="28" y="105"/>
                  </a:cubicBezTo>
                  <a:cubicBezTo>
                    <a:pt x="28" y="105"/>
                    <a:pt x="28" y="105"/>
                    <a:pt x="28" y="106"/>
                  </a:cubicBezTo>
                  <a:cubicBezTo>
                    <a:pt x="29" y="106"/>
                    <a:pt x="30" y="105"/>
                    <a:pt x="29" y="105"/>
                  </a:cubicBezTo>
                  <a:cubicBezTo>
                    <a:pt x="29" y="105"/>
                    <a:pt x="29" y="105"/>
                    <a:pt x="29" y="104"/>
                  </a:cubicBezTo>
                  <a:cubicBezTo>
                    <a:pt x="43" y="94"/>
                    <a:pt x="42" y="71"/>
                    <a:pt x="41" y="56"/>
                  </a:cubicBezTo>
                  <a:cubicBezTo>
                    <a:pt x="38" y="37"/>
                    <a:pt x="31" y="16"/>
                    <a:pt x="19" y="2"/>
                  </a:cubicBezTo>
                  <a:cubicBezTo>
                    <a:pt x="18" y="0"/>
                    <a:pt x="16" y="1"/>
                    <a:pt x="1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71"/>
            <p:cNvSpPr/>
            <p:nvPr/>
          </p:nvSpPr>
          <p:spPr bwMode="auto">
            <a:xfrm>
              <a:off x="11207750" y="3011488"/>
              <a:ext cx="728663" cy="698500"/>
            </a:xfrm>
            <a:custGeom>
              <a:avLst/>
              <a:gdLst>
                <a:gd name="T0" fmla="*/ 153 w 172"/>
                <a:gd name="T1" fmla="*/ 56 h 164"/>
                <a:gd name="T2" fmla="*/ 149 w 172"/>
                <a:gd name="T3" fmla="*/ 35 h 164"/>
                <a:gd name="T4" fmla="*/ 128 w 172"/>
                <a:gd name="T5" fmla="*/ 28 h 164"/>
                <a:gd name="T6" fmla="*/ 100 w 172"/>
                <a:gd name="T7" fmla="*/ 18 h 164"/>
                <a:gd name="T8" fmla="*/ 102 w 172"/>
                <a:gd name="T9" fmla="*/ 41 h 164"/>
                <a:gd name="T10" fmla="*/ 111 w 172"/>
                <a:gd name="T11" fmla="*/ 60 h 164"/>
                <a:gd name="T12" fmla="*/ 52 w 172"/>
                <a:gd name="T13" fmla="*/ 94 h 164"/>
                <a:gd name="T14" fmla="*/ 40 w 172"/>
                <a:gd name="T15" fmla="*/ 105 h 164"/>
                <a:gd name="T16" fmla="*/ 39 w 172"/>
                <a:gd name="T17" fmla="*/ 107 h 164"/>
                <a:gd name="T18" fmla="*/ 1 w 172"/>
                <a:gd name="T19" fmla="*/ 148 h 164"/>
                <a:gd name="T20" fmla="*/ 2 w 172"/>
                <a:gd name="T21" fmla="*/ 149 h 164"/>
                <a:gd name="T22" fmla="*/ 22 w 172"/>
                <a:gd name="T23" fmla="*/ 131 h 164"/>
                <a:gd name="T24" fmla="*/ 39 w 172"/>
                <a:gd name="T25" fmla="*/ 111 h 164"/>
                <a:gd name="T26" fmla="*/ 75 w 172"/>
                <a:gd name="T27" fmla="*/ 149 h 164"/>
                <a:gd name="T28" fmla="*/ 129 w 172"/>
                <a:gd name="T29" fmla="*/ 159 h 164"/>
                <a:gd name="T30" fmla="*/ 129 w 172"/>
                <a:gd name="T31" fmla="*/ 156 h 164"/>
                <a:gd name="T32" fmla="*/ 94 w 172"/>
                <a:gd name="T33" fmla="*/ 115 h 164"/>
                <a:gd name="T34" fmla="*/ 45 w 172"/>
                <a:gd name="T35" fmla="*/ 105 h 164"/>
                <a:gd name="T36" fmla="*/ 48 w 172"/>
                <a:gd name="T37" fmla="*/ 102 h 164"/>
                <a:gd name="T38" fmla="*/ 79 w 172"/>
                <a:gd name="T39" fmla="*/ 78 h 164"/>
                <a:gd name="T40" fmla="*/ 112 w 172"/>
                <a:gd name="T41" fmla="*/ 63 h 164"/>
                <a:gd name="T42" fmla="*/ 112 w 172"/>
                <a:gd name="T43" fmla="*/ 63 h 164"/>
                <a:gd name="T44" fmla="*/ 114 w 172"/>
                <a:gd name="T45" fmla="*/ 63 h 164"/>
                <a:gd name="T46" fmla="*/ 158 w 172"/>
                <a:gd name="T47" fmla="*/ 81 h 164"/>
                <a:gd name="T48" fmla="*/ 153 w 172"/>
                <a:gd name="T49" fmla="*/ 56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2" h="164">
                  <a:moveTo>
                    <a:pt x="153" y="56"/>
                  </a:moveTo>
                  <a:cubicBezTo>
                    <a:pt x="155" y="48"/>
                    <a:pt x="153" y="41"/>
                    <a:pt x="149" y="35"/>
                  </a:cubicBezTo>
                  <a:cubicBezTo>
                    <a:pt x="144" y="29"/>
                    <a:pt x="135" y="24"/>
                    <a:pt x="128" y="28"/>
                  </a:cubicBezTo>
                  <a:cubicBezTo>
                    <a:pt x="124" y="17"/>
                    <a:pt x="107" y="0"/>
                    <a:pt x="100" y="18"/>
                  </a:cubicBezTo>
                  <a:cubicBezTo>
                    <a:pt x="97" y="25"/>
                    <a:pt x="100" y="34"/>
                    <a:pt x="102" y="41"/>
                  </a:cubicBezTo>
                  <a:cubicBezTo>
                    <a:pt x="104" y="47"/>
                    <a:pt x="107" y="54"/>
                    <a:pt x="111" y="60"/>
                  </a:cubicBezTo>
                  <a:cubicBezTo>
                    <a:pt x="89" y="66"/>
                    <a:pt x="69" y="80"/>
                    <a:pt x="52" y="94"/>
                  </a:cubicBezTo>
                  <a:cubicBezTo>
                    <a:pt x="48" y="97"/>
                    <a:pt x="44" y="101"/>
                    <a:pt x="40" y="105"/>
                  </a:cubicBezTo>
                  <a:cubicBezTo>
                    <a:pt x="39" y="106"/>
                    <a:pt x="39" y="106"/>
                    <a:pt x="39" y="107"/>
                  </a:cubicBezTo>
                  <a:cubicBezTo>
                    <a:pt x="26" y="120"/>
                    <a:pt x="15" y="135"/>
                    <a:pt x="1" y="148"/>
                  </a:cubicBezTo>
                  <a:cubicBezTo>
                    <a:pt x="0" y="148"/>
                    <a:pt x="1" y="149"/>
                    <a:pt x="2" y="149"/>
                  </a:cubicBezTo>
                  <a:cubicBezTo>
                    <a:pt x="10" y="144"/>
                    <a:pt x="16" y="137"/>
                    <a:pt x="22" y="131"/>
                  </a:cubicBezTo>
                  <a:cubicBezTo>
                    <a:pt x="28" y="124"/>
                    <a:pt x="33" y="117"/>
                    <a:pt x="39" y="111"/>
                  </a:cubicBezTo>
                  <a:cubicBezTo>
                    <a:pt x="44" y="128"/>
                    <a:pt x="60" y="141"/>
                    <a:pt x="75" y="149"/>
                  </a:cubicBezTo>
                  <a:cubicBezTo>
                    <a:pt x="90" y="157"/>
                    <a:pt x="111" y="164"/>
                    <a:pt x="129" y="159"/>
                  </a:cubicBezTo>
                  <a:cubicBezTo>
                    <a:pt x="130" y="159"/>
                    <a:pt x="130" y="157"/>
                    <a:pt x="129" y="156"/>
                  </a:cubicBezTo>
                  <a:cubicBezTo>
                    <a:pt x="124" y="139"/>
                    <a:pt x="109" y="124"/>
                    <a:pt x="94" y="115"/>
                  </a:cubicBezTo>
                  <a:cubicBezTo>
                    <a:pt x="81" y="108"/>
                    <a:pt x="61" y="101"/>
                    <a:pt x="45" y="105"/>
                  </a:cubicBezTo>
                  <a:cubicBezTo>
                    <a:pt x="46" y="104"/>
                    <a:pt x="47" y="103"/>
                    <a:pt x="48" y="102"/>
                  </a:cubicBezTo>
                  <a:cubicBezTo>
                    <a:pt x="57" y="93"/>
                    <a:pt x="68" y="85"/>
                    <a:pt x="79" y="78"/>
                  </a:cubicBezTo>
                  <a:cubicBezTo>
                    <a:pt x="90" y="72"/>
                    <a:pt x="101" y="68"/>
                    <a:pt x="112" y="63"/>
                  </a:cubicBezTo>
                  <a:cubicBezTo>
                    <a:pt x="112" y="63"/>
                    <a:pt x="112" y="63"/>
                    <a:pt x="112" y="63"/>
                  </a:cubicBezTo>
                  <a:cubicBezTo>
                    <a:pt x="113" y="63"/>
                    <a:pt x="113" y="63"/>
                    <a:pt x="114" y="63"/>
                  </a:cubicBezTo>
                  <a:cubicBezTo>
                    <a:pt x="125" y="75"/>
                    <a:pt x="141" y="89"/>
                    <a:pt x="158" y="81"/>
                  </a:cubicBezTo>
                  <a:cubicBezTo>
                    <a:pt x="172" y="75"/>
                    <a:pt x="163" y="59"/>
                    <a:pt x="153" y="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73" name="组合 72"/>
          <p:cNvGrpSpPr/>
          <p:nvPr/>
        </p:nvGrpSpPr>
        <p:grpSpPr>
          <a:xfrm>
            <a:off x="-202286" y="5264600"/>
            <a:ext cx="12394286" cy="2649700"/>
            <a:chOff x="111125" y="2139950"/>
            <a:chExt cx="11977688" cy="2560638"/>
          </a:xfrm>
        </p:grpSpPr>
        <p:sp>
          <p:nvSpPr>
            <p:cNvPr id="74" name="Freeform 5"/>
            <p:cNvSpPr/>
            <p:nvPr/>
          </p:nvSpPr>
          <p:spPr bwMode="auto">
            <a:xfrm>
              <a:off x="9853613" y="3335338"/>
              <a:ext cx="457200" cy="442913"/>
            </a:xfrm>
            <a:custGeom>
              <a:avLst/>
              <a:gdLst>
                <a:gd name="T0" fmla="*/ 92 w 108"/>
                <a:gd name="T1" fmla="*/ 20 h 104"/>
                <a:gd name="T2" fmla="*/ 49 w 108"/>
                <a:gd name="T3" fmla="*/ 1 h 104"/>
                <a:gd name="T4" fmla="*/ 16 w 108"/>
                <a:gd name="T5" fmla="*/ 14 h 104"/>
                <a:gd name="T6" fmla="*/ 2 w 108"/>
                <a:gd name="T7" fmla="*/ 45 h 104"/>
                <a:gd name="T8" fmla="*/ 10 w 108"/>
                <a:gd name="T9" fmla="*/ 82 h 104"/>
                <a:gd name="T10" fmla="*/ 37 w 108"/>
                <a:gd name="T11" fmla="*/ 102 h 104"/>
                <a:gd name="T12" fmla="*/ 54 w 108"/>
                <a:gd name="T13" fmla="*/ 85 h 104"/>
                <a:gd name="T14" fmla="*/ 80 w 108"/>
                <a:gd name="T15" fmla="*/ 63 h 104"/>
                <a:gd name="T16" fmla="*/ 105 w 108"/>
                <a:gd name="T17" fmla="*/ 58 h 104"/>
                <a:gd name="T18" fmla="*/ 92 w 108"/>
                <a:gd name="T19" fmla="*/ 2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92" y="20"/>
                  </a:moveTo>
                  <a:cubicBezTo>
                    <a:pt x="82" y="8"/>
                    <a:pt x="63" y="3"/>
                    <a:pt x="49" y="1"/>
                  </a:cubicBezTo>
                  <a:cubicBezTo>
                    <a:pt x="37" y="0"/>
                    <a:pt x="19" y="1"/>
                    <a:pt x="16" y="14"/>
                  </a:cubicBezTo>
                  <a:cubicBezTo>
                    <a:pt x="8" y="21"/>
                    <a:pt x="4" y="38"/>
                    <a:pt x="2" y="45"/>
                  </a:cubicBezTo>
                  <a:cubicBezTo>
                    <a:pt x="0" y="58"/>
                    <a:pt x="1" y="70"/>
                    <a:pt x="10" y="82"/>
                  </a:cubicBezTo>
                  <a:cubicBezTo>
                    <a:pt x="16" y="91"/>
                    <a:pt x="25" y="100"/>
                    <a:pt x="37" y="102"/>
                  </a:cubicBezTo>
                  <a:cubicBezTo>
                    <a:pt x="47" y="104"/>
                    <a:pt x="52" y="94"/>
                    <a:pt x="54" y="85"/>
                  </a:cubicBezTo>
                  <a:cubicBezTo>
                    <a:pt x="69" y="93"/>
                    <a:pt x="82" y="79"/>
                    <a:pt x="80" y="63"/>
                  </a:cubicBezTo>
                  <a:cubicBezTo>
                    <a:pt x="89" y="70"/>
                    <a:pt x="103" y="71"/>
                    <a:pt x="105" y="58"/>
                  </a:cubicBezTo>
                  <a:cubicBezTo>
                    <a:pt x="108" y="45"/>
                    <a:pt x="101" y="29"/>
                    <a:pt x="92" y="2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6"/>
            <p:cNvSpPr/>
            <p:nvPr/>
          </p:nvSpPr>
          <p:spPr bwMode="auto">
            <a:xfrm>
              <a:off x="4567238" y="2514600"/>
              <a:ext cx="457200" cy="441325"/>
            </a:xfrm>
            <a:custGeom>
              <a:avLst/>
              <a:gdLst>
                <a:gd name="T0" fmla="*/ 105 w 108"/>
                <a:gd name="T1" fmla="*/ 46 h 104"/>
                <a:gd name="T2" fmla="*/ 80 w 108"/>
                <a:gd name="T3" fmla="*/ 41 h 104"/>
                <a:gd name="T4" fmla="*/ 54 w 108"/>
                <a:gd name="T5" fmla="*/ 19 h 104"/>
                <a:gd name="T6" fmla="*/ 36 w 108"/>
                <a:gd name="T7" fmla="*/ 2 h 104"/>
                <a:gd name="T8" fmla="*/ 9 w 108"/>
                <a:gd name="T9" fmla="*/ 22 h 104"/>
                <a:gd name="T10" fmla="*/ 2 w 108"/>
                <a:gd name="T11" fmla="*/ 59 h 104"/>
                <a:gd name="T12" fmla="*/ 16 w 108"/>
                <a:gd name="T13" fmla="*/ 90 h 104"/>
                <a:gd name="T14" fmla="*/ 48 w 108"/>
                <a:gd name="T15" fmla="*/ 103 h 104"/>
                <a:gd name="T16" fmla="*/ 92 w 108"/>
                <a:gd name="T17" fmla="*/ 84 h 104"/>
                <a:gd name="T18" fmla="*/ 105 w 108"/>
                <a:gd name="T19" fmla="*/ 46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105" y="46"/>
                  </a:moveTo>
                  <a:cubicBezTo>
                    <a:pt x="103" y="33"/>
                    <a:pt x="89" y="34"/>
                    <a:pt x="80" y="41"/>
                  </a:cubicBezTo>
                  <a:cubicBezTo>
                    <a:pt x="82" y="25"/>
                    <a:pt x="69" y="11"/>
                    <a:pt x="54" y="19"/>
                  </a:cubicBezTo>
                  <a:cubicBezTo>
                    <a:pt x="52" y="10"/>
                    <a:pt x="47" y="0"/>
                    <a:pt x="36" y="2"/>
                  </a:cubicBezTo>
                  <a:cubicBezTo>
                    <a:pt x="25" y="4"/>
                    <a:pt x="16" y="13"/>
                    <a:pt x="9" y="22"/>
                  </a:cubicBezTo>
                  <a:cubicBezTo>
                    <a:pt x="1" y="34"/>
                    <a:pt x="0" y="46"/>
                    <a:pt x="2" y="59"/>
                  </a:cubicBezTo>
                  <a:cubicBezTo>
                    <a:pt x="3" y="66"/>
                    <a:pt x="8" y="83"/>
                    <a:pt x="16" y="90"/>
                  </a:cubicBezTo>
                  <a:cubicBezTo>
                    <a:pt x="19" y="103"/>
                    <a:pt x="37" y="104"/>
                    <a:pt x="48" y="103"/>
                  </a:cubicBezTo>
                  <a:cubicBezTo>
                    <a:pt x="63" y="101"/>
                    <a:pt x="81" y="96"/>
                    <a:pt x="92" y="84"/>
                  </a:cubicBezTo>
                  <a:cubicBezTo>
                    <a:pt x="101" y="75"/>
                    <a:pt x="108" y="59"/>
                    <a:pt x="105" y="46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"/>
            <p:cNvSpPr/>
            <p:nvPr/>
          </p:nvSpPr>
          <p:spPr bwMode="auto">
            <a:xfrm>
              <a:off x="517525" y="3629025"/>
              <a:ext cx="339725" cy="387350"/>
            </a:xfrm>
            <a:custGeom>
              <a:avLst/>
              <a:gdLst>
                <a:gd name="T0" fmla="*/ 33 w 80"/>
                <a:gd name="T1" fmla="*/ 1 h 91"/>
                <a:gd name="T2" fmla="*/ 33 w 80"/>
                <a:gd name="T3" fmla="*/ 2 h 91"/>
                <a:gd name="T4" fmla="*/ 33 w 80"/>
                <a:gd name="T5" fmla="*/ 2 h 91"/>
                <a:gd name="T6" fmla="*/ 32 w 80"/>
                <a:gd name="T7" fmla="*/ 3 h 91"/>
                <a:gd name="T8" fmla="*/ 31 w 80"/>
                <a:gd name="T9" fmla="*/ 2 h 91"/>
                <a:gd name="T10" fmla="*/ 2 w 80"/>
                <a:gd name="T11" fmla="*/ 64 h 91"/>
                <a:gd name="T12" fmla="*/ 9 w 80"/>
                <a:gd name="T13" fmla="*/ 87 h 91"/>
                <a:gd name="T14" fmla="*/ 22 w 80"/>
                <a:gd name="T15" fmla="*/ 81 h 91"/>
                <a:gd name="T16" fmla="*/ 30 w 80"/>
                <a:gd name="T17" fmla="*/ 87 h 91"/>
                <a:gd name="T18" fmla="*/ 43 w 80"/>
                <a:gd name="T19" fmla="*/ 82 h 91"/>
                <a:gd name="T20" fmla="*/ 56 w 80"/>
                <a:gd name="T21" fmla="*/ 89 h 91"/>
                <a:gd name="T22" fmla="*/ 66 w 80"/>
                <a:gd name="T23" fmla="*/ 81 h 91"/>
                <a:gd name="T24" fmla="*/ 66 w 80"/>
                <a:gd name="T25" fmla="*/ 79 h 91"/>
                <a:gd name="T26" fmla="*/ 33 w 80"/>
                <a:gd name="T27" fmla="*/ 1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80" h="91">
                  <a:moveTo>
                    <a:pt x="33" y="1"/>
                  </a:moveTo>
                  <a:cubicBezTo>
                    <a:pt x="33" y="0"/>
                    <a:pt x="32" y="1"/>
                    <a:pt x="33" y="2"/>
                  </a:cubicBezTo>
                  <a:cubicBezTo>
                    <a:pt x="33" y="2"/>
                    <a:pt x="33" y="2"/>
                    <a:pt x="33" y="2"/>
                  </a:cubicBezTo>
                  <a:cubicBezTo>
                    <a:pt x="33" y="2"/>
                    <a:pt x="32" y="2"/>
                    <a:pt x="32" y="3"/>
                  </a:cubicBezTo>
                  <a:cubicBezTo>
                    <a:pt x="32" y="2"/>
                    <a:pt x="31" y="2"/>
                    <a:pt x="31" y="2"/>
                  </a:cubicBezTo>
                  <a:cubicBezTo>
                    <a:pt x="7" y="13"/>
                    <a:pt x="0" y="41"/>
                    <a:pt x="2" y="64"/>
                  </a:cubicBezTo>
                  <a:cubicBezTo>
                    <a:pt x="3" y="71"/>
                    <a:pt x="4" y="81"/>
                    <a:pt x="9" y="87"/>
                  </a:cubicBezTo>
                  <a:cubicBezTo>
                    <a:pt x="14" y="91"/>
                    <a:pt x="19" y="85"/>
                    <a:pt x="22" y="81"/>
                  </a:cubicBezTo>
                  <a:cubicBezTo>
                    <a:pt x="24" y="84"/>
                    <a:pt x="27" y="87"/>
                    <a:pt x="30" y="87"/>
                  </a:cubicBezTo>
                  <a:cubicBezTo>
                    <a:pt x="36" y="87"/>
                    <a:pt x="37" y="81"/>
                    <a:pt x="43" y="82"/>
                  </a:cubicBezTo>
                  <a:cubicBezTo>
                    <a:pt x="48" y="83"/>
                    <a:pt x="51" y="89"/>
                    <a:pt x="56" y="89"/>
                  </a:cubicBezTo>
                  <a:cubicBezTo>
                    <a:pt x="61" y="89"/>
                    <a:pt x="64" y="85"/>
                    <a:pt x="66" y="81"/>
                  </a:cubicBezTo>
                  <a:cubicBezTo>
                    <a:pt x="66" y="80"/>
                    <a:pt x="66" y="79"/>
                    <a:pt x="66" y="79"/>
                  </a:cubicBezTo>
                  <a:cubicBezTo>
                    <a:pt x="80" y="51"/>
                    <a:pt x="60" y="13"/>
                    <a:pt x="33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"/>
            <p:cNvSpPr/>
            <p:nvPr/>
          </p:nvSpPr>
          <p:spPr bwMode="auto">
            <a:xfrm>
              <a:off x="1042988" y="3543300"/>
              <a:ext cx="241300" cy="255588"/>
            </a:xfrm>
            <a:custGeom>
              <a:avLst/>
              <a:gdLst>
                <a:gd name="T0" fmla="*/ 11 w 57"/>
                <a:gd name="T1" fmla="*/ 1 h 60"/>
                <a:gd name="T2" fmla="*/ 9 w 57"/>
                <a:gd name="T3" fmla="*/ 1 h 60"/>
                <a:gd name="T4" fmla="*/ 9 w 57"/>
                <a:gd name="T5" fmla="*/ 1 h 60"/>
                <a:gd name="T6" fmla="*/ 9 w 57"/>
                <a:gd name="T7" fmla="*/ 1 h 60"/>
                <a:gd name="T8" fmla="*/ 9 w 57"/>
                <a:gd name="T9" fmla="*/ 0 h 60"/>
                <a:gd name="T10" fmla="*/ 9 w 57"/>
                <a:gd name="T11" fmla="*/ 0 h 60"/>
                <a:gd name="T12" fmla="*/ 8 w 57"/>
                <a:gd name="T13" fmla="*/ 2 h 60"/>
                <a:gd name="T14" fmla="*/ 8 w 57"/>
                <a:gd name="T15" fmla="*/ 3 h 60"/>
                <a:gd name="T16" fmla="*/ 4 w 57"/>
                <a:gd name="T17" fmla="*/ 44 h 60"/>
                <a:gd name="T18" fmla="*/ 32 w 57"/>
                <a:gd name="T19" fmla="*/ 55 h 60"/>
                <a:gd name="T20" fmla="*/ 11 w 57"/>
                <a:gd name="T21" fmla="*/ 1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7" h="60">
                  <a:moveTo>
                    <a:pt x="11" y="1"/>
                  </a:moveTo>
                  <a:cubicBezTo>
                    <a:pt x="11" y="0"/>
                    <a:pt x="10" y="1"/>
                    <a:pt x="9" y="1"/>
                  </a:cubicBez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9" y="0"/>
                    <a:pt x="9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9" y="1"/>
                    <a:pt x="8" y="1"/>
                    <a:pt x="8" y="2"/>
                  </a:cubicBezTo>
                  <a:cubicBezTo>
                    <a:pt x="8" y="2"/>
                    <a:pt x="8" y="3"/>
                    <a:pt x="8" y="3"/>
                  </a:cubicBezTo>
                  <a:cubicBezTo>
                    <a:pt x="4" y="16"/>
                    <a:pt x="0" y="31"/>
                    <a:pt x="4" y="44"/>
                  </a:cubicBezTo>
                  <a:cubicBezTo>
                    <a:pt x="7" y="56"/>
                    <a:pt x="22" y="60"/>
                    <a:pt x="32" y="55"/>
                  </a:cubicBezTo>
                  <a:cubicBezTo>
                    <a:pt x="57" y="43"/>
                    <a:pt x="27" y="6"/>
                    <a:pt x="11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9"/>
            <p:cNvSpPr/>
            <p:nvPr/>
          </p:nvSpPr>
          <p:spPr bwMode="auto">
            <a:xfrm>
              <a:off x="11593513" y="2833688"/>
              <a:ext cx="495300" cy="646113"/>
            </a:xfrm>
            <a:custGeom>
              <a:avLst/>
              <a:gdLst>
                <a:gd name="T0" fmla="*/ 36 w 117"/>
                <a:gd name="T1" fmla="*/ 18 h 152"/>
                <a:gd name="T2" fmla="*/ 16 w 117"/>
                <a:gd name="T3" fmla="*/ 0 h 152"/>
                <a:gd name="T4" fmla="*/ 3 w 117"/>
                <a:gd name="T5" fmla="*/ 17 h 152"/>
                <a:gd name="T6" fmla="*/ 6 w 117"/>
                <a:gd name="T7" fmla="*/ 55 h 152"/>
                <a:gd name="T8" fmla="*/ 24 w 117"/>
                <a:gd name="T9" fmla="*/ 102 h 152"/>
                <a:gd name="T10" fmla="*/ 25 w 117"/>
                <a:gd name="T11" fmla="*/ 101 h 152"/>
                <a:gd name="T12" fmla="*/ 25 w 117"/>
                <a:gd name="T13" fmla="*/ 100 h 152"/>
                <a:gd name="T14" fmla="*/ 109 w 117"/>
                <a:gd name="T15" fmla="*/ 127 h 152"/>
                <a:gd name="T16" fmla="*/ 106 w 117"/>
                <a:gd name="T17" fmla="*/ 99 h 152"/>
                <a:gd name="T18" fmla="*/ 106 w 117"/>
                <a:gd name="T19" fmla="*/ 91 h 152"/>
                <a:gd name="T20" fmla="*/ 106 w 117"/>
                <a:gd name="T21" fmla="*/ 81 h 152"/>
                <a:gd name="T22" fmla="*/ 93 w 117"/>
                <a:gd name="T23" fmla="*/ 65 h 152"/>
                <a:gd name="T24" fmla="*/ 93 w 117"/>
                <a:gd name="T25" fmla="*/ 65 h 152"/>
                <a:gd name="T26" fmla="*/ 72 w 117"/>
                <a:gd name="T27" fmla="*/ 39 h 152"/>
                <a:gd name="T28" fmla="*/ 65 w 117"/>
                <a:gd name="T29" fmla="*/ 14 h 152"/>
                <a:gd name="T30" fmla="*/ 36 w 117"/>
                <a:gd name="T31" fmla="*/ 18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7" h="152">
                  <a:moveTo>
                    <a:pt x="36" y="18"/>
                  </a:moveTo>
                  <a:cubicBezTo>
                    <a:pt x="32" y="10"/>
                    <a:pt x="26" y="0"/>
                    <a:pt x="16" y="0"/>
                  </a:cubicBezTo>
                  <a:cubicBezTo>
                    <a:pt x="8" y="0"/>
                    <a:pt x="4" y="11"/>
                    <a:pt x="3" y="17"/>
                  </a:cubicBezTo>
                  <a:cubicBezTo>
                    <a:pt x="0" y="29"/>
                    <a:pt x="2" y="43"/>
                    <a:pt x="6" y="55"/>
                  </a:cubicBezTo>
                  <a:cubicBezTo>
                    <a:pt x="11" y="71"/>
                    <a:pt x="22" y="85"/>
                    <a:pt x="24" y="102"/>
                  </a:cubicBezTo>
                  <a:cubicBezTo>
                    <a:pt x="24" y="102"/>
                    <a:pt x="25" y="102"/>
                    <a:pt x="25" y="101"/>
                  </a:cubicBezTo>
                  <a:cubicBezTo>
                    <a:pt x="25" y="101"/>
                    <a:pt x="25" y="101"/>
                    <a:pt x="25" y="100"/>
                  </a:cubicBezTo>
                  <a:cubicBezTo>
                    <a:pt x="40" y="123"/>
                    <a:pt x="84" y="152"/>
                    <a:pt x="109" y="127"/>
                  </a:cubicBezTo>
                  <a:cubicBezTo>
                    <a:pt x="117" y="118"/>
                    <a:pt x="113" y="107"/>
                    <a:pt x="106" y="99"/>
                  </a:cubicBezTo>
                  <a:cubicBezTo>
                    <a:pt x="102" y="96"/>
                    <a:pt x="104" y="95"/>
                    <a:pt x="106" y="91"/>
                  </a:cubicBezTo>
                  <a:cubicBezTo>
                    <a:pt x="107" y="88"/>
                    <a:pt x="107" y="84"/>
                    <a:pt x="106" y="81"/>
                  </a:cubicBezTo>
                  <a:cubicBezTo>
                    <a:pt x="105" y="74"/>
                    <a:pt x="100" y="68"/>
                    <a:pt x="93" y="65"/>
                  </a:cubicBezTo>
                  <a:cubicBezTo>
                    <a:pt x="93" y="65"/>
                    <a:pt x="93" y="65"/>
                    <a:pt x="93" y="65"/>
                  </a:cubicBezTo>
                  <a:cubicBezTo>
                    <a:pt x="96" y="55"/>
                    <a:pt x="84" y="38"/>
                    <a:pt x="72" y="39"/>
                  </a:cubicBezTo>
                  <a:cubicBezTo>
                    <a:pt x="76" y="30"/>
                    <a:pt x="73" y="20"/>
                    <a:pt x="65" y="14"/>
                  </a:cubicBezTo>
                  <a:cubicBezTo>
                    <a:pt x="55" y="8"/>
                    <a:pt x="44" y="10"/>
                    <a:pt x="36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10"/>
            <p:cNvSpPr/>
            <p:nvPr/>
          </p:nvSpPr>
          <p:spPr bwMode="auto">
            <a:xfrm>
              <a:off x="8612188" y="3697288"/>
              <a:ext cx="512763" cy="633413"/>
            </a:xfrm>
            <a:custGeom>
              <a:avLst/>
              <a:gdLst>
                <a:gd name="T0" fmla="*/ 64 w 121"/>
                <a:gd name="T1" fmla="*/ 136 h 149"/>
                <a:gd name="T2" fmla="*/ 73 w 121"/>
                <a:gd name="T3" fmla="*/ 112 h 149"/>
                <a:gd name="T4" fmla="*/ 95 w 121"/>
                <a:gd name="T5" fmla="*/ 87 h 149"/>
                <a:gd name="T6" fmla="*/ 95 w 121"/>
                <a:gd name="T7" fmla="*/ 87 h 149"/>
                <a:gd name="T8" fmla="*/ 108 w 121"/>
                <a:gd name="T9" fmla="*/ 72 h 149"/>
                <a:gd name="T10" fmla="*/ 109 w 121"/>
                <a:gd name="T11" fmla="*/ 61 h 149"/>
                <a:gd name="T12" fmla="*/ 109 w 121"/>
                <a:gd name="T13" fmla="*/ 53 h 149"/>
                <a:gd name="T14" fmla="*/ 113 w 121"/>
                <a:gd name="T15" fmla="*/ 26 h 149"/>
                <a:gd name="T16" fmla="*/ 28 w 121"/>
                <a:gd name="T17" fmla="*/ 49 h 149"/>
                <a:gd name="T18" fmla="*/ 28 w 121"/>
                <a:gd name="T19" fmla="*/ 48 h 149"/>
                <a:gd name="T20" fmla="*/ 27 w 121"/>
                <a:gd name="T21" fmla="*/ 47 h 149"/>
                <a:gd name="T22" fmla="*/ 7 w 121"/>
                <a:gd name="T23" fmla="*/ 93 h 149"/>
                <a:gd name="T24" fmla="*/ 2 w 121"/>
                <a:gd name="T25" fmla="*/ 131 h 149"/>
                <a:gd name="T26" fmla="*/ 15 w 121"/>
                <a:gd name="T27" fmla="*/ 148 h 149"/>
                <a:gd name="T28" fmla="*/ 36 w 121"/>
                <a:gd name="T29" fmla="*/ 131 h 149"/>
                <a:gd name="T30" fmla="*/ 64 w 121"/>
                <a:gd name="T31" fmla="*/ 136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1" h="149">
                  <a:moveTo>
                    <a:pt x="64" y="136"/>
                  </a:moveTo>
                  <a:cubicBezTo>
                    <a:pt x="72" y="131"/>
                    <a:pt x="76" y="121"/>
                    <a:pt x="73" y="112"/>
                  </a:cubicBezTo>
                  <a:cubicBezTo>
                    <a:pt x="85" y="114"/>
                    <a:pt x="97" y="98"/>
                    <a:pt x="95" y="87"/>
                  </a:cubicBezTo>
                  <a:cubicBezTo>
                    <a:pt x="95" y="87"/>
                    <a:pt x="95" y="87"/>
                    <a:pt x="95" y="87"/>
                  </a:cubicBezTo>
                  <a:cubicBezTo>
                    <a:pt x="101" y="85"/>
                    <a:pt x="107" y="78"/>
                    <a:pt x="108" y="72"/>
                  </a:cubicBezTo>
                  <a:cubicBezTo>
                    <a:pt x="109" y="69"/>
                    <a:pt x="110" y="65"/>
                    <a:pt x="109" y="61"/>
                  </a:cubicBezTo>
                  <a:cubicBezTo>
                    <a:pt x="107" y="57"/>
                    <a:pt x="106" y="56"/>
                    <a:pt x="109" y="53"/>
                  </a:cubicBezTo>
                  <a:cubicBezTo>
                    <a:pt x="117" y="46"/>
                    <a:pt x="121" y="35"/>
                    <a:pt x="113" y="26"/>
                  </a:cubicBezTo>
                  <a:cubicBezTo>
                    <a:pt x="90" y="0"/>
                    <a:pt x="44" y="27"/>
                    <a:pt x="28" y="49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28" y="47"/>
                    <a:pt x="28" y="47"/>
                    <a:pt x="27" y="47"/>
                  </a:cubicBezTo>
                  <a:cubicBezTo>
                    <a:pt x="24" y="64"/>
                    <a:pt x="13" y="78"/>
                    <a:pt x="7" y="93"/>
                  </a:cubicBezTo>
                  <a:cubicBezTo>
                    <a:pt x="2" y="105"/>
                    <a:pt x="0" y="119"/>
                    <a:pt x="2" y="131"/>
                  </a:cubicBezTo>
                  <a:cubicBezTo>
                    <a:pt x="4" y="138"/>
                    <a:pt x="7" y="148"/>
                    <a:pt x="15" y="148"/>
                  </a:cubicBezTo>
                  <a:cubicBezTo>
                    <a:pt x="25" y="149"/>
                    <a:pt x="31" y="139"/>
                    <a:pt x="36" y="131"/>
                  </a:cubicBezTo>
                  <a:cubicBezTo>
                    <a:pt x="43" y="139"/>
                    <a:pt x="54" y="143"/>
                    <a:pt x="64" y="13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11"/>
            <p:cNvSpPr/>
            <p:nvPr/>
          </p:nvSpPr>
          <p:spPr bwMode="auto">
            <a:xfrm>
              <a:off x="6743700" y="3998913"/>
              <a:ext cx="1042988" cy="701675"/>
            </a:xfrm>
            <a:custGeom>
              <a:avLst/>
              <a:gdLst>
                <a:gd name="T0" fmla="*/ 244 w 246"/>
                <a:gd name="T1" fmla="*/ 45 h 165"/>
                <a:gd name="T2" fmla="*/ 210 w 246"/>
                <a:gd name="T3" fmla="*/ 10 h 165"/>
                <a:gd name="T4" fmla="*/ 144 w 246"/>
                <a:gd name="T5" fmla="*/ 0 h 165"/>
                <a:gd name="T6" fmla="*/ 88 w 246"/>
                <a:gd name="T7" fmla="*/ 7 h 165"/>
                <a:gd name="T8" fmla="*/ 88 w 246"/>
                <a:gd name="T9" fmla="*/ 7 h 165"/>
                <a:gd name="T10" fmla="*/ 35 w 246"/>
                <a:gd name="T11" fmla="*/ 34 h 165"/>
                <a:gd name="T12" fmla="*/ 4 w 246"/>
                <a:gd name="T13" fmla="*/ 83 h 165"/>
                <a:gd name="T14" fmla="*/ 16 w 246"/>
                <a:gd name="T15" fmla="*/ 133 h 165"/>
                <a:gd name="T16" fmla="*/ 42 w 246"/>
                <a:gd name="T17" fmla="*/ 133 h 165"/>
                <a:gd name="T18" fmla="*/ 90 w 246"/>
                <a:gd name="T19" fmla="*/ 133 h 165"/>
                <a:gd name="T20" fmla="*/ 129 w 246"/>
                <a:gd name="T21" fmla="*/ 157 h 165"/>
                <a:gd name="T22" fmla="*/ 138 w 246"/>
                <a:gd name="T23" fmla="*/ 130 h 165"/>
                <a:gd name="T24" fmla="*/ 166 w 246"/>
                <a:gd name="T25" fmla="*/ 135 h 165"/>
                <a:gd name="T26" fmla="*/ 181 w 246"/>
                <a:gd name="T27" fmla="*/ 105 h 165"/>
                <a:gd name="T28" fmla="*/ 201 w 246"/>
                <a:gd name="T29" fmla="*/ 102 h 165"/>
                <a:gd name="T30" fmla="*/ 209 w 246"/>
                <a:gd name="T31" fmla="*/ 77 h 165"/>
                <a:gd name="T32" fmla="*/ 237 w 246"/>
                <a:gd name="T33" fmla="*/ 73 h 165"/>
                <a:gd name="T34" fmla="*/ 244 w 246"/>
                <a:gd name="T35" fmla="*/ 45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46" h="165">
                  <a:moveTo>
                    <a:pt x="244" y="45"/>
                  </a:moveTo>
                  <a:cubicBezTo>
                    <a:pt x="241" y="27"/>
                    <a:pt x="227" y="16"/>
                    <a:pt x="210" y="10"/>
                  </a:cubicBezTo>
                  <a:cubicBezTo>
                    <a:pt x="189" y="2"/>
                    <a:pt x="167" y="0"/>
                    <a:pt x="144" y="0"/>
                  </a:cubicBezTo>
                  <a:cubicBezTo>
                    <a:pt x="126" y="0"/>
                    <a:pt x="105" y="0"/>
                    <a:pt x="88" y="7"/>
                  </a:cubicBezTo>
                  <a:cubicBezTo>
                    <a:pt x="88" y="7"/>
                    <a:pt x="88" y="7"/>
                    <a:pt x="88" y="7"/>
                  </a:cubicBezTo>
                  <a:cubicBezTo>
                    <a:pt x="69" y="12"/>
                    <a:pt x="50" y="20"/>
                    <a:pt x="35" y="34"/>
                  </a:cubicBezTo>
                  <a:cubicBezTo>
                    <a:pt x="21" y="46"/>
                    <a:pt x="8" y="64"/>
                    <a:pt x="4" y="83"/>
                  </a:cubicBezTo>
                  <a:cubicBezTo>
                    <a:pt x="0" y="99"/>
                    <a:pt x="2" y="122"/>
                    <a:pt x="16" y="133"/>
                  </a:cubicBezTo>
                  <a:cubicBezTo>
                    <a:pt x="25" y="141"/>
                    <a:pt x="36" y="142"/>
                    <a:pt x="42" y="133"/>
                  </a:cubicBezTo>
                  <a:cubicBezTo>
                    <a:pt x="48" y="156"/>
                    <a:pt x="77" y="152"/>
                    <a:pt x="90" y="133"/>
                  </a:cubicBezTo>
                  <a:cubicBezTo>
                    <a:pt x="97" y="146"/>
                    <a:pt x="112" y="165"/>
                    <a:pt x="129" y="157"/>
                  </a:cubicBezTo>
                  <a:cubicBezTo>
                    <a:pt x="139" y="152"/>
                    <a:pt x="140" y="140"/>
                    <a:pt x="138" y="130"/>
                  </a:cubicBezTo>
                  <a:cubicBezTo>
                    <a:pt x="145" y="138"/>
                    <a:pt x="156" y="142"/>
                    <a:pt x="166" y="135"/>
                  </a:cubicBezTo>
                  <a:cubicBezTo>
                    <a:pt x="176" y="128"/>
                    <a:pt x="181" y="117"/>
                    <a:pt x="181" y="105"/>
                  </a:cubicBezTo>
                  <a:cubicBezTo>
                    <a:pt x="187" y="109"/>
                    <a:pt x="195" y="109"/>
                    <a:pt x="201" y="102"/>
                  </a:cubicBezTo>
                  <a:cubicBezTo>
                    <a:pt x="206" y="96"/>
                    <a:pt x="212" y="85"/>
                    <a:pt x="209" y="77"/>
                  </a:cubicBezTo>
                  <a:cubicBezTo>
                    <a:pt x="218" y="80"/>
                    <a:pt x="229" y="80"/>
                    <a:pt x="237" y="73"/>
                  </a:cubicBezTo>
                  <a:cubicBezTo>
                    <a:pt x="244" y="66"/>
                    <a:pt x="246" y="54"/>
                    <a:pt x="244" y="4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12"/>
            <p:cNvSpPr/>
            <p:nvPr/>
          </p:nvSpPr>
          <p:spPr bwMode="auto">
            <a:xfrm>
              <a:off x="2508250" y="4348163"/>
              <a:ext cx="309563" cy="309563"/>
            </a:xfrm>
            <a:custGeom>
              <a:avLst/>
              <a:gdLst>
                <a:gd name="T0" fmla="*/ 67 w 73"/>
                <a:gd name="T1" fmla="*/ 29 h 73"/>
                <a:gd name="T2" fmla="*/ 33 w 73"/>
                <a:gd name="T3" fmla="*/ 0 h 73"/>
                <a:gd name="T4" fmla="*/ 32 w 73"/>
                <a:gd name="T5" fmla="*/ 1 h 73"/>
                <a:gd name="T6" fmla="*/ 31 w 73"/>
                <a:gd name="T7" fmla="*/ 2 h 73"/>
                <a:gd name="T8" fmla="*/ 31 w 73"/>
                <a:gd name="T9" fmla="*/ 3 h 73"/>
                <a:gd name="T10" fmla="*/ 30 w 73"/>
                <a:gd name="T11" fmla="*/ 3 h 73"/>
                <a:gd name="T12" fmla="*/ 2 w 73"/>
                <a:gd name="T13" fmla="*/ 48 h 73"/>
                <a:gd name="T14" fmla="*/ 10 w 73"/>
                <a:gd name="T15" fmla="*/ 59 h 73"/>
                <a:gd name="T16" fmla="*/ 25 w 73"/>
                <a:gd name="T17" fmla="*/ 54 h 73"/>
                <a:gd name="T18" fmla="*/ 57 w 73"/>
                <a:gd name="T19" fmla="*/ 47 h 73"/>
                <a:gd name="T20" fmla="*/ 71 w 73"/>
                <a:gd name="T21" fmla="*/ 42 h 73"/>
                <a:gd name="T22" fmla="*/ 67 w 73"/>
                <a:gd name="T23" fmla="*/ 29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3" h="73">
                  <a:moveTo>
                    <a:pt x="67" y="29"/>
                  </a:moveTo>
                  <a:cubicBezTo>
                    <a:pt x="57" y="17"/>
                    <a:pt x="45" y="9"/>
                    <a:pt x="33" y="0"/>
                  </a:cubicBezTo>
                  <a:cubicBezTo>
                    <a:pt x="33" y="0"/>
                    <a:pt x="32" y="1"/>
                    <a:pt x="32" y="1"/>
                  </a:cubicBezTo>
                  <a:cubicBezTo>
                    <a:pt x="31" y="1"/>
                    <a:pt x="31" y="2"/>
                    <a:pt x="31" y="2"/>
                  </a:cubicBezTo>
                  <a:cubicBezTo>
                    <a:pt x="31" y="2"/>
                    <a:pt x="31" y="2"/>
                    <a:pt x="31" y="3"/>
                  </a:cubicBezTo>
                  <a:cubicBezTo>
                    <a:pt x="31" y="3"/>
                    <a:pt x="30" y="3"/>
                    <a:pt x="30" y="3"/>
                  </a:cubicBezTo>
                  <a:cubicBezTo>
                    <a:pt x="18" y="15"/>
                    <a:pt x="0" y="28"/>
                    <a:pt x="2" y="48"/>
                  </a:cubicBezTo>
                  <a:cubicBezTo>
                    <a:pt x="3" y="52"/>
                    <a:pt x="6" y="58"/>
                    <a:pt x="10" y="59"/>
                  </a:cubicBezTo>
                  <a:cubicBezTo>
                    <a:pt x="16" y="61"/>
                    <a:pt x="21" y="58"/>
                    <a:pt x="25" y="54"/>
                  </a:cubicBezTo>
                  <a:cubicBezTo>
                    <a:pt x="31" y="73"/>
                    <a:pt x="59" y="64"/>
                    <a:pt x="57" y="47"/>
                  </a:cubicBezTo>
                  <a:cubicBezTo>
                    <a:pt x="62" y="47"/>
                    <a:pt x="69" y="46"/>
                    <a:pt x="71" y="42"/>
                  </a:cubicBezTo>
                  <a:cubicBezTo>
                    <a:pt x="73" y="37"/>
                    <a:pt x="69" y="32"/>
                    <a:pt x="67" y="29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13"/>
            <p:cNvSpPr/>
            <p:nvPr/>
          </p:nvSpPr>
          <p:spPr bwMode="auto">
            <a:xfrm>
              <a:off x="3206750" y="2978150"/>
              <a:ext cx="474663" cy="488950"/>
            </a:xfrm>
            <a:custGeom>
              <a:avLst/>
              <a:gdLst>
                <a:gd name="T0" fmla="*/ 57 w 112"/>
                <a:gd name="T1" fmla="*/ 106 h 115"/>
                <a:gd name="T2" fmla="*/ 13 w 112"/>
                <a:gd name="T3" fmla="*/ 106 h 115"/>
                <a:gd name="T4" fmla="*/ 0 w 112"/>
                <a:gd name="T5" fmla="*/ 72 h 115"/>
                <a:gd name="T6" fmla="*/ 13 w 112"/>
                <a:gd name="T7" fmla="*/ 31 h 115"/>
                <a:gd name="T8" fmla="*/ 14 w 112"/>
                <a:gd name="T9" fmla="*/ 31 h 115"/>
                <a:gd name="T10" fmla="*/ 33 w 112"/>
                <a:gd name="T11" fmla="*/ 11 h 115"/>
                <a:gd name="T12" fmla="*/ 52 w 112"/>
                <a:gd name="T13" fmla="*/ 1 h 115"/>
                <a:gd name="T14" fmla="*/ 60 w 112"/>
                <a:gd name="T15" fmla="*/ 21 h 115"/>
                <a:gd name="T16" fmla="*/ 64 w 112"/>
                <a:gd name="T17" fmla="*/ 22 h 115"/>
                <a:gd name="T18" fmla="*/ 64 w 112"/>
                <a:gd name="T19" fmla="*/ 20 h 115"/>
                <a:gd name="T20" fmla="*/ 64 w 112"/>
                <a:gd name="T21" fmla="*/ 20 h 115"/>
                <a:gd name="T22" fmla="*/ 69 w 112"/>
                <a:gd name="T23" fmla="*/ 14 h 115"/>
                <a:gd name="T24" fmla="*/ 78 w 112"/>
                <a:gd name="T25" fmla="*/ 10 h 115"/>
                <a:gd name="T26" fmla="*/ 88 w 112"/>
                <a:gd name="T27" fmla="*/ 27 h 115"/>
                <a:gd name="T28" fmla="*/ 90 w 112"/>
                <a:gd name="T29" fmla="*/ 29 h 115"/>
                <a:gd name="T30" fmla="*/ 91 w 112"/>
                <a:gd name="T31" fmla="*/ 29 h 115"/>
                <a:gd name="T32" fmla="*/ 92 w 112"/>
                <a:gd name="T33" fmla="*/ 28 h 115"/>
                <a:gd name="T34" fmla="*/ 104 w 112"/>
                <a:gd name="T35" fmla="*/ 25 h 115"/>
                <a:gd name="T36" fmla="*/ 110 w 112"/>
                <a:gd name="T37" fmla="*/ 35 h 115"/>
                <a:gd name="T38" fmla="*/ 107 w 112"/>
                <a:gd name="T39" fmla="*/ 56 h 115"/>
                <a:gd name="T40" fmla="*/ 97 w 112"/>
                <a:gd name="T41" fmla="*/ 73 h 115"/>
                <a:gd name="T42" fmla="*/ 97 w 112"/>
                <a:gd name="T43" fmla="*/ 73 h 115"/>
                <a:gd name="T44" fmla="*/ 57 w 112"/>
                <a:gd name="T45" fmla="*/ 106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2" h="115">
                  <a:moveTo>
                    <a:pt x="57" y="106"/>
                  </a:moveTo>
                  <a:cubicBezTo>
                    <a:pt x="43" y="111"/>
                    <a:pt x="26" y="115"/>
                    <a:pt x="13" y="106"/>
                  </a:cubicBezTo>
                  <a:cubicBezTo>
                    <a:pt x="2" y="98"/>
                    <a:pt x="0" y="84"/>
                    <a:pt x="0" y="72"/>
                  </a:cubicBezTo>
                  <a:cubicBezTo>
                    <a:pt x="0" y="56"/>
                    <a:pt x="7" y="44"/>
                    <a:pt x="13" y="31"/>
                  </a:cubicBezTo>
                  <a:cubicBezTo>
                    <a:pt x="13" y="31"/>
                    <a:pt x="14" y="31"/>
                    <a:pt x="14" y="31"/>
                  </a:cubicBezTo>
                  <a:cubicBezTo>
                    <a:pt x="20" y="24"/>
                    <a:pt x="26" y="17"/>
                    <a:pt x="33" y="11"/>
                  </a:cubicBezTo>
                  <a:cubicBezTo>
                    <a:pt x="38" y="7"/>
                    <a:pt x="45" y="2"/>
                    <a:pt x="52" y="1"/>
                  </a:cubicBezTo>
                  <a:cubicBezTo>
                    <a:pt x="62" y="0"/>
                    <a:pt x="61" y="15"/>
                    <a:pt x="60" y="21"/>
                  </a:cubicBezTo>
                  <a:cubicBezTo>
                    <a:pt x="60" y="23"/>
                    <a:pt x="64" y="24"/>
                    <a:pt x="64" y="22"/>
                  </a:cubicBezTo>
                  <a:cubicBezTo>
                    <a:pt x="64" y="21"/>
                    <a:pt x="64" y="21"/>
                    <a:pt x="64" y="20"/>
                  </a:cubicBezTo>
                  <a:cubicBezTo>
                    <a:pt x="64" y="20"/>
                    <a:pt x="64" y="20"/>
                    <a:pt x="64" y="20"/>
                  </a:cubicBezTo>
                  <a:cubicBezTo>
                    <a:pt x="66" y="19"/>
                    <a:pt x="67" y="16"/>
                    <a:pt x="69" y="14"/>
                  </a:cubicBezTo>
                  <a:cubicBezTo>
                    <a:pt x="72" y="12"/>
                    <a:pt x="75" y="11"/>
                    <a:pt x="78" y="10"/>
                  </a:cubicBezTo>
                  <a:cubicBezTo>
                    <a:pt x="88" y="9"/>
                    <a:pt x="88" y="20"/>
                    <a:pt x="88" y="27"/>
                  </a:cubicBezTo>
                  <a:cubicBezTo>
                    <a:pt x="88" y="28"/>
                    <a:pt x="89" y="29"/>
                    <a:pt x="90" y="29"/>
                  </a:cubicBezTo>
                  <a:cubicBezTo>
                    <a:pt x="90" y="29"/>
                    <a:pt x="90" y="29"/>
                    <a:pt x="91" y="29"/>
                  </a:cubicBezTo>
                  <a:cubicBezTo>
                    <a:pt x="91" y="29"/>
                    <a:pt x="92" y="28"/>
                    <a:pt x="92" y="28"/>
                  </a:cubicBezTo>
                  <a:cubicBezTo>
                    <a:pt x="95" y="25"/>
                    <a:pt x="99" y="21"/>
                    <a:pt x="104" y="25"/>
                  </a:cubicBezTo>
                  <a:cubicBezTo>
                    <a:pt x="107" y="27"/>
                    <a:pt x="108" y="31"/>
                    <a:pt x="110" y="35"/>
                  </a:cubicBezTo>
                  <a:cubicBezTo>
                    <a:pt x="112" y="41"/>
                    <a:pt x="110" y="49"/>
                    <a:pt x="107" y="56"/>
                  </a:cubicBezTo>
                  <a:cubicBezTo>
                    <a:pt x="105" y="62"/>
                    <a:pt x="101" y="68"/>
                    <a:pt x="97" y="73"/>
                  </a:cubicBezTo>
                  <a:cubicBezTo>
                    <a:pt x="97" y="73"/>
                    <a:pt x="97" y="73"/>
                    <a:pt x="97" y="73"/>
                  </a:cubicBezTo>
                  <a:cubicBezTo>
                    <a:pt x="87" y="90"/>
                    <a:pt x="75" y="99"/>
                    <a:pt x="57" y="106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14"/>
            <p:cNvSpPr/>
            <p:nvPr/>
          </p:nvSpPr>
          <p:spPr bwMode="auto">
            <a:xfrm>
              <a:off x="746125" y="2139950"/>
              <a:ext cx="982663" cy="765175"/>
            </a:xfrm>
            <a:custGeom>
              <a:avLst/>
              <a:gdLst>
                <a:gd name="T0" fmla="*/ 226 w 232"/>
                <a:gd name="T1" fmla="*/ 120 h 180"/>
                <a:gd name="T2" fmla="*/ 199 w 232"/>
                <a:gd name="T3" fmla="*/ 111 h 180"/>
                <a:gd name="T4" fmla="*/ 197 w 232"/>
                <a:gd name="T5" fmla="*/ 84 h 180"/>
                <a:gd name="T6" fmla="*/ 178 w 232"/>
                <a:gd name="T7" fmla="*/ 78 h 180"/>
                <a:gd name="T8" fmla="*/ 169 w 232"/>
                <a:gd name="T9" fmla="*/ 44 h 180"/>
                <a:gd name="T10" fmla="*/ 140 w 232"/>
                <a:gd name="T11" fmla="*/ 44 h 180"/>
                <a:gd name="T12" fmla="*/ 137 w 232"/>
                <a:gd name="T13" fmla="*/ 16 h 180"/>
                <a:gd name="T14" fmla="*/ 94 w 232"/>
                <a:gd name="T15" fmla="*/ 31 h 180"/>
                <a:gd name="T16" fmla="*/ 47 w 232"/>
                <a:gd name="T17" fmla="*/ 22 h 180"/>
                <a:gd name="T18" fmla="*/ 22 w 232"/>
                <a:gd name="T19" fmla="*/ 16 h 180"/>
                <a:gd name="T20" fmla="*/ 0 w 232"/>
                <a:gd name="T21" fmla="*/ 63 h 180"/>
                <a:gd name="T22" fmla="*/ 21 w 232"/>
                <a:gd name="T23" fmla="*/ 118 h 180"/>
                <a:gd name="T24" fmla="*/ 67 w 232"/>
                <a:gd name="T25" fmla="*/ 154 h 180"/>
                <a:gd name="T26" fmla="*/ 67 w 232"/>
                <a:gd name="T27" fmla="*/ 155 h 180"/>
                <a:gd name="T28" fmla="*/ 121 w 232"/>
                <a:gd name="T29" fmla="*/ 173 h 180"/>
                <a:gd name="T30" fmla="*/ 187 w 232"/>
                <a:gd name="T31" fmla="*/ 176 h 180"/>
                <a:gd name="T32" fmla="*/ 228 w 232"/>
                <a:gd name="T33" fmla="*/ 149 h 180"/>
                <a:gd name="T34" fmla="*/ 226 w 232"/>
                <a:gd name="T35" fmla="*/ 120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32" h="180">
                  <a:moveTo>
                    <a:pt x="226" y="120"/>
                  </a:moveTo>
                  <a:cubicBezTo>
                    <a:pt x="220" y="112"/>
                    <a:pt x="209" y="110"/>
                    <a:pt x="199" y="111"/>
                  </a:cubicBezTo>
                  <a:cubicBezTo>
                    <a:pt x="204" y="103"/>
                    <a:pt x="201" y="91"/>
                    <a:pt x="197" y="84"/>
                  </a:cubicBezTo>
                  <a:cubicBezTo>
                    <a:pt x="192" y="76"/>
                    <a:pt x="185" y="74"/>
                    <a:pt x="178" y="78"/>
                  </a:cubicBezTo>
                  <a:cubicBezTo>
                    <a:pt x="180" y="66"/>
                    <a:pt x="178" y="53"/>
                    <a:pt x="169" y="44"/>
                  </a:cubicBezTo>
                  <a:cubicBezTo>
                    <a:pt x="161" y="36"/>
                    <a:pt x="149" y="38"/>
                    <a:pt x="140" y="44"/>
                  </a:cubicBezTo>
                  <a:cubicBezTo>
                    <a:pt x="145" y="35"/>
                    <a:pt x="146" y="23"/>
                    <a:pt x="137" y="16"/>
                  </a:cubicBezTo>
                  <a:cubicBezTo>
                    <a:pt x="122" y="5"/>
                    <a:pt x="104" y="20"/>
                    <a:pt x="94" y="31"/>
                  </a:cubicBezTo>
                  <a:cubicBezTo>
                    <a:pt x="86" y="10"/>
                    <a:pt x="58" y="0"/>
                    <a:pt x="47" y="22"/>
                  </a:cubicBezTo>
                  <a:cubicBezTo>
                    <a:pt x="43" y="12"/>
                    <a:pt x="33" y="10"/>
                    <a:pt x="22" y="16"/>
                  </a:cubicBezTo>
                  <a:cubicBezTo>
                    <a:pt x="6" y="25"/>
                    <a:pt x="0" y="46"/>
                    <a:pt x="0" y="63"/>
                  </a:cubicBezTo>
                  <a:cubicBezTo>
                    <a:pt x="0" y="82"/>
                    <a:pt x="10" y="102"/>
                    <a:pt x="21" y="118"/>
                  </a:cubicBezTo>
                  <a:cubicBezTo>
                    <a:pt x="32" y="133"/>
                    <a:pt x="49" y="146"/>
                    <a:pt x="67" y="154"/>
                  </a:cubicBezTo>
                  <a:cubicBezTo>
                    <a:pt x="67" y="154"/>
                    <a:pt x="67" y="154"/>
                    <a:pt x="67" y="155"/>
                  </a:cubicBezTo>
                  <a:cubicBezTo>
                    <a:pt x="82" y="165"/>
                    <a:pt x="103" y="169"/>
                    <a:pt x="121" y="173"/>
                  </a:cubicBezTo>
                  <a:cubicBezTo>
                    <a:pt x="142" y="177"/>
                    <a:pt x="165" y="180"/>
                    <a:pt x="187" y="176"/>
                  </a:cubicBezTo>
                  <a:cubicBezTo>
                    <a:pt x="204" y="174"/>
                    <a:pt x="221" y="166"/>
                    <a:pt x="228" y="149"/>
                  </a:cubicBezTo>
                  <a:cubicBezTo>
                    <a:pt x="231" y="140"/>
                    <a:pt x="232" y="128"/>
                    <a:pt x="226" y="120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15"/>
            <p:cNvSpPr/>
            <p:nvPr/>
          </p:nvSpPr>
          <p:spPr bwMode="auto">
            <a:xfrm>
              <a:off x="763588" y="2317750"/>
              <a:ext cx="860425" cy="587375"/>
            </a:xfrm>
            <a:custGeom>
              <a:avLst/>
              <a:gdLst>
                <a:gd name="T0" fmla="*/ 181 w 203"/>
                <a:gd name="T1" fmla="*/ 99 h 138"/>
                <a:gd name="T2" fmla="*/ 181 w 203"/>
                <a:gd name="T3" fmla="*/ 79 h 138"/>
                <a:gd name="T4" fmla="*/ 158 w 203"/>
                <a:gd name="T5" fmla="*/ 77 h 138"/>
                <a:gd name="T6" fmla="*/ 139 w 203"/>
                <a:gd name="T7" fmla="*/ 44 h 138"/>
                <a:gd name="T8" fmla="*/ 132 w 203"/>
                <a:gd name="T9" fmla="*/ 23 h 138"/>
                <a:gd name="T10" fmla="*/ 108 w 203"/>
                <a:gd name="T11" fmla="*/ 28 h 138"/>
                <a:gd name="T12" fmla="*/ 73 w 203"/>
                <a:gd name="T13" fmla="*/ 16 h 138"/>
                <a:gd name="T14" fmla="*/ 55 w 203"/>
                <a:gd name="T15" fmla="*/ 2 h 138"/>
                <a:gd name="T16" fmla="*/ 39 w 203"/>
                <a:gd name="T17" fmla="*/ 13 h 138"/>
                <a:gd name="T18" fmla="*/ 39 w 203"/>
                <a:gd name="T19" fmla="*/ 13 h 138"/>
                <a:gd name="T20" fmla="*/ 9 w 203"/>
                <a:gd name="T21" fmla="*/ 8 h 138"/>
                <a:gd name="T22" fmla="*/ 2 w 203"/>
                <a:gd name="T23" fmla="*/ 40 h 138"/>
                <a:gd name="T24" fmla="*/ 20 w 203"/>
                <a:gd name="T25" fmla="*/ 81 h 138"/>
                <a:gd name="T26" fmla="*/ 58 w 203"/>
                <a:gd name="T27" fmla="*/ 113 h 138"/>
                <a:gd name="T28" fmla="*/ 59 w 203"/>
                <a:gd name="T29" fmla="*/ 113 h 138"/>
                <a:gd name="T30" fmla="*/ 78 w 203"/>
                <a:gd name="T31" fmla="*/ 121 h 138"/>
                <a:gd name="T32" fmla="*/ 112 w 203"/>
                <a:gd name="T33" fmla="*/ 131 h 138"/>
                <a:gd name="T34" fmla="*/ 167 w 203"/>
                <a:gd name="T35" fmla="*/ 136 h 138"/>
                <a:gd name="T36" fmla="*/ 201 w 203"/>
                <a:gd name="T37" fmla="*/ 113 h 138"/>
                <a:gd name="T38" fmla="*/ 181 w 203"/>
                <a:gd name="T39" fmla="*/ 99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03" h="138">
                  <a:moveTo>
                    <a:pt x="181" y="99"/>
                  </a:moveTo>
                  <a:cubicBezTo>
                    <a:pt x="185" y="93"/>
                    <a:pt x="188" y="85"/>
                    <a:pt x="181" y="79"/>
                  </a:cubicBezTo>
                  <a:cubicBezTo>
                    <a:pt x="176" y="74"/>
                    <a:pt x="166" y="75"/>
                    <a:pt x="158" y="77"/>
                  </a:cubicBezTo>
                  <a:cubicBezTo>
                    <a:pt x="165" y="61"/>
                    <a:pt x="157" y="33"/>
                    <a:pt x="139" y="44"/>
                  </a:cubicBezTo>
                  <a:cubicBezTo>
                    <a:pt x="141" y="36"/>
                    <a:pt x="141" y="27"/>
                    <a:pt x="132" y="23"/>
                  </a:cubicBezTo>
                  <a:cubicBezTo>
                    <a:pt x="124" y="19"/>
                    <a:pt x="114" y="23"/>
                    <a:pt x="108" y="28"/>
                  </a:cubicBezTo>
                  <a:cubicBezTo>
                    <a:pt x="108" y="8"/>
                    <a:pt x="86" y="5"/>
                    <a:pt x="73" y="16"/>
                  </a:cubicBezTo>
                  <a:cubicBezTo>
                    <a:pt x="70" y="9"/>
                    <a:pt x="63" y="3"/>
                    <a:pt x="55" y="2"/>
                  </a:cubicBezTo>
                  <a:cubicBezTo>
                    <a:pt x="47" y="1"/>
                    <a:pt x="40" y="5"/>
                    <a:pt x="39" y="13"/>
                  </a:cubicBezTo>
                  <a:cubicBezTo>
                    <a:pt x="39" y="13"/>
                    <a:pt x="39" y="13"/>
                    <a:pt x="39" y="13"/>
                  </a:cubicBezTo>
                  <a:cubicBezTo>
                    <a:pt x="31" y="6"/>
                    <a:pt x="19" y="0"/>
                    <a:pt x="9" y="8"/>
                  </a:cubicBezTo>
                  <a:cubicBezTo>
                    <a:pt x="0" y="15"/>
                    <a:pt x="0" y="30"/>
                    <a:pt x="2" y="40"/>
                  </a:cubicBezTo>
                  <a:cubicBezTo>
                    <a:pt x="3" y="55"/>
                    <a:pt x="11" y="69"/>
                    <a:pt x="20" y="81"/>
                  </a:cubicBezTo>
                  <a:cubicBezTo>
                    <a:pt x="30" y="94"/>
                    <a:pt x="42" y="109"/>
                    <a:pt x="58" y="113"/>
                  </a:cubicBezTo>
                  <a:cubicBezTo>
                    <a:pt x="58" y="114"/>
                    <a:pt x="59" y="113"/>
                    <a:pt x="59" y="113"/>
                  </a:cubicBezTo>
                  <a:cubicBezTo>
                    <a:pt x="64" y="117"/>
                    <a:pt x="73" y="119"/>
                    <a:pt x="78" y="121"/>
                  </a:cubicBezTo>
                  <a:cubicBezTo>
                    <a:pt x="89" y="126"/>
                    <a:pt x="100" y="129"/>
                    <a:pt x="112" y="131"/>
                  </a:cubicBezTo>
                  <a:cubicBezTo>
                    <a:pt x="130" y="135"/>
                    <a:pt x="148" y="138"/>
                    <a:pt x="167" y="136"/>
                  </a:cubicBezTo>
                  <a:cubicBezTo>
                    <a:pt x="180" y="134"/>
                    <a:pt x="199" y="129"/>
                    <a:pt x="201" y="113"/>
                  </a:cubicBezTo>
                  <a:cubicBezTo>
                    <a:pt x="203" y="102"/>
                    <a:pt x="190" y="98"/>
                    <a:pt x="181" y="9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16"/>
            <p:cNvSpPr/>
            <p:nvPr/>
          </p:nvSpPr>
          <p:spPr bwMode="auto">
            <a:xfrm>
              <a:off x="847725" y="2454275"/>
              <a:ext cx="588963" cy="425450"/>
            </a:xfrm>
            <a:custGeom>
              <a:avLst/>
              <a:gdLst>
                <a:gd name="T0" fmla="*/ 135 w 139"/>
                <a:gd name="T1" fmla="*/ 77 h 100"/>
                <a:gd name="T2" fmla="*/ 118 w 139"/>
                <a:gd name="T3" fmla="*/ 72 h 100"/>
                <a:gd name="T4" fmla="*/ 104 w 139"/>
                <a:gd name="T5" fmla="*/ 55 h 100"/>
                <a:gd name="T6" fmla="*/ 86 w 139"/>
                <a:gd name="T7" fmla="*/ 37 h 100"/>
                <a:gd name="T8" fmla="*/ 56 w 139"/>
                <a:gd name="T9" fmla="*/ 24 h 100"/>
                <a:gd name="T10" fmla="*/ 31 w 139"/>
                <a:gd name="T11" fmla="*/ 13 h 100"/>
                <a:gd name="T12" fmla="*/ 11 w 139"/>
                <a:gd name="T13" fmla="*/ 1 h 100"/>
                <a:gd name="T14" fmla="*/ 0 w 139"/>
                <a:gd name="T15" fmla="*/ 19 h 100"/>
                <a:gd name="T16" fmla="*/ 39 w 139"/>
                <a:gd name="T17" fmla="*/ 81 h 100"/>
                <a:gd name="T18" fmla="*/ 40 w 139"/>
                <a:gd name="T19" fmla="*/ 83 h 100"/>
                <a:gd name="T20" fmla="*/ 124 w 139"/>
                <a:gd name="T21" fmla="*/ 92 h 100"/>
                <a:gd name="T22" fmla="*/ 135 w 139"/>
                <a:gd name="T23" fmla="*/ 77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39" h="100">
                  <a:moveTo>
                    <a:pt x="135" y="77"/>
                  </a:moveTo>
                  <a:cubicBezTo>
                    <a:pt x="131" y="72"/>
                    <a:pt x="124" y="71"/>
                    <a:pt x="118" y="72"/>
                  </a:cubicBezTo>
                  <a:cubicBezTo>
                    <a:pt x="124" y="63"/>
                    <a:pt x="115" y="53"/>
                    <a:pt x="104" y="55"/>
                  </a:cubicBezTo>
                  <a:cubicBezTo>
                    <a:pt x="111" y="46"/>
                    <a:pt x="98" y="31"/>
                    <a:pt x="86" y="37"/>
                  </a:cubicBezTo>
                  <a:cubicBezTo>
                    <a:pt x="90" y="19"/>
                    <a:pt x="69" y="13"/>
                    <a:pt x="56" y="24"/>
                  </a:cubicBezTo>
                  <a:cubicBezTo>
                    <a:pt x="51" y="13"/>
                    <a:pt x="39" y="1"/>
                    <a:pt x="31" y="13"/>
                  </a:cubicBezTo>
                  <a:cubicBezTo>
                    <a:pt x="27" y="7"/>
                    <a:pt x="19" y="0"/>
                    <a:pt x="11" y="1"/>
                  </a:cubicBezTo>
                  <a:cubicBezTo>
                    <a:pt x="2" y="3"/>
                    <a:pt x="0" y="11"/>
                    <a:pt x="0" y="19"/>
                  </a:cubicBezTo>
                  <a:cubicBezTo>
                    <a:pt x="1" y="45"/>
                    <a:pt x="21" y="65"/>
                    <a:pt x="39" y="81"/>
                  </a:cubicBezTo>
                  <a:cubicBezTo>
                    <a:pt x="39" y="81"/>
                    <a:pt x="39" y="82"/>
                    <a:pt x="40" y="83"/>
                  </a:cubicBezTo>
                  <a:cubicBezTo>
                    <a:pt x="67" y="90"/>
                    <a:pt x="96" y="100"/>
                    <a:pt x="124" y="92"/>
                  </a:cubicBezTo>
                  <a:cubicBezTo>
                    <a:pt x="129" y="91"/>
                    <a:pt x="139" y="83"/>
                    <a:pt x="135" y="77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17"/>
            <p:cNvSpPr/>
            <p:nvPr/>
          </p:nvSpPr>
          <p:spPr bwMode="auto">
            <a:xfrm>
              <a:off x="674688" y="2573338"/>
              <a:ext cx="571500" cy="506413"/>
            </a:xfrm>
            <a:custGeom>
              <a:avLst/>
              <a:gdLst>
                <a:gd name="T0" fmla="*/ 132 w 135"/>
                <a:gd name="T1" fmla="*/ 42 h 119"/>
                <a:gd name="T2" fmla="*/ 119 w 135"/>
                <a:gd name="T3" fmla="*/ 39 h 119"/>
                <a:gd name="T4" fmla="*/ 114 w 135"/>
                <a:gd name="T5" fmla="*/ 26 h 119"/>
                <a:gd name="T6" fmla="*/ 100 w 135"/>
                <a:gd name="T7" fmla="*/ 26 h 119"/>
                <a:gd name="T8" fmla="*/ 93 w 135"/>
                <a:gd name="T9" fmla="*/ 13 h 119"/>
                <a:gd name="T10" fmla="*/ 79 w 135"/>
                <a:gd name="T11" fmla="*/ 14 h 119"/>
                <a:gd name="T12" fmla="*/ 79 w 135"/>
                <a:gd name="T13" fmla="*/ 14 h 119"/>
                <a:gd name="T14" fmla="*/ 53 w 135"/>
                <a:gd name="T15" fmla="*/ 6 h 119"/>
                <a:gd name="T16" fmla="*/ 52 w 135"/>
                <a:gd name="T17" fmla="*/ 7 h 119"/>
                <a:gd name="T18" fmla="*/ 78 w 135"/>
                <a:gd name="T19" fmla="*/ 53 h 119"/>
                <a:gd name="T20" fmla="*/ 10 w 135"/>
                <a:gd name="T21" fmla="*/ 109 h 119"/>
                <a:gd name="T22" fmla="*/ 0 w 135"/>
                <a:gd name="T23" fmla="*/ 117 h 119"/>
                <a:gd name="T24" fmla="*/ 2 w 135"/>
                <a:gd name="T25" fmla="*/ 119 h 119"/>
                <a:gd name="T26" fmla="*/ 21 w 135"/>
                <a:gd name="T27" fmla="*/ 105 h 119"/>
                <a:gd name="T28" fmla="*/ 80 w 135"/>
                <a:gd name="T29" fmla="*/ 54 h 119"/>
                <a:gd name="T30" fmla="*/ 132 w 135"/>
                <a:gd name="T31" fmla="*/ 54 h 119"/>
                <a:gd name="T32" fmla="*/ 132 w 135"/>
                <a:gd name="T33" fmla="*/ 42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5" h="119">
                  <a:moveTo>
                    <a:pt x="132" y="42"/>
                  </a:moveTo>
                  <a:cubicBezTo>
                    <a:pt x="129" y="38"/>
                    <a:pt x="123" y="37"/>
                    <a:pt x="119" y="39"/>
                  </a:cubicBezTo>
                  <a:cubicBezTo>
                    <a:pt x="120" y="34"/>
                    <a:pt x="118" y="29"/>
                    <a:pt x="114" y="26"/>
                  </a:cubicBezTo>
                  <a:cubicBezTo>
                    <a:pt x="110" y="23"/>
                    <a:pt x="104" y="24"/>
                    <a:pt x="100" y="26"/>
                  </a:cubicBezTo>
                  <a:cubicBezTo>
                    <a:pt x="100" y="21"/>
                    <a:pt x="96" y="16"/>
                    <a:pt x="93" y="13"/>
                  </a:cubicBezTo>
                  <a:cubicBezTo>
                    <a:pt x="88" y="9"/>
                    <a:pt x="83" y="11"/>
                    <a:pt x="79" y="14"/>
                  </a:cubicBezTo>
                  <a:cubicBezTo>
                    <a:pt x="79" y="14"/>
                    <a:pt x="79" y="14"/>
                    <a:pt x="79" y="14"/>
                  </a:cubicBezTo>
                  <a:cubicBezTo>
                    <a:pt x="75" y="6"/>
                    <a:pt x="61" y="0"/>
                    <a:pt x="53" y="6"/>
                  </a:cubicBezTo>
                  <a:cubicBezTo>
                    <a:pt x="53" y="6"/>
                    <a:pt x="52" y="6"/>
                    <a:pt x="52" y="7"/>
                  </a:cubicBezTo>
                  <a:cubicBezTo>
                    <a:pt x="49" y="25"/>
                    <a:pt x="65" y="43"/>
                    <a:pt x="78" y="53"/>
                  </a:cubicBezTo>
                  <a:cubicBezTo>
                    <a:pt x="60" y="77"/>
                    <a:pt x="35" y="92"/>
                    <a:pt x="10" y="109"/>
                  </a:cubicBezTo>
                  <a:cubicBezTo>
                    <a:pt x="7" y="111"/>
                    <a:pt x="3" y="114"/>
                    <a:pt x="0" y="117"/>
                  </a:cubicBezTo>
                  <a:cubicBezTo>
                    <a:pt x="0" y="117"/>
                    <a:pt x="1" y="118"/>
                    <a:pt x="2" y="119"/>
                  </a:cubicBezTo>
                  <a:cubicBezTo>
                    <a:pt x="8" y="114"/>
                    <a:pt x="14" y="110"/>
                    <a:pt x="21" y="105"/>
                  </a:cubicBezTo>
                  <a:cubicBezTo>
                    <a:pt x="42" y="91"/>
                    <a:pt x="67" y="77"/>
                    <a:pt x="80" y="54"/>
                  </a:cubicBezTo>
                  <a:cubicBezTo>
                    <a:pt x="94" y="61"/>
                    <a:pt x="122" y="71"/>
                    <a:pt x="132" y="54"/>
                  </a:cubicBezTo>
                  <a:cubicBezTo>
                    <a:pt x="135" y="51"/>
                    <a:pt x="135" y="45"/>
                    <a:pt x="132" y="42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18"/>
            <p:cNvSpPr/>
            <p:nvPr/>
          </p:nvSpPr>
          <p:spPr bwMode="auto">
            <a:xfrm>
              <a:off x="492125" y="3079750"/>
              <a:ext cx="296863" cy="693738"/>
            </a:xfrm>
            <a:custGeom>
              <a:avLst/>
              <a:gdLst>
                <a:gd name="T0" fmla="*/ 41 w 70"/>
                <a:gd name="T1" fmla="*/ 129 h 163"/>
                <a:gd name="T2" fmla="*/ 43 w 70"/>
                <a:gd name="T3" fmla="*/ 96 h 163"/>
                <a:gd name="T4" fmla="*/ 38 w 70"/>
                <a:gd name="T5" fmla="*/ 56 h 163"/>
                <a:gd name="T6" fmla="*/ 1 w 70"/>
                <a:gd name="T7" fmla="*/ 0 h 163"/>
                <a:gd name="T8" fmla="*/ 0 w 70"/>
                <a:gd name="T9" fmla="*/ 2 h 163"/>
                <a:gd name="T10" fmla="*/ 36 w 70"/>
                <a:gd name="T11" fmla="*/ 61 h 163"/>
                <a:gd name="T12" fmla="*/ 39 w 70"/>
                <a:gd name="T13" fmla="*/ 99 h 163"/>
                <a:gd name="T14" fmla="*/ 38 w 70"/>
                <a:gd name="T15" fmla="*/ 130 h 163"/>
                <a:gd name="T16" fmla="*/ 15 w 70"/>
                <a:gd name="T17" fmla="*/ 154 h 163"/>
                <a:gd name="T18" fmla="*/ 18 w 70"/>
                <a:gd name="T19" fmla="*/ 156 h 163"/>
                <a:gd name="T20" fmla="*/ 29 w 70"/>
                <a:gd name="T21" fmla="*/ 151 h 163"/>
                <a:gd name="T22" fmla="*/ 35 w 70"/>
                <a:gd name="T23" fmla="*/ 159 h 163"/>
                <a:gd name="T24" fmla="*/ 38 w 70"/>
                <a:gd name="T25" fmla="*/ 159 h 163"/>
                <a:gd name="T26" fmla="*/ 41 w 70"/>
                <a:gd name="T27" fmla="*/ 154 h 163"/>
                <a:gd name="T28" fmla="*/ 46 w 70"/>
                <a:gd name="T29" fmla="*/ 159 h 163"/>
                <a:gd name="T30" fmla="*/ 49 w 70"/>
                <a:gd name="T31" fmla="*/ 158 h 163"/>
                <a:gd name="T32" fmla="*/ 51 w 70"/>
                <a:gd name="T33" fmla="*/ 153 h 163"/>
                <a:gd name="T34" fmla="*/ 66 w 70"/>
                <a:gd name="T35" fmla="*/ 154 h 163"/>
                <a:gd name="T36" fmla="*/ 41 w 70"/>
                <a:gd name="T37" fmla="*/ 129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0" h="163">
                  <a:moveTo>
                    <a:pt x="41" y="129"/>
                  </a:moveTo>
                  <a:cubicBezTo>
                    <a:pt x="44" y="119"/>
                    <a:pt x="43" y="107"/>
                    <a:pt x="43" y="96"/>
                  </a:cubicBezTo>
                  <a:cubicBezTo>
                    <a:pt x="42" y="83"/>
                    <a:pt x="41" y="69"/>
                    <a:pt x="38" y="56"/>
                  </a:cubicBezTo>
                  <a:cubicBezTo>
                    <a:pt x="34" y="35"/>
                    <a:pt x="24" y="7"/>
                    <a:pt x="1" y="0"/>
                  </a:cubicBezTo>
                  <a:cubicBezTo>
                    <a:pt x="0" y="0"/>
                    <a:pt x="0" y="1"/>
                    <a:pt x="0" y="2"/>
                  </a:cubicBezTo>
                  <a:cubicBezTo>
                    <a:pt x="23" y="14"/>
                    <a:pt x="31" y="37"/>
                    <a:pt x="36" y="61"/>
                  </a:cubicBezTo>
                  <a:cubicBezTo>
                    <a:pt x="38" y="73"/>
                    <a:pt x="39" y="86"/>
                    <a:pt x="39" y="99"/>
                  </a:cubicBezTo>
                  <a:cubicBezTo>
                    <a:pt x="39" y="109"/>
                    <a:pt x="37" y="120"/>
                    <a:pt x="38" y="130"/>
                  </a:cubicBezTo>
                  <a:cubicBezTo>
                    <a:pt x="26" y="133"/>
                    <a:pt x="18" y="143"/>
                    <a:pt x="15" y="154"/>
                  </a:cubicBezTo>
                  <a:cubicBezTo>
                    <a:pt x="15" y="155"/>
                    <a:pt x="16" y="157"/>
                    <a:pt x="18" y="156"/>
                  </a:cubicBezTo>
                  <a:cubicBezTo>
                    <a:pt x="21" y="154"/>
                    <a:pt x="25" y="153"/>
                    <a:pt x="29" y="151"/>
                  </a:cubicBezTo>
                  <a:cubicBezTo>
                    <a:pt x="31" y="153"/>
                    <a:pt x="34" y="156"/>
                    <a:pt x="35" y="159"/>
                  </a:cubicBezTo>
                  <a:cubicBezTo>
                    <a:pt x="35" y="160"/>
                    <a:pt x="37" y="160"/>
                    <a:pt x="38" y="159"/>
                  </a:cubicBezTo>
                  <a:cubicBezTo>
                    <a:pt x="39" y="157"/>
                    <a:pt x="40" y="156"/>
                    <a:pt x="41" y="154"/>
                  </a:cubicBezTo>
                  <a:cubicBezTo>
                    <a:pt x="43" y="155"/>
                    <a:pt x="44" y="157"/>
                    <a:pt x="46" y="159"/>
                  </a:cubicBezTo>
                  <a:cubicBezTo>
                    <a:pt x="47" y="160"/>
                    <a:pt x="48" y="160"/>
                    <a:pt x="49" y="158"/>
                  </a:cubicBezTo>
                  <a:cubicBezTo>
                    <a:pt x="50" y="157"/>
                    <a:pt x="50" y="155"/>
                    <a:pt x="51" y="153"/>
                  </a:cubicBezTo>
                  <a:cubicBezTo>
                    <a:pt x="55" y="158"/>
                    <a:pt x="63" y="163"/>
                    <a:pt x="66" y="154"/>
                  </a:cubicBezTo>
                  <a:cubicBezTo>
                    <a:pt x="70" y="141"/>
                    <a:pt x="51" y="131"/>
                    <a:pt x="41" y="12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19"/>
            <p:cNvSpPr/>
            <p:nvPr/>
          </p:nvSpPr>
          <p:spPr bwMode="auto">
            <a:xfrm>
              <a:off x="877888" y="3046413"/>
              <a:ext cx="317500" cy="633413"/>
            </a:xfrm>
            <a:custGeom>
              <a:avLst/>
              <a:gdLst>
                <a:gd name="T0" fmla="*/ 51 w 75"/>
                <a:gd name="T1" fmla="*/ 115 h 149"/>
                <a:gd name="T2" fmla="*/ 50 w 75"/>
                <a:gd name="T3" fmla="*/ 115 h 149"/>
                <a:gd name="T4" fmla="*/ 48 w 75"/>
                <a:gd name="T5" fmla="*/ 86 h 149"/>
                <a:gd name="T6" fmla="*/ 41 w 75"/>
                <a:gd name="T7" fmla="*/ 48 h 149"/>
                <a:gd name="T8" fmla="*/ 1 w 75"/>
                <a:gd name="T9" fmla="*/ 0 h 149"/>
                <a:gd name="T10" fmla="*/ 1 w 75"/>
                <a:gd name="T11" fmla="*/ 2 h 149"/>
                <a:gd name="T12" fmla="*/ 40 w 75"/>
                <a:gd name="T13" fmla="*/ 55 h 149"/>
                <a:gd name="T14" fmla="*/ 45 w 75"/>
                <a:gd name="T15" fmla="*/ 90 h 149"/>
                <a:gd name="T16" fmla="*/ 46 w 75"/>
                <a:gd name="T17" fmla="*/ 115 h 149"/>
                <a:gd name="T18" fmla="*/ 45 w 75"/>
                <a:gd name="T19" fmla="*/ 142 h 149"/>
                <a:gd name="T20" fmla="*/ 50 w 75"/>
                <a:gd name="T21" fmla="*/ 149 h 149"/>
                <a:gd name="T22" fmla="*/ 61 w 75"/>
                <a:gd name="T23" fmla="*/ 148 h 149"/>
                <a:gd name="T24" fmla="*/ 51 w 75"/>
                <a:gd name="T25" fmla="*/ 115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5" h="149">
                  <a:moveTo>
                    <a:pt x="51" y="115"/>
                  </a:moveTo>
                  <a:cubicBezTo>
                    <a:pt x="50" y="115"/>
                    <a:pt x="50" y="115"/>
                    <a:pt x="50" y="115"/>
                  </a:cubicBezTo>
                  <a:cubicBezTo>
                    <a:pt x="50" y="106"/>
                    <a:pt x="49" y="95"/>
                    <a:pt x="48" y="86"/>
                  </a:cubicBezTo>
                  <a:cubicBezTo>
                    <a:pt x="46" y="73"/>
                    <a:pt x="45" y="61"/>
                    <a:pt x="41" y="48"/>
                  </a:cubicBezTo>
                  <a:cubicBezTo>
                    <a:pt x="36" y="28"/>
                    <a:pt x="24" y="6"/>
                    <a:pt x="1" y="0"/>
                  </a:cubicBezTo>
                  <a:cubicBezTo>
                    <a:pt x="0" y="0"/>
                    <a:pt x="0" y="1"/>
                    <a:pt x="1" y="2"/>
                  </a:cubicBezTo>
                  <a:cubicBezTo>
                    <a:pt x="24" y="11"/>
                    <a:pt x="34" y="32"/>
                    <a:pt x="40" y="55"/>
                  </a:cubicBezTo>
                  <a:cubicBezTo>
                    <a:pt x="43" y="67"/>
                    <a:pt x="44" y="78"/>
                    <a:pt x="45" y="90"/>
                  </a:cubicBezTo>
                  <a:cubicBezTo>
                    <a:pt x="46" y="98"/>
                    <a:pt x="45" y="107"/>
                    <a:pt x="46" y="115"/>
                  </a:cubicBezTo>
                  <a:cubicBezTo>
                    <a:pt x="44" y="124"/>
                    <a:pt x="42" y="133"/>
                    <a:pt x="45" y="142"/>
                  </a:cubicBezTo>
                  <a:cubicBezTo>
                    <a:pt x="46" y="144"/>
                    <a:pt x="48" y="149"/>
                    <a:pt x="50" y="149"/>
                  </a:cubicBezTo>
                  <a:cubicBezTo>
                    <a:pt x="54" y="149"/>
                    <a:pt x="58" y="149"/>
                    <a:pt x="61" y="148"/>
                  </a:cubicBezTo>
                  <a:cubicBezTo>
                    <a:pt x="75" y="141"/>
                    <a:pt x="56" y="120"/>
                    <a:pt x="51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20"/>
            <p:cNvSpPr/>
            <p:nvPr/>
          </p:nvSpPr>
          <p:spPr bwMode="auto">
            <a:xfrm>
              <a:off x="831850" y="3148013"/>
              <a:ext cx="215900" cy="501650"/>
            </a:xfrm>
            <a:custGeom>
              <a:avLst/>
              <a:gdLst>
                <a:gd name="T0" fmla="*/ 40 w 51"/>
                <a:gd name="T1" fmla="*/ 2 h 118"/>
                <a:gd name="T2" fmla="*/ 41 w 51"/>
                <a:gd name="T3" fmla="*/ 1 h 118"/>
                <a:gd name="T4" fmla="*/ 40 w 51"/>
                <a:gd name="T5" fmla="*/ 0 h 118"/>
                <a:gd name="T6" fmla="*/ 39 w 51"/>
                <a:gd name="T7" fmla="*/ 2 h 118"/>
                <a:gd name="T8" fmla="*/ 39 w 51"/>
                <a:gd name="T9" fmla="*/ 2 h 118"/>
                <a:gd name="T10" fmla="*/ 3 w 51"/>
                <a:gd name="T11" fmla="*/ 116 h 118"/>
                <a:gd name="T12" fmla="*/ 4 w 51"/>
                <a:gd name="T13" fmla="*/ 117 h 118"/>
                <a:gd name="T14" fmla="*/ 6 w 51"/>
                <a:gd name="T15" fmla="*/ 117 h 118"/>
                <a:gd name="T16" fmla="*/ 41 w 51"/>
                <a:gd name="T17" fmla="*/ 67 h 118"/>
                <a:gd name="T18" fmla="*/ 40 w 51"/>
                <a:gd name="T19" fmla="*/ 2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" h="118">
                  <a:moveTo>
                    <a:pt x="40" y="2"/>
                  </a:moveTo>
                  <a:cubicBezTo>
                    <a:pt x="40" y="2"/>
                    <a:pt x="41" y="1"/>
                    <a:pt x="41" y="1"/>
                  </a:cubicBezTo>
                  <a:cubicBezTo>
                    <a:pt x="41" y="0"/>
                    <a:pt x="41" y="0"/>
                    <a:pt x="40" y="0"/>
                  </a:cubicBezTo>
                  <a:cubicBezTo>
                    <a:pt x="40" y="1"/>
                    <a:pt x="40" y="2"/>
                    <a:pt x="39" y="2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18" y="36"/>
                    <a:pt x="0" y="75"/>
                    <a:pt x="3" y="116"/>
                  </a:cubicBezTo>
                  <a:cubicBezTo>
                    <a:pt x="3" y="117"/>
                    <a:pt x="4" y="117"/>
                    <a:pt x="4" y="117"/>
                  </a:cubicBezTo>
                  <a:cubicBezTo>
                    <a:pt x="4" y="117"/>
                    <a:pt x="5" y="118"/>
                    <a:pt x="6" y="117"/>
                  </a:cubicBezTo>
                  <a:cubicBezTo>
                    <a:pt x="24" y="106"/>
                    <a:pt x="35" y="86"/>
                    <a:pt x="41" y="67"/>
                  </a:cubicBezTo>
                  <a:cubicBezTo>
                    <a:pt x="48" y="47"/>
                    <a:pt x="51" y="21"/>
                    <a:pt x="40" y="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21"/>
            <p:cNvSpPr/>
            <p:nvPr/>
          </p:nvSpPr>
          <p:spPr bwMode="auto">
            <a:xfrm>
              <a:off x="1304925" y="3087688"/>
              <a:ext cx="149225" cy="523875"/>
            </a:xfrm>
            <a:custGeom>
              <a:avLst/>
              <a:gdLst>
                <a:gd name="T0" fmla="*/ 31 w 35"/>
                <a:gd name="T1" fmla="*/ 52 h 123"/>
                <a:gd name="T2" fmla="*/ 0 w 35"/>
                <a:gd name="T3" fmla="*/ 0 h 123"/>
                <a:gd name="T4" fmla="*/ 0 w 35"/>
                <a:gd name="T5" fmla="*/ 0 h 123"/>
                <a:gd name="T6" fmla="*/ 29 w 35"/>
                <a:gd name="T7" fmla="*/ 57 h 123"/>
                <a:gd name="T8" fmla="*/ 31 w 35"/>
                <a:gd name="T9" fmla="*/ 121 h 123"/>
                <a:gd name="T10" fmla="*/ 34 w 35"/>
                <a:gd name="T11" fmla="*/ 121 h 123"/>
                <a:gd name="T12" fmla="*/ 31 w 35"/>
                <a:gd name="T13" fmla="*/ 52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5" h="123">
                  <a:moveTo>
                    <a:pt x="31" y="52"/>
                  </a:moveTo>
                  <a:cubicBezTo>
                    <a:pt x="27" y="33"/>
                    <a:pt x="20" y="8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9" y="13"/>
                    <a:pt x="25" y="36"/>
                    <a:pt x="29" y="57"/>
                  </a:cubicBezTo>
                  <a:cubicBezTo>
                    <a:pt x="32" y="78"/>
                    <a:pt x="32" y="100"/>
                    <a:pt x="31" y="121"/>
                  </a:cubicBezTo>
                  <a:cubicBezTo>
                    <a:pt x="31" y="123"/>
                    <a:pt x="34" y="123"/>
                    <a:pt x="34" y="121"/>
                  </a:cubicBezTo>
                  <a:cubicBezTo>
                    <a:pt x="35" y="98"/>
                    <a:pt x="35" y="75"/>
                    <a:pt x="31" y="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22"/>
            <p:cNvSpPr/>
            <p:nvPr/>
          </p:nvSpPr>
          <p:spPr bwMode="auto">
            <a:xfrm>
              <a:off x="1292225" y="3581400"/>
              <a:ext cx="296863" cy="290513"/>
            </a:xfrm>
            <a:custGeom>
              <a:avLst/>
              <a:gdLst>
                <a:gd name="T0" fmla="*/ 37 w 70"/>
                <a:gd name="T1" fmla="*/ 1 h 68"/>
                <a:gd name="T2" fmla="*/ 36 w 70"/>
                <a:gd name="T3" fmla="*/ 1 h 68"/>
                <a:gd name="T4" fmla="*/ 34 w 70"/>
                <a:gd name="T5" fmla="*/ 2 h 68"/>
                <a:gd name="T6" fmla="*/ 1 w 70"/>
                <a:gd name="T7" fmla="*/ 47 h 68"/>
                <a:gd name="T8" fmla="*/ 7 w 70"/>
                <a:gd name="T9" fmla="*/ 58 h 68"/>
                <a:gd name="T10" fmla="*/ 19 w 70"/>
                <a:gd name="T11" fmla="*/ 50 h 68"/>
                <a:gd name="T12" fmla="*/ 25 w 70"/>
                <a:gd name="T13" fmla="*/ 67 h 68"/>
                <a:gd name="T14" fmla="*/ 27 w 70"/>
                <a:gd name="T15" fmla="*/ 67 h 68"/>
                <a:gd name="T16" fmla="*/ 38 w 70"/>
                <a:gd name="T17" fmla="*/ 53 h 68"/>
                <a:gd name="T18" fmla="*/ 48 w 70"/>
                <a:gd name="T19" fmla="*/ 64 h 68"/>
                <a:gd name="T20" fmla="*/ 60 w 70"/>
                <a:gd name="T21" fmla="*/ 56 h 68"/>
                <a:gd name="T22" fmla="*/ 37 w 70"/>
                <a:gd name="T23" fmla="*/ 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0" h="68">
                  <a:moveTo>
                    <a:pt x="37" y="1"/>
                  </a:moveTo>
                  <a:cubicBezTo>
                    <a:pt x="37" y="1"/>
                    <a:pt x="37" y="0"/>
                    <a:pt x="36" y="1"/>
                  </a:cubicBezTo>
                  <a:cubicBezTo>
                    <a:pt x="35" y="0"/>
                    <a:pt x="34" y="1"/>
                    <a:pt x="34" y="2"/>
                  </a:cubicBezTo>
                  <a:cubicBezTo>
                    <a:pt x="19" y="13"/>
                    <a:pt x="2" y="27"/>
                    <a:pt x="1" y="47"/>
                  </a:cubicBezTo>
                  <a:cubicBezTo>
                    <a:pt x="0" y="51"/>
                    <a:pt x="2" y="56"/>
                    <a:pt x="7" y="58"/>
                  </a:cubicBezTo>
                  <a:cubicBezTo>
                    <a:pt x="11" y="59"/>
                    <a:pt x="16" y="55"/>
                    <a:pt x="19" y="50"/>
                  </a:cubicBezTo>
                  <a:cubicBezTo>
                    <a:pt x="19" y="56"/>
                    <a:pt x="20" y="62"/>
                    <a:pt x="25" y="67"/>
                  </a:cubicBezTo>
                  <a:cubicBezTo>
                    <a:pt x="25" y="68"/>
                    <a:pt x="26" y="68"/>
                    <a:pt x="27" y="67"/>
                  </a:cubicBezTo>
                  <a:cubicBezTo>
                    <a:pt x="32" y="63"/>
                    <a:pt x="36" y="59"/>
                    <a:pt x="38" y="53"/>
                  </a:cubicBezTo>
                  <a:cubicBezTo>
                    <a:pt x="40" y="58"/>
                    <a:pt x="42" y="63"/>
                    <a:pt x="48" y="64"/>
                  </a:cubicBezTo>
                  <a:cubicBezTo>
                    <a:pt x="53" y="65"/>
                    <a:pt x="58" y="60"/>
                    <a:pt x="60" y="56"/>
                  </a:cubicBezTo>
                  <a:cubicBezTo>
                    <a:pt x="70" y="36"/>
                    <a:pt x="51" y="14"/>
                    <a:pt x="37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23"/>
            <p:cNvSpPr/>
            <p:nvPr/>
          </p:nvSpPr>
          <p:spPr bwMode="auto">
            <a:xfrm>
              <a:off x="1652588" y="3292475"/>
              <a:ext cx="555625" cy="1352550"/>
            </a:xfrm>
            <a:custGeom>
              <a:avLst/>
              <a:gdLst>
                <a:gd name="T0" fmla="*/ 131 w 131"/>
                <a:gd name="T1" fmla="*/ 207 h 318"/>
                <a:gd name="T2" fmla="*/ 130 w 131"/>
                <a:gd name="T3" fmla="*/ 207 h 318"/>
                <a:gd name="T4" fmla="*/ 121 w 131"/>
                <a:gd name="T5" fmla="*/ 183 h 318"/>
                <a:gd name="T6" fmla="*/ 100 w 131"/>
                <a:gd name="T7" fmla="*/ 170 h 318"/>
                <a:gd name="T8" fmla="*/ 116 w 131"/>
                <a:gd name="T9" fmla="*/ 168 h 318"/>
                <a:gd name="T10" fmla="*/ 117 w 131"/>
                <a:gd name="T11" fmla="*/ 168 h 318"/>
                <a:gd name="T12" fmla="*/ 118 w 131"/>
                <a:gd name="T13" fmla="*/ 167 h 318"/>
                <a:gd name="T14" fmla="*/ 100 w 131"/>
                <a:gd name="T15" fmla="*/ 137 h 318"/>
                <a:gd name="T16" fmla="*/ 101 w 131"/>
                <a:gd name="T17" fmla="*/ 136 h 318"/>
                <a:gd name="T18" fmla="*/ 68 w 131"/>
                <a:gd name="T19" fmla="*/ 129 h 318"/>
                <a:gd name="T20" fmla="*/ 90 w 131"/>
                <a:gd name="T21" fmla="*/ 125 h 318"/>
                <a:gd name="T22" fmla="*/ 91 w 131"/>
                <a:gd name="T23" fmla="*/ 125 h 318"/>
                <a:gd name="T24" fmla="*/ 92 w 131"/>
                <a:gd name="T25" fmla="*/ 124 h 318"/>
                <a:gd name="T26" fmla="*/ 68 w 131"/>
                <a:gd name="T27" fmla="*/ 95 h 318"/>
                <a:gd name="T28" fmla="*/ 40 w 131"/>
                <a:gd name="T29" fmla="*/ 65 h 318"/>
                <a:gd name="T30" fmla="*/ 17 w 131"/>
                <a:gd name="T31" fmla="*/ 0 h 318"/>
                <a:gd name="T32" fmla="*/ 17 w 131"/>
                <a:gd name="T33" fmla="*/ 1 h 318"/>
                <a:gd name="T34" fmla="*/ 37 w 131"/>
                <a:gd name="T35" fmla="*/ 66 h 318"/>
                <a:gd name="T36" fmla="*/ 15 w 131"/>
                <a:gd name="T37" fmla="*/ 131 h 318"/>
                <a:gd name="T38" fmla="*/ 16 w 131"/>
                <a:gd name="T39" fmla="*/ 134 h 318"/>
                <a:gd name="T40" fmla="*/ 24 w 131"/>
                <a:gd name="T41" fmla="*/ 137 h 318"/>
                <a:gd name="T42" fmla="*/ 6 w 131"/>
                <a:gd name="T43" fmla="*/ 189 h 318"/>
                <a:gd name="T44" fmla="*/ 8 w 131"/>
                <a:gd name="T45" fmla="*/ 191 h 318"/>
                <a:gd name="T46" fmla="*/ 15 w 131"/>
                <a:gd name="T47" fmla="*/ 191 h 318"/>
                <a:gd name="T48" fmla="*/ 8 w 131"/>
                <a:gd name="T49" fmla="*/ 239 h 318"/>
                <a:gd name="T50" fmla="*/ 10 w 131"/>
                <a:gd name="T51" fmla="*/ 240 h 318"/>
                <a:gd name="T52" fmla="*/ 21 w 131"/>
                <a:gd name="T53" fmla="*/ 231 h 318"/>
                <a:gd name="T54" fmla="*/ 38 w 131"/>
                <a:gd name="T55" fmla="*/ 293 h 318"/>
                <a:gd name="T56" fmla="*/ 40 w 131"/>
                <a:gd name="T57" fmla="*/ 292 h 318"/>
                <a:gd name="T58" fmla="*/ 41 w 131"/>
                <a:gd name="T59" fmla="*/ 292 h 318"/>
                <a:gd name="T60" fmla="*/ 50 w 131"/>
                <a:gd name="T61" fmla="*/ 286 h 318"/>
                <a:gd name="T62" fmla="*/ 88 w 131"/>
                <a:gd name="T63" fmla="*/ 318 h 318"/>
                <a:gd name="T64" fmla="*/ 89 w 131"/>
                <a:gd name="T65" fmla="*/ 316 h 318"/>
                <a:gd name="T66" fmla="*/ 114 w 131"/>
                <a:gd name="T67" fmla="*/ 286 h 318"/>
                <a:gd name="T68" fmla="*/ 114 w 131"/>
                <a:gd name="T69" fmla="*/ 286 h 318"/>
                <a:gd name="T70" fmla="*/ 114 w 131"/>
                <a:gd name="T71" fmla="*/ 285 h 318"/>
                <a:gd name="T72" fmla="*/ 114 w 131"/>
                <a:gd name="T73" fmla="*/ 285 h 318"/>
                <a:gd name="T74" fmla="*/ 114 w 131"/>
                <a:gd name="T75" fmla="*/ 284 h 318"/>
                <a:gd name="T76" fmla="*/ 93 w 131"/>
                <a:gd name="T77" fmla="*/ 266 h 318"/>
                <a:gd name="T78" fmla="*/ 116 w 131"/>
                <a:gd name="T79" fmla="*/ 275 h 318"/>
                <a:gd name="T80" fmla="*/ 118 w 131"/>
                <a:gd name="T81" fmla="*/ 274 h 318"/>
                <a:gd name="T82" fmla="*/ 127 w 131"/>
                <a:gd name="T83" fmla="*/ 223 h 318"/>
                <a:gd name="T84" fmla="*/ 127 w 131"/>
                <a:gd name="T85" fmla="*/ 223 h 318"/>
                <a:gd name="T86" fmla="*/ 114 w 131"/>
                <a:gd name="T87" fmla="*/ 204 h 318"/>
                <a:gd name="T88" fmla="*/ 129 w 131"/>
                <a:gd name="T89" fmla="*/ 210 h 318"/>
                <a:gd name="T90" fmla="*/ 131 w 131"/>
                <a:gd name="T91" fmla="*/ 209 h 318"/>
                <a:gd name="T92" fmla="*/ 131 w 131"/>
                <a:gd name="T93" fmla="*/ 209 h 318"/>
                <a:gd name="T94" fmla="*/ 131 w 131"/>
                <a:gd name="T95" fmla="*/ 207 h 3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131" h="318">
                  <a:moveTo>
                    <a:pt x="131" y="207"/>
                  </a:moveTo>
                  <a:cubicBezTo>
                    <a:pt x="131" y="207"/>
                    <a:pt x="130" y="207"/>
                    <a:pt x="130" y="207"/>
                  </a:cubicBezTo>
                  <a:cubicBezTo>
                    <a:pt x="128" y="199"/>
                    <a:pt x="126" y="190"/>
                    <a:pt x="121" y="183"/>
                  </a:cubicBezTo>
                  <a:cubicBezTo>
                    <a:pt x="116" y="176"/>
                    <a:pt x="108" y="173"/>
                    <a:pt x="100" y="170"/>
                  </a:cubicBezTo>
                  <a:cubicBezTo>
                    <a:pt x="105" y="169"/>
                    <a:pt x="111" y="169"/>
                    <a:pt x="116" y="168"/>
                  </a:cubicBezTo>
                  <a:cubicBezTo>
                    <a:pt x="117" y="168"/>
                    <a:pt x="117" y="168"/>
                    <a:pt x="117" y="168"/>
                  </a:cubicBezTo>
                  <a:cubicBezTo>
                    <a:pt x="117" y="168"/>
                    <a:pt x="118" y="168"/>
                    <a:pt x="118" y="167"/>
                  </a:cubicBezTo>
                  <a:cubicBezTo>
                    <a:pt x="114" y="156"/>
                    <a:pt x="109" y="145"/>
                    <a:pt x="100" y="137"/>
                  </a:cubicBezTo>
                  <a:cubicBezTo>
                    <a:pt x="101" y="137"/>
                    <a:pt x="102" y="136"/>
                    <a:pt x="101" y="136"/>
                  </a:cubicBezTo>
                  <a:cubicBezTo>
                    <a:pt x="91" y="131"/>
                    <a:pt x="79" y="130"/>
                    <a:pt x="68" y="129"/>
                  </a:cubicBezTo>
                  <a:cubicBezTo>
                    <a:pt x="75" y="126"/>
                    <a:pt x="83" y="126"/>
                    <a:pt x="90" y="125"/>
                  </a:cubicBezTo>
                  <a:cubicBezTo>
                    <a:pt x="90" y="125"/>
                    <a:pt x="91" y="125"/>
                    <a:pt x="91" y="125"/>
                  </a:cubicBezTo>
                  <a:cubicBezTo>
                    <a:pt x="91" y="126"/>
                    <a:pt x="93" y="125"/>
                    <a:pt x="92" y="124"/>
                  </a:cubicBezTo>
                  <a:cubicBezTo>
                    <a:pt x="85" y="114"/>
                    <a:pt x="76" y="105"/>
                    <a:pt x="68" y="95"/>
                  </a:cubicBezTo>
                  <a:cubicBezTo>
                    <a:pt x="59" y="84"/>
                    <a:pt x="51" y="73"/>
                    <a:pt x="40" y="65"/>
                  </a:cubicBezTo>
                  <a:cubicBezTo>
                    <a:pt x="39" y="44"/>
                    <a:pt x="37" y="11"/>
                    <a:pt x="17" y="0"/>
                  </a:cubicBezTo>
                  <a:cubicBezTo>
                    <a:pt x="17" y="0"/>
                    <a:pt x="16" y="0"/>
                    <a:pt x="17" y="1"/>
                  </a:cubicBezTo>
                  <a:cubicBezTo>
                    <a:pt x="35" y="17"/>
                    <a:pt x="34" y="43"/>
                    <a:pt x="37" y="66"/>
                  </a:cubicBezTo>
                  <a:cubicBezTo>
                    <a:pt x="39" y="89"/>
                    <a:pt x="26" y="111"/>
                    <a:pt x="15" y="131"/>
                  </a:cubicBezTo>
                  <a:cubicBezTo>
                    <a:pt x="14" y="132"/>
                    <a:pt x="15" y="133"/>
                    <a:pt x="16" y="134"/>
                  </a:cubicBezTo>
                  <a:cubicBezTo>
                    <a:pt x="19" y="135"/>
                    <a:pt x="21" y="136"/>
                    <a:pt x="24" y="137"/>
                  </a:cubicBezTo>
                  <a:cubicBezTo>
                    <a:pt x="9" y="151"/>
                    <a:pt x="6" y="170"/>
                    <a:pt x="6" y="189"/>
                  </a:cubicBezTo>
                  <a:cubicBezTo>
                    <a:pt x="6" y="190"/>
                    <a:pt x="7" y="191"/>
                    <a:pt x="8" y="191"/>
                  </a:cubicBezTo>
                  <a:cubicBezTo>
                    <a:pt x="10" y="191"/>
                    <a:pt x="12" y="191"/>
                    <a:pt x="15" y="191"/>
                  </a:cubicBezTo>
                  <a:cubicBezTo>
                    <a:pt x="0" y="201"/>
                    <a:pt x="1" y="225"/>
                    <a:pt x="8" y="239"/>
                  </a:cubicBezTo>
                  <a:cubicBezTo>
                    <a:pt x="8" y="240"/>
                    <a:pt x="9" y="240"/>
                    <a:pt x="10" y="240"/>
                  </a:cubicBezTo>
                  <a:cubicBezTo>
                    <a:pt x="13" y="236"/>
                    <a:pt x="17" y="234"/>
                    <a:pt x="21" y="231"/>
                  </a:cubicBezTo>
                  <a:cubicBezTo>
                    <a:pt x="13" y="255"/>
                    <a:pt x="21" y="275"/>
                    <a:pt x="38" y="293"/>
                  </a:cubicBezTo>
                  <a:cubicBezTo>
                    <a:pt x="39" y="293"/>
                    <a:pt x="40" y="293"/>
                    <a:pt x="40" y="292"/>
                  </a:cubicBezTo>
                  <a:cubicBezTo>
                    <a:pt x="41" y="292"/>
                    <a:pt x="41" y="293"/>
                    <a:pt x="41" y="292"/>
                  </a:cubicBezTo>
                  <a:cubicBezTo>
                    <a:pt x="44" y="291"/>
                    <a:pt x="47" y="289"/>
                    <a:pt x="50" y="286"/>
                  </a:cubicBezTo>
                  <a:cubicBezTo>
                    <a:pt x="49" y="307"/>
                    <a:pt x="70" y="317"/>
                    <a:pt x="88" y="318"/>
                  </a:cubicBezTo>
                  <a:cubicBezTo>
                    <a:pt x="89" y="318"/>
                    <a:pt x="89" y="317"/>
                    <a:pt x="89" y="316"/>
                  </a:cubicBezTo>
                  <a:cubicBezTo>
                    <a:pt x="100" y="310"/>
                    <a:pt x="110" y="298"/>
                    <a:pt x="114" y="286"/>
                  </a:cubicBezTo>
                  <a:cubicBezTo>
                    <a:pt x="114" y="286"/>
                    <a:pt x="114" y="286"/>
                    <a:pt x="114" y="286"/>
                  </a:cubicBezTo>
                  <a:cubicBezTo>
                    <a:pt x="114" y="285"/>
                    <a:pt x="114" y="285"/>
                    <a:pt x="114" y="285"/>
                  </a:cubicBezTo>
                  <a:cubicBezTo>
                    <a:pt x="114" y="285"/>
                    <a:pt x="114" y="285"/>
                    <a:pt x="114" y="285"/>
                  </a:cubicBezTo>
                  <a:cubicBezTo>
                    <a:pt x="114" y="285"/>
                    <a:pt x="114" y="285"/>
                    <a:pt x="114" y="284"/>
                  </a:cubicBezTo>
                  <a:cubicBezTo>
                    <a:pt x="109" y="277"/>
                    <a:pt x="101" y="271"/>
                    <a:pt x="93" y="266"/>
                  </a:cubicBezTo>
                  <a:cubicBezTo>
                    <a:pt x="101" y="268"/>
                    <a:pt x="109" y="270"/>
                    <a:pt x="116" y="275"/>
                  </a:cubicBezTo>
                  <a:cubicBezTo>
                    <a:pt x="116" y="275"/>
                    <a:pt x="117" y="275"/>
                    <a:pt x="118" y="274"/>
                  </a:cubicBezTo>
                  <a:cubicBezTo>
                    <a:pt x="125" y="259"/>
                    <a:pt x="130" y="240"/>
                    <a:pt x="127" y="223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26" y="215"/>
                    <a:pt x="120" y="209"/>
                    <a:pt x="114" y="204"/>
                  </a:cubicBezTo>
                  <a:cubicBezTo>
                    <a:pt x="119" y="205"/>
                    <a:pt x="124" y="206"/>
                    <a:pt x="129" y="210"/>
                  </a:cubicBezTo>
                  <a:cubicBezTo>
                    <a:pt x="130" y="210"/>
                    <a:pt x="130" y="210"/>
                    <a:pt x="131" y="209"/>
                  </a:cubicBezTo>
                  <a:cubicBezTo>
                    <a:pt x="131" y="209"/>
                    <a:pt x="131" y="209"/>
                    <a:pt x="131" y="209"/>
                  </a:cubicBezTo>
                  <a:cubicBezTo>
                    <a:pt x="131" y="208"/>
                    <a:pt x="131" y="208"/>
                    <a:pt x="131" y="207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24"/>
            <p:cNvSpPr/>
            <p:nvPr/>
          </p:nvSpPr>
          <p:spPr bwMode="auto">
            <a:xfrm>
              <a:off x="250825" y="3079750"/>
              <a:ext cx="223838" cy="501650"/>
            </a:xfrm>
            <a:custGeom>
              <a:avLst/>
              <a:gdLst>
                <a:gd name="T0" fmla="*/ 52 w 53"/>
                <a:gd name="T1" fmla="*/ 115 h 118"/>
                <a:gd name="T2" fmla="*/ 3 w 53"/>
                <a:gd name="T3" fmla="*/ 6 h 118"/>
                <a:gd name="T4" fmla="*/ 3 w 53"/>
                <a:gd name="T5" fmla="*/ 6 h 118"/>
                <a:gd name="T6" fmla="*/ 2 w 53"/>
                <a:gd name="T7" fmla="*/ 7 h 118"/>
                <a:gd name="T8" fmla="*/ 49 w 53"/>
                <a:gd name="T9" fmla="*/ 116 h 118"/>
                <a:gd name="T10" fmla="*/ 49 w 53"/>
                <a:gd name="T11" fmla="*/ 116 h 118"/>
                <a:gd name="T12" fmla="*/ 52 w 53"/>
                <a:gd name="T13" fmla="*/ 116 h 118"/>
                <a:gd name="T14" fmla="*/ 52 w 53"/>
                <a:gd name="T15" fmla="*/ 116 h 118"/>
                <a:gd name="T16" fmla="*/ 52 w 53"/>
                <a:gd name="T17" fmla="*/ 115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3" h="118">
                  <a:moveTo>
                    <a:pt x="52" y="115"/>
                  </a:moveTo>
                  <a:cubicBezTo>
                    <a:pt x="53" y="82"/>
                    <a:pt x="53" y="0"/>
                    <a:pt x="3" y="6"/>
                  </a:cubicBezTo>
                  <a:cubicBezTo>
                    <a:pt x="3" y="6"/>
                    <a:pt x="2" y="6"/>
                    <a:pt x="3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48"/>
                    <a:pt x="19" y="88"/>
                    <a:pt x="49" y="116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9" y="118"/>
                    <a:pt x="52" y="118"/>
                    <a:pt x="52" y="116"/>
                  </a:cubicBezTo>
                  <a:cubicBezTo>
                    <a:pt x="52" y="116"/>
                    <a:pt x="52" y="116"/>
                    <a:pt x="52" y="116"/>
                  </a:cubicBezTo>
                  <a:cubicBezTo>
                    <a:pt x="52" y="115"/>
                    <a:pt x="52" y="115"/>
                    <a:pt x="52" y="115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25"/>
            <p:cNvSpPr/>
            <p:nvPr/>
          </p:nvSpPr>
          <p:spPr bwMode="auto">
            <a:xfrm>
              <a:off x="1500188" y="2522538"/>
              <a:ext cx="1246188" cy="706438"/>
            </a:xfrm>
            <a:custGeom>
              <a:avLst/>
              <a:gdLst>
                <a:gd name="T0" fmla="*/ 273 w 294"/>
                <a:gd name="T1" fmla="*/ 43 h 166"/>
                <a:gd name="T2" fmla="*/ 273 w 294"/>
                <a:gd name="T3" fmla="*/ 44 h 166"/>
                <a:gd name="T4" fmla="*/ 244 w 294"/>
                <a:gd name="T5" fmla="*/ 46 h 166"/>
                <a:gd name="T6" fmla="*/ 276 w 294"/>
                <a:gd name="T7" fmla="*/ 23 h 166"/>
                <a:gd name="T8" fmla="*/ 268 w 294"/>
                <a:gd name="T9" fmla="*/ 4 h 166"/>
                <a:gd name="T10" fmla="*/ 265 w 294"/>
                <a:gd name="T11" fmla="*/ 12 h 166"/>
                <a:gd name="T12" fmla="*/ 217 w 294"/>
                <a:gd name="T13" fmla="*/ 60 h 166"/>
                <a:gd name="T14" fmla="*/ 233 w 294"/>
                <a:gd name="T15" fmla="*/ 21 h 166"/>
                <a:gd name="T16" fmla="*/ 210 w 294"/>
                <a:gd name="T17" fmla="*/ 21 h 166"/>
                <a:gd name="T18" fmla="*/ 220 w 294"/>
                <a:gd name="T19" fmla="*/ 30 h 166"/>
                <a:gd name="T20" fmla="*/ 216 w 294"/>
                <a:gd name="T21" fmla="*/ 61 h 166"/>
                <a:gd name="T22" fmla="*/ 150 w 294"/>
                <a:gd name="T23" fmla="*/ 99 h 166"/>
                <a:gd name="T24" fmla="*/ 184 w 294"/>
                <a:gd name="T25" fmla="*/ 54 h 166"/>
                <a:gd name="T26" fmla="*/ 169 w 294"/>
                <a:gd name="T27" fmla="*/ 37 h 166"/>
                <a:gd name="T28" fmla="*/ 169 w 294"/>
                <a:gd name="T29" fmla="*/ 51 h 166"/>
                <a:gd name="T30" fmla="*/ 148 w 294"/>
                <a:gd name="T31" fmla="*/ 100 h 166"/>
                <a:gd name="T32" fmla="*/ 80 w 294"/>
                <a:gd name="T33" fmla="*/ 128 h 166"/>
                <a:gd name="T34" fmla="*/ 131 w 294"/>
                <a:gd name="T35" fmla="*/ 87 h 166"/>
                <a:gd name="T36" fmla="*/ 115 w 294"/>
                <a:gd name="T37" fmla="*/ 73 h 166"/>
                <a:gd name="T38" fmla="*/ 113 w 294"/>
                <a:gd name="T39" fmla="*/ 85 h 166"/>
                <a:gd name="T40" fmla="*/ 42 w 294"/>
                <a:gd name="T41" fmla="*/ 142 h 166"/>
                <a:gd name="T42" fmla="*/ 32 w 294"/>
                <a:gd name="T43" fmla="*/ 130 h 166"/>
                <a:gd name="T44" fmla="*/ 51 w 294"/>
                <a:gd name="T45" fmla="*/ 113 h 166"/>
                <a:gd name="T46" fmla="*/ 36 w 294"/>
                <a:gd name="T47" fmla="*/ 97 h 166"/>
                <a:gd name="T48" fmla="*/ 39 w 294"/>
                <a:gd name="T49" fmla="*/ 113 h 166"/>
                <a:gd name="T50" fmla="*/ 0 w 294"/>
                <a:gd name="T51" fmla="*/ 152 h 166"/>
                <a:gd name="T52" fmla="*/ 36 w 294"/>
                <a:gd name="T53" fmla="*/ 147 h 166"/>
                <a:gd name="T54" fmla="*/ 88 w 294"/>
                <a:gd name="T55" fmla="*/ 153 h 166"/>
                <a:gd name="T56" fmla="*/ 102 w 294"/>
                <a:gd name="T57" fmla="*/ 165 h 166"/>
                <a:gd name="T58" fmla="*/ 95 w 294"/>
                <a:gd name="T59" fmla="*/ 142 h 166"/>
                <a:gd name="T60" fmla="*/ 89 w 294"/>
                <a:gd name="T61" fmla="*/ 149 h 166"/>
                <a:gd name="T62" fmla="*/ 48 w 294"/>
                <a:gd name="T63" fmla="*/ 144 h 166"/>
                <a:gd name="T64" fmla="*/ 121 w 294"/>
                <a:gd name="T65" fmla="*/ 116 h 166"/>
                <a:gd name="T66" fmla="*/ 159 w 294"/>
                <a:gd name="T67" fmla="*/ 143 h 166"/>
                <a:gd name="T68" fmla="*/ 172 w 294"/>
                <a:gd name="T69" fmla="*/ 151 h 166"/>
                <a:gd name="T70" fmla="*/ 167 w 294"/>
                <a:gd name="T71" fmla="*/ 130 h 166"/>
                <a:gd name="T72" fmla="*/ 123 w 294"/>
                <a:gd name="T73" fmla="*/ 115 h 166"/>
                <a:gd name="T74" fmla="*/ 187 w 294"/>
                <a:gd name="T75" fmla="*/ 85 h 166"/>
                <a:gd name="T76" fmla="*/ 216 w 294"/>
                <a:gd name="T77" fmla="*/ 104 h 166"/>
                <a:gd name="T78" fmla="*/ 234 w 294"/>
                <a:gd name="T79" fmla="*/ 95 h 166"/>
                <a:gd name="T80" fmla="*/ 225 w 294"/>
                <a:gd name="T81" fmla="*/ 90 h 166"/>
                <a:gd name="T82" fmla="*/ 221 w 294"/>
                <a:gd name="T83" fmla="*/ 91 h 166"/>
                <a:gd name="T84" fmla="*/ 218 w 294"/>
                <a:gd name="T85" fmla="*/ 93 h 166"/>
                <a:gd name="T86" fmla="*/ 243 w 294"/>
                <a:gd name="T87" fmla="*/ 48 h 166"/>
                <a:gd name="T88" fmla="*/ 273 w 294"/>
                <a:gd name="T89" fmla="*/ 48 h 166"/>
                <a:gd name="T90" fmla="*/ 293 w 294"/>
                <a:gd name="T91" fmla="*/ 46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4" h="166">
                  <a:moveTo>
                    <a:pt x="284" y="34"/>
                  </a:moveTo>
                  <a:cubicBezTo>
                    <a:pt x="279" y="34"/>
                    <a:pt x="275" y="38"/>
                    <a:pt x="273" y="43"/>
                  </a:cubicBezTo>
                  <a:cubicBezTo>
                    <a:pt x="273" y="43"/>
                    <a:pt x="273" y="43"/>
                    <a:pt x="273" y="43"/>
                  </a:cubicBezTo>
                  <a:cubicBezTo>
                    <a:pt x="273" y="43"/>
                    <a:pt x="273" y="44"/>
                    <a:pt x="273" y="44"/>
                  </a:cubicBezTo>
                  <a:cubicBezTo>
                    <a:pt x="272" y="44"/>
                    <a:pt x="272" y="45"/>
                    <a:pt x="272" y="46"/>
                  </a:cubicBezTo>
                  <a:cubicBezTo>
                    <a:pt x="263" y="45"/>
                    <a:pt x="254" y="46"/>
                    <a:pt x="244" y="46"/>
                  </a:cubicBezTo>
                  <a:cubicBezTo>
                    <a:pt x="253" y="39"/>
                    <a:pt x="262" y="30"/>
                    <a:pt x="269" y="22"/>
                  </a:cubicBezTo>
                  <a:cubicBezTo>
                    <a:pt x="271" y="23"/>
                    <a:pt x="273" y="24"/>
                    <a:pt x="276" y="23"/>
                  </a:cubicBezTo>
                  <a:cubicBezTo>
                    <a:pt x="281" y="21"/>
                    <a:pt x="285" y="15"/>
                    <a:pt x="284" y="10"/>
                  </a:cubicBezTo>
                  <a:cubicBezTo>
                    <a:pt x="283" y="4"/>
                    <a:pt x="273" y="0"/>
                    <a:pt x="268" y="4"/>
                  </a:cubicBezTo>
                  <a:cubicBezTo>
                    <a:pt x="266" y="5"/>
                    <a:pt x="266" y="8"/>
                    <a:pt x="266" y="11"/>
                  </a:cubicBezTo>
                  <a:cubicBezTo>
                    <a:pt x="265" y="12"/>
                    <a:pt x="265" y="12"/>
                    <a:pt x="265" y="12"/>
                  </a:cubicBezTo>
                  <a:cubicBezTo>
                    <a:pt x="265" y="15"/>
                    <a:pt x="266" y="18"/>
                    <a:pt x="267" y="20"/>
                  </a:cubicBezTo>
                  <a:cubicBezTo>
                    <a:pt x="252" y="35"/>
                    <a:pt x="235" y="48"/>
                    <a:pt x="217" y="60"/>
                  </a:cubicBezTo>
                  <a:cubicBezTo>
                    <a:pt x="220" y="50"/>
                    <a:pt x="222" y="40"/>
                    <a:pt x="223" y="30"/>
                  </a:cubicBezTo>
                  <a:cubicBezTo>
                    <a:pt x="228" y="30"/>
                    <a:pt x="233" y="26"/>
                    <a:pt x="233" y="21"/>
                  </a:cubicBezTo>
                  <a:cubicBezTo>
                    <a:pt x="234" y="15"/>
                    <a:pt x="230" y="10"/>
                    <a:pt x="224" y="10"/>
                  </a:cubicBezTo>
                  <a:cubicBezTo>
                    <a:pt x="219" y="9"/>
                    <a:pt x="208" y="13"/>
                    <a:pt x="210" y="21"/>
                  </a:cubicBezTo>
                  <a:cubicBezTo>
                    <a:pt x="211" y="25"/>
                    <a:pt x="215" y="29"/>
                    <a:pt x="219" y="29"/>
                  </a:cubicBezTo>
                  <a:cubicBezTo>
                    <a:pt x="219" y="30"/>
                    <a:pt x="220" y="30"/>
                    <a:pt x="220" y="30"/>
                  </a:cubicBezTo>
                  <a:cubicBezTo>
                    <a:pt x="220" y="30"/>
                    <a:pt x="220" y="30"/>
                    <a:pt x="221" y="30"/>
                  </a:cubicBezTo>
                  <a:cubicBezTo>
                    <a:pt x="219" y="41"/>
                    <a:pt x="217" y="51"/>
                    <a:pt x="216" y="61"/>
                  </a:cubicBezTo>
                  <a:cubicBezTo>
                    <a:pt x="195" y="75"/>
                    <a:pt x="173" y="87"/>
                    <a:pt x="151" y="98"/>
                  </a:cubicBezTo>
                  <a:cubicBezTo>
                    <a:pt x="150" y="98"/>
                    <a:pt x="150" y="98"/>
                    <a:pt x="150" y="99"/>
                  </a:cubicBezTo>
                  <a:cubicBezTo>
                    <a:pt x="156" y="83"/>
                    <a:pt x="165" y="70"/>
                    <a:pt x="173" y="56"/>
                  </a:cubicBezTo>
                  <a:cubicBezTo>
                    <a:pt x="177" y="58"/>
                    <a:pt x="181" y="58"/>
                    <a:pt x="184" y="54"/>
                  </a:cubicBezTo>
                  <a:cubicBezTo>
                    <a:pt x="188" y="49"/>
                    <a:pt x="190" y="41"/>
                    <a:pt x="186" y="36"/>
                  </a:cubicBezTo>
                  <a:cubicBezTo>
                    <a:pt x="182" y="30"/>
                    <a:pt x="173" y="31"/>
                    <a:pt x="169" y="37"/>
                  </a:cubicBezTo>
                  <a:cubicBezTo>
                    <a:pt x="166" y="41"/>
                    <a:pt x="166" y="46"/>
                    <a:pt x="169" y="50"/>
                  </a:cubicBezTo>
                  <a:cubicBezTo>
                    <a:pt x="168" y="51"/>
                    <a:pt x="168" y="51"/>
                    <a:pt x="169" y="51"/>
                  </a:cubicBezTo>
                  <a:cubicBezTo>
                    <a:pt x="169" y="53"/>
                    <a:pt x="170" y="54"/>
                    <a:pt x="171" y="55"/>
                  </a:cubicBezTo>
                  <a:cubicBezTo>
                    <a:pt x="162" y="69"/>
                    <a:pt x="153" y="83"/>
                    <a:pt x="148" y="100"/>
                  </a:cubicBezTo>
                  <a:cubicBezTo>
                    <a:pt x="127" y="110"/>
                    <a:pt x="105" y="119"/>
                    <a:pt x="83" y="127"/>
                  </a:cubicBezTo>
                  <a:cubicBezTo>
                    <a:pt x="82" y="128"/>
                    <a:pt x="81" y="128"/>
                    <a:pt x="80" y="128"/>
                  </a:cubicBezTo>
                  <a:cubicBezTo>
                    <a:pt x="90" y="113"/>
                    <a:pt x="102" y="100"/>
                    <a:pt x="114" y="88"/>
                  </a:cubicBezTo>
                  <a:cubicBezTo>
                    <a:pt x="119" y="92"/>
                    <a:pt x="127" y="92"/>
                    <a:pt x="131" y="87"/>
                  </a:cubicBezTo>
                  <a:cubicBezTo>
                    <a:pt x="135" y="83"/>
                    <a:pt x="135" y="75"/>
                    <a:pt x="132" y="71"/>
                  </a:cubicBezTo>
                  <a:cubicBezTo>
                    <a:pt x="127" y="64"/>
                    <a:pt x="119" y="68"/>
                    <a:pt x="115" y="73"/>
                  </a:cubicBezTo>
                  <a:cubicBezTo>
                    <a:pt x="114" y="73"/>
                    <a:pt x="114" y="73"/>
                    <a:pt x="114" y="74"/>
                  </a:cubicBezTo>
                  <a:cubicBezTo>
                    <a:pt x="112" y="77"/>
                    <a:pt x="110" y="82"/>
                    <a:pt x="113" y="85"/>
                  </a:cubicBezTo>
                  <a:cubicBezTo>
                    <a:pt x="99" y="98"/>
                    <a:pt x="86" y="112"/>
                    <a:pt x="78" y="129"/>
                  </a:cubicBezTo>
                  <a:cubicBezTo>
                    <a:pt x="66" y="133"/>
                    <a:pt x="54" y="138"/>
                    <a:pt x="42" y="142"/>
                  </a:cubicBezTo>
                  <a:cubicBezTo>
                    <a:pt x="36" y="143"/>
                    <a:pt x="30" y="145"/>
                    <a:pt x="24" y="146"/>
                  </a:cubicBezTo>
                  <a:cubicBezTo>
                    <a:pt x="27" y="141"/>
                    <a:pt x="29" y="135"/>
                    <a:pt x="32" y="130"/>
                  </a:cubicBezTo>
                  <a:cubicBezTo>
                    <a:pt x="35" y="125"/>
                    <a:pt x="38" y="120"/>
                    <a:pt x="41" y="114"/>
                  </a:cubicBezTo>
                  <a:cubicBezTo>
                    <a:pt x="44" y="116"/>
                    <a:pt x="48" y="116"/>
                    <a:pt x="51" y="113"/>
                  </a:cubicBezTo>
                  <a:cubicBezTo>
                    <a:pt x="57" y="109"/>
                    <a:pt x="58" y="101"/>
                    <a:pt x="54" y="96"/>
                  </a:cubicBezTo>
                  <a:cubicBezTo>
                    <a:pt x="49" y="90"/>
                    <a:pt x="40" y="90"/>
                    <a:pt x="36" y="97"/>
                  </a:cubicBezTo>
                  <a:cubicBezTo>
                    <a:pt x="34" y="100"/>
                    <a:pt x="33" y="107"/>
                    <a:pt x="36" y="110"/>
                  </a:cubicBezTo>
                  <a:cubicBezTo>
                    <a:pt x="37" y="111"/>
                    <a:pt x="38" y="112"/>
                    <a:pt x="39" y="113"/>
                  </a:cubicBezTo>
                  <a:cubicBezTo>
                    <a:pt x="31" y="122"/>
                    <a:pt x="26" y="135"/>
                    <a:pt x="21" y="146"/>
                  </a:cubicBezTo>
                  <a:cubicBezTo>
                    <a:pt x="14" y="148"/>
                    <a:pt x="7" y="150"/>
                    <a:pt x="0" y="152"/>
                  </a:cubicBezTo>
                  <a:cubicBezTo>
                    <a:pt x="0" y="152"/>
                    <a:pt x="0" y="153"/>
                    <a:pt x="0" y="153"/>
                  </a:cubicBezTo>
                  <a:cubicBezTo>
                    <a:pt x="12" y="155"/>
                    <a:pt x="25" y="150"/>
                    <a:pt x="36" y="147"/>
                  </a:cubicBezTo>
                  <a:cubicBezTo>
                    <a:pt x="40" y="146"/>
                    <a:pt x="43" y="145"/>
                    <a:pt x="46" y="144"/>
                  </a:cubicBezTo>
                  <a:cubicBezTo>
                    <a:pt x="58" y="149"/>
                    <a:pt x="74" y="153"/>
                    <a:pt x="88" y="153"/>
                  </a:cubicBezTo>
                  <a:cubicBezTo>
                    <a:pt x="87" y="154"/>
                    <a:pt x="87" y="155"/>
                    <a:pt x="87" y="156"/>
                  </a:cubicBezTo>
                  <a:cubicBezTo>
                    <a:pt x="88" y="163"/>
                    <a:pt x="95" y="166"/>
                    <a:pt x="102" y="165"/>
                  </a:cubicBezTo>
                  <a:cubicBezTo>
                    <a:pt x="108" y="165"/>
                    <a:pt x="111" y="159"/>
                    <a:pt x="110" y="153"/>
                  </a:cubicBezTo>
                  <a:cubicBezTo>
                    <a:pt x="109" y="147"/>
                    <a:pt x="101" y="140"/>
                    <a:pt x="95" y="142"/>
                  </a:cubicBezTo>
                  <a:cubicBezTo>
                    <a:pt x="94" y="143"/>
                    <a:pt x="94" y="144"/>
                    <a:pt x="94" y="144"/>
                  </a:cubicBezTo>
                  <a:cubicBezTo>
                    <a:pt x="92" y="145"/>
                    <a:pt x="90" y="147"/>
                    <a:pt x="89" y="149"/>
                  </a:cubicBezTo>
                  <a:cubicBezTo>
                    <a:pt x="82" y="149"/>
                    <a:pt x="76" y="149"/>
                    <a:pt x="69" y="148"/>
                  </a:cubicBezTo>
                  <a:cubicBezTo>
                    <a:pt x="62" y="147"/>
                    <a:pt x="55" y="145"/>
                    <a:pt x="48" y="144"/>
                  </a:cubicBezTo>
                  <a:cubicBezTo>
                    <a:pt x="59" y="140"/>
                    <a:pt x="70" y="136"/>
                    <a:pt x="81" y="132"/>
                  </a:cubicBezTo>
                  <a:cubicBezTo>
                    <a:pt x="94" y="127"/>
                    <a:pt x="107" y="122"/>
                    <a:pt x="121" y="116"/>
                  </a:cubicBezTo>
                  <a:cubicBezTo>
                    <a:pt x="132" y="125"/>
                    <a:pt x="145" y="133"/>
                    <a:pt x="158" y="137"/>
                  </a:cubicBezTo>
                  <a:cubicBezTo>
                    <a:pt x="158" y="139"/>
                    <a:pt x="158" y="141"/>
                    <a:pt x="159" y="143"/>
                  </a:cubicBezTo>
                  <a:cubicBezTo>
                    <a:pt x="159" y="144"/>
                    <a:pt x="159" y="144"/>
                    <a:pt x="159" y="144"/>
                  </a:cubicBezTo>
                  <a:cubicBezTo>
                    <a:pt x="161" y="149"/>
                    <a:pt x="166" y="152"/>
                    <a:pt x="172" y="151"/>
                  </a:cubicBezTo>
                  <a:cubicBezTo>
                    <a:pt x="178" y="150"/>
                    <a:pt x="185" y="143"/>
                    <a:pt x="182" y="136"/>
                  </a:cubicBezTo>
                  <a:cubicBezTo>
                    <a:pt x="179" y="131"/>
                    <a:pt x="172" y="129"/>
                    <a:pt x="167" y="130"/>
                  </a:cubicBezTo>
                  <a:cubicBezTo>
                    <a:pt x="164" y="130"/>
                    <a:pt x="161" y="132"/>
                    <a:pt x="160" y="134"/>
                  </a:cubicBezTo>
                  <a:cubicBezTo>
                    <a:pt x="146" y="130"/>
                    <a:pt x="134" y="123"/>
                    <a:pt x="123" y="115"/>
                  </a:cubicBezTo>
                  <a:cubicBezTo>
                    <a:pt x="131" y="112"/>
                    <a:pt x="139" y="108"/>
                    <a:pt x="148" y="104"/>
                  </a:cubicBezTo>
                  <a:cubicBezTo>
                    <a:pt x="160" y="98"/>
                    <a:pt x="174" y="92"/>
                    <a:pt x="187" y="85"/>
                  </a:cubicBezTo>
                  <a:cubicBezTo>
                    <a:pt x="195" y="91"/>
                    <a:pt x="206" y="94"/>
                    <a:pt x="217" y="96"/>
                  </a:cubicBezTo>
                  <a:cubicBezTo>
                    <a:pt x="216" y="99"/>
                    <a:pt x="215" y="101"/>
                    <a:pt x="216" y="104"/>
                  </a:cubicBezTo>
                  <a:cubicBezTo>
                    <a:pt x="218" y="110"/>
                    <a:pt x="227" y="113"/>
                    <a:pt x="232" y="109"/>
                  </a:cubicBezTo>
                  <a:cubicBezTo>
                    <a:pt x="236" y="106"/>
                    <a:pt x="236" y="100"/>
                    <a:pt x="234" y="95"/>
                  </a:cubicBezTo>
                  <a:cubicBezTo>
                    <a:pt x="232" y="92"/>
                    <a:pt x="229" y="90"/>
                    <a:pt x="225" y="91"/>
                  </a:cubicBezTo>
                  <a:cubicBezTo>
                    <a:pt x="225" y="90"/>
                    <a:pt x="225" y="90"/>
                    <a:pt x="225" y="90"/>
                  </a:cubicBezTo>
                  <a:cubicBezTo>
                    <a:pt x="225" y="90"/>
                    <a:pt x="225" y="90"/>
                    <a:pt x="225" y="90"/>
                  </a:cubicBezTo>
                  <a:cubicBezTo>
                    <a:pt x="224" y="90"/>
                    <a:pt x="223" y="91"/>
                    <a:pt x="221" y="91"/>
                  </a:cubicBezTo>
                  <a:cubicBezTo>
                    <a:pt x="220" y="92"/>
                    <a:pt x="220" y="92"/>
                    <a:pt x="219" y="93"/>
                  </a:cubicBezTo>
                  <a:cubicBezTo>
                    <a:pt x="219" y="93"/>
                    <a:pt x="218" y="93"/>
                    <a:pt x="218" y="93"/>
                  </a:cubicBezTo>
                  <a:cubicBezTo>
                    <a:pt x="208" y="91"/>
                    <a:pt x="198" y="88"/>
                    <a:pt x="188" y="84"/>
                  </a:cubicBezTo>
                  <a:cubicBezTo>
                    <a:pt x="207" y="73"/>
                    <a:pt x="226" y="61"/>
                    <a:pt x="243" y="48"/>
                  </a:cubicBezTo>
                  <a:cubicBezTo>
                    <a:pt x="253" y="48"/>
                    <a:pt x="263" y="49"/>
                    <a:pt x="273" y="48"/>
                  </a:cubicBezTo>
                  <a:cubicBezTo>
                    <a:pt x="273" y="48"/>
                    <a:pt x="273" y="48"/>
                    <a:pt x="273" y="48"/>
                  </a:cubicBezTo>
                  <a:cubicBezTo>
                    <a:pt x="275" y="51"/>
                    <a:pt x="279" y="54"/>
                    <a:pt x="282" y="54"/>
                  </a:cubicBezTo>
                  <a:cubicBezTo>
                    <a:pt x="287" y="55"/>
                    <a:pt x="292" y="52"/>
                    <a:pt x="293" y="46"/>
                  </a:cubicBezTo>
                  <a:cubicBezTo>
                    <a:pt x="294" y="40"/>
                    <a:pt x="290" y="33"/>
                    <a:pt x="284" y="3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26"/>
            <p:cNvSpPr/>
            <p:nvPr/>
          </p:nvSpPr>
          <p:spPr bwMode="auto">
            <a:xfrm>
              <a:off x="1852613" y="2841625"/>
              <a:ext cx="1346200" cy="858838"/>
            </a:xfrm>
            <a:custGeom>
              <a:avLst/>
              <a:gdLst>
                <a:gd name="T0" fmla="*/ 315 w 318"/>
                <a:gd name="T1" fmla="*/ 27 h 202"/>
                <a:gd name="T2" fmla="*/ 280 w 318"/>
                <a:gd name="T3" fmla="*/ 42 h 202"/>
                <a:gd name="T4" fmla="*/ 246 w 318"/>
                <a:gd name="T5" fmla="*/ 54 h 202"/>
                <a:gd name="T6" fmla="*/ 199 w 318"/>
                <a:gd name="T7" fmla="*/ 96 h 202"/>
                <a:gd name="T8" fmla="*/ 179 w 318"/>
                <a:gd name="T9" fmla="*/ 102 h 202"/>
                <a:gd name="T10" fmla="*/ 116 w 318"/>
                <a:gd name="T11" fmla="*/ 117 h 202"/>
                <a:gd name="T12" fmla="*/ 137 w 318"/>
                <a:gd name="T13" fmla="*/ 99 h 202"/>
                <a:gd name="T14" fmla="*/ 145 w 318"/>
                <a:gd name="T15" fmla="*/ 91 h 202"/>
                <a:gd name="T16" fmla="*/ 204 w 318"/>
                <a:gd name="T17" fmla="*/ 4 h 202"/>
                <a:gd name="T18" fmla="*/ 206 w 318"/>
                <a:gd name="T19" fmla="*/ 2 h 202"/>
                <a:gd name="T20" fmla="*/ 204 w 318"/>
                <a:gd name="T21" fmla="*/ 1 h 202"/>
                <a:gd name="T22" fmla="*/ 185 w 318"/>
                <a:gd name="T23" fmla="*/ 22 h 202"/>
                <a:gd name="T24" fmla="*/ 162 w 318"/>
                <a:gd name="T25" fmla="*/ 43 h 202"/>
                <a:gd name="T26" fmla="*/ 141 w 318"/>
                <a:gd name="T27" fmla="*/ 90 h 202"/>
                <a:gd name="T28" fmla="*/ 141 w 318"/>
                <a:gd name="T29" fmla="*/ 90 h 202"/>
                <a:gd name="T30" fmla="*/ 137 w 318"/>
                <a:gd name="T31" fmla="*/ 95 h 202"/>
                <a:gd name="T32" fmla="*/ 111 w 318"/>
                <a:gd name="T33" fmla="*/ 118 h 202"/>
                <a:gd name="T34" fmla="*/ 76 w 318"/>
                <a:gd name="T35" fmla="*/ 123 h 202"/>
                <a:gd name="T36" fmla="*/ 76 w 318"/>
                <a:gd name="T37" fmla="*/ 123 h 202"/>
                <a:gd name="T38" fmla="*/ 75 w 318"/>
                <a:gd name="T39" fmla="*/ 123 h 202"/>
                <a:gd name="T40" fmla="*/ 57 w 318"/>
                <a:gd name="T41" fmla="*/ 126 h 202"/>
                <a:gd name="T42" fmla="*/ 1 w 318"/>
                <a:gd name="T43" fmla="*/ 125 h 202"/>
                <a:gd name="T44" fmla="*/ 1 w 318"/>
                <a:gd name="T45" fmla="*/ 126 h 202"/>
                <a:gd name="T46" fmla="*/ 50 w 318"/>
                <a:gd name="T47" fmla="*/ 130 h 202"/>
                <a:gd name="T48" fmla="*/ 77 w 318"/>
                <a:gd name="T49" fmla="*/ 127 h 202"/>
                <a:gd name="T50" fmla="*/ 122 w 318"/>
                <a:gd name="T51" fmla="*/ 158 h 202"/>
                <a:gd name="T52" fmla="*/ 164 w 318"/>
                <a:gd name="T53" fmla="*/ 171 h 202"/>
                <a:gd name="T54" fmla="*/ 251 w 318"/>
                <a:gd name="T55" fmla="*/ 156 h 202"/>
                <a:gd name="T56" fmla="*/ 251 w 318"/>
                <a:gd name="T57" fmla="*/ 155 h 202"/>
                <a:gd name="T58" fmla="*/ 252 w 318"/>
                <a:gd name="T59" fmla="*/ 155 h 202"/>
                <a:gd name="T60" fmla="*/ 251 w 318"/>
                <a:gd name="T61" fmla="*/ 153 h 202"/>
                <a:gd name="T62" fmla="*/ 163 w 318"/>
                <a:gd name="T63" fmla="*/ 167 h 202"/>
                <a:gd name="T64" fmla="*/ 163 w 318"/>
                <a:gd name="T65" fmla="*/ 167 h 202"/>
                <a:gd name="T66" fmla="*/ 127 w 318"/>
                <a:gd name="T67" fmla="*/ 157 h 202"/>
                <a:gd name="T68" fmla="*/ 78 w 318"/>
                <a:gd name="T69" fmla="*/ 126 h 202"/>
                <a:gd name="T70" fmla="*/ 108 w 318"/>
                <a:gd name="T71" fmla="*/ 121 h 202"/>
                <a:gd name="T72" fmla="*/ 199 w 318"/>
                <a:gd name="T73" fmla="*/ 100 h 202"/>
                <a:gd name="T74" fmla="*/ 199 w 318"/>
                <a:gd name="T75" fmla="*/ 100 h 202"/>
                <a:gd name="T76" fmla="*/ 265 w 318"/>
                <a:gd name="T77" fmla="*/ 104 h 202"/>
                <a:gd name="T78" fmla="*/ 296 w 318"/>
                <a:gd name="T79" fmla="*/ 74 h 202"/>
                <a:gd name="T80" fmla="*/ 315 w 318"/>
                <a:gd name="T81" fmla="*/ 30 h 202"/>
                <a:gd name="T82" fmla="*/ 316 w 318"/>
                <a:gd name="T83" fmla="*/ 29 h 202"/>
                <a:gd name="T84" fmla="*/ 315 w 318"/>
                <a:gd name="T85" fmla="*/ 27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8" h="202">
                  <a:moveTo>
                    <a:pt x="315" y="27"/>
                  </a:moveTo>
                  <a:cubicBezTo>
                    <a:pt x="304" y="33"/>
                    <a:pt x="292" y="38"/>
                    <a:pt x="280" y="42"/>
                  </a:cubicBezTo>
                  <a:cubicBezTo>
                    <a:pt x="269" y="46"/>
                    <a:pt x="257" y="49"/>
                    <a:pt x="246" y="54"/>
                  </a:cubicBezTo>
                  <a:cubicBezTo>
                    <a:pt x="226" y="63"/>
                    <a:pt x="211" y="78"/>
                    <a:pt x="199" y="96"/>
                  </a:cubicBezTo>
                  <a:cubicBezTo>
                    <a:pt x="193" y="98"/>
                    <a:pt x="186" y="100"/>
                    <a:pt x="179" y="102"/>
                  </a:cubicBezTo>
                  <a:cubicBezTo>
                    <a:pt x="158" y="109"/>
                    <a:pt x="137" y="113"/>
                    <a:pt x="116" y="117"/>
                  </a:cubicBezTo>
                  <a:cubicBezTo>
                    <a:pt x="124" y="113"/>
                    <a:pt x="131" y="105"/>
                    <a:pt x="137" y="99"/>
                  </a:cubicBezTo>
                  <a:cubicBezTo>
                    <a:pt x="140" y="96"/>
                    <a:pt x="142" y="94"/>
                    <a:pt x="145" y="91"/>
                  </a:cubicBezTo>
                  <a:cubicBezTo>
                    <a:pt x="192" y="99"/>
                    <a:pt x="197" y="38"/>
                    <a:pt x="204" y="4"/>
                  </a:cubicBezTo>
                  <a:cubicBezTo>
                    <a:pt x="205" y="3"/>
                    <a:pt x="205" y="3"/>
                    <a:pt x="206" y="2"/>
                  </a:cubicBezTo>
                  <a:cubicBezTo>
                    <a:pt x="206" y="1"/>
                    <a:pt x="205" y="0"/>
                    <a:pt x="204" y="1"/>
                  </a:cubicBezTo>
                  <a:cubicBezTo>
                    <a:pt x="198" y="8"/>
                    <a:pt x="192" y="15"/>
                    <a:pt x="185" y="22"/>
                  </a:cubicBezTo>
                  <a:cubicBezTo>
                    <a:pt x="177" y="29"/>
                    <a:pt x="169" y="35"/>
                    <a:pt x="162" y="43"/>
                  </a:cubicBezTo>
                  <a:cubicBezTo>
                    <a:pt x="149" y="55"/>
                    <a:pt x="139" y="71"/>
                    <a:pt x="141" y="90"/>
                  </a:cubicBezTo>
                  <a:cubicBezTo>
                    <a:pt x="141" y="90"/>
                    <a:pt x="141" y="90"/>
                    <a:pt x="141" y="90"/>
                  </a:cubicBezTo>
                  <a:cubicBezTo>
                    <a:pt x="140" y="91"/>
                    <a:pt x="139" y="93"/>
                    <a:pt x="137" y="95"/>
                  </a:cubicBezTo>
                  <a:cubicBezTo>
                    <a:pt x="129" y="104"/>
                    <a:pt x="121" y="111"/>
                    <a:pt x="111" y="118"/>
                  </a:cubicBezTo>
                  <a:cubicBezTo>
                    <a:pt x="99" y="120"/>
                    <a:pt x="88" y="122"/>
                    <a:pt x="76" y="123"/>
                  </a:cubicBezTo>
                  <a:cubicBezTo>
                    <a:pt x="76" y="123"/>
                    <a:pt x="76" y="123"/>
                    <a:pt x="76" y="123"/>
                  </a:cubicBezTo>
                  <a:cubicBezTo>
                    <a:pt x="76" y="123"/>
                    <a:pt x="75" y="123"/>
                    <a:pt x="75" y="123"/>
                  </a:cubicBezTo>
                  <a:cubicBezTo>
                    <a:pt x="69" y="124"/>
                    <a:pt x="63" y="125"/>
                    <a:pt x="57" y="126"/>
                  </a:cubicBezTo>
                  <a:cubicBezTo>
                    <a:pt x="38" y="129"/>
                    <a:pt x="20" y="130"/>
                    <a:pt x="1" y="125"/>
                  </a:cubicBezTo>
                  <a:cubicBezTo>
                    <a:pt x="1" y="124"/>
                    <a:pt x="0" y="125"/>
                    <a:pt x="1" y="126"/>
                  </a:cubicBezTo>
                  <a:cubicBezTo>
                    <a:pt x="15" y="134"/>
                    <a:pt x="35" y="132"/>
                    <a:pt x="50" y="130"/>
                  </a:cubicBezTo>
                  <a:cubicBezTo>
                    <a:pt x="59" y="129"/>
                    <a:pt x="68" y="128"/>
                    <a:pt x="77" y="127"/>
                  </a:cubicBezTo>
                  <a:cubicBezTo>
                    <a:pt x="86" y="142"/>
                    <a:pt x="107" y="151"/>
                    <a:pt x="122" y="158"/>
                  </a:cubicBezTo>
                  <a:cubicBezTo>
                    <a:pt x="135" y="163"/>
                    <a:pt x="149" y="168"/>
                    <a:pt x="164" y="171"/>
                  </a:cubicBezTo>
                  <a:cubicBezTo>
                    <a:pt x="182" y="202"/>
                    <a:pt x="242" y="188"/>
                    <a:pt x="251" y="156"/>
                  </a:cubicBezTo>
                  <a:cubicBezTo>
                    <a:pt x="251" y="156"/>
                    <a:pt x="251" y="156"/>
                    <a:pt x="251" y="155"/>
                  </a:cubicBezTo>
                  <a:cubicBezTo>
                    <a:pt x="251" y="155"/>
                    <a:pt x="251" y="155"/>
                    <a:pt x="252" y="155"/>
                  </a:cubicBezTo>
                  <a:cubicBezTo>
                    <a:pt x="253" y="155"/>
                    <a:pt x="253" y="152"/>
                    <a:pt x="251" y="153"/>
                  </a:cubicBezTo>
                  <a:cubicBezTo>
                    <a:pt x="222" y="155"/>
                    <a:pt x="184" y="140"/>
                    <a:pt x="163" y="167"/>
                  </a:cubicBezTo>
                  <a:cubicBezTo>
                    <a:pt x="163" y="167"/>
                    <a:pt x="163" y="167"/>
                    <a:pt x="163" y="167"/>
                  </a:cubicBezTo>
                  <a:cubicBezTo>
                    <a:pt x="151" y="165"/>
                    <a:pt x="139" y="161"/>
                    <a:pt x="127" y="157"/>
                  </a:cubicBezTo>
                  <a:cubicBezTo>
                    <a:pt x="110" y="150"/>
                    <a:pt x="90" y="141"/>
                    <a:pt x="78" y="126"/>
                  </a:cubicBezTo>
                  <a:cubicBezTo>
                    <a:pt x="88" y="125"/>
                    <a:pt x="98" y="123"/>
                    <a:pt x="108" y="121"/>
                  </a:cubicBezTo>
                  <a:cubicBezTo>
                    <a:pt x="138" y="116"/>
                    <a:pt x="169" y="110"/>
                    <a:pt x="199" y="100"/>
                  </a:cubicBezTo>
                  <a:cubicBezTo>
                    <a:pt x="199" y="100"/>
                    <a:pt x="199" y="100"/>
                    <a:pt x="199" y="100"/>
                  </a:cubicBezTo>
                  <a:cubicBezTo>
                    <a:pt x="214" y="119"/>
                    <a:pt x="247" y="113"/>
                    <a:pt x="265" y="104"/>
                  </a:cubicBezTo>
                  <a:cubicBezTo>
                    <a:pt x="278" y="98"/>
                    <a:pt x="288" y="85"/>
                    <a:pt x="296" y="74"/>
                  </a:cubicBezTo>
                  <a:cubicBezTo>
                    <a:pt x="305" y="61"/>
                    <a:pt x="313" y="45"/>
                    <a:pt x="315" y="30"/>
                  </a:cubicBezTo>
                  <a:cubicBezTo>
                    <a:pt x="315" y="30"/>
                    <a:pt x="316" y="30"/>
                    <a:pt x="316" y="29"/>
                  </a:cubicBezTo>
                  <a:cubicBezTo>
                    <a:pt x="318" y="29"/>
                    <a:pt x="317" y="27"/>
                    <a:pt x="315" y="27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27"/>
            <p:cNvSpPr/>
            <p:nvPr/>
          </p:nvSpPr>
          <p:spPr bwMode="auto">
            <a:xfrm>
              <a:off x="2401888" y="3727450"/>
              <a:ext cx="319088" cy="714375"/>
            </a:xfrm>
            <a:custGeom>
              <a:avLst/>
              <a:gdLst>
                <a:gd name="T0" fmla="*/ 74 w 75"/>
                <a:gd name="T1" fmla="*/ 155 h 168"/>
                <a:gd name="T2" fmla="*/ 67 w 75"/>
                <a:gd name="T3" fmla="*/ 150 h 168"/>
                <a:gd name="T4" fmla="*/ 58 w 75"/>
                <a:gd name="T5" fmla="*/ 144 h 168"/>
                <a:gd name="T6" fmla="*/ 58 w 75"/>
                <a:gd name="T7" fmla="*/ 144 h 168"/>
                <a:gd name="T8" fmla="*/ 46 w 75"/>
                <a:gd name="T9" fmla="*/ 67 h 168"/>
                <a:gd name="T10" fmla="*/ 28 w 75"/>
                <a:gd name="T11" fmla="*/ 24 h 168"/>
                <a:gd name="T12" fmla="*/ 1 w 75"/>
                <a:gd name="T13" fmla="*/ 0 h 168"/>
                <a:gd name="T14" fmla="*/ 1 w 75"/>
                <a:gd name="T15" fmla="*/ 1 h 168"/>
                <a:gd name="T16" fmla="*/ 27 w 75"/>
                <a:gd name="T17" fmla="*/ 30 h 168"/>
                <a:gd name="T18" fmla="*/ 44 w 75"/>
                <a:gd name="T19" fmla="*/ 73 h 168"/>
                <a:gd name="T20" fmla="*/ 54 w 75"/>
                <a:gd name="T21" fmla="*/ 144 h 168"/>
                <a:gd name="T22" fmla="*/ 42 w 75"/>
                <a:gd name="T23" fmla="*/ 158 h 168"/>
                <a:gd name="T24" fmla="*/ 42 w 75"/>
                <a:gd name="T25" fmla="*/ 160 h 168"/>
                <a:gd name="T26" fmla="*/ 60 w 75"/>
                <a:gd name="T27" fmla="*/ 167 h 168"/>
                <a:gd name="T28" fmla="*/ 73 w 75"/>
                <a:gd name="T29" fmla="*/ 157 h 168"/>
                <a:gd name="T30" fmla="*/ 74 w 75"/>
                <a:gd name="T31" fmla="*/ 155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5" h="168">
                  <a:moveTo>
                    <a:pt x="74" y="155"/>
                  </a:moveTo>
                  <a:cubicBezTo>
                    <a:pt x="72" y="153"/>
                    <a:pt x="70" y="151"/>
                    <a:pt x="67" y="150"/>
                  </a:cubicBezTo>
                  <a:cubicBezTo>
                    <a:pt x="64" y="148"/>
                    <a:pt x="61" y="146"/>
                    <a:pt x="58" y="144"/>
                  </a:cubicBezTo>
                  <a:cubicBezTo>
                    <a:pt x="58" y="144"/>
                    <a:pt x="58" y="144"/>
                    <a:pt x="58" y="144"/>
                  </a:cubicBezTo>
                  <a:cubicBezTo>
                    <a:pt x="58" y="118"/>
                    <a:pt x="53" y="91"/>
                    <a:pt x="46" y="67"/>
                  </a:cubicBezTo>
                  <a:cubicBezTo>
                    <a:pt x="42" y="52"/>
                    <a:pt x="37" y="38"/>
                    <a:pt x="28" y="24"/>
                  </a:cubicBezTo>
                  <a:cubicBezTo>
                    <a:pt x="22" y="15"/>
                    <a:pt x="13" y="3"/>
                    <a:pt x="1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12" y="10"/>
                    <a:pt x="20" y="17"/>
                    <a:pt x="27" y="30"/>
                  </a:cubicBezTo>
                  <a:cubicBezTo>
                    <a:pt x="35" y="43"/>
                    <a:pt x="40" y="58"/>
                    <a:pt x="44" y="73"/>
                  </a:cubicBezTo>
                  <a:cubicBezTo>
                    <a:pt x="50" y="96"/>
                    <a:pt x="51" y="120"/>
                    <a:pt x="54" y="144"/>
                  </a:cubicBezTo>
                  <a:cubicBezTo>
                    <a:pt x="49" y="148"/>
                    <a:pt x="46" y="153"/>
                    <a:pt x="42" y="158"/>
                  </a:cubicBezTo>
                  <a:cubicBezTo>
                    <a:pt x="42" y="159"/>
                    <a:pt x="42" y="160"/>
                    <a:pt x="42" y="160"/>
                  </a:cubicBezTo>
                  <a:cubicBezTo>
                    <a:pt x="47" y="165"/>
                    <a:pt x="53" y="168"/>
                    <a:pt x="60" y="167"/>
                  </a:cubicBezTo>
                  <a:cubicBezTo>
                    <a:pt x="65" y="166"/>
                    <a:pt x="71" y="162"/>
                    <a:pt x="73" y="157"/>
                  </a:cubicBezTo>
                  <a:cubicBezTo>
                    <a:pt x="74" y="157"/>
                    <a:pt x="75" y="156"/>
                    <a:pt x="74" y="15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28"/>
            <p:cNvSpPr/>
            <p:nvPr/>
          </p:nvSpPr>
          <p:spPr bwMode="auto">
            <a:xfrm>
              <a:off x="2767013" y="3887788"/>
              <a:ext cx="541338" cy="584200"/>
            </a:xfrm>
            <a:custGeom>
              <a:avLst/>
              <a:gdLst>
                <a:gd name="T0" fmla="*/ 120 w 128"/>
                <a:gd name="T1" fmla="*/ 87 h 137"/>
                <a:gd name="T2" fmla="*/ 109 w 128"/>
                <a:gd name="T3" fmla="*/ 89 h 137"/>
                <a:gd name="T4" fmla="*/ 74 w 128"/>
                <a:gd name="T5" fmla="*/ 76 h 137"/>
                <a:gd name="T6" fmla="*/ 74 w 128"/>
                <a:gd name="T7" fmla="*/ 76 h 137"/>
                <a:gd name="T8" fmla="*/ 51 w 128"/>
                <a:gd name="T9" fmla="*/ 38 h 137"/>
                <a:gd name="T10" fmla="*/ 86 w 128"/>
                <a:gd name="T11" fmla="*/ 47 h 137"/>
                <a:gd name="T12" fmla="*/ 86 w 128"/>
                <a:gd name="T13" fmla="*/ 53 h 137"/>
                <a:gd name="T14" fmla="*/ 102 w 128"/>
                <a:gd name="T15" fmla="*/ 59 h 137"/>
                <a:gd name="T16" fmla="*/ 105 w 128"/>
                <a:gd name="T17" fmla="*/ 41 h 137"/>
                <a:gd name="T18" fmla="*/ 90 w 128"/>
                <a:gd name="T19" fmla="*/ 38 h 137"/>
                <a:gd name="T20" fmla="*/ 90 w 128"/>
                <a:gd name="T21" fmla="*/ 39 h 137"/>
                <a:gd name="T22" fmla="*/ 87 w 128"/>
                <a:gd name="T23" fmla="*/ 43 h 137"/>
                <a:gd name="T24" fmla="*/ 69 w 128"/>
                <a:gd name="T25" fmla="*/ 41 h 137"/>
                <a:gd name="T26" fmla="*/ 47 w 128"/>
                <a:gd name="T27" fmla="*/ 33 h 137"/>
                <a:gd name="T28" fmla="*/ 17 w 128"/>
                <a:gd name="T29" fmla="*/ 1 h 137"/>
                <a:gd name="T30" fmla="*/ 16 w 128"/>
                <a:gd name="T31" fmla="*/ 1 h 137"/>
                <a:gd name="T32" fmla="*/ 30 w 128"/>
                <a:gd name="T33" fmla="*/ 18 h 137"/>
                <a:gd name="T34" fmla="*/ 16 w 128"/>
                <a:gd name="T35" fmla="*/ 65 h 137"/>
                <a:gd name="T36" fmla="*/ 4 w 128"/>
                <a:gd name="T37" fmla="*/ 66 h 137"/>
                <a:gd name="T38" fmla="*/ 5 w 128"/>
                <a:gd name="T39" fmla="*/ 81 h 137"/>
                <a:gd name="T40" fmla="*/ 17 w 128"/>
                <a:gd name="T41" fmla="*/ 81 h 137"/>
                <a:gd name="T42" fmla="*/ 18 w 128"/>
                <a:gd name="T43" fmla="*/ 68 h 137"/>
                <a:gd name="T44" fmla="*/ 32 w 128"/>
                <a:gd name="T45" fmla="*/ 20 h 137"/>
                <a:gd name="T46" fmla="*/ 59 w 128"/>
                <a:gd name="T47" fmla="*/ 56 h 137"/>
                <a:gd name="T48" fmla="*/ 45 w 128"/>
                <a:gd name="T49" fmla="*/ 97 h 137"/>
                <a:gd name="T50" fmla="*/ 44 w 128"/>
                <a:gd name="T51" fmla="*/ 97 h 137"/>
                <a:gd name="T52" fmla="*/ 42 w 128"/>
                <a:gd name="T53" fmla="*/ 97 h 137"/>
                <a:gd name="T54" fmla="*/ 32 w 128"/>
                <a:gd name="T55" fmla="*/ 100 h 137"/>
                <a:gd name="T56" fmla="*/ 35 w 128"/>
                <a:gd name="T57" fmla="*/ 114 h 137"/>
                <a:gd name="T58" fmla="*/ 48 w 128"/>
                <a:gd name="T59" fmla="*/ 111 h 137"/>
                <a:gd name="T60" fmla="*/ 48 w 128"/>
                <a:gd name="T61" fmla="*/ 100 h 137"/>
                <a:gd name="T62" fmla="*/ 61 w 128"/>
                <a:gd name="T63" fmla="*/ 59 h 137"/>
                <a:gd name="T64" fmla="*/ 80 w 128"/>
                <a:gd name="T65" fmla="*/ 97 h 137"/>
                <a:gd name="T66" fmla="*/ 72 w 128"/>
                <a:gd name="T67" fmla="*/ 115 h 137"/>
                <a:gd name="T68" fmla="*/ 71 w 128"/>
                <a:gd name="T69" fmla="*/ 114 h 137"/>
                <a:gd name="T70" fmla="*/ 61 w 128"/>
                <a:gd name="T71" fmla="*/ 122 h 137"/>
                <a:gd name="T72" fmla="*/ 67 w 128"/>
                <a:gd name="T73" fmla="*/ 133 h 137"/>
                <a:gd name="T74" fmla="*/ 75 w 128"/>
                <a:gd name="T75" fmla="*/ 127 h 137"/>
                <a:gd name="T76" fmla="*/ 74 w 128"/>
                <a:gd name="T77" fmla="*/ 117 h 137"/>
                <a:gd name="T78" fmla="*/ 81 w 128"/>
                <a:gd name="T79" fmla="*/ 99 h 137"/>
                <a:gd name="T80" fmla="*/ 89 w 128"/>
                <a:gd name="T81" fmla="*/ 121 h 137"/>
                <a:gd name="T82" fmla="*/ 88 w 128"/>
                <a:gd name="T83" fmla="*/ 131 h 137"/>
                <a:gd name="T84" fmla="*/ 100 w 128"/>
                <a:gd name="T85" fmla="*/ 134 h 137"/>
                <a:gd name="T86" fmla="*/ 103 w 128"/>
                <a:gd name="T87" fmla="*/ 123 h 137"/>
                <a:gd name="T88" fmla="*/ 91 w 128"/>
                <a:gd name="T89" fmla="*/ 119 h 137"/>
                <a:gd name="T90" fmla="*/ 76 w 128"/>
                <a:gd name="T91" fmla="*/ 79 h 137"/>
                <a:gd name="T92" fmla="*/ 106 w 128"/>
                <a:gd name="T93" fmla="*/ 93 h 137"/>
                <a:gd name="T94" fmla="*/ 106 w 128"/>
                <a:gd name="T95" fmla="*/ 94 h 137"/>
                <a:gd name="T96" fmla="*/ 106 w 128"/>
                <a:gd name="T97" fmla="*/ 95 h 137"/>
                <a:gd name="T98" fmla="*/ 112 w 128"/>
                <a:gd name="T99" fmla="*/ 106 h 137"/>
                <a:gd name="T100" fmla="*/ 128 w 128"/>
                <a:gd name="T101" fmla="*/ 99 h 137"/>
                <a:gd name="T102" fmla="*/ 120 w 128"/>
                <a:gd name="T103" fmla="*/ 87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8" h="137">
                  <a:moveTo>
                    <a:pt x="120" y="87"/>
                  </a:moveTo>
                  <a:cubicBezTo>
                    <a:pt x="116" y="85"/>
                    <a:pt x="112" y="86"/>
                    <a:pt x="109" y="89"/>
                  </a:cubicBezTo>
                  <a:cubicBezTo>
                    <a:pt x="96" y="86"/>
                    <a:pt x="85" y="83"/>
                    <a:pt x="74" y="76"/>
                  </a:cubicBezTo>
                  <a:cubicBezTo>
                    <a:pt x="74" y="76"/>
                    <a:pt x="74" y="76"/>
                    <a:pt x="74" y="76"/>
                  </a:cubicBezTo>
                  <a:cubicBezTo>
                    <a:pt x="67" y="62"/>
                    <a:pt x="60" y="50"/>
                    <a:pt x="51" y="38"/>
                  </a:cubicBezTo>
                  <a:cubicBezTo>
                    <a:pt x="61" y="44"/>
                    <a:pt x="74" y="47"/>
                    <a:pt x="86" y="47"/>
                  </a:cubicBezTo>
                  <a:cubicBezTo>
                    <a:pt x="85" y="49"/>
                    <a:pt x="85" y="51"/>
                    <a:pt x="86" y="53"/>
                  </a:cubicBezTo>
                  <a:cubicBezTo>
                    <a:pt x="87" y="61"/>
                    <a:pt x="96" y="63"/>
                    <a:pt x="102" y="59"/>
                  </a:cubicBezTo>
                  <a:cubicBezTo>
                    <a:pt x="106" y="55"/>
                    <a:pt x="107" y="47"/>
                    <a:pt x="105" y="41"/>
                  </a:cubicBezTo>
                  <a:cubicBezTo>
                    <a:pt x="103" y="34"/>
                    <a:pt x="95" y="33"/>
                    <a:pt x="90" y="38"/>
                  </a:cubicBezTo>
                  <a:cubicBezTo>
                    <a:pt x="90" y="38"/>
                    <a:pt x="90" y="39"/>
                    <a:pt x="90" y="39"/>
                  </a:cubicBezTo>
                  <a:cubicBezTo>
                    <a:pt x="89" y="40"/>
                    <a:pt x="88" y="42"/>
                    <a:pt x="87" y="43"/>
                  </a:cubicBezTo>
                  <a:cubicBezTo>
                    <a:pt x="81" y="42"/>
                    <a:pt x="75" y="42"/>
                    <a:pt x="69" y="41"/>
                  </a:cubicBezTo>
                  <a:cubicBezTo>
                    <a:pt x="61" y="40"/>
                    <a:pt x="54" y="37"/>
                    <a:pt x="47" y="33"/>
                  </a:cubicBezTo>
                  <a:cubicBezTo>
                    <a:pt x="38" y="21"/>
                    <a:pt x="28" y="10"/>
                    <a:pt x="17" y="1"/>
                  </a:cubicBezTo>
                  <a:cubicBezTo>
                    <a:pt x="16" y="0"/>
                    <a:pt x="16" y="1"/>
                    <a:pt x="16" y="1"/>
                  </a:cubicBezTo>
                  <a:cubicBezTo>
                    <a:pt x="21" y="7"/>
                    <a:pt x="26" y="13"/>
                    <a:pt x="30" y="18"/>
                  </a:cubicBezTo>
                  <a:cubicBezTo>
                    <a:pt x="30" y="36"/>
                    <a:pt x="22" y="50"/>
                    <a:pt x="16" y="65"/>
                  </a:cubicBezTo>
                  <a:cubicBezTo>
                    <a:pt x="12" y="63"/>
                    <a:pt x="7" y="63"/>
                    <a:pt x="4" y="66"/>
                  </a:cubicBezTo>
                  <a:cubicBezTo>
                    <a:pt x="1" y="70"/>
                    <a:pt x="0" y="77"/>
                    <a:pt x="5" y="81"/>
                  </a:cubicBezTo>
                  <a:cubicBezTo>
                    <a:pt x="8" y="83"/>
                    <a:pt x="13" y="83"/>
                    <a:pt x="17" y="81"/>
                  </a:cubicBezTo>
                  <a:cubicBezTo>
                    <a:pt x="21" y="78"/>
                    <a:pt x="21" y="71"/>
                    <a:pt x="18" y="68"/>
                  </a:cubicBezTo>
                  <a:cubicBezTo>
                    <a:pt x="26" y="54"/>
                    <a:pt x="33" y="36"/>
                    <a:pt x="32" y="20"/>
                  </a:cubicBezTo>
                  <a:cubicBezTo>
                    <a:pt x="42" y="32"/>
                    <a:pt x="51" y="43"/>
                    <a:pt x="59" y="56"/>
                  </a:cubicBezTo>
                  <a:cubicBezTo>
                    <a:pt x="60" y="72"/>
                    <a:pt x="53" y="84"/>
                    <a:pt x="45" y="97"/>
                  </a:cubicBezTo>
                  <a:cubicBezTo>
                    <a:pt x="45" y="97"/>
                    <a:pt x="45" y="97"/>
                    <a:pt x="44" y="97"/>
                  </a:cubicBezTo>
                  <a:cubicBezTo>
                    <a:pt x="43" y="96"/>
                    <a:pt x="43" y="96"/>
                    <a:pt x="42" y="97"/>
                  </a:cubicBezTo>
                  <a:cubicBezTo>
                    <a:pt x="38" y="96"/>
                    <a:pt x="34" y="97"/>
                    <a:pt x="32" y="100"/>
                  </a:cubicBezTo>
                  <a:cubicBezTo>
                    <a:pt x="27" y="104"/>
                    <a:pt x="31" y="111"/>
                    <a:pt x="35" y="114"/>
                  </a:cubicBezTo>
                  <a:cubicBezTo>
                    <a:pt x="39" y="117"/>
                    <a:pt x="45" y="115"/>
                    <a:pt x="48" y="111"/>
                  </a:cubicBezTo>
                  <a:cubicBezTo>
                    <a:pt x="51" y="108"/>
                    <a:pt x="50" y="103"/>
                    <a:pt x="48" y="100"/>
                  </a:cubicBezTo>
                  <a:cubicBezTo>
                    <a:pt x="56" y="88"/>
                    <a:pt x="62" y="73"/>
                    <a:pt x="61" y="59"/>
                  </a:cubicBezTo>
                  <a:cubicBezTo>
                    <a:pt x="69" y="71"/>
                    <a:pt x="75" y="84"/>
                    <a:pt x="80" y="97"/>
                  </a:cubicBezTo>
                  <a:cubicBezTo>
                    <a:pt x="77" y="103"/>
                    <a:pt x="75" y="109"/>
                    <a:pt x="72" y="115"/>
                  </a:cubicBezTo>
                  <a:cubicBezTo>
                    <a:pt x="72" y="115"/>
                    <a:pt x="71" y="114"/>
                    <a:pt x="71" y="114"/>
                  </a:cubicBezTo>
                  <a:cubicBezTo>
                    <a:pt x="67" y="114"/>
                    <a:pt x="62" y="117"/>
                    <a:pt x="61" y="122"/>
                  </a:cubicBezTo>
                  <a:cubicBezTo>
                    <a:pt x="61" y="126"/>
                    <a:pt x="62" y="132"/>
                    <a:pt x="67" y="133"/>
                  </a:cubicBezTo>
                  <a:cubicBezTo>
                    <a:pt x="71" y="133"/>
                    <a:pt x="74" y="130"/>
                    <a:pt x="75" y="127"/>
                  </a:cubicBezTo>
                  <a:cubicBezTo>
                    <a:pt x="77" y="124"/>
                    <a:pt x="76" y="120"/>
                    <a:pt x="74" y="117"/>
                  </a:cubicBezTo>
                  <a:cubicBezTo>
                    <a:pt x="77" y="111"/>
                    <a:pt x="79" y="105"/>
                    <a:pt x="81" y="99"/>
                  </a:cubicBezTo>
                  <a:cubicBezTo>
                    <a:pt x="83" y="107"/>
                    <a:pt x="86" y="114"/>
                    <a:pt x="89" y="121"/>
                  </a:cubicBezTo>
                  <a:cubicBezTo>
                    <a:pt x="86" y="124"/>
                    <a:pt x="86" y="128"/>
                    <a:pt x="88" y="131"/>
                  </a:cubicBezTo>
                  <a:cubicBezTo>
                    <a:pt x="91" y="135"/>
                    <a:pt x="96" y="137"/>
                    <a:pt x="100" y="134"/>
                  </a:cubicBezTo>
                  <a:cubicBezTo>
                    <a:pt x="103" y="131"/>
                    <a:pt x="104" y="127"/>
                    <a:pt x="103" y="123"/>
                  </a:cubicBezTo>
                  <a:cubicBezTo>
                    <a:pt x="101" y="119"/>
                    <a:pt x="95" y="118"/>
                    <a:pt x="91" y="119"/>
                  </a:cubicBezTo>
                  <a:cubicBezTo>
                    <a:pt x="87" y="105"/>
                    <a:pt x="82" y="92"/>
                    <a:pt x="76" y="79"/>
                  </a:cubicBezTo>
                  <a:cubicBezTo>
                    <a:pt x="84" y="86"/>
                    <a:pt x="96" y="91"/>
                    <a:pt x="106" y="93"/>
                  </a:cubicBezTo>
                  <a:cubicBezTo>
                    <a:pt x="106" y="93"/>
                    <a:pt x="106" y="93"/>
                    <a:pt x="106" y="94"/>
                  </a:cubicBezTo>
                  <a:cubicBezTo>
                    <a:pt x="106" y="94"/>
                    <a:pt x="106" y="94"/>
                    <a:pt x="106" y="95"/>
                  </a:cubicBezTo>
                  <a:cubicBezTo>
                    <a:pt x="105" y="99"/>
                    <a:pt x="107" y="104"/>
                    <a:pt x="112" y="106"/>
                  </a:cubicBezTo>
                  <a:cubicBezTo>
                    <a:pt x="117" y="108"/>
                    <a:pt x="127" y="106"/>
                    <a:pt x="128" y="99"/>
                  </a:cubicBezTo>
                  <a:cubicBezTo>
                    <a:pt x="128" y="94"/>
                    <a:pt x="124" y="89"/>
                    <a:pt x="120" y="87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29"/>
            <p:cNvSpPr/>
            <p:nvPr/>
          </p:nvSpPr>
          <p:spPr bwMode="auto">
            <a:xfrm>
              <a:off x="2736850" y="3173413"/>
              <a:ext cx="855663" cy="693738"/>
            </a:xfrm>
            <a:custGeom>
              <a:avLst/>
              <a:gdLst>
                <a:gd name="T0" fmla="*/ 200 w 202"/>
                <a:gd name="T1" fmla="*/ 36 h 163"/>
                <a:gd name="T2" fmla="*/ 159 w 202"/>
                <a:gd name="T3" fmla="*/ 36 h 163"/>
                <a:gd name="T4" fmla="*/ 130 w 202"/>
                <a:gd name="T5" fmla="*/ 54 h 163"/>
                <a:gd name="T6" fmla="*/ 119 w 202"/>
                <a:gd name="T7" fmla="*/ 0 h 163"/>
                <a:gd name="T8" fmla="*/ 116 w 202"/>
                <a:gd name="T9" fmla="*/ 1 h 163"/>
                <a:gd name="T10" fmla="*/ 121 w 202"/>
                <a:gd name="T11" fmla="*/ 67 h 163"/>
                <a:gd name="T12" fmla="*/ 121 w 202"/>
                <a:gd name="T13" fmla="*/ 68 h 163"/>
                <a:gd name="T14" fmla="*/ 121 w 202"/>
                <a:gd name="T15" fmla="*/ 69 h 163"/>
                <a:gd name="T16" fmla="*/ 98 w 202"/>
                <a:gd name="T17" fmla="*/ 97 h 163"/>
                <a:gd name="T18" fmla="*/ 70 w 202"/>
                <a:gd name="T19" fmla="*/ 124 h 163"/>
                <a:gd name="T20" fmla="*/ 1 w 202"/>
                <a:gd name="T21" fmla="*/ 162 h 163"/>
                <a:gd name="T22" fmla="*/ 1 w 202"/>
                <a:gd name="T23" fmla="*/ 163 h 163"/>
                <a:gd name="T24" fmla="*/ 68 w 202"/>
                <a:gd name="T25" fmla="*/ 130 h 163"/>
                <a:gd name="T26" fmla="*/ 98 w 202"/>
                <a:gd name="T27" fmla="*/ 101 h 163"/>
                <a:gd name="T28" fmla="*/ 123 w 202"/>
                <a:gd name="T29" fmla="*/ 70 h 163"/>
                <a:gd name="T30" fmla="*/ 123 w 202"/>
                <a:gd name="T31" fmla="*/ 70 h 163"/>
                <a:gd name="T32" fmla="*/ 123 w 202"/>
                <a:gd name="T33" fmla="*/ 70 h 163"/>
                <a:gd name="T34" fmla="*/ 124 w 202"/>
                <a:gd name="T35" fmla="*/ 68 h 163"/>
                <a:gd name="T36" fmla="*/ 169 w 202"/>
                <a:gd name="T37" fmla="*/ 67 h 163"/>
                <a:gd name="T38" fmla="*/ 202 w 202"/>
                <a:gd name="T39" fmla="*/ 37 h 163"/>
                <a:gd name="T40" fmla="*/ 200 w 202"/>
                <a:gd name="T41" fmla="*/ 36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02" h="163">
                  <a:moveTo>
                    <a:pt x="200" y="36"/>
                  </a:moveTo>
                  <a:cubicBezTo>
                    <a:pt x="189" y="29"/>
                    <a:pt x="171" y="32"/>
                    <a:pt x="159" y="36"/>
                  </a:cubicBezTo>
                  <a:cubicBezTo>
                    <a:pt x="148" y="40"/>
                    <a:pt x="138" y="46"/>
                    <a:pt x="130" y="54"/>
                  </a:cubicBezTo>
                  <a:cubicBezTo>
                    <a:pt x="134" y="35"/>
                    <a:pt x="130" y="12"/>
                    <a:pt x="119" y="0"/>
                  </a:cubicBezTo>
                  <a:cubicBezTo>
                    <a:pt x="118" y="0"/>
                    <a:pt x="117" y="0"/>
                    <a:pt x="116" y="1"/>
                  </a:cubicBezTo>
                  <a:cubicBezTo>
                    <a:pt x="104" y="18"/>
                    <a:pt x="104" y="52"/>
                    <a:pt x="121" y="67"/>
                  </a:cubicBezTo>
                  <a:cubicBezTo>
                    <a:pt x="121" y="67"/>
                    <a:pt x="121" y="68"/>
                    <a:pt x="121" y="68"/>
                  </a:cubicBezTo>
                  <a:cubicBezTo>
                    <a:pt x="120" y="68"/>
                    <a:pt x="120" y="69"/>
                    <a:pt x="121" y="69"/>
                  </a:cubicBezTo>
                  <a:cubicBezTo>
                    <a:pt x="112" y="78"/>
                    <a:pt x="105" y="88"/>
                    <a:pt x="98" y="97"/>
                  </a:cubicBezTo>
                  <a:cubicBezTo>
                    <a:pt x="89" y="106"/>
                    <a:pt x="80" y="116"/>
                    <a:pt x="70" y="124"/>
                  </a:cubicBezTo>
                  <a:cubicBezTo>
                    <a:pt x="50" y="143"/>
                    <a:pt x="27" y="154"/>
                    <a:pt x="1" y="162"/>
                  </a:cubicBezTo>
                  <a:cubicBezTo>
                    <a:pt x="0" y="162"/>
                    <a:pt x="0" y="163"/>
                    <a:pt x="1" y="163"/>
                  </a:cubicBezTo>
                  <a:cubicBezTo>
                    <a:pt x="26" y="162"/>
                    <a:pt x="50" y="146"/>
                    <a:pt x="68" y="130"/>
                  </a:cubicBezTo>
                  <a:cubicBezTo>
                    <a:pt x="79" y="122"/>
                    <a:pt x="89" y="112"/>
                    <a:pt x="98" y="101"/>
                  </a:cubicBezTo>
                  <a:cubicBezTo>
                    <a:pt x="107" y="92"/>
                    <a:pt x="116" y="81"/>
                    <a:pt x="123" y="70"/>
                  </a:cubicBezTo>
                  <a:cubicBezTo>
                    <a:pt x="123" y="70"/>
                    <a:pt x="123" y="70"/>
                    <a:pt x="123" y="70"/>
                  </a:cubicBezTo>
                  <a:cubicBezTo>
                    <a:pt x="123" y="70"/>
                    <a:pt x="123" y="70"/>
                    <a:pt x="123" y="70"/>
                  </a:cubicBezTo>
                  <a:cubicBezTo>
                    <a:pt x="124" y="69"/>
                    <a:pt x="124" y="68"/>
                    <a:pt x="124" y="68"/>
                  </a:cubicBezTo>
                  <a:cubicBezTo>
                    <a:pt x="139" y="73"/>
                    <a:pt x="155" y="72"/>
                    <a:pt x="169" y="67"/>
                  </a:cubicBezTo>
                  <a:cubicBezTo>
                    <a:pt x="182" y="61"/>
                    <a:pt x="197" y="50"/>
                    <a:pt x="202" y="37"/>
                  </a:cubicBezTo>
                  <a:cubicBezTo>
                    <a:pt x="202" y="36"/>
                    <a:pt x="201" y="35"/>
                    <a:pt x="200" y="36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30"/>
            <p:cNvSpPr/>
            <p:nvPr/>
          </p:nvSpPr>
          <p:spPr bwMode="auto">
            <a:xfrm>
              <a:off x="3495675" y="2578100"/>
              <a:ext cx="906463" cy="1258888"/>
            </a:xfrm>
            <a:custGeom>
              <a:avLst/>
              <a:gdLst>
                <a:gd name="T0" fmla="*/ 200 w 214"/>
                <a:gd name="T1" fmla="*/ 127 h 296"/>
                <a:gd name="T2" fmla="*/ 143 w 214"/>
                <a:gd name="T3" fmla="*/ 133 h 296"/>
                <a:gd name="T4" fmla="*/ 109 w 214"/>
                <a:gd name="T5" fmla="*/ 159 h 296"/>
                <a:gd name="T6" fmla="*/ 98 w 214"/>
                <a:gd name="T7" fmla="*/ 170 h 296"/>
                <a:gd name="T8" fmla="*/ 109 w 214"/>
                <a:gd name="T9" fmla="*/ 139 h 296"/>
                <a:gd name="T10" fmla="*/ 109 w 214"/>
                <a:gd name="T11" fmla="*/ 139 h 296"/>
                <a:gd name="T12" fmla="*/ 109 w 214"/>
                <a:gd name="T13" fmla="*/ 139 h 296"/>
                <a:gd name="T14" fmla="*/ 111 w 214"/>
                <a:gd name="T15" fmla="*/ 139 h 296"/>
                <a:gd name="T16" fmla="*/ 180 w 214"/>
                <a:gd name="T17" fmla="*/ 51 h 296"/>
                <a:gd name="T18" fmla="*/ 176 w 214"/>
                <a:gd name="T19" fmla="*/ 13 h 296"/>
                <a:gd name="T20" fmla="*/ 141 w 214"/>
                <a:gd name="T21" fmla="*/ 2 h 296"/>
                <a:gd name="T22" fmla="*/ 95 w 214"/>
                <a:gd name="T23" fmla="*/ 60 h 296"/>
                <a:gd name="T24" fmla="*/ 108 w 214"/>
                <a:gd name="T25" fmla="*/ 138 h 296"/>
                <a:gd name="T26" fmla="*/ 107 w 214"/>
                <a:gd name="T27" fmla="*/ 138 h 296"/>
                <a:gd name="T28" fmla="*/ 90 w 214"/>
                <a:gd name="T29" fmla="*/ 180 h 296"/>
                <a:gd name="T30" fmla="*/ 68 w 214"/>
                <a:gd name="T31" fmla="*/ 224 h 296"/>
                <a:gd name="T32" fmla="*/ 1 w 214"/>
                <a:gd name="T33" fmla="*/ 295 h 296"/>
                <a:gd name="T34" fmla="*/ 2 w 214"/>
                <a:gd name="T35" fmla="*/ 296 h 296"/>
                <a:gd name="T36" fmla="*/ 69 w 214"/>
                <a:gd name="T37" fmla="*/ 231 h 296"/>
                <a:gd name="T38" fmla="*/ 91 w 214"/>
                <a:gd name="T39" fmla="*/ 186 h 296"/>
                <a:gd name="T40" fmla="*/ 94 w 214"/>
                <a:gd name="T41" fmla="*/ 180 h 296"/>
                <a:gd name="T42" fmla="*/ 173 w 214"/>
                <a:gd name="T43" fmla="*/ 186 h 296"/>
                <a:gd name="T44" fmla="*/ 200 w 214"/>
                <a:gd name="T45" fmla="*/ 127 h 2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6">
                  <a:moveTo>
                    <a:pt x="200" y="127"/>
                  </a:moveTo>
                  <a:cubicBezTo>
                    <a:pt x="189" y="108"/>
                    <a:pt x="156" y="126"/>
                    <a:pt x="143" y="133"/>
                  </a:cubicBezTo>
                  <a:cubicBezTo>
                    <a:pt x="131" y="141"/>
                    <a:pt x="119" y="149"/>
                    <a:pt x="109" y="159"/>
                  </a:cubicBezTo>
                  <a:cubicBezTo>
                    <a:pt x="105" y="162"/>
                    <a:pt x="101" y="166"/>
                    <a:pt x="98" y="170"/>
                  </a:cubicBezTo>
                  <a:cubicBezTo>
                    <a:pt x="102" y="160"/>
                    <a:pt x="106" y="150"/>
                    <a:pt x="109" y="139"/>
                  </a:cubicBezTo>
                  <a:cubicBezTo>
                    <a:pt x="109" y="139"/>
                    <a:pt x="109" y="139"/>
                    <a:pt x="109" y="139"/>
                  </a:cubicBezTo>
                  <a:cubicBezTo>
                    <a:pt x="109" y="139"/>
                    <a:pt x="109" y="139"/>
                    <a:pt x="109" y="139"/>
                  </a:cubicBezTo>
                  <a:cubicBezTo>
                    <a:pt x="110" y="139"/>
                    <a:pt x="110" y="139"/>
                    <a:pt x="111" y="139"/>
                  </a:cubicBezTo>
                  <a:cubicBezTo>
                    <a:pt x="143" y="117"/>
                    <a:pt x="172" y="91"/>
                    <a:pt x="180" y="51"/>
                  </a:cubicBezTo>
                  <a:cubicBezTo>
                    <a:pt x="183" y="39"/>
                    <a:pt x="183" y="24"/>
                    <a:pt x="176" y="13"/>
                  </a:cubicBezTo>
                  <a:cubicBezTo>
                    <a:pt x="169" y="1"/>
                    <a:pt x="154" y="0"/>
                    <a:pt x="141" y="2"/>
                  </a:cubicBezTo>
                  <a:cubicBezTo>
                    <a:pt x="113" y="6"/>
                    <a:pt x="99" y="35"/>
                    <a:pt x="95" y="60"/>
                  </a:cubicBezTo>
                  <a:cubicBezTo>
                    <a:pt x="91" y="85"/>
                    <a:pt x="92" y="117"/>
                    <a:pt x="108" y="138"/>
                  </a:cubicBezTo>
                  <a:cubicBezTo>
                    <a:pt x="107" y="138"/>
                    <a:pt x="107" y="138"/>
                    <a:pt x="107" y="138"/>
                  </a:cubicBezTo>
                  <a:cubicBezTo>
                    <a:pt x="100" y="152"/>
                    <a:pt x="95" y="166"/>
                    <a:pt x="90" y="180"/>
                  </a:cubicBezTo>
                  <a:cubicBezTo>
                    <a:pt x="83" y="195"/>
                    <a:pt x="76" y="210"/>
                    <a:pt x="68" y="224"/>
                  </a:cubicBezTo>
                  <a:cubicBezTo>
                    <a:pt x="52" y="254"/>
                    <a:pt x="29" y="276"/>
                    <a:pt x="1" y="295"/>
                  </a:cubicBezTo>
                  <a:cubicBezTo>
                    <a:pt x="0" y="296"/>
                    <a:pt x="1" y="296"/>
                    <a:pt x="2" y="296"/>
                  </a:cubicBezTo>
                  <a:cubicBezTo>
                    <a:pt x="31" y="283"/>
                    <a:pt x="53" y="257"/>
                    <a:pt x="69" y="231"/>
                  </a:cubicBezTo>
                  <a:cubicBezTo>
                    <a:pt x="78" y="216"/>
                    <a:pt x="85" y="201"/>
                    <a:pt x="91" y="186"/>
                  </a:cubicBezTo>
                  <a:cubicBezTo>
                    <a:pt x="92" y="184"/>
                    <a:pt x="93" y="182"/>
                    <a:pt x="94" y="180"/>
                  </a:cubicBezTo>
                  <a:cubicBezTo>
                    <a:pt x="116" y="196"/>
                    <a:pt x="149" y="196"/>
                    <a:pt x="173" y="186"/>
                  </a:cubicBezTo>
                  <a:cubicBezTo>
                    <a:pt x="194" y="177"/>
                    <a:pt x="214" y="150"/>
                    <a:pt x="200" y="12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31"/>
            <p:cNvSpPr/>
            <p:nvPr/>
          </p:nvSpPr>
          <p:spPr bwMode="auto">
            <a:xfrm>
              <a:off x="3597275" y="396081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32"/>
            <p:cNvSpPr/>
            <p:nvPr/>
          </p:nvSpPr>
          <p:spPr bwMode="auto">
            <a:xfrm>
              <a:off x="3792538" y="3990975"/>
              <a:ext cx="528638" cy="608013"/>
            </a:xfrm>
            <a:custGeom>
              <a:avLst/>
              <a:gdLst>
                <a:gd name="T0" fmla="*/ 109 w 125"/>
                <a:gd name="T1" fmla="*/ 33 h 143"/>
                <a:gd name="T2" fmla="*/ 118 w 125"/>
                <a:gd name="T3" fmla="*/ 8 h 143"/>
                <a:gd name="T4" fmla="*/ 98 w 125"/>
                <a:gd name="T5" fmla="*/ 1 h 143"/>
                <a:gd name="T6" fmla="*/ 63 w 125"/>
                <a:gd name="T7" fmla="*/ 17 h 143"/>
                <a:gd name="T8" fmla="*/ 26 w 125"/>
                <a:gd name="T9" fmla="*/ 50 h 143"/>
                <a:gd name="T10" fmla="*/ 26 w 125"/>
                <a:gd name="T11" fmla="*/ 51 h 143"/>
                <a:gd name="T12" fmla="*/ 27 w 125"/>
                <a:gd name="T13" fmla="*/ 50 h 143"/>
                <a:gd name="T14" fmla="*/ 32 w 125"/>
                <a:gd name="T15" fmla="*/ 138 h 143"/>
                <a:gd name="T16" fmla="*/ 56 w 125"/>
                <a:gd name="T17" fmla="*/ 126 h 143"/>
                <a:gd name="T18" fmla="*/ 64 w 125"/>
                <a:gd name="T19" fmla="*/ 123 h 143"/>
                <a:gd name="T20" fmla="*/ 74 w 125"/>
                <a:gd name="T21" fmla="*/ 120 h 143"/>
                <a:gd name="T22" fmla="*/ 84 w 125"/>
                <a:gd name="T23" fmla="*/ 102 h 143"/>
                <a:gd name="T24" fmla="*/ 84 w 125"/>
                <a:gd name="T25" fmla="*/ 102 h 143"/>
                <a:gd name="T26" fmla="*/ 101 w 125"/>
                <a:gd name="T27" fmla="*/ 74 h 143"/>
                <a:gd name="T28" fmla="*/ 122 w 125"/>
                <a:gd name="T29" fmla="*/ 58 h 143"/>
                <a:gd name="T30" fmla="*/ 109 w 125"/>
                <a:gd name="T31" fmla="*/ 33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5" h="143">
                  <a:moveTo>
                    <a:pt x="109" y="33"/>
                  </a:moveTo>
                  <a:cubicBezTo>
                    <a:pt x="114" y="26"/>
                    <a:pt x="121" y="17"/>
                    <a:pt x="118" y="8"/>
                  </a:cubicBezTo>
                  <a:cubicBezTo>
                    <a:pt x="115" y="0"/>
                    <a:pt x="105" y="0"/>
                    <a:pt x="98" y="1"/>
                  </a:cubicBezTo>
                  <a:cubicBezTo>
                    <a:pt x="85" y="2"/>
                    <a:pt x="73" y="9"/>
                    <a:pt x="63" y="17"/>
                  </a:cubicBezTo>
                  <a:cubicBezTo>
                    <a:pt x="50" y="27"/>
                    <a:pt x="41" y="42"/>
                    <a:pt x="26" y="50"/>
                  </a:cubicBezTo>
                  <a:cubicBezTo>
                    <a:pt x="26" y="50"/>
                    <a:pt x="26" y="51"/>
                    <a:pt x="26" y="51"/>
                  </a:cubicBezTo>
                  <a:cubicBezTo>
                    <a:pt x="27" y="51"/>
                    <a:pt x="27" y="50"/>
                    <a:pt x="27" y="50"/>
                  </a:cubicBezTo>
                  <a:cubicBezTo>
                    <a:pt x="12" y="72"/>
                    <a:pt x="0" y="124"/>
                    <a:pt x="32" y="138"/>
                  </a:cubicBezTo>
                  <a:cubicBezTo>
                    <a:pt x="43" y="143"/>
                    <a:pt x="52" y="135"/>
                    <a:pt x="56" y="126"/>
                  </a:cubicBezTo>
                  <a:cubicBezTo>
                    <a:pt x="58" y="122"/>
                    <a:pt x="60" y="123"/>
                    <a:pt x="64" y="123"/>
                  </a:cubicBezTo>
                  <a:cubicBezTo>
                    <a:pt x="68" y="123"/>
                    <a:pt x="71" y="122"/>
                    <a:pt x="74" y="120"/>
                  </a:cubicBezTo>
                  <a:cubicBezTo>
                    <a:pt x="80" y="116"/>
                    <a:pt x="84" y="109"/>
                    <a:pt x="84" y="102"/>
                  </a:cubicBezTo>
                  <a:cubicBezTo>
                    <a:pt x="84" y="102"/>
                    <a:pt x="84" y="102"/>
                    <a:pt x="84" y="102"/>
                  </a:cubicBezTo>
                  <a:cubicBezTo>
                    <a:pt x="95" y="101"/>
                    <a:pt x="107" y="84"/>
                    <a:pt x="101" y="74"/>
                  </a:cubicBezTo>
                  <a:cubicBezTo>
                    <a:pt x="111" y="74"/>
                    <a:pt x="119" y="68"/>
                    <a:pt x="122" y="58"/>
                  </a:cubicBezTo>
                  <a:cubicBezTo>
                    <a:pt x="125" y="47"/>
                    <a:pt x="118" y="37"/>
                    <a:pt x="109" y="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33"/>
            <p:cNvSpPr/>
            <p:nvPr/>
          </p:nvSpPr>
          <p:spPr bwMode="auto">
            <a:xfrm>
              <a:off x="3384550" y="3871913"/>
              <a:ext cx="746125" cy="577850"/>
            </a:xfrm>
            <a:custGeom>
              <a:avLst/>
              <a:gdLst>
                <a:gd name="T0" fmla="*/ 157 w 176"/>
                <a:gd name="T1" fmla="*/ 48 h 136"/>
                <a:gd name="T2" fmla="*/ 136 w 176"/>
                <a:gd name="T3" fmla="*/ 58 h 136"/>
                <a:gd name="T4" fmla="*/ 121 w 176"/>
                <a:gd name="T5" fmla="*/ 72 h 136"/>
                <a:gd name="T6" fmla="*/ 69 w 176"/>
                <a:gd name="T7" fmla="*/ 29 h 136"/>
                <a:gd name="T8" fmla="*/ 1 w 176"/>
                <a:gd name="T9" fmla="*/ 0 h 136"/>
                <a:gd name="T10" fmla="*/ 0 w 176"/>
                <a:gd name="T11" fmla="*/ 1 h 136"/>
                <a:gd name="T12" fmla="*/ 24 w 176"/>
                <a:gd name="T13" fmla="*/ 14 h 136"/>
                <a:gd name="T14" fmla="*/ 60 w 176"/>
                <a:gd name="T15" fmla="*/ 28 h 136"/>
                <a:gd name="T16" fmla="*/ 93 w 176"/>
                <a:gd name="T17" fmla="*/ 50 h 136"/>
                <a:gd name="T18" fmla="*/ 119 w 176"/>
                <a:gd name="T19" fmla="*/ 75 h 136"/>
                <a:gd name="T20" fmla="*/ 119 w 176"/>
                <a:gd name="T21" fmla="*/ 75 h 136"/>
                <a:gd name="T22" fmla="*/ 119 w 176"/>
                <a:gd name="T23" fmla="*/ 77 h 136"/>
                <a:gd name="T24" fmla="*/ 118 w 176"/>
                <a:gd name="T25" fmla="*/ 125 h 136"/>
                <a:gd name="T26" fmla="*/ 140 w 176"/>
                <a:gd name="T27" fmla="*/ 111 h 136"/>
                <a:gd name="T28" fmla="*/ 158 w 176"/>
                <a:gd name="T29" fmla="*/ 99 h 136"/>
                <a:gd name="T30" fmla="*/ 157 w 176"/>
                <a:gd name="T31" fmla="*/ 78 h 136"/>
                <a:gd name="T32" fmla="*/ 157 w 176"/>
                <a:gd name="T33" fmla="*/ 48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76" h="136">
                  <a:moveTo>
                    <a:pt x="157" y="48"/>
                  </a:moveTo>
                  <a:cubicBezTo>
                    <a:pt x="149" y="48"/>
                    <a:pt x="142" y="54"/>
                    <a:pt x="136" y="58"/>
                  </a:cubicBezTo>
                  <a:cubicBezTo>
                    <a:pt x="131" y="62"/>
                    <a:pt x="126" y="67"/>
                    <a:pt x="121" y="72"/>
                  </a:cubicBezTo>
                  <a:cubicBezTo>
                    <a:pt x="108" y="55"/>
                    <a:pt x="88" y="40"/>
                    <a:pt x="69" y="29"/>
                  </a:cubicBezTo>
                  <a:cubicBezTo>
                    <a:pt x="47" y="17"/>
                    <a:pt x="23" y="12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7" y="7"/>
                    <a:pt x="16" y="11"/>
                    <a:pt x="24" y="14"/>
                  </a:cubicBezTo>
                  <a:cubicBezTo>
                    <a:pt x="36" y="18"/>
                    <a:pt x="48" y="23"/>
                    <a:pt x="60" y="28"/>
                  </a:cubicBezTo>
                  <a:cubicBezTo>
                    <a:pt x="72" y="34"/>
                    <a:pt x="83" y="41"/>
                    <a:pt x="93" y="50"/>
                  </a:cubicBezTo>
                  <a:cubicBezTo>
                    <a:pt x="102" y="57"/>
                    <a:pt x="110" y="67"/>
                    <a:pt x="119" y="75"/>
                  </a:cubicBezTo>
                  <a:cubicBezTo>
                    <a:pt x="119" y="75"/>
                    <a:pt x="119" y="75"/>
                    <a:pt x="119" y="75"/>
                  </a:cubicBezTo>
                  <a:cubicBezTo>
                    <a:pt x="119" y="76"/>
                    <a:pt x="119" y="76"/>
                    <a:pt x="119" y="77"/>
                  </a:cubicBezTo>
                  <a:cubicBezTo>
                    <a:pt x="112" y="92"/>
                    <a:pt x="105" y="111"/>
                    <a:pt x="118" y="125"/>
                  </a:cubicBezTo>
                  <a:cubicBezTo>
                    <a:pt x="128" y="136"/>
                    <a:pt x="140" y="122"/>
                    <a:pt x="140" y="111"/>
                  </a:cubicBezTo>
                  <a:cubicBezTo>
                    <a:pt x="147" y="110"/>
                    <a:pt x="154" y="106"/>
                    <a:pt x="158" y="99"/>
                  </a:cubicBezTo>
                  <a:cubicBezTo>
                    <a:pt x="162" y="93"/>
                    <a:pt x="163" y="83"/>
                    <a:pt x="157" y="78"/>
                  </a:cubicBezTo>
                  <a:cubicBezTo>
                    <a:pt x="166" y="70"/>
                    <a:pt x="176" y="48"/>
                    <a:pt x="157" y="4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34"/>
            <p:cNvSpPr/>
            <p:nvPr/>
          </p:nvSpPr>
          <p:spPr bwMode="auto">
            <a:xfrm>
              <a:off x="3482975" y="3960813"/>
              <a:ext cx="182563" cy="442913"/>
            </a:xfrm>
            <a:custGeom>
              <a:avLst/>
              <a:gdLst>
                <a:gd name="T0" fmla="*/ 30 w 43"/>
                <a:gd name="T1" fmla="*/ 2 h 104"/>
                <a:gd name="T2" fmla="*/ 28 w 43"/>
                <a:gd name="T3" fmla="*/ 0 h 104"/>
                <a:gd name="T4" fmla="*/ 27 w 43"/>
                <a:gd name="T5" fmla="*/ 1 h 104"/>
                <a:gd name="T6" fmla="*/ 2 w 43"/>
                <a:gd name="T7" fmla="*/ 49 h 104"/>
                <a:gd name="T8" fmla="*/ 11 w 43"/>
                <a:gd name="T9" fmla="*/ 103 h 104"/>
                <a:gd name="T10" fmla="*/ 14 w 43"/>
                <a:gd name="T11" fmla="*/ 102 h 104"/>
                <a:gd name="T12" fmla="*/ 40 w 43"/>
                <a:gd name="T13" fmla="*/ 55 h 104"/>
                <a:gd name="T14" fmla="*/ 30 w 43"/>
                <a:gd name="T15" fmla="*/ 2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3" h="104">
                  <a:moveTo>
                    <a:pt x="30" y="2"/>
                  </a:moveTo>
                  <a:cubicBezTo>
                    <a:pt x="30" y="1"/>
                    <a:pt x="29" y="0"/>
                    <a:pt x="28" y="0"/>
                  </a:cubicBezTo>
                  <a:cubicBezTo>
                    <a:pt x="27" y="0"/>
                    <a:pt x="27" y="1"/>
                    <a:pt x="27" y="1"/>
                  </a:cubicBezTo>
                  <a:cubicBezTo>
                    <a:pt x="11" y="12"/>
                    <a:pt x="5" y="32"/>
                    <a:pt x="2" y="49"/>
                  </a:cubicBezTo>
                  <a:cubicBezTo>
                    <a:pt x="0" y="66"/>
                    <a:pt x="1" y="88"/>
                    <a:pt x="11" y="103"/>
                  </a:cubicBezTo>
                  <a:cubicBezTo>
                    <a:pt x="12" y="104"/>
                    <a:pt x="14" y="103"/>
                    <a:pt x="14" y="102"/>
                  </a:cubicBezTo>
                  <a:cubicBezTo>
                    <a:pt x="29" y="92"/>
                    <a:pt x="37" y="72"/>
                    <a:pt x="40" y="55"/>
                  </a:cubicBezTo>
                  <a:cubicBezTo>
                    <a:pt x="43" y="39"/>
                    <a:pt x="42" y="14"/>
                    <a:pt x="30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35"/>
            <p:cNvSpPr/>
            <p:nvPr/>
          </p:nvSpPr>
          <p:spPr bwMode="auto">
            <a:xfrm>
              <a:off x="3690938" y="3798888"/>
              <a:ext cx="406400" cy="255588"/>
            </a:xfrm>
            <a:custGeom>
              <a:avLst/>
              <a:gdLst>
                <a:gd name="T0" fmla="*/ 93 w 96"/>
                <a:gd name="T1" fmla="*/ 2 h 60"/>
                <a:gd name="T2" fmla="*/ 92 w 96"/>
                <a:gd name="T3" fmla="*/ 1 h 60"/>
                <a:gd name="T4" fmla="*/ 1 w 96"/>
                <a:gd name="T5" fmla="*/ 49 h 60"/>
                <a:gd name="T6" fmla="*/ 1 w 96"/>
                <a:gd name="T7" fmla="*/ 49 h 60"/>
                <a:gd name="T8" fmla="*/ 0 w 96"/>
                <a:gd name="T9" fmla="*/ 50 h 60"/>
                <a:gd name="T10" fmla="*/ 2 w 96"/>
                <a:gd name="T11" fmla="*/ 50 h 60"/>
                <a:gd name="T12" fmla="*/ 2 w 96"/>
                <a:gd name="T13" fmla="*/ 50 h 60"/>
                <a:gd name="T14" fmla="*/ 52 w 96"/>
                <a:gd name="T15" fmla="*/ 44 h 60"/>
                <a:gd name="T16" fmla="*/ 95 w 96"/>
                <a:gd name="T17" fmla="*/ 5 h 60"/>
                <a:gd name="T18" fmla="*/ 93 w 96"/>
                <a:gd name="T19" fmla="*/ 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6" h="60">
                  <a:moveTo>
                    <a:pt x="93" y="2"/>
                  </a:moveTo>
                  <a:cubicBezTo>
                    <a:pt x="93" y="2"/>
                    <a:pt x="92" y="1"/>
                    <a:pt x="92" y="1"/>
                  </a:cubicBezTo>
                  <a:cubicBezTo>
                    <a:pt x="56" y="0"/>
                    <a:pt x="15" y="14"/>
                    <a:pt x="1" y="49"/>
                  </a:cubicBezTo>
                  <a:cubicBezTo>
                    <a:pt x="1" y="49"/>
                    <a:pt x="1" y="49"/>
                    <a:pt x="1" y="49"/>
                  </a:cubicBezTo>
                  <a:cubicBezTo>
                    <a:pt x="1" y="49"/>
                    <a:pt x="1" y="49"/>
                    <a:pt x="0" y="50"/>
                  </a:cubicBezTo>
                  <a:cubicBezTo>
                    <a:pt x="0" y="50"/>
                    <a:pt x="1" y="51"/>
                    <a:pt x="2" y="50"/>
                  </a:cubicBezTo>
                  <a:cubicBezTo>
                    <a:pt x="2" y="50"/>
                    <a:pt x="2" y="50"/>
                    <a:pt x="2" y="50"/>
                  </a:cubicBezTo>
                  <a:cubicBezTo>
                    <a:pt x="16" y="60"/>
                    <a:pt x="38" y="51"/>
                    <a:pt x="52" y="44"/>
                  </a:cubicBezTo>
                  <a:cubicBezTo>
                    <a:pt x="69" y="35"/>
                    <a:pt x="85" y="22"/>
                    <a:pt x="95" y="5"/>
                  </a:cubicBezTo>
                  <a:cubicBezTo>
                    <a:pt x="96" y="4"/>
                    <a:pt x="94" y="2"/>
                    <a:pt x="93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36"/>
            <p:cNvSpPr/>
            <p:nvPr/>
          </p:nvSpPr>
          <p:spPr bwMode="auto">
            <a:xfrm>
              <a:off x="4516438" y="2747963"/>
              <a:ext cx="317500" cy="476250"/>
            </a:xfrm>
            <a:custGeom>
              <a:avLst/>
              <a:gdLst>
                <a:gd name="T0" fmla="*/ 71 w 75"/>
                <a:gd name="T1" fmla="*/ 24 h 112"/>
                <a:gd name="T2" fmla="*/ 58 w 75"/>
                <a:gd name="T3" fmla="*/ 25 h 112"/>
                <a:gd name="T4" fmla="*/ 60 w 75"/>
                <a:gd name="T5" fmla="*/ 12 h 112"/>
                <a:gd name="T6" fmla="*/ 58 w 75"/>
                <a:gd name="T7" fmla="*/ 10 h 112"/>
                <a:gd name="T8" fmla="*/ 40 w 75"/>
                <a:gd name="T9" fmla="*/ 17 h 112"/>
                <a:gd name="T10" fmla="*/ 24 w 75"/>
                <a:gd name="T11" fmla="*/ 8 h 112"/>
                <a:gd name="T12" fmla="*/ 27 w 75"/>
                <a:gd name="T13" fmla="*/ 39 h 112"/>
                <a:gd name="T14" fmla="*/ 27 w 75"/>
                <a:gd name="T15" fmla="*/ 41 h 112"/>
                <a:gd name="T16" fmla="*/ 13 w 75"/>
                <a:gd name="T17" fmla="*/ 71 h 112"/>
                <a:gd name="T18" fmla="*/ 1 w 75"/>
                <a:gd name="T19" fmla="*/ 110 h 112"/>
                <a:gd name="T20" fmla="*/ 2 w 75"/>
                <a:gd name="T21" fmla="*/ 111 h 112"/>
                <a:gd name="T22" fmla="*/ 15 w 75"/>
                <a:gd name="T23" fmla="*/ 75 h 112"/>
                <a:gd name="T24" fmla="*/ 29 w 75"/>
                <a:gd name="T25" fmla="*/ 43 h 112"/>
                <a:gd name="T26" fmla="*/ 73 w 75"/>
                <a:gd name="T27" fmla="*/ 38 h 112"/>
                <a:gd name="T28" fmla="*/ 71 w 75"/>
                <a:gd name="T29" fmla="*/ 2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112">
                  <a:moveTo>
                    <a:pt x="71" y="24"/>
                  </a:moveTo>
                  <a:cubicBezTo>
                    <a:pt x="66" y="22"/>
                    <a:pt x="62" y="23"/>
                    <a:pt x="58" y="25"/>
                  </a:cubicBezTo>
                  <a:cubicBezTo>
                    <a:pt x="59" y="21"/>
                    <a:pt x="60" y="16"/>
                    <a:pt x="60" y="12"/>
                  </a:cubicBezTo>
                  <a:cubicBezTo>
                    <a:pt x="60" y="11"/>
                    <a:pt x="59" y="10"/>
                    <a:pt x="58" y="10"/>
                  </a:cubicBezTo>
                  <a:cubicBezTo>
                    <a:pt x="51" y="9"/>
                    <a:pt x="45" y="12"/>
                    <a:pt x="40" y="17"/>
                  </a:cubicBezTo>
                  <a:cubicBezTo>
                    <a:pt x="38" y="9"/>
                    <a:pt x="32" y="0"/>
                    <a:pt x="24" y="8"/>
                  </a:cubicBezTo>
                  <a:cubicBezTo>
                    <a:pt x="15" y="16"/>
                    <a:pt x="18" y="31"/>
                    <a:pt x="27" y="39"/>
                  </a:cubicBezTo>
                  <a:cubicBezTo>
                    <a:pt x="27" y="39"/>
                    <a:pt x="27" y="40"/>
                    <a:pt x="27" y="41"/>
                  </a:cubicBezTo>
                  <a:cubicBezTo>
                    <a:pt x="21" y="50"/>
                    <a:pt x="17" y="61"/>
                    <a:pt x="13" y="71"/>
                  </a:cubicBezTo>
                  <a:cubicBezTo>
                    <a:pt x="8" y="84"/>
                    <a:pt x="3" y="97"/>
                    <a:pt x="1" y="110"/>
                  </a:cubicBezTo>
                  <a:cubicBezTo>
                    <a:pt x="0" y="111"/>
                    <a:pt x="2" y="112"/>
                    <a:pt x="2" y="111"/>
                  </a:cubicBezTo>
                  <a:cubicBezTo>
                    <a:pt x="6" y="99"/>
                    <a:pt x="10" y="87"/>
                    <a:pt x="15" y="75"/>
                  </a:cubicBezTo>
                  <a:cubicBezTo>
                    <a:pt x="19" y="64"/>
                    <a:pt x="25" y="54"/>
                    <a:pt x="29" y="43"/>
                  </a:cubicBezTo>
                  <a:cubicBezTo>
                    <a:pt x="41" y="55"/>
                    <a:pt x="63" y="52"/>
                    <a:pt x="73" y="38"/>
                  </a:cubicBezTo>
                  <a:cubicBezTo>
                    <a:pt x="75" y="34"/>
                    <a:pt x="75" y="27"/>
                    <a:pt x="71" y="2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37"/>
            <p:cNvSpPr/>
            <p:nvPr/>
          </p:nvSpPr>
          <p:spPr bwMode="auto">
            <a:xfrm>
              <a:off x="5392738" y="3097213"/>
              <a:ext cx="906463" cy="1263650"/>
            </a:xfrm>
            <a:custGeom>
              <a:avLst/>
              <a:gdLst>
                <a:gd name="T0" fmla="*/ 173 w 214"/>
                <a:gd name="T1" fmla="*/ 110 h 297"/>
                <a:gd name="T2" fmla="*/ 94 w 214"/>
                <a:gd name="T3" fmla="*/ 117 h 297"/>
                <a:gd name="T4" fmla="*/ 91 w 214"/>
                <a:gd name="T5" fmla="*/ 110 h 297"/>
                <a:gd name="T6" fmla="*/ 69 w 214"/>
                <a:gd name="T7" fmla="*/ 66 h 297"/>
                <a:gd name="T8" fmla="*/ 2 w 214"/>
                <a:gd name="T9" fmla="*/ 0 h 297"/>
                <a:gd name="T10" fmla="*/ 1 w 214"/>
                <a:gd name="T11" fmla="*/ 1 h 297"/>
                <a:gd name="T12" fmla="*/ 68 w 214"/>
                <a:gd name="T13" fmla="*/ 73 h 297"/>
                <a:gd name="T14" fmla="*/ 90 w 214"/>
                <a:gd name="T15" fmla="*/ 117 h 297"/>
                <a:gd name="T16" fmla="*/ 107 w 214"/>
                <a:gd name="T17" fmla="*/ 158 h 297"/>
                <a:gd name="T18" fmla="*/ 108 w 214"/>
                <a:gd name="T19" fmla="*/ 159 h 297"/>
                <a:gd name="T20" fmla="*/ 95 w 214"/>
                <a:gd name="T21" fmla="*/ 236 h 297"/>
                <a:gd name="T22" fmla="*/ 141 w 214"/>
                <a:gd name="T23" fmla="*/ 295 h 297"/>
                <a:gd name="T24" fmla="*/ 176 w 214"/>
                <a:gd name="T25" fmla="*/ 284 h 297"/>
                <a:gd name="T26" fmla="*/ 180 w 214"/>
                <a:gd name="T27" fmla="*/ 245 h 297"/>
                <a:gd name="T28" fmla="*/ 111 w 214"/>
                <a:gd name="T29" fmla="*/ 158 h 297"/>
                <a:gd name="T30" fmla="*/ 109 w 214"/>
                <a:gd name="T31" fmla="*/ 158 h 297"/>
                <a:gd name="T32" fmla="*/ 109 w 214"/>
                <a:gd name="T33" fmla="*/ 158 h 297"/>
                <a:gd name="T34" fmla="*/ 109 w 214"/>
                <a:gd name="T35" fmla="*/ 157 h 297"/>
                <a:gd name="T36" fmla="*/ 98 w 214"/>
                <a:gd name="T37" fmla="*/ 127 h 297"/>
                <a:gd name="T38" fmla="*/ 109 w 214"/>
                <a:gd name="T39" fmla="*/ 138 h 297"/>
                <a:gd name="T40" fmla="*/ 143 w 214"/>
                <a:gd name="T41" fmla="*/ 163 h 297"/>
                <a:gd name="T42" fmla="*/ 200 w 214"/>
                <a:gd name="T43" fmla="*/ 169 h 297"/>
                <a:gd name="T44" fmla="*/ 173 w 214"/>
                <a:gd name="T45" fmla="*/ 110 h 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7">
                  <a:moveTo>
                    <a:pt x="173" y="110"/>
                  </a:moveTo>
                  <a:cubicBezTo>
                    <a:pt x="149" y="100"/>
                    <a:pt x="116" y="100"/>
                    <a:pt x="94" y="117"/>
                  </a:cubicBezTo>
                  <a:cubicBezTo>
                    <a:pt x="93" y="114"/>
                    <a:pt x="92" y="112"/>
                    <a:pt x="91" y="110"/>
                  </a:cubicBezTo>
                  <a:cubicBezTo>
                    <a:pt x="85" y="95"/>
                    <a:pt x="78" y="80"/>
                    <a:pt x="69" y="66"/>
                  </a:cubicBezTo>
                  <a:cubicBezTo>
                    <a:pt x="53" y="39"/>
                    <a:pt x="31" y="14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29" y="20"/>
                    <a:pt x="52" y="43"/>
                    <a:pt x="68" y="73"/>
                  </a:cubicBezTo>
                  <a:cubicBezTo>
                    <a:pt x="77" y="87"/>
                    <a:pt x="83" y="102"/>
                    <a:pt x="90" y="117"/>
                  </a:cubicBezTo>
                  <a:cubicBezTo>
                    <a:pt x="95" y="131"/>
                    <a:pt x="100" y="145"/>
                    <a:pt x="107" y="158"/>
                  </a:cubicBezTo>
                  <a:cubicBezTo>
                    <a:pt x="107" y="159"/>
                    <a:pt x="107" y="159"/>
                    <a:pt x="108" y="159"/>
                  </a:cubicBezTo>
                  <a:cubicBezTo>
                    <a:pt x="92" y="179"/>
                    <a:pt x="91" y="212"/>
                    <a:pt x="95" y="236"/>
                  </a:cubicBezTo>
                  <a:cubicBezTo>
                    <a:pt x="100" y="262"/>
                    <a:pt x="113" y="290"/>
                    <a:pt x="141" y="295"/>
                  </a:cubicBezTo>
                  <a:cubicBezTo>
                    <a:pt x="154" y="297"/>
                    <a:pt x="169" y="296"/>
                    <a:pt x="176" y="284"/>
                  </a:cubicBezTo>
                  <a:cubicBezTo>
                    <a:pt x="183" y="272"/>
                    <a:pt x="183" y="258"/>
                    <a:pt x="180" y="245"/>
                  </a:cubicBezTo>
                  <a:cubicBezTo>
                    <a:pt x="172" y="206"/>
                    <a:pt x="143" y="179"/>
                    <a:pt x="111" y="158"/>
                  </a:cubicBezTo>
                  <a:cubicBezTo>
                    <a:pt x="110" y="158"/>
                    <a:pt x="110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9" y="158"/>
                    <a:pt x="109" y="158"/>
                    <a:pt x="109" y="157"/>
                  </a:cubicBezTo>
                  <a:cubicBezTo>
                    <a:pt x="106" y="147"/>
                    <a:pt x="102" y="137"/>
                    <a:pt x="98" y="127"/>
                  </a:cubicBezTo>
                  <a:cubicBezTo>
                    <a:pt x="101" y="131"/>
                    <a:pt x="105" y="134"/>
                    <a:pt x="109" y="138"/>
                  </a:cubicBezTo>
                  <a:cubicBezTo>
                    <a:pt x="119" y="147"/>
                    <a:pt x="131" y="156"/>
                    <a:pt x="143" y="163"/>
                  </a:cubicBezTo>
                  <a:cubicBezTo>
                    <a:pt x="156" y="171"/>
                    <a:pt x="189" y="188"/>
                    <a:pt x="200" y="169"/>
                  </a:cubicBezTo>
                  <a:cubicBezTo>
                    <a:pt x="214" y="146"/>
                    <a:pt x="194" y="119"/>
                    <a:pt x="173" y="11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38"/>
            <p:cNvSpPr/>
            <p:nvPr/>
          </p:nvSpPr>
          <p:spPr bwMode="auto">
            <a:xfrm>
              <a:off x="6380163" y="3768725"/>
              <a:ext cx="457200" cy="442913"/>
            </a:xfrm>
            <a:custGeom>
              <a:avLst/>
              <a:gdLst>
                <a:gd name="T0" fmla="*/ 92 w 108"/>
                <a:gd name="T1" fmla="*/ 20 h 104"/>
                <a:gd name="T2" fmla="*/ 49 w 108"/>
                <a:gd name="T3" fmla="*/ 2 h 104"/>
                <a:gd name="T4" fmla="*/ 16 w 108"/>
                <a:gd name="T5" fmla="*/ 15 h 104"/>
                <a:gd name="T6" fmla="*/ 2 w 108"/>
                <a:gd name="T7" fmla="*/ 45 h 104"/>
                <a:gd name="T8" fmla="*/ 10 w 108"/>
                <a:gd name="T9" fmla="*/ 82 h 104"/>
                <a:gd name="T10" fmla="*/ 37 w 108"/>
                <a:gd name="T11" fmla="*/ 103 h 104"/>
                <a:gd name="T12" fmla="*/ 55 w 108"/>
                <a:gd name="T13" fmla="*/ 86 h 104"/>
                <a:gd name="T14" fmla="*/ 80 w 108"/>
                <a:gd name="T15" fmla="*/ 64 h 104"/>
                <a:gd name="T16" fmla="*/ 105 w 108"/>
                <a:gd name="T17" fmla="*/ 58 h 104"/>
                <a:gd name="T18" fmla="*/ 92 w 108"/>
                <a:gd name="T19" fmla="*/ 2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8" h="104">
                  <a:moveTo>
                    <a:pt x="92" y="20"/>
                  </a:moveTo>
                  <a:cubicBezTo>
                    <a:pt x="82" y="9"/>
                    <a:pt x="64" y="3"/>
                    <a:pt x="49" y="2"/>
                  </a:cubicBezTo>
                  <a:cubicBezTo>
                    <a:pt x="37" y="0"/>
                    <a:pt x="19" y="2"/>
                    <a:pt x="16" y="15"/>
                  </a:cubicBezTo>
                  <a:cubicBezTo>
                    <a:pt x="8" y="21"/>
                    <a:pt x="4" y="39"/>
                    <a:pt x="2" y="45"/>
                  </a:cubicBezTo>
                  <a:cubicBezTo>
                    <a:pt x="0" y="59"/>
                    <a:pt x="2" y="71"/>
                    <a:pt x="10" y="82"/>
                  </a:cubicBezTo>
                  <a:cubicBezTo>
                    <a:pt x="16" y="91"/>
                    <a:pt x="25" y="101"/>
                    <a:pt x="37" y="103"/>
                  </a:cubicBezTo>
                  <a:cubicBezTo>
                    <a:pt x="47" y="104"/>
                    <a:pt x="52" y="95"/>
                    <a:pt x="55" y="86"/>
                  </a:cubicBezTo>
                  <a:cubicBezTo>
                    <a:pt x="69" y="94"/>
                    <a:pt x="82" y="80"/>
                    <a:pt x="80" y="64"/>
                  </a:cubicBezTo>
                  <a:cubicBezTo>
                    <a:pt x="89" y="71"/>
                    <a:pt x="103" y="72"/>
                    <a:pt x="105" y="58"/>
                  </a:cubicBezTo>
                  <a:cubicBezTo>
                    <a:pt x="108" y="46"/>
                    <a:pt x="101" y="29"/>
                    <a:pt x="92" y="2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39"/>
            <p:cNvSpPr/>
            <p:nvPr/>
          </p:nvSpPr>
          <p:spPr bwMode="auto">
            <a:xfrm>
              <a:off x="7065963" y="2952750"/>
              <a:ext cx="1122363" cy="881063"/>
            </a:xfrm>
            <a:custGeom>
              <a:avLst/>
              <a:gdLst>
                <a:gd name="T0" fmla="*/ 244 w 265"/>
                <a:gd name="T1" fmla="*/ 42 h 207"/>
                <a:gd name="T2" fmla="*/ 244 w 265"/>
                <a:gd name="T3" fmla="*/ 43 h 207"/>
                <a:gd name="T4" fmla="*/ 217 w 265"/>
                <a:gd name="T5" fmla="*/ 51 h 207"/>
                <a:gd name="T6" fmla="*/ 243 w 265"/>
                <a:gd name="T7" fmla="*/ 21 h 207"/>
                <a:gd name="T8" fmla="*/ 231 w 265"/>
                <a:gd name="T9" fmla="*/ 4 h 207"/>
                <a:gd name="T10" fmla="*/ 230 w 265"/>
                <a:gd name="T11" fmla="*/ 13 h 207"/>
                <a:gd name="T12" fmla="*/ 193 w 265"/>
                <a:gd name="T13" fmla="*/ 70 h 207"/>
                <a:gd name="T14" fmla="*/ 200 w 265"/>
                <a:gd name="T15" fmla="*/ 29 h 207"/>
                <a:gd name="T16" fmla="*/ 177 w 265"/>
                <a:gd name="T17" fmla="*/ 33 h 207"/>
                <a:gd name="T18" fmla="*/ 190 w 265"/>
                <a:gd name="T19" fmla="*/ 41 h 207"/>
                <a:gd name="T20" fmla="*/ 192 w 265"/>
                <a:gd name="T21" fmla="*/ 72 h 207"/>
                <a:gd name="T22" fmla="*/ 135 w 265"/>
                <a:gd name="T23" fmla="*/ 122 h 207"/>
                <a:gd name="T24" fmla="*/ 160 w 265"/>
                <a:gd name="T25" fmla="*/ 71 h 207"/>
                <a:gd name="T26" fmla="*/ 141 w 265"/>
                <a:gd name="T27" fmla="*/ 58 h 207"/>
                <a:gd name="T28" fmla="*/ 144 w 265"/>
                <a:gd name="T29" fmla="*/ 72 h 207"/>
                <a:gd name="T30" fmla="*/ 134 w 265"/>
                <a:gd name="T31" fmla="*/ 123 h 207"/>
                <a:gd name="T32" fmla="*/ 73 w 265"/>
                <a:gd name="T33" fmla="*/ 166 h 207"/>
                <a:gd name="T34" fmla="*/ 115 w 265"/>
                <a:gd name="T35" fmla="*/ 115 h 207"/>
                <a:gd name="T36" fmla="*/ 95 w 265"/>
                <a:gd name="T37" fmla="*/ 104 h 207"/>
                <a:gd name="T38" fmla="*/ 96 w 265"/>
                <a:gd name="T39" fmla="*/ 117 h 207"/>
                <a:gd name="T40" fmla="*/ 39 w 265"/>
                <a:gd name="T41" fmla="*/ 187 h 207"/>
                <a:gd name="T42" fmla="*/ 27 w 265"/>
                <a:gd name="T43" fmla="*/ 178 h 207"/>
                <a:gd name="T44" fmla="*/ 42 w 265"/>
                <a:gd name="T45" fmla="*/ 157 h 207"/>
                <a:gd name="T46" fmla="*/ 23 w 265"/>
                <a:gd name="T47" fmla="*/ 144 h 207"/>
                <a:gd name="T48" fmla="*/ 29 w 265"/>
                <a:gd name="T49" fmla="*/ 159 h 207"/>
                <a:gd name="T50" fmla="*/ 0 w 265"/>
                <a:gd name="T51" fmla="*/ 206 h 207"/>
                <a:gd name="T52" fmla="*/ 34 w 265"/>
                <a:gd name="T53" fmla="*/ 193 h 207"/>
                <a:gd name="T54" fmla="*/ 86 w 265"/>
                <a:gd name="T55" fmla="*/ 188 h 207"/>
                <a:gd name="T56" fmla="*/ 102 w 265"/>
                <a:gd name="T57" fmla="*/ 198 h 207"/>
                <a:gd name="T58" fmla="*/ 91 w 265"/>
                <a:gd name="T59" fmla="*/ 177 h 207"/>
                <a:gd name="T60" fmla="*/ 86 w 265"/>
                <a:gd name="T61" fmla="*/ 184 h 207"/>
                <a:gd name="T62" fmla="*/ 45 w 265"/>
                <a:gd name="T63" fmla="*/ 187 h 207"/>
                <a:gd name="T64" fmla="*/ 110 w 265"/>
                <a:gd name="T65" fmla="*/ 146 h 207"/>
                <a:gd name="T66" fmla="*/ 153 w 265"/>
                <a:gd name="T67" fmla="*/ 164 h 207"/>
                <a:gd name="T68" fmla="*/ 168 w 265"/>
                <a:gd name="T69" fmla="*/ 169 h 207"/>
                <a:gd name="T70" fmla="*/ 159 w 265"/>
                <a:gd name="T71" fmla="*/ 149 h 207"/>
                <a:gd name="T72" fmla="*/ 112 w 265"/>
                <a:gd name="T73" fmla="*/ 144 h 207"/>
                <a:gd name="T74" fmla="*/ 168 w 265"/>
                <a:gd name="T75" fmla="*/ 101 h 207"/>
                <a:gd name="T76" fmla="*/ 201 w 265"/>
                <a:gd name="T77" fmla="*/ 113 h 207"/>
                <a:gd name="T78" fmla="*/ 217 w 265"/>
                <a:gd name="T79" fmla="*/ 101 h 207"/>
                <a:gd name="T80" fmla="*/ 207 w 265"/>
                <a:gd name="T81" fmla="*/ 98 h 207"/>
                <a:gd name="T82" fmla="*/ 204 w 265"/>
                <a:gd name="T83" fmla="*/ 100 h 207"/>
                <a:gd name="T84" fmla="*/ 201 w 265"/>
                <a:gd name="T85" fmla="*/ 103 h 207"/>
                <a:gd name="T86" fmla="*/ 215 w 265"/>
                <a:gd name="T87" fmla="*/ 53 h 207"/>
                <a:gd name="T88" fmla="*/ 245 w 265"/>
                <a:gd name="T89" fmla="*/ 47 h 207"/>
                <a:gd name="T90" fmla="*/ 264 w 265"/>
                <a:gd name="T91" fmla="*/ 41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65" h="207">
                  <a:moveTo>
                    <a:pt x="252" y="31"/>
                  </a:moveTo>
                  <a:cubicBezTo>
                    <a:pt x="248" y="32"/>
                    <a:pt x="245" y="37"/>
                    <a:pt x="244" y="42"/>
                  </a:cubicBezTo>
                  <a:cubicBezTo>
                    <a:pt x="244" y="42"/>
                    <a:pt x="244" y="42"/>
                    <a:pt x="244" y="42"/>
                  </a:cubicBezTo>
                  <a:cubicBezTo>
                    <a:pt x="244" y="42"/>
                    <a:pt x="244" y="43"/>
                    <a:pt x="244" y="43"/>
                  </a:cubicBezTo>
                  <a:cubicBezTo>
                    <a:pt x="244" y="43"/>
                    <a:pt x="244" y="44"/>
                    <a:pt x="244" y="45"/>
                  </a:cubicBezTo>
                  <a:cubicBezTo>
                    <a:pt x="235" y="46"/>
                    <a:pt x="225" y="49"/>
                    <a:pt x="217" y="51"/>
                  </a:cubicBezTo>
                  <a:cubicBezTo>
                    <a:pt x="224" y="42"/>
                    <a:pt x="230" y="32"/>
                    <a:pt x="236" y="22"/>
                  </a:cubicBezTo>
                  <a:cubicBezTo>
                    <a:pt x="238" y="23"/>
                    <a:pt x="240" y="23"/>
                    <a:pt x="243" y="21"/>
                  </a:cubicBezTo>
                  <a:cubicBezTo>
                    <a:pt x="247" y="19"/>
                    <a:pt x="250" y="12"/>
                    <a:pt x="248" y="7"/>
                  </a:cubicBezTo>
                  <a:cubicBezTo>
                    <a:pt x="245" y="2"/>
                    <a:pt x="235" y="0"/>
                    <a:pt x="231" y="4"/>
                  </a:cubicBezTo>
                  <a:cubicBezTo>
                    <a:pt x="230" y="6"/>
                    <a:pt x="229" y="10"/>
                    <a:pt x="230" y="13"/>
                  </a:cubicBezTo>
                  <a:cubicBezTo>
                    <a:pt x="230" y="13"/>
                    <a:pt x="230" y="13"/>
                    <a:pt x="230" y="13"/>
                  </a:cubicBezTo>
                  <a:cubicBezTo>
                    <a:pt x="230" y="16"/>
                    <a:pt x="232" y="19"/>
                    <a:pt x="234" y="21"/>
                  </a:cubicBezTo>
                  <a:cubicBezTo>
                    <a:pt x="221" y="38"/>
                    <a:pt x="208" y="55"/>
                    <a:pt x="193" y="70"/>
                  </a:cubicBezTo>
                  <a:cubicBezTo>
                    <a:pt x="194" y="60"/>
                    <a:pt x="194" y="50"/>
                    <a:pt x="193" y="40"/>
                  </a:cubicBezTo>
                  <a:cubicBezTo>
                    <a:pt x="197" y="39"/>
                    <a:pt x="201" y="34"/>
                    <a:pt x="200" y="29"/>
                  </a:cubicBezTo>
                  <a:cubicBezTo>
                    <a:pt x="200" y="23"/>
                    <a:pt x="195" y="19"/>
                    <a:pt x="189" y="20"/>
                  </a:cubicBezTo>
                  <a:cubicBezTo>
                    <a:pt x="184" y="20"/>
                    <a:pt x="175" y="27"/>
                    <a:pt x="177" y="33"/>
                  </a:cubicBezTo>
                  <a:cubicBezTo>
                    <a:pt x="179" y="38"/>
                    <a:pt x="184" y="40"/>
                    <a:pt x="189" y="39"/>
                  </a:cubicBezTo>
                  <a:cubicBezTo>
                    <a:pt x="189" y="40"/>
                    <a:pt x="189" y="41"/>
                    <a:pt x="190" y="41"/>
                  </a:cubicBezTo>
                  <a:cubicBezTo>
                    <a:pt x="190" y="41"/>
                    <a:pt x="190" y="41"/>
                    <a:pt x="190" y="41"/>
                  </a:cubicBezTo>
                  <a:cubicBezTo>
                    <a:pt x="191" y="51"/>
                    <a:pt x="191" y="61"/>
                    <a:pt x="192" y="72"/>
                  </a:cubicBezTo>
                  <a:cubicBezTo>
                    <a:pt x="174" y="90"/>
                    <a:pt x="156" y="106"/>
                    <a:pt x="136" y="122"/>
                  </a:cubicBezTo>
                  <a:cubicBezTo>
                    <a:pt x="136" y="122"/>
                    <a:pt x="135" y="122"/>
                    <a:pt x="135" y="122"/>
                  </a:cubicBezTo>
                  <a:cubicBezTo>
                    <a:pt x="138" y="106"/>
                    <a:pt x="144" y="91"/>
                    <a:pt x="149" y="76"/>
                  </a:cubicBezTo>
                  <a:cubicBezTo>
                    <a:pt x="153" y="77"/>
                    <a:pt x="157" y="76"/>
                    <a:pt x="160" y="71"/>
                  </a:cubicBezTo>
                  <a:cubicBezTo>
                    <a:pt x="163" y="66"/>
                    <a:pt x="162" y="58"/>
                    <a:pt x="158" y="53"/>
                  </a:cubicBezTo>
                  <a:cubicBezTo>
                    <a:pt x="152" y="48"/>
                    <a:pt x="143" y="51"/>
                    <a:pt x="141" y="58"/>
                  </a:cubicBezTo>
                  <a:cubicBezTo>
                    <a:pt x="139" y="62"/>
                    <a:pt x="140" y="67"/>
                    <a:pt x="143" y="71"/>
                  </a:cubicBezTo>
                  <a:cubicBezTo>
                    <a:pt x="143" y="71"/>
                    <a:pt x="143" y="72"/>
                    <a:pt x="144" y="72"/>
                  </a:cubicBezTo>
                  <a:cubicBezTo>
                    <a:pt x="145" y="73"/>
                    <a:pt x="146" y="74"/>
                    <a:pt x="147" y="75"/>
                  </a:cubicBezTo>
                  <a:cubicBezTo>
                    <a:pt x="141" y="91"/>
                    <a:pt x="135" y="107"/>
                    <a:pt x="134" y="123"/>
                  </a:cubicBezTo>
                  <a:cubicBezTo>
                    <a:pt x="115" y="138"/>
                    <a:pt x="96" y="151"/>
                    <a:pt x="76" y="164"/>
                  </a:cubicBezTo>
                  <a:cubicBezTo>
                    <a:pt x="75" y="165"/>
                    <a:pt x="74" y="165"/>
                    <a:pt x="73" y="166"/>
                  </a:cubicBezTo>
                  <a:cubicBezTo>
                    <a:pt x="80" y="149"/>
                    <a:pt x="88" y="134"/>
                    <a:pt x="98" y="119"/>
                  </a:cubicBezTo>
                  <a:cubicBezTo>
                    <a:pt x="103" y="122"/>
                    <a:pt x="112" y="121"/>
                    <a:pt x="115" y="115"/>
                  </a:cubicBezTo>
                  <a:cubicBezTo>
                    <a:pt x="117" y="110"/>
                    <a:pt x="116" y="102"/>
                    <a:pt x="112" y="99"/>
                  </a:cubicBezTo>
                  <a:cubicBezTo>
                    <a:pt x="106" y="94"/>
                    <a:pt x="98" y="99"/>
                    <a:pt x="95" y="104"/>
                  </a:cubicBezTo>
                  <a:cubicBezTo>
                    <a:pt x="95" y="105"/>
                    <a:pt x="95" y="105"/>
                    <a:pt x="95" y="105"/>
                  </a:cubicBezTo>
                  <a:cubicBezTo>
                    <a:pt x="93" y="109"/>
                    <a:pt x="93" y="114"/>
                    <a:pt x="96" y="117"/>
                  </a:cubicBezTo>
                  <a:cubicBezTo>
                    <a:pt x="85" y="132"/>
                    <a:pt x="76" y="149"/>
                    <a:pt x="72" y="167"/>
                  </a:cubicBezTo>
                  <a:cubicBezTo>
                    <a:pt x="61" y="174"/>
                    <a:pt x="50" y="181"/>
                    <a:pt x="39" y="187"/>
                  </a:cubicBezTo>
                  <a:cubicBezTo>
                    <a:pt x="33" y="190"/>
                    <a:pt x="28" y="192"/>
                    <a:pt x="22" y="195"/>
                  </a:cubicBezTo>
                  <a:cubicBezTo>
                    <a:pt x="24" y="189"/>
                    <a:pt x="25" y="183"/>
                    <a:pt x="27" y="178"/>
                  </a:cubicBezTo>
                  <a:cubicBezTo>
                    <a:pt x="28" y="172"/>
                    <a:pt x="30" y="166"/>
                    <a:pt x="32" y="160"/>
                  </a:cubicBezTo>
                  <a:cubicBezTo>
                    <a:pt x="36" y="161"/>
                    <a:pt x="39" y="160"/>
                    <a:pt x="42" y="157"/>
                  </a:cubicBezTo>
                  <a:cubicBezTo>
                    <a:pt x="46" y="152"/>
                    <a:pt x="46" y="144"/>
                    <a:pt x="41" y="140"/>
                  </a:cubicBezTo>
                  <a:cubicBezTo>
                    <a:pt x="35" y="135"/>
                    <a:pt x="26" y="137"/>
                    <a:pt x="23" y="144"/>
                  </a:cubicBezTo>
                  <a:cubicBezTo>
                    <a:pt x="22" y="148"/>
                    <a:pt x="23" y="154"/>
                    <a:pt x="27" y="157"/>
                  </a:cubicBezTo>
                  <a:cubicBezTo>
                    <a:pt x="27" y="158"/>
                    <a:pt x="28" y="159"/>
                    <a:pt x="29" y="159"/>
                  </a:cubicBezTo>
                  <a:cubicBezTo>
                    <a:pt x="24" y="170"/>
                    <a:pt x="22" y="184"/>
                    <a:pt x="20" y="196"/>
                  </a:cubicBezTo>
                  <a:cubicBezTo>
                    <a:pt x="13" y="199"/>
                    <a:pt x="6" y="202"/>
                    <a:pt x="0" y="206"/>
                  </a:cubicBezTo>
                  <a:cubicBezTo>
                    <a:pt x="0" y="206"/>
                    <a:pt x="0" y="207"/>
                    <a:pt x="0" y="207"/>
                  </a:cubicBezTo>
                  <a:cubicBezTo>
                    <a:pt x="12" y="206"/>
                    <a:pt x="24" y="199"/>
                    <a:pt x="34" y="193"/>
                  </a:cubicBezTo>
                  <a:cubicBezTo>
                    <a:pt x="37" y="192"/>
                    <a:pt x="40" y="190"/>
                    <a:pt x="43" y="189"/>
                  </a:cubicBezTo>
                  <a:cubicBezTo>
                    <a:pt x="56" y="191"/>
                    <a:pt x="72" y="191"/>
                    <a:pt x="86" y="188"/>
                  </a:cubicBezTo>
                  <a:cubicBezTo>
                    <a:pt x="86" y="189"/>
                    <a:pt x="86" y="190"/>
                    <a:pt x="86" y="191"/>
                  </a:cubicBezTo>
                  <a:cubicBezTo>
                    <a:pt x="88" y="198"/>
                    <a:pt x="96" y="200"/>
                    <a:pt x="102" y="198"/>
                  </a:cubicBezTo>
                  <a:cubicBezTo>
                    <a:pt x="108" y="195"/>
                    <a:pt x="110" y="190"/>
                    <a:pt x="108" y="184"/>
                  </a:cubicBezTo>
                  <a:cubicBezTo>
                    <a:pt x="105" y="178"/>
                    <a:pt x="96" y="173"/>
                    <a:pt x="91" y="177"/>
                  </a:cubicBezTo>
                  <a:cubicBezTo>
                    <a:pt x="90" y="177"/>
                    <a:pt x="90" y="178"/>
                    <a:pt x="90" y="179"/>
                  </a:cubicBezTo>
                  <a:cubicBezTo>
                    <a:pt x="88" y="180"/>
                    <a:pt x="87" y="182"/>
                    <a:pt x="86" y="184"/>
                  </a:cubicBezTo>
                  <a:cubicBezTo>
                    <a:pt x="80" y="185"/>
                    <a:pt x="73" y="187"/>
                    <a:pt x="66" y="187"/>
                  </a:cubicBezTo>
                  <a:cubicBezTo>
                    <a:pt x="59" y="188"/>
                    <a:pt x="52" y="187"/>
                    <a:pt x="45" y="187"/>
                  </a:cubicBezTo>
                  <a:cubicBezTo>
                    <a:pt x="55" y="182"/>
                    <a:pt x="65" y="176"/>
                    <a:pt x="75" y="169"/>
                  </a:cubicBezTo>
                  <a:cubicBezTo>
                    <a:pt x="87" y="162"/>
                    <a:pt x="99" y="154"/>
                    <a:pt x="110" y="146"/>
                  </a:cubicBezTo>
                  <a:cubicBezTo>
                    <a:pt x="123" y="152"/>
                    <a:pt x="137" y="157"/>
                    <a:pt x="152" y="158"/>
                  </a:cubicBezTo>
                  <a:cubicBezTo>
                    <a:pt x="151" y="160"/>
                    <a:pt x="152" y="162"/>
                    <a:pt x="153" y="164"/>
                  </a:cubicBezTo>
                  <a:cubicBezTo>
                    <a:pt x="153" y="164"/>
                    <a:pt x="154" y="165"/>
                    <a:pt x="154" y="165"/>
                  </a:cubicBezTo>
                  <a:cubicBezTo>
                    <a:pt x="157" y="169"/>
                    <a:pt x="162" y="171"/>
                    <a:pt x="168" y="169"/>
                  </a:cubicBezTo>
                  <a:cubicBezTo>
                    <a:pt x="174" y="167"/>
                    <a:pt x="179" y="158"/>
                    <a:pt x="174" y="152"/>
                  </a:cubicBezTo>
                  <a:cubicBezTo>
                    <a:pt x="171" y="148"/>
                    <a:pt x="163" y="147"/>
                    <a:pt x="159" y="149"/>
                  </a:cubicBezTo>
                  <a:cubicBezTo>
                    <a:pt x="155" y="150"/>
                    <a:pt x="153" y="152"/>
                    <a:pt x="152" y="155"/>
                  </a:cubicBezTo>
                  <a:cubicBezTo>
                    <a:pt x="138" y="153"/>
                    <a:pt x="125" y="149"/>
                    <a:pt x="112" y="144"/>
                  </a:cubicBezTo>
                  <a:cubicBezTo>
                    <a:pt x="120" y="139"/>
                    <a:pt x="127" y="134"/>
                    <a:pt x="134" y="128"/>
                  </a:cubicBezTo>
                  <a:cubicBezTo>
                    <a:pt x="145" y="119"/>
                    <a:pt x="157" y="110"/>
                    <a:pt x="168" y="101"/>
                  </a:cubicBezTo>
                  <a:cubicBezTo>
                    <a:pt x="178" y="105"/>
                    <a:pt x="189" y="106"/>
                    <a:pt x="200" y="106"/>
                  </a:cubicBezTo>
                  <a:cubicBezTo>
                    <a:pt x="200" y="108"/>
                    <a:pt x="200" y="111"/>
                    <a:pt x="201" y="113"/>
                  </a:cubicBezTo>
                  <a:cubicBezTo>
                    <a:pt x="204" y="119"/>
                    <a:pt x="214" y="120"/>
                    <a:pt x="218" y="115"/>
                  </a:cubicBezTo>
                  <a:cubicBezTo>
                    <a:pt x="221" y="111"/>
                    <a:pt x="220" y="105"/>
                    <a:pt x="217" y="101"/>
                  </a:cubicBezTo>
                  <a:cubicBezTo>
                    <a:pt x="215" y="98"/>
                    <a:pt x="210" y="98"/>
                    <a:pt x="207" y="99"/>
                  </a:cubicBezTo>
                  <a:cubicBezTo>
                    <a:pt x="207" y="98"/>
                    <a:pt x="207" y="98"/>
                    <a:pt x="207" y="98"/>
                  </a:cubicBezTo>
                  <a:cubicBezTo>
                    <a:pt x="207" y="98"/>
                    <a:pt x="207" y="98"/>
                    <a:pt x="207" y="98"/>
                  </a:cubicBezTo>
                  <a:cubicBezTo>
                    <a:pt x="206" y="98"/>
                    <a:pt x="205" y="99"/>
                    <a:pt x="204" y="100"/>
                  </a:cubicBezTo>
                  <a:cubicBezTo>
                    <a:pt x="203" y="101"/>
                    <a:pt x="202" y="101"/>
                    <a:pt x="201" y="102"/>
                  </a:cubicBezTo>
                  <a:cubicBezTo>
                    <a:pt x="201" y="102"/>
                    <a:pt x="201" y="102"/>
                    <a:pt x="201" y="103"/>
                  </a:cubicBezTo>
                  <a:cubicBezTo>
                    <a:pt x="190" y="102"/>
                    <a:pt x="180" y="102"/>
                    <a:pt x="169" y="100"/>
                  </a:cubicBezTo>
                  <a:cubicBezTo>
                    <a:pt x="186" y="85"/>
                    <a:pt x="202" y="70"/>
                    <a:pt x="215" y="53"/>
                  </a:cubicBezTo>
                  <a:cubicBezTo>
                    <a:pt x="225" y="51"/>
                    <a:pt x="236" y="50"/>
                    <a:pt x="245" y="47"/>
                  </a:cubicBezTo>
                  <a:cubicBezTo>
                    <a:pt x="245" y="47"/>
                    <a:pt x="245" y="47"/>
                    <a:pt x="245" y="47"/>
                  </a:cubicBezTo>
                  <a:cubicBezTo>
                    <a:pt x="248" y="50"/>
                    <a:pt x="252" y="51"/>
                    <a:pt x="255" y="51"/>
                  </a:cubicBezTo>
                  <a:cubicBezTo>
                    <a:pt x="260" y="50"/>
                    <a:pt x="265" y="46"/>
                    <a:pt x="264" y="41"/>
                  </a:cubicBezTo>
                  <a:cubicBezTo>
                    <a:pt x="264" y="35"/>
                    <a:pt x="259" y="28"/>
                    <a:pt x="252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40"/>
            <p:cNvSpPr/>
            <p:nvPr/>
          </p:nvSpPr>
          <p:spPr bwMode="auto">
            <a:xfrm>
              <a:off x="6049963" y="2808288"/>
              <a:ext cx="1341438" cy="858838"/>
            </a:xfrm>
            <a:custGeom>
              <a:avLst/>
              <a:gdLst>
                <a:gd name="T0" fmla="*/ 314 w 317"/>
                <a:gd name="T1" fmla="*/ 28 h 202"/>
                <a:gd name="T2" fmla="*/ 279 w 317"/>
                <a:gd name="T3" fmla="*/ 42 h 202"/>
                <a:gd name="T4" fmla="*/ 245 w 317"/>
                <a:gd name="T5" fmla="*/ 54 h 202"/>
                <a:gd name="T6" fmla="*/ 198 w 317"/>
                <a:gd name="T7" fmla="*/ 96 h 202"/>
                <a:gd name="T8" fmla="*/ 178 w 317"/>
                <a:gd name="T9" fmla="*/ 103 h 202"/>
                <a:gd name="T10" fmla="*/ 115 w 317"/>
                <a:gd name="T11" fmla="*/ 117 h 202"/>
                <a:gd name="T12" fmla="*/ 137 w 317"/>
                <a:gd name="T13" fmla="*/ 99 h 202"/>
                <a:gd name="T14" fmla="*/ 144 w 317"/>
                <a:gd name="T15" fmla="*/ 91 h 202"/>
                <a:gd name="T16" fmla="*/ 204 w 317"/>
                <a:gd name="T17" fmla="*/ 4 h 202"/>
                <a:gd name="T18" fmla="*/ 205 w 317"/>
                <a:gd name="T19" fmla="*/ 2 h 202"/>
                <a:gd name="T20" fmla="*/ 203 w 317"/>
                <a:gd name="T21" fmla="*/ 1 h 202"/>
                <a:gd name="T22" fmla="*/ 184 w 317"/>
                <a:gd name="T23" fmla="*/ 22 h 202"/>
                <a:gd name="T24" fmla="*/ 161 w 317"/>
                <a:gd name="T25" fmla="*/ 43 h 202"/>
                <a:gd name="T26" fmla="*/ 140 w 317"/>
                <a:gd name="T27" fmla="*/ 90 h 202"/>
                <a:gd name="T28" fmla="*/ 140 w 317"/>
                <a:gd name="T29" fmla="*/ 90 h 202"/>
                <a:gd name="T30" fmla="*/ 136 w 317"/>
                <a:gd name="T31" fmla="*/ 95 h 202"/>
                <a:gd name="T32" fmla="*/ 110 w 317"/>
                <a:gd name="T33" fmla="*/ 118 h 202"/>
                <a:gd name="T34" fmla="*/ 75 w 317"/>
                <a:gd name="T35" fmla="*/ 124 h 202"/>
                <a:gd name="T36" fmla="*/ 75 w 317"/>
                <a:gd name="T37" fmla="*/ 123 h 202"/>
                <a:gd name="T38" fmla="*/ 74 w 317"/>
                <a:gd name="T39" fmla="*/ 124 h 202"/>
                <a:gd name="T40" fmla="*/ 56 w 317"/>
                <a:gd name="T41" fmla="*/ 127 h 202"/>
                <a:gd name="T42" fmla="*/ 1 w 317"/>
                <a:gd name="T43" fmla="*/ 125 h 202"/>
                <a:gd name="T44" fmla="*/ 0 w 317"/>
                <a:gd name="T45" fmla="*/ 126 h 202"/>
                <a:gd name="T46" fmla="*/ 49 w 317"/>
                <a:gd name="T47" fmla="*/ 130 h 202"/>
                <a:gd name="T48" fmla="*/ 76 w 317"/>
                <a:gd name="T49" fmla="*/ 127 h 202"/>
                <a:gd name="T50" fmla="*/ 121 w 317"/>
                <a:gd name="T51" fmla="*/ 158 h 202"/>
                <a:gd name="T52" fmla="*/ 163 w 317"/>
                <a:gd name="T53" fmla="*/ 171 h 202"/>
                <a:gd name="T54" fmla="*/ 250 w 317"/>
                <a:gd name="T55" fmla="*/ 156 h 202"/>
                <a:gd name="T56" fmla="*/ 250 w 317"/>
                <a:gd name="T57" fmla="*/ 156 h 202"/>
                <a:gd name="T58" fmla="*/ 251 w 317"/>
                <a:gd name="T59" fmla="*/ 155 h 202"/>
                <a:gd name="T60" fmla="*/ 250 w 317"/>
                <a:gd name="T61" fmla="*/ 153 h 202"/>
                <a:gd name="T62" fmla="*/ 162 w 317"/>
                <a:gd name="T63" fmla="*/ 167 h 202"/>
                <a:gd name="T64" fmla="*/ 162 w 317"/>
                <a:gd name="T65" fmla="*/ 168 h 202"/>
                <a:gd name="T66" fmla="*/ 126 w 317"/>
                <a:gd name="T67" fmla="*/ 157 h 202"/>
                <a:gd name="T68" fmla="*/ 77 w 317"/>
                <a:gd name="T69" fmla="*/ 126 h 202"/>
                <a:gd name="T70" fmla="*/ 107 w 317"/>
                <a:gd name="T71" fmla="*/ 122 h 202"/>
                <a:gd name="T72" fmla="*/ 198 w 317"/>
                <a:gd name="T73" fmla="*/ 100 h 202"/>
                <a:gd name="T74" fmla="*/ 198 w 317"/>
                <a:gd name="T75" fmla="*/ 101 h 202"/>
                <a:gd name="T76" fmla="*/ 264 w 317"/>
                <a:gd name="T77" fmla="*/ 104 h 202"/>
                <a:gd name="T78" fmla="*/ 295 w 317"/>
                <a:gd name="T79" fmla="*/ 74 h 202"/>
                <a:gd name="T80" fmla="*/ 314 w 317"/>
                <a:gd name="T81" fmla="*/ 31 h 202"/>
                <a:gd name="T82" fmla="*/ 315 w 317"/>
                <a:gd name="T83" fmla="*/ 30 h 202"/>
                <a:gd name="T84" fmla="*/ 314 w 317"/>
                <a:gd name="T85" fmla="*/ 28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7" h="202">
                  <a:moveTo>
                    <a:pt x="314" y="28"/>
                  </a:moveTo>
                  <a:cubicBezTo>
                    <a:pt x="303" y="33"/>
                    <a:pt x="292" y="39"/>
                    <a:pt x="279" y="42"/>
                  </a:cubicBezTo>
                  <a:cubicBezTo>
                    <a:pt x="268" y="46"/>
                    <a:pt x="256" y="49"/>
                    <a:pt x="245" y="54"/>
                  </a:cubicBezTo>
                  <a:cubicBezTo>
                    <a:pt x="225" y="63"/>
                    <a:pt x="210" y="78"/>
                    <a:pt x="198" y="96"/>
                  </a:cubicBezTo>
                  <a:cubicBezTo>
                    <a:pt x="192" y="98"/>
                    <a:pt x="185" y="101"/>
                    <a:pt x="178" y="103"/>
                  </a:cubicBezTo>
                  <a:cubicBezTo>
                    <a:pt x="157" y="109"/>
                    <a:pt x="136" y="113"/>
                    <a:pt x="115" y="117"/>
                  </a:cubicBezTo>
                  <a:cubicBezTo>
                    <a:pt x="123" y="113"/>
                    <a:pt x="130" y="105"/>
                    <a:pt x="137" y="99"/>
                  </a:cubicBezTo>
                  <a:cubicBezTo>
                    <a:pt x="139" y="96"/>
                    <a:pt x="141" y="94"/>
                    <a:pt x="144" y="91"/>
                  </a:cubicBezTo>
                  <a:cubicBezTo>
                    <a:pt x="191" y="99"/>
                    <a:pt x="196" y="38"/>
                    <a:pt x="204" y="4"/>
                  </a:cubicBezTo>
                  <a:cubicBezTo>
                    <a:pt x="204" y="4"/>
                    <a:pt x="204" y="3"/>
                    <a:pt x="205" y="2"/>
                  </a:cubicBezTo>
                  <a:cubicBezTo>
                    <a:pt x="205" y="1"/>
                    <a:pt x="204" y="0"/>
                    <a:pt x="203" y="1"/>
                  </a:cubicBezTo>
                  <a:cubicBezTo>
                    <a:pt x="197" y="8"/>
                    <a:pt x="191" y="16"/>
                    <a:pt x="184" y="22"/>
                  </a:cubicBezTo>
                  <a:cubicBezTo>
                    <a:pt x="176" y="29"/>
                    <a:pt x="168" y="36"/>
                    <a:pt x="161" y="43"/>
                  </a:cubicBezTo>
                  <a:cubicBezTo>
                    <a:pt x="148" y="55"/>
                    <a:pt x="138" y="72"/>
                    <a:pt x="140" y="90"/>
                  </a:cubicBezTo>
                  <a:cubicBezTo>
                    <a:pt x="140" y="90"/>
                    <a:pt x="140" y="90"/>
                    <a:pt x="140" y="90"/>
                  </a:cubicBezTo>
                  <a:cubicBezTo>
                    <a:pt x="139" y="92"/>
                    <a:pt x="138" y="93"/>
                    <a:pt x="136" y="95"/>
                  </a:cubicBezTo>
                  <a:cubicBezTo>
                    <a:pt x="128" y="104"/>
                    <a:pt x="120" y="111"/>
                    <a:pt x="110" y="118"/>
                  </a:cubicBezTo>
                  <a:cubicBezTo>
                    <a:pt x="99" y="120"/>
                    <a:pt x="87" y="122"/>
                    <a:pt x="75" y="124"/>
                  </a:cubicBezTo>
                  <a:cubicBezTo>
                    <a:pt x="75" y="124"/>
                    <a:pt x="75" y="123"/>
                    <a:pt x="75" y="123"/>
                  </a:cubicBezTo>
                  <a:cubicBezTo>
                    <a:pt x="75" y="123"/>
                    <a:pt x="74" y="123"/>
                    <a:pt x="74" y="124"/>
                  </a:cubicBezTo>
                  <a:cubicBezTo>
                    <a:pt x="68" y="125"/>
                    <a:pt x="62" y="126"/>
                    <a:pt x="56" y="127"/>
                  </a:cubicBezTo>
                  <a:cubicBezTo>
                    <a:pt x="37" y="129"/>
                    <a:pt x="19" y="131"/>
                    <a:pt x="1" y="125"/>
                  </a:cubicBezTo>
                  <a:cubicBezTo>
                    <a:pt x="0" y="125"/>
                    <a:pt x="0" y="126"/>
                    <a:pt x="0" y="126"/>
                  </a:cubicBezTo>
                  <a:cubicBezTo>
                    <a:pt x="14" y="135"/>
                    <a:pt x="34" y="132"/>
                    <a:pt x="49" y="130"/>
                  </a:cubicBezTo>
                  <a:cubicBezTo>
                    <a:pt x="58" y="129"/>
                    <a:pt x="67" y="128"/>
                    <a:pt x="76" y="127"/>
                  </a:cubicBezTo>
                  <a:cubicBezTo>
                    <a:pt x="85" y="142"/>
                    <a:pt x="106" y="151"/>
                    <a:pt x="121" y="158"/>
                  </a:cubicBezTo>
                  <a:cubicBezTo>
                    <a:pt x="134" y="163"/>
                    <a:pt x="148" y="168"/>
                    <a:pt x="163" y="171"/>
                  </a:cubicBezTo>
                  <a:cubicBezTo>
                    <a:pt x="181" y="202"/>
                    <a:pt x="241" y="188"/>
                    <a:pt x="250" y="156"/>
                  </a:cubicBezTo>
                  <a:cubicBezTo>
                    <a:pt x="250" y="156"/>
                    <a:pt x="250" y="156"/>
                    <a:pt x="250" y="156"/>
                  </a:cubicBezTo>
                  <a:cubicBezTo>
                    <a:pt x="250" y="155"/>
                    <a:pt x="250" y="155"/>
                    <a:pt x="251" y="155"/>
                  </a:cubicBezTo>
                  <a:cubicBezTo>
                    <a:pt x="252" y="155"/>
                    <a:pt x="252" y="153"/>
                    <a:pt x="250" y="153"/>
                  </a:cubicBezTo>
                  <a:cubicBezTo>
                    <a:pt x="221" y="155"/>
                    <a:pt x="183" y="141"/>
                    <a:pt x="162" y="167"/>
                  </a:cubicBezTo>
                  <a:cubicBezTo>
                    <a:pt x="162" y="167"/>
                    <a:pt x="162" y="168"/>
                    <a:pt x="162" y="168"/>
                  </a:cubicBezTo>
                  <a:cubicBezTo>
                    <a:pt x="150" y="165"/>
                    <a:pt x="138" y="161"/>
                    <a:pt x="126" y="157"/>
                  </a:cubicBezTo>
                  <a:cubicBezTo>
                    <a:pt x="109" y="150"/>
                    <a:pt x="89" y="141"/>
                    <a:pt x="77" y="126"/>
                  </a:cubicBezTo>
                  <a:cubicBezTo>
                    <a:pt x="87" y="125"/>
                    <a:pt x="97" y="123"/>
                    <a:pt x="107" y="122"/>
                  </a:cubicBezTo>
                  <a:cubicBezTo>
                    <a:pt x="137" y="117"/>
                    <a:pt x="168" y="111"/>
                    <a:pt x="198" y="100"/>
                  </a:cubicBezTo>
                  <a:cubicBezTo>
                    <a:pt x="198" y="100"/>
                    <a:pt x="198" y="100"/>
                    <a:pt x="198" y="101"/>
                  </a:cubicBezTo>
                  <a:cubicBezTo>
                    <a:pt x="213" y="119"/>
                    <a:pt x="246" y="113"/>
                    <a:pt x="264" y="104"/>
                  </a:cubicBezTo>
                  <a:cubicBezTo>
                    <a:pt x="277" y="98"/>
                    <a:pt x="287" y="86"/>
                    <a:pt x="295" y="74"/>
                  </a:cubicBezTo>
                  <a:cubicBezTo>
                    <a:pt x="304" y="62"/>
                    <a:pt x="312" y="46"/>
                    <a:pt x="314" y="31"/>
                  </a:cubicBezTo>
                  <a:cubicBezTo>
                    <a:pt x="315" y="30"/>
                    <a:pt x="315" y="30"/>
                    <a:pt x="315" y="30"/>
                  </a:cubicBezTo>
                  <a:cubicBezTo>
                    <a:pt x="317" y="29"/>
                    <a:pt x="316" y="27"/>
                    <a:pt x="314" y="28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41"/>
            <p:cNvSpPr/>
            <p:nvPr/>
          </p:nvSpPr>
          <p:spPr bwMode="auto">
            <a:xfrm>
              <a:off x="8221663" y="2568575"/>
              <a:ext cx="911225" cy="519113"/>
            </a:xfrm>
            <a:custGeom>
              <a:avLst/>
              <a:gdLst>
                <a:gd name="T0" fmla="*/ 192 w 215"/>
                <a:gd name="T1" fmla="*/ 78 h 122"/>
                <a:gd name="T2" fmla="*/ 189 w 215"/>
                <a:gd name="T3" fmla="*/ 58 h 122"/>
                <a:gd name="T4" fmla="*/ 166 w 215"/>
                <a:gd name="T5" fmla="*/ 60 h 122"/>
                <a:gd name="T6" fmla="*/ 141 w 215"/>
                <a:gd name="T7" fmla="*/ 31 h 122"/>
                <a:gd name="T8" fmla="*/ 132 w 215"/>
                <a:gd name="T9" fmla="*/ 11 h 122"/>
                <a:gd name="T10" fmla="*/ 108 w 215"/>
                <a:gd name="T11" fmla="*/ 19 h 122"/>
                <a:gd name="T12" fmla="*/ 72 w 215"/>
                <a:gd name="T13" fmla="*/ 13 h 122"/>
                <a:gd name="T14" fmla="*/ 52 w 215"/>
                <a:gd name="T15" fmla="*/ 2 h 122"/>
                <a:gd name="T16" fmla="*/ 38 w 215"/>
                <a:gd name="T17" fmla="*/ 16 h 122"/>
                <a:gd name="T18" fmla="*/ 38 w 215"/>
                <a:gd name="T19" fmla="*/ 16 h 122"/>
                <a:gd name="T20" fmla="*/ 8 w 215"/>
                <a:gd name="T21" fmla="*/ 15 h 122"/>
                <a:gd name="T22" fmla="*/ 6 w 215"/>
                <a:gd name="T23" fmla="*/ 49 h 122"/>
                <a:gd name="T24" fmla="*/ 30 w 215"/>
                <a:gd name="T25" fmla="*/ 86 h 122"/>
                <a:gd name="T26" fmla="*/ 73 w 215"/>
                <a:gd name="T27" fmla="*/ 112 h 122"/>
                <a:gd name="T28" fmla="*/ 74 w 215"/>
                <a:gd name="T29" fmla="*/ 111 h 122"/>
                <a:gd name="T30" fmla="*/ 94 w 215"/>
                <a:gd name="T31" fmla="*/ 117 h 122"/>
                <a:gd name="T32" fmla="*/ 129 w 215"/>
                <a:gd name="T33" fmla="*/ 121 h 122"/>
                <a:gd name="T34" fmla="*/ 184 w 215"/>
                <a:gd name="T35" fmla="*/ 116 h 122"/>
                <a:gd name="T36" fmla="*/ 215 w 215"/>
                <a:gd name="T37" fmla="*/ 89 h 122"/>
                <a:gd name="T38" fmla="*/ 192 w 215"/>
                <a:gd name="T39" fmla="*/ 78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15" h="122">
                  <a:moveTo>
                    <a:pt x="192" y="78"/>
                  </a:moveTo>
                  <a:cubicBezTo>
                    <a:pt x="195" y="71"/>
                    <a:pt x="196" y="63"/>
                    <a:pt x="189" y="58"/>
                  </a:cubicBezTo>
                  <a:cubicBezTo>
                    <a:pt x="183" y="54"/>
                    <a:pt x="173" y="57"/>
                    <a:pt x="166" y="60"/>
                  </a:cubicBezTo>
                  <a:cubicBezTo>
                    <a:pt x="170" y="43"/>
                    <a:pt x="158" y="17"/>
                    <a:pt x="141" y="31"/>
                  </a:cubicBezTo>
                  <a:cubicBezTo>
                    <a:pt x="143" y="22"/>
                    <a:pt x="141" y="14"/>
                    <a:pt x="132" y="11"/>
                  </a:cubicBezTo>
                  <a:cubicBezTo>
                    <a:pt x="123" y="8"/>
                    <a:pt x="114" y="13"/>
                    <a:pt x="108" y="19"/>
                  </a:cubicBezTo>
                  <a:cubicBezTo>
                    <a:pt x="105" y="0"/>
                    <a:pt x="83" y="0"/>
                    <a:pt x="72" y="13"/>
                  </a:cubicBezTo>
                  <a:cubicBezTo>
                    <a:pt x="68" y="7"/>
                    <a:pt x="60" y="2"/>
                    <a:pt x="52" y="2"/>
                  </a:cubicBezTo>
                  <a:cubicBezTo>
                    <a:pt x="44" y="2"/>
                    <a:pt x="38" y="8"/>
                    <a:pt x="38" y="16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29" y="10"/>
                    <a:pt x="16" y="6"/>
                    <a:pt x="8" y="15"/>
                  </a:cubicBezTo>
                  <a:cubicBezTo>
                    <a:pt x="0" y="24"/>
                    <a:pt x="3" y="39"/>
                    <a:pt x="6" y="49"/>
                  </a:cubicBezTo>
                  <a:cubicBezTo>
                    <a:pt x="10" y="63"/>
                    <a:pt x="20" y="76"/>
                    <a:pt x="30" y="86"/>
                  </a:cubicBezTo>
                  <a:cubicBezTo>
                    <a:pt x="42" y="97"/>
                    <a:pt x="57" y="110"/>
                    <a:pt x="73" y="112"/>
                  </a:cubicBezTo>
                  <a:cubicBezTo>
                    <a:pt x="73" y="112"/>
                    <a:pt x="74" y="112"/>
                    <a:pt x="74" y="111"/>
                  </a:cubicBezTo>
                  <a:cubicBezTo>
                    <a:pt x="79" y="115"/>
                    <a:pt x="88" y="115"/>
                    <a:pt x="94" y="117"/>
                  </a:cubicBezTo>
                  <a:cubicBezTo>
                    <a:pt x="106" y="119"/>
                    <a:pt x="117" y="120"/>
                    <a:pt x="129" y="121"/>
                  </a:cubicBezTo>
                  <a:cubicBezTo>
                    <a:pt x="147" y="122"/>
                    <a:pt x="166" y="121"/>
                    <a:pt x="184" y="116"/>
                  </a:cubicBezTo>
                  <a:cubicBezTo>
                    <a:pt x="197" y="113"/>
                    <a:pt x="215" y="105"/>
                    <a:pt x="215" y="89"/>
                  </a:cubicBezTo>
                  <a:cubicBezTo>
                    <a:pt x="214" y="77"/>
                    <a:pt x="201" y="75"/>
                    <a:pt x="192" y="78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42"/>
            <p:cNvSpPr/>
            <p:nvPr/>
          </p:nvSpPr>
          <p:spPr bwMode="auto">
            <a:xfrm>
              <a:off x="8310563" y="2717800"/>
              <a:ext cx="631825" cy="379413"/>
            </a:xfrm>
            <a:custGeom>
              <a:avLst/>
              <a:gdLst>
                <a:gd name="T0" fmla="*/ 143 w 149"/>
                <a:gd name="T1" fmla="*/ 60 h 89"/>
                <a:gd name="T2" fmla="*/ 126 w 149"/>
                <a:gd name="T3" fmla="*/ 58 h 89"/>
                <a:gd name="T4" fmla="*/ 110 w 149"/>
                <a:gd name="T5" fmla="*/ 44 h 89"/>
                <a:gd name="T6" fmla="*/ 89 w 149"/>
                <a:gd name="T7" fmla="*/ 29 h 89"/>
                <a:gd name="T8" fmla="*/ 57 w 149"/>
                <a:gd name="T9" fmla="*/ 21 h 89"/>
                <a:gd name="T10" fmla="*/ 31 w 149"/>
                <a:gd name="T11" fmla="*/ 14 h 89"/>
                <a:gd name="T12" fmla="*/ 9 w 149"/>
                <a:gd name="T13" fmla="*/ 5 h 89"/>
                <a:gd name="T14" fmla="*/ 1 w 149"/>
                <a:gd name="T15" fmla="*/ 25 h 89"/>
                <a:gd name="T16" fmla="*/ 50 w 149"/>
                <a:gd name="T17" fmla="*/ 79 h 89"/>
                <a:gd name="T18" fmla="*/ 51 w 149"/>
                <a:gd name="T19" fmla="*/ 81 h 89"/>
                <a:gd name="T20" fmla="*/ 135 w 149"/>
                <a:gd name="T21" fmla="*/ 77 h 89"/>
                <a:gd name="T22" fmla="*/ 143 w 149"/>
                <a:gd name="T23" fmla="*/ 60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89">
                  <a:moveTo>
                    <a:pt x="143" y="60"/>
                  </a:moveTo>
                  <a:cubicBezTo>
                    <a:pt x="139" y="56"/>
                    <a:pt x="132" y="56"/>
                    <a:pt x="126" y="58"/>
                  </a:cubicBezTo>
                  <a:cubicBezTo>
                    <a:pt x="130" y="48"/>
                    <a:pt x="120" y="40"/>
                    <a:pt x="110" y="44"/>
                  </a:cubicBezTo>
                  <a:cubicBezTo>
                    <a:pt x="114" y="33"/>
                    <a:pt x="100" y="21"/>
                    <a:pt x="89" y="29"/>
                  </a:cubicBezTo>
                  <a:cubicBezTo>
                    <a:pt x="90" y="10"/>
                    <a:pt x="68" y="8"/>
                    <a:pt x="57" y="21"/>
                  </a:cubicBezTo>
                  <a:cubicBezTo>
                    <a:pt x="51" y="10"/>
                    <a:pt x="37" y="0"/>
                    <a:pt x="31" y="14"/>
                  </a:cubicBezTo>
                  <a:cubicBezTo>
                    <a:pt x="26" y="9"/>
                    <a:pt x="17" y="3"/>
                    <a:pt x="9" y="5"/>
                  </a:cubicBezTo>
                  <a:cubicBezTo>
                    <a:pt x="1" y="8"/>
                    <a:pt x="0" y="17"/>
                    <a:pt x="1" y="25"/>
                  </a:cubicBezTo>
                  <a:cubicBezTo>
                    <a:pt x="7" y="50"/>
                    <a:pt x="29" y="67"/>
                    <a:pt x="50" y="79"/>
                  </a:cubicBezTo>
                  <a:cubicBezTo>
                    <a:pt x="49" y="80"/>
                    <a:pt x="50" y="81"/>
                    <a:pt x="51" y="81"/>
                  </a:cubicBezTo>
                  <a:cubicBezTo>
                    <a:pt x="78" y="84"/>
                    <a:pt x="109" y="89"/>
                    <a:pt x="135" y="77"/>
                  </a:cubicBezTo>
                  <a:cubicBezTo>
                    <a:pt x="140" y="75"/>
                    <a:pt x="149" y="66"/>
                    <a:pt x="143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43"/>
            <p:cNvSpPr/>
            <p:nvPr/>
          </p:nvSpPr>
          <p:spPr bwMode="auto">
            <a:xfrm>
              <a:off x="6146800" y="2386013"/>
              <a:ext cx="512763" cy="635000"/>
            </a:xfrm>
            <a:custGeom>
              <a:avLst/>
              <a:gdLst>
                <a:gd name="T0" fmla="*/ 36 w 121"/>
                <a:gd name="T1" fmla="*/ 18 h 149"/>
                <a:gd name="T2" fmla="*/ 15 w 121"/>
                <a:gd name="T3" fmla="*/ 1 h 149"/>
                <a:gd name="T4" fmla="*/ 3 w 121"/>
                <a:gd name="T5" fmla="*/ 18 h 149"/>
                <a:gd name="T6" fmla="*/ 7 w 121"/>
                <a:gd name="T7" fmla="*/ 56 h 149"/>
                <a:gd name="T8" fmla="*/ 28 w 121"/>
                <a:gd name="T9" fmla="*/ 102 h 149"/>
                <a:gd name="T10" fmla="*/ 28 w 121"/>
                <a:gd name="T11" fmla="*/ 101 h 149"/>
                <a:gd name="T12" fmla="*/ 28 w 121"/>
                <a:gd name="T13" fmla="*/ 100 h 149"/>
                <a:gd name="T14" fmla="*/ 113 w 121"/>
                <a:gd name="T15" fmla="*/ 123 h 149"/>
                <a:gd name="T16" fmla="*/ 109 w 121"/>
                <a:gd name="T17" fmla="*/ 96 h 149"/>
                <a:gd name="T18" fmla="*/ 109 w 121"/>
                <a:gd name="T19" fmla="*/ 88 h 149"/>
                <a:gd name="T20" fmla="*/ 109 w 121"/>
                <a:gd name="T21" fmla="*/ 77 h 149"/>
                <a:gd name="T22" fmla="*/ 95 w 121"/>
                <a:gd name="T23" fmla="*/ 62 h 149"/>
                <a:gd name="T24" fmla="*/ 95 w 121"/>
                <a:gd name="T25" fmla="*/ 62 h 149"/>
                <a:gd name="T26" fmla="*/ 73 w 121"/>
                <a:gd name="T27" fmla="*/ 37 h 149"/>
                <a:gd name="T28" fmla="*/ 64 w 121"/>
                <a:gd name="T29" fmla="*/ 13 h 149"/>
                <a:gd name="T30" fmla="*/ 36 w 121"/>
                <a:gd name="T31" fmla="*/ 18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1" h="149">
                  <a:moveTo>
                    <a:pt x="36" y="18"/>
                  </a:moveTo>
                  <a:cubicBezTo>
                    <a:pt x="32" y="10"/>
                    <a:pt x="25" y="0"/>
                    <a:pt x="15" y="1"/>
                  </a:cubicBezTo>
                  <a:cubicBezTo>
                    <a:pt x="7" y="1"/>
                    <a:pt x="4" y="11"/>
                    <a:pt x="3" y="18"/>
                  </a:cubicBezTo>
                  <a:cubicBezTo>
                    <a:pt x="0" y="30"/>
                    <a:pt x="3" y="44"/>
                    <a:pt x="7" y="56"/>
                  </a:cubicBezTo>
                  <a:cubicBezTo>
                    <a:pt x="13" y="71"/>
                    <a:pt x="24" y="85"/>
                    <a:pt x="28" y="102"/>
                  </a:cubicBezTo>
                  <a:cubicBezTo>
                    <a:pt x="28" y="102"/>
                    <a:pt x="28" y="102"/>
                    <a:pt x="28" y="101"/>
                  </a:cubicBezTo>
                  <a:cubicBezTo>
                    <a:pt x="28" y="101"/>
                    <a:pt x="28" y="101"/>
                    <a:pt x="28" y="100"/>
                  </a:cubicBezTo>
                  <a:cubicBezTo>
                    <a:pt x="45" y="122"/>
                    <a:pt x="90" y="149"/>
                    <a:pt x="113" y="123"/>
                  </a:cubicBezTo>
                  <a:cubicBezTo>
                    <a:pt x="121" y="114"/>
                    <a:pt x="117" y="103"/>
                    <a:pt x="109" y="96"/>
                  </a:cubicBezTo>
                  <a:cubicBezTo>
                    <a:pt x="106" y="93"/>
                    <a:pt x="108" y="92"/>
                    <a:pt x="109" y="88"/>
                  </a:cubicBezTo>
                  <a:cubicBezTo>
                    <a:pt x="110" y="84"/>
                    <a:pt x="109" y="80"/>
                    <a:pt x="109" y="77"/>
                  </a:cubicBezTo>
                  <a:cubicBezTo>
                    <a:pt x="107" y="71"/>
                    <a:pt x="102" y="64"/>
                    <a:pt x="95" y="62"/>
                  </a:cubicBezTo>
                  <a:cubicBezTo>
                    <a:pt x="95" y="62"/>
                    <a:pt x="95" y="62"/>
                    <a:pt x="95" y="62"/>
                  </a:cubicBezTo>
                  <a:cubicBezTo>
                    <a:pt x="97" y="51"/>
                    <a:pt x="85" y="35"/>
                    <a:pt x="73" y="37"/>
                  </a:cubicBezTo>
                  <a:cubicBezTo>
                    <a:pt x="76" y="28"/>
                    <a:pt x="73" y="18"/>
                    <a:pt x="64" y="13"/>
                  </a:cubicBezTo>
                  <a:cubicBezTo>
                    <a:pt x="55" y="6"/>
                    <a:pt x="43" y="10"/>
                    <a:pt x="36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44"/>
            <p:cNvSpPr/>
            <p:nvPr/>
          </p:nvSpPr>
          <p:spPr bwMode="auto">
            <a:xfrm>
              <a:off x="5795963" y="2565400"/>
              <a:ext cx="711200" cy="655638"/>
            </a:xfrm>
            <a:custGeom>
              <a:avLst/>
              <a:gdLst>
                <a:gd name="T0" fmla="*/ 94 w 168"/>
                <a:gd name="T1" fmla="*/ 19 h 154"/>
                <a:gd name="T2" fmla="*/ 97 w 168"/>
                <a:gd name="T3" fmla="*/ 41 h 154"/>
                <a:gd name="T4" fmla="*/ 106 w 168"/>
                <a:gd name="T5" fmla="*/ 60 h 154"/>
                <a:gd name="T6" fmla="*/ 49 w 168"/>
                <a:gd name="T7" fmla="*/ 96 h 154"/>
                <a:gd name="T8" fmla="*/ 0 w 168"/>
                <a:gd name="T9" fmla="*/ 152 h 154"/>
                <a:gd name="T10" fmla="*/ 1 w 168"/>
                <a:gd name="T11" fmla="*/ 153 h 154"/>
                <a:gd name="T12" fmla="*/ 20 w 168"/>
                <a:gd name="T13" fmla="*/ 134 h 154"/>
                <a:gd name="T14" fmla="*/ 45 w 168"/>
                <a:gd name="T15" fmla="*/ 105 h 154"/>
                <a:gd name="T16" fmla="*/ 76 w 168"/>
                <a:gd name="T17" fmla="*/ 80 h 154"/>
                <a:gd name="T18" fmla="*/ 108 w 168"/>
                <a:gd name="T19" fmla="*/ 62 h 154"/>
                <a:gd name="T20" fmla="*/ 108 w 168"/>
                <a:gd name="T21" fmla="*/ 63 h 154"/>
                <a:gd name="T22" fmla="*/ 109 w 168"/>
                <a:gd name="T23" fmla="*/ 63 h 154"/>
                <a:gd name="T24" fmla="*/ 155 w 168"/>
                <a:gd name="T25" fmla="*/ 79 h 154"/>
                <a:gd name="T26" fmla="*/ 148 w 168"/>
                <a:gd name="T27" fmla="*/ 54 h 154"/>
                <a:gd name="T28" fmla="*/ 143 w 168"/>
                <a:gd name="T29" fmla="*/ 33 h 154"/>
                <a:gd name="T30" fmla="*/ 122 w 168"/>
                <a:gd name="T31" fmla="*/ 27 h 154"/>
                <a:gd name="T32" fmla="*/ 94 w 168"/>
                <a:gd name="T33" fmla="*/ 19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8" h="154">
                  <a:moveTo>
                    <a:pt x="94" y="19"/>
                  </a:moveTo>
                  <a:cubicBezTo>
                    <a:pt x="91" y="26"/>
                    <a:pt x="94" y="35"/>
                    <a:pt x="97" y="41"/>
                  </a:cubicBezTo>
                  <a:cubicBezTo>
                    <a:pt x="99" y="47"/>
                    <a:pt x="102" y="54"/>
                    <a:pt x="106" y="60"/>
                  </a:cubicBezTo>
                  <a:cubicBezTo>
                    <a:pt x="85" y="67"/>
                    <a:pt x="65" y="81"/>
                    <a:pt x="49" y="96"/>
                  </a:cubicBezTo>
                  <a:cubicBezTo>
                    <a:pt x="31" y="113"/>
                    <a:pt x="18" y="135"/>
                    <a:pt x="0" y="152"/>
                  </a:cubicBezTo>
                  <a:cubicBezTo>
                    <a:pt x="0" y="153"/>
                    <a:pt x="0" y="154"/>
                    <a:pt x="1" y="153"/>
                  </a:cubicBezTo>
                  <a:cubicBezTo>
                    <a:pt x="9" y="149"/>
                    <a:pt x="15" y="141"/>
                    <a:pt x="20" y="134"/>
                  </a:cubicBezTo>
                  <a:cubicBezTo>
                    <a:pt x="29" y="124"/>
                    <a:pt x="36" y="114"/>
                    <a:pt x="45" y="105"/>
                  </a:cubicBezTo>
                  <a:cubicBezTo>
                    <a:pt x="54" y="95"/>
                    <a:pt x="65" y="87"/>
                    <a:pt x="76" y="80"/>
                  </a:cubicBezTo>
                  <a:cubicBezTo>
                    <a:pt x="86" y="73"/>
                    <a:pt x="97" y="68"/>
                    <a:pt x="108" y="62"/>
                  </a:cubicBezTo>
                  <a:cubicBezTo>
                    <a:pt x="108" y="62"/>
                    <a:pt x="108" y="63"/>
                    <a:pt x="108" y="63"/>
                  </a:cubicBezTo>
                  <a:cubicBezTo>
                    <a:pt x="108" y="63"/>
                    <a:pt x="109" y="63"/>
                    <a:pt x="109" y="63"/>
                  </a:cubicBezTo>
                  <a:cubicBezTo>
                    <a:pt x="121" y="74"/>
                    <a:pt x="138" y="87"/>
                    <a:pt x="155" y="79"/>
                  </a:cubicBezTo>
                  <a:cubicBezTo>
                    <a:pt x="168" y="72"/>
                    <a:pt x="159" y="57"/>
                    <a:pt x="148" y="54"/>
                  </a:cubicBezTo>
                  <a:cubicBezTo>
                    <a:pt x="150" y="46"/>
                    <a:pt x="147" y="39"/>
                    <a:pt x="143" y="33"/>
                  </a:cubicBezTo>
                  <a:cubicBezTo>
                    <a:pt x="138" y="27"/>
                    <a:pt x="129" y="23"/>
                    <a:pt x="122" y="27"/>
                  </a:cubicBezTo>
                  <a:cubicBezTo>
                    <a:pt x="118" y="16"/>
                    <a:pt x="100" y="0"/>
                    <a:pt x="94" y="1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45"/>
            <p:cNvSpPr/>
            <p:nvPr/>
          </p:nvSpPr>
          <p:spPr bwMode="auto">
            <a:xfrm>
              <a:off x="5892800" y="2517775"/>
              <a:ext cx="185738" cy="447675"/>
            </a:xfrm>
            <a:custGeom>
              <a:avLst/>
              <a:gdLst>
                <a:gd name="T0" fmla="*/ 13 w 44"/>
                <a:gd name="T1" fmla="*/ 3 h 105"/>
                <a:gd name="T2" fmla="*/ 12 w 44"/>
                <a:gd name="T3" fmla="*/ 3 h 105"/>
                <a:gd name="T4" fmla="*/ 29 w 44"/>
                <a:gd name="T5" fmla="*/ 104 h 105"/>
                <a:gd name="T6" fmla="*/ 30 w 44"/>
                <a:gd name="T7" fmla="*/ 105 h 105"/>
                <a:gd name="T8" fmla="*/ 30 w 44"/>
                <a:gd name="T9" fmla="*/ 105 h 105"/>
                <a:gd name="T10" fmla="*/ 31 w 44"/>
                <a:gd name="T11" fmla="*/ 104 h 105"/>
                <a:gd name="T12" fmla="*/ 31 w 44"/>
                <a:gd name="T13" fmla="*/ 104 h 105"/>
                <a:gd name="T14" fmla="*/ 40 w 44"/>
                <a:gd name="T15" fmla="*/ 54 h 105"/>
                <a:gd name="T16" fmla="*/ 17 w 44"/>
                <a:gd name="T17" fmla="*/ 2 h 105"/>
                <a:gd name="T18" fmla="*/ 13 w 44"/>
                <a:gd name="T19" fmla="*/ 3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4" h="105">
                  <a:moveTo>
                    <a:pt x="13" y="3"/>
                  </a:moveTo>
                  <a:cubicBezTo>
                    <a:pt x="13" y="2"/>
                    <a:pt x="12" y="3"/>
                    <a:pt x="12" y="3"/>
                  </a:cubicBezTo>
                  <a:cubicBezTo>
                    <a:pt x="0" y="37"/>
                    <a:pt x="0" y="80"/>
                    <a:pt x="29" y="104"/>
                  </a:cubicBezTo>
                  <a:cubicBezTo>
                    <a:pt x="30" y="104"/>
                    <a:pt x="30" y="105"/>
                    <a:pt x="30" y="105"/>
                  </a:cubicBezTo>
                  <a:cubicBezTo>
                    <a:pt x="30" y="105"/>
                    <a:pt x="30" y="105"/>
                    <a:pt x="30" y="105"/>
                  </a:cubicBezTo>
                  <a:cubicBezTo>
                    <a:pt x="31" y="105"/>
                    <a:pt x="31" y="105"/>
                    <a:pt x="31" y="104"/>
                  </a:cubicBezTo>
                  <a:cubicBezTo>
                    <a:pt x="31" y="104"/>
                    <a:pt x="31" y="104"/>
                    <a:pt x="31" y="104"/>
                  </a:cubicBezTo>
                  <a:cubicBezTo>
                    <a:pt x="44" y="93"/>
                    <a:pt x="43" y="69"/>
                    <a:pt x="40" y="54"/>
                  </a:cubicBezTo>
                  <a:cubicBezTo>
                    <a:pt x="37" y="36"/>
                    <a:pt x="29" y="16"/>
                    <a:pt x="17" y="2"/>
                  </a:cubicBezTo>
                  <a:cubicBezTo>
                    <a:pt x="15" y="0"/>
                    <a:pt x="14" y="1"/>
                    <a:pt x="13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46"/>
            <p:cNvSpPr/>
            <p:nvPr/>
          </p:nvSpPr>
          <p:spPr bwMode="auto">
            <a:xfrm>
              <a:off x="5913438" y="2995613"/>
              <a:ext cx="449263" cy="195263"/>
            </a:xfrm>
            <a:custGeom>
              <a:avLst/>
              <a:gdLst>
                <a:gd name="T0" fmla="*/ 104 w 106"/>
                <a:gd name="T1" fmla="*/ 31 h 46"/>
                <a:gd name="T2" fmla="*/ 104 w 106"/>
                <a:gd name="T3" fmla="*/ 29 h 46"/>
                <a:gd name="T4" fmla="*/ 1 w 106"/>
                <a:gd name="T5" fmla="*/ 22 h 46"/>
                <a:gd name="T6" fmla="*/ 1 w 106"/>
                <a:gd name="T7" fmla="*/ 22 h 46"/>
                <a:gd name="T8" fmla="*/ 1 w 106"/>
                <a:gd name="T9" fmla="*/ 22 h 46"/>
                <a:gd name="T10" fmla="*/ 1 w 106"/>
                <a:gd name="T11" fmla="*/ 23 h 46"/>
                <a:gd name="T12" fmla="*/ 2 w 106"/>
                <a:gd name="T13" fmla="*/ 23 h 46"/>
                <a:gd name="T14" fmla="*/ 47 w 106"/>
                <a:gd name="T15" fmla="*/ 45 h 46"/>
                <a:gd name="T16" fmla="*/ 104 w 106"/>
                <a:gd name="T17" fmla="*/ 35 h 46"/>
                <a:gd name="T18" fmla="*/ 104 w 106"/>
                <a:gd name="T19" fmla="*/ 31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06" h="46">
                  <a:moveTo>
                    <a:pt x="104" y="31"/>
                  </a:moveTo>
                  <a:cubicBezTo>
                    <a:pt x="104" y="31"/>
                    <a:pt x="104" y="30"/>
                    <a:pt x="104" y="29"/>
                  </a:cubicBezTo>
                  <a:cubicBezTo>
                    <a:pt x="74" y="10"/>
                    <a:pt x="32" y="0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3"/>
                    <a:pt x="1" y="24"/>
                    <a:pt x="1" y="23"/>
                  </a:cubicBezTo>
                  <a:cubicBezTo>
                    <a:pt x="1" y="23"/>
                    <a:pt x="1" y="23"/>
                    <a:pt x="2" y="23"/>
                  </a:cubicBezTo>
                  <a:cubicBezTo>
                    <a:pt x="8" y="39"/>
                    <a:pt x="32" y="43"/>
                    <a:pt x="47" y="45"/>
                  </a:cubicBezTo>
                  <a:cubicBezTo>
                    <a:pt x="66" y="46"/>
                    <a:pt x="87" y="44"/>
                    <a:pt x="104" y="35"/>
                  </a:cubicBezTo>
                  <a:cubicBezTo>
                    <a:pt x="106" y="34"/>
                    <a:pt x="105" y="32"/>
                    <a:pt x="104" y="3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47"/>
            <p:cNvSpPr/>
            <p:nvPr/>
          </p:nvSpPr>
          <p:spPr bwMode="auto">
            <a:xfrm>
              <a:off x="5133975" y="2411413"/>
              <a:ext cx="547688" cy="673100"/>
            </a:xfrm>
            <a:custGeom>
              <a:avLst/>
              <a:gdLst>
                <a:gd name="T0" fmla="*/ 59 w 129"/>
                <a:gd name="T1" fmla="*/ 14 h 158"/>
                <a:gd name="T2" fmla="*/ 65 w 129"/>
                <a:gd name="T3" fmla="*/ 25 h 158"/>
                <a:gd name="T4" fmla="*/ 62 w 129"/>
                <a:gd name="T5" fmla="*/ 68 h 158"/>
                <a:gd name="T6" fmla="*/ 62 w 129"/>
                <a:gd name="T7" fmla="*/ 68 h 158"/>
                <a:gd name="T8" fmla="*/ 29 w 129"/>
                <a:gd name="T9" fmla="*/ 107 h 158"/>
                <a:gd name="T10" fmla="*/ 26 w 129"/>
                <a:gd name="T11" fmla="*/ 65 h 158"/>
                <a:gd name="T12" fmla="*/ 34 w 129"/>
                <a:gd name="T13" fmla="*/ 63 h 158"/>
                <a:gd name="T14" fmla="*/ 34 w 129"/>
                <a:gd name="T15" fmla="*/ 44 h 158"/>
                <a:gd name="T16" fmla="*/ 14 w 129"/>
                <a:gd name="T17" fmla="*/ 46 h 158"/>
                <a:gd name="T18" fmla="*/ 15 w 129"/>
                <a:gd name="T19" fmla="*/ 64 h 158"/>
                <a:gd name="T20" fmla="*/ 17 w 129"/>
                <a:gd name="T21" fmla="*/ 64 h 158"/>
                <a:gd name="T22" fmla="*/ 22 w 129"/>
                <a:gd name="T23" fmla="*/ 65 h 158"/>
                <a:gd name="T24" fmla="*/ 26 w 129"/>
                <a:gd name="T25" fmla="*/ 86 h 158"/>
                <a:gd name="T26" fmla="*/ 25 w 129"/>
                <a:gd name="T27" fmla="*/ 112 h 158"/>
                <a:gd name="T28" fmla="*/ 0 w 129"/>
                <a:gd name="T29" fmla="*/ 157 h 158"/>
                <a:gd name="T30" fmla="*/ 1 w 129"/>
                <a:gd name="T31" fmla="*/ 158 h 158"/>
                <a:gd name="T32" fmla="*/ 15 w 129"/>
                <a:gd name="T33" fmla="*/ 136 h 158"/>
                <a:gd name="T34" fmla="*/ 71 w 129"/>
                <a:gd name="T35" fmla="*/ 136 h 158"/>
                <a:gd name="T36" fmla="*/ 76 w 129"/>
                <a:gd name="T37" fmla="*/ 148 h 158"/>
                <a:gd name="T38" fmla="*/ 92 w 129"/>
                <a:gd name="T39" fmla="*/ 142 h 158"/>
                <a:gd name="T40" fmla="*/ 88 w 129"/>
                <a:gd name="T41" fmla="*/ 129 h 158"/>
                <a:gd name="T42" fmla="*/ 73 w 129"/>
                <a:gd name="T43" fmla="*/ 132 h 158"/>
                <a:gd name="T44" fmla="*/ 16 w 129"/>
                <a:gd name="T45" fmla="*/ 134 h 158"/>
                <a:gd name="T46" fmla="*/ 46 w 129"/>
                <a:gd name="T47" fmla="*/ 91 h 158"/>
                <a:gd name="T48" fmla="*/ 96 w 129"/>
                <a:gd name="T49" fmla="*/ 92 h 158"/>
                <a:gd name="T50" fmla="*/ 96 w 129"/>
                <a:gd name="T51" fmla="*/ 94 h 158"/>
                <a:gd name="T52" fmla="*/ 97 w 129"/>
                <a:gd name="T53" fmla="*/ 95 h 158"/>
                <a:gd name="T54" fmla="*/ 104 w 129"/>
                <a:gd name="T55" fmla="*/ 106 h 158"/>
                <a:gd name="T56" fmla="*/ 118 w 129"/>
                <a:gd name="T57" fmla="*/ 98 h 158"/>
                <a:gd name="T58" fmla="*/ 111 w 129"/>
                <a:gd name="T59" fmla="*/ 84 h 158"/>
                <a:gd name="T60" fmla="*/ 98 w 129"/>
                <a:gd name="T61" fmla="*/ 88 h 158"/>
                <a:gd name="T62" fmla="*/ 48 w 129"/>
                <a:gd name="T63" fmla="*/ 88 h 158"/>
                <a:gd name="T64" fmla="*/ 84 w 129"/>
                <a:gd name="T65" fmla="*/ 54 h 158"/>
                <a:gd name="T66" fmla="*/ 106 w 129"/>
                <a:gd name="T67" fmla="*/ 57 h 158"/>
                <a:gd name="T68" fmla="*/ 106 w 129"/>
                <a:gd name="T69" fmla="*/ 58 h 158"/>
                <a:gd name="T70" fmla="*/ 118 w 129"/>
                <a:gd name="T71" fmla="*/ 66 h 158"/>
                <a:gd name="T72" fmla="*/ 127 w 129"/>
                <a:gd name="T73" fmla="*/ 56 h 158"/>
                <a:gd name="T74" fmla="*/ 118 w 129"/>
                <a:gd name="T75" fmla="*/ 49 h 158"/>
                <a:gd name="T76" fmla="*/ 108 w 129"/>
                <a:gd name="T77" fmla="*/ 54 h 158"/>
                <a:gd name="T78" fmla="*/ 86 w 129"/>
                <a:gd name="T79" fmla="*/ 52 h 158"/>
                <a:gd name="T80" fmla="*/ 108 w 129"/>
                <a:gd name="T81" fmla="*/ 36 h 158"/>
                <a:gd name="T82" fmla="*/ 118 w 129"/>
                <a:gd name="T83" fmla="*/ 33 h 158"/>
                <a:gd name="T84" fmla="*/ 117 w 129"/>
                <a:gd name="T85" fmla="*/ 19 h 158"/>
                <a:gd name="T86" fmla="*/ 105 w 129"/>
                <a:gd name="T87" fmla="*/ 20 h 158"/>
                <a:gd name="T88" fmla="*/ 104 w 129"/>
                <a:gd name="T89" fmla="*/ 34 h 158"/>
                <a:gd name="T90" fmla="*/ 66 w 129"/>
                <a:gd name="T91" fmla="*/ 65 h 158"/>
                <a:gd name="T92" fmla="*/ 70 w 129"/>
                <a:gd name="T93" fmla="*/ 27 h 158"/>
                <a:gd name="T94" fmla="*/ 71 w 129"/>
                <a:gd name="T95" fmla="*/ 27 h 158"/>
                <a:gd name="T96" fmla="*/ 72 w 129"/>
                <a:gd name="T97" fmla="*/ 26 h 158"/>
                <a:gd name="T98" fmla="*/ 83 w 129"/>
                <a:gd name="T99" fmla="*/ 16 h 158"/>
                <a:gd name="T100" fmla="*/ 70 w 129"/>
                <a:gd name="T101" fmla="*/ 1 h 158"/>
                <a:gd name="T102" fmla="*/ 59 w 129"/>
                <a:gd name="T103" fmla="*/ 14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9" h="158">
                  <a:moveTo>
                    <a:pt x="59" y="14"/>
                  </a:moveTo>
                  <a:cubicBezTo>
                    <a:pt x="58" y="19"/>
                    <a:pt x="61" y="23"/>
                    <a:pt x="65" y="25"/>
                  </a:cubicBezTo>
                  <a:cubicBezTo>
                    <a:pt x="66" y="40"/>
                    <a:pt x="67" y="53"/>
                    <a:pt x="62" y="68"/>
                  </a:cubicBezTo>
                  <a:cubicBezTo>
                    <a:pt x="62" y="68"/>
                    <a:pt x="62" y="68"/>
                    <a:pt x="62" y="68"/>
                  </a:cubicBezTo>
                  <a:cubicBezTo>
                    <a:pt x="50" y="80"/>
                    <a:pt x="39" y="93"/>
                    <a:pt x="29" y="107"/>
                  </a:cubicBezTo>
                  <a:cubicBezTo>
                    <a:pt x="32" y="94"/>
                    <a:pt x="31" y="78"/>
                    <a:pt x="26" y="65"/>
                  </a:cubicBezTo>
                  <a:cubicBezTo>
                    <a:pt x="29" y="65"/>
                    <a:pt x="32" y="64"/>
                    <a:pt x="34" y="63"/>
                  </a:cubicBezTo>
                  <a:cubicBezTo>
                    <a:pt x="41" y="59"/>
                    <a:pt x="40" y="48"/>
                    <a:pt x="34" y="44"/>
                  </a:cubicBezTo>
                  <a:cubicBezTo>
                    <a:pt x="28" y="40"/>
                    <a:pt x="19" y="42"/>
                    <a:pt x="14" y="46"/>
                  </a:cubicBezTo>
                  <a:cubicBezTo>
                    <a:pt x="7" y="51"/>
                    <a:pt x="9" y="60"/>
                    <a:pt x="15" y="64"/>
                  </a:cubicBezTo>
                  <a:cubicBezTo>
                    <a:pt x="16" y="64"/>
                    <a:pt x="16" y="64"/>
                    <a:pt x="17" y="64"/>
                  </a:cubicBezTo>
                  <a:cubicBezTo>
                    <a:pt x="18" y="65"/>
                    <a:pt x="20" y="65"/>
                    <a:pt x="22" y="65"/>
                  </a:cubicBezTo>
                  <a:cubicBezTo>
                    <a:pt x="23" y="72"/>
                    <a:pt x="25" y="79"/>
                    <a:pt x="26" y="86"/>
                  </a:cubicBezTo>
                  <a:cubicBezTo>
                    <a:pt x="28" y="95"/>
                    <a:pt x="27" y="103"/>
                    <a:pt x="25" y="112"/>
                  </a:cubicBezTo>
                  <a:cubicBezTo>
                    <a:pt x="15" y="127"/>
                    <a:pt x="7" y="142"/>
                    <a:pt x="0" y="157"/>
                  </a:cubicBezTo>
                  <a:cubicBezTo>
                    <a:pt x="0" y="158"/>
                    <a:pt x="1" y="158"/>
                    <a:pt x="1" y="158"/>
                  </a:cubicBezTo>
                  <a:cubicBezTo>
                    <a:pt x="6" y="150"/>
                    <a:pt x="10" y="143"/>
                    <a:pt x="15" y="136"/>
                  </a:cubicBezTo>
                  <a:cubicBezTo>
                    <a:pt x="34" y="130"/>
                    <a:pt x="52" y="134"/>
                    <a:pt x="71" y="136"/>
                  </a:cubicBezTo>
                  <a:cubicBezTo>
                    <a:pt x="70" y="140"/>
                    <a:pt x="72" y="146"/>
                    <a:pt x="76" y="148"/>
                  </a:cubicBezTo>
                  <a:cubicBezTo>
                    <a:pt x="82" y="151"/>
                    <a:pt x="90" y="149"/>
                    <a:pt x="92" y="142"/>
                  </a:cubicBezTo>
                  <a:cubicBezTo>
                    <a:pt x="94" y="138"/>
                    <a:pt x="92" y="132"/>
                    <a:pt x="88" y="129"/>
                  </a:cubicBezTo>
                  <a:cubicBezTo>
                    <a:pt x="84" y="126"/>
                    <a:pt x="76" y="128"/>
                    <a:pt x="73" y="132"/>
                  </a:cubicBezTo>
                  <a:cubicBezTo>
                    <a:pt x="55" y="128"/>
                    <a:pt x="33" y="127"/>
                    <a:pt x="16" y="134"/>
                  </a:cubicBezTo>
                  <a:cubicBezTo>
                    <a:pt x="25" y="119"/>
                    <a:pt x="35" y="105"/>
                    <a:pt x="46" y="91"/>
                  </a:cubicBezTo>
                  <a:cubicBezTo>
                    <a:pt x="63" y="85"/>
                    <a:pt x="79" y="88"/>
                    <a:pt x="96" y="92"/>
                  </a:cubicBezTo>
                  <a:cubicBezTo>
                    <a:pt x="96" y="93"/>
                    <a:pt x="96" y="93"/>
                    <a:pt x="96" y="94"/>
                  </a:cubicBezTo>
                  <a:cubicBezTo>
                    <a:pt x="96" y="94"/>
                    <a:pt x="96" y="95"/>
                    <a:pt x="97" y="95"/>
                  </a:cubicBezTo>
                  <a:cubicBezTo>
                    <a:pt x="97" y="100"/>
                    <a:pt x="100" y="104"/>
                    <a:pt x="104" y="106"/>
                  </a:cubicBezTo>
                  <a:cubicBezTo>
                    <a:pt x="110" y="110"/>
                    <a:pt x="116" y="103"/>
                    <a:pt x="118" y="98"/>
                  </a:cubicBezTo>
                  <a:cubicBezTo>
                    <a:pt x="120" y="92"/>
                    <a:pt x="116" y="86"/>
                    <a:pt x="111" y="84"/>
                  </a:cubicBezTo>
                  <a:cubicBezTo>
                    <a:pt x="106" y="82"/>
                    <a:pt x="101" y="85"/>
                    <a:pt x="98" y="88"/>
                  </a:cubicBezTo>
                  <a:cubicBezTo>
                    <a:pt x="82" y="84"/>
                    <a:pt x="64" y="82"/>
                    <a:pt x="48" y="88"/>
                  </a:cubicBezTo>
                  <a:cubicBezTo>
                    <a:pt x="59" y="76"/>
                    <a:pt x="71" y="65"/>
                    <a:pt x="84" y="54"/>
                  </a:cubicBezTo>
                  <a:cubicBezTo>
                    <a:pt x="92" y="55"/>
                    <a:pt x="99" y="56"/>
                    <a:pt x="106" y="57"/>
                  </a:cubicBezTo>
                  <a:cubicBezTo>
                    <a:pt x="106" y="57"/>
                    <a:pt x="106" y="57"/>
                    <a:pt x="106" y="58"/>
                  </a:cubicBezTo>
                  <a:cubicBezTo>
                    <a:pt x="107" y="63"/>
                    <a:pt x="112" y="67"/>
                    <a:pt x="118" y="66"/>
                  </a:cubicBezTo>
                  <a:cubicBezTo>
                    <a:pt x="122" y="65"/>
                    <a:pt x="129" y="61"/>
                    <a:pt x="127" y="56"/>
                  </a:cubicBezTo>
                  <a:cubicBezTo>
                    <a:pt x="127" y="52"/>
                    <a:pt x="122" y="49"/>
                    <a:pt x="118" y="49"/>
                  </a:cubicBezTo>
                  <a:cubicBezTo>
                    <a:pt x="114" y="48"/>
                    <a:pt x="110" y="50"/>
                    <a:pt x="108" y="54"/>
                  </a:cubicBezTo>
                  <a:cubicBezTo>
                    <a:pt x="101" y="52"/>
                    <a:pt x="93" y="52"/>
                    <a:pt x="86" y="52"/>
                  </a:cubicBezTo>
                  <a:cubicBezTo>
                    <a:pt x="93" y="47"/>
                    <a:pt x="100" y="41"/>
                    <a:pt x="108" y="36"/>
                  </a:cubicBezTo>
                  <a:cubicBezTo>
                    <a:pt x="111" y="38"/>
                    <a:pt x="115" y="37"/>
                    <a:pt x="118" y="33"/>
                  </a:cubicBezTo>
                  <a:cubicBezTo>
                    <a:pt x="121" y="28"/>
                    <a:pt x="122" y="23"/>
                    <a:pt x="117" y="19"/>
                  </a:cubicBezTo>
                  <a:cubicBezTo>
                    <a:pt x="113" y="17"/>
                    <a:pt x="108" y="17"/>
                    <a:pt x="105" y="20"/>
                  </a:cubicBezTo>
                  <a:cubicBezTo>
                    <a:pt x="100" y="23"/>
                    <a:pt x="101" y="30"/>
                    <a:pt x="104" y="34"/>
                  </a:cubicBezTo>
                  <a:cubicBezTo>
                    <a:pt x="90" y="43"/>
                    <a:pt x="78" y="53"/>
                    <a:pt x="66" y="65"/>
                  </a:cubicBezTo>
                  <a:cubicBezTo>
                    <a:pt x="71" y="53"/>
                    <a:pt x="72" y="39"/>
                    <a:pt x="70" y="27"/>
                  </a:cubicBezTo>
                  <a:cubicBezTo>
                    <a:pt x="70" y="27"/>
                    <a:pt x="71" y="27"/>
                    <a:pt x="71" y="27"/>
                  </a:cubicBezTo>
                  <a:cubicBezTo>
                    <a:pt x="72" y="27"/>
                    <a:pt x="72" y="27"/>
                    <a:pt x="72" y="26"/>
                  </a:cubicBezTo>
                  <a:cubicBezTo>
                    <a:pt x="78" y="26"/>
                    <a:pt x="83" y="22"/>
                    <a:pt x="83" y="16"/>
                  </a:cubicBezTo>
                  <a:cubicBezTo>
                    <a:pt x="83" y="9"/>
                    <a:pt x="77" y="0"/>
                    <a:pt x="70" y="1"/>
                  </a:cubicBezTo>
                  <a:cubicBezTo>
                    <a:pt x="64" y="2"/>
                    <a:pt x="59" y="8"/>
                    <a:pt x="59" y="1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48"/>
            <p:cNvSpPr/>
            <p:nvPr/>
          </p:nvSpPr>
          <p:spPr bwMode="auto">
            <a:xfrm>
              <a:off x="3944938" y="3292475"/>
              <a:ext cx="1341438" cy="860425"/>
            </a:xfrm>
            <a:custGeom>
              <a:avLst/>
              <a:gdLst>
                <a:gd name="T0" fmla="*/ 316 w 317"/>
                <a:gd name="T1" fmla="*/ 172 h 202"/>
                <a:gd name="T2" fmla="*/ 314 w 317"/>
                <a:gd name="T3" fmla="*/ 171 h 202"/>
                <a:gd name="T4" fmla="*/ 296 w 317"/>
                <a:gd name="T5" fmla="*/ 128 h 202"/>
                <a:gd name="T6" fmla="*/ 264 w 317"/>
                <a:gd name="T7" fmla="*/ 98 h 202"/>
                <a:gd name="T8" fmla="*/ 199 w 317"/>
                <a:gd name="T9" fmla="*/ 101 h 202"/>
                <a:gd name="T10" fmla="*/ 198 w 317"/>
                <a:gd name="T11" fmla="*/ 102 h 202"/>
                <a:gd name="T12" fmla="*/ 107 w 317"/>
                <a:gd name="T13" fmla="*/ 80 h 202"/>
                <a:gd name="T14" fmla="*/ 78 w 317"/>
                <a:gd name="T15" fmla="*/ 76 h 202"/>
                <a:gd name="T16" fmla="*/ 127 w 317"/>
                <a:gd name="T17" fmla="*/ 45 h 202"/>
                <a:gd name="T18" fmla="*/ 162 w 317"/>
                <a:gd name="T19" fmla="*/ 34 h 202"/>
                <a:gd name="T20" fmla="*/ 162 w 317"/>
                <a:gd name="T21" fmla="*/ 35 h 202"/>
                <a:gd name="T22" fmla="*/ 251 w 317"/>
                <a:gd name="T23" fmla="*/ 49 h 202"/>
                <a:gd name="T24" fmla="*/ 251 w 317"/>
                <a:gd name="T25" fmla="*/ 47 h 202"/>
                <a:gd name="T26" fmla="*/ 250 w 317"/>
                <a:gd name="T27" fmla="*/ 46 h 202"/>
                <a:gd name="T28" fmla="*/ 250 w 317"/>
                <a:gd name="T29" fmla="*/ 46 h 202"/>
                <a:gd name="T30" fmla="*/ 163 w 317"/>
                <a:gd name="T31" fmla="*/ 31 h 202"/>
                <a:gd name="T32" fmla="*/ 122 w 317"/>
                <a:gd name="T33" fmla="*/ 44 h 202"/>
                <a:gd name="T34" fmla="*/ 76 w 317"/>
                <a:gd name="T35" fmla="*/ 75 h 202"/>
                <a:gd name="T36" fmla="*/ 49 w 317"/>
                <a:gd name="T37" fmla="*/ 72 h 202"/>
                <a:gd name="T38" fmla="*/ 0 w 317"/>
                <a:gd name="T39" fmla="*/ 76 h 202"/>
                <a:gd name="T40" fmla="*/ 1 w 317"/>
                <a:gd name="T41" fmla="*/ 77 h 202"/>
                <a:gd name="T42" fmla="*/ 57 w 317"/>
                <a:gd name="T43" fmla="*/ 75 h 202"/>
                <a:gd name="T44" fmla="*/ 75 w 317"/>
                <a:gd name="T45" fmla="*/ 78 h 202"/>
                <a:gd name="T46" fmla="*/ 75 w 317"/>
                <a:gd name="T47" fmla="*/ 79 h 202"/>
                <a:gd name="T48" fmla="*/ 76 w 317"/>
                <a:gd name="T49" fmla="*/ 78 h 202"/>
                <a:gd name="T50" fmla="*/ 111 w 317"/>
                <a:gd name="T51" fmla="*/ 84 h 202"/>
                <a:gd name="T52" fmla="*/ 137 w 317"/>
                <a:gd name="T53" fmla="*/ 107 h 202"/>
                <a:gd name="T54" fmla="*/ 141 w 317"/>
                <a:gd name="T55" fmla="*/ 112 h 202"/>
                <a:gd name="T56" fmla="*/ 141 w 317"/>
                <a:gd name="T57" fmla="*/ 112 h 202"/>
                <a:gd name="T58" fmla="*/ 161 w 317"/>
                <a:gd name="T59" fmla="*/ 159 h 202"/>
                <a:gd name="T60" fmla="*/ 184 w 317"/>
                <a:gd name="T61" fmla="*/ 180 h 202"/>
                <a:gd name="T62" fmla="*/ 203 w 317"/>
                <a:gd name="T63" fmla="*/ 201 h 202"/>
                <a:gd name="T64" fmla="*/ 205 w 317"/>
                <a:gd name="T65" fmla="*/ 200 h 202"/>
                <a:gd name="T66" fmla="*/ 204 w 317"/>
                <a:gd name="T67" fmla="*/ 198 h 202"/>
                <a:gd name="T68" fmla="*/ 144 w 317"/>
                <a:gd name="T69" fmla="*/ 111 h 202"/>
                <a:gd name="T70" fmla="*/ 137 w 317"/>
                <a:gd name="T71" fmla="*/ 103 h 202"/>
                <a:gd name="T72" fmla="*/ 115 w 317"/>
                <a:gd name="T73" fmla="*/ 85 h 202"/>
                <a:gd name="T74" fmla="*/ 178 w 317"/>
                <a:gd name="T75" fmla="*/ 99 h 202"/>
                <a:gd name="T76" fmla="*/ 199 w 317"/>
                <a:gd name="T77" fmla="*/ 106 h 202"/>
                <a:gd name="T78" fmla="*/ 246 w 317"/>
                <a:gd name="T79" fmla="*/ 148 h 202"/>
                <a:gd name="T80" fmla="*/ 280 w 317"/>
                <a:gd name="T81" fmla="*/ 160 h 202"/>
                <a:gd name="T82" fmla="*/ 315 w 317"/>
                <a:gd name="T83" fmla="*/ 174 h 202"/>
                <a:gd name="T84" fmla="*/ 316 w 317"/>
                <a:gd name="T85" fmla="*/ 172 h 2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17" h="202">
                  <a:moveTo>
                    <a:pt x="316" y="172"/>
                  </a:moveTo>
                  <a:cubicBezTo>
                    <a:pt x="315" y="172"/>
                    <a:pt x="315" y="172"/>
                    <a:pt x="314" y="171"/>
                  </a:cubicBezTo>
                  <a:cubicBezTo>
                    <a:pt x="312" y="156"/>
                    <a:pt x="304" y="140"/>
                    <a:pt x="296" y="128"/>
                  </a:cubicBezTo>
                  <a:cubicBezTo>
                    <a:pt x="288" y="116"/>
                    <a:pt x="278" y="104"/>
                    <a:pt x="264" y="98"/>
                  </a:cubicBezTo>
                  <a:cubicBezTo>
                    <a:pt x="246" y="89"/>
                    <a:pt x="213" y="83"/>
                    <a:pt x="199" y="101"/>
                  </a:cubicBezTo>
                  <a:cubicBezTo>
                    <a:pt x="199" y="102"/>
                    <a:pt x="199" y="102"/>
                    <a:pt x="198" y="102"/>
                  </a:cubicBezTo>
                  <a:cubicBezTo>
                    <a:pt x="169" y="91"/>
                    <a:pt x="137" y="85"/>
                    <a:pt x="107" y="80"/>
                  </a:cubicBezTo>
                  <a:cubicBezTo>
                    <a:pt x="97" y="79"/>
                    <a:pt x="87" y="77"/>
                    <a:pt x="78" y="76"/>
                  </a:cubicBezTo>
                  <a:cubicBezTo>
                    <a:pt x="90" y="61"/>
                    <a:pt x="110" y="52"/>
                    <a:pt x="127" y="45"/>
                  </a:cubicBezTo>
                  <a:cubicBezTo>
                    <a:pt x="138" y="41"/>
                    <a:pt x="150" y="37"/>
                    <a:pt x="162" y="34"/>
                  </a:cubicBezTo>
                  <a:cubicBezTo>
                    <a:pt x="162" y="34"/>
                    <a:pt x="162" y="35"/>
                    <a:pt x="162" y="35"/>
                  </a:cubicBezTo>
                  <a:cubicBezTo>
                    <a:pt x="184" y="61"/>
                    <a:pt x="222" y="47"/>
                    <a:pt x="251" y="49"/>
                  </a:cubicBezTo>
                  <a:cubicBezTo>
                    <a:pt x="252" y="49"/>
                    <a:pt x="253" y="47"/>
                    <a:pt x="251" y="47"/>
                  </a:cubicBezTo>
                  <a:cubicBezTo>
                    <a:pt x="251" y="47"/>
                    <a:pt x="250" y="46"/>
                    <a:pt x="250" y="46"/>
                  </a:cubicBezTo>
                  <a:cubicBezTo>
                    <a:pt x="250" y="46"/>
                    <a:pt x="250" y="46"/>
                    <a:pt x="250" y="46"/>
                  </a:cubicBezTo>
                  <a:cubicBezTo>
                    <a:pt x="241" y="14"/>
                    <a:pt x="181" y="0"/>
                    <a:pt x="163" y="31"/>
                  </a:cubicBezTo>
                  <a:cubicBezTo>
                    <a:pt x="149" y="34"/>
                    <a:pt x="135" y="39"/>
                    <a:pt x="122" y="44"/>
                  </a:cubicBezTo>
                  <a:cubicBezTo>
                    <a:pt x="106" y="51"/>
                    <a:pt x="85" y="60"/>
                    <a:pt x="76" y="75"/>
                  </a:cubicBezTo>
                  <a:cubicBezTo>
                    <a:pt x="67" y="74"/>
                    <a:pt x="58" y="73"/>
                    <a:pt x="49" y="72"/>
                  </a:cubicBezTo>
                  <a:cubicBezTo>
                    <a:pt x="34" y="70"/>
                    <a:pt x="14" y="67"/>
                    <a:pt x="0" y="76"/>
                  </a:cubicBezTo>
                  <a:cubicBezTo>
                    <a:pt x="0" y="76"/>
                    <a:pt x="0" y="77"/>
                    <a:pt x="1" y="77"/>
                  </a:cubicBezTo>
                  <a:cubicBezTo>
                    <a:pt x="19" y="71"/>
                    <a:pt x="38" y="73"/>
                    <a:pt x="57" y="75"/>
                  </a:cubicBezTo>
                  <a:cubicBezTo>
                    <a:pt x="63" y="76"/>
                    <a:pt x="69" y="77"/>
                    <a:pt x="75" y="78"/>
                  </a:cubicBezTo>
                  <a:cubicBezTo>
                    <a:pt x="75" y="79"/>
                    <a:pt x="75" y="79"/>
                    <a:pt x="75" y="79"/>
                  </a:cubicBezTo>
                  <a:cubicBezTo>
                    <a:pt x="75" y="79"/>
                    <a:pt x="76" y="78"/>
                    <a:pt x="76" y="78"/>
                  </a:cubicBezTo>
                  <a:cubicBezTo>
                    <a:pt x="87" y="80"/>
                    <a:pt x="99" y="82"/>
                    <a:pt x="111" y="84"/>
                  </a:cubicBezTo>
                  <a:cubicBezTo>
                    <a:pt x="120" y="91"/>
                    <a:pt x="129" y="98"/>
                    <a:pt x="137" y="107"/>
                  </a:cubicBezTo>
                  <a:cubicBezTo>
                    <a:pt x="138" y="109"/>
                    <a:pt x="139" y="110"/>
                    <a:pt x="141" y="112"/>
                  </a:cubicBezTo>
                  <a:cubicBezTo>
                    <a:pt x="141" y="112"/>
                    <a:pt x="141" y="112"/>
                    <a:pt x="141" y="112"/>
                  </a:cubicBezTo>
                  <a:cubicBezTo>
                    <a:pt x="138" y="130"/>
                    <a:pt x="149" y="147"/>
                    <a:pt x="161" y="159"/>
                  </a:cubicBezTo>
                  <a:cubicBezTo>
                    <a:pt x="168" y="166"/>
                    <a:pt x="176" y="173"/>
                    <a:pt x="184" y="180"/>
                  </a:cubicBezTo>
                  <a:cubicBezTo>
                    <a:pt x="191" y="186"/>
                    <a:pt x="197" y="194"/>
                    <a:pt x="203" y="201"/>
                  </a:cubicBezTo>
                  <a:cubicBezTo>
                    <a:pt x="204" y="202"/>
                    <a:pt x="206" y="201"/>
                    <a:pt x="205" y="200"/>
                  </a:cubicBezTo>
                  <a:cubicBezTo>
                    <a:pt x="205" y="199"/>
                    <a:pt x="204" y="198"/>
                    <a:pt x="204" y="198"/>
                  </a:cubicBezTo>
                  <a:cubicBezTo>
                    <a:pt x="197" y="164"/>
                    <a:pt x="191" y="103"/>
                    <a:pt x="144" y="111"/>
                  </a:cubicBezTo>
                  <a:cubicBezTo>
                    <a:pt x="142" y="108"/>
                    <a:pt x="139" y="106"/>
                    <a:pt x="137" y="103"/>
                  </a:cubicBezTo>
                  <a:cubicBezTo>
                    <a:pt x="131" y="97"/>
                    <a:pt x="124" y="89"/>
                    <a:pt x="115" y="85"/>
                  </a:cubicBezTo>
                  <a:cubicBezTo>
                    <a:pt x="136" y="89"/>
                    <a:pt x="158" y="93"/>
                    <a:pt x="178" y="99"/>
                  </a:cubicBezTo>
                  <a:cubicBezTo>
                    <a:pt x="185" y="101"/>
                    <a:pt x="192" y="104"/>
                    <a:pt x="199" y="106"/>
                  </a:cubicBezTo>
                  <a:cubicBezTo>
                    <a:pt x="211" y="124"/>
                    <a:pt x="226" y="139"/>
                    <a:pt x="246" y="148"/>
                  </a:cubicBezTo>
                  <a:cubicBezTo>
                    <a:pt x="257" y="153"/>
                    <a:pt x="268" y="156"/>
                    <a:pt x="280" y="160"/>
                  </a:cubicBezTo>
                  <a:cubicBezTo>
                    <a:pt x="292" y="163"/>
                    <a:pt x="303" y="169"/>
                    <a:pt x="315" y="174"/>
                  </a:cubicBezTo>
                  <a:cubicBezTo>
                    <a:pt x="316" y="175"/>
                    <a:pt x="317" y="173"/>
                    <a:pt x="316" y="17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49"/>
            <p:cNvSpPr/>
            <p:nvPr/>
          </p:nvSpPr>
          <p:spPr bwMode="auto">
            <a:xfrm>
              <a:off x="4940300" y="3084513"/>
              <a:ext cx="393700" cy="390525"/>
            </a:xfrm>
            <a:custGeom>
              <a:avLst/>
              <a:gdLst>
                <a:gd name="T0" fmla="*/ 53 w 93"/>
                <a:gd name="T1" fmla="*/ 32 h 92"/>
                <a:gd name="T2" fmla="*/ 0 w 93"/>
                <a:gd name="T3" fmla="*/ 3 h 92"/>
                <a:gd name="T4" fmla="*/ 0 w 93"/>
                <a:gd name="T5" fmla="*/ 4 h 92"/>
                <a:gd name="T6" fmla="*/ 54 w 93"/>
                <a:gd name="T7" fmla="*/ 37 h 92"/>
                <a:gd name="T8" fmla="*/ 90 w 93"/>
                <a:gd name="T9" fmla="*/ 90 h 92"/>
                <a:gd name="T10" fmla="*/ 93 w 93"/>
                <a:gd name="T11" fmla="*/ 88 h 92"/>
                <a:gd name="T12" fmla="*/ 53 w 93"/>
                <a:gd name="T13" fmla="*/ 3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93" h="92">
                  <a:moveTo>
                    <a:pt x="53" y="32"/>
                  </a:moveTo>
                  <a:cubicBezTo>
                    <a:pt x="40" y="17"/>
                    <a:pt x="21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5"/>
                    <a:pt x="40" y="21"/>
                    <a:pt x="54" y="37"/>
                  </a:cubicBezTo>
                  <a:cubicBezTo>
                    <a:pt x="68" y="53"/>
                    <a:pt x="79" y="72"/>
                    <a:pt x="90" y="90"/>
                  </a:cubicBezTo>
                  <a:cubicBezTo>
                    <a:pt x="91" y="92"/>
                    <a:pt x="93" y="90"/>
                    <a:pt x="93" y="88"/>
                  </a:cubicBezTo>
                  <a:cubicBezTo>
                    <a:pt x="81" y="69"/>
                    <a:pt x="69" y="49"/>
                    <a:pt x="53" y="3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50"/>
            <p:cNvSpPr/>
            <p:nvPr/>
          </p:nvSpPr>
          <p:spPr bwMode="auto">
            <a:xfrm>
              <a:off x="5257800" y="3449638"/>
              <a:ext cx="271463" cy="280988"/>
            </a:xfrm>
            <a:custGeom>
              <a:avLst/>
              <a:gdLst>
                <a:gd name="T0" fmla="*/ 16 w 64"/>
                <a:gd name="T1" fmla="*/ 1 h 66"/>
                <a:gd name="T2" fmla="*/ 15 w 64"/>
                <a:gd name="T3" fmla="*/ 1 h 66"/>
                <a:gd name="T4" fmla="*/ 14 w 64"/>
                <a:gd name="T5" fmla="*/ 4 h 66"/>
                <a:gd name="T6" fmla="*/ 9 w 64"/>
                <a:gd name="T7" fmla="*/ 59 h 66"/>
                <a:gd name="T8" fmla="*/ 20 w 64"/>
                <a:gd name="T9" fmla="*/ 65 h 66"/>
                <a:gd name="T10" fmla="*/ 26 w 64"/>
                <a:gd name="T11" fmla="*/ 52 h 66"/>
                <a:gd name="T12" fmla="*/ 40 w 64"/>
                <a:gd name="T13" fmla="*/ 63 h 66"/>
                <a:gd name="T14" fmla="*/ 42 w 64"/>
                <a:gd name="T15" fmla="*/ 62 h 66"/>
                <a:gd name="T16" fmla="*/ 44 w 64"/>
                <a:gd name="T17" fmla="*/ 45 h 66"/>
                <a:gd name="T18" fmla="*/ 58 w 64"/>
                <a:gd name="T19" fmla="*/ 49 h 66"/>
                <a:gd name="T20" fmla="*/ 64 w 64"/>
                <a:gd name="T21" fmla="*/ 35 h 66"/>
                <a:gd name="T22" fmla="*/ 16 w 64"/>
                <a:gd name="T23" fmla="*/ 1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4" h="66">
                  <a:moveTo>
                    <a:pt x="16" y="1"/>
                  </a:moveTo>
                  <a:cubicBezTo>
                    <a:pt x="16" y="1"/>
                    <a:pt x="15" y="0"/>
                    <a:pt x="15" y="1"/>
                  </a:cubicBezTo>
                  <a:cubicBezTo>
                    <a:pt x="14" y="1"/>
                    <a:pt x="13" y="3"/>
                    <a:pt x="14" y="4"/>
                  </a:cubicBezTo>
                  <a:cubicBezTo>
                    <a:pt x="7" y="20"/>
                    <a:pt x="0" y="42"/>
                    <a:pt x="9" y="59"/>
                  </a:cubicBezTo>
                  <a:cubicBezTo>
                    <a:pt x="11" y="63"/>
                    <a:pt x="15" y="66"/>
                    <a:pt x="20" y="65"/>
                  </a:cubicBezTo>
                  <a:cubicBezTo>
                    <a:pt x="25" y="64"/>
                    <a:pt x="26" y="58"/>
                    <a:pt x="26" y="52"/>
                  </a:cubicBezTo>
                  <a:cubicBezTo>
                    <a:pt x="30" y="57"/>
                    <a:pt x="34" y="61"/>
                    <a:pt x="40" y="63"/>
                  </a:cubicBezTo>
                  <a:cubicBezTo>
                    <a:pt x="41" y="64"/>
                    <a:pt x="42" y="63"/>
                    <a:pt x="42" y="62"/>
                  </a:cubicBezTo>
                  <a:cubicBezTo>
                    <a:pt x="44" y="56"/>
                    <a:pt x="45" y="51"/>
                    <a:pt x="44" y="45"/>
                  </a:cubicBezTo>
                  <a:cubicBezTo>
                    <a:pt x="48" y="48"/>
                    <a:pt x="53" y="50"/>
                    <a:pt x="58" y="49"/>
                  </a:cubicBezTo>
                  <a:cubicBezTo>
                    <a:pt x="64" y="47"/>
                    <a:pt x="64" y="40"/>
                    <a:pt x="64" y="35"/>
                  </a:cubicBezTo>
                  <a:cubicBezTo>
                    <a:pt x="62" y="13"/>
                    <a:pt x="35" y="4"/>
                    <a:pt x="16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51"/>
            <p:cNvSpPr/>
            <p:nvPr/>
          </p:nvSpPr>
          <p:spPr bwMode="auto">
            <a:xfrm>
              <a:off x="10013950" y="3092450"/>
              <a:ext cx="906463" cy="1263650"/>
            </a:xfrm>
            <a:custGeom>
              <a:avLst/>
              <a:gdLst>
                <a:gd name="T0" fmla="*/ 173 w 214"/>
                <a:gd name="T1" fmla="*/ 111 h 297"/>
                <a:gd name="T2" fmla="*/ 94 w 214"/>
                <a:gd name="T3" fmla="*/ 117 h 297"/>
                <a:gd name="T4" fmla="*/ 91 w 214"/>
                <a:gd name="T5" fmla="*/ 111 h 297"/>
                <a:gd name="T6" fmla="*/ 69 w 214"/>
                <a:gd name="T7" fmla="*/ 66 h 297"/>
                <a:gd name="T8" fmla="*/ 2 w 214"/>
                <a:gd name="T9" fmla="*/ 1 h 297"/>
                <a:gd name="T10" fmla="*/ 1 w 214"/>
                <a:gd name="T11" fmla="*/ 2 h 297"/>
                <a:gd name="T12" fmla="*/ 68 w 214"/>
                <a:gd name="T13" fmla="*/ 73 h 297"/>
                <a:gd name="T14" fmla="*/ 90 w 214"/>
                <a:gd name="T15" fmla="*/ 117 h 297"/>
                <a:gd name="T16" fmla="*/ 107 w 214"/>
                <a:gd name="T17" fmla="*/ 158 h 297"/>
                <a:gd name="T18" fmla="*/ 108 w 214"/>
                <a:gd name="T19" fmla="*/ 159 h 297"/>
                <a:gd name="T20" fmla="*/ 95 w 214"/>
                <a:gd name="T21" fmla="*/ 236 h 297"/>
                <a:gd name="T22" fmla="*/ 141 w 214"/>
                <a:gd name="T23" fmla="*/ 295 h 297"/>
                <a:gd name="T24" fmla="*/ 176 w 214"/>
                <a:gd name="T25" fmla="*/ 284 h 297"/>
                <a:gd name="T26" fmla="*/ 180 w 214"/>
                <a:gd name="T27" fmla="*/ 245 h 297"/>
                <a:gd name="T28" fmla="*/ 111 w 214"/>
                <a:gd name="T29" fmla="*/ 158 h 297"/>
                <a:gd name="T30" fmla="*/ 109 w 214"/>
                <a:gd name="T31" fmla="*/ 158 h 297"/>
                <a:gd name="T32" fmla="*/ 109 w 214"/>
                <a:gd name="T33" fmla="*/ 158 h 297"/>
                <a:gd name="T34" fmla="*/ 109 w 214"/>
                <a:gd name="T35" fmla="*/ 158 h 297"/>
                <a:gd name="T36" fmla="*/ 98 w 214"/>
                <a:gd name="T37" fmla="*/ 127 h 297"/>
                <a:gd name="T38" fmla="*/ 109 w 214"/>
                <a:gd name="T39" fmla="*/ 138 h 297"/>
                <a:gd name="T40" fmla="*/ 143 w 214"/>
                <a:gd name="T41" fmla="*/ 163 h 297"/>
                <a:gd name="T42" fmla="*/ 200 w 214"/>
                <a:gd name="T43" fmla="*/ 169 h 297"/>
                <a:gd name="T44" fmla="*/ 173 w 214"/>
                <a:gd name="T45" fmla="*/ 111 h 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14" h="297">
                  <a:moveTo>
                    <a:pt x="173" y="111"/>
                  </a:moveTo>
                  <a:cubicBezTo>
                    <a:pt x="149" y="100"/>
                    <a:pt x="116" y="101"/>
                    <a:pt x="94" y="117"/>
                  </a:cubicBezTo>
                  <a:cubicBezTo>
                    <a:pt x="93" y="115"/>
                    <a:pt x="92" y="113"/>
                    <a:pt x="91" y="111"/>
                  </a:cubicBezTo>
                  <a:cubicBezTo>
                    <a:pt x="85" y="95"/>
                    <a:pt x="78" y="80"/>
                    <a:pt x="69" y="66"/>
                  </a:cubicBezTo>
                  <a:cubicBezTo>
                    <a:pt x="53" y="39"/>
                    <a:pt x="31" y="14"/>
                    <a:pt x="2" y="1"/>
                  </a:cubicBezTo>
                  <a:cubicBezTo>
                    <a:pt x="1" y="0"/>
                    <a:pt x="0" y="1"/>
                    <a:pt x="1" y="2"/>
                  </a:cubicBezTo>
                  <a:cubicBezTo>
                    <a:pt x="29" y="20"/>
                    <a:pt x="52" y="43"/>
                    <a:pt x="68" y="73"/>
                  </a:cubicBezTo>
                  <a:cubicBezTo>
                    <a:pt x="76" y="87"/>
                    <a:pt x="83" y="102"/>
                    <a:pt x="90" y="117"/>
                  </a:cubicBezTo>
                  <a:cubicBezTo>
                    <a:pt x="95" y="131"/>
                    <a:pt x="100" y="145"/>
                    <a:pt x="107" y="158"/>
                  </a:cubicBezTo>
                  <a:cubicBezTo>
                    <a:pt x="107" y="159"/>
                    <a:pt x="107" y="159"/>
                    <a:pt x="108" y="159"/>
                  </a:cubicBezTo>
                  <a:cubicBezTo>
                    <a:pt x="92" y="180"/>
                    <a:pt x="91" y="212"/>
                    <a:pt x="95" y="236"/>
                  </a:cubicBezTo>
                  <a:cubicBezTo>
                    <a:pt x="99" y="262"/>
                    <a:pt x="113" y="290"/>
                    <a:pt x="141" y="295"/>
                  </a:cubicBezTo>
                  <a:cubicBezTo>
                    <a:pt x="154" y="297"/>
                    <a:pt x="169" y="296"/>
                    <a:pt x="176" y="284"/>
                  </a:cubicBezTo>
                  <a:cubicBezTo>
                    <a:pt x="183" y="272"/>
                    <a:pt x="183" y="258"/>
                    <a:pt x="180" y="245"/>
                  </a:cubicBezTo>
                  <a:cubicBezTo>
                    <a:pt x="172" y="206"/>
                    <a:pt x="143" y="180"/>
                    <a:pt x="111" y="158"/>
                  </a:cubicBezTo>
                  <a:cubicBezTo>
                    <a:pt x="110" y="158"/>
                    <a:pt x="110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9" y="158"/>
                    <a:pt x="109" y="158"/>
                    <a:pt x="109" y="158"/>
                  </a:cubicBezTo>
                  <a:cubicBezTo>
                    <a:pt x="106" y="147"/>
                    <a:pt x="102" y="137"/>
                    <a:pt x="98" y="127"/>
                  </a:cubicBezTo>
                  <a:cubicBezTo>
                    <a:pt x="101" y="131"/>
                    <a:pt x="105" y="135"/>
                    <a:pt x="109" y="138"/>
                  </a:cubicBezTo>
                  <a:cubicBezTo>
                    <a:pt x="119" y="148"/>
                    <a:pt x="131" y="156"/>
                    <a:pt x="143" y="163"/>
                  </a:cubicBezTo>
                  <a:cubicBezTo>
                    <a:pt x="156" y="171"/>
                    <a:pt x="189" y="188"/>
                    <a:pt x="200" y="169"/>
                  </a:cubicBezTo>
                  <a:cubicBezTo>
                    <a:pt x="214" y="147"/>
                    <a:pt x="194" y="119"/>
                    <a:pt x="173" y="11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52"/>
            <p:cNvSpPr/>
            <p:nvPr/>
          </p:nvSpPr>
          <p:spPr bwMode="auto">
            <a:xfrm>
              <a:off x="9802813" y="3067050"/>
              <a:ext cx="317500" cy="476250"/>
            </a:xfrm>
            <a:custGeom>
              <a:avLst/>
              <a:gdLst>
                <a:gd name="T0" fmla="*/ 73 w 75"/>
                <a:gd name="T1" fmla="*/ 74 h 112"/>
                <a:gd name="T2" fmla="*/ 29 w 75"/>
                <a:gd name="T3" fmla="*/ 69 h 112"/>
                <a:gd name="T4" fmla="*/ 15 w 75"/>
                <a:gd name="T5" fmla="*/ 37 h 112"/>
                <a:gd name="T6" fmla="*/ 2 w 75"/>
                <a:gd name="T7" fmla="*/ 1 h 112"/>
                <a:gd name="T8" fmla="*/ 1 w 75"/>
                <a:gd name="T9" fmla="*/ 2 h 112"/>
                <a:gd name="T10" fmla="*/ 13 w 75"/>
                <a:gd name="T11" fmla="*/ 41 h 112"/>
                <a:gd name="T12" fmla="*/ 27 w 75"/>
                <a:gd name="T13" fmla="*/ 71 h 112"/>
                <a:gd name="T14" fmla="*/ 27 w 75"/>
                <a:gd name="T15" fmla="*/ 73 h 112"/>
                <a:gd name="T16" fmla="*/ 24 w 75"/>
                <a:gd name="T17" fmla="*/ 104 h 112"/>
                <a:gd name="T18" fmla="*/ 40 w 75"/>
                <a:gd name="T19" fmla="*/ 95 h 112"/>
                <a:gd name="T20" fmla="*/ 58 w 75"/>
                <a:gd name="T21" fmla="*/ 102 h 112"/>
                <a:gd name="T22" fmla="*/ 60 w 75"/>
                <a:gd name="T23" fmla="*/ 100 h 112"/>
                <a:gd name="T24" fmla="*/ 58 w 75"/>
                <a:gd name="T25" fmla="*/ 87 h 112"/>
                <a:gd name="T26" fmla="*/ 71 w 75"/>
                <a:gd name="T27" fmla="*/ 87 h 112"/>
                <a:gd name="T28" fmla="*/ 73 w 75"/>
                <a:gd name="T29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112">
                  <a:moveTo>
                    <a:pt x="73" y="74"/>
                  </a:moveTo>
                  <a:cubicBezTo>
                    <a:pt x="64" y="60"/>
                    <a:pt x="42" y="57"/>
                    <a:pt x="29" y="69"/>
                  </a:cubicBezTo>
                  <a:cubicBezTo>
                    <a:pt x="25" y="58"/>
                    <a:pt x="19" y="48"/>
                    <a:pt x="15" y="37"/>
                  </a:cubicBezTo>
                  <a:cubicBezTo>
                    <a:pt x="10" y="25"/>
                    <a:pt x="7" y="13"/>
                    <a:pt x="2" y="1"/>
                  </a:cubicBezTo>
                  <a:cubicBezTo>
                    <a:pt x="2" y="0"/>
                    <a:pt x="0" y="1"/>
                    <a:pt x="1" y="2"/>
                  </a:cubicBezTo>
                  <a:cubicBezTo>
                    <a:pt x="3" y="15"/>
                    <a:pt x="8" y="28"/>
                    <a:pt x="13" y="41"/>
                  </a:cubicBezTo>
                  <a:cubicBezTo>
                    <a:pt x="17" y="51"/>
                    <a:pt x="22" y="62"/>
                    <a:pt x="27" y="71"/>
                  </a:cubicBezTo>
                  <a:cubicBezTo>
                    <a:pt x="27" y="72"/>
                    <a:pt x="27" y="73"/>
                    <a:pt x="27" y="73"/>
                  </a:cubicBezTo>
                  <a:cubicBezTo>
                    <a:pt x="18" y="80"/>
                    <a:pt x="15" y="96"/>
                    <a:pt x="24" y="104"/>
                  </a:cubicBezTo>
                  <a:cubicBezTo>
                    <a:pt x="33" y="112"/>
                    <a:pt x="38" y="103"/>
                    <a:pt x="40" y="95"/>
                  </a:cubicBezTo>
                  <a:cubicBezTo>
                    <a:pt x="45" y="100"/>
                    <a:pt x="51" y="102"/>
                    <a:pt x="58" y="102"/>
                  </a:cubicBezTo>
                  <a:cubicBezTo>
                    <a:pt x="59" y="102"/>
                    <a:pt x="60" y="101"/>
                    <a:pt x="60" y="100"/>
                  </a:cubicBezTo>
                  <a:cubicBezTo>
                    <a:pt x="60" y="95"/>
                    <a:pt x="60" y="91"/>
                    <a:pt x="58" y="87"/>
                  </a:cubicBezTo>
                  <a:cubicBezTo>
                    <a:pt x="62" y="89"/>
                    <a:pt x="67" y="90"/>
                    <a:pt x="71" y="87"/>
                  </a:cubicBezTo>
                  <a:cubicBezTo>
                    <a:pt x="75" y="85"/>
                    <a:pt x="75" y="78"/>
                    <a:pt x="73" y="74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53"/>
            <p:cNvSpPr/>
            <p:nvPr/>
          </p:nvSpPr>
          <p:spPr bwMode="auto">
            <a:xfrm>
              <a:off x="8909050" y="3228975"/>
              <a:ext cx="952500" cy="1190625"/>
            </a:xfrm>
            <a:custGeom>
              <a:avLst/>
              <a:gdLst>
                <a:gd name="T0" fmla="*/ 180 w 225"/>
                <a:gd name="T1" fmla="*/ 278 h 280"/>
                <a:gd name="T2" fmla="*/ 180 w 225"/>
                <a:gd name="T3" fmla="*/ 276 h 280"/>
                <a:gd name="T4" fmla="*/ 193 w 225"/>
                <a:gd name="T5" fmla="*/ 231 h 280"/>
                <a:gd name="T6" fmla="*/ 189 w 225"/>
                <a:gd name="T7" fmla="*/ 188 h 280"/>
                <a:gd name="T8" fmla="*/ 136 w 225"/>
                <a:gd name="T9" fmla="*/ 148 h 280"/>
                <a:gd name="T10" fmla="*/ 136 w 225"/>
                <a:gd name="T11" fmla="*/ 148 h 280"/>
                <a:gd name="T12" fmla="*/ 80 w 225"/>
                <a:gd name="T13" fmla="*/ 73 h 280"/>
                <a:gd name="T14" fmla="*/ 61 w 225"/>
                <a:gd name="T15" fmla="*/ 50 h 280"/>
                <a:gd name="T16" fmla="*/ 118 w 225"/>
                <a:gd name="T17" fmla="*/ 58 h 280"/>
                <a:gd name="T18" fmla="*/ 152 w 225"/>
                <a:gd name="T19" fmla="*/ 73 h 280"/>
                <a:gd name="T20" fmla="*/ 152 w 225"/>
                <a:gd name="T21" fmla="*/ 74 h 280"/>
                <a:gd name="T22" fmla="*/ 210 w 225"/>
                <a:gd name="T23" fmla="*/ 141 h 280"/>
                <a:gd name="T24" fmla="*/ 212 w 225"/>
                <a:gd name="T25" fmla="*/ 140 h 280"/>
                <a:gd name="T26" fmla="*/ 211 w 225"/>
                <a:gd name="T27" fmla="*/ 139 h 280"/>
                <a:gd name="T28" fmla="*/ 212 w 225"/>
                <a:gd name="T29" fmla="*/ 139 h 280"/>
                <a:gd name="T30" fmla="*/ 155 w 225"/>
                <a:gd name="T31" fmla="*/ 71 h 280"/>
                <a:gd name="T32" fmla="*/ 114 w 225"/>
                <a:gd name="T33" fmla="*/ 54 h 280"/>
                <a:gd name="T34" fmla="*/ 60 w 225"/>
                <a:gd name="T35" fmla="*/ 49 h 280"/>
                <a:gd name="T36" fmla="*/ 41 w 225"/>
                <a:gd name="T37" fmla="*/ 29 h 280"/>
                <a:gd name="T38" fmla="*/ 1 w 225"/>
                <a:gd name="T39" fmla="*/ 1 h 280"/>
                <a:gd name="T40" fmla="*/ 1 w 225"/>
                <a:gd name="T41" fmla="*/ 2 h 280"/>
                <a:gd name="T42" fmla="*/ 44 w 225"/>
                <a:gd name="T43" fmla="*/ 36 h 280"/>
                <a:gd name="T44" fmla="*/ 57 w 225"/>
                <a:gd name="T45" fmla="*/ 50 h 280"/>
                <a:gd name="T46" fmla="*/ 57 w 225"/>
                <a:gd name="T47" fmla="*/ 51 h 280"/>
                <a:gd name="T48" fmla="*/ 57 w 225"/>
                <a:gd name="T49" fmla="*/ 51 h 280"/>
                <a:gd name="T50" fmla="*/ 80 w 225"/>
                <a:gd name="T51" fmla="*/ 78 h 280"/>
                <a:gd name="T52" fmla="*/ 85 w 225"/>
                <a:gd name="T53" fmla="*/ 112 h 280"/>
                <a:gd name="T54" fmla="*/ 85 w 225"/>
                <a:gd name="T55" fmla="*/ 119 h 280"/>
                <a:gd name="T56" fmla="*/ 85 w 225"/>
                <a:gd name="T57" fmla="*/ 119 h 280"/>
                <a:gd name="T58" fmla="*/ 70 w 225"/>
                <a:gd name="T59" fmla="*/ 168 h 280"/>
                <a:gd name="T60" fmla="*/ 75 w 225"/>
                <a:gd name="T61" fmla="*/ 198 h 280"/>
                <a:gd name="T62" fmla="*/ 76 w 225"/>
                <a:gd name="T63" fmla="*/ 227 h 280"/>
                <a:gd name="T64" fmla="*/ 78 w 225"/>
                <a:gd name="T65" fmla="*/ 227 h 280"/>
                <a:gd name="T66" fmla="*/ 78 w 225"/>
                <a:gd name="T67" fmla="*/ 225 h 280"/>
                <a:gd name="T68" fmla="*/ 89 w 225"/>
                <a:gd name="T69" fmla="*/ 120 h 280"/>
                <a:gd name="T70" fmla="*/ 88 w 225"/>
                <a:gd name="T71" fmla="*/ 109 h 280"/>
                <a:gd name="T72" fmla="*/ 83 w 225"/>
                <a:gd name="T73" fmla="*/ 81 h 280"/>
                <a:gd name="T74" fmla="*/ 122 w 225"/>
                <a:gd name="T75" fmla="*/ 133 h 280"/>
                <a:gd name="T76" fmla="*/ 133 w 225"/>
                <a:gd name="T77" fmla="*/ 151 h 280"/>
                <a:gd name="T78" fmla="*/ 142 w 225"/>
                <a:gd name="T79" fmla="*/ 214 h 280"/>
                <a:gd name="T80" fmla="*/ 161 w 225"/>
                <a:gd name="T81" fmla="*/ 244 h 280"/>
                <a:gd name="T82" fmla="*/ 178 w 225"/>
                <a:gd name="T83" fmla="*/ 278 h 280"/>
                <a:gd name="T84" fmla="*/ 180 w 225"/>
                <a:gd name="T85" fmla="*/ 278 h 2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225" h="280">
                  <a:moveTo>
                    <a:pt x="180" y="278"/>
                  </a:moveTo>
                  <a:cubicBezTo>
                    <a:pt x="180" y="277"/>
                    <a:pt x="180" y="276"/>
                    <a:pt x="180" y="276"/>
                  </a:cubicBezTo>
                  <a:cubicBezTo>
                    <a:pt x="188" y="263"/>
                    <a:pt x="192" y="245"/>
                    <a:pt x="193" y="231"/>
                  </a:cubicBezTo>
                  <a:cubicBezTo>
                    <a:pt x="195" y="217"/>
                    <a:pt x="195" y="201"/>
                    <a:pt x="189" y="188"/>
                  </a:cubicBezTo>
                  <a:cubicBezTo>
                    <a:pt x="181" y="169"/>
                    <a:pt x="160" y="143"/>
                    <a:pt x="136" y="148"/>
                  </a:cubicBezTo>
                  <a:cubicBezTo>
                    <a:pt x="136" y="148"/>
                    <a:pt x="136" y="148"/>
                    <a:pt x="136" y="148"/>
                  </a:cubicBezTo>
                  <a:cubicBezTo>
                    <a:pt x="120" y="121"/>
                    <a:pt x="100" y="96"/>
                    <a:pt x="80" y="73"/>
                  </a:cubicBezTo>
                  <a:cubicBezTo>
                    <a:pt x="74" y="65"/>
                    <a:pt x="67" y="57"/>
                    <a:pt x="61" y="50"/>
                  </a:cubicBezTo>
                  <a:cubicBezTo>
                    <a:pt x="79" y="46"/>
                    <a:pt x="100" y="52"/>
                    <a:pt x="118" y="58"/>
                  </a:cubicBezTo>
                  <a:cubicBezTo>
                    <a:pt x="129" y="63"/>
                    <a:pt x="141" y="67"/>
                    <a:pt x="152" y="73"/>
                  </a:cubicBezTo>
                  <a:cubicBezTo>
                    <a:pt x="152" y="73"/>
                    <a:pt x="152" y="73"/>
                    <a:pt x="152" y="74"/>
                  </a:cubicBezTo>
                  <a:cubicBezTo>
                    <a:pt x="151" y="108"/>
                    <a:pt x="189" y="121"/>
                    <a:pt x="210" y="141"/>
                  </a:cubicBezTo>
                  <a:cubicBezTo>
                    <a:pt x="211" y="143"/>
                    <a:pt x="213" y="141"/>
                    <a:pt x="212" y="140"/>
                  </a:cubicBezTo>
                  <a:cubicBezTo>
                    <a:pt x="212" y="140"/>
                    <a:pt x="211" y="139"/>
                    <a:pt x="211" y="139"/>
                  </a:cubicBezTo>
                  <a:cubicBezTo>
                    <a:pt x="211" y="139"/>
                    <a:pt x="212" y="139"/>
                    <a:pt x="212" y="139"/>
                  </a:cubicBezTo>
                  <a:cubicBezTo>
                    <a:pt x="225" y="108"/>
                    <a:pt x="188" y="59"/>
                    <a:pt x="155" y="71"/>
                  </a:cubicBezTo>
                  <a:cubicBezTo>
                    <a:pt x="142" y="64"/>
                    <a:pt x="128" y="59"/>
                    <a:pt x="114" y="54"/>
                  </a:cubicBezTo>
                  <a:cubicBezTo>
                    <a:pt x="98" y="49"/>
                    <a:pt x="77" y="42"/>
                    <a:pt x="60" y="49"/>
                  </a:cubicBezTo>
                  <a:cubicBezTo>
                    <a:pt x="54" y="42"/>
                    <a:pt x="48" y="35"/>
                    <a:pt x="41" y="29"/>
                  </a:cubicBezTo>
                  <a:cubicBezTo>
                    <a:pt x="31" y="17"/>
                    <a:pt x="17" y="3"/>
                    <a:pt x="1" y="1"/>
                  </a:cubicBezTo>
                  <a:cubicBezTo>
                    <a:pt x="1" y="0"/>
                    <a:pt x="0" y="1"/>
                    <a:pt x="1" y="2"/>
                  </a:cubicBezTo>
                  <a:cubicBezTo>
                    <a:pt x="19" y="9"/>
                    <a:pt x="32" y="22"/>
                    <a:pt x="44" y="36"/>
                  </a:cubicBezTo>
                  <a:cubicBezTo>
                    <a:pt x="49" y="41"/>
                    <a:pt x="53" y="46"/>
                    <a:pt x="57" y="50"/>
                  </a:cubicBezTo>
                  <a:cubicBezTo>
                    <a:pt x="56" y="51"/>
                    <a:pt x="57" y="51"/>
                    <a:pt x="57" y="5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65" y="60"/>
                    <a:pt x="73" y="69"/>
                    <a:pt x="80" y="78"/>
                  </a:cubicBezTo>
                  <a:cubicBezTo>
                    <a:pt x="83" y="89"/>
                    <a:pt x="85" y="100"/>
                    <a:pt x="85" y="112"/>
                  </a:cubicBezTo>
                  <a:cubicBezTo>
                    <a:pt x="85" y="114"/>
                    <a:pt x="85" y="116"/>
                    <a:pt x="85" y="119"/>
                  </a:cubicBezTo>
                  <a:cubicBezTo>
                    <a:pt x="85" y="119"/>
                    <a:pt x="85" y="119"/>
                    <a:pt x="85" y="119"/>
                  </a:cubicBezTo>
                  <a:cubicBezTo>
                    <a:pt x="71" y="131"/>
                    <a:pt x="69" y="150"/>
                    <a:pt x="70" y="168"/>
                  </a:cubicBezTo>
                  <a:cubicBezTo>
                    <a:pt x="71" y="178"/>
                    <a:pt x="73" y="188"/>
                    <a:pt x="75" y="198"/>
                  </a:cubicBezTo>
                  <a:cubicBezTo>
                    <a:pt x="76" y="208"/>
                    <a:pt x="76" y="217"/>
                    <a:pt x="76" y="227"/>
                  </a:cubicBezTo>
                  <a:cubicBezTo>
                    <a:pt x="76" y="228"/>
                    <a:pt x="78" y="228"/>
                    <a:pt x="78" y="227"/>
                  </a:cubicBezTo>
                  <a:cubicBezTo>
                    <a:pt x="78" y="226"/>
                    <a:pt x="78" y="225"/>
                    <a:pt x="78" y="225"/>
                  </a:cubicBezTo>
                  <a:cubicBezTo>
                    <a:pt x="94" y="195"/>
                    <a:pt x="130" y="144"/>
                    <a:pt x="89" y="120"/>
                  </a:cubicBezTo>
                  <a:cubicBezTo>
                    <a:pt x="89" y="116"/>
                    <a:pt x="88" y="113"/>
                    <a:pt x="88" y="109"/>
                  </a:cubicBezTo>
                  <a:cubicBezTo>
                    <a:pt x="88" y="100"/>
                    <a:pt x="87" y="90"/>
                    <a:pt x="83" y="81"/>
                  </a:cubicBezTo>
                  <a:cubicBezTo>
                    <a:pt x="97" y="98"/>
                    <a:pt x="110" y="115"/>
                    <a:pt x="122" y="133"/>
                  </a:cubicBezTo>
                  <a:cubicBezTo>
                    <a:pt x="126" y="139"/>
                    <a:pt x="130" y="145"/>
                    <a:pt x="133" y="151"/>
                  </a:cubicBezTo>
                  <a:cubicBezTo>
                    <a:pt x="131" y="172"/>
                    <a:pt x="133" y="194"/>
                    <a:pt x="142" y="214"/>
                  </a:cubicBezTo>
                  <a:cubicBezTo>
                    <a:pt x="148" y="224"/>
                    <a:pt x="154" y="234"/>
                    <a:pt x="161" y="244"/>
                  </a:cubicBezTo>
                  <a:cubicBezTo>
                    <a:pt x="168" y="255"/>
                    <a:pt x="173" y="267"/>
                    <a:pt x="178" y="278"/>
                  </a:cubicBezTo>
                  <a:cubicBezTo>
                    <a:pt x="179" y="280"/>
                    <a:pt x="180" y="279"/>
                    <a:pt x="180" y="27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54"/>
            <p:cNvSpPr/>
            <p:nvPr/>
          </p:nvSpPr>
          <p:spPr bwMode="auto">
            <a:xfrm>
              <a:off x="8272463" y="3514725"/>
              <a:ext cx="712788" cy="650875"/>
            </a:xfrm>
            <a:custGeom>
              <a:avLst/>
              <a:gdLst>
                <a:gd name="T0" fmla="*/ 122 w 168"/>
                <a:gd name="T1" fmla="*/ 127 h 153"/>
                <a:gd name="T2" fmla="*/ 143 w 168"/>
                <a:gd name="T3" fmla="*/ 120 h 153"/>
                <a:gd name="T4" fmla="*/ 148 w 168"/>
                <a:gd name="T5" fmla="*/ 99 h 153"/>
                <a:gd name="T6" fmla="*/ 155 w 168"/>
                <a:gd name="T7" fmla="*/ 74 h 153"/>
                <a:gd name="T8" fmla="*/ 109 w 168"/>
                <a:gd name="T9" fmla="*/ 90 h 153"/>
                <a:gd name="T10" fmla="*/ 108 w 168"/>
                <a:gd name="T11" fmla="*/ 91 h 153"/>
                <a:gd name="T12" fmla="*/ 108 w 168"/>
                <a:gd name="T13" fmla="*/ 91 h 153"/>
                <a:gd name="T14" fmla="*/ 76 w 168"/>
                <a:gd name="T15" fmla="*/ 74 h 153"/>
                <a:gd name="T16" fmla="*/ 45 w 168"/>
                <a:gd name="T17" fmla="*/ 48 h 153"/>
                <a:gd name="T18" fmla="*/ 21 w 168"/>
                <a:gd name="T19" fmla="*/ 19 h 153"/>
                <a:gd name="T20" fmla="*/ 1 w 168"/>
                <a:gd name="T21" fmla="*/ 0 h 153"/>
                <a:gd name="T22" fmla="*/ 1 w 168"/>
                <a:gd name="T23" fmla="*/ 1 h 153"/>
                <a:gd name="T24" fmla="*/ 49 w 168"/>
                <a:gd name="T25" fmla="*/ 57 h 153"/>
                <a:gd name="T26" fmla="*/ 106 w 168"/>
                <a:gd name="T27" fmla="*/ 94 h 153"/>
                <a:gd name="T28" fmla="*/ 97 w 168"/>
                <a:gd name="T29" fmla="*/ 112 h 153"/>
                <a:gd name="T30" fmla="*/ 94 w 168"/>
                <a:gd name="T31" fmla="*/ 135 h 153"/>
                <a:gd name="T32" fmla="*/ 122 w 168"/>
                <a:gd name="T33" fmla="*/ 127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8" h="153">
                  <a:moveTo>
                    <a:pt x="122" y="127"/>
                  </a:moveTo>
                  <a:cubicBezTo>
                    <a:pt x="129" y="131"/>
                    <a:pt x="138" y="126"/>
                    <a:pt x="143" y="120"/>
                  </a:cubicBezTo>
                  <a:cubicBezTo>
                    <a:pt x="148" y="114"/>
                    <a:pt x="150" y="107"/>
                    <a:pt x="148" y="99"/>
                  </a:cubicBezTo>
                  <a:cubicBezTo>
                    <a:pt x="159" y="96"/>
                    <a:pt x="168" y="81"/>
                    <a:pt x="155" y="74"/>
                  </a:cubicBezTo>
                  <a:cubicBezTo>
                    <a:pt x="138" y="66"/>
                    <a:pt x="122" y="79"/>
                    <a:pt x="109" y="90"/>
                  </a:cubicBezTo>
                  <a:cubicBezTo>
                    <a:pt x="109" y="90"/>
                    <a:pt x="108" y="90"/>
                    <a:pt x="108" y="91"/>
                  </a:cubicBezTo>
                  <a:cubicBezTo>
                    <a:pt x="108" y="91"/>
                    <a:pt x="108" y="91"/>
                    <a:pt x="108" y="91"/>
                  </a:cubicBezTo>
                  <a:cubicBezTo>
                    <a:pt x="97" y="85"/>
                    <a:pt x="86" y="80"/>
                    <a:pt x="76" y="74"/>
                  </a:cubicBezTo>
                  <a:cubicBezTo>
                    <a:pt x="65" y="66"/>
                    <a:pt x="54" y="58"/>
                    <a:pt x="45" y="48"/>
                  </a:cubicBezTo>
                  <a:cubicBezTo>
                    <a:pt x="37" y="39"/>
                    <a:pt x="29" y="29"/>
                    <a:pt x="21" y="19"/>
                  </a:cubicBezTo>
                  <a:cubicBezTo>
                    <a:pt x="15" y="12"/>
                    <a:pt x="9" y="5"/>
                    <a:pt x="1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18" y="19"/>
                    <a:pt x="31" y="40"/>
                    <a:pt x="49" y="57"/>
                  </a:cubicBezTo>
                  <a:cubicBezTo>
                    <a:pt x="65" y="72"/>
                    <a:pt x="85" y="87"/>
                    <a:pt x="106" y="94"/>
                  </a:cubicBezTo>
                  <a:cubicBezTo>
                    <a:pt x="102" y="100"/>
                    <a:pt x="99" y="106"/>
                    <a:pt x="97" y="112"/>
                  </a:cubicBezTo>
                  <a:cubicBezTo>
                    <a:pt x="95" y="119"/>
                    <a:pt x="91" y="128"/>
                    <a:pt x="94" y="135"/>
                  </a:cubicBezTo>
                  <a:cubicBezTo>
                    <a:pt x="100" y="153"/>
                    <a:pt x="118" y="137"/>
                    <a:pt x="122" y="127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55"/>
            <p:cNvSpPr/>
            <p:nvPr/>
          </p:nvSpPr>
          <p:spPr bwMode="auto">
            <a:xfrm>
              <a:off x="8424863" y="3471863"/>
              <a:ext cx="398463" cy="263525"/>
            </a:xfrm>
            <a:custGeom>
              <a:avLst/>
              <a:gdLst>
                <a:gd name="T0" fmla="*/ 93 w 94"/>
                <a:gd name="T1" fmla="*/ 5 h 62"/>
                <a:gd name="T2" fmla="*/ 39 w 94"/>
                <a:gd name="T3" fmla="*/ 13 h 62"/>
                <a:gd name="T4" fmla="*/ 1 w 94"/>
                <a:gd name="T5" fmla="*/ 51 h 62"/>
                <a:gd name="T6" fmla="*/ 1 w 94"/>
                <a:gd name="T7" fmla="*/ 51 h 62"/>
                <a:gd name="T8" fmla="*/ 1 w 94"/>
                <a:gd name="T9" fmla="*/ 54 h 62"/>
                <a:gd name="T10" fmla="*/ 1 w 94"/>
                <a:gd name="T11" fmla="*/ 54 h 62"/>
                <a:gd name="T12" fmla="*/ 1 w 94"/>
                <a:gd name="T13" fmla="*/ 54 h 62"/>
                <a:gd name="T14" fmla="*/ 2 w 94"/>
                <a:gd name="T15" fmla="*/ 54 h 62"/>
                <a:gd name="T16" fmla="*/ 56 w 94"/>
                <a:gd name="T17" fmla="*/ 47 h 62"/>
                <a:gd name="T18" fmla="*/ 93 w 94"/>
                <a:gd name="T19" fmla="*/ 8 h 62"/>
                <a:gd name="T20" fmla="*/ 93 w 94"/>
                <a:gd name="T21" fmla="*/ 5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4" h="62">
                  <a:moveTo>
                    <a:pt x="93" y="5"/>
                  </a:moveTo>
                  <a:cubicBezTo>
                    <a:pt x="76" y="0"/>
                    <a:pt x="54" y="5"/>
                    <a:pt x="39" y="13"/>
                  </a:cubicBezTo>
                  <a:cubicBezTo>
                    <a:pt x="23" y="21"/>
                    <a:pt x="6" y="33"/>
                    <a:pt x="1" y="51"/>
                  </a:cubicBezTo>
                  <a:cubicBezTo>
                    <a:pt x="1" y="51"/>
                    <a:pt x="1" y="51"/>
                    <a:pt x="1" y="51"/>
                  </a:cubicBezTo>
                  <a:cubicBezTo>
                    <a:pt x="0" y="52"/>
                    <a:pt x="1" y="53"/>
                    <a:pt x="1" y="54"/>
                  </a:cubicBezTo>
                  <a:cubicBezTo>
                    <a:pt x="1" y="54"/>
                    <a:pt x="1" y="54"/>
                    <a:pt x="1" y="54"/>
                  </a:cubicBezTo>
                  <a:cubicBezTo>
                    <a:pt x="1" y="54"/>
                    <a:pt x="1" y="54"/>
                    <a:pt x="1" y="54"/>
                  </a:cubicBezTo>
                  <a:cubicBezTo>
                    <a:pt x="1" y="54"/>
                    <a:pt x="2" y="54"/>
                    <a:pt x="2" y="54"/>
                  </a:cubicBezTo>
                  <a:cubicBezTo>
                    <a:pt x="17" y="62"/>
                    <a:pt x="41" y="55"/>
                    <a:pt x="56" y="47"/>
                  </a:cubicBezTo>
                  <a:cubicBezTo>
                    <a:pt x="71" y="39"/>
                    <a:pt x="88" y="25"/>
                    <a:pt x="93" y="8"/>
                  </a:cubicBezTo>
                  <a:cubicBezTo>
                    <a:pt x="94" y="8"/>
                    <a:pt x="94" y="6"/>
                    <a:pt x="93" y="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56"/>
            <p:cNvSpPr/>
            <p:nvPr/>
          </p:nvSpPr>
          <p:spPr bwMode="auto">
            <a:xfrm>
              <a:off x="8370888" y="3765550"/>
              <a:ext cx="190500" cy="446088"/>
            </a:xfrm>
            <a:custGeom>
              <a:avLst/>
              <a:gdLst>
                <a:gd name="T0" fmla="*/ 17 w 45"/>
                <a:gd name="T1" fmla="*/ 104 h 105"/>
                <a:gd name="T2" fmla="*/ 40 w 45"/>
                <a:gd name="T3" fmla="*/ 51 h 105"/>
                <a:gd name="T4" fmla="*/ 31 w 45"/>
                <a:gd name="T5" fmla="*/ 2 h 105"/>
                <a:gd name="T6" fmla="*/ 31 w 45"/>
                <a:gd name="T7" fmla="*/ 1 h 105"/>
                <a:gd name="T8" fmla="*/ 30 w 45"/>
                <a:gd name="T9" fmla="*/ 0 h 105"/>
                <a:gd name="T10" fmla="*/ 30 w 45"/>
                <a:gd name="T11" fmla="*/ 1 h 105"/>
                <a:gd name="T12" fmla="*/ 30 w 45"/>
                <a:gd name="T13" fmla="*/ 1 h 105"/>
                <a:gd name="T14" fmla="*/ 12 w 45"/>
                <a:gd name="T15" fmla="*/ 102 h 105"/>
                <a:gd name="T16" fmla="*/ 14 w 45"/>
                <a:gd name="T17" fmla="*/ 103 h 105"/>
                <a:gd name="T18" fmla="*/ 17 w 45"/>
                <a:gd name="T19" fmla="*/ 104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05">
                  <a:moveTo>
                    <a:pt x="17" y="104"/>
                  </a:moveTo>
                  <a:cubicBezTo>
                    <a:pt x="30" y="90"/>
                    <a:pt x="37" y="70"/>
                    <a:pt x="40" y="51"/>
                  </a:cubicBezTo>
                  <a:cubicBezTo>
                    <a:pt x="43" y="36"/>
                    <a:pt x="45" y="12"/>
                    <a:pt x="31" y="2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2" y="1"/>
                    <a:pt x="31" y="0"/>
                    <a:pt x="30" y="0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1" y="26"/>
                    <a:pt x="0" y="69"/>
                    <a:pt x="12" y="102"/>
                  </a:cubicBezTo>
                  <a:cubicBezTo>
                    <a:pt x="12" y="103"/>
                    <a:pt x="13" y="103"/>
                    <a:pt x="14" y="103"/>
                  </a:cubicBezTo>
                  <a:cubicBezTo>
                    <a:pt x="14" y="104"/>
                    <a:pt x="16" y="105"/>
                    <a:pt x="17" y="104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57"/>
            <p:cNvSpPr/>
            <p:nvPr/>
          </p:nvSpPr>
          <p:spPr bwMode="auto">
            <a:xfrm>
              <a:off x="10928350" y="3581400"/>
              <a:ext cx="512763" cy="744538"/>
            </a:xfrm>
            <a:custGeom>
              <a:avLst/>
              <a:gdLst>
                <a:gd name="T0" fmla="*/ 40 w 121"/>
                <a:gd name="T1" fmla="*/ 171 h 175"/>
                <a:gd name="T2" fmla="*/ 57 w 121"/>
                <a:gd name="T3" fmla="*/ 163 h 175"/>
                <a:gd name="T4" fmla="*/ 52 w 121"/>
                <a:gd name="T5" fmla="*/ 149 h 175"/>
                <a:gd name="T6" fmla="*/ 51 w 121"/>
                <a:gd name="T7" fmla="*/ 148 h 175"/>
                <a:gd name="T8" fmla="*/ 49 w 121"/>
                <a:gd name="T9" fmla="*/ 147 h 175"/>
                <a:gd name="T10" fmla="*/ 60 w 121"/>
                <a:gd name="T11" fmla="*/ 111 h 175"/>
                <a:gd name="T12" fmla="*/ 84 w 121"/>
                <a:gd name="T13" fmla="*/ 153 h 175"/>
                <a:gd name="T14" fmla="*/ 79 w 121"/>
                <a:gd name="T15" fmla="*/ 167 h 175"/>
                <a:gd name="T16" fmla="*/ 91 w 121"/>
                <a:gd name="T17" fmla="*/ 172 h 175"/>
                <a:gd name="T18" fmla="*/ 97 w 121"/>
                <a:gd name="T19" fmla="*/ 160 h 175"/>
                <a:gd name="T20" fmla="*/ 88 w 121"/>
                <a:gd name="T21" fmla="*/ 153 h 175"/>
                <a:gd name="T22" fmla="*/ 74 w 121"/>
                <a:gd name="T23" fmla="*/ 130 h 175"/>
                <a:gd name="T24" fmla="*/ 95 w 121"/>
                <a:gd name="T25" fmla="*/ 137 h 175"/>
                <a:gd name="T26" fmla="*/ 103 w 121"/>
                <a:gd name="T27" fmla="*/ 145 h 175"/>
                <a:gd name="T28" fmla="*/ 114 w 121"/>
                <a:gd name="T29" fmla="*/ 142 h 175"/>
                <a:gd name="T30" fmla="*/ 109 w 121"/>
                <a:gd name="T31" fmla="*/ 129 h 175"/>
                <a:gd name="T32" fmla="*/ 95 w 121"/>
                <a:gd name="T33" fmla="*/ 132 h 175"/>
                <a:gd name="T34" fmla="*/ 95 w 121"/>
                <a:gd name="T35" fmla="*/ 133 h 175"/>
                <a:gd name="T36" fmla="*/ 73 w 121"/>
                <a:gd name="T37" fmla="*/ 127 h 175"/>
                <a:gd name="T38" fmla="*/ 53 w 121"/>
                <a:gd name="T39" fmla="*/ 83 h 175"/>
                <a:gd name="T40" fmla="*/ 99 w 121"/>
                <a:gd name="T41" fmla="*/ 101 h 175"/>
                <a:gd name="T42" fmla="*/ 109 w 121"/>
                <a:gd name="T43" fmla="*/ 110 h 175"/>
                <a:gd name="T44" fmla="*/ 121 w 121"/>
                <a:gd name="T45" fmla="*/ 100 h 175"/>
                <a:gd name="T46" fmla="*/ 111 w 121"/>
                <a:gd name="T47" fmla="*/ 87 h 175"/>
                <a:gd name="T48" fmla="*/ 101 w 121"/>
                <a:gd name="T49" fmla="*/ 94 h 175"/>
                <a:gd name="T50" fmla="*/ 99 w 121"/>
                <a:gd name="T51" fmla="*/ 95 h 175"/>
                <a:gd name="T52" fmla="*/ 99 w 121"/>
                <a:gd name="T53" fmla="*/ 97 h 175"/>
                <a:gd name="T54" fmla="*/ 52 w 121"/>
                <a:gd name="T55" fmla="*/ 79 h 175"/>
                <a:gd name="T56" fmla="*/ 40 w 121"/>
                <a:gd name="T57" fmla="*/ 28 h 175"/>
                <a:gd name="T58" fmla="*/ 92 w 121"/>
                <a:gd name="T59" fmla="*/ 51 h 175"/>
                <a:gd name="T60" fmla="*/ 105 w 121"/>
                <a:gd name="T61" fmla="*/ 60 h 175"/>
                <a:gd name="T62" fmla="*/ 114 w 121"/>
                <a:gd name="T63" fmla="*/ 49 h 175"/>
                <a:gd name="T64" fmla="*/ 101 w 121"/>
                <a:gd name="T65" fmla="*/ 38 h 175"/>
                <a:gd name="T66" fmla="*/ 92 w 121"/>
                <a:gd name="T67" fmla="*/ 47 h 175"/>
                <a:gd name="T68" fmla="*/ 40 w 121"/>
                <a:gd name="T69" fmla="*/ 26 h 175"/>
                <a:gd name="T70" fmla="*/ 35 w 121"/>
                <a:gd name="T71" fmla="*/ 1 h 175"/>
                <a:gd name="T72" fmla="*/ 34 w 121"/>
                <a:gd name="T73" fmla="*/ 1 h 175"/>
                <a:gd name="T74" fmla="*/ 40 w 121"/>
                <a:gd name="T75" fmla="*/ 51 h 175"/>
                <a:gd name="T76" fmla="*/ 31 w 121"/>
                <a:gd name="T77" fmla="*/ 77 h 175"/>
                <a:gd name="T78" fmla="*/ 20 w 121"/>
                <a:gd name="T79" fmla="*/ 94 h 175"/>
                <a:gd name="T80" fmla="*/ 14 w 121"/>
                <a:gd name="T81" fmla="*/ 93 h 175"/>
                <a:gd name="T82" fmla="*/ 13 w 121"/>
                <a:gd name="T83" fmla="*/ 93 h 175"/>
                <a:gd name="T84" fmla="*/ 5 w 121"/>
                <a:gd name="T85" fmla="*/ 109 h 175"/>
                <a:gd name="T86" fmla="*/ 23 w 121"/>
                <a:gd name="T87" fmla="*/ 118 h 175"/>
                <a:gd name="T88" fmla="*/ 30 w 121"/>
                <a:gd name="T89" fmla="*/ 100 h 175"/>
                <a:gd name="T90" fmla="*/ 24 w 121"/>
                <a:gd name="T91" fmla="*/ 95 h 175"/>
                <a:gd name="T92" fmla="*/ 42 w 121"/>
                <a:gd name="T93" fmla="*/ 58 h 175"/>
                <a:gd name="T94" fmla="*/ 58 w 121"/>
                <a:gd name="T95" fmla="*/ 106 h 175"/>
                <a:gd name="T96" fmla="*/ 58 w 121"/>
                <a:gd name="T97" fmla="*/ 107 h 175"/>
                <a:gd name="T98" fmla="*/ 45 w 121"/>
                <a:gd name="T99" fmla="*/ 147 h 175"/>
                <a:gd name="T100" fmla="*/ 35 w 121"/>
                <a:gd name="T101" fmla="*/ 155 h 175"/>
                <a:gd name="T102" fmla="*/ 40 w 121"/>
                <a:gd name="T103" fmla="*/ 171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1" h="175">
                  <a:moveTo>
                    <a:pt x="40" y="171"/>
                  </a:moveTo>
                  <a:cubicBezTo>
                    <a:pt x="46" y="175"/>
                    <a:pt x="55" y="169"/>
                    <a:pt x="57" y="163"/>
                  </a:cubicBezTo>
                  <a:cubicBezTo>
                    <a:pt x="60" y="157"/>
                    <a:pt x="57" y="151"/>
                    <a:pt x="52" y="149"/>
                  </a:cubicBezTo>
                  <a:cubicBezTo>
                    <a:pt x="51" y="148"/>
                    <a:pt x="51" y="148"/>
                    <a:pt x="51" y="148"/>
                  </a:cubicBezTo>
                  <a:cubicBezTo>
                    <a:pt x="50" y="148"/>
                    <a:pt x="50" y="148"/>
                    <a:pt x="49" y="147"/>
                  </a:cubicBezTo>
                  <a:cubicBezTo>
                    <a:pt x="56" y="137"/>
                    <a:pt x="60" y="123"/>
                    <a:pt x="60" y="111"/>
                  </a:cubicBezTo>
                  <a:cubicBezTo>
                    <a:pt x="67" y="126"/>
                    <a:pt x="75" y="140"/>
                    <a:pt x="84" y="153"/>
                  </a:cubicBezTo>
                  <a:cubicBezTo>
                    <a:pt x="80" y="156"/>
                    <a:pt x="76" y="162"/>
                    <a:pt x="79" y="167"/>
                  </a:cubicBezTo>
                  <a:cubicBezTo>
                    <a:pt x="82" y="171"/>
                    <a:pt x="86" y="173"/>
                    <a:pt x="91" y="172"/>
                  </a:cubicBezTo>
                  <a:cubicBezTo>
                    <a:pt x="97" y="171"/>
                    <a:pt x="98" y="165"/>
                    <a:pt x="97" y="160"/>
                  </a:cubicBezTo>
                  <a:cubicBezTo>
                    <a:pt x="96" y="155"/>
                    <a:pt x="92" y="153"/>
                    <a:pt x="88" y="153"/>
                  </a:cubicBezTo>
                  <a:cubicBezTo>
                    <a:pt x="83" y="145"/>
                    <a:pt x="79" y="138"/>
                    <a:pt x="74" y="130"/>
                  </a:cubicBezTo>
                  <a:cubicBezTo>
                    <a:pt x="81" y="133"/>
                    <a:pt x="88" y="135"/>
                    <a:pt x="95" y="137"/>
                  </a:cubicBezTo>
                  <a:cubicBezTo>
                    <a:pt x="96" y="141"/>
                    <a:pt x="99" y="144"/>
                    <a:pt x="103" y="145"/>
                  </a:cubicBezTo>
                  <a:cubicBezTo>
                    <a:pt x="106" y="146"/>
                    <a:pt x="112" y="146"/>
                    <a:pt x="114" y="142"/>
                  </a:cubicBezTo>
                  <a:cubicBezTo>
                    <a:pt x="117" y="138"/>
                    <a:pt x="112" y="131"/>
                    <a:pt x="109" y="129"/>
                  </a:cubicBezTo>
                  <a:cubicBezTo>
                    <a:pt x="104" y="126"/>
                    <a:pt x="98" y="128"/>
                    <a:pt x="95" y="132"/>
                  </a:cubicBezTo>
                  <a:cubicBezTo>
                    <a:pt x="95" y="133"/>
                    <a:pt x="95" y="133"/>
                    <a:pt x="95" y="133"/>
                  </a:cubicBezTo>
                  <a:cubicBezTo>
                    <a:pt x="87" y="132"/>
                    <a:pt x="80" y="130"/>
                    <a:pt x="73" y="127"/>
                  </a:cubicBezTo>
                  <a:cubicBezTo>
                    <a:pt x="65" y="113"/>
                    <a:pt x="58" y="98"/>
                    <a:pt x="53" y="83"/>
                  </a:cubicBezTo>
                  <a:cubicBezTo>
                    <a:pt x="65" y="94"/>
                    <a:pt x="83" y="99"/>
                    <a:pt x="99" y="101"/>
                  </a:cubicBezTo>
                  <a:cubicBezTo>
                    <a:pt x="100" y="106"/>
                    <a:pt x="104" y="109"/>
                    <a:pt x="109" y="110"/>
                  </a:cubicBezTo>
                  <a:cubicBezTo>
                    <a:pt x="115" y="110"/>
                    <a:pt x="120" y="106"/>
                    <a:pt x="121" y="100"/>
                  </a:cubicBezTo>
                  <a:cubicBezTo>
                    <a:pt x="121" y="94"/>
                    <a:pt x="118" y="86"/>
                    <a:pt x="111" y="87"/>
                  </a:cubicBezTo>
                  <a:cubicBezTo>
                    <a:pt x="107" y="87"/>
                    <a:pt x="103" y="90"/>
                    <a:pt x="101" y="94"/>
                  </a:cubicBezTo>
                  <a:cubicBezTo>
                    <a:pt x="100" y="94"/>
                    <a:pt x="99" y="94"/>
                    <a:pt x="99" y="95"/>
                  </a:cubicBezTo>
                  <a:cubicBezTo>
                    <a:pt x="99" y="96"/>
                    <a:pt x="99" y="96"/>
                    <a:pt x="99" y="97"/>
                  </a:cubicBezTo>
                  <a:cubicBezTo>
                    <a:pt x="82" y="94"/>
                    <a:pt x="65" y="91"/>
                    <a:pt x="52" y="79"/>
                  </a:cubicBezTo>
                  <a:cubicBezTo>
                    <a:pt x="46" y="62"/>
                    <a:pt x="43" y="45"/>
                    <a:pt x="40" y="28"/>
                  </a:cubicBezTo>
                  <a:cubicBezTo>
                    <a:pt x="53" y="41"/>
                    <a:pt x="74" y="48"/>
                    <a:pt x="92" y="51"/>
                  </a:cubicBezTo>
                  <a:cubicBezTo>
                    <a:pt x="93" y="56"/>
                    <a:pt x="100" y="61"/>
                    <a:pt x="105" y="60"/>
                  </a:cubicBezTo>
                  <a:cubicBezTo>
                    <a:pt x="110" y="59"/>
                    <a:pt x="114" y="54"/>
                    <a:pt x="114" y="49"/>
                  </a:cubicBezTo>
                  <a:cubicBezTo>
                    <a:pt x="114" y="42"/>
                    <a:pt x="108" y="37"/>
                    <a:pt x="101" y="38"/>
                  </a:cubicBezTo>
                  <a:cubicBezTo>
                    <a:pt x="96" y="38"/>
                    <a:pt x="92" y="42"/>
                    <a:pt x="92" y="47"/>
                  </a:cubicBezTo>
                  <a:cubicBezTo>
                    <a:pt x="74" y="41"/>
                    <a:pt x="55" y="38"/>
                    <a:pt x="40" y="26"/>
                  </a:cubicBezTo>
                  <a:cubicBezTo>
                    <a:pt x="38" y="17"/>
                    <a:pt x="37" y="9"/>
                    <a:pt x="35" y="1"/>
                  </a:cubicBezTo>
                  <a:cubicBezTo>
                    <a:pt x="35" y="0"/>
                    <a:pt x="34" y="0"/>
                    <a:pt x="34" y="1"/>
                  </a:cubicBezTo>
                  <a:cubicBezTo>
                    <a:pt x="34" y="17"/>
                    <a:pt x="37" y="34"/>
                    <a:pt x="40" y="51"/>
                  </a:cubicBezTo>
                  <a:cubicBezTo>
                    <a:pt x="39" y="60"/>
                    <a:pt x="36" y="69"/>
                    <a:pt x="31" y="77"/>
                  </a:cubicBezTo>
                  <a:cubicBezTo>
                    <a:pt x="28" y="83"/>
                    <a:pt x="23" y="88"/>
                    <a:pt x="20" y="94"/>
                  </a:cubicBezTo>
                  <a:cubicBezTo>
                    <a:pt x="18" y="93"/>
                    <a:pt x="16" y="93"/>
                    <a:pt x="14" y="93"/>
                  </a:cubicBezTo>
                  <a:cubicBezTo>
                    <a:pt x="14" y="93"/>
                    <a:pt x="14" y="93"/>
                    <a:pt x="13" y="93"/>
                  </a:cubicBezTo>
                  <a:cubicBezTo>
                    <a:pt x="5" y="94"/>
                    <a:pt x="0" y="102"/>
                    <a:pt x="5" y="109"/>
                  </a:cubicBezTo>
                  <a:cubicBezTo>
                    <a:pt x="8" y="114"/>
                    <a:pt x="16" y="120"/>
                    <a:pt x="23" y="118"/>
                  </a:cubicBezTo>
                  <a:cubicBezTo>
                    <a:pt x="30" y="117"/>
                    <a:pt x="35" y="107"/>
                    <a:pt x="30" y="100"/>
                  </a:cubicBezTo>
                  <a:cubicBezTo>
                    <a:pt x="29" y="98"/>
                    <a:pt x="26" y="97"/>
                    <a:pt x="24" y="95"/>
                  </a:cubicBezTo>
                  <a:cubicBezTo>
                    <a:pt x="32" y="85"/>
                    <a:pt x="40" y="71"/>
                    <a:pt x="42" y="58"/>
                  </a:cubicBezTo>
                  <a:cubicBezTo>
                    <a:pt x="46" y="74"/>
                    <a:pt x="51" y="91"/>
                    <a:pt x="58" y="106"/>
                  </a:cubicBezTo>
                  <a:cubicBezTo>
                    <a:pt x="58" y="106"/>
                    <a:pt x="58" y="107"/>
                    <a:pt x="58" y="107"/>
                  </a:cubicBezTo>
                  <a:cubicBezTo>
                    <a:pt x="57" y="122"/>
                    <a:pt x="51" y="134"/>
                    <a:pt x="45" y="147"/>
                  </a:cubicBezTo>
                  <a:cubicBezTo>
                    <a:pt x="40" y="148"/>
                    <a:pt x="36" y="151"/>
                    <a:pt x="35" y="155"/>
                  </a:cubicBezTo>
                  <a:cubicBezTo>
                    <a:pt x="33" y="161"/>
                    <a:pt x="35" y="168"/>
                    <a:pt x="40" y="17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58"/>
            <p:cNvSpPr/>
            <p:nvPr/>
          </p:nvSpPr>
          <p:spPr bwMode="auto">
            <a:xfrm>
              <a:off x="10475913" y="2611438"/>
              <a:ext cx="304800" cy="315913"/>
            </a:xfrm>
            <a:custGeom>
              <a:avLst/>
              <a:gdLst>
                <a:gd name="T0" fmla="*/ 62 w 72"/>
                <a:gd name="T1" fmla="*/ 59 h 74"/>
                <a:gd name="T2" fmla="*/ 54 w 72"/>
                <a:gd name="T3" fmla="*/ 45 h 74"/>
                <a:gd name="T4" fmla="*/ 43 w 72"/>
                <a:gd name="T5" fmla="*/ 14 h 74"/>
                <a:gd name="T6" fmla="*/ 35 w 72"/>
                <a:gd name="T7" fmla="*/ 2 h 74"/>
                <a:gd name="T8" fmla="*/ 23 w 72"/>
                <a:gd name="T9" fmla="*/ 8 h 74"/>
                <a:gd name="T10" fmla="*/ 1 w 72"/>
                <a:gd name="T11" fmla="*/ 45 h 74"/>
                <a:gd name="T12" fmla="*/ 1 w 72"/>
                <a:gd name="T13" fmla="*/ 45 h 74"/>
                <a:gd name="T14" fmla="*/ 0 w 72"/>
                <a:gd name="T15" fmla="*/ 46 h 74"/>
                <a:gd name="T16" fmla="*/ 1 w 72"/>
                <a:gd name="T17" fmla="*/ 47 h 74"/>
                <a:gd name="T18" fmla="*/ 2 w 72"/>
                <a:gd name="T19" fmla="*/ 47 h 74"/>
                <a:gd name="T20" fmla="*/ 3 w 72"/>
                <a:gd name="T21" fmla="*/ 47 h 74"/>
                <a:gd name="T22" fmla="*/ 3 w 72"/>
                <a:gd name="T23" fmla="*/ 48 h 74"/>
                <a:gd name="T24" fmla="*/ 3 w 72"/>
                <a:gd name="T25" fmla="*/ 48 h 74"/>
                <a:gd name="T26" fmla="*/ 52 w 72"/>
                <a:gd name="T27" fmla="*/ 68 h 74"/>
                <a:gd name="T28" fmla="*/ 62 w 72"/>
                <a:gd name="T29" fmla="*/ 59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2" h="74">
                  <a:moveTo>
                    <a:pt x="62" y="59"/>
                  </a:moveTo>
                  <a:cubicBezTo>
                    <a:pt x="63" y="53"/>
                    <a:pt x="59" y="48"/>
                    <a:pt x="54" y="45"/>
                  </a:cubicBezTo>
                  <a:cubicBezTo>
                    <a:pt x="72" y="36"/>
                    <a:pt x="59" y="10"/>
                    <a:pt x="43" y="14"/>
                  </a:cubicBezTo>
                  <a:cubicBezTo>
                    <a:pt x="42" y="9"/>
                    <a:pt x="40" y="3"/>
                    <a:pt x="35" y="2"/>
                  </a:cubicBezTo>
                  <a:cubicBezTo>
                    <a:pt x="30" y="0"/>
                    <a:pt x="26" y="5"/>
                    <a:pt x="23" y="8"/>
                  </a:cubicBezTo>
                  <a:cubicBezTo>
                    <a:pt x="13" y="19"/>
                    <a:pt x="7" y="32"/>
                    <a:pt x="1" y="45"/>
                  </a:cubicBezTo>
                  <a:cubicBezTo>
                    <a:pt x="1" y="45"/>
                    <a:pt x="1" y="45"/>
                    <a:pt x="1" y="45"/>
                  </a:cubicBezTo>
                  <a:cubicBezTo>
                    <a:pt x="1" y="45"/>
                    <a:pt x="1" y="45"/>
                    <a:pt x="0" y="46"/>
                  </a:cubicBezTo>
                  <a:cubicBezTo>
                    <a:pt x="0" y="46"/>
                    <a:pt x="0" y="47"/>
                    <a:pt x="1" y="47"/>
                  </a:cubicBezTo>
                  <a:cubicBezTo>
                    <a:pt x="1" y="47"/>
                    <a:pt x="1" y="47"/>
                    <a:pt x="2" y="47"/>
                  </a:cubicBezTo>
                  <a:cubicBezTo>
                    <a:pt x="2" y="48"/>
                    <a:pt x="2" y="48"/>
                    <a:pt x="3" y="47"/>
                  </a:cubicBezTo>
                  <a:cubicBezTo>
                    <a:pt x="3" y="48"/>
                    <a:pt x="3" y="48"/>
                    <a:pt x="3" y="48"/>
                  </a:cubicBezTo>
                  <a:cubicBezTo>
                    <a:pt x="3" y="48"/>
                    <a:pt x="3" y="48"/>
                    <a:pt x="3" y="48"/>
                  </a:cubicBezTo>
                  <a:cubicBezTo>
                    <a:pt x="17" y="58"/>
                    <a:pt x="33" y="74"/>
                    <a:pt x="52" y="68"/>
                  </a:cubicBezTo>
                  <a:cubicBezTo>
                    <a:pt x="56" y="67"/>
                    <a:pt x="62" y="64"/>
                    <a:pt x="62" y="59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59"/>
            <p:cNvSpPr/>
            <p:nvPr/>
          </p:nvSpPr>
          <p:spPr bwMode="auto">
            <a:xfrm>
              <a:off x="9891713" y="2722563"/>
              <a:ext cx="690563" cy="365125"/>
            </a:xfrm>
            <a:custGeom>
              <a:avLst/>
              <a:gdLst>
                <a:gd name="T0" fmla="*/ 149 w 163"/>
                <a:gd name="T1" fmla="*/ 1 h 86"/>
                <a:gd name="T2" fmla="*/ 144 w 163"/>
                <a:gd name="T3" fmla="*/ 8 h 86"/>
                <a:gd name="T4" fmla="*/ 139 w 163"/>
                <a:gd name="T5" fmla="*/ 17 h 86"/>
                <a:gd name="T6" fmla="*/ 139 w 163"/>
                <a:gd name="T7" fmla="*/ 18 h 86"/>
                <a:gd name="T8" fmla="*/ 64 w 163"/>
                <a:gd name="T9" fmla="*/ 35 h 86"/>
                <a:gd name="T10" fmla="*/ 23 w 163"/>
                <a:gd name="T11" fmla="*/ 57 h 86"/>
                <a:gd name="T12" fmla="*/ 0 w 163"/>
                <a:gd name="T13" fmla="*/ 85 h 86"/>
                <a:gd name="T14" fmla="*/ 1 w 163"/>
                <a:gd name="T15" fmla="*/ 86 h 86"/>
                <a:gd name="T16" fmla="*/ 28 w 163"/>
                <a:gd name="T17" fmla="*/ 57 h 86"/>
                <a:gd name="T18" fmla="*/ 70 w 163"/>
                <a:gd name="T19" fmla="*/ 37 h 86"/>
                <a:gd name="T20" fmla="*/ 140 w 163"/>
                <a:gd name="T21" fmla="*/ 22 h 86"/>
                <a:gd name="T22" fmla="*/ 155 w 163"/>
                <a:gd name="T23" fmla="*/ 32 h 86"/>
                <a:gd name="T24" fmla="*/ 157 w 163"/>
                <a:gd name="T25" fmla="*/ 32 h 86"/>
                <a:gd name="T26" fmla="*/ 162 w 163"/>
                <a:gd name="T27" fmla="*/ 14 h 86"/>
                <a:gd name="T28" fmla="*/ 151 w 163"/>
                <a:gd name="T29" fmla="*/ 2 h 86"/>
                <a:gd name="T30" fmla="*/ 149 w 163"/>
                <a:gd name="T31" fmla="*/ 1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3" h="86">
                  <a:moveTo>
                    <a:pt x="149" y="1"/>
                  </a:moveTo>
                  <a:cubicBezTo>
                    <a:pt x="147" y="3"/>
                    <a:pt x="146" y="6"/>
                    <a:pt x="144" y="8"/>
                  </a:cubicBezTo>
                  <a:cubicBezTo>
                    <a:pt x="143" y="11"/>
                    <a:pt x="141" y="14"/>
                    <a:pt x="139" y="17"/>
                  </a:cubicBezTo>
                  <a:cubicBezTo>
                    <a:pt x="139" y="18"/>
                    <a:pt x="139" y="18"/>
                    <a:pt x="139" y="18"/>
                  </a:cubicBezTo>
                  <a:cubicBezTo>
                    <a:pt x="114" y="20"/>
                    <a:pt x="88" y="27"/>
                    <a:pt x="64" y="35"/>
                  </a:cubicBezTo>
                  <a:cubicBezTo>
                    <a:pt x="49" y="40"/>
                    <a:pt x="35" y="47"/>
                    <a:pt x="23" y="57"/>
                  </a:cubicBezTo>
                  <a:cubicBezTo>
                    <a:pt x="14" y="63"/>
                    <a:pt x="2" y="74"/>
                    <a:pt x="0" y="85"/>
                  </a:cubicBezTo>
                  <a:cubicBezTo>
                    <a:pt x="0" y="86"/>
                    <a:pt x="1" y="86"/>
                    <a:pt x="1" y="86"/>
                  </a:cubicBezTo>
                  <a:cubicBezTo>
                    <a:pt x="9" y="75"/>
                    <a:pt x="16" y="65"/>
                    <a:pt x="28" y="57"/>
                  </a:cubicBezTo>
                  <a:cubicBezTo>
                    <a:pt x="41" y="48"/>
                    <a:pt x="55" y="42"/>
                    <a:pt x="70" y="37"/>
                  </a:cubicBezTo>
                  <a:cubicBezTo>
                    <a:pt x="93" y="30"/>
                    <a:pt x="116" y="26"/>
                    <a:pt x="140" y="22"/>
                  </a:cubicBezTo>
                  <a:cubicBezTo>
                    <a:pt x="145" y="26"/>
                    <a:pt x="150" y="29"/>
                    <a:pt x="155" y="32"/>
                  </a:cubicBezTo>
                  <a:cubicBezTo>
                    <a:pt x="155" y="33"/>
                    <a:pt x="156" y="33"/>
                    <a:pt x="157" y="32"/>
                  </a:cubicBezTo>
                  <a:cubicBezTo>
                    <a:pt x="162" y="27"/>
                    <a:pt x="163" y="20"/>
                    <a:pt x="162" y="14"/>
                  </a:cubicBezTo>
                  <a:cubicBezTo>
                    <a:pt x="161" y="9"/>
                    <a:pt x="156" y="3"/>
                    <a:pt x="151" y="2"/>
                  </a:cubicBezTo>
                  <a:cubicBezTo>
                    <a:pt x="151" y="1"/>
                    <a:pt x="150" y="0"/>
                    <a:pt x="149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60"/>
            <p:cNvSpPr/>
            <p:nvPr/>
          </p:nvSpPr>
          <p:spPr bwMode="auto">
            <a:xfrm>
              <a:off x="9290050" y="2535238"/>
              <a:ext cx="546100" cy="582613"/>
            </a:xfrm>
            <a:custGeom>
              <a:avLst/>
              <a:gdLst>
                <a:gd name="T0" fmla="*/ 128 w 129"/>
                <a:gd name="T1" fmla="*/ 38 h 137"/>
                <a:gd name="T2" fmla="*/ 112 w 129"/>
                <a:gd name="T3" fmla="*/ 31 h 137"/>
                <a:gd name="T4" fmla="*/ 106 w 129"/>
                <a:gd name="T5" fmla="*/ 43 h 137"/>
                <a:gd name="T6" fmla="*/ 106 w 129"/>
                <a:gd name="T7" fmla="*/ 44 h 137"/>
                <a:gd name="T8" fmla="*/ 107 w 129"/>
                <a:gd name="T9" fmla="*/ 45 h 137"/>
                <a:gd name="T10" fmla="*/ 76 w 129"/>
                <a:gd name="T11" fmla="*/ 58 h 137"/>
                <a:gd name="T12" fmla="*/ 91 w 129"/>
                <a:gd name="T13" fmla="*/ 19 h 137"/>
                <a:gd name="T14" fmla="*/ 103 w 129"/>
                <a:gd name="T15" fmla="*/ 14 h 137"/>
                <a:gd name="T16" fmla="*/ 100 w 129"/>
                <a:gd name="T17" fmla="*/ 4 h 137"/>
                <a:gd name="T18" fmla="*/ 88 w 129"/>
                <a:gd name="T19" fmla="*/ 7 h 137"/>
                <a:gd name="T20" fmla="*/ 89 w 129"/>
                <a:gd name="T21" fmla="*/ 16 h 137"/>
                <a:gd name="T22" fmla="*/ 81 w 129"/>
                <a:gd name="T23" fmla="*/ 38 h 137"/>
                <a:gd name="T24" fmla="*/ 74 w 129"/>
                <a:gd name="T25" fmla="*/ 21 h 137"/>
                <a:gd name="T26" fmla="*/ 76 w 129"/>
                <a:gd name="T27" fmla="*/ 11 h 137"/>
                <a:gd name="T28" fmla="*/ 67 w 129"/>
                <a:gd name="T29" fmla="*/ 5 h 137"/>
                <a:gd name="T30" fmla="*/ 61 w 129"/>
                <a:gd name="T31" fmla="*/ 16 h 137"/>
                <a:gd name="T32" fmla="*/ 71 w 129"/>
                <a:gd name="T33" fmla="*/ 23 h 137"/>
                <a:gd name="T34" fmla="*/ 72 w 129"/>
                <a:gd name="T35" fmla="*/ 23 h 137"/>
                <a:gd name="T36" fmla="*/ 80 w 129"/>
                <a:gd name="T37" fmla="*/ 41 h 137"/>
                <a:gd name="T38" fmla="*/ 61 w 129"/>
                <a:gd name="T39" fmla="*/ 79 h 137"/>
                <a:gd name="T40" fmla="*/ 48 w 129"/>
                <a:gd name="T41" fmla="*/ 37 h 137"/>
                <a:gd name="T42" fmla="*/ 48 w 129"/>
                <a:gd name="T43" fmla="*/ 26 h 137"/>
                <a:gd name="T44" fmla="*/ 35 w 129"/>
                <a:gd name="T45" fmla="*/ 24 h 137"/>
                <a:gd name="T46" fmla="*/ 32 w 129"/>
                <a:gd name="T47" fmla="*/ 38 h 137"/>
                <a:gd name="T48" fmla="*/ 42 w 129"/>
                <a:gd name="T49" fmla="*/ 40 h 137"/>
                <a:gd name="T50" fmla="*/ 44 w 129"/>
                <a:gd name="T51" fmla="*/ 41 h 137"/>
                <a:gd name="T52" fmla="*/ 45 w 129"/>
                <a:gd name="T53" fmla="*/ 40 h 137"/>
                <a:gd name="T54" fmla="*/ 59 w 129"/>
                <a:gd name="T55" fmla="*/ 82 h 137"/>
                <a:gd name="T56" fmla="*/ 32 w 129"/>
                <a:gd name="T57" fmla="*/ 117 h 137"/>
                <a:gd name="T58" fmla="*/ 19 w 129"/>
                <a:gd name="T59" fmla="*/ 70 h 137"/>
                <a:gd name="T60" fmla="*/ 17 w 129"/>
                <a:gd name="T61" fmla="*/ 57 h 137"/>
                <a:gd name="T62" fmla="*/ 5 w 129"/>
                <a:gd name="T63" fmla="*/ 57 h 137"/>
                <a:gd name="T64" fmla="*/ 5 w 129"/>
                <a:gd name="T65" fmla="*/ 71 h 137"/>
                <a:gd name="T66" fmla="*/ 16 w 129"/>
                <a:gd name="T67" fmla="*/ 72 h 137"/>
                <a:gd name="T68" fmla="*/ 31 w 129"/>
                <a:gd name="T69" fmla="*/ 119 h 137"/>
                <a:gd name="T70" fmla="*/ 16 w 129"/>
                <a:gd name="T71" fmla="*/ 136 h 137"/>
                <a:gd name="T72" fmla="*/ 17 w 129"/>
                <a:gd name="T73" fmla="*/ 137 h 137"/>
                <a:gd name="T74" fmla="*/ 47 w 129"/>
                <a:gd name="T75" fmla="*/ 105 h 137"/>
                <a:gd name="T76" fmla="*/ 69 w 129"/>
                <a:gd name="T77" fmla="*/ 96 h 137"/>
                <a:gd name="T78" fmla="*/ 87 w 129"/>
                <a:gd name="T79" fmla="*/ 95 h 137"/>
                <a:gd name="T80" fmla="*/ 90 w 129"/>
                <a:gd name="T81" fmla="*/ 98 h 137"/>
                <a:gd name="T82" fmla="*/ 90 w 129"/>
                <a:gd name="T83" fmla="*/ 100 h 137"/>
                <a:gd name="T84" fmla="*/ 106 w 129"/>
                <a:gd name="T85" fmla="*/ 96 h 137"/>
                <a:gd name="T86" fmla="*/ 102 w 129"/>
                <a:gd name="T87" fmla="*/ 79 h 137"/>
                <a:gd name="T88" fmla="*/ 86 w 129"/>
                <a:gd name="T89" fmla="*/ 84 h 137"/>
                <a:gd name="T90" fmla="*/ 86 w 129"/>
                <a:gd name="T91" fmla="*/ 91 h 137"/>
                <a:gd name="T92" fmla="*/ 51 w 129"/>
                <a:gd name="T93" fmla="*/ 100 h 137"/>
                <a:gd name="T94" fmla="*/ 74 w 129"/>
                <a:gd name="T95" fmla="*/ 62 h 137"/>
                <a:gd name="T96" fmla="*/ 75 w 129"/>
                <a:gd name="T97" fmla="*/ 62 h 137"/>
                <a:gd name="T98" fmla="*/ 109 w 129"/>
                <a:gd name="T99" fmla="*/ 48 h 137"/>
                <a:gd name="T100" fmla="*/ 120 w 129"/>
                <a:gd name="T101" fmla="*/ 50 h 137"/>
                <a:gd name="T102" fmla="*/ 128 w 129"/>
                <a:gd name="T103" fmla="*/ 38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9" h="137">
                  <a:moveTo>
                    <a:pt x="128" y="38"/>
                  </a:moveTo>
                  <a:cubicBezTo>
                    <a:pt x="127" y="32"/>
                    <a:pt x="118" y="29"/>
                    <a:pt x="112" y="31"/>
                  </a:cubicBezTo>
                  <a:cubicBezTo>
                    <a:pt x="107" y="33"/>
                    <a:pt x="105" y="38"/>
                    <a:pt x="106" y="43"/>
                  </a:cubicBezTo>
                  <a:cubicBezTo>
                    <a:pt x="106" y="43"/>
                    <a:pt x="106" y="43"/>
                    <a:pt x="106" y="44"/>
                  </a:cubicBezTo>
                  <a:cubicBezTo>
                    <a:pt x="106" y="44"/>
                    <a:pt x="106" y="44"/>
                    <a:pt x="107" y="45"/>
                  </a:cubicBezTo>
                  <a:cubicBezTo>
                    <a:pt x="96" y="46"/>
                    <a:pt x="84" y="51"/>
                    <a:pt x="76" y="58"/>
                  </a:cubicBezTo>
                  <a:cubicBezTo>
                    <a:pt x="82" y="45"/>
                    <a:pt x="87" y="32"/>
                    <a:pt x="91" y="19"/>
                  </a:cubicBezTo>
                  <a:cubicBezTo>
                    <a:pt x="95" y="19"/>
                    <a:pt x="101" y="19"/>
                    <a:pt x="103" y="14"/>
                  </a:cubicBezTo>
                  <a:cubicBezTo>
                    <a:pt x="104" y="11"/>
                    <a:pt x="103" y="6"/>
                    <a:pt x="100" y="4"/>
                  </a:cubicBezTo>
                  <a:cubicBezTo>
                    <a:pt x="96" y="0"/>
                    <a:pt x="91" y="3"/>
                    <a:pt x="88" y="7"/>
                  </a:cubicBezTo>
                  <a:cubicBezTo>
                    <a:pt x="86" y="10"/>
                    <a:pt x="86" y="14"/>
                    <a:pt x="89" y="16"/>
                  </a:cubicBezTo>
                  <a:cubicBezTo>
                    <a:pt x="86" y="23"/>
                    <a:pt x="84" y="31"/>
                    <a:pt x="81" y="38"/>
                  </a:cubicBezTo>
                  <a:cubicBezTo>
                    <a:pt x="80" y="32"/>
                    <a:pt x="77" y="26"/>
                    <a:pt x="74" y="21"/>
                  </a:cubicBezTo>
                  <a:cubicBezTo>
                    <a:pt x="76" y="18"/>
                    <a:pt x="77" y="14"/>
                    <a:pt x="76" y="11"/>
                  </a:cubicBezTo>
                  <a:cubicBezTo>
                    <a:pt x="74" y="8"/>
                    <a:pt x="71" y="4"/>
                    <a:pt x="67" y="5"/>
                  </a:cubicBezTo>
                  <a:cubicBezTo>
                    <a:pt x="62" y="5"/>
                    <a:pt x="61" y="12"/>
                    <a:pt x="61" y="16"/>
                  </a:cubicBezTo>
                  <a:cubicBezTo>
                    <a:pt x="62" y="20"/>
                    <a:pt x="67" y="23"/>
                    <a:pt x="71" y="23"/>
                  </a:cubicBezTo>
                  <a:cubicBezTo>
                    <a:pt x="72" y="23"/>
                    <a:pt x="72" y="23"/>
                    <a:pt x="72" y="23"/>
                  </a:cubicBezTo>
                  <a:cubicBezTo>
                    <a:pt x="75" y="28"/>
                    <a:pt x="78" y="34"/>
                    <a:pt x="80" y="41"/>
                  </a:cubicBezTo>
                  <a:cubicBezTo>
                    <a:pt x="75" y="54"/>
                    <a:pt x="69" y="67"/>
                    <a:pt x="61" y="79"/>
                  </a:cubicBezTo>
                  <a:cubicBezTo>
                    <a:pt x="62" y="65"/>
                    <a:pt x="56" y="50"/>
                    <a:pt x="48" y="37"/>
                  </a:cubicBezTo>
                  <a:cubicBezTo>
                    <a:pt x="50" y="34"/>
                    <a:pt x="51" y="30"/>
                    <a:pt x="48" y="26"/>
                  </a:cubicBezTo>
                  <a:cubicBezTo>
                    <a:pt x="45" y="22"/>
                    <a:pt x="39" y="21"/>
                    <a:pt x="35" y="24"/>
                  </a:cubicBezTo>
                  <a:cubicBezTo>
                    <a:pt x="31" y="26"/>
                    <a:pt x="27" y="33"/>
                    <a:pt x="32" y="38"/>
                  </a:cubicBezTo>
                  <a:cubicBezTo>
                    <a:pt x="34" y="40"/>
                    <a:pt x="39" y="41"/>
                    <a:pt x="42" y="40"/>
                  </a:cubicBezTo>
                  <a:cubicBezTo>
                    <a:pt x="43" y="41"/>
                    <a:pt x="44" y="41"/>
                    <a:pt x="44" y="41"/>
                  </a:cubicBezTo>
                  <a:cubicBezTo>
                    <a:pt x="45" y="41"/>
                    <a:pt x="45" y="40"/>
                    <a:pt x="45" y="40"/>
                  </a:cubicBezTo>
                  <a:cubicBezTo>
                    <a:pt x="53" y="53"/>
                    <a:pt x="60" y="65"/>
                    <a:pt x="59" y="82"/>
                  </a:cubicBezTo>
                  <a:cubicBezTo>
                    <a:pt x="51" y="94"/>
                    <a:pt x="42" y="106"/>
                    <a:pt x="32" y="117"/>
                  </a:cubicBezTo>
                  <a:cubicBezTo>
                    <a:pt x="33" y="102"/>
                    <a:pt x="27" y="84"/>
                    <a:pt x="19" y="70"/>
                  </a:cubicBezTo>
                  <a:cubicBezTo>
                    <a:pt x="21" y="66"/>
                    <a:pt x="21" y="60"/>
                    <a:pt x="17" y="57"/>
                  </a:cubicBezTo>
                  <a:cubicBezTo>
                    <a:pt x="14" y="54"/>
                    <a:pt x="8" y="54"/>
                    <a:pt x="5" y="57"/>
                  </a:cubicBezTo>
                  <a:cubicBezTo>
                    <a:pt x="0" y="60"/>
                    <a:pt x="1" y="67"/>
                    <a:pt x="5" y="71"/>
                  </a:cubicBezTo>
                  <a:cubicBezTo>
                    <a:pt x="8" y="75"/>
                    <a:pt x="13" y="75"/>
                    <a:pt x="16" y="72"/>
                  </a:cubicBezTo>
                  <a:cubicBezTo>
                    <a:pt x="22" y="88"/>
                    <a:pt x="31" y="102"/>
                    <a:pt x="31" y="119"/>
                  </a:cubicBezTo>
                  <a:cubicBezTo>
                    <a:pt x="26" y="125"/>
                    <a:pt x="21" y="130"/>
                    <a:pt x="16" y="136"/>
                  </a:cubicBezTo>
                  <a:cubicBezTo>
                    <a:pt x="16" y="137"/>
                    <a:pt x="17" y="137"/>
                    <a:pt x="17" y="137"/>
                  </a:cubicBezTo>
                  <a:cubicBezTo>
                    <a:pt x="28" y="127"/>
                    <a:pt x="38" y="116"/>
                    <a:pt x="47" y="105"/>
                  </a:cubicBezTo>
                  <a:cubicBezTo>
                    <a:pt x="54" y="101"/>
                    <a:pt x="61" y="98"/>
                    <a:pt x="69" y="96"/>
                  </a:cubicBezTo>
                  <a:cubicBezTo>
                    <a:pt x="75" y="95"/>
                    <a:pt x="81" y="95"/>
                    <a:pt x="87" y="95"/>
                  </a:cubicBezTo>
                  <a:cubicBezTo>
                    <a:pt x="88" y="96"/>
                    <a:pt x="89" y="97"/>
                    <a:pt x="90" y="98"/>
                  </a:cubicBezTo>
                  <a:cubicBezTo>
                    <a:pt x="90" y="99"/>
                    <a:pt x="90" y="99"/>
                    <a:pt x="90" y="100"/>
                  </a:cubicBezTo>
                  <a:cubicBezTo>
                    <a:pt x="95" y="104"/>
                    <a:pt x="103" y="103"/>
                    <a:pt x="106" y="96"/>
                  </a:cubicBezTo>
                  <a:cubicBezTo>
                    <a:pt x="108" y="91"/>
                    <a:pt x="107" y="83"/>
                    <a:pt x="102" y="79"/>
                  </a:cubicBezTo>
                  <a:cubicBezTo>
                    <a:pt x="97" y="75"/>
                    <a:pt x="87" y="77"/>
                    <a:pt x="86" y="84"/>
                  </a:cubicBezTo>
                  <a:cubicBezTo>
                    <a:pt x="85" y="86"/>
                    <a:pt x="86" y="89"/>
                    <a:pt x="86" y="91"/>
                  </a:cubicBezTo>
                  <a:cubicBezTo>
                    <a:pt x="75" y="91"/>
                    <a:pt x="61" y="94"/>
                    <a:pt x="51" y="100"/>
                  </a:cubicBezTo>
                  <a:cubicBezTo>
                    <a:pt x="60" y="88"/>
                    <a:pt x="68" y="75"/>
                    <a:pt x="74" y="62"/>
                  </a:cubicBezTo>
                  <a:cubicBezTo>
                    <a:pt x="74" y="62"/>
                    <a:pt x="74" y="62"/>
                    <a:pt x="75" y="62"/>
                  </a:cubicBezTo>
                  <a:cubicBezTo>
                    <a:pt x="85" y="54"/>
                    <a:pt x="97" y="52"/>
                    <a:pt x="109" y="48"/>
                  </a:cubicBezTo>
                  <a:cubicBezTo>
                    <a:pt x="112" y="51"/>
                    <a:pt x="116" y="52"/>
                    <a:pt x="120" y="50"/>
                  </a:cubicBezTo>
                  <a:cubicBezTo>
                    <a:pt x="125" y="48"/>
                    <a:pt x="129" y="43"/>
                    <a:pt x="128" y="38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61"/>
            <p:cNvSpPr/>
            <p:nvPr/>
          </p:nvSpPr>
          <p:spPr bwMode="auto">
            <a:xfrm>
              <a:off x="6769100" y="3994150"/>
              <a:ext cx="923925" cy="511175"/>
            </a:xfrm>
            <a:custGeom>
              <a:avLst/>
              <a:gdLst>
                <a:gd name="T0" fmla="*/ 217 w 218"/>
                <a:gd name="T1" fmla="*/ 36 h 120"/>
                <a:gd name="T2" fmla="*/ 187 w 218"/>
                <a:gd name="T3" fmla="*/ 7 h 120"/>
                <a:gd name="T4" fmla="*/ 133 w 218"/>
                <a:gd name="T5" fmla="*/ 0 h 120"/>
                <a:gd name="T6" fmla="*/ 98 w 218"/>
                <a:gd name="T7" fmla="*/ 3 h 120"/>
                <a:gd name="T8" fmla="*/ 77 w 218"/>
                <a:gd name="T9" fmla="*/ 7 h 120"/>
                <a:gd name="T10" fmla="*/ 76 w 218"/>
                <a:gd name="T11" fmla="*/ 6 h 120"/>
                <a:gd name="T12" fmla="*/ 33 w 218"/>
                <a:gd name="T13" fmla="*/ 30 h 120"/>
                <a:gd name="T14" fmla="*/ 7 w 218"/>
                <a:gd name="T15" fmla="*/ 67 h 120"/>
                <a:gd name="T16" fmla="*/ 7 w 218"/>
                <a:gd name="T17" fmla="*/ 100 h 120"/>
                <a:gd name="T18" fmla="*/ 37 w 218"/>
                <a:gd name="T19" fmla="*/ 101 h 120"/>
                <a:gd name="T20" fmla="*/ 38 w 218"/>
                <a:gd name="T21" fmla="*/ 101 h 120"/>
                <a:gd name="T22" fmla="*/ 51 w 218"/>
                <a:gd name="T23" fmla="*/ 116 h 120"/>
                <a:gd name="T24" fmla="*/ 71 w 218"/>
                <a:gd name="T25" fmla="*/ 105 h 120"/>
                <a:gd name="T26" fmla="*/ 108 w 218"/>
                <a:gd name="T27" fmla="*/ 100 h 120"/>
                <a:gd name="T28" fmla="*/ 131 w 218"/>
                <a:gd name="T29" fmla="*/ 110 h 120"/>
                <a:gd name="T30" fmla="*/ 141 w 218"/>
                <a:gd name="T31" fmla="*/ 90 h 120"/>
                <a:gd name="T32" fmla="*/ 168 w 218"/>
                <a:gd name="T33" fmla="*/ 63 h 120"/>
                <a:gd name="T34" fmla="*/ 190 w 218"/>
                <a:gd name="T35" fmla="*/ 65 h 120"/>
                <a:gd name="T36" fmla="*/ 194 w 218"/>
                <a:gd name="T37" fmla="*/ 45 h 120"/>
                <a:gd name="T38" fmla="*/ 217 w 218"/>
                <a:gd name="T39" fmla="*/ 36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18" h="120">
                  <a:moveTo>
                    <a:pt x="217" y="36"/>
                  </a:moveTo>
                  <a:cubicBezTo>
                    <a:pt x="218" y="20"/>
                    <a:pt x="200" y="11"/>
                    <a:pt x="187" y="7"/>
                  </a:cubicBezTo>
                  <a:cubicBezTo>
                    <a:pt x="170" y="1"/>
                    <a:pt x="151" y="0"/>
                    <a:pt x="133" y="0"/>
                  </a:cubicBezTo>
                  <a:cubicBezTo>
                    <a:pt x="121" y="0"/>
                    <a:pt x="110" y="1"/>
                    <a:pt x="98" y="3"/>
                  </a:cubicBezTo>
                  <a:cubicBezTo>
                    <a:pt x="92" y="4"/>
                    <a:pt x="83" y="4"/>
                    <a:pt x="77" y="7"/>
                  </a:cubicBezTo>
                  <a:cubicBezTo>
                    <a:pt x="77" y="7"/>
                    <a:pt x="77" y="6"/>
                    <a:pt x="76" y="6"/>
                  </a:cubicBezTo>
                  <a:cubicBezTo>
                    <a:pt x="60" y="8"/>
                    <a:pt x="45" y="20"/>
                    <a:pt x="33" y="30"/>
                  </a:cubicBezTo>
                  <a:cubicBezTo>
                    <a:pt x="22" y="40"/>
                    <a:pt x="11" y="52"/>
                    <a:pt x="7" y="67"/>
                  </a:cubicBezTo>
                  <a:cubicBezTo>
                    <a:pt x="3" y="76"/>
                    <a:pt x="0" y="91"/>
                    <a:pt x="7" y="100"/>
                  </a:cubicBezTo>
                  <a:cubicBezTo>
                    <a:pt x="15" y="110"/>
                    <a:pt x="28" y="106"/>
                    <a:pt x="37" y="101"/>
                  </a:cubicBezTo>
                  <a:cubicBezTo>
                    <a:pt x="38" y="101"/>
                    <a:pt x="38" y="101"/>
                    <a:pt x="38" y="101"/>
                  </a:cubicBezTo>
                  <a:cubicBezTo>
                    <a:pt x="37" y="109"/>
                    <a:pt x="43" y="115"/>
                    <a:pt x="51" y="116"/>
                  </a:cubicBezTo>
                  <a:cubicBezTo>
                    <a:pt x="59" y="116"/>
                    <a:pt x="67" y="111"/>
                    <a:pt x="71" y="105"/>
                  </a:cubicBezTo>
                  <a:cubicBezTo>
                    <a:pt x="82" y="119"/>
                    <a:pt x="104" y="120"/>
                    <a:pt x="108" y="100"/>
                  </a:cubicBezTo>
                  <a:cubicBezTo>
                    <a:pt x="113" y="107"/>
                    <a:pt x="122" y="113"/>
                    <a:pt x="131" y="110"/>
                  </a:cubicBezTo>
                  <a:cubicBezTo>
                    <a:pt x="140" y="108"/>
                    <a:pt x="142" y="99"/>
                    <a:pt x="141" y="90"/>
                  </a:cubicBezTo>
                  <a:cubicBezTo>
                    <a:pt x="157" y="105"/>
                    <a:pt x="171" y="80"/>
                    <a:pt x="168" y="63"/>
                  </a:cubicBezTo>
                  <a:cubicBezTo>
                    <a:pt x="174" y="66"/>
                    <a:pt x="184" y="69"/>
                    <a:pt x="190" y="65"/>
                  </a:cubicBezTo>
                  <a:cubicBezTo>
                    <a:pt x="198" y="61"/>
                    <a:pt x="197" y="53"/>
                    <a:pt x="194" y="45"/>
                  </a:cubicBezTo>
                  <a:cubicBezTo>
                    <a:pt x="203" y="49"/>
                    <a:pt x="216" y="47"/>
                    <a:pt x="217" y="36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62"/>
            <p:cNvSpPr/>
            <p:nvPr/>
          </p:nvSpPr>
          <p:spPr bwMode="auto">
            <a:xfrm>
              <a:off x="6858000" y="3981450"/>
              <a:ext cx="639763" cy="366713"/>
            </a:xfrm>
            <a:custGeom>
              <a:avLst/>
              <a:gdLst>
                <a:gd name="T0" fmla="*/ 139 w 151"/>
                <a:gd name="T1" fmla="*/ 13 h 86"/>
                <a:gd name="T2" fmla="*/ 55 w 151"/>
                <a:gd name="T3" fmla="*/ 5 h 86"/>
                <a:gd name="T4" fmla="*/ 53 w 151"/>
                <a:gd name="T5" fmla="*/ 7 h 86"/>
                <a:gd name="T6" fmla="*/ 3 w 151"/>
                <a:gd name="T7" fmla="*/ 60 h 86"/>
                <a:gd name="T8" fmla="*/ 10 w 151"/>
                <a:gd name="T9" fmla="*/ 80 h 86"/>
                <a:gd name="T10" fmla="*/ 32 w 151"/>
                <a:gd name="T11" fmla="*/ 72 h 86"/>
                <a:gd name="T12" fmla="*/ 58 w 151"/>
                <a:gd name="T13" fmla="*/ 66 h 86"/>
                <a:gd name="T14" fmla="*/ 90 w 151"/>
                <a:gd name="T15" fmla="*/ 60 h 86"/>
                <a:gd name="T16" fmla="*/ 112 w 151"/>
                <a:gd name="T17" fmla="*/ 45 h 86"/>
                <a:gd name="T18" fmla="*/ 129 w 151"/>
                <a:gd name="T19" fmla="*/ 32 h 86"/>
                <a:gd name="T20" fmla="*/ 146 w 151"/>
                <a:gd name="T21" fmla="*/ 30 h 86"/>
                <a:gd name="T22" fmla="*/ 139 w 151"/>
                <a:gd name="T23" fmla="*/ 13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1" h="86">
                  <a:moveTo>
                    <a:pt x="139" y="13"/>
                  </a:moveTo>
                  <a:cubicBezTo>
                    <a:pt x="113" y="0"/>
                    <a:pt x="82" y="4"/>
                    <a:pt x="55" y="5"/>
                  </a:cubicBezTo>
                  <a:cubicBezTo>
                    <a:pt x="53" y="5"/>
                    <a:pt x="53" y="6"/>
                    <a:pt x="53" y="7"/>
                  </a:cubicBezTo>
                  <a:cubicBezTo>
                    <a:pt x="32" y="19"/>
                    <a:pt x="9" y="35"/>
                    <a:pt x="3" y="60"/>
                  </a:cubicBezTo>
                  <a:cubicBezTo>
                    <a:pt x="0" y="68"/>
                    <a:pt x="1" y="76"/>
                    <a:pt x="10" y="80"/>
                  </a:cubicBezTo>
                  <a:cubicBezTo>
                    <a:pt x="17" y="83"/>
                    <a:pt x="26" y="77"/>
                    <a:pt x="32" y="72"/>
                  </a:cubicBezTo>
                  <a:cubicBezTo>
                    <a:pt x="37" y="86"/>
                    <a:pt x="51" y="76"/>
                    <a:pt x="58" y="66"/>
                  </a:cubicBezTo>
                  <a:cubicBezTo>
                    <a:pt x="69" y="79"/>
                    <a:pt x="91" y="78"/>
                    <a:pt x="90" y="60"/>
                  </a:cubicBezTo>
                  <a:cubicBezTo>
                    <a:pt x="101" y="67"/>
                    <a:pt x="116" y="56"/>
                    <a:pt x="112" y="45"/>
                  </a:cubicBezTo>
                  <a:cubicBezTo>
                    <a:pt x="121" y="49"/>
                    <a:pt x="133" y="42"/>
                    <a:pt x="129" y="32"/>
                  </a:cubicBezTo>
                  <a:cubicBezTo>
                    <a:pt x="135" y="34"/>
                    <a:pt x="141" y="35"/>
                    <a:pt x="146" y="30"/>
                  </a:cubicBezTo>
                  <a:cubicBezTo>
                    <a:pt x="151" y="25"/>
                    <a:pt x="143" y="16"/>
                    <a:pt x="139" y="1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63"/>
            <p:cNvSpPr/>
            <p:nvPr/>
          </p:nvSpPr>
          <p:spPr bwMode="auto">
            <a:xfrm>
              <a:off x="7723188" y="3662363"/>
              <a:ext cx="612775" cy="536575"/>
            </a:xfrm>
            <a:custGeom>
              <a:avLst/>
              <a:gdLst>
                <a:gd name="T0" fmla="*/ 110 w 145"/>
                <a:gd name="T1" fmla="*/ 124 h 126"/>
                <a:gd name="T2" fmla="*/ 116 w 145"/>
                <a:gd name="T3" fmla="*/ 108 h 126"/>
                <a:gd name="T4" fmla="*/ 103 w 145"/>
                <a:gd name="T5" fmla="*/ 103 h 126"/>
                <a:gd name="T6" fmla="*/ 103 w 145"/>
                <a:gd name="T7" fmla="*/ 103 h 126"/>
                <a:gd name="T8" fmla="*/ 101 w 145"/>
                <a:gd name="T9" fmla="*/ 104 h 126"/>
                <a:gd name="T10" fmla="*/ 85 w 145"/>
                <a:gd name="T11" fmla="*/ 75 h 126"/>
                <a:gd name="T12" fmla="*/ 126 w 145"/>
                <a:gd name="T13" fmla="*/ 86 h 126"/>
                <a:gd name="T14" fmla="*/ 132 w 145"/>
                <a:gd name="T15" fmla="*/ 97 h 126"/>
                <a:gd name="T16" fmla="*/ 142 w 145"/>
                <a:gd name="T17" fmla="*/ 93 h 126"/>
                <a:gd name="T18" fmla="*/ 138 w 145"/>
                <a:gd name="T19" fmla="*/ 82 h 126"/>
                <a:gd name="T20" fmla="*/ 128 w 145"/>
                <a:gd name="T21" fmla="*/ 83 h 126"/>
                <a:gd name="T22" fmla="*/ 105 w 145"/>
                <a:gd name="T23" fmla="*/ 78 h 126"/>
                <a:gd name="T24" fmla="*/ 122 w 145"/>
                <a:gd name="T25" fmla="*/ 69 h 126"/>
                <a:gd name="T26" fmla="*/ 132 w 145"/>
                <a:gd name="T27" fmla="*/ 69 h 126"/>
                <a:gd name="T28" fmla="*/ 137 w 145"/>
                <a:gd name="T29" fmla="*/ 60 h 126"/>
                <a:gd name="T30" fmla="*/ 126 w 145"/>
                <a:gd name="T31" fmla="*/ 56 h 126"/>
                <a:gd name="T32" fmla="*/ 119 w 145"/>
                <a:gd name="T33" fmla="*/ 66 h 126"/>
                <a:gd name="T34" fmla="*/ 120 w 145"/>
                <a:gd name="T35" fmla="*/ 67 h 126"/>
                <a:gd name="T36" fmla="*/ 103 w 145"/>
                <a:gd name="T37" fmla="*/ 77 h 126"/>
                <a:gd name="T38" fmla="*/ 63 w 145"/>
                <a:gd name="T39" fmla="*/ 63 h 126"/>
                <a:gd name="T40" fmla="*/ 102 w 145"/>
                <a:gd name="T41" fmla="*/ 45 h 126"/>
                <a:gd name="T42" fmla="*/ 114 w 145"/>
                <a:gd name="T43" fmla="*/ 44 h 126"/>
                <a:gd name="T44" fmla="*/ 115 w 145"/>
                <a:gd name="T45" fmla="*/ 31 h 126"/>
                <a:gd name="T46" fmla="*/ 100 w 145"/>
                <a:gd name="T47" fmla="*/ 29 h 126"/>
                <a:gd name="T48" fmla="*/ 99 w 145"/>
                <a:gd name="T49" fmla="*/ 40 h 126"/>
                <a:gd name="T50" fmla="*/ 99 w 145"/>
                <a:gd name="T51" fmla="*/ 42 h 126"/>
                <a:gd name="T52" fmla="*/ 100 w 145"/>
                <a:gd name="T53" fmla="*/ 43 h 126"/>
                <a:gd name="T54" fmla="*/ 60 w 145"/>
                <a:gd name="T55" fmla="*/ 61 h 126"/>
                <a:gd name="T56" fmla="*/ 21 w 145"/>
                <a:gd name="T57" fmla="*/ 38 h 126"/>
                <a:gd name="T58" fmla="*/ 67 w 145"/>
                <a:gd name="T59" fmla="*/ 19 h 126"/>
                <a:gd name="T60" fmla="*/ 80 w 145"/>
                <a:gd name="T61" fmla="*/ 16 h 126"/>
                <a:gd name="T62" fmla="*/ 79 w 145"/>
                <a:gd name="T63" fmla="*/ 4 h 126"/>
                <a:gd name="T64" fmla="*/ 64 w 145"/>
                <a:gd name="T65" fmla="*/ 5 h 126"/>
                <a:gd name="T66" fmla="*/ 64 w 145"/>
                <a:gd name="T67" fmla="*/ 17 h 126"/>
                <a:gd name="T68" fmla="*/ 19 w 145"/>
                <a:gd name="T69" fmla="*/ 36 h 126"/>
                <a:gd name="T70" fmla="*/ 1 w 145"/>
                <a:gd name="T71" fmla="*/ 24 h 126"/>
                <a:gd name="T72" fmla="*/ 0 w 145"/>
                <a:gd name="T73" fmla="*/ 25 h 126"/>
                <a:gd name="T74" fmla="*/ 36 w 145"/>
                <a:gd name="T75" fmla="*/ 52 h 126"/>
                <a:gd name="T76" fmla="*/ 46 w 145"/>
                <a:gd name="T77" fmla="*/ 72 h 126"/>
                <a:gd name="T78" fmla="*/ 50 w 145"/>
                <a:gd name="T79" fmla="*/ 90 h 126"/>
                <a:gd name="T80" fmla="*/ 47 w 145"/>
                <a:gd name="T81" fmla="*/ 93 h 126"/>
                <a:gd name="T82" fmla="*/ 45 w 145"/>
                <a:gd name="T83" fmla="*/ 94 h 126"/>
                <a:gd name="T84" fmla="*/ 50 w 145"/>
                <a:gd name="T85" fmla="*/ 108 h 126"/>
                <a:gd name="T86" fmla="*/ 67 w 145"/>
                <a:gd name="T87" fmla="*/ 103 h 126"/>
                <a:gd name="T88" fmla="*/ 60 w 145"/>
                <a:gd name="T89" fmla="*/ 88 h 126"/>
                <a:gd name="T90" fmla="*/ 53 w 145"/>
                <a:gd name="T91" fmla="*/ 88 h 126"/>
                <a:gd name="T92" fmla="*/ 41 w 145"/>
                <a:gd name="T93" fmla="*/ 55 h 126"/>
                <a:gd name="T94" fmla="*/ 81 w 145"/>
                <a:gd name="T95" fmla="*/ 74 h 126"/>
                <a:gd name="T96" fmla="*/ 81 w 145"/>
                <a:gd name="T97" fmla="*/ 74 h 126"/>
                <a:gd name="T98" fmla="*/ 98 w 145"/>
                <a:gd name="T99" fmla="*/ 107 h 126"/>
                <a:gd name="T100" fmla="*/ 98 w 145"/>
                <a:gd name="T101" fmla="*/ 118 h 126"/>
                <a:gd name="T102" fmla="*/ 110 w 145"/>
                <a:gd name="T103" fmla="*/ 124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26">
                  <a:moveTo>
                    <a:pt x="110" y="124"/>
                  </a:moveTo>
                  <a:cubicBezTo>
                    <a:pt x="117" y="122"/>
                    <a:pt x="118" y="113"/>
                    <a:pt x="116" y="108"/>
                  </a:cubicBezTo>
                  <a:cubicBezTo>
                    <a:pt x="113" y="103"/>
                    <a:pt x="108" y="101"/>
                    <a:pt x="103" y="103"/>
                  </a:cubicBezTo>
                  <a:cubicBezTo>
                    <a:pt x="103" y="103"/>
                    <a:pt x="103" y="103"/>
                    <a:pt x="103" y="103"/>
                  </a:cubicBezTo>
                  <a:cubicBezTo>
                    <a:pt x="102" y="103"/>
                    <a:pt x="102" y="104"/>
                    <a:pt x="101" y="104"/>
                  </a:cubicBezTo>
                  <a:cubicBezTo>
                    <a:pt x="99" y="93"/>
                    <a:pt x="93" y="83"/>
                    <a:pt x="85" y="75"/>
                  </a:cubicBezTo>
                  <a:cubicBezTo>
                    <a:pt x="98" y="80"/>
                    <a:pt x="112" y="83"/>
                    <a:pt x="126" y="86"/>
                  </a:cubicBezTo>
                  <a:cubicBezTo>
                    <a:pt x="126" y="90"/>
                    <a:pt x="127" y="96"/>
                    <a:pt x="132" y="97"/>
                  </a:cubicBezTo>
                  <a:cubicBezTo>
                    <a:pt x="135" y="98"/>
                    <a:pt x="139" y="96"/>
                    <a:pt x="142" y="93"/>
                  </a:cubicBezTo>
                  <a:cubicBezTo>
                    <a:pt x="145" y="88"/>
                    <a:pt x="142" y="84"/>
                    <a:pt x="138" y="82"/>
                  </a:cubicBezTo>
                  <a:cubicBezTo>
                    <a:pt x="134" y="80"/>
                    <a:pt x="130" y="80"/>
                    <a:pt x="128" y="83"/>
                  </a:cubicBezTo>
                  <a:cubicBezTo>
                    <a:pt x="121" y="81"/>
                    <a:pt x="113" y="80"/>
                    <a:pt x="105" y="78"/>
                  </a:cubicBezTo>
                  <a:cubicBezTo>
                    <a:pt x="111" y="76"/>
                    <a:pt x="117" y="73"/>
                    <a:pt x="122" y="69"/>
                  </a:cubicBezTo>
                  <a:cubicBezTo>
                    <a:pt x="125" y="71"/>
                    <a:pt x="129" y="71"/>
                    <a:pt x="132" y="69"/>
                  </a:cubicBezTo>
                  <a:cubicBezTo>
                    <a:pt x="135" y="67"/>
                    <a:pt x="138" y="64"/>
                    <a:pt x="137" y="60"/>
                  </a:cubicBezTo>
                  <a:cubicBezTo>
                    <a:pt x="136" y="56"/>
                    <a:pt x="129" y="55"/>
                    <a:pt x="126" y="56"/>
                  </a:cubicBezTo>
                  <a:cubicBezTo>
                    <a:pt x="121" y="57"/>
                    <a:pt x="118" y="62"/>
                    <a:pt x="119" y="66"/>
                  </a:cubicBezTo>
                  <a:cubicBezTo>
                    <a:pt x="119" y="67"/>
                    <a:pt x="120" y="67"/>
                    <a:pt x="120" y="67"/>
                  </a:cubicBezTo>
                  <a:cubicBezTo>
                    <a:pt x="114" y="70"/>
                    <a:pt x="109" y="74"/>
                    <a:pt x="103" y="77"/>
                  </a:cubicBezTo>
                  <a:cubicBezTo>
                    <a:pt x="89" y="73"/>
                    <a:pt x="76" y="69"/>
                    <a:pt x="63" y="63"/>
                  </a:cubicBezTo>
                  <a:cubicBezTo>
                    <a:pt x="77" y="62"/>
                    <a:pt x="91" y="54"/>
                    <a:pt x="102" y="45"/>
                  </a:cubicBezTo>
                  <a:cubicBezTo>
                    <a:pt x="106" y="47"/>
                    <a:pt x="110" y="47"/>
                    <a:pt x="114" y="44"/>
                  </a:cubicBezTo>
                  <a:cubicBezTo>
                    <a:pt x="117" y="40"/>
                    <a:pt x="118" y="34"/>
                    <a:pt x="115" y="31"/>
                  </a:cubicBezTo>
                  <a:cubicBezTo>
                    <a:pt x="112" y="27"/>
                    <a:pt x="104" y="24"/>
                    <a:pt x="100" y="29"/>
                  </a:cubicBezTo>
                  <a:cubicBezTo>
                    <a:pt x="98" y="32"/>
                    <a:pt x="98" y="36"/>
                    <a:pt x="99" y="40"/>
                  </a:cubicBezTo>
                  <a:cubicBezTo>
                    <a:pt x="98" y="40"/>
                    <a:pt x="98" y="41"/>
                    <a:pt x="99" y="42"/>
                  </a:cubicBezTo>
                  <a:cubicBezTo>
                    <a:pt x="99" y="42"/>
                    <a:pt x="99" y="42"/>
                    <a:pt x="100" y="43"/>
                  </a:cubicBezTo>
                  <a:cubicBezTo>
                    <a:pt x="87" y="51"/>
                    <a:pt x="76" y="60"/>
                    <a:pt x="60" y="61"/>
                  </a:cubicBezTo>
                  <a:cubicBezTo>
                    <a:pt x="46" y="54"/>
                    <a:pt x="34" y="46"/>
                    <a:pt x="21" y="38"/>
                  </a:cubicBezTo>
                  <a:cubicBezTo>
                    <a:pt x="37" y="37"/>
                    <a:pt x="54" y="29"/>
                    <a:pt x="67" y="19"/>
                  </a:cubicBezTo>
                  <a:cubicBezTo>
                    <a:pt x="71" y="21"/>
                    <a:pt x="78" y="20"/>
                    <a:pt x="80" y="16"/>
                  </a:cubicBezTo>
                  <a:cubicBezTo>
                    <a:pt x="82" y="12"/>
                    <a:pt x="82" y="7"/>
                    <a:pt x="79" y="4"/>
                  </a:cubicBezTo>
                  <a:cubicBezTo>
                    <a:pt x="75" y="0"/>
                    <a:pt x="68" y="1"/>
                    <a:pt x="64" y="5"/>
                  </a:cubicBezTo>
                  <a:cubicBezTo>
                    <a:pt x="61" y="9"/>
                    <a:pt x="61" y="14"/>
                    <a:pt x="64" y="17"/>
                  </a:cubicBezTo>
                  <a:cubicBezTo>
                    <a:pt x="50" y="25"/>
                    <a:pt x="37" y="35"/>
                    <a:pt x="19" y="36"/>
                  </a:cubicBezTo>
                  <a:cubicBezTo>
                    <a:pt x="13" y="32"/>
                    <a:pt x="7" y="28"/>
                    <a:pt x="1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1" y="35"/>
                    <a:pt x="23" y="44"/>
                    <a:pt x="36" y="52"/>
                  </a:cubicBezTo>
                  <a:cubicBezTo>
                    <a:pt x="40" y="58"/>
                    <a:pt x="44" y="65"/>
                    <a:pt x="46" y="72"/>
                  </a:cubicBezTo>
                  <a:cubicBezTo>
                    <a:pt x="48" y="78"/>
                    <a:pt x="49" y="84"/>
                    <a:pt x="50" y="90"/>
                  </a:cubicBezTo>
                  <a:cubicBezTo>
                    <a:pt x="49" y="91"/>
                    <a:pt x="47" y="92"/>
                    <a:pt x="47" y="93"/>
                  </a:cubicBezTo>
                  <a:cubicBezTo>
                    <a:pt x="46" y="93"/>
                    <a:pt x="46" y="93"/>
                    <a:pt x="45" y="94"/>
                  </a:cubicBezTo>
                  <a:cubicBezTo>
                    <a:pt x="41" y="99"/>
                    <a:pt x="43" y="107"/>
                    <a:pt x="50" y="108"/>
                  </a:cubicBezTo>
                  <a:cubicBezTo>
                    <a:pt x="56" y="110"/>
                    <a:pt x="64" y="108"/>
                    <a:pt x="67" y="103"/>
                  </a:cubicBezTo>
                  <a:cubicBezTo>
                    <a:pt x="71" y="97"/>
                    <a:pt x="68" y="88"/>
                    <a:pt x="60" y="88"/>
                  </a:cubicBezTo>
                  <a:cubicBezTo>
                    <a:pt x="58" y="87"/>
                    <a:pt x="56" y="88"/>
                    <a:pt x="53" y="88"/>
                  </a:cubicBezTo>
                  <a:cubicBezTo>
                    <a:pt x="52" y="77"/>
                    <a:pt x="48" y="64"/>
                    <a:pt x="41" y="55"/>
                  </a:cubicBezTo>
                  <a:cubicBezTo>
                    <a:pt x="54" y="62"/>
                    <a:pt x="67" y="68"/>
                    <a:pt x="81" y="74"/>
                  </a:cubicBezTo>
                  <a:cubicBezTo>
                    <a:pt x="81" y="74"/>
                    <a:pt x="81" y="74"/>
                    <a:pt x="81" y="74"/>
                  </a:cubicBezTo>
                  <a:cubicBezTo>
                    <a:pt x="90" y="84"/>
                    <a:pt x="94" y="95"/>
                    <a:pt x="98" y="107"/>
                  </a:cubicBezTo>
                  <a:cubicBezTo>
                    <a:pt x="96" y="110"/>
                    <a:pt x="95" y="114"/>
                    <a:pt x="98" y="118"/>
                  </a:cubicBezTo>
                  <a:cubicBezTo>
                    <a:pt x="100" y="122"/>
                    <a:pt x="105" y="126"/>
                    <a:pt x="110" y="12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64"/>
            <p:cNvSpPr/>
            <p:nvPr/>
          </p:nvSpPr>
          <p:spPr bwMode="auto">
            <a:xfrm>
              <a:off x="10153650" y="2552700"/>
              <a:ext cx="1373188" cy="769938"/>
            </a:xfrm>
            <a:custGeom>
              <a:avLst/>
              <a:gdLst>
                <a:gd name="T0" fmla="*/ 261 w 324"/>
                <a:gd name="T1" fmla="*/ 148 h 181"/>
                <a:gd name="T2" fmla="*/ 215 w 324"/>
                <a:gd name="T3" fmla="*/ 114 h 181"/>
                <a:gd name="T4" fmla="*/ 172 w 324"/>
                <a:gd name="T5" fmla="*/ 109 h 181"/>
                <a:gd name="T6" fmla="*/ 157 w 324"/>
                <a:gd name="T7" fmla="*/ 110 h 181"/>
                <a:gd name="T8" fmla="*/ 186 w 324"/>
                <a:gd name="T9" fmla="*/ 95 h 181"/>
                <a:gd name="T10" fmla="*/ 186 w 324"/>
                <a:gd name="T11" fmla="*/ 94 h 181"/>
                <a:gd name="T12" fmla="*/ 186 w 324"/>
                <a:gd name="T13" fmla="*/ 95 h 181"/>
                <a:gd name="T14" fmla="*/ 187 w 324"/>
                <a:gd name="T15" fmla="*/ 95 h 181"/>
                <a:gd name="T16" fmla="*/ 298 w 324"/>
                <a:gd name="T17" fmla="*/ 79 h 181"/>
                <a:gd name="T18" fmla="*/ 321 w 324"/>
                <a:gd name="T19" fmla="*/ 48 h 181"/>
                <a:gd name="T20" fmla="*/ 303 w 324"/>
                <a:gd name="T21" fmla="*/ 16 h 181"/>
                <a:gd name="T22" fmla="*/ 229 w 324"/>
                <a:gd name="T23" fmla="*/ 27 h 181"/>
                <a:gd name="T24" fmla="*/ 186 w 324"/>
                <a:gd name="T25" fmla="*/ 93 h 181"/>
                <a:gd name="T26" fmla="*/ 185 w 324"/>
                <a:gd name="T27" fmla="*/ 93 h 181"/>
                <a:gd name="T28" fmla="*/ 144 w 324"/>
                <a:gd name="T29" fmla="*/ 111 h 181"/>
                <a:gd name="T30" fmla="*/ 98 w 324"/>
                <a:gd name="T31" fmla="*/ 129 h 181"/>
                <a:gd name="T32" fmla="*/ 1 w 324"/>
                <a:gd name="T33" fmla="*/ 135 h 181"/>
                <a:gd name="T34" fmla="*/ 0 w 324"/>
                <a:gd name="T35" fmla="*/ 136 h 181"/>
                <a:gd name="T36" fmla="*/ 94 w 324"/>
                <a:gd name="T37" fmla="*/ 134 h 181"/>
                <a:gd name="T38" fmla="*/ 141 w 324"/>
                <a:gd name="T39" fmla="*/ 117 h 181"/>
                <a:gd name="T40" fmla="*/ 147 w 324"/>
                <a:gd name="T41" fmla="*/ 114 h 181"/>
                <a:gd name="T42" fmla="*/ 201 w 324"/>
                <a:gd name="T43" fmla="*/ 173 h 181"/>
                <a:gd name="T44" fmla="*/ 261 w 324"/>
                <a:gd name="T45" fmla="*/ 148 h 1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4" h="181">
                  <a:moveTo>
                    <a:pt x="261" y="148"/>
                  </a:moveTo>
                  <a:cubicBezTo>
                    <a:pt x="265" y="126"/>
                    <a:pt x="229" y="117"/>
                    <a:pt x="215" y="114"/>
                  </a:cubicBezTo>
                  <a:cubicBezTo>
                    <a:pt x="201" y="110"/>
                    <a:pt x="186" y="109"/>
                    <a:pt x="172" y="109"/>
                  </a:cubicBezTo>
                  <a:cubicBezTo>
                    <a:pt x="167" y="109"/>
                    <a:pt x="162" y="109"/>
                    <a:pt x="157" y="110"/>
                  </a:cubicBezTo>
                  <a:cubicBezTo>
                    <a:pt x="167" y="105"/>
                    <a:pt x="177" y="100"/>
                    <a:pt x="186" y="95"/>
                  </a:cubicBezTo>
                  <a:cubicBezTo>
                    <a:pt x="186" y="95"/>
                    <a:pt x="186" y="94"/>
                    <a:pt x="186" y="94"/>
                  </a:cubicBezTo>
                  <a:cubicBezTo>
                    <a:pt x="186" y="94"/>
                    <a:pt x="186" y="95"/>
                    <a:pt x="186" y="95"/>
                  </a:cubicBezTo>
                  <a:cubicBezTo>
                    <a:pt x="186" y="95"/>
                    <a:pt x="187" y="95"/>
                    <a:pt x="187" y="95"/>
                  </a:cubicBezTo>
                  <a:cubicBezTo>
                    <a:pt x="225" y="101"/>
                    <a:pt x="265" y="102"/>
                    <a:pt x="298" y="79"/>
                  </a:cubicBezTo>
                  <a:cubicBezTo>
                    <a:pt x="308" y="72"/>
                    <a:pt x="318" y="61"/>
                    <a:pt x="321" y="48"/>
                  </a:cubicBezTo>
                  <a:cubicBezTo>
                    <a:pt x="324" y="34"/>
                    <a:pt x="314" y="23"/>
                    <a:pt x="303" y="16"/>
                  </a:cubicBezTo>
                  <a:cubicBezTo>
                    <a:pt x="279" y="0"/>
                    <a:pt x="250" y="12"/>
                    <a:pt x="229" y="27"/>
                  </a:cubicBezTo>
                  <a:cubicBezTo>
                    <a:pt x="209" y="42"/>
                    <a:pt x="188" y="67"/>
                    <a:pt x="186" y="93"/>
                  </a:cubicBezTo>
                  <a:cubicBezTo>
                    <a:pt x="185" y="93"/>
                    <a:pt x="185" y="93"/>
                    <a:pt x="185" y="93"/>
                  </a:cubicBezTo>
                  <a:cubicBezTo>
                    <a:pt x="171" y="98"/>
                    <a:pt x="158" y="105"/>
                    <a:pt x="144" y="111"/>
                  </a:cubicBezTo>
                  <a:cubicBezTo>
                    <a:pt x="129" y="118"/>
                    <a:pt x="114" y="124"/>
                    <a:pt x="98" y="129"/>
                  </a:cubicBezTo>
                  <a:cubicBezTo>
                    <a:pt x="66" y="140"/>
                    <a:pt x="34" y="141"/>
                    <a:pt x="1" y="135"/>
                  </a:cubicBezTo>
                  <a:cubicBezTo>
                    <a:pt x="0" y="135"/>
                    <a:pt x="0" y="136"/>
                    <a:pt x="0" y="136"/>
                  </a:cubicBezTo>
                  <a:cubicBezTo>
                    <a:pt x="31" y="147"/>
                    <a:pt x="64" y="143"/>
                    <a:pt x="94" y="134"/>
                  </a:cubicBezTo>
                  <a:cubicBezTo>
                    <a:pt x="110" y="130"/>
                    <a:pt x="126" y="124"/>
                    <a:pt x="141" y="117"/>
                  </a:cubicBezTo>
                  <a:cubicBezTo>
                    <a:pt x="143" y="116"/>
                    <a:pt x="145" y="115"/>
                    <a:pt x="147" y="114"/>
                  </a:cubicBezTo>
                  <a:cubicBezTo>
                    <a:pt x="152" y="141"/>
                    <a:pt x="176" y="164"/>
                    <a:pt x="201" y="173"/>
                  </a:cubicBezTo>
                  <a:cubicBezTo>
                    <a:pt x="222" y="181"/>
                    <a:pt x="255" y="174"/>
                    <a:pt x="261" y="148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65"/>
            <p:cNvSpPr/>
            <p:nvPr/>
          </p:nvSpPr>
          <p:spPr bwMode="auto">
            <a:xfrm>
              <a:off x="111125" y="2378075"/>
              <a:ext cx="593725" cy="736600"/>
            </a:xfrm>
            <a:custGeom>
              <a:avLst/>
              <a:gdLst>
                <a:gd name="T0" fmla="*/ 138 w 140"/>
                <a:gd name="T1" fmla="*/ 35 h 173"/>
                <a:gd name="T2" fmla="*/ 119 w 140"/>
                <a:gd name="T3" fmla="*/ 31 h 173"/>
                <a:gd name="T4" fmla="*/ 115 w 140"/>
                <a:gd name="T5" fmla="*/ 45 h 173"/>
                <a:gd name="T6" fmla="*/ 115 w 140"/>
                <a:gd name="T7" fmla="*/ 46 h 173"/>
                <a:gd name="T8" fmla="*/ 116 w 140"/>
                <a:gd name="T9" fmla="*/ 47 h 173"/>
                <a:gd name="T10" fmla="*/ 85 w 140"/>
                <a:gd name="T11" fmla="*/ 69 h 173"/>
                <a:gd name="T12" fmla="*/ 92 w 140"/>
                <a:gd name="T13" fmla="*/ 22 h 173"/>
                <a:gd name="T14" fmla="*/ 105 w 140"/>
                <a:gd name="T15" fmla="*/ 13 h 173"/>
                <a:gd name="T16" fmla="*/ 99 w 140"/>
                <a:gd name="T17" fmla="*/ 3 h 173"/>
                <a:gd name="T18" fmla="*/ 86 w 140"/>
                <a:gd name="T19" fmla="*/ 8 h 173"/>
                <a:gd name="T20" fmla="*/ 89 w 140"/>
                <a:gd name="T21" fmla="*/ 19 h 173"/>
                <a:gd name="T22" fmla="*/ 85 w 140"/>
                <a:gd name="T23" fmla="*/ 46 h 173"/>
                <a:gd name="T24" fmla="*/ 74 w 140"/>
                <a:gd name="T25" fmla="*/ 28 h 173"/>
                <a:gd name="T26" fmla="*/ 73 w 140"/>
                <a:gd name="T27" fmla="*/ 16 h 173"/>
                <a:gd name="T28" fmla="*/ 62 w 140"/>
                <a:gd name="T29" fmla="*/ 12 h 173"/>
                <a:gd name="T30" fmla="*/ 58 w 140"/>
                <a:gd name="T31" fmla="*/ 25 h 173"/>
                <a:gd name="T32" fmla="*/ 71 w 140"/>
                <a:gd name="T33" fmla="*/ 31 h 173"/>
                <a:gd name="T34" fmla="*/ 71 w 140"/>
                <a:gd name="T35" fmla="*/ 31 h 173"/>
                <a:gd name="T36" fmla="*/ 85 w 140"/>
                <a:gd name="T37" fmla="*/ 49 h 173"/>
                <a:gd name="T38" fmla="*/ 73 w 140"/>
                <a:gd name="T39" fmla="*/ 96 h 173"/>
                <a:gd name="T40" fmla="*/ 48 w 140"/>
                <a:gd name="T41" fmla="*/ 53 h 173"/>
                <a:gd name="T42" fmla="*/ 46 w 140"/>
                <a:gd name="T43" fmla="*/ 40 h 173"/>
                <a:gd name="T44" fmla="*/ 30 w 140"/>
                <a:gd name="T45" fmla="*/ 40 h 173"/>
                <a:gd name="T46" fmla="*/ 30 w 140"/>
                <a:gd name="T47" fmla="*/ 57 h 173"/>
                <a:gd name="T48" fmla="*/ 43 w 140"/>
                <a:gd name="T49" fmla="*/ 57 h 173"/>
                <a:gd name="T50" fmla="*/ 45 w 140"/>
                <a:gd name="T51" fmla="*/ 58 h 173"/>
                <a:gd name="T52" fmla="*/ 46 w 140"/>
                <a:gd name="T53" fmla="*/ 56 h 173"/>
                <a:gd name="T54" fmla="*/ 71 w 140"/>
                <a:gd name="T55" fmla="*/ 100 h 173"/>
                <a:gd name="T56" fmla="*/ 49 w 140"/>
                <a:gd name="T57" fmla="*/ 147 h 173"/>
                <a:gd name="T58" fmla="*/ 23 w 140"/>
                <a:gd name="T59" fmla="*/ 96 h 173"/>
                <a:gd name="T60" fmla="*/ 18 w 140"/>
                <a:gd name="T61" fmla="*/ 82 h 173"/>
                <a:gd name="T62" fmla="*/ 4 w 140"/>
                <a:gd name="T63" fmla="*/ 84 h 173"/>
                <a:gd name="T64" fmla="*/ 7 w 140"/>
                <a:gd name="T65" fmla="*/ 101 h 173"/>
                <a:gd name="T66" fmla="*/ 20 w 140"/>
                <a:gd name="T67" fmla="*/ 100 h 173"/>
                <a:gd name="T68" fmla="*/ 48 w 140"/>
                <a:gd name="T69" fmla="*/ 149 h 173"/>
                <a:gd name="T70" fmla="*/ 36 w 140"/>
                <a:gd name="T71" fmla="*/ 171 h 173"/>
                <a:gd name="T72" fmla="*/ 37 w 140"/>
                <a:gd name="T73" fmla="*/ 172 h 173"/>
                <a:gd name="T74" fmla="*/ 63 w 140"/>
                <a:gd name="T75" fmla="*/ 128 h 173"/>
                <a:gd name="T76" fmla="*/ 86 w 140"/>
                <a:gd name="T77" fmla="*/ 114 h 173"/>
                <a:gd name="T78" fmla="*/ 106 w 140"/>
                <a:gd name="T79" fmla="*/ 108 h 173"/>
                <a:gd name="T80" fmla="*/ 110 w 140"/>
                <a:gd name="T81" fmla="*/ 112 h 173"/>
                <a:gd name="T82" fmla="*/ 110 w 140"/>
                <a:gd name="T83" fmla="*/ 113 h 173"/>
                <a:gd name="T84" fmla="*/ 127 w 140"/>
                <a:gd name="T85" fmla="*/ 106 h 173"/>
                <a:gd name="T86" fmla="*/ 118 w 140"/>
                <a:gd name="T87" fmla="*/ 87 h 173"/>
                <a:gd name="T88" fmla="*/ 102 w 140"/>
                <a:gd name="T89" fmla="*/ 96 h 173"/>
                <a:gd name="T90" fmla="*/ 104 w 140"/>
                <a:gd name="T91" fmla="*/ 104 h 173"/>
                <a:gd name="T92" fmla="*/ 66 w 140"/>
                <a:gd name="T93" fmla="*/ 122 h 173"/>
                <a:gd name="T94" fmla="*/ 83 w 140"/>
                <a:gd name="T95" fmla="*/ 74 h 173"/>
                <a:gd name="T96" fmla="*/ 84 w 140"/>
                <a:gd name="T97" fmla="*/ 74 h 173"/>
                <a:gd name="T98" fmla="*/ 119 w 140"/>
                <a:gd name="T99" fmla="*/ 51 h 173"/>
                <a:gd name="T100" fmla="*/ 132 w 140"/>
                <a:gd name="T101" fmla="*/ 50 h 173"/>
                <a:gd name="T102" fmla="*/ 138 w 140"/>
                <a:gd name="T103" fmla="*/ 35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73">
                  <a:moveTo>
                    <a:pt x="138" y="35"/>
                  </a:moveTo>
                  <a:cubicBezTo>
                    <a:pt x="136" y="28"/>
                    <a:pt x="125" y="27"/>
                    <a:pt x="119" y="31"/>
                  </a:cubicBezTo>
                  <a:cubicBezTo>
                    <a:pt x="114" y="34"/>
                    <a:pt x="112" y="40"/>
                    <a:pt x="115" y="45"/>
                  </a:cubicBezTo>
                  <a:cubicBezTo>
                    <a:pt x="115" y="45"/>
                    <a:pt x="115" y="46"/>
                    <a:pt x="115" y="46"/>
                  </a:cubicBezTo>
                  <a:cubicBezTo>
                    <a:pt x="115" y="47"/>
                    <a:pt x="116" y="47"/>
                    <a:pt x="116" y="47"/>
                  </a:cubicBezTo>
                  <a:cubicBezTo>
                    <a:pt x="104" y="52"/>
                    <a:pt x="92" y="60"/>
                    <a:pt x="85" y="69"/>
                  </a:cubicBezTo>
                  <a:cubicBezTo>
                    <a:pt x="89" y="53"/>
                    <a:pt x="91" y="37"/>
                    <a:pt x="92" y="22"/>
                  </a:cubicBezTo>
                  <a:cubicBezTo>
                    <a:pt x="97" y="21"/>
                    <a:pt x="104" y="19"/>
                    <a:pt x="105" y="13"/>
                  </a:cubicBezTo>
                  <a:cubicBezTo>
                    <a:pt x="105" y="9"/>
                    <a:pt x="102" y="5"/>
                    <a:pt x="99" y="3"/>
                  </a:cubicBezTo>
                  <a:cubicBezTo>
                    <a:pt x="93" y="0"/>
                    <a:pt x="89" y="3"/>
                    <a:pt x="86" y="8"/>
                  </a:cubicBezTo>
                  <a:cubicBezTo>
                    <a:pt x="84" y="13"/>
                    <a:pt x="86" y="17"/>
                    <a:pt x="89" y="19"/>
                  </a:cubicBezTo>
                  <a:cubicBezTo>
                    <a:pt x="88" y="28"/>
                    <a:pt x="87" y="37"/>
                    <a:pt x="85" y="46"/>
                  </a:cubicBezTo>
                  <a:cubicBezTo>
                    <a:pt x="82" y="39"/>
                    <a:pt x="78" y="33"/>
                    <a:pt x="74" y="28"/>
                  </a:cubicBezTo>
                  <a:cubicBezTo>
                    <a:pt x="75" y="24"/>
                    <a:pt x="75" y="19"/>
                    <a:pt x="73" y="16"/>
                  </a:cubicBezTo>
                  <a:cubicBezTo>
                    <a:pt x="70" y="13"/>
                    <a:pt x="66" y="10"/>
                    <a:pt x="62" y="12"/>
                  </a:cubicBezTo>
                  <a:cubicBezTo>
                    <a:pt x="57" y="13"/>
                    <a:pt x="57" y="21"/>
                    <a:pt x="58" y="25"/>
                  </a:cubicBezTo>
                  <a:cubicBezTo>
                    <a:pt x="60" y="30"/>
                    <a:pt x="66" y="33"/>
                    <a:pt x="71" y="31"/>
                  </a:cubicBezTo>
                  <a:cubicBezTo>
                    <a:pt x="71" y="31"/>
                    <a:pt x="71" y="31"/>
                    <a:pt x="71" y="31"/>
                  </a:cubicBezTo>
                  <a:cubicBezTo>
                    <a:pt x="76" y="36"/>
                    <a:pt x="81" y="42"/>
                    <a:pt x="85" y="49"/>
                  </a:cubicBezTo>
                  <a:cubicBezTo>
                    <a:pt x="82" y="65"/>
                    <a:pt x="78" y="81"/>
                    <a:pt x="73" y="96"/>
                  </a:cubicBezTo>
                  <a:cubicBezTo>
                    <a:pt x="71" y="80"/>
                    <a:pt x="60" y="65"/>
                    <a:pt x="48" y="53"/>
                  </a:cubicBezTo>
                  <a:cubicBezTo>
                    <a:pt x="50" y="48"/>
                    <a:pt x="50" y="43"/>
                    <a:pt x="46" y="40"/>
                  </a:cubicBezTo>
                  <a:cubicBezTo>
                    <a:pt x="42" y="36"/>
                    <a:pt x="34" y="36"/>
                    <a:pt x="30" y="40"/>
                  </a:cubicBezTo>
                  <a:cubicBezTo>
                    <a:pt x="26" y="44"/>
                    <a:pt x="24" y="53"/>
                    <a:pt x="30" y="57"/>
                  </a:cubicBezTo>
                  <a:cubicBezTo>
                    <a:pt x="33" y="59"/>
                    <a:pt x="39" y="59"/>
                    <a:pt x="43" y="57"/>
                  </a:cubicBezTo>
                  <a:cubicBezTo>
                    <a:pt x="43" y="58"/>
                    <a:pt x="44" y="58"/>
                    <a:pt x="45" y="58"/>
                  </a:cubicBezTo>
                  <a:cubicBezTo>
                    <a:pt x="45" y="57"/>
                    <a:pt x="45" y="57"/>
                    <a:pt x="46" y="56"/>
                  </a:cubicBezTo>
                  <a:cubicBezTo>
                    <a:pt x="57" y="69"/>
                    <a:pt x="68" y="82"/>
                    <a:pt x="71" y="100"/>
                  </a:cubicBezTo>
                  <a:cubicBezTo>
                    <a:pt x="65" y="116"/>
                    <a:pt x="57" y="131"/>
                    <a:pt x="49" y="147"/>
                  </a:cubicBezTo>
                  <a:cubicBezTo>
                    <a:pt x="47" y="129"/>
                    <a:pt x="35" y="110"/>
                    <a:pt x="23" y="96"/>
                  </a:cubicBezTo>
                  <a:cubicBezTo>
                    <a:pt x="25" y="91"/>
                    <a:pt x="23" y="84"/>
                    <a:pt x="18" y="82"/>
                  </a:cubicBezTo>
                  <a:cubicBezTo>
                    <a:pt x="13" y="79"/>
                    <a:pt x="7" y="81"/>
                    <a:pt x="4" y="84"/>
                  </a:cubicBezTo>
                  <a:cubicBezTo>
                    <a:pt x="0" y="90"/>
                    <a:pt x="2" y="97"/>
                    <a:pt x="7" y="101"/>
                  </a:cubicBezTo>
                  <a:cubicBezTo>
                    <a:pt x="11" y="104"/>
                    <a:pt x="17" y="103"/>
                    <a:pt x="20" y="100"/>
                  </a:cubicBezTo>
                  <a:cubicBezTo>
                    <a:pt x="31" y="116"/>
                    <a:pt x="44" y="129"/>
                    <a:pt x="48" y="149"/>
                  </a:cubicBezTo>
                  <a:cubicBezTo>
                    <a:pt x="44" y="156"/>
                    <a:pt x="39" y="164"/>
                    <a:pt x="36" y="171"/>
                  </a:cubicBezTo>
                  <a:cubicBezTo>
                    <a:pt x="35" y="172"/>
                    <a:pt x="36" y="173"/>
                    <a:pt x="37" y="172"/>
                  </a:cubicBezTo>
                  <a:cubicBezTo>
                    <a:pt x="47" y="159"/>
                    <a:pt x="56" y="144"/>
                    <a:pt x="63" y="128"/>
                  </a:cubicBezTo>
                  <a:cubicBezTo>
                    <a:pt x="70" y="122"/>
                    <a:pt x="77" y="117"/>
                    <a:pt x="86" y="114"/>
                  </a:cubicBezTo>
                  <a:cubicBezTo>
                    <a:pt x="92" y="112"/>
                    <a:pt x="99" y="110"/>
                    <a:pt x="106" y="108"/>
                  </a:cubicBezTo>
                  <a:cubicBezTo>
                    <a:pt x="107" y="109"/>
                    <a:pt x="108" y="111"/>
                    <a:pt x="110" y="112"/>
                  </a:cubicBezTo>
                  <a:cubicBezTo>
                    <a:pt x="110" y="112"/>
                    <a:pt x="110" y="113"/>
                    <a:pt x="110" y="113"/>
                  </a:cubicBezTo>
                  <a:cubicBezTo>
                    <a:pt x="117" y="117"/>
                    <a:pt x="126" y="114"/>
                    <a:pt x="127" y="106"/>
                  </a:cubicBezTo>
                  <a:cubicBezTo>
                    <a:pt x="128" y="99"/>
                    <a:pt x="125" y="90"/>
                    <a:pt x="118" y="87"/>
                  </a:cubicBezTo>
                  <a:cubicBezTo>
                    <a:pt x="112" y="83"/>
                    <a:pt x="102" y="88"/>
                    <a:pt x="102" y="96"/>
                  </a:cubicBezTo>
                  <a:cubicBezTo>
                    <a:pt x="102" y="99"/>
                    <a:pt x="102" y="102"/>
                    <a:pt x="104" y="104"/>
                  </a:cubicBezTo>
                  <a:cubicBezTo>
                    <a:pt x="91" y="107"/>
                    <a:pt x="76" y="113"/>
                    <a:pt x="66" y="122"/>
                  </a:cubicBezTo>
                  <a:cubicBezTo>
                    <a:pt x="73" y="107"/>
                    <a:pt x="79" y="91"/>
                    <a:pt x="83" y="74"/>
                  </a:cubicBezTo>
                  <a:cubicBezTo>
                    <a:pt x="84" y="74"/>
                    <a:pt x="84" y="74"/>
                    <a:pt x="84" y="74"/>
                  </a:cubicBezTo>
                  <a:cubicBezTo>
                    <a:pt x="94" y="63"/>
                    <a:pt x="106" y="57"/>
                    <a:pt x="119" y="51"/>
                  </a:cubicBezTo>
                  <a:cubicBezTo>
                    <a:pt x="123" y="53"/>
                    <a:pt x="128" y="53"/>
                    <a:pt x="132" y="50"/>
                  </a:cubicBezTo>
                  <a:cubicBezTo>
                    <a:pt x="137" y="47"/>
                    <a:pt x="140" y="40"/>
                    <a:pt x="138" y="35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66"/>
            <p:cNvSpPr/>
            <p:nvPr/>
          </p:nvSpPr>
          <p:spPr bwMode="auto">
            <a:xfrm>
              <a:off x="6332538" y="3505200"/>
              <a:ext cx="314325" cy="473075"/>
            </a:xfrm>
            <a:custGeom>
              <a:avLst/>
              <a:gdLst>
                <a:gd name="T0" fmla="*/ 72 w 74"/>
                <a:gd name="T1" fmla="*/ 74 h 111"/>
                <a:gd name="T2" fmla="*/ 28 w 74"/>
                <a:gd name="T3" fmla="*/ 69 h 111"/>
                <a:gd name="T4" fmla="*/ 14 w 74"/>
                <a:gd name="T5" fmla="*/ 37 h 111"/>
                <a:gd name="T6" fmla="*/ 1 w 74"/>
                <a:gd name="T7" fmla="*/ 1 h 111"/>
                <a:gd name="T8" fmla="*/ 0 w 74"/>
                <a:gd name="T9" fmla="*/ 1 h 111"/>
                <a:gd name="T10" fmla="*/ 12 w 74"/>
                <a:gd name="T11" fmla="*/ 40 h 111"/>
                <a:gd name="T12" fmla="*/ 26 w 74"/>
                <a:gd name="T13" fmla="*/ 71 h 111"/>
                <a:gd name="T14" fmla="*/ 26 w 74"/>
                <a:gd name="T15" fmla="*/ 73 h 111"/>
                <a:gd name="T16" fmla="*/ 24 w 74"/>
                <a:gd name="T17" fmla="*/ 104 h 111"/>
                <a:gd name="T18" fmla="*/ 40 w 74"/>
                <a:gd name="T19" fmla="*/ 94 h 111"/>
                <a:gd name="T20" fmla="*/ 57 w 74"/>
                <a:gd name="T21" fmla="*/ 102 h 111"/>
                <a:gd name="T22" fmla="*/ 59 w 74"/>
                <a:gd name="T23" fmla="*/ 100 h 111"/>
                <a:gd name="T24" fmla="*/ 58 w 74"/>
                <a:gd name="T25" fmla="*/ 87 h 111"/>
                <a:gd name="T26" fmla="*/ 70 w 74"/>
                <a:gd name="T27" fmla="*/ 87 h 111"/>
                <a:gd name="T28" fmla="*/ 72 w 74"/>
                <a:gd name="T29" fmla="*/ 74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11">
                  <a:moveTo>
                    <a:pt x="72" y="74"/>
                  </a:moveTo>
                  <a:cubicBezTo>
                    <a:pt x="63" y="59"/>
                    <a:pt x="41" y="57"/>
                    <a:pt x="28" y="69"/>
                  </a:cubicBezTo>
                  <a:cubicBezTo>
                    <a:pt x="24" y="58"/>
                    <a:pt x="18" y="48"/>
                    <a:pt x="14" y="37"/>
                  </a:cubicBezTo>
                  <a:cubicBezTo>
                    <a:pt x="9" y="25"/>
                    <a:pt x="6" y="13"/>
                    <a:pt x="1" y="1"/>
                  </a:cubicBezTo>
                  <a:cubicBezTo>
                    <a:pt x="1" y="0"/>
                    <a:pt x="0" y="0"/>
                    <a:pt x="0" y="1"/>
                  </a:cubicBezTo>
                  <a:cubicBezTo>
                    <a:pt x="2" y="15"/>
                    <a:pt x="7" y="28"/>
                    <a:pt x="12" y="40"/>
                  </a:cubicBezTo>
                  <a:cubicBezTo>
                    <a:pt x="16" y="51"/>
                    <a:pt x="21" y="61"/>
                    <a:pt x="26" y="71"/>
                  </a:cubicBezTo>
                  <a:cubicBezTo>
                    <a:pt x="26" y="71"/>
                    <a:pt x="26" y="72"/>
                    <a:pt x="26" y="73"/>
                  </a:cubicBezTo>
                  <a:cubicBezTo>
                    <a:pt x="17" y="80"/>
                    <a:pt x="14" y="95"/>
                    <a:pt x="24" y="104"/>
                  </a:cubicBezTo>
                  <a:cubicBezTo>
                    <a:pt x="32" y="111"/>
                    <a:pt x="38" y="102"/>
                    <a:pt x="40" y="94"/>
                  </a:cubicBezTo>
                  <a:cubicBezTo>
                    <a:pt x="44" y="99"/>
                    <a:pt x="50" y="102"/>
                    <a:pt x="57" y="102"/>
                  </a:cubicBezTo>
                  <a:cubicBezTo>
                    <a:pt x="58" y="102"/>
                    <a:pt x="59" y="101"/>
                    <a:pt x="59" y="100"/>
                  </a:cubicBezTo>
                  <a:cubicBezTo>
                    <a:pt x="59" y="95"/>
                    <a:pt x="59" y="91"/>
                    <a:pt x="58" y="87"/>
                  </a:cubicBezTo>
                  <a:cubicBezTo>
                    <a:pt x="61" y="89"/>
                    <a:pt x="66" y="90"/>
                    <a:pt x="70" y="87"/>
                  </a:cubicBezTo>
                  <a:cubicBezTo>
                    <a:pt x="74" y="85"/>
                    <a:pt x="74" y="78"/>
                    <a:pt x="72" y="74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67"/>
            <p:cNvSpPr/>
            <p:nvPr/>
          </p:nvSpPr>
          <p:spPr bwMode="auto">
            <a:xfrm>
              <a:off x="258763" y="3024188"/>
              <a:ext cx="11703050" cy="949325"/>
            </a:xfrm>
            <a:custGeom>
              <a:avLst/>
              <a:gdLst>
                <a:gd name="T0" fmla="*/ 2761 w 2763"/>
                <a:gd name="T1" fmla="*/ 171 h 223"/>
                <a:gd name="T2" fmla="*/ 2601 w 2763"/>
                <a:gd name="T3" fmla="*/ 149 h 223"/>
                <a:gd name="T4" fmla="*/ 2467 w 2763"/>
                <a:gd name="T5" fmla="*/ 84 h 223"/>
                <a:gd name="T6" fmla="*/ 2334 w 2763"/>
                <a:gd name="T7" fmla="*/ 25 h 223"/>
                <a:gd name="T8" fmla="*/ 2172 w 2763"/>
                <a:gd name="T9" fmla="*/ 14 h 223"/>
                <a:gd name="T10" fmla="*/ 2032 w 2763"/>
                <a:gd name="T11" fmla="*/ 48 h 223"/>
                <a:gd name="T12" fmla="*/ 1915 w 2763"/>
                <a:gd name="T13" fmla="*/ 100 h 223"/>
                <a:gd name="T14" fmla="*/ 1914 w 2763"/>
                <a:gd name="T15" fmla="*/ 100 h 223"/>
                <a:gd name="T16" fmla="*/ 1617 w 2763"/>
                <a:gd name="T17" fmla="*/ 188 h 223"/>
                <a:gd name="T18" fmla="*/ 1383 w 2763"/>
                <a:gd name="T19" fmla="*/ 80 h 223"/>
                <a:gd name="T20" fmla="*/ 1209 w 2763"/>
                <a:gd name="T21" fmla="*/ 14 h 223"/>
                <a:gd name="T22" fmla="*/ 1033 w 2763"/>
                <a:gd name="T23" fmla="*/ 35 h 223"/>
                <a:gd name="T24" fmla="*/ 993 w 2763"/>
                <a:gd name="T25" fmla="*/ 55 h 223"/>
                <a:gd name="T26" fmla="*/ 992 w 2763"/>
                <a:gd name="T27" fmla="*/ 55 h 223"/>
                <a:gd name="T28" fmla="*/ 749 w 2763"/>
                <a:gd name="T29" fmla="*/ 195 h 223"/>
                <a:gd name="T30" fmla="*/ 613 w 2763"/>
                <a:gd name="T31" fmla="*/ 203 h 223"/>
                <a:gd name="T32" fmla="*/ 470 w 2763"/>
                <a:gd name="T33" fmla="*/ 140 h 223"/>
                <a:gd name="T34" fmla="*/ 364 w 2763"/>
                <a:gd name="T35" fmla="*/ 72 h 223"/>
                <a:gd name="T36" fmla="*/ 252 w 2763"/>
                <a:gd name="T37" fmla="*/ 14 h 223"/>
                <a:gd name="T38" fmla="*/ 122 w 2763"/>
                <a:gd name="T39" fmla="*/ 6 h 223"/>
                <a:gd name="T40" fmla="*/ 122 w 2763"/>
                <a:gd name="T41" fmla="*/ 6 h 223"/>
                <a:gd name="T42" fmla="*/ 120 w 2763"/>
                <a:gd name="T43" fmla="*/ 6 h 223"/>
                <a:gd name="T44" fmla="*/ 119 w 2763"/>
                <a:gd name="T45" fmla="*/ 6 h 223"/>
                <a:gd name="T46" fmla="*/ 7 w 2763"/>
                <a:gd name="T47" fmla="*/ 18 h 223"/>
                <a:gd name="T48" fmla="*/ 7 w 2763"/>
                <a:gd name="T49" fmla="*/ 17 h 223"/>
                <a:gd name="T50" fmla="*/ 2 w 2763"/>
                <a:gd name="T51" fmla="*/ 18 h 223"/>
                <a:gd name="T52" fmla="*/ 2 w 2763"/>
                <a:gd name="T53" fmla="*/ 18 h 223"/>
                <a:gd name="T54" fmla="*/ 1 w 2763"/>
                <a:gd name="T55" fmla="*/ 18 h 223"/>
                <a:gd name="T56" fmla="*/ 1 w 2763"/>
                <a:gd name="T57" fmla="*/ 19 h 223"/>
                <a:gd name="T58" fmla="*/ 157 w 2763"/>
                <a:gd name="T59" fmla="*/ 7 h 223"/>
                <a:gd name="T60" fmla="*/ 238 w 2763"/>
                <a:gd name="T61" fmla="*/ 15 h 223"/>
                <a:gd name="T62" fmla="*/ 313 w 2763"/>
                <a:gd name="T63" fmla="*/ 47 h 223"/>
                <a:gd name="T64" fmla="*/ 583 w 2763"/>
                <a:gd name="T65" fmla="*/ 201 h 223"/>
                <a:gd name="T66" fmla="*/ 795 w 2763"/>
                <a:gd name="T67" fmla="*/ 182 h 223"/>
                <a:gd name="T68" fmla="*/ 992 w 2763"/>
                <a:gd name="T69" fmla="*/ 59 h 223"/>
                <a:gd name="T70" fmla="*/ 1138 w 2763"/>
                <a:gd name="T71" fmla="*/ 16 h 223"/>
                <a:gd name="T72" fmla="*/ 1277 w 2763"/>
                <a:gd name="T73" fmla="*/ 34 h 223"/>
                <a:gd name="T74" fmla="*/ 1504 w 2763"/>
                <a:gd name="T75" fmla="*/ 155 h 223"/>
                <a:gd name="T76" fmla="*/ 1697 w 2763"/>
                <a:gd name="T77" fmla="*/ 192 h 223"/>
                <a:gd name="T78" fmla="*/ 1911 w 2763"/>
                <a:gd name="T79" fmla="*/ 105 h 223"/>
                <a:gd name="T80" fmla="*/ 2058 w 2763"/>
                <a:gd name="T81" fmla="*/ 44 h 223"/>
                <a:gd name="T82" fmla="*/ 2225 w 2763"/>
                <a:gd name="T83" fmla="*/ 15 h 223"/>
                <a:gd name="T84" fmla="*/ 2387 w 2763"/>
                <a:gd name="T85" fmla="*/ 49 h 223"/>
                <a:gd name="T86" fmla="*/ 2516 w 2763"/>
                <a:gd name="T87" fmla="*/ 117 h 223"/>
                <a:gd name="T88" fmla="*/ 2761 w 2763"/>
                <a:gd name="T89" fmla="*/ 175 h 223"/>
                <a:gd name="T90" fmla="*/ 2761 w 2763"/>
                <a:gd name="T91" fmla="*/ 171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763" h="223">
                  <a:moveTo>
                    <a:pt x="2761" y="171"/>
                  </a:moveTo>
                  <a:cubicBezTo>
                    <a:pt x="2706" y="174"/>
                    <a:pt x="2653" y="167"/>
                    <a:pt x="2601" y="149"/>
                  </a:cubicBezTo>
                  <a:cubicBezTo>
                    <a:pt x="2554" y="133"/>
                    <a:pt x="2511" y="108"/>
                    <a:pt x="2467" y="84"/>
                  </a:cubicBezTo>
                  <a:cubicBezTo>
                    <a:pt x="2425" y="61"/>
                    <a:pt x="2381" y="39"/>
                    <a:pt x="2334" y="25"/>
                  </a:cubicBezTo>
                  <a:cubicBezTo>
                    <a:pt x="2281" y="9"/>
                    <a:pt x="2226" y="7"/>
                    <a:pt x="2172" y="14"/>
                  </a:cubicBezTo>
                  <a:cubicBezTo>
                    <a:pt x="2124" y="20"/>
                    <a:pt x="2077" y="32"/>
                    <a:pt x="2032" y="48"/>
                  </a:cubicBezTo>
                  <a:cubicBezTo>
                    <a:pt x="1992" y="61"/>
                    <a:pt x="1952" y="78"/>
                    <a:pt x="1915" y="100"/>
                  </a:cubicBezTo>
                  <a:cubicBezTo>
                    <a:pt x="1915" y="99"/>
                    <a:pt x="1914" y="99"/>
                    <a:pt x="1914" y="100"/>
                  </a:cubicBezTo>
                  <a:cubicBezTo>
                    <a:pt x="1822" y="148"/>
                    <a:pt x="1725" y="204"/>
                    <a:pt x="1617" y="188"/>
                  </a:cubicBezTo>
                  <a:cubicBezTo>
                    <a:pt x="1531" y="175"/>
                    <a:pt x="1457" y="123"/>
                    <a:pt x="1383" y="80"/>
                  </a:cubicBezTo>
                  <a:cubicBezTo>
                    <a:pt x="1329" y="49"/>
                    <a:pt x="1272" y="21"/>
                    <a:pt x="1209" y="14"/>
                  </a:cubicBezTo>
                  <a:cubicBezTo>
                    <a:pt x="1150" y="8"/>
                    <a:pt x="1088" y="12"/>
                    <a:pt x="1033" y="35"/>
                  </a:cubicBezTo>
                  <a:cubicBezTo>
                    <a:pt x="1019" y="39"/>
                    <a:pt x="1005" y="47"/>
                    <a:pt x="993" y="55"/>
                  </a:cubicBezTo>
                  <a:cubicBezTo>
                    <a:pt x="992" y="55"/>
                    <a:pt x="992" y="55"/>
                    <a:pt x="992" y="55"/>
                  </a:cubicBezTo>
                  <a:cubicBezTo>
                    <a:pt x="914" y="106"/>
                    <a:pt x="838" y="166"/>
                    <a:pt x="749" y="195"/>
                  </a:cubicBezTo>
                  <a:cubicBezTo>
                    <a:pt x="705" y="209"/>
                    <a:pt x="658" y="212"/>
                    <a:pt x="613" y="203"/>
                  </a:cubicBezTo>
                  <a:cubicBezTo>
                    <a:pt x="561" y="193"/>
                    <a:pt x="514" y="167"/>
                    <a:pt x="470" y="140"/>
                  </a:cubicBezTo>
                  <a:cubicBezTo>
                    <a:pt x="434" y="118"/>
                    <a:pt x="399" y="94"/>
                    <a:pt x="364" y="72"/>
                  </a:cubicBezTo>
                  <a:cubicBezTo>
                    <a:pt x="329" y="49"/>
                    <a:pt x="292" y="27"/>
                    <a:pt x="252" y="14"/>
                  </a:cubicBezTo>
                  <a:cubicBezTo>
                    <a:pt x="209" y="0"/>
                    <a:pt x="165" y="1"/>
                    <a:pt x="122" y="6"/>
                  </a:cubicBezTo>
                  <a:cubicBezTo>
                    <a:pt x="122" y="6"/>
                    <a:pt x="122" y="6"/>
                    <a:pt x="122" y="6"/>
                  </a:cubicBezTo>
                  <a:cubicBezTo>
                    <a:pt x="120" y="6"/>
                    <a:pt x="120" y="6"/>
                    <a:pt x="120" y="6"/>
                  </a:cubicBezTo>
                  <a:cubicBezTo>
                    <a:pt x="120" y="6"/>
                    <a:pt x="120" y="6"/>
                    <a:pt x="119" y="6"/>
                  </a:cubicBezTo>
                  <a:cubicBezTo>
                    <a:pt x="82" y="10"/>
                    <a:pt x="45" y="16"/>
                    <a:pt x="7" y="18"/>
                  </a:cubicBezTo>
                  <a:cubicBezTo>
                    <a:pt x="7" y="18"/>
                    <a:pt x="7" y="18"/>
                    <a:pt x="7" y="17"/>
                  </a:cubicBezTo>
                  <a:cubicBezTo>
                    <a:pt x="6" y="18"/>
                    <a:pt x="4" y="18"/>
                    <a:pt x="2" y="18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1" y="18"/>
                    <a:pt x="1" y="18"/>
                    <a:pt x="1" y="18"/>
                  </a:cubicBezTo>
                  <a:cubicBezTo>
                    <a:pt x="0" y="18"/>
                    <a:pt x="0" y="19"/>
                    <a:pt x="1" y="19"/>
                  </a:cubicBezTo>
                  <a:cubicBezTo>
                    <a:pt x="53" y="20"/>
                    <a:pt x="104" y="9"/>
                    <a:pt x="157" y="7"/>
                  </a:cubicBezTo>
                  <a:cubicBezTo>
                    <a:pt x="184" y="6"/>
                    <a:pt x="211" y="8"/>
                    <a:pt x="238" y="15"/>
                  </a:cubicBezTo>
                  <a:cubicBezTo>
                    <a:pt x="265" y="21"/>
                    <a:pt x="289" y="34"/>
                    <a:pt x="313" y="47"/>
                  </a:cubicBezTo>
                  <a:cubicBezTo>
                    <a:pt x="404" y="96"/>
                    <a:pt x="484" y="170"/>
                    <a:pt x="583" y="201"/>
                  </a:cubicBezTo>
                  <a:cubicBezTo>
                    <a:pt x="655" y="223"/>
                    <a:pt x="728" y="212"/>
                    <a:pt x="795" y="182"/>
                  </a:cubicBezTo>
                  <a:cubicBezTo>
                    <a:pt x="866" y="150"/>
                    <a:pt x="928" y="103"/>
                    <a:pt x="992" y="59"/>
                  </a:cubicBezTo>
                  <a:cubicBezTo>
                    <a:pt x="1036" y="32"/>
                    <a:pt x="1087" y="18"/>
                    <a:pt x="1138" y="16"/>
                  </a:cubicBezTo>
                  <a:cubicBezTo>
                    <a:pt x="1185" y="14"/>
                    <a:pt x="1233" y="19"/>
                    <a:pt x="1277" y="34"/>
                  </a:cubicBezTo>
                  <a:cubicBezTo>
                    <a:pt x="1359" y="62"/>
                    <a:pt x="1427" y="117"/>
                    <a:pt x="1504" y="155"/>
                  </a:cubicBezTo>
                  <a:cubicBezTo>
                    <a:pt x="1565" y="185"/>
                    <a:pt x="1629" y="202"/>
                    <a:pt x="1697" y="192"/>
                  </a:cubicBezTo>
                  <a:cubicBezTo>
                    <a:pt x="1774" y="182"/>
                    <a:pt x="1845" y="143"/>
                    <a:pt x="1911" y="105"/>
                  </a:cubicBezTo>
                  <a:cubicBezTo>
                    <a:pt x="1959" y="82"/>
                    <a:pt x="2007" y="60"/>
                    <a:pt x="2058" y="44"/>
                  </a:cubicBezTo>
                  <a:cubicBezTo>
                    <a:pt x="2112" y="28"/>
                    <a:pt x="2168" y="16"/>
                    <a:pt x="2225" y="15"/>
                  </a:cubicBezTo>
                  <a:cubicBezTo>
                    <a:pt x="2281" y="14"/>
                    <a:pt x="2335" y="27"/>
                    <a:pt x="2387" y="49"/>
                  </a:cubicBezTo>
                  <a:cubicBezTo>
                    <a:pt x="2432" y="68"/>
                    <a:pt x="2473" y="94"/>
                    <a:pt x="2516" y="117"/>
                  </a:cubicBezTo>
                  <a:cubicBezTo>
                    <a:pt x="2591" y="157"/>
                    <a:pt x="2675" y="184"/>
                    <a:pt x="2761" y="175"/>
                  </a:cubicBezTo>
                  <a:cubicBezTo>
                    <a:pt x="2763" y="174"/>
                    <a:pt x="2763" y="171"/>
                    <a:pt x="2761" y="17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68"/>
            <p:cNvSpPr/>
            <p:nvPr/>
          </p:nvSpPr>
          <p:spPr bwMode="auto">
            <a:xfrm>
              <a:off x="6908800" y="3778250"/>
              <a:ext cx="398463" cy="438150"/>
            </a:xfrm>
            <a:custGeom>
              <a:avLst/>
              <a:gdLst>
                <a:gd name="T0" fmla="*/ 92 w 94"/>
                <a:gd name="T1" fmla="*/ 64 h 103"/>
                <a:gd name="T2" fmla="*/ 42 w 94"/>
                <a:gd name="T3" fmla="*/ 54 h 103"/>
                <a:gd name="T4" fmla="*/ 3 w 94"/>
                <a:gd name="T5" fmla="*/ 0 h 103"/>
                <a:gd name="T6" fmla="*/ 0 w 94"/>
                <a:gd name="T7" fmla="*/ 2 h 103"/>
                <a:gd name="T8" fmla="*/ 40 w 94"/>
                <a:gd name="T9" fmla="*/ 55 h 103"/>
                <a:gd name="T10" fmla="*/ 4 w 94"/>
                <a:gd name="T11" fmla="*/ 94 h 103"/>
                <a:gd name="T12" fmla="*/ 5 w 94"/>
                <a:gd name="T13" fmla="*/ 95 h 103"/>
                <a:gd name="T14" fmla="*/ 32 w 94"/>
                <a:gd name="T15" fmla="*/ 93 h 103"/>
                <a:gd name="T16" fmla="*/ 33 w 94"/>
                <a:gd name="T17" fmla="*/ 92 h 103"/>
                <a:gd name="T18" fmla="*/ 45 w 94"/>
                <a:gd name="T19" fmla="*/ 97 h 103"/>
                <a:gd name="T20" fmla="*/ 56 w 94"/>
                <a:gd name="T21" fmla="*/ 85 h 103"/>
                <a:gd name="T22" fmla="*/ 69 w 94"/>
                <a:gd name="T23" fmla="*/ 88 h 103"/>
                <a:gd name="T24" fmla="*/ 76 w 94"/>
                <a:gd name="T25" fmla="*/ 77 h 103"/>
                <a:gd name="T26" fmla="*/ 90 w 94"/>
                <a:gd name="T27" fmla="*/ 76 h 103"/>
                <a:gd name="T28" fmla="*/ 92 w 94"/>
                <a:gd name="T29" fmla="*/ 64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94" h="103">
                  <a:moveTo>
                    <a:pt x="92" y="64"/>
                  </a:moveTo>
                  <a:cubicBezTo>
                    <a:pt x="86" y="45"/>
                    <a:pt x="56" y="50"/>
                    <a:pt x="42" y="54"/>
                  </a:cubicBezTo>
                  <a:cubicBezTo>
                    <a:pt x="35" y="33"/>
                    <a:pt x="18" y="16"/>
                    <a:pt x="3" y="0"/>
                  </a:cubicBezTo>
                  <a:cubicBezTo>
                    <a:pt x="2" y="1"/>
                    <a:pt x="1" y="2"/>
                    <a:pt x="0" y="2"/>
                  </a:cubicBezTo>
                  <a:cubicBezTo>
                    <a:pt x="16" y="18"/>
                    <a:pt x="30" y="34"/>
                    <a:pt x="40" y="55"/>
                  </a:cubicBezTo>
                  <a:cubicBezTo>
                    <a:pt x="24" y="62"/>
                    <a:pt x="5" y="76"/>
                    <a:pt x="4" y="94"/>
                  </a:cubicBezTo>
                  <a:cubicBezTo>
                    <a:pt x="4" y="95"/>
                    <a:pt x="5" y="95"/>
                    <a:pt x="5" y="95"/>
                  </a:cubicBezTo>
                  <a:cubicBezTo>
                    <a:pt x="12" y="103"/>
                    <a:pt x="26" y="99"/>
                    <a:pt x="32" y="93"/>
                  </a:cubicBezTo>
                  <a:cubicBezTo>
                    <a:pt x="33" y="93"/>
                    <a:pt x="33" y="93"/>
                    <a:pt x="33" y="92"/>
                  </a:cubicBezTo>
                  <a:cubicBezTo>
                    <a:pt x="35" y="97"/>
                    <a:pt x="40" y="99"/>
                    <a:pt x="45" y="97"/>
                  </a:cubicBezTo>
                  <a:cubicBezTo>
                    <a:pt x="49" y="95"/>
                    <a:pt x="54" y="90"/>
                    <a:pt x="56" y="85"/>
                  </a:cubicBezTo>
                  <a:cubicBezTo>
                    <a:pt x="59" y="88"/>
                    <a:pt x="64" y="90"/>
                    <a:pt x="69" y="88"/>
                  </a:cubicBezTo>
                  <a:cubicBezTo>
                    <a:pt x="73" y="86"/>
                    <a:pt x="76" y="81"/>
                    <a:pt x="76" y="77"/>
                  </a:cubicBezTo>
                  <a:cubicBezTo>
                    <a:pt x="80" y="79"/>
                    <a:pt x="86" y="79"/>
                    <a:pt x="90" y="76"/>
                  </a:cubicBezTo>
                  <a:cubicBezTo>
                    <a:pt x="93" y="73"/>
                    <a:pt x="94" y="68"/>
                    <a:pt x="92" y="6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69"/>
            <p:cNvSpPr/>
            <p:nvPr/>
          </p:nvSpPr>
          <p:spPr bwMode="auto">
            <a:xfrm>
              <a:off x="8104188" y="2846388"/>
              <a:ext cx="642938" cy="747713"/>
            </a:xfrm>
            <a:custGeom>
              <a:avLst/>
              <a:gdLst>
                <a:gd name="T0" fmla="*/ 148 w 152"/>
                <a:gd name="T1" fmla="*/ 31 h 176"/>
                <a:gd name="T2" fmla="*/ 134 w 152"/>
                <a:gd name="T3" fmla="*/ 29 h 176"/>
                <a:gd name="T4" fmla="*/ 127 w 152"/>
                <a:gd name="T5" fmla="*/ 17 h 176"/>
                <a:gd name="T6" fmla="*/ 114 w 152"/>
                <a:gd name="T7" fmla="*/ 20 h 176"/>
                <a:gd name="T8" fmla="*/ 104 w 152"/>
                <a:gd name="T9" fmla="*/ 8 h 176"/>
                <a:gd name="T10" fmla="*/ 92 w 152"/>
                <a:gd name="T11" fmla="*/ 12 h 176"/>
                <a:gd name="T12" fmla="*/ 92 w 152"/>
                <a:gd name="T13" fmla="*/ 11 h 176"/>
                <a:gd name="T14" fmla="*/ 65 w 152"/>
                <a:gd name="T15" fmla="*/ 8 h 176"/>
                <a:gd name="T16" fmla="*/ 64 w 152"/>
                <a:gd name="T17" fmla="*/ 9 h 176"/>
                <a:gd name="T18" fmla="*/ 97 w 152"/>
                <a:gd name="T19" fmla="*/ 50 h 176"/>
                <a:gd name="T20" fmla="*/ 39 w 152"/>
                <a:gd name="T21" fmla="*/ 116 h 176"/>
                <a:gd name="T22" fmla="*/ 0 w 152"/>
                <a:gd name="T23" fmla="*/ 176 h 176"/>
                <a:gd name="T24" fmla="*/ 0 w 152"/>
                <a:gd name="T25" fmla="*/ 176 h 176"/>
                <a:gd name="T26" fmla="*/ 0 w 152"/>
                <a:gd name="T27" fmla="*/ 176 h 176"/>
                <a:gd name="T28" fmla="*/ 2 w 152"/>
                <a:gd name="T29" fmla="*/ 175 h 176"/>
                <a:gd name="T30" fmla="*/ 3 w 152"/>
                <a:gd name="T31" fmla="*/ 174 h 176"/>
                <a:gd name="T32" fmla="*/ 49 w 152"/>
                <a:gd name="T33" fmla="*/ 111 h 176"/>
                <a:gd name="T34" fmla="*/ 99 w 152"/>
                <a:gd name="T35" fmla="*/ 51 h 176"/>
                <a:gd name="T36" fmla="*/ 150 w 152"/>
                <a:gd name="T37" fmla="*/ 43 h 176"/>
                <a:gd name="T38" fmla="*/ 148 w 152"/>
                <a:gd name="T39" fmla="*/ 31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52" h="176">
                  <a:moveTo>
                    <a:pt x="148" y="31"/>
                  </a:moveTo>
                  <a:cubicBezTo>
                    <a:pt x="144" y="27"/>
                    <a:pt x="139" y="27"/>
                    <a:pt x="134" y="29"/>
                  </a:cubicBezTo>
                  <a:cubicBezTo>
                    <a:pt x="134" y="25"/>
                    <a:pt x="132" y="19"/>
                    <a:pt x="127" y="17"/>
                  </a:cubicBezTo>
                  <a:cubicBezTo>
                    <a:pt x="123" y="15"/>
                    <a:pt x="118" y="17"/>
                    <a:pt x="114" y="20"/>
                  </a:cubicBezTo>
                  <a:cubicBezTo>
                    <a:pt x="113" y="15"/>
                    <a:pt x="109" y="10"/>
                    <a:pt x="104" y="8"/>
                  </a:cubicBezTo>
                  <a:cubicBezTo>
                    <a:pt x="100" y="5"/>
                    <a:pt x="95" y="8"/>
                    <a:pt x="92" y="12"/>
                  </a:cubicBezTo>
                  <a:cubicBezTo>
                    <a:pt x="92" y="12"/>
                    <a:pt x="92" y="12"/>
                    <a:pt x="92" y="11"/>
                  </a:cubicBezTo>
                  <a:cubicBezTo>
                    <a:pt x="86" y="4"/>
                    <a:pt x="72" y="0"/>
                    <a:pt x="65" y="8"/>
                  </a:cubicBezTo>
                  <a:cubicBezTo>
                    <a:pt x="64" y="8"/>
                    <a:pt x="64" y="8"/>
                    <a:pt x="64" y="9"/>
                  </a:cubicBezTo>
                  <a:cubicBezTo>
                    <a:pt x="64" y="27"/>
                    <a:pt x="82" y="42"/>
                    <a:pt x="97" y="50"/>
                  </a:cubicBezTo>
                  <a:cubicBezTo>
                    <a:pt x="83" y="77"/>
                    <a:pt x="60" y="96"/>
                    <a:pt x="39" y="116"/>
                  </a:cubicBezTo>
                  <a:cubicBezTo>
                    <a:pt x="22" y="132"/>
                    <a:pt x="4" y="152"/>
                    <a:pt x="0" y="176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0" y="176"/>
                    <a:pt x="0" y="176"/>
                    <a:pt x="0" y="176"/>
                  </a:cubicBezTo>
                  <a:cubicBezTo>
                    <a:pt x="1" y="175"/>
                    <a:pt x="1" y="175"/>
                    <a:pt x="2" y="175"/>
                  </a:cubicBezTo>
                  <a:cubicBezTo>
                    <a:pt x="2" y="175"/>
                    <a:pt x="3" y="174"/>
                    <a:pt x="3" y="174"/>
                  </a:cubicBezTo>
                  <a:cubicBezTo>
                    <a:pt x="11" y="148"/>
                    <a:pt x="29" y="129"/>
                    <a:pt x="49" y="111"/>
                  </a:cubicBezTo>
                  <a:cubicBezTo>
                    <a:pt x="67" y="94"/>
                    <a:pt x="90" y="75"/>
                    <a:pt x="99" y="51"/>
                  </a:cubicBezTo>
                  <a:cubicBezTo>
                    <a:pt x="113" y="55"/>
                    <a:pt x="143" y="61"/>
                    <a:pt x="150" y="43"/>
                  </a:cubicBezTo>
                  <a:cubicBezTo>
                    <a:pt x="152" y="39"/>
                    <a:pt x="152" y="33"/>
                    <a:pt x="148" y="3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70"/>
            <p:cNvSpPr/>
            <p:nvPr/>
          </p:nvSpPr>
          <p:spPr bwMode="auto">
            <a:xfrm>
              <a:off x="11326813" y="2952750"/>
              <a:ext cx="182563" cy="450850"/>
            </a:xfrm>
            <a:custGeom>
              <a:avLst/>
              <a:gdLst>
                <a:gd name="T0" fmla="*/ 16 w 43"/>
                <a:gd name="T1" fmla="*/ 3 h 106"/>
                <a:gd name="T2" fmla="*/ 14 w 43"/>
                <a:gd name="T3" fmla="*/ 3 h 106"/>
                <a:gd name="T4" fmla="*/ 28 w 43"/>
                <a:gd name="T5" fmla="*/ 105 h 106"/>
                <a:gd name="T6" fmla="*/ 28 w 43"/>
                <a:gd name="T7" fmla="*/ 105 h 106"/>
                <a:gd name="T8" fmla="*/ 28 w 43"/>
                <a:gd name="T9" fmla="*/ 106 h 106"/>
                <a:gd name="T10" fmla="*/ 29 w 43"/>
                <a:gd name="T11" fmla="*/ 105 h 106"/>
                <a:gd name="T12" fmla="*/ 29 w 43"/>
                <a:gd name="T13" fmla="*/ 104 h 106"/>
                <a:gd name="T14" fmla="*/ 41 w 43"/>
                <a:gd name="T15" fmla="*/ 56 h 106"/>
                <a:gd name="T16" fmla="*/ 19 w 43"/>
                <a:gd name="T17" fmla="*/ 2 h 106"/>
                <a:gd name="T18" fmla="*/ 16 w 43"/>
                <a:gd name="T19" fmla="*/ 3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3" h="106">
                  <a:moveTo>
                    <a:pt x="16" y="3"/>
                  </a:moveTo>
                  <a:cubicBezTo>
                    <a:pt x="15" y="2"/>
                    <a:pt x="15" y="2"/>
                    <a:pt x="14" y="3"/>
                  </a:cubicBezTo>
                  <a:cubicBezTo>
                    <a:pt x="1" y="36"/>
                    <a:pt x="0" y="79"/>
                    <a:pt x="28" y="105"/>
                  </a:cubicBezTo>
                  <a:cubicBezTo>
                    <a:pt x="28" y="105"/>
                    <a:pt x="28" y="105"/>
                    <a:pt x="28" y="105"/>
                  </a:cubicBezTo>
                  <a:cubicBezTo>
                    <a:pt x="28" y="105"/>
                    <a:pt x="28" y="105"/>
                    <a:pt x="28" y="106"/>
                  </a:cubicBezTo>
                  <a:cubicBezTo>
                    <a:pt x="29" y="106"/>
                    <a:pt x="30" y="105"/>
                    <a:pt x="29" y="105"/>
                  </a:cubicBezTo>
                  <a:cubicBezTo>
                    <a:pt x="29" y="105"/>
                    <a:pt x="29" y="105"/>
                    <a:pt x="29" y="104"/>
                  </a:cubicBezTo>
                  <a:cubicBezTo>
                    <a:pt x="43" y="94"/>
                    <a:pt x="42" y="71"/>
                    <a:pt x="41" y="56"/>
                  </a:cubicBezTo>
                  <a:cubicBezTo>
                    <a:pt x="38" y="37"/>
                    <a:pt x="31" y="16"/>
                    <a:pt x="19" y="2"/>
                  </a:cubicBezTo>
                  <a:cubicBezTo>
                    <a:pt x="18" y="0"/>
                    <a:pt x="16" y="1"/>
                    <a:pt x="1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71"/>
            <p:cNvSpPr/>
            <p:nvPr/>
          </p:nvSpPr>
          <p:spPr bwMode="auto">
            <a:xfrm>
              <a:off x="11207750" y="3011488"/>
              <a:ext cx="728663" cy="698500"/>
            </a:xfrm>
            <a:custGeom>
              <a:avLst/>
              <a:gdLst>
                <a:gd name="T0" fmla="*/ 153 w 172"/>
                <a:gd name="T1" fmla="*/ 56 h 164"/>
                <a:gd name="T2" fmla="*/ 149 w 172"/>
                <a:gd name="T3" fmla="*/ 35 h 164"/>
                <a:gd name="T4" fmla="*/ 128 w 172"/>
                <a:gd name="T5" fmla="*/ 28 h 164"/>
                <a:gd name="T6" fmla="*/ 100 w 172"/>
                <a:gd name="T7" fmla="*/ 18 h 164"/>
                <a:gd name="T8" fmla="*/ 102 w 172"/>
                <a:gd name="T9" fmla="*/ 41 h 164"/>
                <a:gd name="T10" fmla="*/ 111 w 172"/>
                <a:gd name="T11" fmla="*/ 60 h 164"/>
                <a:gd name="T12" fmla="*/ 52 w 172"/>
                <a:gd name="T13" fmla="*/ 94 h 164"/>
                <a:gd name="T14" fmla="*/ 40 w 172"/>
                <a:gd name="T15" fmla="*/ 105 h 164"/>
                <a:gd name="T16" fmla="*/ 39 w 172"/>
                <a:gd name="T17" fmla="*/ 107 h 164"/>
                <a:gd name="T18" fmla="*/ 1 w 172"/>
                <a:gd name="T19" fmla="*/ 148 h 164"/>
                <a:gd name="T20" fmla="*/ 2 w 172"/>
                <a:gd name="T21" fmla="*/ 149 h 164"/>
                <a:gd name="T22" fmla="*/ 22 w 172"/>
                <a:gd name="T23" fmla="*/ 131 h 164"/>
                <a:gd name="T24" fmla="*/ 39 w 172"/>
                <a:gd name="T25" fmla="*/ 111 h 164"/>
                <a:gd name="T26" fmla="*/ 75 w 172"/>
                <a:gd name="T27" fmla="*/ 149 h 164"/>
                <a:gd name="T28" fmla="*/ 129 w 172"/>
                <a:gd name="T29" fmla="*/ 159 h 164"/>
                <a:gd name="T30" fmla="*/ 129 w 172"/>
                <a:gd name="T31" fmla="*/ 156 h 164"/>
                <a:gd name="T32" fmla="*/ 94 w 172"/>
                <a:gd name="T33" fmla="*/ 115 h 164"/>
                <a:gd name="T34" fmla="*/ 45 w 172"/>
                <a:gd name="T35" fmla="*/ 105 h 164"/>
                <a:gd name="T36" fmla="*/ 48 w 172"/>
                <a:gd name="T37" fmla="*/ 102 h 164"/>
                <a:gd name="T38" fmla="*/ 79 w 172"/>
                <a:gd name="T39" fmla="*/ 78 h 164"/>
                <a:gd name="T40" fmla="*/ 112 w 172"/>
                <a:gd name="T41" fmla="*/ 63 h 164"/>
                <a:gd name="T42" fmla="*/ 112 w 172"/>
                <a:gd name="T43" fmla="*/ 63 h 164"/>
                <a:gd name="T44" fmla="*/ 114 w 172"/>
                <a:gd name="T45" fmla="*/ 63 h 164"/>
                <a:gd name="T46" fmla="*/ 158 w 172"/>
                <a:gd name="T47" fmla="*/ 81 h 164"/>
                <a:gd name="T48" fmla="*/ 153 w 172"/>
                <a:gd name="T49" fmla="*/ 56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2" h="164">
                  <a:moveTo>
                    <a:pt x="153" y="56"/>
                  </a:moveTo>
                  <a:cubicBezTo>
                    <a:pt x="155" y="48"/>
                    <a:pt x="153" y="41"/>
                    <a:pt x="149" y="35"/>
                  </a:cubicBezTo>
                  <a:cubicBezTo>
                    <a:pt x="144" y="29"/>
                    <a:pt x="135" y="24"/>
                    <a:pt x="128" y="28"/>
                  </a:cubicBezTo>
                  <a:cubicBezTo>
                    <a:pt x="124" y="17"/>
                    <a:pt x="107" y="0"/>
                    <a:pt x="100" y="18"/>
                  </a:cubicBezTo>
                  <a:cubicBezTo>
                    <a:pt x="97" y="25"/>
                    <a:pt x="100" y="34"/>
                    <a:pt x="102" y="41"/>
                  </a:cubicBezTo>
                  <a:cubicBezTo>
                    <a:pt x="104" y="47"/>
                    <a:pt x="107" y="54"/>
                    <a:pt x="111" y="60"/>
                  </a:cubicBezTo>
                  <a:cubicBezTo>
                    <a:pt x="89" y="66"/>
                    <a:pt x="69" y="80"/>
                    <a:pt x="52" y="94"/>
                  </a:cubicBezTo>
                  <a:cubicBezTo>
                    <a:pt x="48" y="97"/>
                    <a:pt x="44" y="101"/>
                    <a:pt x="40" y="105"/>
                  </a:cubicBezTo>
                  <a:cubicBezTo>
                    <a:pt x="39" y="106"/>
                    <a:pt x="39" y="106"/>
                    <a:pt x="39" y="107"/>
                  </a:cubicBezTo>
                  <a:cubicBezTo>
                    <a:pt x="26" y="120"/>
                    <a:pt x="15" y="135"/>
                    <a:pt x="1" y="148"/>
                  </a:cubicBezTo>
                  <a:cubicBezTo>
                    <a:pt x="0" y="148"/>
                    <a:pt x="1" y="149"/>
                    <a:pt x="2" y="149"/>
                  </a:cubicBezTo>
                  <a:cubicBezTo>
                    <a:pt x="10" y="144"/>
                    <a:pt x="16" y="137"/>
                    <a:pt x="22" y="131"/>
                  </a:cubicBezTo>
                  <a:cubicBezTo>
                    <a:pt x="28" y="124"/>
                    <a:pt x="33" y="117"/>
                    <a:pt x="39" y="111"/>
                  </a:cubicBezTo>
                  <a:cubicBezTo>
                    <a:pt x="44" y="128"/>
                    <a:pt x="60" y="141"/>
                    <a:pt x="75" y="149"/>
                  </a:cubicBezTo>
                  <a:cubicBezTo>
                    <a:pt x="90" y="157"/>
                    <a:pt x="111" y="164"/>
                    <a:pt x="129" y="159"/>
                  </a:cubicBezTo>
                  <a:cubicBezTo>
                    <a:pt x="130" y="159"/>
                    <a:pt x="130" y="157"/>
                    <a:pt x="129" y="156"/>
                  </a:cubicBezTo>
                  <a:cubicBezTo>
                    <a:pt x="124" y="139"/>
                    <a:pt x="109" y="124"/>
                    <a:pt x="94" y="115"/>
                  </a:cubicBezTo>
                  <a:cubicBezTo>
                    <a:pt x="81" y="108"/>
                    <a:pt x="61" y="101"/>
                    <a:pt x="45" y="105"/>
                  </a:cubicBezTo>
                  <a:cubicBezTo>
                    <a:pt x="46" y="104"/>
                    <a:pt x="47" y="103"/>
                    <a:pt x="48" y="102"/>
                  </a:cubicBezTo>
                  <a:cubicBezTo>
                    <a:pt x="57" y="93"/>
                    <a:pt x="68" y="85"/>
                    <a:pt x="79" y="78"/>
                  </a:cubicBezTo>
                  <a:cubicBezTo>
                    <a:pt x="90" y="72"/>
                    <a:pt x="101" y="68"/>
                    <a:pt x="112" y="63"/>
                  </a:cubicBezTo>
                  <a:cubicBezTo>
                    <a:pt x="112" y="63"/>
                    <a:pt x="112" y="63"/>
                    <a:pt x="112" y="63"/>
                  </a:cubicBezTo>
                  <a:cubicBezTo>
                    <a:pt x="113" y="63"/>
                    <a:pt x="113" y="63"/>
                    <a:pt x="114" y="63"/>
                  </a:cubicBezTo>
                  <a:cubicBezTo>
                    <a:pt x="125" y="75"/>
                    <a:pt x="141" y="89"/>
                    <a:pt x="158" y="81"/>
                  </a:cubicBezTo>
                  <a:cubicBezTo>
                    <a:pt x="172" y="75"/>
                    <a:pt x="163" y="59"/>
                    <a:pt x="153" y="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41" name="文本框 140"/>
          <p:cNvSpPr txBox="1"/>
          <p:nvPr/>
        </p:nvSpPr>
        <p:spPr>
          <a:xfrm>
            <a:off x="5191748" y="1787929"/>
            <a:ext cx="1808508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目 录</a:t>
            </a:r>
          </a:p>
        </p:txBody>
      </p:sp>
      <p:cxnSp>
        <p:nvCxnSpPr>
          <p:cNvPr id="143" name="直接连接符 142"/>
          <p:cNvCxnSpPr/>
          <p:nvPr/>
        </p:nvCxnSpPr>
        <p:spPr>
          <a:xfrm>
            <a:off x="2545977" y="2995344"/>
            <a:ext cx="7372505" cy="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lg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5" name="直接连接符 144"/>
          <p:cNvCxnSpPr/>
          <p:nvPr/>
        </p:nvCxnSpPr>
        <p:spPr>
          <a:xfrm>
            <a:off x="2545977" y="4619958"/>
            <a:ext cx="7372505" cy="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lg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6" name="文本框 145"/>
          <p:cNvSpPr txBox="1"/>
          <p:nvPr/>
        </p:nvSpPr>
        <p:spPr>
          <a:xfrm>
            <a:off x="2498338" y="3288614"/>
            <a:ext cx="27687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dirty="0">
                <a:solidFill>
                  <a:srgbClr val="3CA74D"/>
                </a:solidFill>
              </a:rPr>
              <a:t>Part 1  </a:t>
            </a:r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147" name="文本框 146"/>
          <p:cNvSpPr txBox="1"/>
          <p:nvPr/>
        </p:nvSpPr>
        <p:spPr>
          <a:xfrm>
            <a:off x="6660978" y="3288614"/>
            <a:ext cx="2765501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dirty="0">
                <a:solidFill>
                  <a:srgbClr val="3CA74D"/>
                </a:solidFill>
              </a:rPr>
              <a:t>Part 2  </a:t>
            </a:r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148" name="文本框 147"/>
          <p:cNvSpPr txBox="1"/>
          <p:nvPr/>
        </p:nvSpPr>
        <p:spPr>
          <a:xfrm>
            <a:off x="2498338" y="3944740"/>
            <a:ext cx="273504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dirty="0">
                <a:solidFill>
                  <a:srgbClr val="3CA74D"/>
                </a:solidFill>
              </a:rPr>
              <a:t>Part 3  </a:t>
            </a:r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149" name="文本框 148"/>
          <p:cNvSpPr txBox="1"/>
          <p:nvPr/>
        </p:nvSpPr>
        <p:spPr>
          <a:xfrm>
            <a:off x="6660978" y="3944740"/>
            <a:ext cx="2763898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dirty="0">
                <a:solidFill>
                  <a:srgbClr val="3CA74D"/>
                </a:solidFill>
              </a:rPr>
              <a:t>Part 4  </a:t>
            </a:r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</p:spTree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6000" advTm="1000">
        <p15:prstTrans prst="curtains"/>
      </p:transition>
    </mc:Choice>
    <mc:Fallback xmlns="">
      <p:transition spd="slow" advTm="1000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3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70" name="文本框 69"/>
          <p:cNvSpPr txBox="1"/>
          <p:nvPr/>
        </p:nvSpPr>
        <p:spPr>
          <a:xfrm>
            <a:off x="4366078" y="2362504"/>
            <a:ext cx="3467616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71" name="文本框 70"/>
          <p:cNvSpPr txBox="1"/>
          <p:nvPr/>
        </p:nvSpPr>
        <p:spPr>
          <a:xfrm>
            <a:off x="4967327" y="1420454"/>
            <a:ext cx="2257349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第一章</a:t>
            </a:r>
          </a:p>
        </p:txBody>
      </p:sp>
      <p:sp>
        <p:nvSpPr>
          <p:cNvPr id="72" name="文本框 71"/>
          <p:cNvSpPr txBox="1"/>
          <p:nvPr/>
        </p:nvSpPr>
        <p:spPr>
          <a:xfrm>
            <a:off x="2342564" y="3163002"/>
            <a:ext cx="7519258" cy="70468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</a:rPr>
              <a:t>春天，我是嫩绿色的，象征着生机勃勃与活力。在春节，其他叶子还未发芽时，我却已然在枝头挺立，让许多孩子惊喜地大叫：春天来了！</a:t>
            </a:r>
          </a:p>
        </p:txBody>
      </p:sp>
      <p:grpSp>
        <p:nvGrpSpPr>
          <p:cNvPr id="102" name="组合 101"/>
          <p:cNvGrpSpPr/>
          <p:nvPr/>
        </p:nvGrpSpPr>
        <p:grpSpPr>
          <a:xfrm>
            <a:off x="9477528" y="3817929"/>
            <a:ext cx="1889202" cy="1170427"/>
            <a:chOff x="4114801" y="2108200"/>
            <a:chExt cx="4030663" cy="2497138"/>
          </a:xfrm>
        </p:grpSpPr>
        <p:sp>
          <p:nvSpPr>
            <p:cNvPr id="103" name="Freeform 5"/>
            <p:cNvSpPr/>
            <p:nvPr/>
          </p:nvSpPr>
          <p:spPr bwMode="auto">
            <a:xfrm>
              <a:off x="4114801" y="2562225"/>
              <a:ext cx="2014538" cy="1042988"/>
            </a:xfrm>
            <a:custGeom>
              <a:avLst/>
              <a:gdLst>
                <a:gd name="T0" fmla="*/ 387 w 475"/>
                <a:gd name="T1" fmla="*/ 0 h 245"/>
                <a:gd name="T2" fmla="*/ 11 w 475"/>
                <a:gd name="T3" fmla="*/ 171 h 245"/>
                <a:gd name="T4" fmla="*/ 269 w 475"/>
                <a:gd name="T5" fmla="*/ 233 h 245"/>
                <a:gd name="T6" fmla="*/ 387 w 475"/>
                <a:gd name="T7" fmla="*/ 0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5" h="245">
                  <a:moveTo>
                    <a:pt x="387" y="0"/>
                  </a:moveTo>
                  <a:cubicBezTo>
                    <a:pt x="387" y="0"/>
                    <a:pt x="21" y="141"/>
                    <a:pt x="11" y="171"/>
                  </a:cubicBezTo>
                  <a:cubicBezTo>
                    <a:pt x="0" y="201"/>
                    <a:pt x="158" y="245"/>
                    <a:pt x="269" y="233"/>
                  </a:cubicBezTo>
                  <a:cubicBezTo>
                    <a:pt x="380" y="221"/>
                    <a:pt x="475" y="100"/>
                    <a:pt x="387" y="0"/>
                  </a:cubicBezTo>
                  <a:close/>
                </a:path>
              </a:pathLst>
            </a:custGeom>
            <a:solidFill>
              <a:srgbClr val="3672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6"/>
            <p:cNvSpPr/>
            <p:nvPr/>
          </p:nvSpPr>
          <p:spPr bwMode="auto">
            <a:xfrm>
              <a:off x="4114801" y="2741613"/>
              <a:ext cx="1905000" cy="863600"/>
            </a:xfrm>
            <a:custGeom>
              <a:avLst/>
              <a:gdLst>
                <a:gd name="T0" fmla="*/ 274 w 449"/>
                <a:gd name="T1" fmla="*/ 143 h 203"/>
                <a:gd name="T2" fmla="*/ 20 w 449"/>
                <a:gd name="T3" fmla="*/ 120 h 203"/>
                <a:gd name="T4" fmla="*/ 11 w 449"/>
                <a:gd name="T5" fmla="*/ 129 h 203"/>
                <a:gd name="T6" fmla="*/ 269 w 449"/>
                <a:gd name="T7" fmla="*/ 191 h 203"/>
                <a:gd name="T8" fmla="*/ 413 w 449"/>
                <a:gd name="T9" fmla="*/ 0 h 203"/>
                <a:gd name="T10" fmla="*/ 274 w 449"/>
                <a:gd name="T11" fmla="*/ 143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49" h="203">
                  <a:moveTo>
                    <a:pt x="274" y="143"/>
                  </a:moveTo>
                  <a:cubicBezTo>
                    <a:pt x="183" y="162"/>
                    <a:pt x="54" y="144"/>
                    <a:pt x="20" y="120"/>
                  </a:cubicBezTo>
                  <a:cubicBezTo>
                    <a:pt x="15" y="124"/>
                    <a:pt x="12" y="127"/>
                    <a:pt x="11" y="129"/>
                  </a:cubicBezTo>
                  <a:cubicBezTo>
                    <a:pt x="0" y="159"/>
                    <a:pt x="158" y="203"/>
                    <a:pt x="269" y="191"/>
                  </a:cubicBezTo>
                  <a:cubicBezTo>
                    <a:pt x="365" y="181"/>
                    <a:pt x="449" y="89"/>
                    <a:pt x="413" y="0"/>
                  </a:cubicBezTo>
                  <a:cubicBezTo>
                    <a:pt x="409" y="67"/>
                    <a:pt x="348" y="129"/>
                    <a:pt x="274" y="143"/>
                  </a:cubicBezTo>
                  <a:close/>
                </a:path>
              </a:pathLst>
            </a:custGeom>
            <a:solidFill>
              <a:srgbClr val="17588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7"/>
            <p:cNvSpPr/>
            <p:nvPr/>
          </p:nvSpPr>
          <p:spPr bwMode="auto">
            <a:xfrm>
              <a:off x="4848226" y="2967038"/>
              <a:ext cx="331788" cy="331788"/>
            </a:xfrm>
            <a:custGeom>
              <a:avLst/>
              <a:gdLst>
                <a:gd name="T0" fmla="*/ 17 w 78"/>
                <a:gd name="T1" fmla="*/ 7 h 78"/>
                <a:gd name="T2" fmla="*/ 6 w 78"/>
                <a:gd name="T3" fmla="*/ 19 h 78"/>
                <a:gd name="T4" fmla="*/ 8 w 78"/>
                <a:gd name="T5" fmla="*/ 28 h 78"/>
                <a:gd name="T6" fmla="*/ 17 w 78"/>
                <a:gd name="T7" fmla="*/ 34 h 78"/>
                <a:gd name="T8" fmla="*/ 27 w 78"/>
                <a:gd name="T9" fmla="*/ 38 h 78"/>
                <a:gd name="T10" fmla="*/ 38 w 78"/>
                <a:gd name="T11" fmla="*/ 41 h 78"/>
                <a:gd name="T12" fmla="*/ 50 w 78"/>
                <a:gd name="T13" fmla="*/ 41 h 78"/>
                <a:gd name="T14" fmla="*/ 76 w 78"/>
                <a:gd name="T15" fmla="*/ 36 h 78"/>
                <a:gd name="T16" fmla="*/ 54 w 78"/>
                <a:gd name="T17" fmla="*/ 49 h 78"/>
                <a:gd name="T18" fmla="*/ 44 w 78"/>
                <a:gd name="T19" fmla="*/ 58 h 78"/>
                <a:gd name="T20" fmla="*/ 41 w 78"/>
                <a:gd name="T21" fmla="*/ 66 h 78"/>
                <a:gd name="T22" fmla="*/ 46 w 78"/>
                <a:gd name="T23" fmla="*/ 70 h 78"/>
                <a:gd name="T24" fmla="*/ 51 w 78"/>
                <a:gd name="T25" fmla="*/ 72 h 78"/>
                <a:gd name="T26" fmla="*/ 60 w 78"/>
                <a:gd name="T27" fmla="*/ 74 h 78"/>
                <a:gd name="T28" fmla="*/ 69 w 78"/>
                <a:gd name="T29" fmla="*/ 76 h 78"/>
                <a:gd name="T30" fmla="*/ 78 w 78"/>
                <a:gd name="T31" fmla="*/ 76 h 78"/>
                <a:gd name="T32" fmla="*/ 55 w 78"/>
                <a:gd name="T33" fmla="*/ 77 h 78"/>
                <a:gd name="T34" fmla="*/ 46 w 78"/>
                <a:gd name="T35" fmla="*/ 75 h 78"/>
                <a:gd name="T36" fmla="*/ 41 w 78"/>
                <a:gd name="T37" fmla="*/ 73 h 78"/>
                <a:gd name="T38" fmla="*/ 35 w 78"/>
                <a:gd name="T39" fmla="*/ 63 h 78"/>
                <a:gd name="T40" fmla="*/ 39 w 78"/>
                <a:gd name="T41" fmla="*/ 53 h 78"/>
                <a:gd name="T42" fmla="*/ 50 w 78"/>
                <a:gd name="T43" fmla="*/ 44 h 78"/>
                <a:gd name="T44" fmla="*/ 57 w 78"/>
                <a:gd name="T45" fmla="*/ 48 h 78"/>
                <a:gd name="T46" fmla="*/ 44 w 78"/>
                <a:gd name="T47" fmla="*/ 49 h 78"/>
                <a:gd name="T48" fmla="*/ 31 w 78"/>
                <a:gd name="T49" fmla="*/ 47 h 78"/>
                <a:gd name="T50" fmla="*/ 19 w 78"/>
                <a:gd name="T51" fmla="*/ 42 h 78"/>
                <a:gd name="T52" fmla="*/ 11 w 78"/>
                <a:gd name="T53" fmla="*/ 38 h 78"/>
                <a:gd name="T54" fmla="*/ 9 w 78"/>
                <a:gd name="T55" fmla="*/ 37 h 78"/>
                <a:gd name="T56" fmla="*/ 8 w 78"/>
                <a:gd name="T57" fmla="*/ 36 h 78"/>
                <a:gd name="T58" fmla="*/ 0 w 78"/>
                <a:gd name="T59" fmla="*/ 25 h 78"/>
                <a:gd name="T60" fmla="*/ 6 w 78"/>
                <a:gd name="T61" fmla="*/ 12 h 78"/>
                <a:gd name="T62" fmla="*/ 27 w 78"/>
                <a:gd name="T63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8" h="78">
                  <a:moveTo>
                    <a:pt x="27" y="0"/>
                  </a:moveTo>
                  <a:cubicBezTo>
                    <a:pt x="24" y="2"/>
                    <a:pt x="20" y="5"/>
                    <a:pt x="17" y="7"/>
                  </a:cubicBezTo>
                  <a:cubicBezTo>
                    <a:pt x="14" y="9"/>
                    <a:pt x="11" y="12"/>
                    <a:pt x="9" y="15"/>
                  </a:cubicBezTo>
                  <a:cubicBezTo>
                    <a:pt x="8" y="16"/>
                    <a:pt x="7" y="18"/>
                    <a:pt x="6" y="19"/>
                  </a:cubicBezTo>
                  <a:cubicBezTo>
                    <a:pt x="6" y="21"/>
                    <a:pt x="6" y="22"/>
                    <a:pt x="6" y="24"/>
                  </a:cubicBezTo>
                  <a:cubicBezTo>
                    <a:pt x="6" y="25"/>
                    <a:pt x="7" y="26"/>
                    <a:pt x="8" y="28"/>
                  </a:cubicBezTo>
                  <a:cubicBezTo>
                    <a:pt x="9" y="29"/>
                    <a:pt x="11" y="30"/>
                    <a:pt x="12" y="31"/>
                  </a:cubicBezTo>
                  <a:cubicBezTo>
                    <a:pt x="13" y="32"/>
                    <a:pt x="15" y="33"/>
                    <a:pt x="17" y="34"/>
                  </a:cubicBezTo>
                  <a:cubicBezTo>
                    <a:pt x="19" y="34"/>
                    <a:pt x="20" y="35"/>
                    <a:pt x="22" y="36"/>
                  </a:cubicBezTo>
                  <a:cubicBezTo>
                    <a:pt x="24" y="37"/>
                    <a:pt x="26" y="37"/>
                    <a:pt x="27" y="38"/>
                  </a:cubicBezTo>
                  <a:cubicBezTo>
                    <a:pt x="29" y="39"/>
                    <a:pt x="31" y="39"/>
                    <a:pt x="33" y="39"/>
                  </a:cubicBezTo>
                  <a:cubicBezTo>
                    <a:pt x="35" y="40"/>
                    <a:pt x="37" y="40"/>
                    <a:pt x="38" y="41"/>
                  </a:cubicBezTo>
                  <a:cubicBezTo>
                    <a:pt x="40" y="41"/>
                    <a:pt x="42" y="41"/>
                    <a:pt x="44" y="41"/>
                  </a:cubicBezTo>
                  <a:cubicBezTo>
                    <a:pt x="46" y="41"/>
                    <a:pt x="48" y="41"/>
                    <a:pt x="50" y="41"/>
                  </a:cubicBezTo>
                  <a:cubicBezTo>
                    <a:pt x="51" y="41"/>
                    <a:pt x="53" y="41"/>
                    <a:pt x="55" y="40"/>
                  </a:cubicBezTo>
                  <a:cubicBezTo>
                    <a:pt x="76" y="36"/>
                    <a:pt x="76" y="36"/>
                    <a:pt x="76" y="36"/>
                  </a:cubicBezTo>
                  <a:cubicBezTo>
                    <a:pt x="58" y="47"/>
                    <a:pt x="58" y="47"/>
                    <a:pt x="58" y="47"/>
                  </a:cubicBezTo>
                  <a:cubicBezTo>
                    <a:pt x="57" y="48"/>
                    <a:pt x="55" y="49"/>
                    <a:pt x="54" y="49"/>
                  </a:cubicBezTo>
                  <a:cubicBezTo>
                    <a:pt x="53" y="50"/>
                    <a:pt x="52" y="51"/>
                    <a:pt x="51" y="52"/>
                  </a:cubicBezTo>
                  <a:cubicBezTo>
                    <a:pt x="48" y="54"/>
                    <a:pt x="46" y="56"/>
                    <a:pt x="44" y="58"/>
                  </a:cubicBezTo>
                  <a:cubicBezTo>
                    <a:pt x="43" y="60"/>
                    <a:pt x="41" y="62"/>
                    <a:pt x="41" y="64"/>
                  </a:cubicBezTo>
                  <a:cubicBezTo>
                    <a:pt x="41" y="65"/>
                    <a:pt x="41" y="65"/>
                    <a:pt x="41" y="66"/>
                  </a:cubicBezTo>
                  <a:cubicBezTo>
                    <a:pt x="42" y="67"/>
                    <a:pt x="43" y="68"/>
                    <a:pt x="44" y="68"/>
                  </a:cubicBezTo>
                  <a:cubicBezTo>
                    <a:pt x="44" y="69"/>
                    <a:pt x="45" y="69"/>
                    <a:pt x="46" y="70"/>
                  </a:cubicBezTo>
                  <a:cubicBezTo>
                    <a:pt x="47" y="71"/>
                    <a:pt x="47" y="71"/>
                    <a:pt x="47" y="71"/>
                  </a:cubicBezTo>
                  <a:cubicBezTo>
                    <a:pt x="49" y="71"/>
                    <a:pt x="50" y="72"/>
                    <a:pt x="51" y="72"/>
                  </a:cubicBezTo>
                  <a:cubicBezTo>
                    <a:pt x="53" y="73"/>
                    <a:pt x="54" y="73"/>
                    <a:pt x="56" y="73"/>
                  </a:cubicBezTo>
                  <a:cubicBezTo>
                    <a:pt x="57" y="74"/>
                    <a:pt x="58" y="74"/>
                    <a:pt x="60" y="74"/>
                  </a:cubicBezTo>
                  <a:cubicBezTo>
                    <a:pt x="61" y="75"/>
                    <a:pt x="63" y="75"/>
                    <a:pt x="64" y="75"/>
                  </a:cubicBezTo>
                  <a:cubicBezTo>
                    <a:pt x="66" y="75"/>
                    <a:pt x="67" y="75"/>
                    <a:pt x="69" y="76"/>
                  </a:cubicBezTo>
                  <a:cubicBezTo>
                    <a:pt x="70" y="76"/>
                    <a:pt x="72" y="76"/>
                    <a:pt x="73" y="76"/>
                  </a:cubicBezTo>
                  <a:cubicBezTo>
                    <a:pt x="75" y="76"/>
                    <a:pt x="76" y="76"/>
                    <a:pt x="78" y="76"/>
                  </a:cubicBezTo>
                  <a:cubicBezTo>
                    <a:pt x="72" y="77"/>
                    <a:pt x="66" y="78"/>
                    <a:pt x="60" y="78"/>
                  </a:cubicBezTo>
                  <a:cubicBezTo>
                    <a:pt x="58" y="78"/>
                    <a:pt x="56" y="78"/>
                    <a:pt x="55" y="77"/>
                  </a:cubicBezTo>
                  <a:cubicBezTo>
                    <a:pt x="53" y="77"/>
                    <a:pt x="52" y="77"/>
                    <a:pt x="50" y="76"/>
                  </a:cubicBezTo>
                  <a:cubicBezTo>
                    <a:pt x="49" y="76"/>
                    <a:pt x="47" y="76"/>
                    <a:pt x="46" y="75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2" y="74"/>
                    <a:pt x="42" y="74"/>
                    <a:pt x="41" y="73"/>
                  </a:cubicBezTo>
                  <a:cubicBezTo>
                    <a:pt x="40" y="72"/>
                    <a:pt x="38" y="71"/>
                    <a:pt x="37" y="70"/>
                  </a:cubicBezTo>
                  <a:cubicBezTo>
                    <a:pt x="35" y="68"/>
                    <a:pt x="35" y="66"/>
                    <a:pt x="35" y="63"/>
                  </a:cubicBezTo>
                  <a:cubicBezTo>
                    <a:pt x="35" y="61"/>
                    <a:pt x="36" y="59"/>
                    <a:pt x="36" y="58"/>
                  </a:cubicBezTo>
                  <a:cubicBezTo>
                    <a:pt x="37" y="56"/>
                    <a:pt x="38" y="55"/>
                    <a:pt x="39" y="53"/>
                  </a:cubicBezTo>
                  <a:cubicBezTo>
                    <a:pt x="41" y="51"/>
                    <a:pt x="44" y="49"/>
                    <a:pt x="46" y="47"/>
                  </a:cubicBezTo>
                  <a:cubicBezTo>
                    <a:pt x="47" y="45"/>
                    <a:pt x="48" y="44"/>
                    <a:pt x="50" y="44"/>
                  </a:cubicBezTo>
                  <a:cubicBezTo>
                    <a:pt x="51" y="43"/>
                    <a:pt x="52" y="42"/>
                    <a:pt x="54" y="41"/>
                  </a:cubicBezTo>
                  <a:cubicBezTo>
                    <a:pt x="57" y="48"/>
                    <a:pt x="57" y="48"/>
                    <a:pt x="57" y="48"/>
                  </a:cubicBezTo>
                  <a:cubicBezTo>
                    <a:pt x="54" y="48"/>
                    <a:pt x="52" y="48"/>
                    <a:pt x="50" y="49"/>
                  </a:cubicBezTo>
                  <a:cubicBezTo>
                    <a:pt x="48" y="49"/>
                    <a:pt x="46" y="49"/>
                    <a:pt x="44" y="49"/>
                  </a:cubicBezTo>
                  <a:cubicBezTo>
                    <a:pt x="41" y="49"/>
                    <a:pt x="39" y="48"/>
                    <a:pt x="37" y="48"/>
                  </a:cubicBezTo>
                  <a:cubicBezTo>
                    <a:pt x="35" y="48"/>
                    <a:pt x="33" y="47"/>
                    <a:pt x="31" y="47"/>
                  </a:cubicBezTo>
                  <a:cubicBezTo>
                    <a:pt x="29" y="46"/>
                    <a:pt x="27" y="46"/>
                    <a:pt x="25" y="45"/>
                  </a:cubicBezTo>
                  <a:cubicBezTo>
                    <a:pt x="23" y="44"/>
                    <a:pt x="21" y="43"/>
                    <a:pt x="19" y="42"/>
                  </a:cubicBezTo>
                  <a:cubicBezTo>
                    <a:pt x="17" y="42"/>
                    <a:pt x="15" y="40"/>
                    <a:pt x="14" y="39"/>
                  </a:cubicBezTo>
                  <a:cubicBezTo>
                    <a:pt x="13" y="39"/>
                    <a:pt x="12" y="38"/>
                    <a:pt x="11" y="38"/>
                  </a:cubicBezTo>
                  <a:cubicBezTo>
                    <a:pt x="10" y="37"/>
                    <a:pt x="10" y="37"/>
                    <a:pt x="10" y="37"/>
                  </a:cubicBezTo>
                  <a:cubicBezTo>
                    <a:pt x="9" y="37"/>
                    <a:pt x="9" y="37"/>
                    <a:pt x="9" y="37"/>
                  </a:cubicBezTo>
                  <a:cubicBezTo>
                    <a:pt x="9" y="36"/>
                    <a:pt x="9" y="36"/>
                    <a:pt x="9" y="36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7" y="35"/>
                    <a:pt x="5" y="33"/>
                    <a:pt x="4" y="31"/>
                  </a:cubicBezTo>
                  <a:cubicBezTo>
                    <a:pt x="2" y="29"/>
                    <a:pt x="1" y="27"/>
                    <a:pt x="0" y="25"/>
                  </a:cubicBezTo>
                  <a:cubicBezTo>
                    <a:pt x="0" y="22"/>
                    <a:pt x="1" y="19"/>
                    <a:pt x="2" y="17"/>
                  </a:cubicBezTo>
                  <a:cubicBezTo>
                    <a:pt x="3" y="15"/>
                    <a:pt x="4" y="14"/>
                    <a:pt x="6" y="12"/>
                  </a:cubicBezTo>
                  <a:cubicBezTo>
                    <a:pt x="9" y="9"/>
                    <a:pt x="13" y="7"/>
                    <a:pt x="16" y="5"/>
                  </a:cubicBezTo>
                  <a:cubicBezTo>
                    <a:pt x="20" y="3"/>
                    <a:pt x="23" y="1"/>
                    <a:pt x="27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"/>
            <p:cNvSpPr/>
            <p:nvPr/>
          </p:nvSpPr>
          <p:spPr bwMode="auto">
            <a:xfrm>
              <a:off x="4597401" y="3121025"/>
              <a:ext cx="242888" cy="169863"/>
            </a:xfrm>
            <a:custGeom>
              <a:avLst/>
              <a:gdLst>
                <a:gd name="T0" fmla="*/ 39 w 57"/>
                <a:gd name="T1" fmla="*/ 0 h 40"/>
                <a:gd name="T2" fmla="*/ 35 w 57"/>
                <a:gd name="T3" fmla="*/ 2 h 40"/>
                <a:gd name="T4" fmla="*/ 25 w 57"/>
                <a:gd name="T5" fmla="*/ 8 h 40"/>
                <a:gd name="T6" fmla="*/ 19 w 57"/>
                <a:gd name="T7" fmla="*/ 12 h 40"/>
                <a:gd name="T8" fmla="*/ 12 w 57"/>
                <a:gd name="T9" fmla="*/ 17 h 40"/>
                <a:gd name="T10" fmla="*/ 7 w 57"/>
                <a:gd name="T11" fmla="*/ 23 h 40"/>
                <a:gd name="T12" fmla="*/ 7 w 57"/>
                <a:gd name="T13" fmla="*/ 25 h 40"/>
                <a:gd name="T14" fmla="*/ 9 w 57"/>
                <a:gd name="T15" fmla="*/ 27 h 40"/>
                <a:gd name="T16" fmla="*/ 17 w 57"/>
                <a:gd name="T17" fmla="*/ 30 h 40"/>
                <a:gd name="T18" fmla="*/ 25 w 57"/>
                <a:gd name="T19" fmla="*/ 32 h 40"/>
                <a:gd name="T20" fmla="*/ 41 w 57"/>
                <a:gd name="T21" fmla="*/ 35 h 40"/>
                <a:gd name="T22" fmla="*/ 53 w 57"/>
                <a:gd name="T23" fmla="*/ 37 h 40"/>
                <a:gd name="T24" fmla="*/ 57 w 57"/>
                <a:gd name="T25" fmla="*/ 38 h 40"/>
                <a:gd name="T26" fmla="*/ 53 w 57"/>
                <a:gd name="T27" fmla="*/ 39 h 40"/>
                <a:gd name="T28" fmla="*/ 41 w 57"/>
                <a:gd name="T29" fmla="*/ 40 h 40"/>
                <a:gd name="T30" fmla="*/ 24 w 57"/>
                <a:gd name="T31" fmla="*/ 39 h 40"/>
                <a:gd name="T32" fmla="*/ 15 w 57"/>
                <a:gd name="T33" fmla="*/ 37 h 40"/>
                <a:gd name="T34" fmla="*/ 5 w 57"/>
                <a:gd name="T35" fmla="*/ 33 h 40"/>
                <a:gd name="T36" fmla="*/ 0 w 57"/>
                <a:gd name="T37" fmla="*/ 27 h 40"/>
                <a:gd name="T38" fmla="*/ 1 w 57"/>
                <a:gd name="T39" fmla="*/ 20 h 40"/>
                <a:gd name="T40" fmla="*/ 8 w 57"/>
                <a:gd name="T41" fmla="*/ 12 h 40"/>
                <a:gd name="T42" fmla="*/ 23 w 57"/>
                <a:gd name="T43" fmla="*/ 4 h 40"/>
                <a:gd name="T44" fmla="*/ 39 w 57"/>
                <a:gd name="T45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7" h="40">
                  <a:moveTo>
                    <a:pt x="39" y="0"/>
                  </a:moveTo>
                  <a:cubicBezTo>
                    <a:pt x="39" y="0"/>
                    <a:pt x="37" y="1"/>
                    <a:pt x="35" y="2"/>
                  </a:cubicBezTo>
                  <a:cubicBezTo>
                    <a:pt x="33" y="4"/>
                    <a:pt x="29" y="5"/>
                    <a:pt x="25" y="8"/>
                  </a:cubicBezTo>
                  <a:cubicBezTo>
                    <a:pt x="23" y="9"/>
                    <a:pt x="21" y="11"/>
                    <a:pt x="19" y="12"/>
                  </a:cubicBezTo>
                  <a:cubicBezTo>
                    <a:pt x="16" y="13"/>
                    <a:pt x="14" y="15"/>
                    <a:pt x="12" y="17"/>
                  </a:cubicBezTo>
                  <a:cubicBezTo>
                    <a:pt x="10" y="19"/>
                    <a:pt x="8" y="21"/>
                    <a:pt x="7" y="23"/>
                  </a:cubicBezTo>
                  <a:cubicBezTo>
                    <a:pt x="7" y="24"/>
                    <a:pt x="7" y="24"/>
                    <a:pt x="7" y="25"/>
                  </a:cubicBezTo>
                  <a:cubicBezTo>
                    <a:pt x="8" y="25"/>
                    <a:pt x="8" y="26"/>
                    <a:pt x="9" y="27"/>
                  </a:cubicBezTo>
                  <a:cubicBezTo>
                    <a:pt x="11" y="28"/>
                    <a:pt x="14" y="29"/>
                    <a:pt x="17" y="30"/>
                  </a:cubicBezTo>
                  <a:cubicBezTo>
                    <a:pt x="20" y="31"/>
                    <a:pt x="23" y="31"/>
                    <a:pt x="25" y="32"/>
                  </a:cubicBezTo>
                  <a:cubicBezTo>
                    <a:pt x="31" y="33"/>
                    <a:pt x="37" y="34"/>
                    <a:pt x="41" y="35"/>
                  </a:cubicBezTo>
                  <a:cubicBezTo>
                    <a:pt x="46" y="36"/>
                    <a:pt x="50" y="36"/>
                    <a:pt x="53" y="37"/>
                  </a:cubicBezTo>
                  <a:cubicBezTo>
                    <a:pt x="55" y="38"/>
                    <a:pt x="57" y="38"/>
                    <a:pt x="57" y="38"/>
                  </a:cubicBezTo>
                  <a:cubicBezTo>
                    <a:pt x="57" y="38"/>
                    <a:pt x="55" y="38"/>
                    <a:pt x="53" y="39"/>
                  </a:cubicBezTo>
                  <a:cubicBezTo>
                    <a:pt x="50" y="39"/>
                    <a:pt x="46" y="39"/>
                    <a:pt x="41" y="40"/>
                  </a:cubicBezTo>
                  <a:cubicBezTo>
                    <a:pt x="36" y="40"/>
                    <a:pt x="30" y="40"/>
                    <a:pt x="24" y="39"/>
                  </a:cubicBezTo>
                  <a:cubicBezTo>
                    <a:pt x="21" y="38"/>
                    <a:pt x="18" y="38"/>
                    <a:pt x="15" y="37"/>
                  </a:cubicBezTo>
                  <a:cubicBezTo>
                    <a:pt x="11" y="36"/>
                    <a:pt x="8" y="35"/>
                    <a:pt x="5" y="33"/>
                  </a:cubicBezTo>
                  <a:cubicBezTo>
                    <a:pt x="3" y="32"/>
                    <a:pt x="1" y="30"/>
                    <a:pt x="0" y="27"/>
                  </a:cubicBezTo>
                  <a:cubicBezTo>
                    <a:pt x="0" y="25"/>
                    <a:pt x="0" y="22"/>
                    <a:pt x="1" y="20"/>
                  </a:cubicBezTo>
                  <a:cubicBezTo>
                    <a:pt x="3" y="16"/>
                    <a:pt x="5" y="14"/>
                    <a:pt x="8" y="12"/>
                  </a:cubicBezTo>
                  <a:cubicBezTo>
                    <a:pt x="13" y="8"/>
                    <a:pt x="19" y="6"/>
                    <a:pt x="23" y="4"/>
                  </a:cubicBezTo>
                  <a:cubicBezTo>
                    <a:pt x="32" y="1"/>
                    <a:pt x="39" y="0"/>
                    <a:pt x="39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"/>
            <p:cNvSpPr/>
            <p:nvPr/>
          </p:nvSpPr>
          <p:spPr bwMode="auto">
            <a:xfrm>
              <a:off x="6877051" y="2179638"/>
              <a:ext cx="1268413" cy="974725"/>
            </a:xfrm>
            <a:custGeom>
              <a:avLst/>
              <a:gdLst>
                <a:gd name="T0" fmla="*/ 271 w 299"/>
                <a:gd name="T1" fmla="*/ 164 h 229"/>
                <a:gd name="T2" fmla="*/ 247 w 299"/>
                <a:gd name="T3" fmla="*/ 145 h 229"/>
                <a:gd name="T4" fmla="*/ 264 w 299"/>
                <a:gd name="T5" fmla="*/ 106 h 229"/>
                <a:gd name="T6" fmla="*/ 217 w 299"/>
                <a:gd name="T7" fmla="*/ 93 h 229"/>
                <a:gd name="T8" fmla="*/ 226 w 299"/>
                <a:gd name="T9" fmla="*/ 48 h 229"/>
                <a:gd name="T10" fmla="*/ 1 w 299"/>
                <a:gd name="T11" fmla="*/ 190 h 229"/>
                <a:gd name="T12" fmla="*/ 12 w 299"/>
                <a:gd name="T13" fmla="*/ 197 h 229"/>
                <a:gd name="T14" fmla="*/ 0 w 299"/>
                <a:gd name="T15" fmla="*/ 202 h 229"/>
                <a:gd name="T16" fmla="*/ 14 w 299"/>
                <a:gd name="T17" fmla="*/ 221 h 229"/>
                <a:gd name="T18" fmla="*/ 271 w 299"/>
                <a:gd name="T19" fmla="*/ 164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9" h="229">
                  <a:moveTo>
                    <a:pt x="271" y="164"/>
                  </a:moveTo>
                  <a:cubicBezTo>
                    <a:pt x="267" y="154"/>
                    <a:pt x="258" y="149"/>
                    <a:pt x="247" y="145"/>
                  </a:cubicBezTo>
                  <a:cubicBezTo>
                    <a:pt x="265" y="133"/>
                    <a:pt x="274" y="120"/>
                    <a:pt x="264" y="106"/>
                  </a:cubicBezTo>
                  <a:cubicBezTo>
                    <a:pt x="255" y="93"/>
                    <a:pt x="238" y="90"/>
                    <a:pt x="217" y="93"/>
                  </a:cubicBezTo>
                  <a:cubicBezTo>
                    <a:pt x="234" y="76"/>
                    <a:pt x="240" y="61"/>
                    <a:pt x="226" y="48"/>
                  </a:cubicBezTo>
                  <a:cubicBezTo>
                    <a:pt x="172" y="0"/>
                    <a:pt x="1" y="190"/>
                    <a:pt x="1" y="190"/>
                  </a:cubicBezTo>
                  <a:cubicBezTo>
                    <a:pt x="12" y="197"/>
                    <a:pt x="12" y="197"/>
                    <a:pt x="12" y="197"/>
                  </a:cubicBezTo>
                  <a:cubicBezTo>
                    <a:pt x="4" y="200"/>
                    <a:pt x="0" y="202"/>
                    <a:pt x="0" y="202"/>
                  </a:cubicBezTo>
                  <a:cubicBezTo>
                    <a:pt x="14" y="221"/>
                    <a:pt x="14" y="221"/>
                    <a:pt x="14" y="221"/>
                  </a:cubicBezTo>
                  <a:cubicBezTo>
                    <a:pt x="14" y="221"/>
                    <a:pt x="299" y="229"/>
                    <a:pt x="271" y="164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0"/>
            <p:cNvSpPr/>
            <p:nvPr/>
          </p:nvSpPr>
          <p:spPr bwMode="auto">
            <a:xfrm>
              <a:off x="4975226" y="2336800"/>
              <a:ext cx="336550" cy="336550"/>
            </a:xfrm>
            <a:custGeom>
              <a:avLst/>
              <a:gdLst>
                <a:gd name="T0" fmla="*/ 79 w 79"/>
                <a:gd name="T1" fmla="*/ 10 h 79"/>
                <a:gd name="T2" fmla="*/ 3 w 79"/>
                <a:gd name="T3" fmla="*/ 9 h 79"/>
                <a:gd name="T4" fmla="*/ 54 w 79"/>
                <a:gd name="T5" fmla="*/ 79 h 79"/>
                <a:gd name="T6" fmla="*/ 79 w 79"/>
                <a:gd name="T7" fmla="*/ 1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9" h="79">
                  <a:moveTo>
                    <a:pt x="79" y="10"/>
                  </a:moveTo>
                  <a:cubicBezTo>
                    <a:pt x="79" y="10"/>
                    <a:pt x="6" y="0"/>
                    <a:pt x="3" y="9"/>
                  </a:cubicBezTo>
                  <a:cubicBezTo>
                    <a:pt x="0" y="18"/>
                    <a:pt x="54" y="79"/>
                    <a:pt x="54" y="79"/>
                  </a:cubicBezTo>
                  <a:lnTo>
                    <a:pt x="79" y="10"/>
                  </a:lnTo>
                  <a:close/>
                </a:path>
              </a:pathLst>
            </a:custGeom>
            <a:solidFill>
              <a:srgbClr val="45384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"/>
            <p:cNvSpPr/>
            <p:nvPr/>
          </p:nvSpPr>
          <p:spPr bwMode="auto">
            <a:xfrm>
              <a:off x="5124451" y="2108200"/>
              <a:ext cx="2044700" cy="1744663"/>
            </a:xfrm>
            <a:custGeom>
              <a:avLst/>
              <a:gdLst>
                <a:gd name="T0" fmla="*/ 219 w 482"/>
                <a:gd name="T1" fmla="*/ 131 h 410"/>
                <a:gd name="T2" fmla="*/ 184 w 482"/>
                <a:gd name="T3" fmla="*/ 71 h 410"/>
                <a:gd name="T4" fmla="*/ 18 w 482"/>
                <a:gd name="T5" fmla="*/ 86 h 410"/>
                <a:gd name="T6" fmla="*/ 21 w 482"/>
                <a:gd name="T7" fmla="*/ 239 h 410"/>
                <a:gd name="T8" fmla="*/ 87 w 482"/>
                <a:gd name="T9" fmla="*/ 335 h 410"/>
                <a:gd name="T10" fmla="*/ 287 w 482"/>
                <a:gd name="T11" fmla="*/ 376 h 410"/>
                <a:gd name="T12" fmla="*/ 457 w 482"/>
                <a:gd name="T13" fmla="*/ 238 h 410"/>
                <a:gd name="T14" fmla="*/ 397 w 482"/>
                <a:gd name="T15" fmla="*/ 183 h 410"/>
                <a:gd name="T16" fmla="*/ 291 w 482"/>
                <a:gd name="T17" fmla="*/ 152 h 410"/>
                <a:gd name="T18" fmla="*/ 219 w 482"/>
                <a:gd name="T19" fmla="*/ 131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2" h="410">
                  <a:moveTo>
                    <a:pt x="219" y="131"/>
                  </a:moveTo>
                  <a:cubicBezTo>
                    <a:pt x="205" y="119"/>
                    <a:pt x="205" y="91"/>
                    <a:pt x="184" y="71"/>
                  </a:cubicBezTo>
                  <a:cubicBezTo>
                    <a:pt x="113" y="0"/>
                    <a:pt x="35" y="48"/>
                    <a:pt x="18" y="86"/>
                  </a:cubicBezTo>
                  <a:cubicBezTo>
                    <a:pt x="0" y="124"/>
                    <a:pt x="9" y="209"/>
                    <a:pt x="21" y="239"/>
                  </a:cubicBezTo>
                  <a:cubicBezTo>
                    <a:pt x="35" y="275"/>
                    <a:pt x="57" y="310"/>
                    <a:pt x="87" y="335"/>
                  </a:cubicBezTo>
                  <a:cubicBezTo>
                    <a:pt x="147" y="383"/>
                    <a:pt x="225" y="410"/>
                    <a:pt x="287" y="376"/>
                  </a:cubicBezTo>
                  <a:cubicBezTo>
                    <a:pt x="336" y="349"/>
                    <a:pt x="412" y="271"/>
                    <a:pt x="457" y="238"/>
                  </a:cubicBezTo>
                  <a:cubicBezTo>
                    <a:pt x="482" y="220"/>
                    <a:pt x="405" y="186"/>
                    <a:pt x="397" y="183"/>
                  </a:cubicBezTo>
                  <a:cubicBezTo>
                    <a:pt x="363" y="172"/>
                    <a:pt x="326" y="159"/>
                    <a:pt x="291" y="152"/>
                  </a:cubicBezTo>
                  <a:cubicBezTo>
                    <a:pt x="270" y="148"/>
                    <a:pt x="234" y="143"/>
                    <a:pt x="219" y="131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2"/>
            <p:cNvSpPr/>
            <p:nvPr/>
          </p:nvSpPr>
          <p:spPr bwMode="auto">
            <a:xfrm>
              <a:off x="5162551" y="2882900"/>
              <a:ext cx="1892300" cy="969963"/>
            </a:xfrm>
            <a:custGeom>
              <a:avLst/>
              <a:gdLst>
                <a:gd name="T0" fmla="*/ 358 w 446"/>
                <a:gd name="T1" fmla="*/ 67 h 228"/>
                <a:gd name="T2" fmla="*/ 77 w 446"/>
                <a:gd name="T3" fmla="*/ 37 h 228"/>
                <a:gd name="T4" fmla="*/ 0 w 446"/>
                <a:gd name="T5" fmla="*/ 0 h 228"/>
                <a:gd name="T6" fmla="*/ 12 w 446"/>
                <a:gd name="T7" fmla="*/ 57 h 228"/>
                <a:gd name="T8" fmla="*/ 78 w 446"/>
                <a:gd name="T9" fmla="*/ 153 h 228"/>
                <a:gd name="T10" fmla="*/ 278 w 446"/>
                <a:gd name="T11" fmla="*/ 194 h 228"/>
                <a:gd name="T12" fmla="*/ 446 w 446"/>
                <a:gd name="T13" fmla="*/ 58 h 228"/>
                <a:gd name="T14" fmla="*/ 358 w 446"/>
                <a:gd name="T15" fmla="*/ 67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46" h="228">
                  <a:moveTo>
                    <a:pt x="358" y="67"/>
                  </a:moveTo>
                  <a:cubicBezTo>
                    <a:pt x="292" y="97"/>
                    <a:pt x="143" y="56"/>
                    <a:pt x="77" y="37"/>
                  </a:cubicBezTo>
                  <a:cubicBezTo>
                    <a:pt x="40" y="27"/>
                    <a:pt x="16" y="12"/>
                    <a:pt x="0" y="0"/>
                  </a:cubicBezTo>
                  <a:cubicBezTo>
                    <a:pt x="3" y="23"/>
                    <a:pt x="7" y="44"/>
                    <a:pt x="12" y="57"/>
                  </a:cubicBezTo>
                  <a:cubicBezTo>
                    <a:pt x="26" y="93"/>
                    <a:pt x="48" y="128"/>
                    <a:pt x="78" y="153"/>
                  </a:cubicBezTo>
                  <a:cubicBezTo>
                    <a:pt x="138" y="201"/>
                    <a:pt x="216" y="228"/>
                    <a:pt x="278" y="194"/>
                  </a:cubicBezTo>
                  <a:cubicBezTo>
                    <a:pt x="326" y="168"/>
                    <a:pt x="400" y="92"/>
                    <a:pt x="446" y="58"/>
                  </a:cubicBezTo>
                  <a:cubicBezTo>
                    <a:pt x="432" y="42"/>
                    <a:pt x="407" y="46"/>
                    <a:pt x="358" y="67"/>
                  </a:cubicBezTo>
                  <a:close/>
                </a:path>
              </a:pathLst>
            </a:custGeom>
            <a:solidFill>
              <a:srgbClr val="F4DF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13"/>
            <p:cNvSpPr/>
            <p:nvPr/>
          </p:nvSpPr>
          <p:spPr bwMode="auto">
            <a:xfrm>
              <a:off x="5154613" y="2362200"/>
              <a:ext cx="690563" cy="612775"/>
            </a:xfrm>
            <a:custGeom>
              <a:avLst/>
              <a:gdLst>
                <a:gd name="T0" fmla="*/ 143 w 163"/>
                <a:gd name="T1" fmla="*/ 102 h 144"/>
                <a:gd name="T2" fmla="*/ 88 w 163"/>
                <a:gd name="T3" fmla="*/ 11 h 144"/>
                <a:gd name="T4" fmla="*/ 32 w 163"/>
                <a:gd name="T5" fmla="*/ 0 h 144"/>
                <a:gd name="T6" fmla="*/ 11 w 163"/>
                <a:gd name="T7" fmla="*/ 26 h 144"/>
                <a:gd name="T8" fmla="*/ 1 w 163"/>
                <a:gd name="T9" fmla="*/ 98 h 144"/>
                <a:gd name="T10" fmla="*/ 143 w 163"/>
                <a:gd name="T11" fmla="*/ 102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3" h="144">
                  <a:moveTo>
                    <a:pt x="143" y="102"/>
                  </a:moveTo>
                  <a:cubicBezTo>
                    <a:pt x="163" y="71"/>
                    <a:pt x="143" y="15"/>
                    <a:pt x="88" y="11"/>
                  </a:cubicBezTo>
                  <a:cubicBezTo>
                    <a:pt x="51" y="9"/>
                    <a:pt x="37" y="3"/>
                    <a:pt x="32" y="0"/>
                  </a:cubicBezTo>
                  <a:cubicBezTo>
                    <a:pt x="22" y="8"/>
                    <a:pt x="15" y="17"/>
                    <a:pt x="11" y="26"/>
                  </a:cubicBezTo>
                  <a:cubicBezTo>
                    <a:pt x="3" y="44"/>
                    <a:pt x="0" y="71"/>
                    <a:pt x="1" y="98"/>
                  </a:cubicBezTo>
                  <a:cubicBezTo>
                    <a:pt x="55" y="144"/>
                    <a:pt x="127" y="128"/>
                    <a:pt x="143" y="102"/>
                  </a:cubicBezTo>
                  <a:close/>
                </a:path>
              </a:pathLst>
            </a:custGeom>
            <a:solidFill>
              <a:srgbClr val="BADE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14"/>
            <p:cNvSpPr/>
            <p:nvPr/>
          </p:nvSpPr>
          <p:spPr bwMode="auto">
            <a:xfrm>
              <a:off x="5157788" y="2486025"/>
              <a:ext cx="661988" cy="488950"/>
            </a:xfrm>
            <a:custGeom>
              <a:avLst/>
              <a:gdLst>
                <a:gd name="T0" fmla="*/ 129 w 156"/>
                <a:gd name="T1" fmla="*/ 0 h 115"/>
                <a:gd name="T2" fmla="*/ 131 w 156"/>
                <a:gd name="T3" fmla="*/ 60 h 115"/>
                <a:gd name="T4" fmla="*/ 0 w 156"/>
                <a:gd name="T5" fmla="*/ 64 h 115"/>
                <a:gd name="T6" fmla="*/ 0 w 156"/>
                <a:gd name="T7" fmla="*/ 69 h 115"/>
                <a:gd name="T8" fmla="*/ 142 w 156"/>
                <a:gd name="T9" fmla="*/ 73 h 115"/>
                <a:gd name="T10" fmla="*/ 129 w 156"/>
                <a:gd name="T11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6" h="115">
                  <a:moveTo>
                    <a:pt x="129" y="0"/>
                  </a:moveTo>
                  <a:cubicBezTo>
                    <a:pt x="141" y="19"/>
                    <a:pt x="142" y="43"/>
                    <a:pt x="131" y="60"/>
                  </a:cubicBezTo>
                  <a:cubicBezTo>
                    <a:pt x="116" y="84"/>
                    <a:pt x="52" y="100"/>
                    <a:pt x="0" y="64"/>
                  </a:cubicBezTo>
                  <a:cubicBezTo>
                    <a:pt x="0" y="66"/>
                    <a:pt x="0" y="68"/>
                    <a:pt x="0" y="69"/>
                  </a:cubicBezTo>
                  <a:cubicBezTo>
                    <a:pt x="54" y="115"/>
                    <a:pt x="126" y="99"/>
                    <a:pt x="142" y="73"/>
                  </a:cubicBezTo>
                  <a:cubicBezTo>
                    <a:pt x="156" y="52"/>
                    <a:pt x="151" y="20"/>
                    <a:pt x="129" y="0"/>
                  </a:cubicBezTo>
                  <a:close/>
                </a:path>
              </a:pathLst>
            </a:custGeom>
            <a:solidFill>
              <a:srgbClr val="E4D15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15"/>
            <p:cNvSpPr/>
            <p:nvPr/>
          </p:nvSpPr>
          <p:spPr bwMode="auto">
            <a:xfrm>
              <a:off x="5357813" y="2439988"/>
              <a:ext cx="254000" cy="255588"/>
            </a:xfrm>
            <a:custGeom>
              <a:avLst/>
              <a:gdLst>
                <a:gd name="T0" fmla="*/ 58 w 60"/>
                <a:gd name="T1" fmla="*/ 35 h 60"/>
                <a:gd name="T2" fmla="*/ 26 w 60"/>
                <a:gd name="T3" fmla="*/ 58 h 60"/>
                <a:gd name="T4" fmla="*/ 2 w 60"/>
                <a:gd name="T5" fmla="*/ 26 h 60"/>
                <a:gd name="T6" fmla="*/ 34 w 60"/>
                <a:gd name="T7" fmla="*/ 3 h 60"/>
                <a:gd name="T8" fmla="*/ 58 w 60"/>
                <a:gd name="T9" fmla="*/ 35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5"/>
                  </a:moveTo>
                  <a:cubicBezTo>
                    <a:pt x="56" y="50"/>
                    <a:pt x="41" y="60"/>
                    <a:pt x="26" y="58"/>
                  </a:cubicBezTo>
                  <a:cubicBezTo>
                    <a:pt x="11" y="56"/>
                    <a:pt x="0" y="41"/>
                    <a:pt x="2" y="26"/>
                  </a:cubicBezTo>
                  <a:cubicBezTo>
                    <a:pt x="5" y="11"/>
                    <a:pt x="19" y="0"/>
                    <a:pt x="34" y="3"/>
                  </a:cubicBezTo>
                  <a:cubicBezTo>
                    <a:pt x="50" y="5"/>
                    <a:pt x="60" y="19"/>
                    <a:pt x="58" y="3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16"/>
            <p:cNvSpPr/>
            <p:nvPr/>
          </p:nvSpPr>
          <p:spPr bwMode="auto">
            <a:xfrm>
              <a:off x="5387976" y="2473325"/>
              <a:ext cx="195263" cy="192088"/>
            </a:xfrm>
            <a:custGeom>
              <a:avLst/>
              <a:gdLst>
                <a:gd name="T0" fmla="*/ 44 w 46"/>
                <a:gd name="T1" fmla="*/ 26 h 45"/>
                <a:gd name="T2" fmla="*/ 20 w 46"/>
                <a:gd name="T3" fmla="*/ 43 h 45"/>
                <a:gd name="T4" fmla="*/ 2 w 46"/>
                <a:gd name="T5" fmla="*/ 19 h 45"/>
                <a:gd name="T6" fmla="*/ 26 w 46"/>
                <a:gd name="T7" fmla="*/ 1 h 45"/>
                <a:gd name="T8" fmla="*/ 44 w 46"/>
                <a:gd name="T9" fmla="*/ 2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" h="45">
                  <a:moveTo>
                    <a:pt x="44" y="26"/>
                  </a:moveTo>
                  <a:cubicBezTo>
                    <a:pt x="42" y="37"/>
                    <a:pt x="32" y="45"/>
                    <a:pt x="20" y="43"/>
                  </a:cubicBezTo>
                  <a:cubicBezTo>
                    <a:pt x="8" y="42"/>
                    <a:pt x="0" y="31"/>
                    <a:pt x="2" y="19"/>
                  </a:cubicBezTo>
                  <a:cubicBezTo>
                    <a:pt x="4" y="8"/>
                    <a:pt x="15" y="0"/>
                    <a:pt x="26" y="1"/>
                  </a:cubicBezTo>
                  <a:cubicBezTo>
                    <a:pt x="38" y="3"/>
                    <a:pt x="46" y="14"/>
                    <a:pt x="44" y="26"/>
                  </a:cubicBezTo>
                  <a:close/>
                </a:path>
              </a:pathLst>
            </a:custGeom>
            <a:solidFill>
              <a:srgbClr val="1D2E4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17"/>
            <p:cNvSpPr/>
            <p:nvPr/>
          </p:nvSpPr>
          <p:spPr bwMode="auto">
            <a:xfrm>
              <a:off x="7034213" y="2579688"/>
              <a:ext cx="720725" cy="382588"/>
            </a:xfrm>
            <a:custGeom>
              <a:avLst/>
              <a:gdLst>
                <a:gd name="T0" fmla="*/ 0 w 170"/>
                <a:gd name="T1" fmla="*/ 90 h 90"/>
                <a:gd name="T2" fmla="*/ 26 w 170"/>
                <a:gd name="T3" fmla="*/ 74 h 90"/>
                <a:gd name="T4" fmla="*/ 38 w 170"/>
                <a:gd name="T5" fmla="*/ 66 h 90"/>
                <a:gd name="T6" fmla="*/ 52 w 170"/>
                <a:gd name="T7" fmla="*/ 58 h 90"/>
                <a:gd name="T8" fmla="*/ 68 w 170"/>
                <a:gd name="T9" fmla="*/ 50 h 90"/>
                <a:gd name="T10" fmla="*/ 83 w 170"/>
                <a:gd name="T11" fmla="*/ 41 h 90"/>
                <a:gd name="T12" fmla="*/ 99 w 170"/>
                <a:gd name="T13" fmla="*/ 33 h 90"/>
                <a:gd name="T14" fmla="*/ 115 w 170"/>
                <a:gd name="T15" fmla="*/ 25 h 90"/>
                <a:gd name="T16" fmla="*/ 143 w 170"/>
                <a:gd name="T17" fmla="*/ 12 h 90"/>
                <a:gd name="T18" fmla="*/ 170 w 170"/>
                <a:gd name="T19" fmla="*/ 0 h 90"/>
                <a:gd name="T20" fmla="*/ 145 w 170"/>
                <a:gd name="T21" fmla="*/ 16 h 90"/>
                <a:gd name="T22" fmla="*/ 118 w 170"/>
                <a:gd name="T23" fmla="*/ 31 h 90"/>
                <a:gd name="T24" fmla="*/ 103 w 170"/>
                <a:gd name="T25" fmla="*/ 40 h 90"/>
                <a:gd name="T26" fmla="*/ 87 w 170"/>
                <a:gd name="T27" fmla="*/ 48 h 90"/>
                <a:gd name="T28" fmla="*/ 71 w 170"/>
                <a:gd name="T29" fmla="*/ 56 h 90"/>
                <a:gd name="T30" fmla="*/ 56 w 170"/>
                <a:gd name="T31" fmla="*/ 64 h 90"/>
                <a:gd name="T32" fmla="*/ 41 w 170"/>
                <a:gd name="T33" fmla="*/ 71 h 90"/>
                <a:gd name="T34" fmla="*/ 28 w 170"/>
                <a:gd name="T35" fmla="*/ 78 h 90"/>
                <a:gd name="T36" fmla="*/ 0 w 170"/>
                <a:gd name="T37" fmla="*/ 9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70" h="90">
                  <a:moveTo>
                    <a:pt x="0" y="90"/>
                  </a:moveTo>
                  <a:cubicBezTo>
                    <a:pt x="0" y="90"/>
                    <a:pt x="10" y="83"/>
                    <a:pt x="26" y="74"/>
                  </a:cubicBezTo>
                  <a:cubicBezTo>
                    <a:pt x="30" y="71"/>
                    <a:pt x="34" y="69"/>
                    <a:pt x="38" y="66"/>
                  </a:cubicBezTo>
                  <a:cubicBezTo>
                    <a:pt x="43" y="64"/>
                    <a:pt x="48" y="61"/>
                    <a:pt x="52" y="58"/>
                  </a:cubicBezTo>
                  <a:cubicBezTo>
                    <a:pt x="57" y="56"/>
                    <a:pt x="62" y="53"/>
                    <a:pt x="68" y="50"/>
                  </a:cubicBezTo>
                  <a:cubicBezTo>
                    <a:pt x="73" y="47"/>
                    <a:pt x="78" y="44"/>
                    <a:pt x="83" y="41"/>
                  </a:cubicBezTo>
                  <a:cubicBezTo>
                    <a:pt x="89" y="39"/>
                    <a:pt x="94" y="36"/>
                    <a:pt x="99" y="33"/>
                  </a:cubicBezTo>
                  <a:cubicBezTo>
                    <a:pt x="105" y="30"/>
                    <a:pt x="110" y="28"/>
                    <a:pt x="115" y="25"/>
                  </a:cubicBezTo>
                  <a:cubicBezTo>
                    <a:pt x="125" y="20"/>
                    <a:pt x="134" y="16"/>
                    <a:pt x="143" y="12"/>
                  </a:cubicBezTo>
                  <a:cubicBezTo>
                    <a:pt x="159" y="4"/>
                    <a:pt x="170" y="0"/>
                    <a:pt x="170" y="0"/>
                  </a:cubicBezTo>
                  <a:cubicBezTo>
                    <a:pt x="170" y="0"/>
                    <a:pt x="160" y="7"/>
                    <a:pt x="145" y="16"/>
                  </a:cubicBezTo>
                  <a:cubicBezTo>
                    <a:pt x="137" y="20"/>
                    <a:pt x="128" y="26"/>
                    <a:pt x="118" y="31"/>
                  </a:cubicBezTo>
                  <a:cubicBezTo>
                    <a:pt x="113" y="34"/>
                    <a:pt x="108" y="37"/>
                    <a:pt x="103" y="40"/>
                  </a:cubicBezTo>
                  <a:cubicBezTo>
                    <a:pt x="98" y="42"/>
                    <a:pt x="92" y="45"/>
                    <a:pt x="87" y="48"/>
                  </a:cubicBezTo>
                  <a:cubicBezTo>
                    <a:pt x="82" y="51"/>
                    <a:pt x="76" y="54"/>
                    <a:pt x="71" y="56"/>
                  </a:cubicBezTo>
                  <a:cubicBezTo>
                    <a:pt x="66" y="59"/>
                    <a:pt x="61" y="62"/>
                    <a:pt x="56" y="64"/>
                  </a:cubicBezTo>
                  <a:cubicBezTo>
                    <a:pt x="51" y="67"/>
                    <a:pt x="46" y="69"/>
                    <a:pt x="41" y="71"/>
                  </a:cubicBezTo>
                  <a:cubicBezTo>
                    <a:pt x="36" y="74"/>
                    <a:pt x="32" y="76"/>
                    <a:pt x="28" y="78"/>
                  </a:cubicBezTo>
                  <a:cubicBezTo>
                    <a:pt x="11" y="85"/>
                    <a:pt x="0" y="90"/>
                    <a:pt x="0" y="90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18"/>
            <p:cNvSpPr/>
            <p:nvPr/>
          </p:nvSpPr>
          <p:spPr bwMode="auto">
            <a:xfrm>
              <a:off x="7102476" y="2814638"/>
              <a:ext cx="788988" cy="207963"/>
            </a:xfrm>
            <a:custGeom>
              <a:avLst/>
              <a:gdLst>
                <a:gd name="T0" fmla="*/ 0 w 186"/>
                <a:gd name="T1" fmla="*/ 49 h 49"/>
                <a:gd name="T2" fmla="*/ 29 w 186"/>
                <a:gd name="T3" fmla="*/ 39 h 49"/>
                <a:gd name="T4" fmla="*/ 42 w 186"/>
                <a:gd name="T5" fmla="*/ 35 h 49"/>
                <a:gd name="T6" fmla="*/ 58 w 186"/>
                <a:gd name="T7" fmla="*/ 30 h 49"/>
                <a:gd name="T8" fmla="*/ 75 w 186"/>
                <a:gd name="T9" fmla="*/ 25 h 49"/>
                <a:gd name="T10" fmla="*/ 92 w 186"/>
                <a:gd name="T11" fmla="*/ 21 h 49"/>
                <a:gd name="T12" fmla="*/ 109 w 186"/>
                <a:gd name="T13" fmla="*/ 16 h 49"/>
                <a:gd name="T14" fmla="*/ 126 w 186"/>
                <a:gd name="T15" fmla="*/ 12 h 49"/>
                <a:gd name="T16" fmla="*/ 156 w 186"/>
                <a:gd name="T17" fmla="*/ 6 h 49"/>
                <a:gd name="T18" fmla="*/ 186 w 186"/>
                <a:gd name="T19" fmla="*/ 0 h 49"/>
                <a:gd name="T20" fmla="*/ 157 w 186"/>
                <a:gd name="T21" fmla="*/ 10 h 49"/>
                <a:gd name="T22" fmla="*/ 128 w 186"/>
                <a:gd name="T23" fmla="*/ 19 h 49"/>
                <a:gd name="T24" fmla="*/ 111 w 186"/>
                <a:gd name="T25" fmla="*/ 23 h 49"/>
                <a:gd name="T26" fmla="*/ 94 w 186"/>
                <a:gd name="T27" fmla="*/ 28 h 49"/>
                <a:gd name="T28" fmla="*/ 77 w 186"/>
                <a:gd name="T29" fmla="*/ 32 h 49"/>
                <a:gd name="T30" fmla="*/ 60 w 186"/>
                <a:gd name="T31" fmla="*/ 37 h 49"/>
                <a:gd name="T32" fmla="*/ 44 w 186"/>
                <a:gd name="T33" fmla="*/ 40 h 49"/>
                <a:gd name="T34" fmla="*/ 30 w 186"/>
                <a:gd name="T35" fmla="*/ 43 h 49"/>
                <a:gd name="T36" fmla="*/ 0 w 186"/>
                <a:gd name="T37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86" h="49">
                  <a:moveTo>
                    <a:pt x="0" y="49"/>
                  </a:moveTo>
                  <a:cubicBezTo>
                    <a:pt x="0" y="49"/>
                    <a:pt x="11" y="44"/>
                    <a:pt x="29" y="39"/>
                  </a:cubicBezTo>
                  <a:cubicBezTo>
                    <a:pt x="33" y="38"/>
                    <a:pt x="37" y="36"/>
                    <a:pt x="42" y="35"/>
                  </a:cubicBezTo>
                  <a:cubicBezTo>
                    <a:pt x="47" y="33"/>
                    <a:pt x="53" y="32"/>
                    <a:pt x="58" y="30"/>
                  </a:cubicBezTo>
                  <a:cubicBezTo>
                    <a:pt x="63" y="29"/>
                    <a:pt x="69" y="27"/>
                    <a:pt x="75" y="25"/>
                  </a:cubicBezTo>
                  <a:cubicBezTo>
                    <a:pt x="80" y="24"/>
                    <a:pt x="86" y="22"/>
                    <a:pt x="92" y="21"/>
                  </a:cubicBezTo>
                  <a:cubicBezTo>
                    <a:pt x="98" y="19"/>
                    <a:pt x="104" y="18"/>
                    <a:pt x="109" y="16"/>
                  </a:cubicBezTo>
                  <a:cubicBezTo>
                    <a:pt x="115" y="15"/>
                    <a:pt x="121" y="14"/>
                    <a:pt x="126" y="12"/>
                  </a:cubicBezTo>
                  <a:cubicBezTo>
                    <a:pt x="137" y="10"/>
                    <a:pt x="147" y="7"/>
                    <a:pt x="156" y="6"/>
                  </a:cubicBezTo>
                  <a:cubicBezTo>
                    <a:pt x="174" y="2"/>
                    <a:pt x="186" y="0"/>
                    <a:pt x="186" y="0"/>
                  </a:cubicBezTo>
                  <a:cubicBezTo>
                    <a:pt x="186" y="0"/>
                    <a:pt x="174" y="4"/>
                    <a:pt x="157" y="10"/>
                  </a:cubicBezTo>
                  <a:cubicBezTo>
                    <a:pt x="149" y="13"/>
                    <a:pt x="139" y="16"/>
                    <a:pt x="128" y="19"/>
                  </a:cubicBezTo>
                  <a:cubicBezTo>
                    <a:pt x="122" y="20"/>
                    <a:pt x="117" y="22"/>
                    <a:pt x="111" y="23"/>
                  </a:cubicBezTo>
                  <a:cubicBezTo>
                    <a:pt x="105" y="25"/>
                    <a:pt x="100" y="27"/>
                    <a:pt x="94" y="28"/>
                  </a:cubicBezTo>
                  <a:cubicBezTo>
                    <a:pt x="88" y="30"/>
                    <a:pt x="82" y="31"/>
                    <a:pt x="77" y="32"/>
                  </a:cubicBezTo>
                  <a:cubicBezTo>
                    <a:pt x="71" y="34"/>
                    <a:pt x="65" y="35"/>
                    <a:pt x="60" y="37"/>
                  </a:cubicBezTo>
                  <a:cubicBezTo>
                    <a:pt x="54" y="38"/>
                    <a:pt x="49" y="39"/>
                    <a:pt x="44" y="40"/>
                  </a:cubicBezTo>
                  <a:cubicBezTo>
                    <a:pt x="39" y="41"/>
                    <a:pt x="34" y="42"/>
                    <a:pt x="30" y="43"/>
                  </a:cubicBezTo>
                  <a:cubicBezTo>
                    <a:pt x="12" y="47"/>
                    <a:pt x="0" y="49"/>
                    <a:pt x="0" y="4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9"/>
            <p:cNvSpPr/>
            <p:nvPr/>
          </p:nvSpPr>
          <p:spPr bwMode="auto">
            <a:xfrm>
              <a:off x="5297488" y="3095625"/>
              <a:ext cx="47625" cy="109538"/>
            </a:xfrm>
            <a:custGeom>
              <a:avLst/>
              <a:gdLst>
                <a:gd name="T0" fmla="*/ 1 w 11"/>
                <a:gd name="T1" fmla="*/ 0 h 26"/>
                <a:gd name="T2" fmla="*/ 2 w 11"/>
                <a:gd name="T3" fmla="*/ 0 h 26"/>
                <a:gd name="T4" fmla="*/ 4 w 11"/>
                <a:gd name="T5" fmla="*/ 3 h 26"/>
                <a:gd name="T6" fmla="*/ 9 w 11"/>
                <a:gd name="T7" fmla="*/ 11 h 26"/>
                <a:gd name="T8" fmla="*/ 11 w 11"/>
                <a:gd name="T9" fmla="*/ 21 h 26"/>
                <a:gd name="T10" fmla="*/ 11 w 11"/>
                <a:gd name="T11" fmla="*/ 24 h 26"/>
                <a:gd name="T12" fmla="*/ 11 w 11"/>
                <a:gd name="T13" fmla="*/ 26 h 26"/>
                <a:gd name="T14" fmla="*/ 10 w 11"/>
                <a:gd name="T15" fmla="*/ 25 h 26"/>
                <a:gd name="T16" fmla="*/ 7 w 11"/>
                <a:gd name="T17" fmla="*/ 22 h 26"/>
                <a:gd name="T18" fmla="*/ 2 w 11"/>
                <a:gd name="T19" fmla="*/ 14 h 26"/>
                <a:gd name="T20" fmla="*/ 0 w 11"/>
                <a:gd name="T21" fmla="*/ 4 h 26"/>
                <a:gd name="T22" fmla="*/ 0 w 11"/>
                <a:gd name="T23" fmla="*/ 1 h 26"/>
                <a:gd name="T24" fmla="*/ 1 w 11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6">
                  <a:moveTo>
                    <a:pt x="1" y="0"/>
                  </a:moveTo>
                  <a:cubicBezTo>
                    <a:pt x="1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8" y="8"/>
                    <a:pt x="9" y="11"/>
                  </a:cubicBezTo>
                  <a:cubicBezTo>
                    <a:pt x="11" y="14"/>
                    <a:pt x="11" y="18"/>
                    <a:pt x="11" y="21"/>
                  </a:cubicBezTo>
                  <a:cubicBezTo>
                    <a:pt x="11" y="22"/>
                    <a:pt x="11" y="23"/>
                    <a:pt x="11" y="24"/>
                  </a:cubicBezTo>
                  <a:cubicBezTo>
                    <a:pt x="11" y="25"/>
                    <a:pt x="11" y="26"/>
                    <a:pt x="11" y="26"/>
                  </a:cubicBezTo>
                  <a:cubicBezTo>
                    <a:pt x="11" y="26"/>
                    <a:pt x="10" y="25"/>
                    <a:pt x="10" y="25"/>
                  </a:cubicBezTo>
                  <a:cubicBezTo>
                    <a:pt x="9" y="24"/>
                    <a:pt x="8" y="23"/>
                    <a:pt x="7" y="22"/>
                  </a:cubicBezTo>
                  <a:cubicBezTo>
                    <a:pt x="5" y="20"/>
                    <a:pt x="3" y="17"/>
                    <a:pt x="2" y="14"/>
                  </a:cubicBezTo>
                  <a:cubicBezTo>
                    <a:pt x="1" y="11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20"/>
            <p:cNvSpPr/>
            <p:nvPr/>
          </p:nvSpPr>
          <p:spPr bwMode="auto">
            <a:xfrm>
              <a:off x="5441951" y="3154363"/>
              <a:ext cx="42863" cy="119063"/>
            </a:xfrm>
            <a:custGeom>
              <a:avLst/>
              <a:gdLst>
                <a:gd name="T0" fmla="*/ 2 w 10"/>
                <a:gd name="T1" fmla="*/ 0 h 28"/>
                <a:gd name="T2" fmla="*/ 3 w 10"/>
                <a:gd name="T3" fmla="*/ 1 h 28"/>
                <a:gd name="T4" fmla="*/ 5 w 10"/>
                <a:gd name="T5" fmla="*/ 4 h 28"/>
                <a:gd name="T6" fmla="*/ 9 w 10"/>
                <a:gd name="T7" fmla="*/ 13 h 28"/>
                <a:gd name="T8" fmla="*/ 10 w 10"/>
                <a:gd name="T9" fmla="*/ 23 h 28"/>
                <a:gd name="T10" fmla="*/ 9 w 10"/>
                <a:gd name="T11" fmla="*/ 27 h 28"/>
                <a:gd name="T12" fmla="*/ 9 w 10"/>
                <a:gd name="T13" fmla="*/ 28 h 28"/>
                <a:gd name="T14" fmla="*/ 8 w 10"/>
                <a:gd name="T15" fmla="*/ 27 h 28"/>
                <a:gd name="T16" fmla="*/ 6 w 10"/>
                <a:gd name="T17" fmla="*/ 24 h 28"/>
                <a:gd name="T18" fmla="*/ 2 w 10"/>
                <a:gd name="T19" fmla="*/ 15 h 28"/>
                <a:gd name="T20" fmla="*/ 1 w 10"/>
                <a:gd name="T21" fmla="*/ 5 h 28"/>
                <a:gd name="T22" fmla="*/ 1 w 10"/>
                <a:gd name="T23" fmla="*/ 1 h 28"/>
                <a:gd name="T24" fmla="*/ 2 w 10"/>
                <a:gd name="T25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8">
                  <a:moveTo>
                    <a:pt x="2" y="0"/>
                  </a:moveTo>
                  <a:cubicBezTo>
                    <a:pt x="2" y="0"/>
                    <a:pt x="2" y="0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7" y="6"/>
                    <a:pt x="8" y="10"/>
                    <a:pt x="9" y="13"/>
                  </a:cubicBezTo>
                  <a:cubicBezTo>
                    <a:pt x="10" y="17"/>
                    <a:pt x="10" y="20"/>
                    <a:pt x="10" y="23"/>
                  </a:cubicBezTo>
                  <a:cubicBezTo>
                    <a:pt x="10" y="25"/>
                    <a:pt x="10" y="26"/>
                    <a:pt x="9" y="27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9" y="28"/>
                    <a:pt x="9" y="28"/>
                    <a:pt x="8" y="27"/>
                  </a:cubicBezTo>
                  <a:cubicBezTo>
                    <a:pt x="7" y="27"/>
                    <a:pt x="7" y="26"/>
                    <a:pt x="6" y="24"/>
                  </a:cubicBezTo>
                  <a:cubicBezTo>
                    <a:pt x="4" y="22"/>
                    <a:pt x="3" y="19"/>
                    <a:pt x="2" y="15"/>
                  </a:cubicBezTo>
                  <a:cubicBezTo>
                    <a:pt x="1" y="12"/>
                    <a:pt x="0" y="8"/>
                    <a:pt x="1" y="5"/>
                  </a:cubicBezTo>
                  <a:cubicBezTo>
                    <a:pt x="1" y="4"/>
                    <a:pt x="1" y="2"/>
                    <a:pt x="1" y="1"/>
                  </a:cubicBezTo>
                  <a:cubicBezTo>
                    <a:pt x="2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21"/>
            <p:cNvSpPr/>
            <p:nvPr/>
          </p:nvSpPr>
          <p:spPr bwMode="auto">
            <a:xfrm>
              <a:off x="5578476" y="3162300"/>
              <a:ext cx="38100" cy="111125"/>
            </a:xfrm>
            <a:custGeom>
              <a:avLst/>
              <a:gdLst>
                <a:gd name="T0" fmla="*/ 2 w 9"/>
                <a:gd name="T1" fmla="*/ 0 h 26"/>
                <a:gd name="T2" fmla="*/ 3 w 9"/>
                <a:gd name="T3" fmla="*/ 1 h 26"/>
                <a:gd name="T4" fmla="*/ 5 w 9"/>
                <a:gd name="T5" fmla="*/ 4 h 26"/>
                <a:gd name="T6" fmla="*/ 8 w 9"/>
                <a:gd name="T7" fmla="*/ 12 h 26"/>
                <a:gd name="T8" fmla="*/ 8 w 9"/>
                <a:gd name="T9" fmla="*/ 21 h 26"/>
                <a:gd name="T10" fmla="*/ 7 w 9"/>
                <a:gd name="T11" fmla="*/ 24 h 26"/>
                <a:gd name="T12" fmla="*/ 7 w 9"/>
                <a:gd name="T13" fmla="*/ 26 h 26"/>
                <a:gd name="T14" fmla="*/ 6 w 9"/>
                <a:gd name="T15" fmla="*/ 25 h 26"/>
                <a:gd name="T16" fmla="*/ 4 w 9"/>
                <a:gd name="T17" fmla="*/ 22 h 26"/>
                <a:gd name="T18" fmla="*/ 0 w 9"/>
                <a:gd name="T19" fmla="*/ 14 h 26"/>
                <a:gd name="T20" fmla="*/ 0 w 9"/>
                <a:gd name="T21" fmla="*/ 5 h 26"/>
                <a:gd name="T22" fmla="*/ 1 w 9"/>
                <a:gd name="T23" fmla="*/ 2 h 26"/>
                <a:gd name="T24" fmla="*/ 2 w 9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6">
                  <a:moveTo>
                    <a:pt x="2" y="0"/>
                  </a:moveTo>
                  <a:cubicBezTo>
                    <a:pt x="2" y="0"/>
                    <a:pt x="2" y="1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6" y="6"/>
                    <a:pt x="7" y="9"/>
                    <a:pt x="8" y="12"/>
                  </a:cubicBezTo>
                  <a:cubicBezTo>
                    <a:pt x="9" y="15"/>
                    <a:pt x="9" y="19"/>
                    <a:pt x="8" y="21"/>
                  </a:cubicBezTo>
                  <a:cubicBezTo>
                    <a:pt x="8" y="23"/>
                    <a:pt x="8" y="24"/>
                    <a:pt x="7" y="24"/>
                  </a:cubicBezTo>
                  <a:cubicBezTo>
                    <a:pt x="7" y="25"/>
                    <a:pt x="7" y="26"/>
                    <a:pt x="7" y="26"/>
                  </a:cubicBezTo>
                  <a:cubicBezTo>
                    <a:pt x="7" y="26"/>
                    <a:pt x="6" y="25"/>
                    <a:pt x="6" y="25"/>
                  </a:cubicBezTo>
                  <a:cubicBezTo>
                    <a:pt x="5" y="24"/>
                    <a:pt x="5" y="23"/>
                    <a:pt x="4" y="22"/>
                  </a:cubicBezTo>
                  <a:cubicBezTo>
                    <a:pt x="2" y="20"/>
                    <a:pt x="1" y="17"/>
                    <a:pt x="0" y="14"/>
                  </a:cubicBezTo>
                  <a:cubicBezTo>
                    <a:pt x="0" y="11"/>
                    <a:pt x="0" y="7"/>
                    <a:pt x="0" y="5"/>
                  </a:cubicBezTo>
                  <a:cubicBezTo>
                    <a:pt x="1" y="3"/>
                    <a:pt x="1" y="2"/>
                    <a:pt x="1" y="2"/>
                  </a:cubicBezTo>
                  <a:cubicBezTo>
                    <a:pt x="1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22"/>
            <p:cNvSpPr/>
            <p:nvPr/>
          </p:nvSpPr>
          <p:spPr bwMode="auto">
            <a:xfrm>
              <a:off x="5403851" y="3311525"/>
              <a:ext cx="55563" cy="103188"/>
            </a:xfrm>
            <a:custGeom>
              <a:avLst/>
              <a:gdLst>
                <a:gd name="T0" fmla="*/ 0 w 13"/>
                <a:gd name="T1" fmla="*/ 0 h 24"/>
                <a:gd name="T2" fmla="*/ 1 w 13"/>
                <a:gd name="T3" fmla="*/ 1 h 24"/>
                <a:gd name="T4" fmla="*/ 4 w 13"/>
                <a:gd name="T5" fmla="*/ 3 h 24"/>
                <a:gd name="T6" fmla="*/ 10 w 13"/>
                <a:gd name="T7" fmla="*/ 10 h 24"/>
                <a:gd name="T8" fmla="*/ 13 w 13"/>
                <a:gd name="T9" fmla="*/ 19 h 24"/>
                <a:gd name="T10" fmla="*/ 13 w 13"/>
                <a:gd name="T11" fmla="*/ 23 h 24"/>
                <a:gd name="T12" fmla="*/ 13 w 13"/>
                <a:gd name="T13" fmla="*/ 24 h 24"/>
                <a:gd name="T14" fmla="*/ 12 w 13"/>
                <a:gd name="T15" fmla="*/ 23 h 24"/>
                <a:gd name="T16" fmla="*/ 9 w 13"/>
                <a:gd name="T17" fmla="*/ 21 h 24"/>
                <a:gd name="T18" fmla="*/ 3 w 13"/>
                <a:gd name="T19" fmla="*/ 14 h 24"/>
                <a:gd name="T20" fmla="*/ 0 w 13"/>
                <a:gd name="T21" fmla="*/ 5 h 24"/>
                <a:gd name="T22" fmla="*/ 0 w 13"/>
                <a:gd name="T23" fmla="*/ 1 h 24"/>
                <a:gd name="T24" fmla="*/ 0 w 13"/>
                <a:gd name="T2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" h="24">
                  <a:moveTo>
                    <a:pt x="0" y="0"/>
                  </a:moveTo>
                  <a:cubicBezTo>
                    <a:pt x="0" y="0"/>
                    <a:pt x="0" y="0"/>
                    <a:pt x="1" y="1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4"/>
                    <a:pt x="8" y="7"/>
                    <a:pt x="10" y="10"/>
                  </a:cubicBezTo>
                  <a:cubicBezTo>
                    <a:pt x="11" y="13"/>
                    <a:pt x="12" y="16"/>
                    <a:pt x="13" y="19"/>
                  </a:cubicBezTo>
                  <a:cubicBezTo>
                    <a:pt x="13" y="21"/>
                    <a:pt x="13" y="22"/>
                    <a:pt x="13" y="23"/>
                  </a:cubicBezTo>
                  <a:cubicBezTo>
                    <a:pt x="13" y="23"/>
                    <a:pt x="13" y="24"/>
                    <a:pt x="13" y="24"/>
                  </a:cubicBezTo>
                  <a:cubicBezTo>
                    <a:pt x="13" y="24"/>
                    <a:pt x="12" y="24"/>
                    <a:pt x="12" y="23"/>
                  </a:cubicBezTo>
                  <a:cubicBezTo>
                    <a:pt x="11" y="23"/>
                    <a:pt x="10" y="22"/>
                    <a:pt x="9" y="21"/>
                  </a:cubicBezTo>
                  <a:cubicBezTo>
                    <a:pt x="7" y="20"/>
                    <a:pt x="5" y="17"/>
                    <a:pt x="3" y="14"/>
                  </a:cubicBezTo>
                  <a:cubicBezTo>
                    <a:pt x="1" y="11"/>
                    <a:pt x="0" y="8"/>
                    <a:pt x="0" y="5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1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23"/>
            <p:cNvSpPr/>
            <p:nvPr/>
          </p:nvSpPr>
          <p:spPr bwMode="auto">
            <a:xfrm>
              <a:off x="5540376" y="3311525"/>
              <a:ext cx="38100" cy="93663"/>
            </a:xfrm>
            <a:custGeom>
              <a:avLst/>
              <a:gdLst>
                <a:gd name="T0" fmla="*/ 1 w 9"/>
                <a:gd name="T1" fmla="*/ 0 h 22"/>
                <a:gd name="T2" fmla="*/ 2 w 9"/>
                <a:gd name="T3" fmla="*/ 1 h 22"/>
                <a:gd name="T4" fmla="*/ 4 w 9"/>
                <a:gd name="T5" fmla="*/ 3 h 22"/>
                <a:gd name="T6" fmla="*/ 8 w 9"/>
                <a:gd name="T7" fmla="*/ 10 h 22"/>
                <a:gd name="T8" fmla="*/ 8 w 9"/>
                <a:gd name="T9" fmla="*/ 18 h 22"/>
                <a:gd name="T10" fmla="*/ 8 w 9"/>
                <a:gd name="T11" fmla="*/ 20 h 22"/>
                <a:gd name="T12" fmla="*/ 7 w 9"/>
                <a:gd name="T13" fmla="*/ 22 h 22"/>
                <a:gd name="T14" fmla="*/ 6 w 9"/>
                <a:gd name="T15" fmla="*/ 21 h 22"/>
                <a:gd name="T16" fmla="*/ 4 w 9"/>
                <a:gd name="T17" fmla="*/ 19 h 22"/>
                <a:gd name="T18" fmla="*/ 1 w 9"/>
                <a:gd name="T19" fmla="*/ 12 h 22"/>
                <a:gd name="T20" fmla="*/ 0 w 9"/>
                <a:gd name="T21" fmla="*/ 4 h 22"/>
                <a:gd name="T22" fmla="*/ 1 w 9"/>
                <a:gd name="T23" fmla="*/ 1 h 22"/>
                <a:gd name="T24" fmla="*/ 1 w 9"/>
                <a:gd name="T2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2">
                  <a:moveTo>
                    <a:pt x="1" y="0"/>
                  </a:moveTo>
                  <a:cubicBezTo>
                    <a:pt x="1" y="0"/>
                    <a:pt x="2" y="0"/>
                    <a:pt x="2" y="1"/>
                  </a:cubicBezTo>
                  <a:cubicBezTo>
                    <a:pt x="3" y="1"/>
                    <a:pt x="4" y="2"/>
                    <a:pt x="4" y="3"/>
                  </a:cubicBezTo>
                  <a:cubicBezTo>
                    <a:pt x="6" y="5"/>
                    <a:pt x="7" y="7"/>
                    <a:pt x="8" y="10"/>
                  </a:cubicBezTo>
                  <a:cubicBezTo>
                    <a:pt x="9" y="13"/>
                    <a:pt x="9" y="15"/>
                    <a:pt x="8" y="18"/>
                  </a:cubicBezTo>
                  <a:cubicBezTo>
                    <a:pt x="8" y="19"/>
                    <a:pt x="8" y="20"/>
                    <a:pt x="8" y="20"/>
                  </a:cubicBezTo>
                  <a:cubicBezTo>
                    <a:pt x="7" y="21"/>
                    <a:pt x="7" y="22"/>
                    <a:pt x="7" y="22"/>
                  </a:cubicBezTo>
                  <a:cubicBezTo>
                    <a:pt x="7" y="22"/>
                    <a:pt x="7" y="21"/>
                    <a:pt x="6" y="21"/>
                  </a:cubicBezTo>
                  <a:cubicBezTo>
                    <a:pt x="6" y="20"/>
                    <a:pt x="5" y="20"/>
                    <a:pt x="4" y="19"/>
                  </a:cubicBezTo>
                  <a:cubicBezTo>
                    <a:pt x="3" y="17"/>
                    <a:pt x="1" y="14"/>
                    <a:pt x="1" y="12"/>
                  </a:cubicBezTo>
                  <a:cubicBezTo>
                    <a:pt x="0" y="9"/>
                    <a:pt x="0" y="6"/>
                    <a:pt x="0" y="4"/>
                  </a:cubicBezTo>
                  <a:cubicBezTo>
                    <a:pt x="0" y="3"/>
                    <a:pt x="1" y="2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24"/>
            <p:cNvSpPr/>
            <p:nvPr/>
          </p:nvSpPr>
          <p:spPr bwMode="auto">
            <a:xfrm>
              <a:off x="5545138" y="3443288"/>
              <a:ext cx="46038" cy="85725"/>
            </a:xfrm>
            <a:custGeom>
              <a:avLst/>
              <a:gdLst>
                <a:gd name="T0" fmla="*/ 1 w 11"/>
                <a:gd name="T1" fmla="*/ 0 h 20"/>
                <a:gd name="T2" fmla="*/ 2 w 11"/>
                <a:gd name="T3" fmla="*/ 1 h 20"/>
                <a:gd name="T4" fmla="*/ 4 w 11"/>
                <a:gd name="T5" fmla="*/ 2 h 20"/>
                <a:gd name="T6" fmla="*/ 9 w 11"/>
                <a:gd name="T7" fmla="*/ 8 h 20"/>
                <a:gd name="T8" fmla="*/ 11 w 11"/>
                <a:gd name="T9" fmla="*/ 16 h 20"/>
                <a:gd name="T10" fmla="*/ 11 w 11"/>
                <a:gd name="T11" fmla="*/ 18 h 20"/>
                <a:gd name="T12" fmla="*/ 11 w 11"/>
                <a:gd name="T13" fmla="*/ 20 h 20"/>
                <a:gd name="T14" fmla="*/ 10 w 11"/>
                <a:gd name="T15" fmla="*/ 19 h 20"/>
                <a:gd name="T16" fmla="*/ 7 w 11"/>
                <a:gd name="T17" fmla="*/ 18 h 20"/>
                <a:gd name="T18" fmla="*/ 2 w 11"/>
                <a:gd name="T19" fmla="*/ 12 h 20"/>
                <a:gd name="T20" fmla="*/ 0 w 11"/>
                <a:gd name="T21" fmla="*/ 4 h 20"/>
                <a:gd name="T22" fmla="*/ 1 w 11"/>
                <a:gd name="T23" fmla="*/ 1 h 20"/>
                <a:gd name="T24" fmla="*/ 1 w 11"/>
                <a:gd name="T25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0">
                  <a:moveTo>
                    <a:pt x="1" y="0"/>
                  </a:moveTo>
                  <a:cubicBezTo>
                    <a:pt x="1" y="0"/>
                    <a:pt x="1" y="0"/>
                    <a:pt x="2" y="1"/>
                  </a:cubicBezTo>
                  <a:cubicBezTo>
                    <a:pt x="3" y="1"/>
                    <a:pt x="3" y="1"/>
                    <a:pt x="4" y="2"/>
                  </a:cubicBezTo>
                  <a:cubicBezTo>
                    <a:pt x="6" y="4"/>
                    <a:pt x="8" y="6"/>
                    <a:pt x="9" y="8"/>
                  </a:cubicBezTo>
                  <a:cubicBezTo>
                    <a:pt x="10" y="11"/>
                    <a:pt x="11" y="13"/>
                    <a:pt x="11" y="16"/>
                  </a:cubicBezTo>
                  <a:cubicBezTo>
                    <a:pt x="11" y="17"/>
                    <a:pt x="11" y="18"/>
                    <a:pt x="11" y="18"/>
                  </a:cubicBezTo>
                  <a:cubicBezTo>
                    <a:pt x="11" y="19"/>
                    <a:pt x="11" y="20"/>
                    <a:pt x="11" y="20"/>
                  </a:cubicBezTo>
                  <a:cubicBezTo>
                    <a:pt x="11" y="20"/>
                    <a:pt x="10" y="20"/>
                    <a:pt x="10" y="19"/>
                  </a:cubicBezTo>
                  <a:cubicBezTo>
                    <a:pt x="9" y="19"/>
                    <a:pt x="8" y="18"/>
                    <a:pt x="7" y="18"/>
                  </a:cubicBezTo>
                  <a:cubicBezTo>
                    <a:pt x="5" y="16"/>
                    <a:pt x="4" y="14"/>
                    <a:pt x="2" y="12"/>
                  </a:cubicBezTo>
                  <a:cubicBezTo>
                    <a:pt x="1" y="9"/>
                    <a:pt x="0" y="6"/>
                    <a:pt x="0" y="4"/>
                  </a:cubicBezTo>
                  <a:cubicBezTo>
                    <a:pt x="0" y="3"/>
                    <a:pt x="0" y="2"/>
                    <a:pt x="1" y="1"/>
                  </a:cubicBezTo>
                  <a:cubicBezTo>
                    <a:pt x="1" y="1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25"/>
            <p:cNvSpPr/>
            <p:nvPr/>
          </p:nvSpPr>
          <p:spPr bwMode="auto">
            <a:xfrm>
              <a:off x="5649913" y="3405188"/>
              <a:ext cx="42863" cy="106363"/>
            </a:xfrm>
            <a:custGeom>
              <a:avLst/>
              <a:gdLst>
                <a:gd name="T0" fmla="*/ 0 w 10"/>
                <a:gd name="T1" fmla="*/ 0 h 25"/>
                <a:gd name="T2" fmla="*/ 2 w 10"/>
                <a:gd name="T3" fmla="*/ 0 h 25"/>
                <a:gd name="T4" fmla="*/ 4 w 10"/>
                <a:gd name="T5" fmla="*/ 3 h 25"/>
                <a:gd name="T6" fmla="*/ 9 w 10"/>
                <a:gd name="T7" fmla="*/ 11 h 25"/>
                <a:gd name="T8" fmla="*/ 10 w 10"/>
                <a:gd name="T9" fmla="*/ 20 h 25"/>
                <a:gd name="T10" fmla="*/ 10 w 10"/>
                <a:gd name="T11" fmla="*/ 23 h 25"/>
                <a:gd name="T12" fmla="*/ 9 w 10"/>
                <a:gd name="T13" fmla="*/ 25 h 25"/>
                <a:gd name="T14" fmla="*/ 8 w 10"/>
                <a:gd name="T15" fmla="*/ 24 h 25"/>
                <a:gd name="T16" fmla="*/ 6 w 10"/>
                <a:gd name="T17" fmla="*/ 21 h 25"/>
                <a:gd name="T18" fmla="*/ 1 w 10"/>
                <a:gd name="T19" fmla="*/ 13 h 25"/>
                <a:gd name="T20" fmla="*/ 0 w 10"/>
                <a:gd name="T21" fmla="*/ 4 h 25"/>
                <a:gd name="T22" fmla="*/ 0 w 10"/>
                <a:gd name="T23" fmla="*/ 1 h 25"/>
                <a:gd name="T24" fmla="*/ 0 w 1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5">
                  <a:moveTo>
                    <a:pt x="0" y="0"/>
                  </a:moveTo>
                  <a:cubicBezTo>
                    <a:pt x="0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7" y="8"/>
                    <a:pt x="9" y="11"/>
                  </a:cubicBezTo>
                  <a:cubicBezTo>
                    <a:pt x="10" y="14"/>
                    <a:pt x="10" y="17"/>
                    <a:pt x="10" y="20"/>
                  </a:cubicBezTo>
                  <a:cubicBezTo>
                    <a:pt x="10" y="21"/>
                    <a:pt x="10" y="22"/>
                    <a:pt x="10" y="23"/>
                  </a:cubicBezTo>
                  <a:cubicBezTo>
                    <a:pt x="10" y="24"/>
                    <a:pt x="9" y="25"/>
                    <a:pt x="9" y="25"/>
                  </a:cubicBezTo>
                  <a:cubicBezTo>
                    <a:pt x="9" y="25"/>
                    <a:pt x="9" y="24"/>
                    <a:pt x="8" y="24"/>
                  </a:cubicBezTo>
                  <a:cubicBezTo>
                    <a:pt x="8" y="23"/>
                    <a:pt x="7" y="22"/>
                    <a:pt x="6" y="21"/>
                  </a:cubicBezTo>
                  <a:cubicBezTo>
                    <a:pt x="4" y="19"/>
                    <a:pt x="3" y="17"/>
                    <a:pt x="1" y="13"/>
                  </a:cubicBezTo>
                  <a:cubicBezTo>
                    <a:pt x="0" y="10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26"/>
            <p:cNvSpPr/>
            <p:nvPr/>
          </p:nvSpPr>
          <p:spPr bwMode="auto">
            <a:xfrm>
              <a:off x="5710238" y="2682875"/>
              <a:ext cx="1141413" cy="1922463"/>
            </a:xfrm>
            <a:custGeom>
              <a:avLst/>
              <a:gdLst>
                <a:gd name="T0" fmla="*/ 203 w 269"/>
                <a:gd name="T1" fmla="*/ 55 h 452"/>
                <a:gd name="T2" fmla="*/ 4 w 269"/>
                <a:gd name="T3" fmla="*/ 126 h 452"/>
                <a:gd name="T4" fmla="*/ 226 w 269"/>
                <a:gd name="T5" fmla="*/ 451 h 452"/>
                <a:gd name="T6" fmla="*/ 203 w 269"/>
                <a:gd name="T7" fmla="*/ 55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9" h="452">
                  <a:moveTo>
                    <a:pt x="203" y="55"/>
                  </a:moveTo>
                  <a:cubicBezTo>
                    <a:pt x="152" y="6"/>
                    <a:pt x="0" y="0"/>
                    <a:pt x="4" y="126"/>
                  </a:cubicBezTo>
                  <a:cubicBezTo>
                    <a:pt x="8" y="226"/>
                    <a:pt x="183" y="452"/>
                    <a:pt x="226" y="451"/>
                  </a:cubicBezTo>
                  <a:cubicBezTo>
                    <a:pt x="269" y="450"/>
                    <a:pt x="254" y="103"/>
                    <a:pt x="203" y="55"/>
                  </a:cubicBezTo>
                  <a:close/>
                </a:path>
              </a:pathLst>
            </a:custGeom>
            <a:solidFill>
              <a:srgbClr val="3D83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27"/>
            <p:cNvSpPr/>
            <p:nvPr/>
          </p:nvSpPr>
          <p:spPr bwMode="auto">
            <a:xfrm>
              <a:off x="6453188" y="2835275"/>
              <a:ext cx="398463" cy="1766888"/>
            </a:xfrm>
            <a:custGeom>
              <a:avLst/>
              <a:gdLst>
                <a:gd name="T0" fmla="*/ 28 w 94"/>
                <a:gd name="T1" fmla="*/ 19 h 415"/>
                <a:gd name="T2" fmla="*/ 0 w 94"/>
                <a:gd name="T3" fmla="*/ 0 h 415"/>
                <a:gd name="T4" fmla="*/ 1 w 94"/>
                <a:gd name="T5" fmla="*/ 1 h 415"/>
                <a:gd name="T6" fmla="*/ 5 w 94"/>
                <a:gd name="T7" fmla="*/ 385 h 415"/>
                <a:gd name="T8" fmla="*/ 51 w 94"/>
                <a:gd name="T9" fmla="*/ 415 h 415"/>
                <a:gd name="T10" fmla="*/ 28 w 94"/>
                <a:gd name="T11" fmla="*/ 19 h 4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4" h="415">
                  <a:moveTo>
                    <a:pt x="28" y="19"/>
                  </a:moveTo>
                  <a:cubicBezTo>
                    <a:pt x="21" y="12"/>
                    <a:pt x="11" y="5"/>
                    <a:pt x="0" y="0"/>
                  </a:cubicBezTo>
                  <a:cubicBezTo>
                    <a:pt x="0" y="1"/>
                    <a:pt x="1" y="1"/>
                    <a:pt x="1" y="1"/>
                  </a:cubicBezTo>
                  <a:cubicBezTo>
                    <a:pt x="42" y="47"/>
                    <a:pt x="37" y="323"/>
                    <a:pt x="5" y="385"/>
                  </a:cubicBezTo>
                  <a:cubicBezTo>
                    <a:pt x="25" y="404"/>
                    <a:pt x="41" y="415"/>
                    <a:pt x="51" y="415"/>
                  </a:cubicBezTo>
                  <a:cubicBezTo>
                    <a:pt x="94" y="414"/>
                    <a:pt x="79" y="67"/>
                    <a:pt x="28" y="1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28"/>
            <p:cNvSpPr/>
            <p:nvPr/>
          </p:nvSpPr>
          <p:spPr bwMode="auto">
            <a:xfrm>
              <a:off x="5849938" y="2895600"/>
              <a:ext cx="568325" cy="412750"/>
            </a:xfrm>
            <a:custGeom>
              <a:avLst/>
              <a:gdLst>
                <a:gd name="T0" fmla="*/ 5 w 134"/>
                <a:gd name="T1" fmla="*/ 67 h 97"/>
                <a:gd name="T2" fmla="*/ 20 w 134"/>
                <a:gd name="T3" fmla="*/ 89 h 97"/>
                <a:gd name="T4" fmla="*/ 27 w 134"/>
                <a:gd name="T5" fmla="*/ 91 h 97"/>
                <a:gd name="T6" fmla="*/ 31 w 134"/>
                <a:gd name="T7" fmla="*/ 89 h 97"/>
                <a:gd name="T8" fmla="*/ 34 w 134"/>
                <a:gd name="T9" fmla="*/ 86 h 97"/>
                <a:gd name="T10" fmla="*/ 42 w 134"/>
                <a:gd name="T11" fmla="*/ 69 h 97"/>
                <a:gd name="T12" fmla="*/ 43 w 134"/>
                <a:gd name="T13" fmla="*/ 49 h 97"/>
                <a:gd name="T14" fmla="*/ 42 w 134"/>
                <a:gd name="T15" fmla="*/ 25 h 97"/>
                <a:gd name="T16" fmla="*/ 54 w 134"/>
                <a:gd name="T17" fmla="*/ 44 h 97"/>
                <a:gd name="T18" fmla="*/ 66 w 134"/>
                <a:gd name="T19" fmla="*/ 57 h 97"/>
                <a:gd name="T20" fmla="*/ 79 w 134"/>
                <a:gd name="T21" fmla="*/ 64 h 97"/>
                <a:gd name="T22" fmla="*/ 82 w 134"/>
                <a:gd name="T23" fmla="*/ 63 h 97"/>
                <a:gd name="T24" fmla="*/ 82 w 134"/>
                <a:gd name="T25" fmla="*/ 63 h 97"/>
                <a:gd name="T26" fmla="*/ 82 w 134"/>
                <a:gd name="T27" fmla="*/ 63 h 97"/>
                <a:gd name="T28" fmla="*/ 82 w 134"/>
                <a:gd name="T29" fmla="*/ 63 h 97"/>
                <a:gd name="T30" fmla="*/ 84 w 134"/>
                <a:gd name="T31" fmla="*/ 62 h 97"/>
                <a:gd name="T32" fmla="*/ 86 w 134"/>
                <a:gd name="T33" fmla="*/ 60 h 97"/>
                <a:gd name="T34" fmla="*/ 90 w 134"/>
                <a:gd name="T35" fmla="*/ 45 h 97"/>
                <a:gd name="T36" fmla="*/ 88 w 134"/>
                <a:gd name="T37" fmla="*/ 28 h 97"/>
                <a:gd name="T38" fmla="*/ 82 w 134"/>
                <a:gd name="T39" fmla="*/ 0 h 97"/>
                <a:gd name="T40" fmla="*/ 97 w 134"/>
                <a:gd name="T41" fmla="*/ 23 h 97"/>
                <a:gd name="T42" fmla="*/ 106 w 134"/>
                <a:gd name="T43" fmla="*/ 34 h 97"/>
                <a:gd name="T44" fmla="*/ 121 w 134"/>
                <a:gd name="T45" fmla="*/ 45 h 97"/>
                <a:gd name="T46" fmla="*/ 126 w 134"/>
                <a:gd name="T47" fmla="*/ 44 h 97"/>
                <a:gd name="T48" fmla="*/ 130 w 134"/>
                <a:gd name="T49" fmla="*/ 39 h 97"/>
                <a:gd name="T50" fmla="*/ 130 w 134"/>
                <a:gd name="T51" fmla="*/ 25 h 97"/>
                <a:gd name="T52" fmla="*/ 132 w 134"/>
                <a:gd name="T53" fmla="*/ 25 h 97"/>
                <a:gd name="T54" fmla="*/ 133 w 134"/>
                <a:gd name="T55" fmla="*/ 40 h 97"/>
                <a:gd name="T56" fmla="*/ 129 w 134"/>
                <a:gd name="T57" fmla="*/ 47 h 97"/>
                <a:gd name="T58" fmla="*/ 120 w 134"/>
                <a:gd name="T59" fmla="*/ 50 h 97"/>
                <a:gd name="T60" fmla="*/ 101 w 134"/>
                <a:gd name="T61" fmla="*/ 39 h 97"/>
                <a:gd name="T62" fmla="*/ 91 w 134"/>
                <a:gd name="T63" fmla="*/ 28 h 97"/>
                <a:gd name="T64" fmla="*/ 95 w 134"/>
                <a:gd name="T65" fmla="*/ 20 h 97"/>
                <a:gd name="T66" fmla="*/ 98 w 134"/>
                <a:gd name="T67" fmla="*/ 33 h 97"/>
                <a:gd name="T68" fmla="*/ 98 w 134"/>
                <a:gd name="T69" fmla="*/ 52 h 97"/>
                <a:gd name="T70" fmla="*/ 93 w 134"/>
                <a:gd name="T71" fmla="*/ 66 h 97"/>
                <a:gd name="T72" fmla="*/ 89 w 134"/>
                <a:gd name="T73" fmla="*/ 70 h 97"/>
                <a:gd name="T74" fmla="*/ 87 w 134"/>
                <a:gd name="T75" fmla="*/ 71 h 97"/>
                <a:gd name="T76" fmla="*/ 86 w 134"/>
                <a:gd name="T77" fmla="*/ 72 h 97"/>
                <a:gd name="T78" fmla="*/ 83 w 134"/>
                <a:gd name="T79" fmla="*/ 73 h 97"/>
                <a:gd name="T80" fmla="*/ 71 w 134"/>
                <a:gd name="T81" fmla="*/ 72 h 97"/>
                <a:gd name="T82" fmla="*/ 51 w 134"/>
                <a:gd name="T83" fmla="*/ 55 h 97"/>
                <a:gd name="T84" fmla="*/ 44 w 134"/>
                <a:gd name="T85" fmla="*/ 44 h 97"/>
                <a:gd name="T86" fmla="*/ 52 w 134"/>
                <a:gd name="T87" fmla="*/ 49 h 97"/>
                <a:gd name="T88" fmla="*/ 49 w 134"/>
                <a:gd name="T89" fmla="*/ 70 h 97"/>
                <a:gd name="T90" fmla="*/ 39 w 134"/>
                <a:gd name="T91" fmla="*/ 90 h 97"/>
                <a:gd name="T92" fmla="*/ 34 w 134"/>
                <a:gd name="T93" fmla="*/ 94 h 97"/>
                <a:gd name="T94" fmla="*/ 29 w 134"/>
                <a:gd name="T95" fmla="*/ 96 h 97"/>
                <a:gd name="T96" fmla="*/ 17 w 134"/>
                <a:gd name="T97" fmla="*/ 93 h 97"/>
                <a:gd name="T98" fmla="*/ 8 w 134"/>
                <a:gd name="T99" fmla="*/ 81 h 97"/>
                <a:gd name="T100" fmla="*/ 0 w 134"/>
                <a:gd name="T101" fmla="*/ 54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97">
                  <a:moveTo>
                    <a:pt x="0" y="54"/>
                  </a:moveTo>
                  <a:cubicBezTo>
                    <a:pt x="1" y="59"/>
                    <a:pt x="3" y="63"/>
                    <a:pt x="5" y="67"/>
                  </a:cubicBezTo>
                  <a:cubicBezTo>
                    <a:pt x="7" y="71"/>
                    <a:pt x="9" y="75"/>
                    <a:pt x="12" y="79"/>
                  </a:cubicBezTo>
                  <a:cubicBezTo>
                    <a:pt x="14" y="83"/>
                    <a:pt x="17" y="86"/>
                    <a:pt x="20" y="89"/>
                  </a:cubicBezTo>
                  <a:cubicBezTo>
                    <a:pt x="22" y="90"/>
                    <a:pt x="23" y="91"/>
                    <a:pt x="25" y="91"/>
                  </a:cubicBezTo>
                  <a:cubicBezTo>
                    <a:pt x="26" y="91"/>
                    <a:pt x="27" y="91"/>
                    <a:pt x="27" y="91"/>
                  </a:cubicBezTo>
                  <a:cubicBezTo>
                    <a:pt x="28" y="91"/>
                    <a:pt x="29" y="90"/>
                    <a:pt x="30" y="90"/>
                  </a:cubicBezTo>
                  <a:cubicBezTo>
                    <a:pt x="31" y="89"/>
                    <a:pt x="31" y="89"/>
                    <a:pt x="31" y="89"/>
                  </a:cubicBezTo>
                  <a:cubicBezTo>
                    <a:pt x="32" y="88"/>
                    <a:pt x="32" y="88"/>
                    <a:pt x="32" y="88"/>
                  </a:cubicBezTo>
                  <a:cubicBezTo>
                    <a:pt x="33" y="87"/>
                    <a:pt x="34" y="87"/>
                    <a:pt x="34" y="86"/>
                  </a:cubicBezTo>
                  <a:cubicBezTo>
                    <a:pt x="36" y="84"/>
                    <a:pt x="37" y="83"/>
                    <a:pt x="38" y="81"/>
                  </a:cubicBezTo>
                  <a:cubicBezTo>
                    <a:pt x="40" y="77"/>
                    <a:pt x="41" y="73"/>
                    <a:pt x="42" y="69"/>
                  </a:cubicBezTo>
                  <a:cubicBezTo>
                    <a:pt x="42" y="64"/>
                    <a:pt x="43" y="60"/>
                    <a:pt x="43" y="55"/>
                  </a:cubicBezTo>
                  <a:cubicBezTo>
                    <a:pt x="43" y="53"/>
                    <a:pt x="43" y="51"/>
                    <a:pt x="43" y="49"/>
                  </a:cubicBezTo>
                  <a:cubicBezTo>
                    <a:pt x="43" y="47"/>
                    <a:pt x="43" y="44"/>
                    <a:pt x="43" y="42"/>
                  </a:cubicBezTo>
                  <a:cubicBezTo>
                    <a:pt x="42" y="25"/>
                    <a:pt x="42" y="25"/>
                    <a:pt x="42" y="25"/>
                  </a:cubicBezTo>
                  <a:cubicBezTo>
                    <a:pt x="51" y="40"/>
                    <a:pt x="51" y="40"/>
                    <a:pt x="51" y="40"/>
                  </a:cubicBezTo>
                  <a:cubicBezTo>
                    <a:pt x="52" y="41"/>
                    <a:pt x="53" y="43"/>
                    <a:pt x="54" y="44"/>
                  </a:cubicBezTo>
                  <a:cubicBezTo>
                    <a:pt x="55" y="46"/>
                    <a:pt x="57" y="47"/>
                    <a:pt x="58" y="49"/>
                  </a:cubicBezTo>
                  <a:cubicBezTo>
                    <a:pt x="60" y="52"/>
                    <a:pt x="63" y="55"/>
                    <a:pt x="66" y="57"/>
                  </a:cubicBezTo>
                  <a:cubicBezTo>
                    <a:pt x="69" y="60"/>
                    <a:pt x="72" y="62"/>
                    <a:pt x="75" y="63"/>
                  </a:cubicBezTo>
                  <a:cubicBezTo>
                    <a:pt x="76" y="64"/>
                    <a:pt x="78" y="64"/>
                    <a:pt x="79" y="64"/>
                  </a:cubicBezTo>
                  <a:cubicBezTo>
                    <a:pt x="79" y="64"/>
                    <a:pt x="80" y="64"/>
                    <a:pt x="81" y="64"/>
                  </a:cubicBezTo>
                  <a:cubicBezTo>
                    <a:pt x="81" y="64"/>
                    <a:pt x="81" y="64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3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5" y="61"/>
                    <a:pt x="85" y="61"/>
                    <a:pt x="86" y="60"/>
                  </a:cubicBezTo>
                  <a:cubicBezTo>
                    <a:pt x="87" y="59"/>
                    <a:pt x="87" y="58"/>
                    <a:pt x="88" y="56"/>
                  </a:cubicBezTo>
                  <a:cubicBezTo>
                    <a:pt x="89" y="53"/>
                    <a:pt x="89" y="49"/>
                    <a:pt x="90" y="45"/>
                  </a:cubicBezTo>
                  <a:cubicBezTo>
                    <a:pt x="90" y="42"/>
                    <a:pt x="90" y="38"/>
                    <a:pt x="89" y="34"/>
                  </a:cubicBezTo>
                  <a:cubicBezTo>
                    <a:pt x="89" y="32"/>
                    <a:pt x="89" y="30"/>
                    <a:pt x="88" y="28"/>
                  </a:cubicBezTo>
                  <a:cubicBezTo>
                    <a:pt x="88" y="26"/>
                    <a:pt x="88" y="24"/>
                    <a:pt x="87" y="22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94" y="19"/>
                    <a:pt x="94" y="19"/>
                    <a:pt x="94" y="19"/>
                  </a:cubicBezTo>
                  <a:cubicBezTo>
                    <a:pt x="95" y="20"/>
                    <a:pt x="96" y="22"/>
                    <a:pt x="97" y="23"/>
                  </a:cubicBezTo>
                  <a:cubicBezTo>
                    <a:pt x="98" y="24"/>
                    <a:pt x="99" y="26"/>
                    <a:pt x="100" y="27"/>
                  </a:cubicBezTo>
                  <a:cubicBezTo>
                    <a:pt x="102" y="29"/>
                    <a:pt x="104" y="32"/>
                    <a:pt x="106" y="34"/>
                  </a:cubicBezTo>
                  <a:cubicBezTo>
                    <a:pt x="108" y="37"/>
                    <a:pt x="111" y="39"/>
                    <a:pt x="113" y="41"/>
                  </a:cubicBezTo>
                  <a:cubicBezTo>
                    <a:pt x="115" y="43"/>
                    <a:pt x="118" y="44"/>
                    <a:pt x="121" y="45"/>
                  </a:cubicBezTo>
                  <a:cubicBezTo>
                    <a:pt x="122" y="45"/>
                    <a:pt x="123" y="45"/>
                    <a:pt x="124" y="45"/>
                  </a:cubicBezTo>
                  <a:cubicBezTo>
                    <a:pt x="125" y="45"/>
                    <a:pt x="125" y="44"/>
                    <a:pt x="126" y="44"/>
                  </a:cubicBezTo>
                  <a:cubicBezTo>
                    <a:pt x="126" y="44"/>
                    <a:pt x="127" y="43"/>
                    <a:pt x="127" y="42"/>
                  </a:cubicBezTo>
                  <a:cubicBezTo>
                    <a:pt x="128" y="41"/>
                    <a:pt x="129" y="40"/>
                    <a:pt x="130" y="39"/>
                  </a:cubicBezTo>
                  <a:cubicBezTo>
                    <a:pt x="130" y="37"/>
                    <a:pt x="131" y="36"/>
                    <a:pt x="131" y="34"/>
                  </a:cubicBezTo>
                  <a:cubicBezTo>
                    <a:pt x="131" y="31"/>
                    <a:pt x="131" y="28"/>
                    <a:pt x="130" y="25"/>
                  </a:cubicBezTo>
                  <a:cubicBezTo>
                    <a:pt x="129" y="22"/>
                    <a:pt x="128" y="19"/>
                    <a:pt x="127" y="16"/>
                  </a:cubicBezTo>
                  <a:cubicBezTo>
                    <a:pt x="129" y="18"/>
                    <a:pt x="130" y="21"/>
                    <a:pt x="132" y="25"/>
                  </a:cubicBezTo>
                  <a:cubicBezTo>
                    <a:pt x="133" y="28"/>
                    <a:pt x="134" y="31"/>
                    <a:pt x="134" y="35"/>
                  </a:cubicBezTo>
                  <a:cubicBezTo>
                    <a:pt x="134" y="36"/>
                    <a:pt x="134" y="38"/>
                    <a:pt x="133" y="40"/>
                  </a:cubicBezTo>
                  <a:cubicBezTo>
                    <a:pt x="132" y="42"/>
                    <a:pt x="131" y="43"/>
                    <a:pt x="130" y="45"/>
                  </a:cubicBezTo>
                  <a:cubicBezTo>
                    <a:pt x="130" y="46"/>
                    <a:pt x="129" y="46"/>
                    <a:pt x="129" y="47"/>
                  </a:cubicBezTo>
                  <a:cubicBezTo>
                    <a:pt x="128" y="48"/>
                    <a:pt x="127" y="49"/>
                    <a:pt x="126" y="49"/>
                  </a:cubicBezTo>
                  <a:cubicBezTo>
                    <a:pt x="124" y="50"/>
                    <a:pt x="122" y="50"/>
                    <a:pt x="120" y="50"/>
                  </a:cubicBezTo>
                  <a:cubicBezTo>
                    <a:pt x="116" y="49"/>
                    <a:pt x="112" y="48"/>
                    <a:pt x="109" y="46"/>
                  </a:cubicBezTo>
                  <a:cubicBezTo>
                    <a:pt x="107" y="44"/>
                    <a:pt x="104" y="41"/>
                    <a:pt x="101" y="39"/>
                  </a:cubicBezTo>
                  <a:cubicBezTo>
                    <a:pt x="99" y="37"/>
                    <a:pt x="97" y="34"/>
                    <a:pt x="94" y="32"/>
                  </a:cubicBezTo>
                  <a:cubicBezTo>
                    <a:pt x="93" y="30"/>
                    <a:pt x="92" y="29"/>
                    <a:pt x="91" y="28"/>
                  </a:cubicBezTo>
                  <a:cubicBezTo>
                    <a:pt x="90" y="26"/>
                    <a:pt x="89" y="25"/>
                    <a:pt x="88" y="23"/>
                  </a:cubicBezTo>
                  <a:cubicBezTo>
                    <a:pt x="95" y="20"/>
                    <a:pt x="95" y="20"/>
                    <a:pt x="95" y="20"/>
                  </a:cubicBezTo>
                  <a:cubicBezTo>
                    <a:pt x="96" y="22"/>
                    <a:pt x="96" y="24"/>
                    <a:pt x="97" y="26"/>
                  </a:cubicBezTo>
                  <a:cubicBezTo>
                    <a:pt x="97" y="29"/>
                    <a:pt x="97" y="31"/>
                    <a:pt x="98" y="33"/>
                  </a:cubicBezTo>
                  <a:cubicBezTo>
                    <a:pt x="98" y="37"/>
                    <a:pt x="99" y="41"/>
                    <a:pt x="99" y="46"/>
                  </a:cubicBezTo>
                  <a:cubicBezTo>
                    <a:pt x="99" y="48"/>
                    <a:pt x="98" y="50"/>
                    <a:pt x="98" y="52"/>
                  </a:cubicBezTo>
                  <a:cubicBezTo>
                    <a:pt x="98" y="55"/>
                    <a:pt x="97" y="57"/>
                    <a:pt x="96" y="59"/>
                  </a:cubicBezTo>
                  <a:cubicBezTo>
                    <a:pt x="96" y="61"/>
                    <a:pt x="95" y="64"/>
                    <a:pt x="93" y="66"/>
                  </a:cubicBezTo>
                  <a:cubicBezTo>
                    <a:pt x="92" y="67"/>
                    <a:pt x="91" y="68"/>
                    <a:pt x="90" y="69"/>
                  </a:cubicBezTo>
                  <a:cubicBezTo>
                    <a:pt x="90" y="69"/>
                    <a:pt x="89" y="70"/>
                    <a:pt x="89" y="70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2"/>
                    <a:pt x="85" y="72"/>
                    <a:pt x="85" y="72"/>
                  </a:cubicBezTo>
                  <a:cubicBezTo>
                    <a:pt x="85" y="72"/>
                    <a:pt x="84" y="73"/>
                    <a:pt x="83" y="73"/>
                  </a:cubicBezTo>
                  <a:cubicBezTo>
                    <a:pt x="82" y="73"/>
                    <a:pt x="80" y="73"/>
                    <a:pt x="79" y="73"/>
                  </a:cubicBezTo>
                  <a:cubicBezTo>
                    <a:pt x="76" y="73"/>
                    <a:pt x="74" y="73"/>
                    <a:pt x="71" y="72"/>
                  </a:cubicBezTo>
                  <a:cubicBezTo>
                    <a:pt x="67" y="70"/>
                    <a:pt x="63" y="67"/>
                    <a:pt x="60" y="64"/>
                  </a:cubicBezTo>
                  <a:cubicBezTo>
                    <a:pt x="56" y="61"/>
                    <a:pt x="54" y="58"/>
                    <a:pt x="51" y="55"/>
                  </a:cubicBezTo>
                  <a:cubicBezTo>
                    <a:pt x="50" y="53"/>
                    <a:pt x="48" y="51"/>
                    <a:pt x="47" y="50"/>
                  </a:cubicBezTo>
                  <a:cubicBezTo>
                    <a:pt x="46" y="48"/>
                    <a:pt x="45" y="46"/>
                    <a:pt x="44" y="44"/>
                  </a:cubicBezTo>
                  <a:cubicBezTo>
                    <a:pt x="52" y="42"/>
                    <a:pt x="52" y="42"/>
                    <a:pt x="52" y="42"/>
                  </a:cubicBezTo>
                  <a:cubicBezTo>
                    <a:pt x="52" y="44"/>
                    <a:pt x="52" y="46"/>
                    <a:pt x="52" y="49"/>
                  </a:cubicBezTo>
                  <a:cubicBezTo>
                    <a:pt x="52" y="51"/>
                    <a:pt x="51" y="54"/>
                    <a:pt x="51" y="56"/>
                  </a:cubicBezTo>
                  <a:cubicBezTo>
                    <a:pt x="51" y="61"/>
                    <a:pt x="50" y="65"/>
                    <a:pt x="49" y="70"/>
                  </a:cubicBezTo>
                  <a:cubicBezTo>
                    <a:pt x="48" y="75"/>
                    <a:pt x="46" y="80"/>
                    <a:pt x="44" y="84"/>
                  </a:cubicBezTo>
                  <a:cubicBezTo>
                    <a:pt x="42" y="86"/>
                    <a:pt x="41" y="88"/>
                    <a:pt x="39" y="90"/>
                  </a:cubicBezTo>
                  <a:cubicBezTo>
                    <a:pt x="38" y="91"/>
                    <a:pt x="37" y="92"/>
                    <a:pt x="36" y="93"/>
                  </a:cubicBezTo>
                  <a:cubicBezTo>
                    <a:pt x="35" y="93"/>
                    <a:pt x="35" y="94"/>
                    <a:pt x="34" y="94"/>
                  </a:cubicBezTo>
                  <a:cubicBezTo>
                    <a:pt x="33" y="95"/>
                    <a:pt x="33" y="95"/>
                    <a:pt x="33" y="95"/>
                  </a:cubicBezTo>
                  <a:cubicBezTo>
                    <a:pt x="31" y="96"/>
                    <a:pt x="30" y="96"/>
                    <a:pt x="29" y="96"/>
                  </a:cubicBezTo>
                  <a:cubicBezTo>
                    <a:pt x="27" y="97"/>
                    <a:pt x="26" y="97"/>
                    <a:pt x="24" y="96"/>
                  </a:cubicBezTo>
                  <a:cubicBezTo>
                    <a:pt x="21" y="96"/>
                    <a:pt x="19" y="94"/>
                    <a:pt x="17" y="93"/>
                  </a:cubicBezTo>
                  <a:cubicBezTo>
                    <a:pt x="15" y="91"/>
                    <a:pt x="13" y="89"/>
                    <a:pt x="12" y="87"/>
                  </a:cubicBezTo>
                  <a:cubicBezTo>
                    <a:pt x="11" y="85"/>
                    <a:pt x="10" y="83"/>
                    <a:pt x="8" y="81"/>
                  </a:cubicBezTo>
                  <a:cubicBezTo>
                    <a:pt x="6" y="76"/>
                    <a:pt x="5" y="72"/>
                    <a:pt x="3" y="68"/>
                  </a:cubicBezTo>
                  <a:cubicBezTo>
                    <a:pt x="2" y="63"/>
                    <a:pt x="1" y="59"/>
                    <a:pt x="0" y="54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29"/>
            <p:cNvSpPr/>
            <p:nvPr/>
          </p:nvSpPr>
          <p:spPr bwMode="auto">
            <a:xfrm>
              <a:off x="5930901" y="3248025"/>
              <a:ext cx="576263" cy="412750"/>
            </a:xfrm>
            <a:custGeom>
              <a:avLst/>
              <a:gdLst>
                <a:gd name="T0" fmla="*/ 2 w 136"/>
                <a:gd name="T1" fmla="*/ 76 h 97"/>
                <a:gd name="T2" fmla="*/ 12 w 136"/>
                <a:gd name="T3" fmla="*/ 91 h 97"/>
                <a:gd name="T4" fmla="*/ 22 w 136"/>
                <a:gd name="T5" fmla="*/ 92 h 97"/>
                <a:gd name="T6" fmla="*/ 32 w 136"/>
                <a:gd name="T7" fmla="*/ 86 h 97"/>
                <a:gd name="T8" fmla="*/ 38 w 136"/>
                <a:gd name="T9" fmla="*/ 76 h 97"/>
                <a:gd name="T10" fmla="*/ 39 w 136"/>
                <a:gd name="T11" fmla="*/ 58 h 97"/>
                <a:gd name="T12" fmla="*/ 36 w 136"/>
                <a:gd name="T13" fmla="*/ 46 h 97"/>
                <a:gd name="T14" fmla="*/ 43 w 136"/>
                <a:gd name="T15" fmla="*/ 43 h 97"/>
                <a:gd name="T16" fmla="*/ 53 w 136"/>
                <a:gd name="T17" fmla="*/ 55 h 97"/>
                <a:gd name="T18" fmla="*/ 76 w 136"/>
                <a:gd name="T19" fmla="*/ 76 h 97"/>
                <a:gd name="T20" fmla="*/ 87 w 136"/>
                <a:gd name="T21" fmla="*/ 78 h 97"/>
                <a:gd name="T22" fmla="*/ 88 w 136"/>
                <a:gd name="T23" fmla="*/ 77 h 97"/>
                <a:gd name="T24" fmla="*/ 89 w 136"/>
                <a:gd name="T25" fmla="*/ 76 h 97"/>
                <a:gd name="T26" fmla="*/ 92 w 136"/>
                <a:gd name="T27" fmla="*/ 67 h 97"/>
                <a:gd name="T28" fmla="*/ 89 w 136"/>
                <a:gd name="T29" fmla="*/ 36 h 97"/>
                <a:gd name="T30" fmla="*/ 85 w 136"/>
                <a:gd name="T31" fmla="*/ 21 h 97"/>
                <a:gd name="T32" fmla="*/ 92 w 136"/>
                <a:gd name="T33" fmla="*/ 17 h 97"/>
                <a:gd name="T34" fmla="*/ 108 w 136"/>
                <a:gd name="T35" fmla="*/ 36 h 97"/>
                <a:gd name="T36" fmla="*/ 125 w 136"/>
                <a:gd name="T37" fmla="*/ 52 h 97"/>
                <a:gd name="T38" fmla="*/ 128 w 136"/>
                <a:gd name="T39" fmla="*/ 53 h 97"/>
                <a:gd name="T40" fmla="*/ 128 w 136"/>
                <a:gd name="T41" fmla="*/ 53 h 97"/>
                <a:gd name="T42" fmla="*/ 128 w 136"/>
                <a:gd name="T43" fmla="*/ 53 h 97"/>
                <a:gd name="T44" fmla="*/ 128 w 136"/>
                <a:gd name="T45" fmla="*/ 53 h 97"/>
                <a:gd name="T46" fmla="*/ 131 w 136"/>
                <a:gd name="T47" fmla="*/ 49 h 97"/>
                <a:gd name="T48" fmla="*/ 133 w 136"/>
                <a:gd name="T49" fmla="*/ 25 h 97"/>
                <a:gd name="T50" fmla="*/ 136 w 136"/>
                <a:gd name="T51" fmla="*/ 37 h 97"/>
                <a:gd name="T52" fmla="*/ 132 w 136"/>
                <a:gd name="T53" fmla="*/ 57 h 97"/>
                <a:gd name="T54" fmla="*/ 129 w 136"/>
                <a:gd name="T55" fmla="*/ 58 h 97"/>
                <a:gd name="T56" fmla="*/ 128 w 136"/>
                <a:gd name="T57" fmla="*/ 58 h 97"/>
                <a:gd name="T58" fmla="*/ 128 w 136"/>
                <a:gd name="T59" fmla="*/ 58 h 97"/>
                <a:gd name="T60" fmla="*/ 127 w 136"/>
                <a:gd name="T61" fmla="*/ 58 h 97"/>
                <a:gd name="T62" fmla="*/ 117 w 136"/>
                <a:gd name="T63" fmla="*/ 54 h 97"/>
                <a:gd name="T64" fmla="*/ 103 w 136"/>
                <a:gd name="T65" fmla="*/ 41 h 97"/>
                <a:gd name="T66" fmla="*/ 85 w 136"/>
                <a:gd name="T67" fmla="*/ 22 h 97"/>
                <a:gd name="T68" fmla="*/ 95 w 136"/>
                <a:gd name="T69" fmla="*/ 26 h 97"/>
                <a:gd name="T70" fmla="*/ 100 w 136"/>
                <a:gd name="T71" fmla="*/ 51 h 97"/>
                <a:gd name="T72" fmla="*/ 99 w 136"/>
                <a:gd name="T73" fmla="*/ 78 h 97"/>
                <a:gd name="T74" fmla="*/ 95 w 136"/>
                <a:gd name="T75" fmla="*/ 83 h 97"/>
                <a:gd name="T76" fmla="*/ 93 w 136"/>
                <a:gd name="T77" fmla="*/ 85 h 97"/>
                <a:gd name="T78" fmla="*/ 81 w 136"/>
                <a:gd name="T79" fmla="*/ 87 h 97"/>
                <a:gd name="T80" fmla="*/ 58 w 136"/>
                <a:gd name="T81" fmla="*/ 73 h 97"/>
                <a:gd name="T82" fmla="*/ 42 w 136"/>
                <a:gd name="T83" fmla="*/ 54 h 97"/>
                <a:gd name="T84" fmla="*/ 44 w 136"/>
                <a:gd name="T85" fmla="*/ 44 h 97"/>
                <a:gd name="T86" fmla="*/ 46 w 136"/>
                <a:gd name="T87" fmla="*/ 57 h 97"/>
                <a:gd name="T88" fmla="*/ 41 w 136"/>
                <a:gd name="T89" fmla="*/ 85 h 97"/>
                <a:gd name="T90" fmla="*/ 30 w 136"/>
                <a:gd name="T91" fmla="*/ 94 h 97"/>
                <a:gd name="T92" fmla="*/ 16 w 136"/>
                <a:gd name="T93" fmla="*/ 97 h 97"/>
                <a:gd name="T94" fmla="*/ 5 w 136"/>
                <a:gd name="T95" fmla="*/ 89 h 97"/>
                <a:gd name="T96" fmla="*/ 0 w 136"/>
                <a:gd name="T97" fmla="*/ 63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6" h="97">
                  <a:moveTo>
                    <a:pt x="0" y="63"/>
                  </a:moveTo>
                  <a:cubicBezTo>
                    <a:pt x="0" y="68"/>
                    <a:pt x="1" y="72"/>
                    <a:pt x="2" y="76"/>
                  </a:cubicBezTo>
                  <a:cubicBezTo>
                    <a:pt x="3" y="80"/>
                    <a:pt x="5" y="84"/>
                    <a:pt x="7" y="87"/>
                  </a:cubicBezTo>
                  <a:cubicBezTo>
                    <a:pt x="9" y="89"/>
                    <a:pt x="10" y="90"/>
                    <a:pt x="12" y="91"/>
                  </a:cubicBezTo>
                  <a:cubicBezTo>
                    <a:pt x="13" y="92"/>
                    <a:pt x="15" y="93"/>
                    <a:pt x="17" y="93"/>
                  </a:cubicBezTo>
                  <a:cubicBezTo>
                    <a:pt x="19" y="93"/>
                    <a:pt x="21" y="93"/>
                    <a:pt x="22" y="92"/>
                  </a:cubicBezTo>
                  <a:cubicBezTo>
                    <a:pt x="24" y="91"/>
                    <a:pt x="26" y="90"/>
                    <a:pt x="28" y="89"/>
                  </a:cubicBezTo>
                  <a:cubicBezTo>
                    <a:pt x="29" y="88"/>
                    <a:pt x="31" y="87"/>
                    <a:pt x="32" y="86"/>
                  </a:cubicBezTo>
                  <a:cubicBezTo>
                    <a:pt x="34" y="84"/>
                    <a:pt x="35" y="83"/>
                    <a:pt x="36" y="81"/>
                  </a:cubicBezTo>
                  <a:cubicBezTo>
                    <a:pt x="37" y="80"/>
                    <a:pt x="37" y="78"/>
                    <a:pt x="38" y="76"/>
                  </a:cubicBezTo>
                  <a:cubicBezTo>
                    <a:pt x="38" y="74"/>
                    <a:pt x="39" y="72"/>
                    <a:pt x="39" y="70"/>
                  </a:cubicBezTo>
                  <a:cubicBezTo>
                    <a:pt x="39" y="66"/>
                    <a:pt x="39" y="62"/>
                    <a:pt x="39" y="58"/>
                  </a:cubicBezTo>
                  <a:cubicBezTo>
                    <a:pt x="39" y="56"/>
                    <a:pt x="38" y="54"/>
                    <a:pt x="38" y="52"/>
                  </a:cubicBezTo>
                  <a:cubicBezTo>
                    <a:pt x="37" y="50"/>
                    <a:pt x="37" y="48"/>
                    <a:pt x="36" y="46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43" y="43"/>
                    <a:pt x="43" y="43"/>
                    <a:pt x="43" y="43"/>
                  </a:cubicBezTo>
                  <a:cubicBezTo>
                    <a:pt x="45" y="45"/>
                    <a:pt x="47" y="47"/>
                    <a:pt x="48" y="49"/>
                  </a:cubicBezTo>
                  <a:cubicBezTo>
                    <a:pt x="50" y="51"/>
                    <a:pt x="52" y="53"/>
                    <a:pt x="53" y="55"/>
                  </a:cubicBezTo>
                  <a:cubicBezTo>
                    <a:pt x="57" y="59"/>
                    <a:pt x="61" y="63"/>
                    <a:pt x="64" y="67"/>
                  </a:cubicBezTo>
                  <a:cubicBezTo>
                    <a:pt x="68" y="70"/>
                    <a:pt x="72" y="73"/>
                    <a:pt x="76" y="76"/>
                  </a:cubicBezTo>
                  <a:cubicBezTo>
                    <a:pt x="78" y="77"/>
                    <a:pt x="81" y="78"/>
                    <a:pt x="82" y="78"/>
                  </a:cubicBezTo>
                  <a:cubicBezTo>
                    <a:pt x="84" y="79"/>
                    <a:pt x="86" y="78"/>
                    <a:pt x="87" y="78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9" y="77"/>
                    <a:pt x="89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6"/>
                    <a:pt x="90" y="75"/>
                    <a:pt x="90" y="74"/>
                  </a:cubicBezTo>
                  <a:cubicBezTo>
                    <a:pt x="91" y="72"/>
                    <a:pt x="92" y="70"/>
                    <a:pt x="92" y="67"/>
                  </a:cubicBezTo>
                  <a:cubicBezTo>
                    <a:pt x="92" y="63"/>
                    <a:pt x="92" y="57"/>
                    <a:pt x="92" y="52"/>
                  </a:cubicBezTo>
                  <a:cubicBezTo>
                    <a:pt x="91" y="47"/>
                    <a:pt x="90" y="42"/>
                    <a:pt x="89" y="36"/>
                  </a:cubicBezTo>
                  <a:cubicBezTo>
                    <a:pt x="88" y="34"/>
                    <a:pt x="88" y="31"/>
                    <a:pt x="87" y="29"/>
                  </a:cubicBezTo>
                  <a:cubicBezTo>
                    <a:pt x="86" y="26"/>
                    <a:pt x="86" y="23"/>
                    <a:pt x="85" y="21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92" y="17"/>
                    <a:pt x="92" y="17"/>
                    <a:pt x="92" y="17"/>
                  </a:cubicBezTo>
                  <a:cubicBezTo>
                    <a:pt x="94" y="20"/>
                    <a:pt x="97" y="24"/>
                    <a:pt x="100" y="27"/>
                  </a:cubicBezTo>
                  <a:cubicBezTo>
                    <a:pt x="102" y="30"/>
                    <a:pt x="105" y="33"/>
                    <a:pt x="108" y="36"/>
                  </a:cubicBezTo>
                  <a:cubicBezTo>
                    <a:pt x="110" y="39"/>
                    <a:pt x="113" y="42"/>
                    <a:pt x="116" y="45"/>
                  </a:cubicBezTo>
                  <a:cubicBezTo>
                    <a:pt x="119" y="48"/>
                    <a:pt x="122" y="51"/>
                    <a:pt x="125" y="52"/>
                  </a:cubicBezTo>
                  <a:cubicBezTo>
                    <a:pt x="126" y="53"/>
                    <a:pt x="127" y="53"/>
                    <a:pt x="127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9" y="53"/>
                    <a:pt x="128" y="53"/>
                    <a:pt x="129" y="53"/>
                  </a:cubicBezTo>
                  <a:cubicBezTo>
                    <a:pt x="130" y="52"/>
                    <a:pt x="131" y="51"/>
                    <a:pt x="131" y="49"/>
                  </a:cubicBezTo>
                  <a:cubicBezTo>
                    <a:pt x="132" y="45"/>
                    <a:pt x="133" y="41"/>
                    <a:pt x="133" y="37"/>
                  </a:cubicBezTo>
                  <a:cubicBezTo>
                    <a:pt x="133" y="33"/>
                    <a:pt x="133" y="29"/>
                    <a:pt x="133" y="25"/>
                  </a:cubicBezTo>
                  <a:cubicBezTo>
                    <a:pt x="133" y="20"/>
                    <a:pt x="133" y="16"/>
                    <a:pt x="132" y="12"/>
                  </a:cubicBezTo>
                  <a:cubicBezTo>
                    <a:pt x="134" y="20"/>
                    <a:pt x="135" y="29"/>
                    <a:pt x="136" y="37"/>
                  </a:cubicBezTo>
                  <a:cubicBezTo>
                    <a:pt x="136" y="41"/>
                    <a:pt x="136" y="46"/>
                    <a:pt x="135" y="50"/>
                  </a:cubicBezTo>
                  <a:cubicBezTo>
                    <a:pt x="135" y="52"/>
                    <a:pt x="134" y="55"/>
                    <a:pt x="132" y="57"/>
                  </a:cubicBezTo>
                  <a:cubicBezTo>
                    <a:pt x="131" y="57"/>
                    <a:pt x="130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8" y="58"/>
                    <a:pt x="129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7" y="58"/>
                    <a:pt x="127" y="58"/>
                  </a:cubicBezTo>
                  <a:cubicBezTo>
                    <a:pt x="125" y="58"/>
                    <a:pt x="124" y="58"/>
                    <a:pt x="123" y="57"/>
                  </a:cubicBezTo>
                  <a:cubicBezTo>
                    <a:pt x="121" y="56"/>
                    <a:pt x="119" y="55"/>
                    <a:pt x="117" y="54"/>
                  </a:cubicBezTo>
                  <a:cubicBezTo>
                    <a:pt x="115" y="52"/>
                    <a:pt x="114" y="51"/>
                    <a:pt x="112" y="50"/>
                  </a:cubicBezTo>
                  <a:cubicBezTo>
                    <a:pt x="109" y="47"/>
                    <a:pt x="106" y="44"/>
                    <a:pt x="103" y="41"/>
                  </a:cubicBezTo>
                  <a:cubicBezTo>
                    <a:pt x="100" y="38"/>
                    <a:pt x="97" y="35"/>
                    <a:pt x="94" y="32"/>
                  </a:cubicBezTo>
                  <a:cubicBezTo>
                    <a:pt x="91" y="29"/>
                    <a:pt x="88" y="26"/>
                    <a:pt x="85" y="22"/>
                  </a:cubicBezTo>
                  <a:cubicBezTo>
                    <a:pt x="93" y="18"/>
                    <a:pt x="93" y="18"/>
                    <a:pt x="93" y="18"/>
                  </a:cubicBezTo>
                  <a:cubicBezTo>
                    <a:pt x="93" y="21"/>
                    <a:pt x="94" y="24"/>
                    <a:pt x="95" y="26"/>
                  </a:cubicBezTo>
                  <a:cubicBezTo>
                    <a:pt x="96" y="29"/>
                    <a:pt x="97" y="32"/>
                    <a:pt x="97" y="35"/>
                  </a:cubicBezTo>
                  <a:cubicBezTo>
                    <a:pt x="99" y="40"/>
                    <a:pt x="100" y="45"/>
                    <a:pt x="100" y="51"/>
                  </a:cubicBezTo>
                  <a:cubicBezTo>
                    <a:pt x="101" y="57"/>
                    <a:pt x="102" y="62"/>
                    <a:pt x="101" y="68"/>
                  </a:cubicBezTo>
                  <a:cubicBezTo>
                    <a:pt x="101" y="71"/>
                    <a:pt x="100" y="74"/>
                    <a:pt x="99" y="78"/>
                  </a:cubicBezTo>
                  <a:cubicBezTo>
                    <a:pt x="98" y="79"/>
                    <a:pt x="98" y="81"/>
                    <a:pt x="96" y="82"/>
                  </a:cubicBezTo>
                  <a:cubicBezTo>
                    <a:pt x="95" y="83"/>
                    <a:pt x="95" y="83"/>
                    <a:pt x="95" y="83"/>
                  </a:cubicBezTo>
                  <a:cubicBezTo>
                    <a:pt x="95" y="84"/>
                    <a:pt x="94" y="84"/>
                    <a:pt x="94" y="84"/>
                  </a:cubicBezTo>
                  <a:cubicBezTo>
                    <a:pt x="94" y="85"/>
                    <a:pt x="93" y="85"/>
                    <a:pt x="93" y="85"/>
                  </a:cubicBezTo>
                  <a:cubicBezTo>
                    <a:pt x="92" y="86"/>
                    <a:pt x="92" y="86"/>
                    <a:pt x="92" y="86"/>
                  </a:cubicBezTo>
                  <a:cubicBezTo>
                    <a:pt x="88" y="88"/>
                    <a:pt x="84" y="88"/>
                    <a:pt x="81" y="87"/>
                  </a:cubicBezTo>
                  <a:cubicBezTo>
                    <a:pt x="77" y="87"/>
                    <a:pt x="74" y="85"/>
                    <a:pt x="72" y="84"/>
                  </a:cubicBezTo>
                  <a:cubicBezTo>
                    <a:pt x="66" y="81"/>
                    <a:pt x="62" y="77"/>
                    <a:pt x="58" y="73"/>
                  </a:cubicBezTo>
                  <a:cubicBezTo>
                    <a:pt x="54" y="69"/>
                    <a:pt x="50" y="65"/>
                    <a:pt x="47" y="61"/>
                  </a:cubicBezTo>
                  <a:cubicBezTo>
                    <a:pt x="45" y="59"/>
                    <a:pt x="43" y="56"/>
                    <a:pt x="42" y="54"/>
                  </a:cubicBezTo>
                  <a:cubicBezTo>
                    <a:pt x="40" y="52"/>
                    <a:pt x="38" y="50"/>
                    <a:pt x="37" y="47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5" y="46"/>
                    <a:pt x="45" y="48"/>
                    <a:pt x="46" y="50"/>
                  </a:cubicBezTo>
                  <a:cubicBezTo>
                    <a:pt x="46" y="53"/>
                    <a:pt x="46" y="55"/>
                    <a:pt x="46" y="57"/>
                  </a:cubicBezTo>
                  <a:cubicBezTo>
                    <a:pt x="47" y="62"/>
                    <a:pt x="47" y="67"/>
                    <a:pt x="46" y="71"/>
                  </a:cubicBezTo>
                  <a:cubicBezTo>
                    <a:pt x="45" y="76"/>
                    <a:pt x="44" y="80"/>
                    <a:pt x="41" y="85"/>
                  </a:cubicBezTo>
                  <a:cubicBezTo>
                    <a:pt x="40" y="87"/>
                    <a:pt x="38" y="88"/>
                    <a:pt x="36" y="90"/>
                  </a:cubicBezTo>
                  <a:cubicBezTo>
                    <a:pt x="34" y="92"/>
                    <a:pt x="33" y="93"/>
                    <a:pt x="30" y="94"/>
                  </a:cubicBezTo>
                  <a:cubicBezTo>
                    <a:pt x="28" y="95"/>
                    <a:pt x="26" y="96"/>
                    <a:pt x="24" y="97"/>
                  </a:cubicBezTo>
                  <a:cubicBezTo>
                    <a:pt x="21" y="97"/>
                    <a:pt x="19" y="97"/>
                    <a:pt x="16" y="97"/>
                  </a:cubicBezTo>
                  <a:cubicBezTo>
                    <a:pt x="14" y="97"/>
                    <a:pt x="12" y="96"/>
                    <a:pt x="10" y="94"/>
                  </a:cubicBezTo>
                  <a:cubicBezTo>
                    <a:pt x="8" y="93"/>
                    <a:pt x="6" y="91"/>
                    <a:pt x="5" y="89"/>
                  </a:cubicBezTo>
                  <a:cubicBezTo>
                    <a:pt x="2" y="85"/>
                    <a:pt x="1" y="81"/>
                    <a:pt x="1" y="76"/>
                  </a:cubicBezTo>
                  <a:cubicBezTo>
                    <a:pt x="0" y="72"/>
                    <a:pt x="0" y="68"/>
                    <a:pt x="0" y="63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30"/>
            <p:cNvSpPr/>
            <p:nvPr/>
          </p:nvSpPr>
          <p:spPr bwMode="auto">
            <a:xfrm>
              <a:off x="6116638" y="3678238"/>
              <a:ext cx="387350" cy="258763"/>
            </a:xfrm>
            <a:custGeom>
              <a:avLst/>
              <a:gdLst>
                <a:gd name="T0" fmla="*/ 0 w 91"/>
                <a:gd name="T1" fmla="*/ 21 h 61"/>
                <a:gd name="T2" fmla="*/ 6 w 91"/>
                <a:gd name="T3" fmla="*/ 31 h 61"/>
                <a:gd name="T4" fmla="*/ 14 w 91"/>
                <a:gd name="T5" fmla="*/ 42 h 61"/>
                <a:gd name="T6" fmla="*/ 22 w 91"/>
                <a:gd name="T7" fmla="*/ 50 h 61"/>
                <a:gd name="T8" fmla="*/ 31 w 91"/>
                <a:gd name="T9" fmla="*/ 54 h 61"/>
                <a:gd name="T10" fmla="*/ 35 w 91"/>
                <a:gd name="T11" fmla="*/ 53 h 61"/>
                <a:gd name="T12" fmla="*/ 37 w 91"/>
                <a:gd name="T13" fmla="*/ 51 h 61"/>
                <a:gd name="T14" fmla="*/ 37 w 91"/>
                <a:gd name="T15" fmla="*/ 50 h 61"/>
                <a:gd name="T16" fmla="*/ 38 w 91"/>
                <a:gd name="T17" fmla="*/ 50 h 61"/>
                <a:gd name="T18" fmla="*/ 38 w 91"/>
                <a:gd name="T19" fmla="*/ 49 h 61"/>
                <a:gd name="T20" fmla="*/ 42 w 91"/>
                <a:gd name="T21" fmla="*/ 38 h 61"/>
                <a:gd name="T22" fmla="*/ 43 w 91"/>
                <a:gd name="T23" fmla="*/ 27 h 61"/>
                <a:gd name="T24" fmla="*/ 43 w 91"/>
                <a:gd name="T25" fmla="*/ 21 h 61"/>
                <a:gd name="T26" fmla="*/ 43 w 91"/>
                <a:gd name="T27" fmla="*/ 14 h 61"/>
                <a:gd name="T28" fmla="*/ 43 w 91"/>
                <a:gd name="T29" fmla="*/ 0 h 61"/>
                <a:gd name="T30" fmla="*/ 52 w 91"/>
                <a:gd name="T31" fmla="*/ 11 h 61"/>
                <a:gd name="T32" fmla="*/ 59 w 91"/>
                <a:gd name="T33" fmla="*/ 20 h 61"/>
                <a:gd name="T34" fmla="*/ 66 w 91"/>
                <a:gd name="T35" fmla="*/ 28 h 61"/>
                <a:gd name="T36" fmla="*/ 74 w 91"/>
                <a:gd name="T37" fmla="*/ 36 h 61"/>
                <a:gd name="T38" fmla="*/ 78 w 91"/>
                <a:gd name="T39" fmla="*/ 39 h 61"/>
                <a:gd name="T40" fmla="*/ 82 w 91"/>
                <a:gd name="T41" fmla="*/ 41 h 61"/>
                <a:gd name="T42" fmla="*/ 82 w 91"/>
                <a:gd name="T43" fmla="*/ 41 h 61"/>
                <a:gd name="T44" fmla="*/ 82 w 91"/>
                <a:gd name="T45" fmla="*/ 41 h 61"/>
                <a:gd name="T46" fmla="*/ 82 w 91"/>
                <a:gd name="T47" fmla="*/ 41 h 61"/>
                <a:gd name="T48" fmla="*/ 82 w 91"/>
                <a:gd name="T49" fmla="*/ 41 h 61"/>
                <a:gd name="T50" fmla="*/ 82 w 91"/>
                <a:gd name="T51" fmla="*/ 41 h 61"/>
                <a:gd name="T52" fmla="*/ 82 w 91"/>
                <a:gd name="T53" fmla="*/ 41 h 61"/>
                <a:gd name="T54" fmla="*/ 82 w 91"/>
                <a:gd name="T55" fmla="*/ 41 h 61"/>
                <a:gd name="T56" fmla="*/ 82 w 91"/>
                <a:gd name="T57" fmla="*/ 41 h 61"/>
                <a:gd name="T58" fmla="*/ 83 w 91"/>
                <a:gd name="T59" fmla="*/ 40 h 61"/>
                <a:gd name="T60" fmla="*/ 84 w 91"/>
                <a:gd name="T61" fmla="*/ 35 h 61"/>
                <a:gd name="T62" fmla="*/ 86 w 91"/>
                <a:gd name="T63" fmla="*/ 24 h 61"/>
                <a:gd name="T64" fmla="*/ 88 w 91"/>
                <a:gd name="T65" fmla="*/ 13 h 61"/>
                <a:gd name="T66" fmla="*/ 88 w 91"/>
                <a:gd name="T67" fmla="*/ 2 h 61"/>
                <a:gd name="T68" fmla="*/ 90 w 91"/>
                <a:gd name="T69" fmla="*/ 13 h 61"/>
                <a:gd name="T70" fmla="*/ 91 w 91"/>
                <a:gd name="T71" fmla="*/ 25 h 61"/>
                <a:gd name="T72" fmla="*/ 90 w 91"/>
                <a:gd name="T73" fmla="*/ 36 h 61"/>
                <a:gd name="T74" fmla="*/ 88 w 91"/>
                <a:gd name="T75" fmla="*/ 42 h 61"/>
                <a:gd name="T76" fmla="*/ 86 w 91"/>
                <a:gd name="T77" fmla="*/ 46 h 61"/>
                <a:gd name="T78" fmla="*/ 84 w 91"/>
                <a:gd name="T79" fmla="*/ 47 h 61"/>
                <a:gd name="T80" fmla="*/ 82 w 91"/>
                <a:gd name="T81" fmla="*/ 47 h 61"/>
                <a:gd name="T82" fmla="*/ 82 w 91"/>
                <a:gd name="T83" fmla="*/ 47 h 61"/>
                <a:gd name="T84" fmla="*/ 82 w 91"/>
                <a:gd name="T85" fmla="*/ 48 h 61"/>
                <a:gd name="T86" fmla="*/ 82 w 91"/>
                <a:gd name="T87" fmla="*/ 47 h 61"/>
                <a:gd name="T88" fmla="*/ 82 w 91"/>
                <a:gd name="T89" fmla="*/ 47 h 61"/>
                <a:gd name="T90" fmla="*/ 81 w 91"/>
                <a:gd name="T91" fmla="*/ 47 h 61"/>
                <a:gd name="T92" fmla="*/ 74 w 91"/>
                <a:gd name="T93" fmla="*/ 45 h 61"/>
                <a:gd name="T94" fmla="*/ 69 w 91"/>
                <a:gd name="T95" fmla="*/ 42 h 61"/>
                <a:gd name="T96" fmla="*/ 60 w 91"/>
                <a:gd name="T97" fmla="*/ 34 h 61"/>
                <a:gd name="T98" fmla="*/ 52 w 91"/>
                <a:gd name="T99" fmla="*/ 26 h 61"/>
                <a:gd name="T100" fmla="*/ 44 w 91"/>
                <a:gd name="T101" fmla="*/ 17 h 61"/>
                <a:gd name="T102" fmla="*/ 53 w 91"/>
                <a:gd name="T103" fmla="*/ 14 h 61"/>
                <a:gd name="T104" fmla="*/ 53 w 91"/>
                <a:gd name="T105" fmla="*/ 21 h 61"/>
                <a:gd name="T106" fmla="*/ 53 w 91"/>
                <a:gd name="T107" fmla="*/ 27 h 61"/>
                <a:gd name="T108" fmla="*/ 51 w 91"/>
                <a:gd name="T109" fmla="*/ 40 h 61"/>
                <a:gd name="T110" fmla="*/ 45 w 91"/>
                <a:gd name="T111" fmla="*/ 53 h 61"/>
                <a:gd name="T112" fmla="*/ 43 w 91"/>
                <a:gd name="T113" fmla="*/ 56 h 61"/>
                <a:gd name="T114" fmla="*/ 39 w 91"/>
                <a:gd name="T115" fmla="*/ 59 h 61"/>
                <a:gd name="T116" fmla="*/ 31 w 91"/>
                <a:gd name="T117" fmla="*/ 61 h 61"/>
                <a:gd name="T118" fmla="*/ 24 w 91"/>
                <a:gd name="T119" fmla="*/ 59 h 61"/>
                <a:gd name="T120" fmla="*/ 18 w 91"/>
                <a:gd name="T121" fmla="*/ 55 h 61"/>
                <a:gd name="T122" fmla="*/ 10 w 91"/>
                <a:gd name="T123" fmla="*/ 44 h 61"/>
                <a:gd name="T124" fmla="*/ 0 w 91"/>
                <a:gd name="T125" fmla="*/ 2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91" h="61">
                  <a:moveTo>
                    <a:pt x="0" y="21"/>
                  </a:moveTo>
                  <a:cubicBezTo>
                    <a:pt x="2" y="24"/>
                    <a:pt x="4" y="28"/>
                    <a:pt x="6" y="31"/>
                  </a:cubicBezTo>
                  <a:cubicBezTo>
                    <a:pt x="9" y="35"/>
                    <a:pt x="11" y="38"/>
                    <a:pt x="14" y="42"/>
                  </a:cubicBezTo>
                  <a:cubicBezTo>
                    <a:pt x="16" y="45"/>
                    <a:pt x="19" y="48"/>
                    <a:pt x="22" y="50"/>
                  </a:cubicBezTo>
                  <a:cubicBezTo>
                    <a:pt x="25" y="53"/>
                    <a:pt x="29" y="55"/>
                    <a:pt x="31" y="54"/>
                  </a:cubicBezTo>
                  <a:cubicBezTo>
                    <a:pt x="33" y="54"/>
                    <a:pt x="34" y="54"/>
                    <a:pt x="35" y="53"/>
                  </a:cubicBezTo>
                  <a:cubicBezTo>
                    <a:pt x="36" y="52"/>
                    <a:pt x="36" y="52"/>
                    <a:pt x="37" y="51"/>
                  </a:cubicBezTo>
                  <a:cubicBezTo>
                    <a:pt x="37" y="50"/>
                    <a:pt x="37" y="50"/>
                    <a:pt x="37" y="50"/>
                  </a:cubicBezTo>
                  <a:cubicBezTo>
                    <a:pt x="37" y="50"/>
                    <a:pt x="37" y="50"/>
                    <a:pt x="38" y="50"/>
                  </a:cubicBezTo>
                  <a:cubicBezTo>
                    <a:pt x="38" y="50"/>
                    <a:pt x="38" y="49"/>
                    <a:pt x="38" y="49"/>
                  </a:cubicBezTo>
                  <a:cubicBezTo>
                    <a:pt x="40" y="46"/>
                    <a:pt x="41" y="42"/>
                    <a:pt x="42" y="38"/>
                  </a:cubicBezTo>
                  <a:cubicBezTo>
                    <a:pt x="43" y="35"/>
                    <a:pt x="43" y="31"/>
                    <a:pt x="43" y="27"/>
                  </a:cubicBezTo>
                  <a:cubicBezTo>
                    <a:pt x="43" y="25"/>
                    <a:pt x="43" y="23"/>
                    <a:pt x="43" y="21"/>
                  </a:cubicBezTo>
                  <a:cubicBezTo>
                    <a:pt x="43" y="18"/>
                    <a:pt x="43" y="16"/>
                    <a:pt x="43" y="14"/>
                  </a:cubicBezTo>
                  <a:cubicBezTo>
                    <a:pt x="43" y="0"/>
                    <a:pt x="43" y="0"/>
                    <a:pt x="43" y="0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54" y="14"/>
                    <a:pt x="56" y="17"/>
                    <a:pt x="59" y="20"/>
                  </a:cubicBezTo>
                  <a:cubicBezTo>
                    <a:pt x="61" y="22"/>
                    <a:pt x="64" y="25"/>
                    <a:pt x="66" y="28"/>
                  </a:cubicBezTo>
                  <a:cubicBezTo>
                    <a:pt x="69" y="31"/>
                    <a:pt x="71" y="33"/>
                    <a:pt x="74" y="36"/>
                  </a:cubicBezTo>
                  <a:cubicBezTo>
                    <a:pt x="75" y="37"/>
                    <a:pt x="77" y="38"/>
                    <a:pt x="78" y="39"/>
                  </a:cubicBezTo>
                  <a:cubicBezTo>
                    <a:pt x="79" y="40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0"/>
                    <a:pt x="83" y="40"/>
                  </a:cubicBezTo>
                  <a:cubicBezTo>
                    <a:pt x="83" y="38"/>
                    <a:pt x="84" y="37"/>
                    <a:pt x="84" y="35"/>
                  </a:cubicBezTo>
                  <a:cubicBezTo>
                    <a:pt x="85" y="32"/>
                    <a:pt x="86" y="28"/>
                    <a:pt x="86" y="24"/>
                  </a:cubicBezTo>
                  <a:cubicBezTo>
                    <a:pt x="87" y="21"/>
                    <a:pt x="87" y="17"/>
                    <a:pt x="88" y="13"/>
                  </a:cubicBezTo>
                  <a:cubicBezTo>
                    <a:pt x="88" y="2"/>
                    <a:pt x="88" y="2"/>
                    <a:pt x="88" y="2"/>
                  </a:cubicBezTo>
                  <a:cubicBezTo>
                    <a:pt x="89" y="6"/>
                    <a:pt x="89" y="9"/>
                    <a:pt x="90" y="13"/>
                  </a:cubicBezTo>
                  <a:cubicBezTo>
                    <a:pt x="90" y="17"/>
                    <a:pt x="90" y="21"/>
                    <a:pt x="91" y="25"/>
                  </a:cubicBezTo>
                  <a:cubicBezTo>
                    <a:pt x="91" y="28"/>
                    <a:pt x="91" y="32"/>
                    <a:pt x="90" y="36"/>
                  </a:cubicBezTo>
                  <a:cubicBezTo>
                    <a:pt x="90" y="38"/>
                    <a:pt x="89" y="40"/>
                    <a:pt x="88" y="42"/>
                  </a:cubicBezTo>
                  <a:cubicBezTo>
                    <a:pt x="88" y="43"/>
                    <a:pt x="87" y="45"/>
                    <a:pt x="86" y="46"/>
                  </a:cubicBezTo>
                  <a:cubicBezTo>
                    <a:pt x="85" y="46"/>
                    <a:pt x="85" y="47"/>
                    <a:pt x="84" y="47"/>
                  </a:cubicBezTo>
                  <a:cubicBezTo>
                    <a:pt x="83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8"/>
                    <a:pt x="82" y="48"/>
                    <a:pt x="82" y="48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1" y="47"/>
                    <a:pt x="81" y="47"/>
                    <a:pt x="81" y="47"/>
                  </a:cubicBezTo>
                  <a:cubicBezTo>
                    <a:pt x="78" y="47"/>
                    <a:pt x="76" y="46"/>
                    <a:pt x="74" y="45"/>
                  </a:cubicBezTo>
                  <a:cubicBezTo>
                    <a:pt x="72" y="44"/>
                    <a:pt x="71" y="43"/>
                    <a:pt x="69" y="42"/>
                  </a:cubicBezTo>
                  <a:cubicBezTo>
                    <a:pt x="66" y="39"/>
                    <a:pt x="63" y="37"/>
                    <a:pt x="60" y="34"/>
                  </a:cubicBezTo>
                  <a:cubicBezTo>
                    <a:pt x="57" y="31"/>
                    <a:pt x="55" y="29"/>
                    <a:pt x="52" y="26"/>
                  </a:cubicBezTo>
                  <a:cubicBezTo>
                    <a:pt x="49" y="23"/>
                    <a:pt x="47" y="20"/>
                    <a:pt x="44" y="17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53" y="16"/>
                    <a:pt x="53" y="18"/>
                    <a:pt x="53" y="21"/>
                  </a:cubicBezTo>
                  <a:cubicBezTo>
                    <a:pt x="53" y="23"/>
                    <a:pt x="53" y="25"/>
                    <a:pt x="53" y="27"/>
                  </a:cubicBezTo>
                  <a:cubicBezTo>
                    <a:pt x="52" y="32"/>
                    <a:pt x="52" y="36"/>
                    <a:pt x="51" y="40"/>
                  </a:cubicBezTo>
                  <a:cubicBezTo>
                    <a:pt x="49" y="45"/>
                    <a:pt x="48" y="49"/>
                    <a:pt x="45" y="53"/>
                  </a:cubicBezTo>
                  <a:cubicBezTo>
                    <a:pt x="44" y="54"/>
                    <a:pt x="43" y="56"/>
                    <a:pt x="43" y="56"/>
                  </a:cubicBezTo>
                  <a:cubicBezTo>
                    <a:pt x="42" y="57"/>
                    <a:pt x="41" y="58"/>
                    <a:pt x="39" y="59"/>
                  </a:cubicBezTo>
                  <a:cubicBezTo>
                    <a:pt x="37" y="60"/>
                    <a:pt x="34" y="61"/>
                    <a:pt x="31" y="61"/>
                  </a:cubicBezTo>
                  <a:cubicBezTo>
                    <a:pt x="28" y="61"/>
                    <a:pt x="26" y="60"/>
                    <a:pt x="24" y="59"/>
                  </a:cubicBezTo>
                  <a:cubicBezTo>
                    <a:pt x="22" y="58"/>
                    <a:pt x="20" y="56"/>
                    <a:pt x="18" y="55"/>
                  </a:cubicBezTo>
                  <a:cubicBezTo>
                    <a:pt x="15" y="51"/>
                    <a:pt x="12" y="48"/>
                    <a:pt x="10" y="44"/>
                  </a:cubicBezTo>
                  <a:cubicBezTo>
                    <a:pt x="6" y="37"/>
                    <a:pt x="2" y="29"/>
                    <a:pt x="0" y="21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9" name="组合 128"/>
          <p:cNvGrpSpPr/>
          <p:nvPr/>
        </p:nvGrpSpPr>
        <p:grpSpPr>
          <a:xfrm>
            <a:off x="1343465" y="4153421"/>
            <a:ext cx="1438865" cy="1521714"/>
            <a:chOff x="4745038" y="2014538"/>
            <a:chExt cx="2701925" cy="2857500"/>
          </a:xfrm>
        </p:grpSpPr>
        <p:sp>
          <p:nvSpPr>
            <p:cNvPr id="13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3250" advTm="1000">
        <p15:prstTrans prst="origami" invX="1"/>
      </p:transition>
    </mc:Choice>
    <mc:Fallback xmlns="">
      <p:transition spd="slow" advTm="1000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Group 4"/>
          <p:cNvGrpSpPr>
            <a:grpSpLocks noChangeAspect="1"/>
          </p:cNvGrpSpPr>
          <p:nvPr/>
        </p:nvGrpSpPr>
        <p:grpSpPr bwMode="auto">
          <a:xfrm>
            <a:off x="4092473" y="2648854"/>
            <a:ext cx="4029398" cy="3129382"/>
            <a:chOff x="2329" y="786"/>
            <a:chExt cx="3022" cy="2347"/>
          </a:xfrm>
        </p:grpSpPr>
        <p:sp>
          <p:nvSpPr>
            <p:cNvPr id="16" name="Freeform 5"/>
            <p:cNvSpPr/>
            <p:nvPr/>
          </p:nvSpPr>
          <p:spPr bwMode="auto">
            <a:xfrm>
              <a:off x="3462" y="1393"/>
              <a:ext cx="389" cy="1740"/>
            </a:xfrm>
            <a:custGeom>
              <a:avLst/>
              <a:gdLst>
                <a:gd name="T0" fmla="*/ 0 w 164"/>
                <a:gd name="T1" fmla="*/ 1140 h 1222"/>
                <a:gd name="T2" fmla="*/ 0 w 164"/>
                <a:gd name="T3" fmla="*/ 1140 h 1222"/>
                <a:gd name="T4" fmla="*/ 82 w 164"/>
                <a:gd name="T5" fmla="*/ 1222 h 1222"/>
                <a:gd name="T6" fmla="*/ 82 w 164"/>
                <a:gd name="T7" fmla="*/ 1222 h 1222"/>
                <a:gd name="T8" fmla="*/ 164 w 164"/>
                <a:gd name="T9" fmla="*/ 1140 h 1222"/>
                <a:gd name="T10" fmla="*/ 164 w 164"/>
                <a:gd name="T11" fmla="*/ 1140 h 1222"/>
                <a:gd name="T12" fmla="*/ 164 w 164"/>
                <a:gd name="T13" fmla="*/ 0 h 1222"/>
                <a:gd name="connsiteX0" fmla="*/ 0 w 10000"/>
                <a:gd name="connsiteY0" fmla="*/ 9830 h 10501"/>
                <a:gd name="connsiteX1" fmla="*/ 0 w 10000"/>
                <a:gd name="connsiteY1" fmla="*/ 9830 h 10501"/>
                <a:gd name="connsiteX2" fmla="*/ 5000 w 10000"/>
                <a:gd name="connsiteY2" fmla="*/ 10501 h 10501"/>
                <a:gd name="connsiteX3" fmla="*/ 5000 w 10000"/>
                <a:gd name="connsiteY3" fmla="*/ 10501 h 10501"/>
                <a:gd name="connsiteX4" fmla="*/ 10000 w 10000"/>
                <a:gd name="connsiteY4" fmla="*/ 9830 h 10501"/>
                <a:gd name="connsiteX5" fmla="*/ 10000 w 10000"/>
                <a:gd name="connsiteY5" fmla="*/ 9830 h 10501"/>
                <a:gd name="connsiteX6" fmla="*/ 10000 w 10000"/>
                <a:gd name="connsiteY6" fmla="*/ 0 h 10501"/>
                <a:gd name="connsiteX0-1" fmla="*/ 0 w 10000"/>
                <a:gd name="connsiteY0-2" fmla="*/ 5342 h 6013"/>
                <a:gd name="connsiteX1-3" fmla="*/ 0 w 10000"/>
                <a:gd name="connsiteY1-4" fmla="*/ 5342 h 6013"/>
                <a:gd name="connsiteX2-5" fmla="*/ 5000 w 10000"/>
                <a:gd name="connsiteY2-6" fmla="*/ 6013 h 6013"/>
                <a:gd name="connsiteX3-7" fmla="*/ 5000 w 10000"/>
                <a:gd name="connsiteY3-8" fmla="*/ 6013 h 6013"/>
                <a:gd name="connsiteX4-9" fmla="*/ 10000 w 10000"/>
                <a:gd name="connsiteY4-10" fmla="*/ 5342 h 6013"/>
                <a:gd name="connsiteX5-11" fmla="*/ 10000 w 10000"/>
                <a:gd name="connsiteY5-12" fmla="*/ 5342 h 6013"/>
                <a:gd name="connsiteX6-13" fmla="*/ 10000 w 10000"/>
                <a:gd name="connsiteY6-14" fmla="*/ 0 h 6013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  <a:cxn ang="0">
                  <a:pos x="connsiteX5-11" y="connsiteY5-12"/>
                </a:cxn>
                <a:cxn ang="0">
                  <a:pos x="connsiteX6-13" y="connsiteY6-14"/>
                </a:cxn>
              </a:cxnLst>
              <a:rect l="l" t="t" r="r" b="b"/>
              <a:pathLst>
                <a:path w="10000" h="6013">
                  <a:moveTo>
                    <a:pt x="0" y="5342"/>
                  </a:moveTo>
                  <a:lnTo>
                    <a:pt x="0" y="5342"/>
                  </a:lnTo>
                  <a:cubicBezTo>
                    <a:pt x="0" y="5710"/>
                    <a:pt x="2256" y="6013"/>
                    <a:pt x="5000" y="6013"/>
                  </a:cubicBezTo>
                  <a:lnTo>
                    <a:pt x="5000" y="6013"/>
                  </a:lnTo>
                  <a:cubicBezTo>
                    <a:pt x="7805" y="6013"/>
                    <a:pt x="10000" y="5710"/>
                    <a:pt x="10000" y="5342"/>
                  </a:cubicBezTo>
                  <a:lnTo>
                    <a:pt x="10000" y="5342"/>
                  </a:lnTo>
                  <a:lnTo>
                    <a:pt x="10000" y="0"/>
                  </a:lnTo>
                </a:path>
              </a:pathLst>
            </a:custGeom>
            <a:noFill/>
            <a:ln w="101600" cap="rnd">
              <a:solidFill>
                <a:srgbClr val="B3B3B3"/>
              </a:solidFill>
              <a:prstDash val="solid"/>
              <a:round/>
            </a:ln>
          </p:spPr>
          <p:txBody>
            <a:bodyPr vert="horz" wrap="square" lIns="34284" tIns="17143" rIns="34284" bIns="17143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7" name="Freeform 6"/>
            <p:cNvSpPr/>
            <p:nvPr/>
          </p:nvSpPr>
          <p:spPr bwMode="auto">
            <a:xfrm>
              <a:off x="3841" y="786"/>
              <a:ext cx="1510" cy="1346"/>
            </a:xfrm>
            <a:custGeom>
              <a:avLst/>
              <a:gdLst>
                <a:gd name="T0" fmla="*/ 0 w 638"/>
                <a:gd name="T1" fmla="*/ 0 h 568"/>
                <a:gd name="T2" fmla="*/ 0 w 638"/>
                <a:gd name="T3" fmla="*/ 568 h 568"/>
                <a:gd name="T4" fmla="*/ 159 w 638"/>
                <a:gd name="T5" fmla="*/ 484 h 568"/>
                <a:gd name="T6" fmla="*/ 319 w 638"/>
                <a:gd name="T7" fmla="*/ 568 h 568"/>
                <a:gd name="T8" fmla="*/ 479 w 638"/>
                <a:gd name="T9" fmla="*/ 484 h 568"/>
                <a:gd name="T10" fmla="*/ 638 w 638"/>
                <a:gd name="T11" fmla="*/ 567 h 568"/>
                <a:gd name="T12" fmla="*/ 0 w 638"/>
                <a:gd name="T13" fmla="*/ 0 h 5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38" h="568">
                  <a:moveTo>
                    <a:pt x="0" y="0"/>
                  </a:moveTo>
                  <a:cubicBezTo>
                    <a:pt x="0" y="568"/>
                    <a:pt x="0" y="568"/>
                    <a:pt x="0" y="568"/>
                  </a:cubicBezTo>
                  <a:cubicBezTo>
                    <a:pt x="35" y="517"/>
                    <a:pt x="93" y="484"/>
                    <a:pt x="159" y="484"/>
                  </a:cubicBezTo>
                  <a:cubicBezTo>
                    <a:pt x="226" y="484"/>
                    <a:pt x="284" y="517"/>
                    <a:pt x="319" y="568"/>
                  </a:cubicBezTo>
                  <a:cubicBezTo>
                    <a:pt x="354" y="517"/>
                    <a:pt x="412" y="484"/>
                    <a:pt x="479" y="484"/>
                  </a:cubicBezTo>
                  <a:cubicBezTo>
                    <a:pt x="545" y="484"/>
                    <a:pt x="603" y="517"/>
                    <a:pt x="638" y="567"/>
                  </a:cubicBezTo>
                  <a:cubicBezTo>
                    <a:pt x="601" y="248"/>
                    <a:pt x="329" y="0"/>
                    <a:pt x="0" y="0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</p:spPr>
          <p:txBody>
            <a:bodyPr vert="horz" wrap="square" lIns="34284" tIns="17143" rIns="34284" bIns="17143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8" name="Freeform 7"/>
            <p:cNvSpPr/>
            <p:nvPr/>
          </p:nvSpPr>
          <p:spPr bwMode="auto">
            <a:xfrm>
              <a:off x="2329" y="786"/>
              <a:ext cx="1512" cy="1346"/>
            </a:xfrm>
            <a:custGeom>
              <a:avLst/>
              <a:gdLst>
                <a:gd name="T0" fmla="*/ 639 w 639"/>
                <a:gd name="T1" fmla="*/ 0 h 568"/>
                <a:gd name="T2" fmla="*/ 639 w 639"/>
                <a:gd name="T3" fmla="*/ 0 h 568"/>
                <a:gd name="T4" fmla="*/ 0 w 639"/>
                <a:gd name="T5" fmla="*/ 568 h 568"/>
                <a:gd name="T6" fmla="*/ 160 w 639"/>
                <a:gd name="T7" fmla="*/ 484 h 568"/>
                <a:gd name="T8" fmla="*/ 320 w 639"/>
                <a:gd name="T9" fmla="*/ 568 h 568"/>
                <a:gd name="T10" fmla="*/ 479 w 639"/>
                <a:gd name="T11" fmla="*/ 484 h 568"/>
                <a:gd name="T12" fmla="*/ 639 w 639"/>
                <a:gd name="T13" fmla="*/ 568 h 568"/>
                <a:gd name="T14" fmla="*/ 639 w 639"/>
                <a:gd name="T15" fmla="*/ 0 h 5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39" h="568">
                  <a:moveTo>
                    <a:pt x="639" y="0"/>
                  </a:moveTo>
                  <a:cubicBezTo>
                    <a:pt x="639" y="0"/>
                    <a:pt x="639" y="0"/>
                    <a:pt x="639" y="0"/>
                  </a:cubicBezTo>
                  <a:cubicBezTo>
                    <a:pt x="309" y="0"/>
                    <a:pt x="37" y="248"/>
                    <a:pt x="0" y="568"/>
                  </a:cubicBezTo>
                  <a:cubicBezTo>
                    <a:pt x="35" y="517"/>
                    <a:pt x="94" y="484"/>
                    <a:pt x="160" y="484"/>
                  </a:cubicBezTo>
                  <a:cubicBezTo>
                    <a:pt x="226" y="484"/>
                    <a:pt x="285" y="517"/>
                    <a:pt x="320" y="568"/>
                  </a:cubicBezTo>
                  <a:cubicBezTo>
                    <a:pt x="355" y="517"/>
                    <a:pt x="413" y="484"/>
                    <a:pt x="479" y="484"/>
                  </a:cubicBezTo>
                  <a:cubicBezTo>
                    <a:pt x="545" y="484"/>
                    <a:pt x="604" y="517"/>
                    <a:pt x="639" y="568"/>
                  </a:cubicBezTo>
                  <a:lnTo>
                    <a:pt x="639" y="0"/>
                  </a:ln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</p:spPr>
          <p:txBody>
            <a:bodyPr vert="horz" wrap="square" lIns="34284" tIns="17143" rIns="34284" bIns="17143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9" name="Freeform 8"/>
            <p:cNvSpPr/>
            <p:nvPr/>
          </p:nvSpPr>
          <p:spPr bwMode="auto">
            <a:xfrm>
              <a:off x="3083" y="786"/>
              <a:ext cx="755" cy="1341"/>
            </a:xfrm>
            <a:custGeom>
              <a:avLst/>
              <a:gdLst>
                <a:gd name="T0" fmla="*/ 161 w 319"/>
                <a:gd name="T1" fmla="*/ 484 h 566"/>
                <a:gd name="T2" fmla="*/ 319 w 319"/>
                <a:gd name="T3" fmla="*/ 565 h 566"/>
                <a:gd name="T4" fmla="*/ 319 w 319"/>
                <a:gd name="T5" fmla="*/ 0 h 566"/>
                <a:gd name="T6" fmla="*/ 317 w 319"/>
                <a:gd name="T7" fmla="*/ 0 h 566"/>
                <a:gd name="T8" fmla="*/ 0 w 319"/>
                <a:gd name="T9" fmla="*/ 565 h 566"/>
                <a:gd name="T10" fmla="*/ 0 w 319"/>
                <a:gd name="T11" fmla="*/ 566 h 566"/>
                <a:gd name="T12" fmla="*/ 5 w 319"/>
                <a:gd name="T13" fmla="*/ 564 h 566"/>
                <a:gd name="T14" fmla="*/ 161 w 319"/>
                <a:gd name="T15" fmla="*/ 484 h 5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19" h="566">
                  <a:moveTo>
                    <a:pt x="161" y="484"/>
                  </a:moveTo>
                  <a:cubicBezTo>
                    <a:pt x="226" y="484"/>
                    <a:pt x="284" y="516"/>
                    <a:pt x="319" y="565"/>
                  </a:cubicBezTo>
                  <a:cubicBezTo>
                    <a:pt x="319" y="0"/>
                    <a:pt x="319" y="0"/>
                    <a:pt x="319" y="0"/>
                  </a:cubicBezTo>
                  <a:cubicBezTo>
                    <a:pt x="318" y="0"/>
                    <a:pt x="318" y="0"/>
                    <a:pt x="317" y="0"/>
                  </a:cubicBezTo>
                  <a:cubicBezTo>
                    <a:pt x="153" y="2"/>
                    <a:pt x="19" y="248"/>
                    <a:pt x="0" y="565"/>
                  </a:cubicBezTo>
                  <a:cubicBezTo>
                    <a:pt x="0" y="566"/>
                    <a:pt x="0" y="566"/>
                    <a:pt x="0" y="566"/>
                  </a:cubicBezTo>
                  <a:cubicBezTo>
                    <a:pt x="2" y="563"/>
                    <a:pt x="3" y="563"/>
                    <a:pt x="5" y="564"/>
                  </a:cubicBezTo>
                  <a:cubicBezTo>
                    <a:pt x="40" y="515"/>
                    <a:pt x="97" y="484"/>
                    <a:pt x="161" y="484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</p:spPr>
          <p:txBody>
            <a:bodyPr vert="horz" wrap="square" lIns="34284" tIns="17143" rIns="34284" bIns="17143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0" name="Freeform 9"/>
            <p:cNvSpPr/>
            <p:nvPr/>
          </p:nvSpPr>
          <p:spPr bwMode="auto">
            <a:xfrm>
              <a:off x="3838" y="786"/>
              <a:ext cx="755" cy="1346"/>
            </a:xfrm>
            <a:custGeom>
              <a:avLst/>
              <a:gdLst>
                <a:gd name="T0" fmla="*/ 0 w 319"/>
                <a:gd name="T1" fmla="*/ 568 h 568"/>
                <a:gd name="T2" fmla="*/ 5 w 319"/>
                <a:gd name="T3" fmla="*/ 561 h 568"/>
                <a:gd name="T4" fmla="*/ 159 w 319"/>
                <a:gd name="T5" fmla="*/ 484 h 568"/>
                <a:gd name="T6" fmla="*/ 316 w 319"/>
                <a:gd name="T7" fmla="*/ 563 h 568"/>
                <a:gd name="T8" fmla="*/ 319 w 319"/>
                <a:gd name="T9" fmla="*/ 568 h 568"/>
                <a:gd name="T10" fmla="*/ 319 w 319"/>
                <a:gd name="T11" fmla="*/ 568 h 568"/>
                <a:gd name="T12" fmla="*/ 0 w 319"/>
                <a:gd name="T13" fmla="*/ 0 h 568"/>
                <a:gd name="T14" fmla="*/ 0 w 319"/>
                <a:gd name="T15" fmla="*/ 0 h 568"/>
                <a:gd name="T16" fmla="*/ 0 w 319"/>
                <a:gd name="T17" fmla="*/ 568 h 5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9" h="568">
                  <a:moveTo>
                    <a:pt x="0" y="568"/>
                  </a:moveTo>
                  <a:cubicBezTo>
                    <a:pt x="1" y="563"/>
                    <a:pt x="3" y="561"/>
                    <a:pt x="5" y="561"/>
                  </a:cubicBezTo>
                  <a:cubicBezTo>
                    <a:pt x="40" y="514"/>
                    <a:pt x="96" y="484"/>
                    <a:pt x="159" y="484"/>
                  </a:cubicBezTo>
                  <a:cubicBezTo>
                    <a:pt x="224" y="484"/>
                    <a:pt x="280" y="515"/>
                    <a:pt x="316" y="563"/>
                  </a:cubicBezTo>
                  <a:cubicBezTo>
                    <a:pt x="317" y="564"/>
                    <a:pt x="318" y="565"/>
                    <a:pt x="319" y="568"/>
                  </a:cubicBezTo>
                  <a:cubicBezTo>
                    <a:pt x="319" y="568"/>
                    <a:pt x="319" y="568"/>
                    <a:pt x="319" y="568"/>
                  </a:cubicBezTo>
                  <a:cubicBezTo>
                    <a:pt x="300" y="248"/>
                    <a:pt x="165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0" y="568"/>
                  </a:lnTo>
                  <a:close/>
                </a:path>
              </a:pathLst>
            </a:custGeom>
            <a:solidFill>
              <a:srgbClr val="E35864"/>
            </a:solidFill>
            <a:ln>
              <a:noFill/>
            </a:ln>
          </p:spPr>
          <p:txBody>
            <a:bodyPr vert="horz" wrap="square" lIns="34284" tIns="17143" rIns="34284" bIns="17143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1" name="Text Placeholder 7"/>
          <p:cNvSpPr txBox="1"/>
          <p:nvPr/>
        </p:nvSpPr>
        <p:spPr>
          <a:xfrm>
            <a:off x="2312424" y="1884392"/>
            <a:ext cx="1708316" cy="339227"/>
          </a:xfrm>
          <a:prstGeom prst="rect">
            <a:avLst/>
          </a:prstGeom>
        </p:spPr>
        <p:txBody>
          <a:bodyPr vert="horz" lIns="0" tIns="98497" rIns="0" bIns="98497" anchor="t"/>
          <a:lstStyle>
            <a:lvl1pPr marL="0" indent="0" algn="r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385" b="1" kern="1200" baseline="0">
                <a:solidFill>
                  <a:schemeClr val="accent1"/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6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2" name="Text Placeholder 2"/>
          <p:cNvSpPr txBox="1"/>
          <p:nvPr/>
        </p:nvSpPr>
        <p:spPr>
          <a:xfrm>
            <a:off x="674703" y="2316848"/>
            <a:ext cx="3296261" cy="59585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r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1185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/>
            <a:r>
              <a:rPr lang="zh-CN" altLang="en-US" sz="12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2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3" name="Rounded Rectangle 11"/>
          <p:cNvSpPr>
            <a:spLocks noChangeAspect="1"/>
          </p:cNvSpPr>
          <p:nvPr/>
        </p:nvSpPr>
        <p:spPr>
          <a:xfrm>
            <a:off x="4161277" y="2038024"/>
            <a:ext cx="719905" cy="720606"/>
          </a:xfrm>
          <a:prstGeom prst="roundRect">
            <a:avLst>
              <a:gd name="adj" fmla="val 0"/>
            </a:avLst>
          </a:prstGeom>
          <a:solidFill>
            <a:srgbClr val="3CA74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9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4" name="Text Placeholder 7"/>
          <p:cNvSpPr txBox="1"/>
          <p:nvPr/>
        </p:nvSpPr>
        <p:spPr>
          <a:xfrm>
            <a:off x="4219001" y="2129302"/>
            <a:ext cx="582762" cy="480928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580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8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25" name="Text Placeholder 7"/>
          <p:cNvSpPr txBox="1"/>
          <p:nvPr/>
        </p:nvSpPr>
        <p:spPr>
          <a:xfrm>
            <a:off x="8415077" y="1884392"/>
            <a:ext cx="2010980" cy="339227"/>
          </a:xfrm>
          <a:prstGeom prst="rect">
            <a:avLst/>
          </a:prstGeom>
        </p:spPr>
        <p:txBody>
          <a:bodyPr vert="horz" lIns="0" tIns="98497" rIns="0" bIns="98497" anchor="t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385" b="1" kern="1200" baseline="0">
                <a:solidFill>
                  <a:schemeClr val="accent1"/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6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6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6" name="Text Placeholder 2"/>
          <p:cNvSpPr txBox="1"/>
          <p:nvPr/>
        </p:nvSpPr>
        <p:spPr>
          <a:xfrm>
            <a:off x="8415077" y="2316848"/>
            <a:ext cx="3297144" cy="1047789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1185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/>
            <a:r>
              <a:rPr lang="zh-CN" altLang="en-US" sz="12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2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7" name="Rounded Rectangle 23"/>
          <p:cNvSpPr>
            <a:spLocks noChangeAspect="1"/>
          </p:cNvSpPr>
          <p:nvPr/>
        </p:nvSpPr>
        <p:spPr>
          <a:xfrm>
            <a:off x="7560481" y="2038024"/>
            <a:ext cx="719905" cy="720606"/>
          </a:xfrm>
          <a:prstGeom prst="roundRect">
            <a:avLst>
              <a:gd name="adj" fmla="val 0"/>
            </a:avLst>
          </a:prstGeom>
          <a:solidFill>
            <a:srgbClr val="52802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9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" name="Text Placeholder 7"/>
          <p:cNvSpPr txBox="1"/>
          <p:nvPr/>
        </p:nvSpPr>
        <p:spPr>
          <a:xfrm>
            <a:off x="7618204" y="2129302"/>
            <a:ext cx="582762" cy="480928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580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8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29" name="Text Placeholder 7"/>
          <p:cNvSpPr txBox="1"/>
          <p:nvPr/>
        </p:nvSpPr>
        <p:spPr>
          <a:xfrm>
            <a:off x="2312424" y="4682976"/>
            <a:ext cx="1708316" cy="339227"/>
          </a:xfrm>
          <a:prstGeom prst="rect">
            <a:avLst/>
          </a:prstGeom>
        </p:spPr>
        <p:txBody>
          <a:bodyPr vert="horz" lIns="0" tIns="98497" rIns="0" bIns="98497" anchor="t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385" b="1" kern="1200" baseline="0">
                <a:solidFill>
                  <a:schemeClr val="accent1"/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r" fontAlgn="auto">
              <a:lnSpc>
                <a:spcPct val="120000"/>
              </a:lnSpc>
            </a:pPr>
            <a:r>
              <a:rPr lang="zh-CN" alt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6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0" name="Text Placeholder 2"/>
          <p:cNvSpPr txBox="1"/>
          <p:nvPr/>
        </p:nvSpPr>
        <p:spPr>
          <a:xfrm>
            <a:off x="674703" y="5115432"/>
            <a:ext cx="3296261" cy="595858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1185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r"/>
            <a:r>
              <a:rPr lang="zh-CN" altLang="en-US" sz="12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2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1" name="Rounded Rectangle 27"/>
          <p:cNvSpPr>
            <a:spLocks noChangeAspect="1"/>
          </p:cNvSpPr>
          <p:nvPr/>
        </p:nvSpPr>
        <p:spPr>
          <a:xfrm>
            <a:off x="4112474" y="4836608"/>
            <a:ext cx="719905" cy="720606"/>
          </a:xfrm>
          <a:prstGeom prst="roundRect">
            <a:avLst>
              <a:gd name="adj" fmla="val 0"/>
            </a:avLst>
          </a:prstGeom>
          <a:solidFill>
            <a:srgbClr val="E3586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9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2" name="Text Placeholder 7"/>
          <p:cNvSpPr txBox="1"/>
          <p:nvPr/>
        </p:nvSpPr>
        <p:spPr>
          <a:xfrm>
            <a:off x="4170198" y="4927886"/>
            <a:ext cx="582762" cy="480928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580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8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33" name="Text Placeholder 7"/>
          <p:cNvSpPr txBox="1"/>
          <p:nvPr/>
        </p:nvSpPr>
        <p:spPr>
          <a:xfrm>
            <a:off x="8409877" y="4682976"/>
            <a:ext cx="2010980" cy="339227"/>
          </a:xfrm>
          <a:prstGeom prst="rect">
            <a:avLst/>
          </a:prstGeom>
        </p:spPr>
        <p:txBody>
          <a:bodyPr vert="horz" lIns="0" tIns="98497" rIns="0" bIns="98497" anchor="t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385" b="1" kern="1200" baseline="0">
                <a:solidFill>
                  <a:schemeClr val="accent1"/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6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6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4" name="Text Placeholder 2"/>
          <p:cNvSpPr txBox="1"/>
          <p:nvPr/>
        </p:nvSpPr>
        <p:spPr>
          <a:xfrm>
            <a:off x="8409877" y="5115432"/>
            <a:ext cx="3297144" cy="1047789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1185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/>
            <a:r>
              <a:rPr lang="zh-CN" altLang="en-US" sz="12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2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5" name="Rounded Rectangle 16"/>
          <p:cNvSpPr>
            <a:spLocks noChangeAspect="1"/>
          </p:cNvSpPr>
          <p:nvPr/>
        </p:nvSpPr>
        <p:spPr>
          <a:xfrm>
            <a:off x="7560481" y="4836608"/>
            <a:ext cx="719905" cy="720606"/>
          </a:xfrm>
          <a:prstGeom prst="roundRect">
            <a:avLst>
              <a:gd name="adj" fmla="val 0"/>
            </a:avLst>
          </a:prstGeom>
          <a:solidFill>
            <a:srgbClr val="DC439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9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6" name="Text Placeholder 7"/>
          <p:cNvSpPr txBox="1"/>
          <p:nvPr/>
        </p:nvSpPr>
        <p:spPr>
          <a:xfrm>
            <a:off x="7618204" y="4927886"/>
            <a:ext cx="582762" cy="480928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580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8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</a:p>
        </p:txBody>
      </p:sp>
      <p:grpSp>
        <p:nvGrpSpPr>
          <p:cNvPr id="39" name="组合 38"/>
          <p:cNvGrpSpPr/>
          <p:nvPr/>
        </p:nvGrpSpPr>
        <p:grpSpPr>
          <a:xfrm>
            <a:off x="10784167" y="6884634"/>
            <a:ext cx="1407833" cy="224282"/>
            <a:chOff x="2901162" y="3196346"/>
            <a:chExt cx="1407833" cy="224282"/>
          </a:xfrm>
        </p:grpSpPr>
        <p:sp>
          <p:nvSpPr>
            <p:cNvPr id="40" name="椭圆 39"/>
            <p:cNvSpPr/>
            <p:nvPr/>
          </p:nvSpPr>
          <p:spPr>
            <a:xfrm>
              <a:off x="2901162" y="3196346"/>
              <a:ext cx="224282" cy="224282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1" name="椭圆 40"/>
            <p:cNvSpPr/>
            <p:nvPr/>
          </p:nvSpPr>
          <p:spPr>
            <a:xfrm>
              <a:off x="3142189" y="3196346"/>
              <a:ext cx="224282" cy="224282"/>
            </a:xfrm>
            <a:prstGeom prst="ellips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2" name="椭圆 41"/>
            <p:cNvSpPr/>
            <p:nvPr/>
          </p:nvSpPr>
          <p:spPr>
            <a:xfrm>
              <a:off x="3374555" y="3196346"/>
              <a:ext cx="224282" cy="224282"/>
            </a:xfrm>
            <a:prstGeom prst="ellips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3" name="椭圆 42"/>
            <p:cNvSpPr/>
            <p:nvPr/>
          </p:nvSpPr>
          <p:spPr>
            <a:xfrm>
              <a:off x="3604934" y="3196346"/>
              <a:ext cx="224282" cy="224282"/>
            </a:xfrm>
            <a:prstGeom prst="ellips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4" name="椭圆 43"/>
            <p:cNvSpPr/>
            <p:nvPr/>
          </p:nvSpPr>
          <p:spPr>
            <a:xfrm>
              <a:off x="3845961" y="3196346"/>
              <a:ext cx="224282" cy="224282"/>
            </a:xfrm>
            <a:prstGeom prst="ellipse">
              <a:avLst/>
            </a:prstGeom>
            <a:solidFill>
              <a:srgbClr val="F2A9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5" name="椭圆 44"/>
            <p:cNvSpPr/>
            <p:nvPr/>
          </p:nvSpPr>
          <p:spPr>
            <a:xfrm>
              <a:off x="4084713" y="3196346"/>
              <a:ext cx="224282" cy="224282"/>
            </a:xfrm>
            <a:prstGeom prst="ellips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46" name="文本框 45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47" name="文本框 46"/>
          <p:cNvSpPr txBox="1"/>
          <p:nvPr/>
        </p:nvSpPr>
        <p:spPr>
          <a:xfrm>
            <a:off x="4396632" y="212244"/>
            <a:ext cx="1106393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第一章</a:t>
            </a:r>
          </a:p>
        </p:txBody>
      </p:sp>
      <p:grpSp>
        <p:nvGrpSpPr>
          <p:cNvPr id="48" name="组合 47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49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74" name="组合 73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75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2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1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1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21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2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2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2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2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23" grpId="0" animBg="1"/>
      <p:bldP spid="24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4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4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24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5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5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5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5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25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6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27" grpId="0" animBg="1"/>
      <p:bldP spid="28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8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8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28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29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2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2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2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29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0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0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30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30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31" grpId="0" animBg="1"/>
      <p:bldP spid="32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2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32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32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32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3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3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33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33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33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34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34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34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35" grpId="0" animBg="1"/>
      <p:bldP spid="36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3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3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3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36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Oval 102"/>
          <p:cNvSpPr/>
          <p:nvPr/>
        </p:nvSpPr>
        <p:spPr>
          <a:xfrm>
            <a:off x="3176037" y="5248387"/>
            <a:ext cx="567424" cy="567420"/>
          </a:xfrm>
          <a:prstGeom prst="ellipse">
            <a:avLst/>
          </a:prstGeom>
          <a:solidFill>
            <a:schemeClr val="bg1"/>
          </a:solidFill>
          <a:ln w="76200">
            <a:solidFill>
              <a:srgbClr val="F2A96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200" b="1" dirty="0">
                <a:solidFill>
                  <a:srgbClr val="F2A964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05</a:t>
            </a:r>
            <a:endParaRPr lang="en-US" sz="1200" dirty="0">
              <a:solidFill>
                <a:srgbClr val="F2A964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02" name="Oval 101"/>
          <p:cNvSpPr/>
          <p:nvPr/>
        </p:nvSpPr>
        <p:spPr>
          <a:xfrm>
            <a:off x="4489618" y="4773216"/>
            <a:ext cx="567424" cy="567420"/>
          </a:xfrm>
          <a:prstGeom prst="ellipse">
            <a:avLst/>
          </a:prstGeom>
          <a:solidFill>
            <a:schemeClr val="bg1"/>
          </a:solidFill>
          <a:ln w="76200">
            <a:solidFill>
              <a:srgbClr val="DC439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200" b="1" dirty="0">
                <a:solidFill>
                  <a:srgbClr val="DC439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  <a:endParaRPr lang="en-US" sz="1200" dirty="0">
              <a:solidFill>
                <a:srgbClr val="DC439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01" name="Oval 100"/>
          <p:cNvSpPr/>
          <p:nvPr/>
        </p:nvSpPr>
        <p:spPr>
          <a:xfrm>
            <a:off x="5051442" y="3361879"/>
            <a:ext cx="567424" cy="567420"/>
          </a:xfrm>
          <a:prstGeom prst="ellipse">
            <a:avLst/>
          </a:prstGeom>
          <a:solidFill>
            <a:schemeClr val="bg1"/>
          </a:solidFill>
          <a:ln w="76200">
            <a:solidFill>
              <a:srgbClr val="E3586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200" b="1" dirty="0">
                <a:solidFill>
                  <a:srgbClr val="E35864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  <a:endParaRPr lang="en-US" sz="1200" dirty="0">
              <a:solidFill>
                <a:srgbClr val="E35864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00" name="Oval 99"/>
          <p:cNvSpPr/>
          <p:nvPr/>
        </p:nvSpPr>
        <p:spPr>
          <a:xfrm>
            <a:off x="4383489" y="2003771"/>
            <a:ext cx="567424" cy="567420"/>
          </a:xfrm>
          <a:prstGeom prst="ellipse">
            <a:avLst/>
          </a:prstGeom>
          <a:solidFill>
            <a:schemeClr val="bg1"/>
          </a:solidFill>
          <a:ln w="76200">
            <a:solidFill>
              <a:srgbClr val="52802D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200" b="1" dirty="0">
                <a:solidFill>
                  <a:srgbClr val="52802D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  <a:endParaRPr lang="en-US" sz="1200" dirty="0">
              <a:solidFill>
                <a:srgbClr val="52802D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99" name="Oval 98"/>
          <p:cNvSpPr/>
          <p:nvPr/>
        </p:nvSpPr>
        <p:spPr>
          <a:xfrm>
            <a:off x="3167475" y="1524216"/>
            <a:ext cx="567424" cy="567420"/>
          </a:xfrm>
          <a:prstGeom prst="ellipse">
            <a:avLst/>
          </a:prstGeom>
          <a:solidFill>
            <a:schemeClr val="bg1"/>
          </a:solidFill>
          <a:ln w="76200">
            <a:solidFill>
              <a:srgbClr val="3CA74D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200" b="1" dirty="0">
                <a:solidFill>
                  <a:srgbClr val="3CA74D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grpSp>
        <p:nvGrpSpPr>
          <p:cNvPr id="2" name="Group 92"/>
          <p:cNvGrpSpPr/>
          <p:nvPr/>
        </p:nvGrpSpPr>
        <p:grpSpPr>
          <a:xfrm rot="10800000">
            <a:off x="2353172" y="2568103"/>
            <a:ext cx="2220557" cy="2851246"/>
            <a:chOff x="2577430" y="1009650"/>
            <a:chExt cx="2769942" cy="3556670"/>
          </a:xfrm>
        </p:grpSpPr>
        <p:sp>
          <p:nvSpPr>
            <p:cNvPr id="94" name="Pentagon 93"/>
            <p:cNvSpPr/>
            <p:nvPr/>
          </p:nvSpPr>
          <p:spPr>
            <a:xfrm rot="16200000">
              <a:off x="2990850" y="1714500"/>
              <a:ext cx="1943100" cy="533400"/>
            </a:xfrm>
            <a:prstGeom prst="homePlate">
              <a:avLst/>
            </a:prstGeom>
            <a:solidFill>
              <a:srgbClr val="F2A9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5" name="Oval 94"/>
            <p:cNvSpPr/>
            <p:nvPr/>
          </p:nvSpPr>
          <p:spPr>
            <a:xfrm>
              <a:off x="2577430" y="1796378"/>
              <a:ext cx="2769942" cy="2769942"/>
            </a:xfrm>
            <a:prstGeom prst="ellipse">
              <a:avLst/>
            </a:prstGeom>
            <a:solidFill>
              <a:srgbClr val="F2A9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6" name="Oval 95"/>
            <p:cNvSpPr/>
            <p:nvPr/>
          </p:nvSpPr>
          <p:spPr>
            <a:xfrm>
              <a:off x="2719157" y="1938105"/>
              <a:ext cx="2486488" cy="2486488"/>
            </a:xfrm>
            <a:prstGeom prst="ellips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7" name="Pentagon 96"/>
            <p:cNvSpPr/>
            <p:nvPr/>
          </p:nvSpPr>
          <p:spPr>
            <a:xfrm rot="16200000" flipV="1">
              <a:off x="3114675" y="2238374"/>
              <a:ext cx="1695450" cy="76201"/>
            </a:xfrm>
            <a:prstGeom prst="homePlat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" name="Group 87"/>
          <p:cNvGrpSpPr/>
          <p:nvPr/>
        </p:nvGrpSpPr>
        <p:grpSpPr>
          <a:xfrm rot="8100000">
            <a:off x="2822719" y="2629664"/>
            <a:ext cx="1848614" cy="2665275"/>
            <a:chOff x="2809413" y="1009650"/>
            <a:chExt cx="2305976" cy="3324687"/>
          </a:xfrm>
        </p:grpSpPr>
        <p:sp>
          <p:nvSpPr>
            <p:cNvPr id="89" name="Pentagon 88"/>
            <p:cNvSpPr/>
            <p:nvPr/>
          </p:nvSpPr>
          <p:spPr>
            <a:xfrm rot="16200000">
              <a:off x="2990850" y="1714500"/>
              <a:ext cx="1943100" cy="533400"/>
            </a:xfrm>
            <a:prstGeom prst="homePlat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0" name="Oval 89"/>
            <p:cNvSpPr/>
            <p:nvPr/>
          </p:nvSpPr>
          <p:spPr>
            <a:xfrm>
              <a:off x="2809413" y="2028361"/>
              <a:ext cx="2305976" cy="2305976"/>
            </a:xfrm>
            <a:prstGeom prst="ellips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1" name="Oval 90"/>
            <p:cNvSpPr/>
            <p:nvPr/>
          </p:nvSpPr>
          <p:spPr>
            <a:xfrm>
              <a:off x="2927401" y="2146349"/>
              <a:ext cx="2070000" cy="2070000"/>
            </a:xfrm>
            <a:prstGeom prst="ellipse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2" name="Pentagon 91"/>
            <p:cNvSpPr/>
            <p:nvPr/>
          </p:nvSpPr>
          <p:spPr>
            <a:xfrm rot="16200000" flipV="1">
              <a:off x="3114675" y="2238374"/>
              <a:ext cx="1695450" cy="76201"/>
            </a:xfrm>
            <a:prstGeom prst="homePlate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" name="Group 75"/>
          <p:cNvGrpSpPr/>
          <p:nvPr/>
        </p:nvGrpSpPr>
        <p:grpSpPr>
          <a:xfrm rot="5400000">
            <a:off x="3214845" y="2424836"/>
            <a:ext cx="1496655" cy="2489296"/>
            <a:chOff x="3028931" y="1009650"/>
            <a:chExt cx="1866940" cy="3105170"/>
          </a:xfrm>
        </p:grpSpPr>
        <p:sp>
          <p:nvSpPr>
            <p:cNvPr id="84" name="Pentagon 83"/>
            <p:cNvSpPr/>
            <p:nvPr/>
          </p:nvSpPr>
          <p:spPr>
            <a:xfrm rot="16200000">
              <a:off x="2990850" y="1714500"/>
              <a:ext cx="1943100" cy="533400"/>
            </a:xfrm>
            <a:prstGeom prst="homePlat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5" name="Oval 84"/>
            <p:cNvSpPr/>
            <p:nvPr/>
          </p:nvSpPr>
          <p:spPr>
            <a:xfrm>
              <a:off x="3028931" y="2247880"/>
              <a:ext cx="1866940" cy="1866940"/>
            </a:xfrm>
            <a:prstGeom prst="ellips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6" name="Oval 85"/>
            <p:cNvSpPr/>
            <p:nvPr/>
          </p:nvSpPr>
          <p:spPr>
            <a:xfrm>
              <a:off x="3124454" y="2343403"/>
              <a:ext cx="1675892" cy="1675892"/>
            </a:xfrm>
            <a:prstGeom prst="ellipse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7" name="Pentagon 86"/>
            <p:cNvSpPr/>
            <p:nvPr/>
          </p:nvSpPr>
          <p:spPr>
            <a:xfrm rot="16200000" flipV="1">
              <a:off x="3114675" y="2238374"/>
              <a:ext cx="1695450" cy="76201"/>
            </a:xfrm>
            <a:prstGeom prst="homePlate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" name="Group 68"/>
          <p:cNvGrpSpPr/>
          <p:nvPr/>
        </p:nvGrpSpPr>
        <p:grpSpPr>
          <a:xfrm rot="2512506">
            <a:off x="3255881" y="2069820"/>
            <a:ext cx="1170813" cy="2326375"/>
            <a:chOff x="3232159" y="1009650"/>
            <a:chExt cx="1460482" cy="2901941"/>
          </a:xfrm>
        </p:grpSpPr>
        <p:sp>
          <p:nvSpPr>
            <p:cNvPr id="70" name="Pentagon 69"/>
            <p:cNvSpPr/>
            <p:nvPr/>
          </p:nvSpPr>
          <p:spPr>
            <a:xfrm rot="16200000">
              <a:off x="2990850" y="1714500"/>
              <a:ext cx="1943100" cy="533400"/>
            </a:xfrm>
            <a:prstGeom prst="homePlat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2" name="Oval 71"/>
            <p:cNvSpPr/>
            <p:nvPr/>
          </p:nvSpPr>
          <p:spPr>
            <a:xfrm>
              <a:off x="3232159" y="2451109"/>
              <a:ext cx="1460482" cy="1460482"/>
            </a:xfrm>
            <a:prstGeom prst="ellips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3" name="Oval 72"/>
            <p:cNvSpPr/>
            <p:nvPr/>
          </p:nvSpPr>
          <p:spPr>
            <a:xfrm>
              <a:off x="3306886" y="2525835"/>
              <a:ext cx="1311028" cy="1311028"/>
            </a:xfrm>
            <a:prstGeom prst="ellipse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5" name="Pentagon 74"/>
            <p:cNvSpPr/>
            <p:nvPr/>
          </p:nvSpPr>
          <p:spPr>
            <a:xfrm rot="16200000" flipV="1">
              <a:off x="3114675" y="2238374"/>
              <a:ext cx="1695450" cy="76201"/>
            </a:xfrm>
            <a:prstGeom prst="homePlate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" name="Group 66"/>
          <p:cNvGrpSpPr/>
          <p:nvPr/>
        </p:nvGrpSpPr>
        <p:grpSpPr>
          <a:xfrm>
            <a:off x="3026519" y="1918136"/>
            <a:ext cx="855214" cy="2168576"/>
            <a:chOff x="3429000" y="1009650"/>
            <a:chExt cx="1066800" cy="2705100"/>
          </a:xfrm>
        </p:grpSpPr>
        <p:sp>
          <p:nvSpPr>
            <p:cNvPr id="61" name="Pentagon 60"/>
            <p:cNvSpPr/>
            <p:nvPr/>
          </p:nvSpPr>
          <p:spPr>
            <a:xfrm rot="16200000">
              <a:off x="2990850" y="1714500"/>
              <a:ext cx="1943100" cy="533400"/>
            </a:xfrm>
            <a:prstGeom prst="homePlat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63" name="Oval 62"/>
            <p:cNvSpPr/>
            <p:nvPr/>
          </p:nvSpPr>
          <p:spPr>
            <a:xfrm>
              <a:off x="3429000" y="2647950"/>
              <a:ext cx="1066800" cy="1066800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64" name="Oval 63"/>
            <p:cNvSpPr/>
            <p:nvPr/>
          </p:nvSpPr>
          <p:spPr>
            <a:xfrm>
              <a:off x="3657600" y="2876550"/>
              <a:ext cx="609600" cy="609600"/>
            </a:xfrm>
            <a:prstGeom prst="ellips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66" name="Pentagon 65"/>
            <p:cNvSpPr/>
            <p:nvPr/>
          </p:nvSpPr>
          <p:spPr>
            <a:xfrm rot="16200000" flipV="1">
              <a:off x="3114675" y="2238374"/>
              <a:ext cx="1695450" cy="76201"/>
            </a:xfrm>
            <a:prstGeom prst="homePlat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105" name="Freeform 45"/>
          <p:cNvSpPr>
            <a:spLocks noEditPoints="1"/>
          </p:cNvSpPr>
          <p:nvPr/>
        </p:nvSpPr>
        <p:spPr bwMode="auto">
          <a:xfrm>
            <a:off x="9037725" y="1794539"/>
            <a:ext cx="310934" cy="310934"/>
          </a:xfrm>
          <a:custGeom>
            <a:avLst/>
            <a:gdLst/>
            <a:ahLst/>
            <a:cxnLst>
              <a:cxn ang="0">
                <a:pos x="27" y="55"/>
              </a:cxn>
              <a:cxn ang="0">
                <a:pos x="0" y="27"/>
              </a:cxn>
              <a:cxn ang="0">
                <a:pos x="27" y="0"/>
              </a:cxn>
              <a:cxn ang="0">
                <a:pos x="55" y="27"/>
              </a:cxn>
              <a:cxn ang="0">
                <a:pos x="27" y="55"/>
              </a:cxn>
              <a:cxn ang="0">
                <a:pos x="45" y="20"/>
              </a:cxn>
              <a:cxn ang="0">
                <a:pos x="42" y="17"/>
              </a:cxn>
              <a:cxn ang="0">
                <a:pos x="40" y="16"/>
              </a:cxn>
              <a:cxn ang="0">
                <a:pos x="38" y="17"/>
              </a:cxn>
              <a:cxn ang="0">
                <a:pos x="24" y="31"/>
              </a:cxn>
              <a:cxn ang="0">
                <a:pos x="16" y="23"/>
              </a:cxn>
              <a:cxn ang="0">
                <a:pos x="14" y="22"/>
              </a:cxn>
              <a:cxn ang="0">
                <a:pos x="13" y="23"/>
              </a:cxn>
              <a:cxn ang="0">
                <a:pos x="9" y="26"/>
              </a:cxn>
              <a:cxn ang="0">
                <a:pos x="9" y="28"/>
              </a:cxn>
              <a:cxn ang="0">
                <a:pos x="9" y="30"/>
              </a:cxn>
              <a:cxn ang="0">
                <a:pos x="22" y="43"/>
              </a:cxn>
              <a:cxn ang="0">
                <a:pos x="24" y="43"/>
              </a:cxn>
              <a:cxn ang="0">
                <a:pos x="26" y="43"/>
              </a:cxn>
              <a:cxn ang="0">
                <a:pos x="45" y="23"/>
              </a:cxn>
              <a:cxn ang="0">
                <a:pos x="46" y="22"/>
              </a:cxn>
              <a:cxn ang="0">
                <a:pos x="45" y="20"/>
              </a:cxn>
            </a:cxnLst>
            <a:rect l="0" t="0" r="r" b="b"/>
            <a:pathLst>
              <a:path w="55" h="55">
                <a:moveTo>
                  <a:pt x="27" y="55"/>
                </a:moveTo>
                <a:cubicBezTo>
                  <a:pt x="12" y="55"/>
                  <a:pt x="0" y="42"/>
                  <a:pt x="0" y="27"/>
                </a:cubicBezTo>
                <a:cubicBezTo>
                  <a:pt x="0" y="12"/>
                  <a:pt x="12" y="0"/>
                  <a:pt x="27" y="0"/>
                </a:cubicBezTo>
                <a:cubicBezTo>
                  <a:pt x="42" y="0"/>
                  <a:pt x="55" y="12"/>
                  <a:pt x="55" y="27"/>
                </a:cubicBezTo>
                <a:cubicBezTo>
                  <a:pt x="55" y="42"/>
                  <a:pt x="42" y="55"/>
                  <a:pt x="27" y="55"/>
                </a:cubicBezTo>
                <a:close/>
                <a:moveTo>
                  <a:pt x="45" y="20"/>
                </a:moveTo>
                <a:cubicBezTo>
                  <a:pt x="42" y="17"/>
                  <a:pt x="42" y="17"/>
                  <a:pt x="42" y="17"/>
                </a:cubicBezTo>
                <a:cubicBezTo>
                  <a:pt x="41" y="16"/>
                  <a:pt x="41" y="16"/>
                  <a:pt x="40" y="16"/>
                </a:cubicBezTo>
                <a:cubicBezTo>
                  <a:pt x="39" y="16"/>
                  <a:pt x="39" y="16"/>
                  <a:pt x="38" y="17"/>
                </a:cubicBezTo>
                <a:cubicBezTo>
                  <a:pt x="24" y="31"/>
                  <a:pt x="24" y="31"/>
                  <a:pt x="24" y="31"/>
                </a:cubicBezTo>
                <a:cubicBezTo>
                  <a:pt x="16" y="23"/>
                  <a:pt x="16" y="23"/>
                  <a:pt x="16" y="23"/>
                </a:cubicBezTo>
                <a:cubicBezTo>
                  <a:pt x="15" y="23"/>
                  <a:pt x="15" y="22"/>
                  <a:pt x="14" y="22"/>
                </a:cubicBezTo>
                <a:cubicBezTo>
                  <a:pt x="14" y="22"/>
                  <a:pt x="13" y="23"/>
                  <a:pt x="13" y="23"/>
                </a:cubicBezTo>
                <a:cubicBezTo>
                  <a:pt x="9" y="26"/>
                  <a:pt x="9" y="26"/>
                  <a:pt x="9" y="26"/>
                </a:cubicBezTo>
                <a:cubicBezTo>
                  <a:pt x="9" y="27"/>
                  <a:pt x="9" y="27"/>
                  <a:pt x="9" y="28"/>
                </a:cubicBezTo>
                <a:cubicBezTo>
                  <a:pt x="9" y="29"/>
                  <a:pt x="9" y="29"/>
                  <a:pt x="9" y="30"/>
                </a:cubicBezTo>
                <a:cubicBezTo>
                  <a:pt x="22" y="43"/>
                  <a:pt x="22" y="43"/>
                  <a:pt x="22" y="43"/>
                </a:cubicBezTo>
                <a:cubicBezTo>
                  <a:pt x="23" y="43"/>
                  <a:pt x="23" y="43"/>
                  <a:pt x="24" y="43"/>
                </a:cubicBezTo>
                <a:cubicBezTo>
                  <a:pt x="25" y="43"/>
                  <a:pt x="25" y="43"/>
                  <a:pt x="26" y="4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6" y="22"/>
                  <a:pt x="46" y="22"/>
                </a:cubicBezTo>
                <a:cubicBezTo>
                  <a:pt x="46" y="21"/>
                  <a:pt x="45" y="20"/>
                  <a:pt x="45" y="20"/>
                </a:cubicBezTo>
                <a:close/>
              </a:path>
            </a:pathLst>
          </a:custGeom>
          <a:solidFill>
            <a:srgbClr val="3CA74D"/>
          </a:solidFill>
          <a:ln w="9525">
            <a:noFill/>
            <a:round/>
          </a:ln>
        </p:spPr>
        <p:txBody>
          <a:bodyPr vert="horz" wrap="square" lIns="91430" tIns="45715" rIns="91430" bIns="45715" numCol="1" anchor="t" anchorCtr="0" compatLnSpc="1"/>
          <a:lstStyle/>
          <a:p>
            <a:pPr>
              <a:lnSpc>
                <a:spcPct val="120000"/>
              </a:lnSpc>
            </a:pPr>
            <a:endParaRPr lang="en-US" sz="128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06" name="Freeform 45"/>
          <p:cNvSpPr>
            <a:spLocks noEditPoints="1"/>
          </p:cNvSpPr>
          <p:nvPr/>
        </p:nvSpPr>
        <p:spPr bwMode="auto">
          <a:xfrm>
            <a:off x="9037725" y="2618053"/>
            <a:ext cx="310934" cy="310934"/>
          </a:xfrm>
          <a:custGeom>
            <a:avLst/>
            <a:gdLst/>
            <a:ahLst/>
            <a:cxnLst>
              <a:cxn ang="0">
                <a:pos x="27" y="55"/>
              </a:cxn>
              <a:cxn ang="0">
                <a:pos x="0" y="27"/>
              </a:cxn>
              <a:cxn ang="0">
                <a:pos x="27" y="0"/>
              </a:cxn>
              <a:cxn ang="0">
                <a:pos x="55" y="27"/>
              </a:cxn>
              <a:cxn ang="0">
                <a:pos x="27" y="55"/>
              </a:cxn>
              <a:cxn ang="0">
                <a:pos x="45" y="20"/>
              </a:cxn>
              <a:cxn ang="0">
                <a:pos x="42" y="17"/>
              </a:cxn>
              <a:cxn ang="0">
                <a:pos x="40" y="16"/>
              </a:cxn>
              <a:cxn ang="0">
                <a:pos x="38" y="17"/>
              </a:cxn>
              <a:cxn ang="0">
                <a:pos x="24" y="31"/>
              </a:cxn>
              <a:cxn ang="0">
                <a:pos x="16" y="23"/>
              </a:cxn>
              <a:cxn ang="0">
                <a:pos x="14" y="22"/>
              </a:cxn>
              <a:cxn ang="0">
                <a:pos x="13" y="23"/>
              </a:cxn>
              <a:cxn ang="0">
                <a:pos x="9" y="26"/>
              </a:cxn>
              <a:cxn ang="0">
                <a:pos x="9" y="28"/>
              </a:cxn>
              <a:cxn ang="0">
                <a:pos x="9" y="30"/>
              </a:cxn>
              <a:cxn ang="0">
                <a:pos x="22" y="43"/>
              </a:cxn>
              <a:cxn ang="0">
                <a:pos x="24" y="43"/>
              </a:cxn>
              <a:cxn ang="0">
                <a:pos x="26" y="43"/>
              </a:cxn>
              <a:cxn ang="0">
                <a:pos x="45" y="23"/>
              </a:cxn>
              <a:cxn ang="0">
                <a:pos x="46" y="22"/>
              </a:cxn>
              <a:cxn ang="0">
                <a:pos x="45" y="20"/>
              </a:cxn>
            </a:cxnLst>
            <a:rect l="0" t="0" r="r" b="b"/>
            <a:pathLst>
              <a:path w="55" h="55">
                <a:moveTo>
                  <a:pt x="27" y="55"/>
                </a:moveTo>
                <a:cubicBezTo>
                  <a:pt x="12" y="55"/>
                  <a:pt x="0" y="42"/>
                  <a:pt x="0" y="27"/>
                </a:cubicBezTo>
                <a:cubicBezTo>
                  <a:pt x="0" y="12"/>
                  <a:pt x="12" y="0"/>
                  <a:pt x="27" y="0"/>
                </a:cubicBezTo>
                <a:cubicBezTo>
                  <a:pt x="42" y="0"/>
                  <a:pt x="55" y="12"/>
                  <a:pt x="55" y="27"/>
                </a:cubicBezTo>
                <a:cubicBezTo>
                  <a:pt x="55" y="42"/>
                  <a:pt x="42" y="55"/>
                  <a:pt x="27" y="55"/>
                </a:cubicBezTo>
                <a:close/>
                <a:moveTo>
                  <a:pt x="45" y="20"/>
                </a:moveTo>
                <a:cubicBezTo>
                  <a:pt x="42" y="17"/>
                  <a:pt x="42" y="17"/>
                  <a:pt x="42" y="17"/>
                </a:cubicBezTo>
                <a:cubicBezTo>
                  <a:pt x="41" y="16"/>
                  <a:pt x="41" y="16"/>
                  <a:pt x="40" y="16"/>
                </a:cubicBezTo>
                <a:cubicBezTo>
                  <a:pt x="39" y="16"/>
                  <a:pt x="39" y="16"/>
                  <a:pt x="38" y="17"/>
                </a:cubicBezTo>
                <a:cubicBezTo>
                  <a:pt x="24" y="31"/>
                  <a:pt x="24" y="31"/>
                  <a:pt x="24" y="31"/>
                </a:cubicBezTo>
                <a:cubicBezTo>
                  <a:pt x="16" y="23"/>
                  <a:pt x="16" y="23"/>
                  <a:pt x="16" y="23"/>
                </a:cubicBezTo>
                <a:cubicBezTo>
                  <a:pt x="15" y="23"/>
                  <a:pt x="15" y="22"/>
                  <a:pt x="14" y="22"/>
                </a:cubicBezTo>
                <a:cubicBezTo>
                  <a:pt x="14" y="22"/>
                  <a:pt x="13" y="23"/>
                  <a:pt x="13" y="23"/>
                </a:cubicBezTo>
                <a:cubicBezTo>
                  <a:pt x="9" y="26"/>
                  <a:pt x="9" y="26"/>
                  <a:pt x="9" y="26"/>
                </a:cubicBezTo>
                <a:cubicBezTo>
                  <a:pt x="9" y="27"/>
                  <a:pt x="9" y="27"/>
                  <a:pt x="9" y="28"/>
                </a:cubicBezTo>
                <a:cubicBezTo>
                  <a:pt x="9" y="29"/>
                  <a:pt x="9" y="29"/>
                  <a:pt x="9" y="30"/>
                </a:cubicBezTo>
                <a:cubicBezTo>
                  <a:pt x="22" y="43"/>
                  <a:pt x="22" y="43"/>
                  <a:pt x="22" y="43"/>
                </a:cubicBezTo>
                <a:cubicBezTo>
                  <a:pt x="23" y="43"/>
                  <a:pt x="23" y="43"/>
                  <a:pt x="24" y="43"/>
                </a:cubicBezTo>
                <a:cubicBezTo>
                  <a:pt x="25" y="43"/>
                  <a:pt x="25" y="43"/>
                  <a:pt x="26" y="4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6" y="22"/>
                  <a:pt x="46" y="22"/>
                </a:cubicBezTo>
                <a:cubicBezTo>
                  <a:pt x="46" y="21"/>
                  <a:pt x="45" y="20"/>
                  <a:pt x="45" y="20"/>
                </a:cubicBezTo>
                <a:close/>
              </a:path>
            </a:pathLst>
          </a:custGeom>
          <a:solidFill>
            <a:srgbClr val="52802D"/>
          </a:solidFill>
          <a:ln w="9525">
            <a:noFill/>
            <a:round/>
          </a:ln>
        </p:spPr>
        <p:txBody>
          <a:bodyPr vert="horz" wrap="square" lIns="91430" tIns="45715" rIns="91430" bIns="45715" numCol="1" anchor="t" anchorCtr="0" compatLnSpc="1"/>
          <a:lstStyle/>
          <a:p>
            <a:pPr>
              <a:lnSpc>
                <a:spcPct val="120000"/>
              </a:lnSpc>
            </a:pPr>
            <a:endParaRPr lang="en-US" sz="128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17" name="Freeform 45"/>
          <p:cNvSpPr>
            <a:spLocks noEditPoints="1"/>
          </p:cNvSpPr>
          <p:nvPr/>
        </p:nvSpPr>
        <p:spPr bwMode="auto">
          <a:xfrm>
            <a:off x="9037725" y="3441567"/>
            <a:ext cx="310934" cy="310934"/>
          </a:xfrm>
          <a:custGeom>
            <a:avLst/>
            <a:gdLst/>
            <a:ahLst/>
            <a:cxnLst>
              <a:cxn ang="0">
                <a:pos x="27" y="55"/>
              </a:cxn>
              <a:cxn ang="0">
                <a:pos x="0" y="27"/>
              </a:cxn>
              <a:cxn ang="0">
                <a:pos x="27" y="0"/>
              </a:cxn>
              <a:cxn ang="0">
                <a:pos x="55" y="27"/>
              </a:cxn>
              <a:cxn ang="0">
                <a:pos x="27" y="55"/>
              </a:cxn>
              <a:cxn ang="0">
                <a:pos x="45" y="20"/>
              </a:cxn>
              <a:cxn ang="0">
                <a:pos x="42" y="17"/>
              </a:cxn>
              <a:cxn ang="0">
                <a:pos x="40" y="16"/>
              </a:cxn>
              <a:cxn ang="0">
                <a:pos x="38" y="17"/>
              </a:cxn>
              <a:cxn ang="0">
                <a:pos x="24" y="31"/>
              </a:cxn>
              <a:cxn ang="0">
                <a:pos x="16" y="23"/>
              </a:cxn>
              <a:cxn ang="0">
                <a:pos x="14" y="22"/>
              </a:cxn>
              <a:cxn ang="0">
                <a:pos x="13" y="23"/>
              </a:cxn>
              <a:cxn ang="0">
                <a:pos x="9" y="26"/>
              </a:cxn>
              <a:cxn ang="0">
                <a:pos x="9" y="28"/>
              </a:cxn>
              <a:cxn ang="0">
                <a:pos x="9" y="30"/>
              </a:cxn>
              <a:cxn ang="0">
                <a:pos x="22" y="43"/>
              </a:cxn>
              <a:cxn ang="0">
                <a:pos x="24" y="43"/>
              </a:cxn>
              <a:cxn ang="0">
                <a:pos x="26" y="43"/>
              </a:cxn>
              <a:cxn ang="0">
                <a:pos x="45" y="23"/>
              </a:cxn>
              <a:cxn ang="0">
                <a:pos x="46" y="22"/>
              </a:cxn>
              <a:cxn ang="0">
                <a:pos x="45" y="20"/>
              </a:cxn>
            </a:cxnLst>
            <a:rect l="0" t="0" r="r" b="b"/>
            <a:pathLst>
              <a:path w="55" h="55">
                <a:moveTo>
                  <a:pt x="27" y="55"/>
                </a:moveTo>
                <a:cubicBezTo>
                  <a:pt x="12" y="55"/>
                  <a:pt x="0" y="42"/>
                  <a:pt x="0" y="27"/>
                </a:cubicBezTo>
                <a:cubicBezTo>
                  <a:pt x="0" y="12"/>
                  <a:pt x="12" y="0"/>
                  <a:pt x="27" y="0"/>
                </a:cubicBezTo>
                <a:cubicBezTo>
                  <a:pt x="42" y="0"/>
                  <a:pt x="55" y="12"/>
                  <a:pt x="55" y="27"/>
                </a:cubicBezTo>
                <a:cubicBezTo>
                  <a:pt x="55" y="42"/>
                  <a:pt x="42" y="55"/>
                  <a:pt x="27" y="55"/>
                </a:cubicBezTo>
                <a:close/>
                <a:moveTo>
                  <a:pt x="45" y="20"/>
                </a:moveTo>
                <a:cubicBezTo>
                  <a:pt x="42" y="17"/>
                  <a:pt x="42" y="17"/>
                  <a:pt x="42" y="17"/>
                </a:cubicBezTo>
                <a:cubicBezTo>
                  <a:pt x="41" y="16"/>
                  <a:pt x="41" y="16"/>
                  <a:pt x="40" y="16"/>
                </a:cubicBezTo>
                <a:cubicBezTo>
                  <a:pt x="39" y="16"/>
                  <a:pt x="39" y="16"/>
                  <a:pt x="38" y="17"/>
                </a:cubicBezTo>
                <a:cubicBezTo>
                  <a:pt x="24" y="31"/>
                  <a:pt x="24" y="31"/>
                  <a:pt x="24" y="31"/>
                </a:cubicBezTo>
                <a:cubicBezTo>
                  <a:pt x="16" y="23"/>
                  <a:pt x="16" y="23"/>
                  <a:pt x="16" y="23"/>
                </a:cubicBezTo>
                <a:cubicBezTo>
                  <a:pt x="15" y="23"/>
                  <a:pt x="15" y="22"/>
                  <a:pt x="14" y="22"/>
                </a:cubicBezTo>
                <a:cubicBezTo>
                  <a:pt x="14" y="22"/>
                  <a:pt x="13" y="23"/>
                  <a:pt x="13" y="23"/>
                </a:cubicBezTo>
                <a:cubicBezTo>
                  <a:pt x="9" y="26"/>
                  <a:pt x="9" y="26"/>
                  <a:pt x="9" y="26"/>
                </a:cubicBezTo>
                <a:cubicBezTo>
                  <a:pt x="9" y="27"/>
                  <a:pt x="9" y="27"/>
                  <a:pt x="9" y="28"/>
                </a:cubicBezTo>
                <a:cubicBezTo>
                  <a:pt x="9" y="29"/>
                  <a:pt x="9" y="29"/>
                  <a:pt x="9" y="30"/>
                </a:cubicBezTo>
                <a:cubicBezTo>
                  <a:pt x="22" y="43"/>
                  <a:pt x="22" y="43"/>
                  <a:pt x="22" y="43"/>
                </a:cubicBezTo>
                <a:cubicBezTo>
                  <a:pt x="23" y="43"/>
                  <a:pt x="23" y="43"/>
                  <a:pt x="24" y="43"/>
                </a:cubicBezTo>
                <a:cubicBezTo>
                  <a:pt x="25" y="43"/>
                  <a:pt x="25" y="43"/>
                  <a:pt x="26" y="4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6" y="22"/>
                  <a:pt x="46" y="22"/>
                </a:cubicBezTo>
                <a:cubicBezTo>
                  <a:pt x="46" y="21"/>
                  <a:pt x="45" y="20"/>
                  <a:pt x="45" y="20"/>
                </a:cubicBezTo>
                <a:close/>
              </a:path>
            </a:pathLst>
          </a:custGeom>
          <a:solidFill>
            <a:srgbClr val="E35864"/>
          </a:solidFill>
          <a:ln w="9525">
            <a:noFill/>
            <a:round/>
          </a:ln>
        </p:spPr>
        <p:txBody>
          <a:bodyPr vert="horz" wrap="square" lIns="91430" tIns="45715" rIns="91430" bIns="45715" numCol="1" anchor="t" anchorCtr="0" compatLnSpc="1"/>
          <a:lstStyle/>
          <a:p>
            <a:pPr>
              <a:lnSpc>
                <a:spcPct val="120000"/>
              </a:lnSpc>
            </a:pPr>
            <a:endParaRPr lang="en-US" sz="128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34" name="Freeform 45"/>
          <p:cNvSpPr>
            <a:spLocks noEditPoints="1"/>
          </p:cNvSpPr>
          <p:nvPr/>
        </p:nvSpPr>
        <p:spPr bwMode="auto">
          <a:xfrm>
            <a:off x="9037725" y="4265081"/>
            <a:ext cx="310934" cy="310934"/>
          </a:xfrm>
          <a:custGeom>
            <a:avLst/>
            <a:gdLst/>
            <a:ahLst/>
            <a:cxnLst>
              <a:cxn ang="0">
                <a:pos x="27" y="55"/>
              </a:cxn>
              <a:cxn ang="0">
                <a:pos x="0" y="27"/>
              </a:cxn>
              <a:cxn ang="0">
                <a:pos x="27" y="0"/>
              </a:cxn>
              <a:cxn ang="0">
                <a:pos x="55" y="27"/>
              </a:cxn>
              <a:cxn ang="0">
                <a:pos x="27" y="55"/>
              </a:cxn>
              <a:cxn ang="0">
                <a:pos x="45" y="20"/>
              </a:cxn>
              <a:cxn ang="0">
                <a:pos x="42" y="17"/>
              </a:cxn>
              <a:cxn ang="0">
                <a:pos x="40" y="16"/>
              </a:cxn>
              <a:cxn ang="0">
                <a:pos x="38" y="17"/>
              </a:cxn>
              <a:cxn ang="0">
                <a:pos x="24" y="31"/>
              </a:cxn>
              <a:cxn ang="0">
                <a:pos x="16" y="23"/>
              </a:cxn>
              <a:cxn ang="0">
                <a:pos x="14" y="22"/>
              </a:cxn>
              <a:cxn ang="0">
                <a:pos x="13" y="23"/>
              </a:cxn>
              <a:cxn ang="0">
                <a:pos x="9" y="26"/>
              </a:cxn>
              <a:cxn ang="0">
                <a:pos x="9" y="28"/>
              </a:cxn>
              <a:cxn ang="0">
                <a:pos x="9" y="30"/>
              </a:cxn>
              <a:cxn ang="0">
                <a:pos x="22" y="43"/>
              </a:cxn>
              <a:cxn ang="0">
                <a:pos x="24" y="43"/>
              </a:cxn>
              <a:cxn ang="0">
                <a:pos x="26" y="43"/>
              </a:cxn>
              <a:cxn ang="0">
                <a:pos x="45" y="23"/>
              </a:cxn>
              <a:cxn ang="0">
                <a:pos x="46" y="22"/>
              </a:cxn>
              <a:cxn ang="0">
                <a:pos x="45" y="20"/>
              </a:cxn>
            </a:cxnLst>
            <a:rect l="0" t="0" r="r" b="b"/>
            <a:pathLst>
              <a:path w="55" h="55">
                <a:moveTo>
                  <a:pt x="27" y="55"/>
                </a:moveTo>
                <a:cubicBezTo>
                  <a:pt x="12" y="55"/>
                  <a:pt x="0" y="42"/>
                  <a:pt x="0" y="27"/>
                </a:cubicBezTo>
                <a:cubicBezTo>
                  <a:pt x="0" y="12"/>
                  <a:pt x="12" y="0"/>
                  <a:pt x="27" y="0"/>
                </a:cubicBezTo>
                <a:cubicBezTo>
                  <a:pt x="42" y="0"/>
                  <a:pt x="55" y="12"/>
                  <a:pt x="55" y="27"/>
                </a:cubicBezTo>
                <a:cubicBezTo>
                  <a:pt x="55" y="42"/>
                  <a:pt x="42" y="55"/>
                  <a:pt x="27" y="55"/>
                </a:cubicBezTo>
                <a:close/>
                <a:moveTo>
                  <a:pt x="45" y="20"/>
                </a:moveTo>
                <a:cubicBezTo>
                  <a:pt x="42" y="17"/>
                  <a:pt x="42" y="17"/>
                  <a:pt x="42" y="17"/>
                </a:cubicBezTo>
                <a:cubicBezTo>
                  <a:pt x="41" y="16"/>
                  <a:pt x="41" y="16"/>
                  <a:pt x="40" y="16"/>
                </a:cubicBezTo>
                <a:cubicBezTo>
                  <a:pt x="39" y="16"/>
                  <a:pt x="39" y="16"/>
                  <a:pt x="38" y="17"/>
                </a:cubicBezTo>
                <a:cubicBezTo>
                  <a:pt x="24" y="31"/>
                  <a:pt x="24" y="31"/>
                  <a:pt x="24" y="31"/>
                </a:cubicBezTo>
                <a:cubicBezTo>
                  <a:pt x="16" y="23"/>
                  <a:pt x="16" y="23"/>
                  <a:pt x="16" y="23"/>
                </a:cubicBezTo>
                <a:cubicBezTo>
                  <a:pt x="15" y="23"/>
                  <a:pt x="15" y="22"/>
                  <a:pt x="14" y="22"/>
                </a:cubicBezTo>
                <a:cubicBezTo>
                  <a:pt x="14" y="22"/>
                  <a:pt x="13" y="23"/>
                  <a:pt x="13" y="23"/>
                </a:cubicBezTo>
                <a:cubicBezTo>
                  <a:pt x="9" y="26"/>
                  <a:pt x="9" y="26"/>
                  <a:pt x="9" y="26"/>
                </a:cubicBezTo>
                <a:cubicBezTo>
                  <a:pt x="9" y="27"/>
                  <a:pt x="9" y="27"/>
                  <a:pt x="9" y="28"/>
                </a:cubicBezTo>
                <a:cubicBezTo>
                  <a:pt x="9" y="29"/>
                  <a:pt x="9" y="29"/>
                  <a:pt x="9" y="30"/>
                </a:cubicBezTo>
                <a:cubicBezTo>
                  <a:pt x="22" y="43"/>
                  <a:pt x="22" y="43"/>
                  <a:pt x="22" y="43"/>
                </a:cubicBezTo>
                <a:cubicBezTo>
                  <a:pt x="23" y="43"/>
                  <a:pt x="23" y="43"/>
                  <a:pt x="24" y="43"/>
                </a:cubicBezTo>
                <a:cubicBezTo>
                  <a:pt x="25" y="43"/>
                  <a:pt x="25" y="43"/>
                  <a:pt x="26" y="4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6" y="22"/>
                  <a:pt x="46" y="22"/>
                </a:cubicBezTo>
                <a:cubicBezTo>
                  <a:pt x="46" y="21"/>
                  <a:pt x="45" y="20"/>
                  <a:pt x="45" y="20"/>
                </a:cubicBezTo>
                <a:close/>
              </a:path>
            </a:pathLst>
          </a:custGeom>
          <a:solidFill>
            <a:srgbClr val="DC4391"/>
          </a:solidFill>
          <a:ln w="9525">
            <a:noFill/>
            <a:round/>
          </a:ln>
        </p:spPr>
        <p:txBody>
          <a:bodyPr vert="horz" wrap="square" lIns="91430" tIns="45715" rIns="91430" bIns="45715" numCol="1" anchor="t" anchorCtr="0" compatLnSpc="1"/>
          <a:lstStyle/>
          <a:p>
            <a:pPr>
              <a:lnSpc>
                <a:spcPct val="120000"/>
              </a:lnSpc>
            </a:pPr>
            <a:endParaRPr lang="en-US" sz="128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35" name="Freeform 45"/>
          <p:cNvSpPr>
            <a:spLocks noEditPoints="1"/>
          </p:cNvSpPr>
          <p:nvPr/>
        </p:nvSpPr>
        <p:spPr bwMode="auto">
          <a:xfrm>
            <a:off x="9037725" y="5088597"/>
            <a:ext cx="310934" cy="310934"/>
          </a:xfrm>
          <a:custGeom>
            <a:avLst/>
            <a:gdLst/>
            <a:ahLst/>
            <a:cxnLst>
              <a:cxn ang="0">
                <a:pos x="27" y="55"/>
              </a:cxn>
              <a:cxn ang="0">
                <a:pos x="0" y="27"/>
              </a:cxn>
              <a:cxn ang="0">
                <a:pos x="27" y="0"/>
              </a:cxn>
              <a:cxn ang="0">
                <a:pos x="55" y="27"/>
              </a:cxn>
              <a:cxn ang="0">
                <a:pos x="27" y="55"/>
              </a:cxn>
              <a:cxn ang="0">
                <a:pos x="45" y="20"/>
              </a:cxn>
              <a:cxn ang="0">
                <a:pos x="42" y="17"/>
              </a:cxn>
              <a:cxn ang="0">
                <a:pos x="40" y="16"/>
              </a:cxn>
              <a:cxn ang="0">
                <a:pos x="38" y="17"/>
              </a:cxn>
              <a:cxn ang="0">
                <a:pos x="24" y="31"/>
              </a:cxn>
              <a:cxn ang="0">
                <a:pos x="16" y="23"/>
              </a:cxn>
              <a:cxn ang="0">
                <a:pos x="14" y="22"/>
              </a:cxn>
              <a:cxn ang="0">
                <a:pos x="13" y="23"/>
              </a:cxn>
              <a:cxn ang="0">
                <a:pos x="9" y="26"/>
              </a:cxn>
              <a:cxn ang="0">
                <a:pos x="9" y="28"/>
              </a:cxn>
              <a:cxn ang="0">
                <a:pos x="9" y="30"/>
              </a:cxn>
              <a:cxn ang="0">
                <a:pos x="22" y="43"/>
              </a:cxn>
              <a:cxn ang="0">
                <a:pos x="24" y="43"/>
              </a:cxn>
              <a:cxn ang="0">
                <a:pos x="26" y="43"/>
              </a:cxn>
              <a:cxn ang="0">
                <a:pos x="45" y="23"/>
              </a:cxn>
              <a:cxn ang="0">
                <a:pos x="46" y="22"/>
              </a:cxn>
              <a:cxn ang="0">
                <a:pos x="45" y="20"/>
              </a:cxn>
            </a:cxnLst>
            <a:rect l="0" t="0" r="r" b="b"/>
            <a:pathLst>
              <a:path w="55" h="55">
                <a:moveTo>
                  <a:pt x="27" y="55"/>
                </a:moveTo>
                <a:cubicBezTo>
                  <a:pt x="12" y="55"/>
                  <a:pt x="0" y="42"/>
                  <a:pt x="0" y="27"/>
                </a:cubicBezTo>
                <a:cubicBezTo>
                  <a:pt x="0" y="12"/>
                  <a:pt x="12" y="0"/>
                  <a:pt x="27" y="0"/>
                </a:cubicBezTo>
                <a:cubicBezTo>
                  <a:pt x="42" y="0"/>
                  <a:pt x="55" y="12"/>
                  <a:pt x="55" y="27"/>
                </a:cubicBezTo>
                <a:cubicBezTo>
                  <a:pt x="55" y="42"/>
                  <a:pt x="42" y="55"/>
                  <a:pt x="27" y="55"/>
                </a:cubicBezTo>
                <a:close/>
                <a:moveTo>
                  <a:pt x="45" y="20"/>
                </a:moveTo>
                <a:cubicBezTo>
                  <a:pt x="42" y="17"/>
                  <a:pt x="42" y="17"/>
                  <a:pt x="42" y="17"/>
                </a:cubicBezTo>
                <a:cubicBezTo>
                  <a:pt x="41" y="16"/>
                  <a:pt x="41" y="16"/>
                  <a:pt x="40" y="16"/>
                </a:cubicBezTo>
                <a:cubicBezTo>
                  <a:pt x="39" y="16"/>
                  <a:pt x="39" y="16"/>
                  <a:pt x="38" y="17"/>
                </a:cubicBezTo>
                <a:cubicBezTo>
                  <a:pt x="24" y="31"/>
                  <a:pt x="24" y="31"/>
                  <a:pt x="24" y="31"/>
                </a:cubicBezTo>
                <a:cubicBezTo>
                  <a:pt x="16" y="23"/>
                  <a:pt x="16" y="23"/>
                  <a:pt x="16" y="23"/>
                </a:cubicBezTo>
                <a:cubicBezTo>
                  <a:pt x="15" y="23"/>
                  <a:pt x="15" y="22"/>
                  <a:pt x="14" y="22"/>
                </a:cubicBezTo>
                <a:cubicBezTo>
                  <a:pt x="14" y="22"/>
                  <a:pt x="13" y="23"/>
                  <a:pt x="13" y="23"/>
                </a:cubicBezTo>
                <a:cubicBezTo>
                  <a:pt x="9" y="26"/>
                  <a:pt x="9" y="26"/>
                  <a:pt x="9" y="26"/>
                </a:cubicBezTo>
                <a:cubicBezTo>
                  <a:pt x="9" y="27"/>
                  <a:pt x="9" y="27"/>
                  <a:pt x="9" y="28"/>
                </a:cubicBezTo>
                <a:cubicBezTo>
                  <a:pt x="9" y="29"/>
                  <a:pt x="9" y="29"/>
                  <a:pt x="9" y="30"/>
                </a:cubicBezTo>
                <a:cubicBezTo>
                  <a:pt x="22" y="43"/>
                  <a:pt x="22" y="43"/>
                  <a:pt x="22" y="43"/>
                </a:cubicBezTo>
                <a:cubicBezTo>
                  <a:pt x="23" y="43"/>
                  <a:pt x="23" y="43"/>
                  <a:pt x="24" y="43"/>
                </a:cubicBezTo>
                <a:cubicBezTo>
                  <a:pt x="25" y="43"/>
                  <a:pt x="25" y="43"/>
                  <a:pt x="26" y="4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6" y="22"/>
                  <a:pt x="46" y="22"/>
                </a:cubicBezTo>
                <a:cubicBezTo>
                  <a:pt x="46" y="21"/>
                  <a:pt x="45" y="20"/>
                  <a:pt x="45" y="20"/>
                </a:cubicBezTo>
                <a:close/>
              </a:path>
            </a:pathLst>
          </a:custGeom>
          <a:solidFill>
            <a:srgbClr val="F2A964"/>
          </a:solidFill>
          <a:ln w="9525">
            <a:noFill/>
            <a:round/>
          </a:ln>
        </p:spPr>
        <p:txBody>
          <a:bodyPr vert="horz" wrap="square" lIns="91430" tIns="45715" rIns="91430" bIns="45715" numCol="1" anchor="t" anchorCtr="0" compatLnSpc="1"/>
          <a:lstStyle/>
          <a:p>
            <a:pPr>
              <a:lnSpc>
                <a:spcPct val="120000"/>
              </a:lnSpc>
            </a:pPr>
            <a:endParaRPr lang="en-US" sz="128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9" name="Group 80"/>
          <p:cNvGrpSpPr/>
          <p:nvPr/>
        </p:nvGrpSpPr>
        <p:grpSpPr>
          <a:xfrm>
            <a:off x="6308737" y="1745676"/>
            <a:ext cx="2621954" cy="772308"/>
            <a:chOff x="-450666" y="1826248"/>
            <a:chExt cx="3582491" cy="772390"/>
          </a:xfrm>
        </p:grpSpPr>
        <p:sp>
          <p:nvSpPr>
            <p:cNvPr id="137" name="Footer Text"/>
            <p:cNvSpPr txBox="1"/>
            <p:nvPr/>
          </p:nvSpPr>
          <p:spPr>
            <a:xfrm>
              <a:off x="-450666" y="2099987"/>
              <a:ext cx="3582491" cy="4986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9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38" name="TextBox 137"/>
            <p:cNvSpPr txBox="1"/>
            <p:nvPr/>
          </p:nvSpPr>
          <p:spPr>
            <a:xfrm>
              <a:off x="1169356" y="1826248"/>
              <a:ext cx="1962469" cy="246247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/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" name="Group 89"/>
          <p:cNvGrpSpPr/>
          <p:nvPr/>
        </p:nvGrpSpPr>
        <p:grpSpPr>
          <a:xfrm>
            <a:off x="6308737" y="2580059"/>
            <a:ext cx="2621954" cy="785814"/>
            <a:chOff x="-450666" y="1812740"/>
            <a:chExt cx="3582491" cy="785895"/>
          </a:xfrm>
        </p:grpSpPr>
        <p:sp>
          <p:nvSpPr>
            <p:cNvPr id="140" name="Footer Text"/>
            <p:cNvSpPr txBox="1"/>
            <p:nvPr/>
          </p:nvSpPr>
          <p:spPr>
            <a:xfrm>
              <a:off x="-450666" y="2099986"/>
              <a:ext cx="3582491" cy="498649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9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41" name="TextBox 140"/>
            <p:cNvSpPr txBox="1"/>
            <p:nvPr/>
          </p:nvSpPr>
          <p:spPr>
            <a:xfrm>
              <a:off x="1169356" y="1812740"/>
              <a:ext cx="1962469" cy="295496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" name="Group 92"/>
          <p:cNvGrpSpPr/>
          <p:nvPr/>
        </p:nvGrpSpPr>
        <p:grpSpPr>
          <a:xfrm>
            <a:off x="6308737" y="3427946"/>
            <a:ext cx="2621954" cy="785814"/>
            <a:chOff x="-450666" y="1812740"/>
            <a:chExt cx="3582491" cy="785895"/>
          </a:xfrm>
        </p:grpSpPr>
        <p:sp>
          <p:nvSpPr>
            <p:cNvPr id="143" name="Footer Text"/>
            <p:cNvSpPr txBox="1"/>
            <p:nvPr/>
          </p:nvSpPr>
          <p:spPr>
            <a:xfrm>
              <a:off x="-450666" y="2099986"/>
              <a:ext cx="3582491" cy="498649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9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44" name="TextBox 143"/>
            <p:cNvSpPr txBox="1"/>
            <p:nvPr/>
          </p:nvSpPr>
          <p:spPr>
            <a:xfrm>
              <a:off x="1169356" y="1812740"/>
              <a:ext cx="1962469" cy="295496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Group 144"/>
          <p:cNvGrpSpPr/>
          <p:nvPr/>
        </p:nvGrpSpPr>
        <p:grpSpPr>
          <a:xfrm>
            <a:off x="6308737" y="4275828"/>
            <a:ext cx="2621954" cy="774700"/>
            <a:chOff x="-450666" y="1823856"/>
            <a:chExt cx="3582491" cy="774782"/>
          </a:xfrm>
        </p:grpSpPr>
        <p:sp>
          <p:nvSpPr>
            <p:cNvPr id="146" name="Footer Text"/>
            <p:cNvSpPr txBox="1"/>
            <p:nvPr/>
          </p:nvSpPr>
          <p:spPr>
            <a:xfrm>
              <a:off x="-450666" y="2099987"/>
              <a:ext cx="3582491" cy="4986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9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47" name="TextBox 146"/>
            <p:cNvSpPr txBox="1"/>
            <p:nvPr/>
          </p:nvSpPr>
          <p:spPr>
            <a:xfrm>
              <a:off x="1169356" y="1823856"/>
              <a:ext cx="1962469" cy="295497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3" name="Group 147"/>
          <p:cNvGrpSpPr/>
          <p:nvPr/>
        </p:nvGrpSpPr>
        <p:grpSpPr>
          <a:xfrm>
            <a:off x="6308737" y="5112602"/>
            <a:ext cx="2621954" cy="785814"/>
            <a:chOff x="-450666" y="1812740"/>
            <a:chExt cx="3582491" cy="785895"/>
          </a:xfrm>
        </p:grpSpPr>
        <p:sp>
          <p:nvSpPr>
            <p:cNvPr id="149" name="Footer Text"/>
            <p:cNvSpPr txBox="1"/>
            <p:nvPr/>
          </p:nvSpPr>
          <p:spPr>
            <a:xfrm>
              <a:off x="-450666" y="2099986"/>
              <a:ext cx="3582491" cy="498649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9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50" name="TextBox 149"/>
            <p:cNvSpPr txBox="1"/>
            <p:nvPr/>
          </p:nvSpPr>
          <p:spPr>
            <a:xfrm>
              <a:off x="1169356" y="1812740"/>
              <a:ext cx="1962469" cy="295496"/>
            </a:xfrm>
            <a:prstGeom prst="rect">
              <a:avLst/>
            </a:prstGeom>
            <a:noFill/>
          </p:spPr>
          <p:txBody>
            <a:bodyPr wrap="none" lIns="0" tIns="0" rIns="0" bIns="0" rtlCol="0" anchor="ctr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6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62" name="文本框 61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65" name="文本框 64"/>
          <p:cNvSpPr txBox="1"/>
          <p:nvPr/>
        </p:nvSpPr>
        <p:spPr>
          <a:xfrm>
            <a:off x="4396632" y="212244"/>
            <a:ext cx="1106393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第一章</a:t>
            </a:r>
          </a:p>
        </p:txBody>
      </p:sp>
      <p:grpSp>
        <p:nvGrpSpPr>
          <p:cNvPr id="67" name="组合 66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6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16" name="组合 115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1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6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500"/>
                            </p:stCondLst>
                            <p:childTnLst>
                              <p:par>
                                <p:cTn id="7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6500"/>
                            </p:stCondLst>
                            <p:childTnLst>
                              <p:par>
                                <p:cTn id="9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7000"/>
                            </p:stCondLst>
                            <p:childTnLst>
                              <p:par>
                                <p:cTn id="10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3" grpId="0" animBg="1"/>
      <p:bldP spid="102" grpId="0" animBg="1"/>
      <p:bldP spid="101" grpId="0" animBg="1"/>
      <p:bldP spid="100" grpId="0" animBg="1"/>
      <p:bldP spid="99" grpId="0" animBg="1"/>
      <p:bldP spid="105" grpId="0" animBg="1"/>
      <p:bldP spid="106" grpId="0" animBg="1"/>
      <p:bldP spid="117" grpId="0" animBg="1"/>
      <p:bldP spid="134" grpId="0" animBg="1"/>
      <p:bldP spid="135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" name="Group 77"/>
          <p:cNvGrpSpPr/>
          <p:nvPr/>
        </p:nvGrpSpPr>
        <p:grpSpPr>
          <a:xfrm>
            <a:off x="2730891" y="4461701"/>
            <a:ext cx="1937404" cy="1678190"/>
            <a:chOff x="5097085" y="4489719"/>
            <a:chExt cx="2125426" cy="1841056"/>
          </a:xfrm>
        </p:grpSpPr>
        <p:sp>
          <p:nvSpPr>
            <p:cNvPr id="79" name="Freeform 14"/>
            <p:cNvSpPr/>
            <p:nvPr/>
          </p:nvSpPr>
          <p:spPr bwMode="auto">
            <a:xfrm>
              <a:off x="5451323" y="4693191"/>
              <a:ext cx="1415725" cy="1637583"/>
            </a:xfrm>
            <a:custGeom>
              <a:avLst/>
              <a:gdLst>
                <a:gd name="T0" fmla="*/ 577 w 1155"/>
                <a:gd name="T1" fmla="*/ 0 h 1336"/>
                <a:gd name="T2" fmla="*/ 0 w 1155"/>
                <a:gd name="T3" fmla="*/ 335 h 1336"/>
                <a:gd name="T4" fmla="*/ 0 w 1155"/>
                <a:gd name="T5" fmla="*/ 1004 h 1336"/>
                <a:gd name="T6" fmla="*/ 577 w 1155"/>
                <a:gd name="T7" fmla="*/ 1336 h 1336"/>
                <a:gd name="T8" fmla="*/ 1155 w 1155"/>
                <a:gd name="T9" fmla="*/ 1004 h 1336"/>
                <a:gd name="T10" fmla="*/ 1155 w 1155"/>
                <a:gd name="T11" fmla="*/ 335 h 1336"/>
                <a:gd name="T12" fmla="*/ 577 w 1155"/>
                <a:gd name="T13" fmla="*/ 0 h 13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55" h="1336">
                  <a:moveTo>
                    <a:pt x="577" y="0"/>
                  </a:moveTo>
                  <a:lnTo>
                    <a:pt x="0" y="335"/>
                  </a:lnTo>
                  <a:lnTo>
                    <a:pt x="0" y="1004"/>
                  </a:lnTo>
                  <a:lnTo>
                    <a:pt x="577" y="1336"/>
                  </a:lnTo>
                  <a:lnTo>
                    <a:pt x="1155" y="1004"/>
                  </a:lnTo>
                  <a:lnTo>
                    <a:pt x="1155" y="335"/>
                  </a:lnTo>
                  <a:lnTo>
                    <a:pt x="577" y="0"/>
                  </a:lnTo>
                  <a:close/>
                </a:path>
              </a:pathLst>
            </a:custGeom>
            <a:gradFill>
              <a:gsLst>
                <a:gs pos="0">
                  <a:srgbClr val="AA6F39"/>
                </a:gs>
                <a:gs pos="100000">
                  <a:srgbClr val="9C622E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0" name="Freeform 17"/>
            <p:cNvSpPr/>
            <p:nvPr/>
          </p:nvSpPr>
          <p:spPr bwMode="auto">
            <a:xfrm>
              <a:off x="5451323" y="4693191"/>
              <a:ext cx="709701" cy="817566"/>
            </a:xfrm>
            <a:custGeom>
              <a:avLst/>
              <a:gdLst>
                <a:gd name="T0" fmla="*/ 579 w 579"/>
                <a:gd name="T1" fmla="*/ 3 h 667"/>
                <a:gd name="T2" fmla="*/ 577 w 579"/>
                <a:gd name="T3" fmla="*/ 0 h 667"/>
                <a:gd name="T4" fmla="*/ 3 w 579"/>
                <a:gd name="T5" fmla="*/ 335 h 667"/>
                <a:gd name="T6" fmla="*/ 0 w 579"/>
                <a:gd name="T7" fmla="*/ 335 h 667"/>
                <a:gd name="T8" fmla="*/ 0 w 579"/>
                <a:gd name="T9" fmla="*/ 335 h 667"/>
                <a:gd name="T10" fmla="*/ 0 w 579"/>
                <a:gd name="T11" fmla="*/ 335 h 667"/>
                <a:gd name="T12" fmla="*/ 3 w 579"/>
                <a:gd name="T13" fmla="*/ 335 h 667"/>
                <a:gd name="T14" fmla="*/ 577 w 579"/>
                <a:gd name="T15" fmla="*/ 667 h 667"/>
                <a:gd name="T16" fmla="*/ 579 w 579"/>
                <a:gd name="T17" fmla="*/ 667 h 667"/>
                <a:gd name="T18" fmla="*/ 579 w 579"/>
                <a:gd name="T19" fmla="*/ 3 h 6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79" h="667">
                  <a:moveTo>
                    <a:pt x="579" y="3"/>
                  </a:moveTo>
                  <a:lnTo>
                    <a:pt x="577" y="0"/>
                  </a:lnTo>
                  <a:lnTo>
                    <a:pt x="3" y="335"/>
                  </a:lnTo>
                  <a:lnTo>
                    <a:pt x="0" y="335"/>
                  </a:lnTo>
                  <a:lnTo>
                    <a:pt x="0" y="335"/>
                  </a:lnTo>
                  <a:lnTo>
                    <a:pt x="0" y="335"/>
                  </a:lnTo>
                  <a:lnTo>
                    <a:pt x="3" y="335"/>
                  </a:lnTo>
                  <a:lnTo>
                    <a:pt x="577" y="667"/>
                  </a:lnTo>
                  <a:lnTo>
                    <a:pt x="579" y="667"/>
                  </a:lnTo>
                  <a:lnTo>
                    <a:pt x="579" y="3"/>
                  </a:lnTo>
                  <a:close/>
                </a:path>
              </a:pathLst>
            </a:custGeom>
            <a:gradFill>
              <a:gsLst>
                <a:gs pos="0">
                  <a:srgbClr val="AA6F39"/>
                </a:gs>
                <a:gs pos="100000">
                  <a:srgbClr val="A16A34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1" name="Freeform 18"/>
            <p:cNvSpPr/>
            <p:nvPr/>
          </p:nvSpPr>
          <p:spPr bwMode="auto">
            <a:xfrm>
              <a:off x="5097085" y="4489719"/>
              <a:ext cx="1061487" cy="614094"/>
            </a:xfrm>
            <a:custGeom>
              <a:avLst/>
              <a:gdLst>
                <a:gd name="T0" fmla="*/ 0 w 866"/>
                <a:gd name="T1" fmla="*/ 335 h 501"/>
                <a:gd name="T2" fmla="*/ 289 w 866"/>
                <a:gd name="T3" fmla="*/ 501 h 501"/>
                <a:gd name="T4" fmla="*/ 866 w 866"/>
                <a:gd name="T5" fmla="*/ 166 h 501"/>
                <a:gd name="T6" fmla="*/ 579 w 866"/>
                <a:gd name="T7" fmla="*/ 0 h 501"/>
                <a:gd name="T8" fmla="*/ 0 w 866"/>
                <a:gd name="T9" fmla="*/ 335 h 5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6" h="501">
                  <a:moveTo>
                    <a:pt x="0" y="335"/>
                  </a:moveTo>
                  <a:lnTo>
                    <a:pt x="289" y="501"/>
                  </a:lnTo>
                  <a:lnTo>
                    <a:pt x="866" y="166"/>
                  </a:lnTo>
                  <a:lnTo>
                    <a:pt x="579" y="0"/>
                  </a:lnTo>
                  <a:lnTo>
                    <a:pt x="0" y="335"/>
                  </a:lnTo>
                  <a:close/>
                </a:path>
              </a:pathLst>
            </a:custGeom>
            <a:gradFill>
              <a:gsLst>
                <a:gs pos="0">
                  <a:srgbClr val="D69B59"/>
                </a:gs>
                <a:gs pos="100000">
                  <a:srgbClr val="FEBA6F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2" name="Freeform 19"/>
            <p:cNvSpPr/>
            <p:nvPr/>
          </p:nvSpPr>
          <p:spPr bwMode="auto">
            <a:xfrm>
              <a:off x="6161024" y="4489719"/>
              <a:ext cx="1061487" cy="614094"/>
            </a:xfrm>
            <a:custGeom>
              <a:avLst/>
              <a:gdLst>
                <a:gd name="T0" fmla="*/ 866 w 866"/>
                <a:gd name="T1" fmla="*/ 335 h 501"/>
                <a:gd name="T2" fmla="*/ 576 w 866"/>
                <a:gd name="T3" fmla="*/ 501 h 501"/>
                <a:gd name="T4" fmla="*/ 0 w 866"/>
                <a:gd name="T5" fmla="*/ 169 h 501"/>
                <a:gd name="T6" fmla="*/ 287 w 866"/>
                <a:gd name="T7" fmla="*/ 0 h 501"/>
                <a:gd name="T8" fmla="*/ 866 w 866"/>
                <a:gd name="T9" fmla="*/ 335 h 5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6" h="501">
                  <a:moveTo>
                    <a:pt x="866" y="335"/>
                  </a:moveTo>
                  <a:lnTo>
                    <a:pt x="576" y="501"/>
                  </a:lnTo>
                  <a:lnTo>
                    <a:pt x="0" y="169"/>
                  </a:lnTo>
                  <a:lnTo>
                    <a:pt x="287" y="0"/>
                  </a:lnTo>
                  <a:lnTo>
                    <a:pt x="866" y="335"/>
                  </a:lnTo>
                  <a:close/>
                </a:path>
              </a:pathLst>
            </a:custGeom>
            <a:gradFill>
              <a:gsLst>
                <a:gs pos="0">
                  <a:srgbClr val="DC9D54"/>
                </a:gs>
                <a:gs pos="100000">
                  <a:srgbClr val="FFBB6E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3" name="Freeform 16"/>
            <p:cNvSpPr/>
            <p:nvPr/>
          </p:nvSpPr>
          <p:spPr bwMode="auto">
            <a:xfrm>
              <a:off x="5451323" y="5103813"/>
              <a:ext cx="709701" cy="1226962"/>
            </a:xfrm>
            <a:custGeom>
              <a:avLst/>
              <a:gdLst>
                <a:gd name="T0" fmla="*/ 3 w 579"/>
                <a:gd name="T1" fmla="*/ 0 h 1001"/>
                <a:gd name="T2" fmla="*/ 0 w 579"/>
                <a:gd name="T3" fmla="*/ 0 h 1001"/>
                <a:gd name="T4" fmla="*/ 0 w 579"/>
                <a:gd name="T5" fmla="*/ 669 h 1001"/>
                <a:gd name="T6" fmla="*/ 577 w 579"/>
                <a:gd name="T7" fmla="*/ 1001 h 1001"/>
                <a:gd name="T8" fmla="*/ 579 w 579"/>
                <a:gd name="T9" fmla="*/ 1001 h 1001"/>
                <a:gd name="T10" fmla="*/ 579 w 579"/>
                <a:gd name="T11" fmla="*/ 332 h 1001"/>
                <a:gd name="T12" fmla="*/ 577 w 579"/>
                <a:gd name="T13" fmla="*/ 332 h 1001"/>
                <a:gd name="T14" fmla="*/ 3 w 579"/>
                <a:gd name="T15" fmla="*/ 0 h 10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79" h="1001">
                  <a:moveTo>
                    <a:pt x="3" y="0"/>
                  </a:moveTo>
                  <a:lnTo>
                    <a:pt x="0" y="0"/>
                  </a:lnTo>
                  <a:lnTo>
                    <a:pt x="0" y="669"/>
                  </a:lnTo>
                  <a:lnTo>
                    <a:pt x="577" y="1001"/>
                  </a:lnTo>
                  <a:lnTo>
                    <a:pt x="579" y="1001"/>
                  </a:lnTo>
                  <a:lnTo>
                    <a:pt x="579" y="332"/>
                  </a:lnTo>
                  <a:lnTo>
                    <a:pt x="577" y="332"/>
                  </a:lnTo>
                  <a:lnTo>
                    <a:pt x="3" y="0"/>
                  </a:lnTo>
                  <a:close/>
                </a:path>
              </a:pathLst>
            </a:custGeom>
            <a:gradFill>
              <a:gsLst>
                <a:gs pos="0">
                  <a:srgbClr val="CB8F4D"/>
                </a:gs>
                <a:gs pos="100000">
                  <a:srgbClr val="A16C38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4" name="Freeform 20"/>
            <p:cNvSpPr/>
            <p:nvPr/>
          </p:nvSpPr>
          <p:spPr bwMode="auto">
            <a:xfrm>
              <a:off x="5097085" y="5103813"/>
              <a:ext cx="1063939" cy="614094"/>
            </a:xfrm>
            <a:custGeom>
              <a:avLst/>
              <a:gdLst>
                <a:gd name="T0" fmla="*/ 0 w 868"/>
                <a:gd name="T1" fmla="*/ 166 h 501"/>
                <a:gd name="T2" fmla="*/ 289 w 868"/>
                <a:gd name="T3" fmla="*/ 0 h 501"/>
                <a:gd name="T4" fmla="*/ 868 w 868"/>
                <a:gd name="T5" fmla="*/ 332 h 501"/>
                <a:gd name="T6" fmla="*/ 579 w 868"/>
                <a:gd name="T7" fmla="*/ 501 h 501"/>
                <a:gd name="T8" fmla="*/ 0 w 868"/>
                <a:gd name="T9" fmla="*/ 166 h 5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8" h="501">
                  <a:moveTo>
                    <a:pt x="0" y="166"/>
                  </a:moveTo>
                  <a:lnTo>
                    <a:pt x="289" y="0"/>
                  </a:lnTo>
                  <a:lnTo>
                    <a:pt x="868" y="332"/>
                  </a:lnTo>
                  <a:lnTo>
                    <a:pt x="579" y="501"/>
                  </a:lnTo>
                  <a:lnTo>
                    <a:pt x="0" y="166"/>
                  </a:lnTo>
                  <a:close/>
                </a:path>
              </a:pathLst>
            </a:custGeom>
            <a:gradFill>
              <a:gsLst>
                <a:gs pos="0">
                  <a:srgbClr val="D69B59"/>
                </a:gs>
                <a:gs pos="100000">
                  <a:srgbClr val="FEBA6F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5" name="Freeform 21"/>
            <p:cNvSpPr/>
            <p:nvPr/>
          </p:nvSpPr>
          <p:spPr bwMode="auto">
            <a:xfrm>
              <a:off x="6161024" y="5103813"/>
              <a:ext cx="1061487" cy="614094"/>
            </a:xfrm>
            <a:custGeom>
              <a:avLst/>
              <a:gdLst>
                <a:gd name="T0" fmla="*/ 866 w 866"/>
                <a:gd name="T1" fmla="*/ 166 h 501"/>
                <a:gd name="T2" fmla="*/ 576 w 866"/>
                <a:gd name="T3" fmla="*/ 0 h 501"/>
                <a:gd name="T4" fmla="*/ 0 w 866"/>
                <a:gd name="T5" fmla="*/ 332 h 501"/>
                <a:gd name="T6" fmla="*/ 287 w 866"/>
                <a:gd name="T7" fmla="*/ 501 h 501"/>
                <a:gd name="T8" fmla="*/ 866 w 866"/>
                <a:gd name="T9" fmla="*/ 166 h 5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6" h="501">
                  <a:moveTo>
                    <a:pt x="866" y="166"/>
                  </a:moveTo>
                  <a:lnTo>
                    <a:pt x="576" y="0"/>
                  </a:lnTo>
                  <a:lnTo>
                    <a:pt x="0" y="332"/>
                  </a:lnTo>
                  <a:lnTo>
                    <a:pt x="287" y="501"/>
                  </a:lnTo>
                  <a:lnTo>
                    <a:pt x="866" y="166"/>
                  </a:lnTo>
                  <a:close/>
                </a:path>
              </a:pathLst>
            </a:custGeom>
            <a:gradFill>
              <a:gsLst>
                <a:gs pos="0">
                  <a:srgbClr val="D99C5B"/>
                </a:gs>
                <a:gs pos="100000">
                  <a:srgbClr val="FEBC6E"/>
                </a:gs>
              </a:gsLst>
              <a:lin ang="5400000" scaled="1"/>
            </a:gradFill>
            <a:ln>
              <a:noFill/>
            </a:ln>
          </p:spPr>
          <p:txBody>
            <a:bodyPr vert="horz" wrap="square" lIns="25713" tIns="12857" rIns="25713" bIns="12857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1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6" name="Group 85"/>
          <p:cNvGrpSpPr/>
          <p:nvPr/>
        </p:nvGrpSpPr>
        <p:grpSpPr>
          <a:xfrm>
            <a:off x="1847710" y="1651619"/>
            <a:ext cx="3703766" cy="3494036"/>
            <a:chOff x="1593653" y="1193226"/>
            <a:chExt cx="8916937" cy="8412003"/>
          </a:xfrm>
        </p:grpSpPr>
        <p:grpSp>
          <p:nvGrpSpPr>
            <p:cNvPr id="87" name="Group 86"/>
            <p:cNvGrpSpPr/>
            <p:nvPr/>
          </p:nvGrpSpPr>
          <p:grpSpPr>
            <a:xfrm>
              <a:off x="1593653" y="1193226"/>
              <a:ext cx="8916937" cy="8412003"/>
              <a:chOff x="1906641" y="2079025"/>
              <a:chExt cx="8916937" cy="8412003"/>
            </a:xfrm>
          </p:grpSpPr>
          <p:sp>
            <p:nvSpPr>
              <p:cNvPr id="102" name="AutoShape 191"/>
              <p:cNvSpPr/>
              <p:nvPr/>
            </p:nvSpPr>
            <p:spPr bwMode="auto">
              <a:xfrm>
                <a:off x="6352334" y="2079025"/>
                <a:ext cx="1752302" cy="2050825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6" y="0"/>
                      <a:pt x="0" y="4131"/>
                      <a:pt x="0" y="9228"/>
                    </a:cubicBezTo>
                    <a:cubicBezTo>
                      <a:pt x="0" y="12674"/>
                      <a:pt x="2212" y="15677"/>
                      <a:pt x="5487" y="17262"/>
                    </a:cubicBezTo>
                    <a:lnTo>
                      <a:pt x="5949" y="21600"/>
                    </a:lnTo>
                    <a:lnTo>
                      <a:pt x="10310" y="18446"/>
                    </a:lnTo>
                    <a:cubicBezTo>
                      <a:pt x="10472" y="18453"/>
                      <a:pt x="10636" y="18457"/>
                      <a:pt x="10800" y="18457"/>
                    </a:cubicBezTo>
                    <a:cubicBezTo>
                      <a:pt x="16764" y="18457"/>
                      <a:pt x="21600" y="14326"/>
                      <a:pt x="21600" y="9228"/>
                    </a:cubicBezTo>
                    <a:cubicBezTo>
                      <a:pt x="21600" y="4131"/>
                      <a:pt x="16764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F2A964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3" name="AutoShape 192"/>
              <p:cNvSpPr/>
              <p:nvPr/>
            </p:nvSpPr>
            <p:spPr bwMode="auto">
              <a:xfrm>
                <a:off x="5313302" y="7360485"/>
                <a:ext cx="2674229" cy="3130543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1"/>
                      <a:pt x="0" y="9228"/>
                    </a:cubicBezTo>
                    <a:cubicBezTo>
                      <a:pt x="0" y="12674"/>
                      <a:pt x="2212" y="15677"/>
                      <a:pt x="5487" y="17262"/>
                    </a:cubicBezTo>
                    <a:lnTo>
                      <a:pt x="5948" y="21600"/>
                    </a:lnTo>
                    <a:lnTo>
                      <a:pt x="10310" y="18446"/>
                    </a:lnTo>
                    <a:cubicBezTo>
                      <a:pt x="10472" y="18453"/>
                      <a:pt x="10636" y="18457"/>
                      <a:pt x="10800" y="18457"/>
                    </a:cubicBezTo>
                    <a:cubicBezTo>
                      <a:pt x="16765" y="18457"/>
                      <a:pt x="21600" y="14325"/>
                      <a:pt x="21600" y="9228"/>
                    </a:cubicBezTo>
                    <a:cubicBezTo>
                      <a:pt x="21600" y="4131"/>
                      <a:pt x="16765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E35864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4" name="AutoShape 193"/>
              <p:cNvSpPr/>
              <p:nvPr/>
            </p:nvSpPr>
            <p:spPr bwMode="auto">
              <a:xfrm>
                <a:off x="7478662" y="7087894"/>
                <a:ext cx="2186651" cy="2561934"/>
              </a:xfrm>
              <a:custGeom>
                <a:avLst/>
                <a:gdLst/>
                <a:ahLst/>
                <a:cxnLst/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2"/>
                      <a:pt x="0" y="9228"/>
                    </a:cubicBezTo>
                    <a:cubicBezTo>
                      <a:pt x="0" y="12675"/>
                      <a:pt x="2212" y="15677"/>
                      <a:pt x="5486" y="17262"/>
                    </a:cubicBezTo>
                    <a:lnTo>
                      <a:pt x="5948" y="21600"/>
                    </a:lnTo>
                    <a:lnTo>
                      <a:pt x="10310" y="18446"/>
                    </a:lnTo>
                    <a:cubicBezTo>
                      <a:pt x="10472" y="18453"/>
                      <a:pt x="10635" y="18457"/>
                      <a:pt x="10800" y="18457"/>
                    </a:cubicBezTo>
                    <a:cubicBezTo>
                      <a:pt x="16765" y="18457"/>
                      <a:pt x="21600" y="14326"/>
                      <a:pt x="21600" y="9228"/>
                    </a:cubicBezTo>
                    <a:cubicBezTo>
                      <a:pt x="21600" y="4132"/>
                      <a:pt x="16765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  <a:defRPr/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5" name="AutoShape 194"/>
              <p:cNvSpPr/>
              <p:nvPr/>
            </p:nvSpPr>
            <p:spPr bwMode="auto">
              <a:xfrm>
                <a:off x="6863333" y="4992347"/>
                <a:ext cx="2697650" cy="3158228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2"/>
                      <a:pt x="0" y="9229"/>
                    </a:cubicBezTo>
                    <a:cubicBezTo>
                      <a:pt x="0" y="12674"/>
                      <a:pt x="2211" y="15677"/>
                      <a:pt x="5486" y="17262"/>
                    </a:cubicBezTo>
                    <a:lnTo>
                      <a:pt x="5948" y="21600"/>
                    </a:lnTo>
                    <a:lnTo>
                      <a:pt x="10310" y="18446"/>
                    </a:lnTo>
                    <a:cubicBezTo>
                      <a:pt x="10472" y="18453"/>
                      <a:pt x="10635" y="18457"/>
                      <a:pt x="10800" y="18457"/>
                    </a:cubicBezTo>
                    <a:cubicBezTo>
                      <a:pt x="16765" y="18457"/>
                      <a:pt x="21600" y="14326"/>
                      <a:pt x="21600" y="9229"/>
                    </a:cubicBezTo>
                    <a:cubicBezTo>
                      <a:pt x="21600" y="4132"/>
                      <a:pt x="16765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F2A964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6" name="AutoShape 195"/>
              <p:cNvSpPr/>
              <p:nvPr/>
            </p:nvSpPr>
            <p:spPr bwMode="auto">
              <a:xfrm>
                <a:off x="5551769" y="3476057"/>
                <a:ext cx="2401696" cy="2811100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2"/>
                      <a:pt x="0" y="9228"/>
                    </a:cubicBezTo>
                    <a:cubicBezTo>
                      <a:pt x="0" y="12674"/>
                      <a:pt x="2211" y="15677"/>
                      <a:pt x="5486" y="17262"/>
                    </a:cubicBezTo>
                    <a:lnTo>
                      <a:pt x="5948" y="21600"/>
                    </a:lnTo>
                    <a:lnTo>
                      <a:pt x="10310" y="18447"/>
                    </a:lnTo>
                    <a:cubicBezTo>
                      <a:pt x="10472" y="18453"/>
                      <a:pt x="10635" y="18457"/>
                      <a:pt x="10800" y="18457"/>
                    </a:cubicBezTo>
                    <a:cubicBezTo>
                      <a:pt x="16765" y="18457"/>
                      <a:pt x="21600" y="14326"/>
                      <a:pt x="21600" y="9228"/>
                    </a:cubicBezTo>
                    <a:cubicBezTo>
                      <a:pt x="21600" y="4132"/>
                      <a:pt x="16765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7" name="AutoShape 196"/>
              <p:cNvSpPr/>
              <p:nvPr/>
            </p:nvSpPr>
            <p:spPr bwMode="auto">
              <a:xfrm>
                <a:off x="9043597" y="5418271"/>
                <a:ext cx="1779981" cy="2082769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1"/>
                      <a:pt x="0" y="9228"/>
                    </a:cubicBezTo>
                    <a:cubicBezTo>
                      <a:pt x="0" y="12674"/>
                      <a:pt x="2211" y="15677"/>
                      <a:pt x="5486" y="17262"/>
                    </a:cubicBezTo>
                    <a:lnTo>
                      <a:pt x="5948" y="21600"/>
                    </a:lnTo>
                    <a:lnTo>
                      <a:pt x="10309" y="18447"/>
                    </a:lnTo>
                    <a:cubicBezTo>
                      <a:pt x="10472" y="18453"/>
                      <a:pt x="10635" y="18457"/>
                      <a:pt x="10800" y="18457"/>
                    </a:cubicBezTo>
                    <a:cubicBezTo>
                      <a:pt x="16765" y="18457"/>
                      <a:pt x="21600" y="14325"/>
                      <a:pt x="21600" y="9228"/>
                    </a:cubicBezTo>
                    <a:cubicBezTo>
                      <a:pt x="21600" y="4132"/>
                      <a:pt x="16765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52802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8" name="AutoShape 197"/>
              <p:cNvSpPr/>
              <p:nvPr/>
            </p:nvSpPr>
            <p:spPr bwMode="auto">
              <a:xfrm>
                <a:off x="1906641" y="4055314"/>
                <a:ext cx="1754431" cy="2052955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21600" y="9228"/>
                    </a:moveTo>
                    <a:cubicBezTo>
                      <a:pt x="21600" y="4132"/>
                      <a:pt x="16765" y="0"/>
                      <a:pt x="10800" y="0"/>
                    </a:cubicBezTo>
                    <a:cubicBezTo>
                      <a:pt x="4835" y="0"/>
                      <a:pt x="0" y="4132"/>
                      <a:pt x="0" y="9228"/>
                    </a:cubicBezTo>
                    <a:cubicBezTo>
                      <a:pt x="0" y="14326"/>
                      <a:pt x="4835" y="18457"/>
                      <a:pt x="10800" y="18457"/>
                    </a:cubicBezTo>
                    <a:cubicBezTo>
                      <a:pt x="10964" y="18457"/>
                      <a:pt x="11128" y="18453"/>
                      <a:pt x="11290" y="18447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8" y="15677"/>
                      <a:pt x="21600" y="12674"/>
                      <a:pt x="21600" y="9228"/>
                    </a:cubicBezTo>
                    <a:close/>
                    <a:moveTo>
                      <a:pt x="21600" y="9228"/>
                    </a:moveTo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09" name="AutoShape 198"/>
              <p:cNvSpPr/>
              <p:nvPr/>
            </p:nvSpPr>
            <p:spPr bwMode="auto">
              <a:xfrm>
                <a:off x="5381436" y="5878269"/>
                <a:ext cx="1907730" cy="2233972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21600" y="9228"/>
                    </a:moveTo>
                    <a:cubicBezTo>
                      <a:pt x="21600" y="4131"/>
                      <a:pt x="16765" y="0"/>
                      <a:pt x="10800" y="0"/>
                    </a:cubicBezTo>
                    <a:cubicBezTo>
                      <a:pt x="4835" y="0"/>
                      <a:pt x="0" y="4131"/>
                      <a:pt x="0" y="9228"/>
                    </a:cubicBezTo>
                    <a:cubicBezTo>
                      <a:pt x="0" y="14325"/>
                      <a:pt x="4835" y="18457"/>
                      <a:pt x="10800" y="18457"/>
                    </a:cubicBezTo>
                    <a:cubicBezTo>
                      <a:pt x="10964" y="18457"/>
                      <a:pt x="11128" y="18453"/>
                      <a:pt x="11291" y="18446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9" y="15677"/>
                      <a:pt x="21600" y="12674"/>
                      <a:pt x="21600" y="9228"/>
                    </a:cubicBezTo>
                    <a:close/>
                    <a:moveTo>
                      <a:pt x="21600" y="9228"/>
                    </a:moveTo>
                  </a:path>
                </a:pathLst>
              </a:custGeom>
              <a:solidFill>
                <a:srgbClr val="52802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0" name="AutoShape 199"/>
              <p:cNvSpPr/>
              <p:nvPr/>
            </p:nvSpPr>
            <p:spPr bwMode="auto">
              <a:xfrm>
                <a:off x="2074845" y="5912343"/>
                <a:ext cx="1826822" cy="2136010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21600" y="9228"/>
                    </a:moveTo>
                    <a:cubicBezTo>
                      <a:pt x="21600" y="4131"/>
                      <a:pt x="16765" y="0"/>
                      <a:pt x="10800" y="0"/>
                    </a:cubicBezTo>
                    <a:cubicBezTo>
                      <a:pt x="4836" y="0"/>
                      <a:pt x="0" y="4131"/>
                      <a:pt x="0" y="9228"/>
                    </a:cubicBezTo>
                    <a:cubicBezTo>
                      <a:pt x="0" y="14325"/>
                      <a:pt x="4836" y="18457"/>
                      <a:pt x="10800" y="18457"/>
                    </a:cubicBezTo>
                    <a:cubicBezTo>
                      <a:pt x="10964" y="18457"/>
                      <a:pt x="11127" y="18453"/>
                      <a:pt x="11290" y="18447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9" y="15677"/>
                      <a:pt x="21600" y="12674"/>
                      <a:pt x="21600" y="9228"/>
                    </a:cubicBezTo>
                    <a:close/>
                    <a:moveTo>
                      <a:pt x="21600" y="9228"/>
                    </a:moveTo>
                  </a:path>
                </a:pathLst>
              </a:custGeom>
              <a:solidFill>
                <a:srgbClr val="52802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1" name="AutoShape 200"/>
              <p:cNvSpPr/>
              <p:nvPr/>
            </p:nvSpPr>
            <p:spPr bwMode="auto">
              <a:xfrm>
                <a:off x="3337439" y="6830210"/>
                <a:ext cx="2376146" cy="2785544"/>
              </a:xfrm>
              <a:custGeom>
                <a:avLst/>
                <a:gdLst/>
                <a:ahLst/>
                <a:cxnLst/>
                <a:rect l="0" t="0" r="r" b="b"/>
                <a:pathLst>
                  <a:path w="21600" h="21600">
                    <a:moveTo>
                      <a:pt x="21600" y="9229"/>
                    </a:moveTo>
                    <a:cubicBezTo>
                      <a:pt x="21600" y="4132"/>
                      <a:pt x="16765" y="0"/>
                      <a:pt x="10800" y="0"/>
                    </a:cubicBezTo>
                    <a:cubicBezTo>
                      <a:pt x="4835" y="0"/>
                      <a:pt x="0" y="4132"/>
                      <a:pt x="0" y="9229"/>
                    </a:cubicBezTo>
                    <a:cubicBezTo>
                      <a:pt x="0" y="14326"/>
                      <a:pt x="4835" y="18457"/>
                      <a:pt x="10800" y="18457"/>
                    </a:cubicBezTo>
                    <a:cubicBezTo>
                      <a:pt x="10964" y="18457"/>
                      <a:pt x="11128" y="18453"/>
                      <a:pt x="11290" y="18446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9" y="15677"/>
                      <a:pt x="21600" y="12675"/>
                      <a:pt x="21600" y="9229"/>
                    </a:cubicBezTo>
                    <a:close/>
                    <a:moveTo>
                      <a:pt x="21600" y="9229"/>
                    </a:moveTo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  <a:defRPr/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2" name="AutoShape 201"/>
              <p:cNvSpPr/>
              <p:nvPr/>
            </p:nvSpPr>
            <p:spPr bwMode="auto">
              <a:xfrm>
                <a:off x="3133039" y="4172443"/>
                <a:ext cx="2921212" cy="3426560"/>
              </a:xfrm>
              <a:custGeom>
                <a:avLst/>
                <a:gdLst/>
                <a:ahLst/>
                <a:cxnLst/>
                <a:rect l="0" t="0" r="r" b="b"/>
                <a:pathLst>
                  <a:path w="21600" h="21600">
                    <a:moveTo>
                      <a:pt x="21600" y="9228"/>
                    </a:moveTo>
                    <a:cubicBezTo>
                      <a:pt x="21600" y="4132"/>
                      <a:pt x="16765" y="0"/>
                      <a:pt x="10800" y="0"/>
                    </a:cubicBezTo>
                    <a:cubicBezTo>
                      <a:pt x="4836" y="0"/>
                      <a:pt x="0" y="4132"/>
                      <a:pt x="0" y="9228"/>
                    </a:cubicBezTo>
                    <a:cubicBezTo>
                      <a:pt x="0" y="14326"/>
                      <a:pt x="4836" y="18457"/>
                      <a:pt x="10800" y="18457"/>
                    </a:cubicBezTo>
                    <a:cubicBezTo>
                      <a:pt x="10965" y="18457"/>
                      <a:pt x="11128" y="18453"/>
                      <a:pt x="11290" y="18447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9" y="15677"/>
                      <a:pt x="21600" y="12674"/>
                      <a:pt x="21600" y="9228"/>
                    </a:cubicBezTo>
                    <a:close/>
                    <a:moveTo>
                      <a:pt x="21600" y="9228"/>
                    </a:moveTo>
                  </a:path>
                </a:pathLst>
              </a:custGeom>
              <a:solidFill>
                <a:srgbClr val="E35864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  <a:defRPr/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3" name="AutoShape 202"/>
              <p:cNvSpPr/>
              <p:nvPr/>
            </p:nvSpPr>
            <p:spPr bwMode="auto">
              <a:xfrm>
                <a:off x="7921528" y="3099114"/>
                <a:ext cx="2133422" cy="2502305"/>
              </a:xfrm>
              <a:custGeom>
                <a:avLst/>
                <a:gdLst/>
                <a:ahLst/>
                <a:cxnLst/>
                <a:rect l="0" t="0" r="r" b="b"/>
                <a:pathLst>
                  <a:path w="21600" h="21600">
                    <a:moveTo>
                      <a:pt x="10800" y="0"/>
                    </a:moveTo>
                    <a:cubicBezTo>
                      <a:pt x="4835" y="0"/>
                      <a:pt x="0" y="4132"/>
                      <a:pt x="0" y="9228"/>
                    </a:cubicBezTo>
                    <a:cubicBezTo>
                      <a:pt x="0" y="12674"/>
                      <a:pt x="2212" y="15677"/>
                      <a:pt x="5486" y="17262"/>
                    </a:cubicBezTo>
                    <a:lnTo>
                      <a:pt x="5948" y="21600"/>
                    </a:lnTo>
                    <a:lnTo>
                      <a:pt x="10310" y="18447"/>
                    </a:lnTo>
                    <a:cubicBezTo>
                      <a:pt x="10473" y="18453"/>
                      <a:pt x="10636" y="18457"/>
                      <a:pt x="10800" y="18457"/>
                    </a:cubicBezTo>
                    <a:cubicBezTo>
                      <a:pt x="16765" y="18457"/>
                      <a:pt x="21600" y="14326"/>
                      <a:pt x="21600" y="9228"/>
                    </a:cubicBezTo>
                    <a:cubicBezTo>
                      <a:pt x="21600" y="4132"/>
                      <a:pt x="16764" y="0"/>
                      <a:pt x="10800" y="0"/>
                    </a:cubicBezTo>
                    <a:close/>
                    <a:moveTo>
                      <a:pt x="10800" y="0"/>
                    </a:moveTo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  <a:defRPr/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14" name="AutoShape 203"/>
              <p:cNvSpPr/>
              <p:nvPr/>
            </p:nvSpPr>
            <p:spPr bwMode="auto">
              <a:xfrm>
                <a:off x="3558872" y="2419765"/>
                <a:ext cx="2146197" cy="2512953"/>
              </a:xfrm>
              <a:custGeom>
                <a:avLst/>
                <a:gdLst>
                  <a:gd name="T0" fmla="*/ 0 w 21600"/>
                  <a:gd name="T1" fmla="*/ 0 h 21600"/>
                  <a:gd name="T2" fmla="*/ 0 w 21600"/>
                  <a:gd name="T3" fmla="*/ 0 h 21600"/>
                  <a:gd name="T4" fmla="*/ 0 w 21600"/>
                  <a:gd name="T5" fmla="*/ 0 h 21600"/>
                  <a:gd name="T6" fmla="*/ 0 w 21600"/>
                  <a:gd name="T7" fmla="*/ 0 h 21600"/>
                  <a:gd name="T8" fmla="*/ 0 w 21600"/>
                  <a:gd name="T9" fmla="*/ 0 h 21600"/>
                  <a:gd name="T10" fmla="*/ 0 w 21600"/>
                  <a:gd name="T11" fmla="*/ 0 h 21600"/>
                  <a:gd name="T12" fmla="*/ 0 w 21600"/>
                  <a:gd name="T13" fmla="*/ 0 h 21600"/>
                  <a:gd name="T14" fmla="*/ 0 w 21600"/>
                  <a:gd name="T15" fmla="*/ 0 h 21600"/>
                  <a:gd name="T16" fmla="*/ 0 w 21600"/>
                  <a:gd name="T17" fmla="*/ 0 h 2160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0" t="0" r="r" b="b"/>
                <a:pathLst>
                  <a:path w="21600" h="21600">
                    <a:moveTo>
                      <a:pt x="21600" y="9228"/>
                    </a:moveTo>
                    <a:cubicBezTo>
                      <a:pt x="21600" y="4132"/>
                      <a:pt x="16765" y="0"/>
                      <a:pt x="10801" y="0"/>
                    </a:cubicBezTo>
                    <a:cubicBezTo>
                      <a:pt x="4836" y="0"/>
                      <a:pt x="0" y="4132"/>
                      <a:pt x="0" y="9228"/>
                    </a:cubicBezTo>
                    <a:cubicBezTo>
                      <a:pt x="0" y="14326"/>
                      <a:pt x="4836" y="18458"/>
                      <a:pt x="10801" y="18458"/>
                    </a:cubicBezTo>
                    <a:cubicBezTo>
                      <a:pt x="10965" y="18458"/>
                      <a:pt x="11128" y="18453"/>
                      <a:pt x="11290" y="18447"/>
                    </a:cubicBezTo>
                    <a:lnTo>
                      <a:pt x="15652" y="21600"/>
                    </a:lnTo>
                    <a:lnTo>
                      <a:pt x="16114" y="17262"/>
                    </a:lnTo>
                    <a:cubicBezTo>
                      <a:pt x="19389" y="15677"/>
                      <a:pt x="21600" y="12674"/>
                      <a:pt x="21600" y="9228"/>
                    </a:cubicBezTo>
                    <a:close/>
                    <a:moveTo>
                      <a:pt x="21600" y="9228"/>
                    </a:moveTo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lIns="0" tIns="0" rIns="0" bIns="0"/>
              <a:lstStyle/>
              <a:p>
                <a:pPr>
                  <a:lnSpc>
                    <a:spcPct val="120000"/>
                  </a:lnSpc>
                </a:pPr>
                <a:endParaRPr lang="en-US" sz="1125" dirty="0"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88" name="Text Placeholder 1"/>
            <p:cNvSpPr txBox="1"/>
            <p:nvPr/>
          </p:nvSpPr>
          <p:spPr>
            <a:xfrm>
              <a:off x="3678521" y="2183853"/>
              <a:ext cx="1222967" cy="905869"/>
            </a:xfrm>
            <a:prstGeom prst="rect">
              <a:avLst/>
            </a:prstGeom>
          </p:spPr>
          <p:txBody>
            <a:bodyPr vert="horz" lIns="0" tIns="29206" rIns="0" bIns="29206" anchor="ctr"/>
            <a:lstStyle>
              <a:lvl1pPr marL="0" indent="0" algn="ctr" defTabSz="457200" rtl="0" eaLnBrk="1" latinLnBrk="0" hangingPunct="1">
                <a:lnSpc>
                  <a:spcPct val="100000"/>
                </a:lnSpc>
                <a:spcBef>
                  <a:spcPts val="0"/>
                </a:spcBef>
                <a:buFont typeface="Arial" panose="020B0604020202020204"/>
                <a:buNone/>
                <a:defRPr sz="3700" b="1" kern="1200">
                  <a:solidFill>
                    <a:schemeClr val="bg1"/>
                  </a:solidFill>
                  <a:latin typeface="FontAwesome"/>
                  <a:ea typeface="+mn-ea"/>
                  <a:cs typeface="FontAwesome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>
                <a:lnSpc>
                  <a:spcPct val="120000"/>
                </a:lnSpc>
              </a:pPr>
              <a:endParaRPr lang="en-US" sz="104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9" name="Rectangle 88"/>
            <p:cNvSpPr/>
            <p:nvPr/>
          </p:nvSpPr>
          <p:spPr>
            <a:xfrm>
              <a:off x="3235205" y="4018183"/>
              <a:ext cx="2181265" cy="1387644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2810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总结</a:t>
              </a:r>
              <a:endParaRPr lang="en-US" sz="281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0" name="Rectangle 89"/>
            <p:cNvSpPr/>
            <p:nvPr/>
          </p:nvSpPr>
          <p:spPr>
            <a:xfrm>
              <a:off x="6952866" y="4770929"/>
              <a:ext cx="1833931" cy="11543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2250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不足</a:t>
              </a:r>
              <a:endParaRPr lang="en-US" sz="225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1" name="Rectangle 90"/>
            <p:cNvSpPr/>
            <p:nvPr/>
          </p:nvSpPr>
          <p:spPr>
            <a:xfrm>
              <a:off x="5404209" y="7235534"/>
              <a:ext cx="1833931" cy="1154387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2250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经验</a:t>
              </a:r>
              <a:endParaRPr lang="en-US" sz="225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2" name="Rectangle 91"/>
            <p:cNvSpPr/>
            <p:nvPr/>
          </p:nvSpPr>
          <p:spPr>
            <a:xfrm>
              <a:off x="5590010" y="3218228"/>
              <a:ext cx="1694997" cy="106114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2025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情况</a:t>
              </a:r>
              <a:endParaRPr lang="en-US" sz="197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3" name="Rectangle 92"/>
            <p:cNvSpPr/>
            <p:nvPr/>
          </p:nvSpPr>
          <p:spPr>
            <a:xfrm>
              <a:off x="3481994" y="2013833"/>
              <a:ext cx="1694997" cy="1061149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2025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目标</a:t>
              </a:r>
              <a:endParaRPr lang="en-US" sz="197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6" name="Rectangle 95"/>
            <p:cNvSpPr/>
            <p:nvPr/>
          </p:nvSpPr>
          <p:spPr>
            <a:xfrm>
              <a:off x="8852628" y="4939839"/>
              <a:ext cx="1586937" cy="9910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855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提升</a:t>
              </a:r>
              <a:endParaRPr lang="en-US" sz="183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9" name="Rectangle 98"/>
            <p:cNvSpPr/>
            <p:nvPr/>
          </p:nvSpPr>
          <p:spPr>
            <a:xfrm>
              <a:off x="3493572" y="6561849"/>
              <a:ext cx="1586937" cy="9910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855" dirty="0">
                  <a:solidFill>
                    <a:schemeClr val="bg1"/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FontAwesome"/>
                  <a:sym typeface="Arial" panose="020B0604020202020204" pitchFamily="34" charset="0"/>
                </a:rPr>
                <a:t>计划</a:t>
              </a:r>
              <a:endParaRPr lang="en-US" sz="183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8" name="Rounded Rectangle 9"/>
          <p:cNvSpPr/>
          <p:nvPr/>
        </p:nvSpPr>
        <p:spPr>
          <a:xfrm>
            <a:off x="6008056" y="2115230"/>
            <a:ext cx="822065" cy="822865"/>
          </a:xfrm>
          <a:prstGeom prst="roundRect">
            <a:avLst>
              <a:gd name="adj" fmla="val 50000"/>
            </a:avLst>
          </a:prstGeom>
          <a:solidFill>
            <a:srgbClr val="3CA74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9" name="Rounded Rectangle 12"/>
          <p:cNvSpPr/>
          <p:nvPr/>
        </p:nvSpPr>
        <p:spPr>
          <a:xfrm>
            <a:off x="6008056" y="3577679"/>
            <a:ext cx="822065" cy="822865"/>
          </a:xfrm>
          <a:prstGeom prst="roundRect">
            <a:avLst>
              <a:gd name="adj" fmla="val 50000"/>
            </a:avLst>
          </a:prstGeom>
          <a:solidFill>
            <a:srgbClr val="52802D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0" name="Rounded Rectangle 15"/>
          <p:cNvSpPr/>
          <p:nvPr/>
        </p:nvSpPr>
        <p:spPr>
          <a:xfrm>
            <a:off x="6008056" y="5038407"/>
            <a:ext cx="822065" cy="822865"/>
          </a:xfrm>
          <a:prstGeom prst="roundRect">
            <a:avLst>
              <a:gd name="adj" fmla="val 50000"/>
            </a:avLst>
          </a:prstGeom>
          <a:solidFill>
            <a:srgbClr val="E3586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800" dirty="0">
              <a:solidFill>
                <a:schemeClr val="tx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1" name="Text Placeholder 7"/>
          <p:cNvSpPr txBox="1"/>
          <p:nvPr/>
        </p:nvSpPr>
        <p:spPr>
          <a:xfrm>
            <a:off x="6100412" y="2182708"/>
            <a:ext cx="637353" cy="678415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335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52" name="Text Placeholder 7"/>
          <p:cNvSpPr txBox="1"/>
          <p:nvPr/>
        </p:nvSpPr>
        <p:spPr>
          <a:xfrm>
            <a:off x="6100412" y="3658166"/>
            <a:ext cx="637353" cy="678415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335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53" name="Text Placeholder 7"/>
          <p:cNvSpPr txBox="1"/>
          <p:nvPr/>
        </p:nvSpPr>
        <p:spPr>
          <a:xfrm>
            <a:off x="6100412" y="5112014"/>
            <a:ext cx="637353" cy="678415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1335" b="1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20000"/>
              </a:lnSpc>
            </a:pPr>
            <a:r>
              <a:rPr lang="es-ES_tradnl" sz="16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54" name="Text Placeholder 7"/>
          <p:cNvSpPr txBox="1"/>
          <p:nvPr/>
        </p:nvSpPr>
        <p:spPr>
          <a:xfrm>
            <a:off x="7118310" y="2111160"/>
            <a:ext cx="1825539" cy="280612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485" b="1" kern="1200">
                <a:solidFill>
                  <a:schemeClr val="accent1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4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4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5" name="Text Placeholder 2"/>
          <p:cNvSpPr txBox="1"/>
          <p:nvPr/>
        </p:nvSpPr>
        <p:spPr>
          <a:xfrm>
            <a:off x="7118310" y="2449627"/>
            <a:ext cx="2644830" cy="600689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6" name="Text Placeholder 7"/>
          <p:cNvSpPr txBox="1"/>
          <p:nvPr/>
        </p:nvSpPr>
        <p:spPr>
          <a:xfrm>
            <a:off x="7118310" y="3572749"/>
            <a:ext cx="1825539" cy="280612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485" b="1" kern="1200">
                <a:solidFill>
                  <a:schemeClr val="accent2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4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4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7" name="Text Placeholder 2"/>
          <p:cNvSpPr txBox="1"/>
          <p:nvPr/>
        </p:nvSpPr>
        <p:spPr>
          <a:xfrm>
            <a:off x="7118310" y="3895255"/>
            <a:ext cx="2644830" cy="600689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8" name="Text Placeholder 7"/>
          <p:cNvSpPr txBox="1"/>
          <p:nvPr/>
        </p:nvSpPr>
        <p:spPr>
          <a:xfrm>
            <a:off x="7118310" y="5034337"/>
            <a:ext cx="1825539" cy="280612"/>
          </a:xfrm>
          <a:prstGeom prst="rect">
            <a:avLst/>
          </a:prstGeom>
        </p:spPr>
        <p:txBody>
          <a:bodyPr vert="horz" lIns="0" tIns="98497" rIns="0" bIns="98497" anchor="ctr"/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  <a:defRPr sz="1485" b="1" kern="1200">
                <a:solidFill>
                  <a:schemeClr val="accent3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auto">
              <a:lnSpc>
                <a:spcPct val="120000"/>
              </a:lnSpc>
            </a:pPr>
            <a:r>
              <a:rPr lang="zh-CN" altLang="en-US" sz="14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_tradnl" sz="14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9" name="Text Placeholder 2"/>
          <p:cNvSpPr txBox="1"/>
          <p:nvPr/>
        </p:nvSpPr>
        <p:spPr>
          <a:xfrm>
            <a:off x="7118310" y="5340883"/>
            <a:ext cx="2644830" cy="600689"/>
          </a:xfrm>
          <a:prstGeom prst="rect">
            <a:avLst/>
          </a:prstGeom>
        </p:spPr>
        <p:txBody>
          <a:bodyPr vert="horz" lIns="0" tIns="0" rIns="0" bIns="0"/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7" name="文本框 46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60" name="文本框 59"/>
          <p:cNvSpPr txBox="1"/>
          <p:nvPr/>
        </p:nvSpPr>
        <p:spPr>
          <a:xfrm>
            <a:off x="4396632" y="212244"/>
            <a:ext cx="1106393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第一章</a:t>
            </a:r>
          </a:p>
        </p:txBody>
      </p:sp>
      <p:grpSp>
        <p:nvGrpSpPr>
          <p:cNvPr id="61" name="组合 60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62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18" name="组合 117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19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8" grpId="0" animBg="1"/>
      <p:bldP spid="49" grpId="0" animBg="1"/>
      <p:bldP spid="50" grpId="0" animBg="1"/>
      <p:bldP spid="51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1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2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2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2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2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2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3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3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3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3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3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4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4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4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4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5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5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5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5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6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6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7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8" grpId="0" build="p">
        <p:tmplLst>
          <p:tmpl lvl="1">
            <p:tnLst>
              <p:par>
                <p:cTn presetID="5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8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9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Freeform 6"/>
          <p:cNvSpPr/>
          <p:nvPr/>
        </p:nvSpPr>
        <p:spPr bwMode="auto">
          <a:xfrm>
            <a:off x="5373583" y="2104412"/>
            <a:ext cx="1747666" cy="870431"/>
          </a:xfrm>
          <a:custGeom>
            <a:avLst/>
            <a:gdLst/>
            <a:ahLst/>
            <a:cxnLst>
              <a:cxn ang="0">
                <a:pos x="718" y="90"/>
              </a:cxn>
              <a:cxn ang="0">
                <a:pos x="1531" y="333"/>
              </a:cxn>
              <a:cxn ang="0">
                <a:pos x="1529" y="421"/>
              </a:cxn>
              <a:cxn ang="0">
                <a:pos x="1228" y="762"/>
              </a:cxn>
              <a:cxn ang="0">
                <a:pos x="941" y="750"/>
              </a:cxn>
              <a:cxn ang="0">
                <a:pos x="715" y="532"/>
              </a:cxn>
              <a:cxn ang="0">
                <a:pos x="439" y="533"/>
              </a:cxn>
              <a:cxn ang="0">
                <a:pos x="0" y="164"/>
              </a:cxn>
              <a:cxn ang="0">
                <a:pos x="166" y="66"/>
              </a:cxn>
              <a:cxn ang="0">
                <a:pos x="660" y="66"/>
              </a:cxn>
              <a:cxn ang="0">
                <a:pos x="715" y="89"/>
              </a:cxn>
              <a:cxn ang="0">
                <a:pos x="718" y="90"/>
              </a:cxn>
            </a:cxnLst>
            <a:rect l="0" t="0" r="r" b="b"/>
            <a:pathLst>
              <a:path w="1531" h="762">
                <a:moveTo>
                  <a:pt x="718" y="90"/>
                </a:moveTo>
                <a:cubicBezTo>
                  <a:pt x="1081" y="5"/>
                  <a:pt x="1352" y="86"/>
                  <a:pt x="1531" y="333"/>
                </a:cubicBezTo>
                <a:cubicBezTo>
                  <a:pt x="1531" y="383"/>
                  <a:pt x="1530" y="412"/>
                  <a:pt x="1529" y="421"/>
                </a:cubicBezTo>
                <a:cubicBezTo>
                  <a:pt x="1506" y="570"/>
                  <a:pt x="1406" y="684"/>
                  <a:pt x="1228" y="762"/>
                </a:cubicBezTo>
                <a:cubicBezTo>
                  <a:pt x="1130" y="733"/>
                  <a:pt x="1035" y="729"/>
                  <a:pt x="941" y="750"/>
                </a:cubicBezTo>
                <a:cubicBezTo>
                  <a:pt x="905" y="633"/>
                  <a:pt x="830" y="560"/>
                  <a:pt x="715" y="532"/>
                </a:cubicBezTo>
                <a:cubicBezTo>
                  <a:pt x="640" y="513"/>
                  <a:pt x="548" y="514"/>
                  <a:pt x="439" y="533"/>
                </a:cubicBezTo>
                <a:cubicBezTo>
                  <a:pt x="368" y="379"/>
                  <a:pt x="222" y="256"/>
                  <a:pt x="0" y="164"/>
                </a:cubicBezTo>
                <a:cubicBezTo>
                  <a:pt x="54" y="123"/>
                  <a:pt x="110" y="90"/>
                  <a:pt x="166" y="66"/>
                </a:cubicBezTo>
                <a:cubicBezTo>
                  <a:pt x="321" y="0"/>
                  <a:pt x="485" y="0"/>
                  <a:pt x="660" y="66"/>
                </a:cubicBezTo>
                <a:cubicBezTo>
                  <a:pt x="678" y="73"/>
                  <a:pt x="697" y="80"/>
                  <a:pt x="715" y="89"/>
                </a:cubicBezTo>
                <a:cubicBezTo>
                  <a:pt x="716" y="89"/>
                  <a:pt x="717" y="89"/>
                  <a:pt x="718" y="90"/>
                </a:cubicBezTo>
                <a:close/>
              </a:path>
            </a:pathLst>
          </a:custGeom>
          <a:solidFill>
            <a:srgbClr val="DC4391"/>
          </a:solidFill>
          <a:ln w="9525">
            <a:noFill/>
            <a:round/>
          </a:ln>
        </p:spPr>
        <p:txBody>
          <a:bodyPr vert="horz" wrap="square" lIns="105874" tIns="52937" rIns="105874" bIns="52937" numCol="1" anchor="t" anchorCtr="0" compatLnSpc="1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Freeform 7"/>
          <p:cNvSpPr/>
          <p:nvPr/>
        </p:nvSpPr>
        <p:spPr bwMode="auto">
          <a:xfrm>
            <a:off x="4370545" y="2352622"/>
            <a:ext cx="1972072" cy="1161143"/>
          </a:xfrm>
          <a:custGeom>
            <a:avLst/>
            <a:gdLst/>
            <a:ahLst/>
            <a:cxnLst>
              <a:cxn ang="0">
                <a:pos x="1690" y="555"/>
              </a:cxn>
              <a:cxn ang="0">
                <a:pos x="1690" y="825"/>
              </a:cxn>
              <a:cxn ang="0">
                <a:pos x="1627" y="894"/>
              </a:cxn>
              <a:cxn ang="0">
                <a:pos x="1593" y="918"/>
              </a:cxn>
              <a:cxn ang="0">
                <a:pos x="1400" y="981"/>
              </a:cxn>
              <a:cxn ang="0">
                <a:pos x="1252" y="974"/>
              </a:cxn>
              <a:cxn ang="0">
                <a:pos x="1245" y="973"/>
              </a:cxn>
              <a:cxn ang="0">
                <a:pos x="968" y="1016"/>
              </a:cxn>
              <a:cxn ang="0">
                <a:pos x="769" y="874"/>
              </a:cxn>
              <a:cxn ang="0">
                <a:pos x="0" y="784"/>
              </a:cxn>
              <a:cxn ang="0">
                <a:pos x="223" y="471"/>
              </a:cxn>
              <a:cxn ang="0">
                <a:pos x="684" y="6"/>
              </a:cxn>
              <a:cxn ang="0">
                <a:pos x="667" y="0"/>
              </a:cxn>
              <a:cxn ang="0">
                <a:pos x="684" y="6"/>
              </a:cxn>
              <a:cxn ang="0">
                <a:pos x="684" y="6"/>
              </a:cxn>
              <a:cxn ang="0">
                <a:pos x="1218" y="409"/>
              </a:cxn>
              <a:cxn ang="0">
                <a:pos x="1247" y="443"/>
              </a:cxn>
              <a:cxn ang="0">
                <a:pos x="1291" y="449"/>
              </a:cxn>
              <a:cxn ang="0">
                <a:pos x="1593" y="457"/>
              </a:cxn>
              <a:cxn ang="0">
                <a:pos x="1690" y="555"/>
              </a:cxn>
            </a:cxnLst>
            <a:rect l="0" t="0" r="r" b="b"/>
            <a:pathLst>
              <a:path w="1727" h="1016">
                <a:moveTo>
                  <a:pt x="1690" y="555"/>
                </a:moveTo>
                <a:cubicBezTo>
                  <a:pt x="1727" y="647"/>
                  <a:pt x="1727" y="737"/>
                  <a:pt x="1690" y="825"/>
                </a:cubicBezTo>
                <a:cubicBezTo>
                  <a:pt x="1674" y="850"/>
                  <a:pt x="1653" y="873"/>
                  <a:pt x="1627" y="894"/>
                </a:cubicBezTo>
                <a:cubicBezTo>
                  <a:pt x="1616" y="903"/>
                  <a:pt x="1605" y="911"/>
                  <a:pt x="1593" y="918"/>
                </a:cubicBezTo>
                <a:cubicBezTo>
                  <a:pt x="1537" y="954"/>
                  <a:pt x="1473" y="975"/>
                  <a:pt x="1400" y="981"/>
                </a:cubicBezTo>
                <a:cubicBezTo>
                  <a:pt x="1354" y="985"/>
                  <a:pt x="1305" y="982"/>
                  <a:pt x="1252" y="974"/>
                </a:cubicBezTo>
                <a:cubicBezTo>
                  <a:pt x="1249" y="974"/>
                  <a:pt x="1247" y="974"/>
                  <a:pt x="1245" y="973"/>
                </a:cubicBezTo>
                <a:cubicBezTo>
                  <a:pt x="1145" y="970"/>
                  <a:pt x="1053" y="984"/>
                  <a:pt x="968" y="1016"/>
                </a:cubicBezTo>
                <a:cubicBezTo>
                  <a:pt x="901" y="960"/>
                  <a:pt x="835" y="913"/>
                  <a:pt x="769" y="874"/>
                </a:cubicBezTo>
                <a:cubicBezTo>
                  <a:pt x="507" y="717"/>
                  <a:pt x="250" y="687"/>
                  <a:pt x="0" y="784"/>
                </a:cubicBezTo>
                <a:cubicBezTo>
                  <a:pt x="35" y="673"/>
                  <a:pt x="109" y="569"/>
                  <a:pt x="223" y="471"/>
                </a:cubicBezTo>
                <a:cubicBezTo>
                  <a:pt x="293" y="238"/>
                  <a:pt x="446" y="83"/>
                  <a:pt x="684" y="6"/>
                </a:cubicBezTo>
                <a:cubicBezTo>
                  <a:pt x="679" y="4"/>
                  <a:pt x="673" y="2"/>
                  <a:pt x="667" y="0"/>
                </a:cubicBezTo>
                <a:cubicBezTo>
                  <a:pt x="673" y="2"/>
                  <a:pt x="678" y="4"/>
                  <a:pt x="684" y="6"/>
                </a:cubicBezTo>
                <a:cubicBezTo>
                  <a:pt x="684" y="6"/>
                  <a:pt x="684" y="6"/>
                  <a:pt x="684" y="6"/>
                </a:cubicBezTo>
                <a:cubicBezTo>
                  <a:pt x="983" y="121"/>
                  <a:pt x="1161" y="255"/>
                  <a:pt x="1218" y="409"/>
                </a:cubicBezTo>
                <a:cubicBezTo>
                  <a:pt x="1223" y="424"/>
                  <a:pt x="1233" y="435"/>
                  <a:pt x="1247" y="443"/>
                </a:cubicBezTo>
                <a:cubicBezTo>
                  <a:pt x="1261" y="450"/>
                  <a:pt x="1276" y="453"/>
                  <a:pt x="1291" y="449"/>
                </a:cubicBezTo>
                <a:cubicBezTo>
                  <a:pt x="1422" y="420"/>
                  <a:pt x="1522" y="423"/>
                  <a:pt x="1593" y="457"/>
                </a:cubicBezTo>
                <a:cubicBezTo>
                  <a:pt x="1636" y="478"/>
                  <a:pt x="1668" y="511"/>
                  <a:pt x="1690" y="555"/>
                </a:cubicBezTo>
                <a:close/>
              </a:path>
            </a:pathLst>
          </a:custGeom>
          <a:solidFill>
            <a:srgbClr val="52802D"/>
          </a:solidFill>
          <a:ln w="9525">
            <a:noFill/>
            <a:round/>
          </a:ln>
        </p:spPr>
        <p:txBody>
          <a:bodyPr vert="horz" wrap="square" lIns="105874" tIns="52937" rIns="105874" bIns="52937" numCol="1" anchor="t" anchorCtr="0" compatLnSpc="1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Freeform 8"/>
          <p:cNvSpPr/>
          <p:nvPr/>
        </p:nvSpPr>
        <p:spPr bwMode="auto">
          <a:xfrm>
            <a:off x="6932541" y="2641631"/>
            <a:ext cx="807531" cy="1028538"/>
          </a:xfrm>
          <a:custGeom>
            <a:avLst/>
            <a:gdLst/>
            <a:ahLst/>
            <a:cxnLst>
              <a:cxn ang="0">
                <a:pos x="284" y="0"/>
              </a:cxn>
              <a:cxn ang="0">
                <a:pos x="593" y="900"/>
              </a:cxn>
              <a:cxn ang="0">
                <a:pos x="292" y="797"/>
              </a:cxn>
              <a:cxn ang="0">
                <a:pos x="0" y="364"/>
              </a:cxn>
              <a:cxn ang="0">
                <a:pos x="284" y="0"/>
              </a:cxn>
            </a:cxnLst>
            <a:rect l="0" t="0" r="r" b="b"/>
            <a:pathLst>
              <a:path w="707" h="900">
                <a:moveTo>
                  <a:pt x="284" y="0"/>
                </a:moveTo>
                <a:cubicBezTo>
                  <a:pt x="604" y="216"/>
                  <a:pt x="707" y="517"/>
                  <a:pt x="593" y="900"/>
                </a:cubicBezTo>
                <a:cubicBezTo>
                  <a:pt x="496" y="834"/>
                  <a:pt x="396" y="800"/>
                  <a:pt x="292" y="797"/>
                </a:cubicBezTo>
                <a:cubicBezTo>
                  <a:pt x="279" y="629"/>
                  <a:pt x="181" y="485"/>
                  <a:pt x="0" y="364"/>
                </a:cubicBezTo>
                <a:cubicBezTo>
                  <a:pt x="161" y="274"/>
                  <a:pt x="255" y="153"/>
                  <a:pt x="284" y="0"/>
                </a:cubicBezTo>
                <a:close/>
              </a:path>
            </a:pathLst>
          </a:custGeom>
          <a:solidFill>
            <a:srgbClr val="F2A964"/>
          </a:solidFill>
          <a:ln w="9525">
            <a:noFill/>
            <a:round/>
          </a:ln>
        </p:spPr>
        <p:txBody>
          <a:bodyPr vert="horz" wrap="square" lIns="105874" tIns="52937" rIns="105874" bIns="52937" numCol="1" anchor="t" anchorCtr="0" compatLnSpc="1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Freeform 9"/>
          <p:cNvSpPr/>
          <p:nvPr/>
        </p:nvSpPr>
        <p:spPr bwMode="auto">
          <a:xfrm>
            <a:off x="5285180" y="3081948"/>
            <a:ext cx="2300186" cy="1803767"/>
          </a:xfrm>
          <a:custGeom>
            <a:avLst/>
            <a:gdLst/>
            <a:ahLst/>
            <a:cxnLst>
              <a:cxn ang="0">
                <a:pos x="1678" y="541"/>
              </a:cxn>
              <a:cxn ang="0">
                <a:pos x="2005" y="648"/>
              </a:cxn>
              <a:cxn ang="0">
                <a:pos x="2006" y="648"/>
              </a:cxn>
              <a:cxn ang="0">
                <a:pos x="2009" y="651"/>
              </a:cxn>
              <a:cxn ang="0">
                <a:pos x="1428" y="1227"/>
              </a:cxn>
              <a:cxn ang="0">
                <a:pos x="1520" y="1543"/>
              </a:cxn>
              <a:cxn ang="0">
                <a:pos x="1520" y="1578"/>
              </a:cxn>
              <a:cxn ang="0">
                <a:pos x="963" y="1056"/>
              </a:cxn>
              <a:cxn ang="0">
                <a:pos x="634" y="1030"/>
              </a:cxn>
              <a:cxn ang="0">
                <a:pos x="599" y="1055"/>
              </a:cxn>
              <a:cxn ang="0">
                <a:pos x="0" y="898"/>
              </a:cxn>
              <a:cxn ang="0">
                <a:pos x="2" y="877"/>
              </a:cxn>
              <a:cxn ang="0">
                <a:pos x="5" y="834"/>
              </a:cxn>
              <a:cxn ang="0">
                <a:pos x="108" y="548"/>
              </a:cxn>
              <a:cxn ang="0">
                <a:pos x="179" y="510"/>
              </a:cxn>
              <a:cxn ang="0">
                <a:pos x="181" y="509"/>
              </a:cxn>
              <a:cxn ang="0">
                <a:pos x="181" y="509"/>
              </a:cxn>
              <a:cxn ang="0">
                <a:pos x="183" y="508"/>
              </a:cxn>
              <a:cxn ang="0">
                <a:pos x="435" y="462"/>
              </a:cxn>
              <a:cxn ang="0">
                <a:pos x="599" y="471"/>
              </a:cxn>
              <a:cxn ang="0">
                <a:pos x="792" y="425"/>
              </a:cxn>
              <a:cxn ang="0">
                <a:pos x="906" y="355"/>
              </a:cxn>
              <a:cxn ang="0">
                <a:pos x="1047" y="17"/>
              </a:cxn>
              <a:cxn ang="0">
                <a:pos x="1283" y="32"/>
              </a:cxn>
              <a:cxn ang="0">
                <a:pos x="1609" y="475"/>
              </a:cxn>
              <a:cxn ang="0">
                <a:pos x="1617" y="510"/>
              </a:cxn>
              <a:cxn ang="0">
                <a:pos x="1643" y="534"/>
              </a:cxn>
              <a:cxn ang="0">
                <a:pos x="1678" y="541"/>
              </a:cxn>
            </a:cxnLst>
            <a:rect l="0" t="0" r="r" b="b"/>
            <a:pathLst>
              <a:path w="2013" h="1578">
                <a:moveTo>
                  <a:pt x="1678" y="541"/>
                </a:moveTo>
                <a:cubicBezTo>
                  <a:pt x="1772" y="532"/>
                  <a:pt x="1881" y="568"/>
                  <a:pt x="2005" y="648"/>
                </a:cubicBezTo>
                <a:cubicBezTo>
                  <a:pt x="2000" y="645"/>
                  <a:pt x="2000" y="645"/>
                  <a:pt x="2006" y="648"/>
                </a:cubicBezTo>
                <a:cubicBezTo>
                  <a:pt x="2012" y="651"/>
                  <a:pt x="2013" y="652"/>
                  <a:pt x="2009" y="651"/>
                </a:cubicBezTo>
                <a:cubicBezTo>
                  <a:pt x="1987" y="975"/>
                  <a:pt x="1793" y="1167"/>
                  <a:pt x="1428" y="1227"/>
                </a:cubicBezTo>
                <a:cubicBezTo>
                  <a:pt x="1389" y="1326"/>
                  <a:pt x="1420" y="1432"/>
                  <a:pt x="1520" y="1543"/>
                </a:cubicBezTo>
                <a:cubicBezTo>
                  <a:pt x="1520" y="1578"/>
                  <a:pt x="1520" y="1578"/>
                  <a:pt x="1520" y="1578"/>
                </a:cubicBezTo>
                <a:cubicBezTo>
                  <a:pt x="1203" y="1534"/>
                  <a:pt x="1017" y="1360"/>
                  <a:pt x="963" y="1056"/>
                </a:cubicBezTo>
                <a:cubicBezTo>
                  <a:pt x="844" y="1099"/>
                  <a:pt x="734" y="1090"/>
                  <a:pt x="634" y="1030"/>
                </a:cubicBezTo>
                <a:cubicBezTo>
                  <a:pt x="623" y="1039"/>
                  <a:pt x="611" y="1047"/>
                  <a:pt x="599" y="1055"/>
                </a:cubicBezTo>
                <a:cubicBezTo>
                  <a:pt x="415" y="1175"/>
                  <a:pt x="215" y="1123"/>
                  <a:pt x="0" y="898"/>
                </a:cubicBezTo>
                <a:cubicBezTo>
                  <a:pt x="1" y="890"/>
                  <a:pt x="1" y="883"/>
                  <a:pt x="2" y="877"/>
                </a:cubicBezTo>
                <a:cubicBezTo>
                  <a:pt x="4" y="850"/>
                  <a:pt x="5" y="835"/>
                  <a:pt x="5" y="834"/>
                </a:cubicBezTo>
                <a:cubicBezTo>
                  <a:pt x="8" y="704"/>
                  <a:pt x="42" y="608"/>
                  <a:pt x="108" y="548"/>
                </a:cubicBezTo>
                <a:cubicBezTo>
                  <a:pt x="131" y="533"/>
                  <a:pt x="155" y="520"/>
                  <a:pt x="179" y="510"/>
                </a:cubicBezTo>
                <a:cubicBezTo>
                  <a:pt x="181" y="509"/>
                  <a:pt x="181" y="509"/>
                  <a:pt x="181" y="509"/>
                </a:cubicBezTo>
                <a:cubicBezTo>
                  <a:pt x="181" y="509"/>
                  <a:pt x="181" y="509"/>
                  <a:pt x="181" y="509"/>
                </a:cubicBezTo>
                <a:cubicBezTo>
                  <a:pt x="183" y="508"/>
                  <a:pt x="183" y="508"/>
                  <a:pt x="183" y="508"/>
                </a:cubicBezTo>
                <a:cubicBezTo>
                  <a:pt x="259" y="474"/>
                  <a:pt x="343" y="459"/>
                  <a:pt x="435" y="462"/>
                </a:cubicBezTo>
                <a:cubicBezTo>
                  <a:pt x="493" y="471"/>
                  <a:pt x="548" y="474"/>
                  <a:pt x="599" y="471"/>
                </a:cubicBezTo>
                <a:cubicBezTo>
                  <a:pt x="670" y="467"/>
                  <a:pt x="734" y="452"/>
                  <a:pt x="792" y="425"/>
                </a:cubicBezTo>
                <a:cubicBezTo>
                  <a:pt x="833" y="407"/>
                  <a:pt x="871" y="384"/>
                  <a:pt x="906" y="355"/>
                </a:cubicBezTo>
                <a:cubicBezTo>
                  <a:pt x="1020" y="262"/>
                  <a:pt x="1067" y="149"/>
                  <a:pt x="1047" y="17"/>
                </a:cubicBezTo>
                <a:cubicBezTo>
                  <a:pt x="1124" y="0"/>
                  <a:pt x="1203" y="5"/>
                  <a:pt x="1283" y="32"/>
                </a:cubicBezTo>
                <a:cubicBezTo>
                  <a:pt x="1503" y="150"/>
                  <a:pt x="1611" y="298"/>
                  <a:pt x="1609" y="475"/>
                </a:cubicBezTo>
                <a:cubicBezTo>
                  <a:pt x="1608" y="488"/>
                  <a:pt x="1611" y="499"/>
                  <a:pt x="1617" y="510"/>
                </a:cubicBezTo>
                <a:cubicBezTo>
                  <a:pt x="1624" y="520"/>
                  <a:pt x="1632" y="528"/>
                  <a:pt x="1643" y="534"/>
                </a:cubicBezTo>
                <a:cubicBezTo>
                  <a:pt x="1654" y="540"/>
                  <a:pt x="1666" y="542"/>
                  <a:pt x="1678" y="541"/>
                </a:cubicBezTo>
                <a:close/>
              </a:path>
            </a:pathLst>
          </a:custGeom>
          <a:solidFill>
            <a:srgbClr val="3CA74D"/>
          </a:solidFill>
          <a:ln w="9525">
            <a:noFill/>
            <a:round/>
          </a:ln>
        </p:spPr>
        <p:txBody>
          <a:bodyPr vert="horz" wrap="square" lIns="105874" tIns="52937" rIns="105874" bIns="52937" numCol="1" anchor="t" anchorCtr="0" compatLnSpc="1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3" name="Freeform 10"/>
          <p:cNvSpPr/>
          <p:nvPr/>
        </p:nvSpPr>
        <p:spPr bwMode="auto">
          <a:xfrm>
            <a:off x="4341645" y="3318257"/>
            <a:ext cx="991138" cy="725927"/>
          </a:xfrm>
          <a:custGeom>
            <a:avLst/>
            <a:gdLst/>
            <a:ahLst/>
            <a:cxnLst>
              <a:cxn ang="0">
                <a:pos x="861" y="238"/>
              </a:cxn>
              <a:cxn ang="0">
                <a:pos x="855" y="242"/>
              </a:cxn>
              <a:cxn ang="0">
                <a:pos x="703" y="625"/>
              </a:cxn>
              <a:cxn ang="0">
                <a:pos x="703" y="631"/>
              </a:cxn>
              <a:cxn ang="0">
                <a:pos x="424" y="604"/>
              </a:cxn>
              <a:cxn ang="0">
                <a:pos x="21" y="245"/>
              </a:cxn>
              <a:cxn ang="0">
                <a:pos x="0" y="89"/>
              </a:cxn>
              <a:cxn ang="0">
                <a:pos x="32" y="74"/>
              </a:cxn>
              <a:cxn ang="0">
                <a:pos x="453" y="30"/>
              </a:cxn>
              <a:cxn ang="0">
                <a:pos x="867" y="234"/>
              </a:cxn>
              <a:cxn ang="0">
                <a:pos x="861" y="238"/>
              </a:cxn>
            </a:cxnLst>
            <a:rect l="0" t="0" r="r" b="b"/>
            <a:pathLst>
              <a:path w="867" h="635">
                <a:moveTo>
                  <a:pt x="861" y="238"/>
                </a:moveTo>
                <a:cubicBezTo>
                  <a:pt x="859" y="239"/>
                  <a:pt x="857" y="241"/>
                  <a:pt x="855" y="242"/>
                </a:cubicBezTo>
                <a:cubicBezTo>
                  <a:pt x="758" y="321"/>
                  <a:pt x="707" y="448"/>
                  <a:pt x="703" y="625"/>
                </a:cubicBezTo>
                <a:cubicBezTo>
                  <a:pt x="703" y="627"/>
                  <a:pt x="703" y="629"/>
                  <a:pt x="703" y="631"/>
                </a:cubicBezTo>
                <a:cubicBezTo>
                  <a:pt x="600" y="635"/>
                  <a:pt x="507" y="626"/>
                  <a:pt x="424" y="604"/>
                </a:cubicBezTo>
                <a:cubicBezTo>
                  <a:pt x="234" y="554"/>
                  <a:pt x="100" y="434"/>
                  <a:pt x="21" y="245"/>
                </a:cubicBezTo>
                <a:cubicBezTo>
                  <a:pt x="7" y="192"/>
                  <a:pt x="0" y="139"/>
                  <a:pt x="0" y="89"/>
                </a:cubicBezTo>
                <a:cubicBezTo>
                  <a:pt x="17" y="81"/>
                  <a:pt x="28" y="76"/>
                  <a:pt x="32" y="74"/>
                </a:cubicBezTo>
                <a:cubicBezTo>
                  <a:pt x="170" y="15"/>
                  <a:pt x="310" y="0"/>
                  <a:pt x="453" y="30"/>
                </a:cubicBezTo>
                <a:cubicBezTo>
                  <a:pt x="589" y="58"/>
                  <a:pt x="727" y="126"/>
                  <a:pt x="867" y="234"/>
                </a:cubicBezTo>
                <a:cubicBezTo>
                  <a:pt x="865" y="235"/>
                  <a:pt x="863" y="237"/>
                  <a:pt x="861" y="238"/>
                </a:cubicBezTo>
                <a:close/>
              </a:path>
            </a:pathLst>
          </a:custGeom>
          <a:solidFill>
            <a:srgbClr val="E35864"/>
          </a:solidFill>
          <a:ln w="9525">
            <a:noFill/>
            <a:round/>
          </a:ln>
        </p:spPr>
        <p:txBody>
          <a:bodyPr vert="horz" wrap="square" lIns="105874" tIns="52937" rIns="105874" bIns="52937" numCol="1" anchor="t" anchorCtr="0" compatLnSpc="1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8" name="Oval 57"/>
          <p:cNvSpPr/>
          <p:nvPr/>
        </p:nvSpPr>
        <p:spPr>
          <a:xfrm>
            <a:off x="6172260" y="3715614"/>
            <a:ext cx="882279" cy="882279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rgbClr val="B29F3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9" name="Oval 58"/>
          <p:cNvSpPr/>
          <p:nvPr/>
        </p:nvSpPr>
        <p:spPr>
          <a:xfrm>
            <a:off x="7055479" y="2915206"/>
            <a:ext cx="623951" cy="623951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rgbClr val="B29F3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0" name="Oval 59"/>
          <p:cNvSpPr/>
          <p:nvPr/>
        </p:nvSpPr>
        <p:spPr>
          <a:xfrm>
            <a:off x="4473291" y="2263029"/>
            <a:ext cx="811889" cy="811889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2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1" name="Oval 60"/>
          <p:cNvSpPr/>
          <p:nvPr/>
        </p:nvSpPr>
        <p:spPr>
          <a:xfrm>
            <a:off x="6172259" y="1951054"/>
            <a:ext cx="623951" cy="623951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4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2" name="Oval 61"/>
          <p:cNvSpPr/>
          <p:nvPr/>
        </p:nvSpPr>
        <p:spPr>
          <a:xfrm>
            <a:off x="4392601" y="3487646"/>
            <a:ext cx="623951" cy="623951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3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US" sz="760" dirty="0"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63" name="Straight Connector 62"/>
          <p:cNvCxnSpPr/>
          <p:nvPr/>
        </p:nvCxnSpPr>
        <p:spPr>
          <a:xfrm rot="10800000" flipV="1">
            <a:off x="6493937" y="2261191"/>
            <a:ext cx="1041935" cy="1838"/>
          </a:xfrm>
          <a:prstGeom prst="line">
            <a:avLst/>
          </a:prstGeom>
          <a:ln w="6350" cap="rnd">
            <a:solidFill>
              <a:schemeClr val="bg1">
                <a:lumMod val="65000"/>
              </a:schemeClr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4" name="Straight Connector 63"/>
          <p:cNvCxnSpPr/>
          <p:nvPr/>
        </p:nvCxnSpPr>
        <p:spPr>
          <a:xfrm rot="10800000" flipV="1">
            <a:off x="7381077" y="3230361"/>
            <a:ext cx="1041935" cy="1838"/>
          </a:xfrm>
          <a:prstGeom prst="line">
            <a:avLst/>
          </a:prstGeom>
          <a:ln w="6350" cap="rnd">
            <a:solidFill>
              <a:schemeClr val="bg1">
                <a:lumMod val="65000"/>
              </a:schemeClr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Straight Connector 64"/>
          <p:cNvCxnSpPr/>
          <p:nvPr/>
        </p:nvCxnSpPr>
        <p:spPr>
          <a:xfrm rot="10800000" flipV="1">
            <a:off x="3820677" y="2668055"/>
            <a:ext cx="1041935" cy="1838"/>
          </a:xfrm>
          <a:prstGeom prst="line">
            <a:avLst/>
          </a:prstGeom>
          <a:ln w="6350" cap="rnd">
            <a:solidFill>
              <a:schemeClr val="bg1">
                <a:lumMod val="65000"/>
              </a:schemeClr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6" name="Straight Connector 65"/>
          <p:cNvCxnSpPr/>
          <p:nvPr/>
        </p:nvCxnSpPr>
        <p:spPr>
          <a:xfrm rot="10800000" flipV="1">
            <a:off x="3658704" y="3798704"/>
            <a:ext cx="1041935" cy="1838"/>
          </a:xfrm>
          <a:prstGeom prst="line">
            <a:avLst/>
          </a:prstGeom>
          <a:ln w="6350" cap="rnd">
            <a:solidFill>
              <a:schemeClr val="bg1">
                <a:lumMod val="65000"/>
              </a:schemeClr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7" name="Straight Connector 66"/>
          <p:cNvCxnSpPr/>
          <p:nvPr/>
        </p:nvCxnSpPr>
        <p:spPr>
          <a:xfrm rot="10800000">
            <a:off x="6598056" y="4157672"/>
            <a:ext cx="1747758" cy="3084"/>
          </a:xfrm>
          <a:prstGeom prst="line">
            <a:avLst/>
          </a:prstGeom>
          <a:ln w="6350" cap="rnd">
            <a:solidFill>
              <a:schemeClr val="bg1">
                <a:lumMod val="65000"/>
              </a:schemeClr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9" name="Footer Text"/>
          <p:cNvSpPr txBox="1"/>
          <p:nvPr/>
        </p:nvSpPr>
        <p:spPr>
          <a:xfrm flipH="1">
            <a:off x="672482" y="3691272"/>
            <a:ext cx="2815325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0" name="Footer Text"/>
          <p:cNvSpPr txBox="1"/>
          <p:nvPr/>
        </p:nvSpPr>
        <p:spPr>
          <a:xfrm flipH="1">
            <a:off x="815854" y="2577759"/>
            <a:ext cx="2815325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1" name="Footer Text"/>
          <p:cNvSpPr txBox="1"/>
          <p:nvPr/>
        </p:nvSpPr>
        <p:spPr>
          <a:xfrm flipH="1">
            <a:off x="7702121" y="2166833"/>
            <a:ext cx="3155230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2" name="Footer Text"/>
          <p:cNvSpPr txBox="1"/>
          <p:nvPr/>
        </p:nvSpPr>
        <p:spPr>
          <a:xfrm flipH="1">
            <a:off x="8556829" y="3121324"/>
            <a:ext cx="3155230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3" name="Footer Text"/>
          <p:cNvSpPr txBox="1"/>
          <p:nvPr/>
        </p:nvSpPr>
        <p:spPr>
          <a:xfrm flipH="1">
            <a:off x="8479630" y="4070757"/>
            <a:ext cx="3155230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4" name="Text Placeholder 3"/>
          <p:cNvSpPr txBox="1"/>
          <p:nvPr/>
        </p:nvSpPr>
        <p:spPr>
          <a:xfrm>
            <a:off x="2152858" y="5204133"/>
            <a:ext cx="586699" cy="490262"/>
          </a:xfrm>
          <a:prstGeom prst="rect">
            <a:avLst/>
          </a:prstGeom>
        </p:spPr>
        <p:txBody>
          <a:bodyPr wrap="none" lIns="0" tIns="0" rIns="0" bIns="0" anchor="t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just" defTabSz="1058545">
              <a:lnSpc>
                <a:spcPct val="120000"/>
              </a:lnSpc>
              <a:defRPr/>
            </a:pPr>
            <a:r>
              <a:rPr lang="en-US" sz="2655" dirty="0">
                <a:solidFill>
                  <a:schemeClr val="tx1">
                    <a:lumMod val="50000"/>
                    <a:lumOff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35%</a:t>
            </a:r>
          </a:p>
        </p:txBody>
      </p:sp>
      <p:sp>
        <p:nvSpPr>
          <p:cNvPr id="75" name="Footer Text"/>
          <p:cNvSpPr txBox="1"/>
          <p:nvPr/>
        </p:nvSpPr>
        <p:spPr>
          <a:xfrm>
            <a:off x="3320831" y="5053217"/>
            <a:ext cx="2495808" cy="738664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6" name="Text Placeholder 3"/>
          <p:cNvSpPr txBox="1"/>
          <p:nvPr/>
        </p:nvSpPr>
        <p:spPr>
          <a:xfrm>
            <a:off x="9422471" y="5204133"/>
            <a:ext cx="591509" cy="490262"/>
          </a:xfrm>
          <a:prstGeom prst="rect">
            <a:avLst/>
          </a:prstGeom>
        </p:spPr>
        <p:txBody>
          <a:bodyPr wrap="none" lIns="0" tIns="0" rIns="0" bIns="0" anchor="t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just" defTabSz="1058545">
              <a:lnSpc>
                <a:spcPct val="120000"/>
              </a:lnSpc>
              <a:defRPr/>
            </a:pPr>
            <a:r>
              <a:rPr lang="en-US" sz="2655" dirty="0">
                <a:solidFill>
                  <a:schemeClr val="tx1">
                    <a:lumMod val="50000"/>
                    <a:lumOff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65%</a:t>
            </a:r>
          </a:p>
        </p:txBody>
      </p:sp>
      <p:grpSp>
        <p:nvGrpSpPr>
          <p:cNvPr id="80" name="Group 79"/>
          <p:cNvGrpSpPr/>
          <p:nvPr/>
        </p:nvGrpSpPr>
        <p:grpSpPr>
          <a:xfrm>
            <a:off x="2877772" y="5087010"/>
            <a:ext cx="307427" cy="659998"/>
            <a:chOff x="5458840" y="2803573"/>
            <a:chExt cx="265516" cy="570022"/>
          </a:xfrm>
          <a:solidFill>
            <a:schemeClr val="tx1">
              <a:lumMod val="25000"/>
              <a:lumOff val="75000"/>
            </a:schemeClr>
          </a:solidFill>
        </p:grpSpPr>
        <p:sp>
          <p:nvSpPr>
            <p:cNvPr id="78" name="Oval 98"/>
            <p:cNvSpPr>
              <a:spLocks noChangeArrowheads="1"/>
            </p:cNvSpPr>
            <p:nvPr/>
          </p:nvSpPr>
          <p:spPr bwMode="auto">
            <a:xfrm>
              <a:off x="5549821" y="2803573"/>
              <a:ext cx="85411" cy="85411"/>
            </a:xfrm>
            <a:prstGeom prst="ellipse">
              <a:avLst/>
            </a:prstGeom>
            <a:grpFill/>
            <a:ln w="9525">
              <a:noFill/>
              <a:round/>
            </a:ln>
          </p:spPr>
          <p:txBody>
            <a:bodyPr vert="horz" wrap="square" lIns="105874" tIns="52937" rIns="105874" bIns="52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760" dirty="0">
                <a:solidFill>
                  <a:schemeClr val="accent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9" name="Freeform 99"/>
            <p:cNvSpPr/>
            <p:nvPr/>
          </p:nvSpPr>
          <p:spPr bwMode="auto">
            <a:xfrm>
              <a:off x="5458840" y="2907551"/>
              <a:ext cx="265516" cy="466044"/>
            </a:xfrm>
            <a:custGeom>
              <a:avLst/>
              <a:gdLst/>
              <a:ahLst/>
              <a:cxnLst>
                <a:cxn ang="0">
                  <a:pos x="87" y="56"/>
                </a:cxn>
                <a:cxn ang="0">
                  <a:pos x="71" y="9"/>
                </a:cxn>
                <a:cxn ang="0">
                  <a:pos x="61" y="0"/>
                </a:cxn>
                <a:cxn ang="0">
                  <a:pos x="26" y="0"/>
                </a:cxn>
                <a:cxn ang="0">
                  <a:pos x="18" y="4"/>
                </a:cxn>
                <a:cxn ang="0">
                  <a:pos x="17" y="6"/>
                </a:cxn>
                <a:cxn ang="0">
                  <a:pos x="17" y="6"/>
                </a:cxn>
                <a:cxn ang="0">
                  <a:pos x="16" y="7"/>
                </a:cxn>
                <a:cxn ang="0">
                  <a:pos x="1" y="56"/>
                </a:cxn>
                <a:cxn ang="0">
                  <a:pos x="5" y="64"/>
                </a:cxn>
                <a:cxn ang="0">
                  <a:pos x="13" y="60"/>
                </a:cxn>
                <a:cxn ang="0">
                  <a:pos x="25" y="21"/>
                </a:cxn>
                <a:cxn ang="0">
                  <a:pos x="26" y="21"/>
                </a:cxn>
                <a:cxn ang="0">
                  <a:pos x="27" y="21"/>
                </a:cxn>
                <a:cxn ang="0">
                  <a:pos x="9" y="91"/>
                </a:cxn>
                <a:cxn ang="0">
                  <a:pos x="28" y="91"/>
                </a:cxn>
                <a:cxn ang="0">
                  <a:pos x="28" y="146"/>
                </a:cxn>
                <a:cxn ang="0">
                  <a:pos x="35" y="153"/>
                </a:cxn>
                <a:cxn ang="0">
                  <a:pos x="42" y="146"/>
                </a:cxn>
                <a:cxn ang="0">
                  <a:pos x="42" y="91"/>
                </a:cxn>
                <a:cxn ang="0">
                  <a:pos x="46" y="91"/>
                </a:cxn>
                <a:cxn ang="0">
                  <a:pos x="46" y="146"/>
                </a:cxn>
                <a:cxn ang="0">
                  <a:pos x="54" y="153"/>
                </a:cxn>
                <a:cxn ang="0">
                  <a:pos x="61" y="146"/>
                </a:cxn>
                <a:cxn ang="0">
                  <a:pos x="61" y="91"/>
                </a:cxn>
                <a:cxn ang="0">
                  <a:pos x="80" y="91"/>
                </a:cxn>
                <a:cxn ang="0">
                  <a:pos x="60" y="21"/>
                </a:cxn>
                <a:cxn ang="0">
                  <a:pos x="61" y="21"/>
                </a:cxn>
                <a:cxn ang="0">
                  <a:pos x="62" y="21"/>
                </a:cxn>
                <a:cxn ang="0">
                  <a:pos x="75" y="60"/>
                </a:cxn>
                <a:cxn ang="0">
                  <a:pos x="83" y="64"/>
                </a:cxn>
                <a:cxn ang="0">
                  <a:pos x="87" y="56"/>
                </a:cxn>
              </a:cxnLst>
              <a:rect l="0" t="0" r="r" b="b"/>
              <a:pathLst>
                <a:path w="88" h="153">
                  <a:moveTo>
                    <a:pt x="87" y="56"/>
                  </a:moveTo>
                  <a:cubicBezTo>
                    <a:pt x="71" y="9"/>
                    <a:pt x="71" y="9"/>
                    <a:pt x="71" y="9"/>
                  </a:cubicBezTo>
                  <a:cubicBezTo>
                    <a:pt x="71" y="4"/>
                    <a:pt x="67" y="0"/>
                    <a:pt x="61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3" y="0"/>
                    <a:pt x="19" y="1"/>
                    <a:pt x="18" y="4"/>
                  </a:cubicBezTo>
                  <a:cubicBezTo>
                    <a:pt x="17" y="5"/>
                    <a:pt x="17" y="5"/>
                    <a:pt x="17" y="6"/>
                  </a:cubicBezTo>
                  <a:cubicBezTo>
                    <a:pt x="17" y="6"/>
                    <a:pt x="17" y="6"/>
                    <a:pt x="17" y="6"/>
                  </a:cubicBezTo>
                  <a:cubicBezTo>
                    <a:pt x="17" y="7"/>
                    <a:pt x="16" y="7"/>
                    <a:pt x="16" y="7"/>
                  </a:cubicBezTo>
                  <a:cubicBezTo>
                    <a:pt x="1" y="56"/>
                    <a:pt x="1" y="56"/>
                    <a:pt x="1" y="56"/>
                  </a:cubicBezTo>
                  <a:cubicBezTo>
                    <a:pt x="0" y="60"/>
                    <a:pt x="2" y="63"/>
                    <a:pt x="5" y="64"/>
                  </a:cubicBezTo>
                  <a:cubicBezTo>
                    <a:pt x="8" y="65"/>
                    <a:pt x="12" y="63"/>
                    <a:pt x="13" y="60"/>
                  </a:cubicBezTo>
                  <a:cubicBezTo>
                    <a:pt x="25" y="21"/>
                    <a:pt x="25" y="21"/>
                    <a:pt x="25" y="21"/>
                  </a:cubicBezTo>
                  <a:cubicBezTo>
                    <a:pt x="25" y="21"/>
                    <a:pt x="26" y="21"/>
                    <a:pt x="26" y="21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9" y="91"/>
                    <a:pt x="9" y="91"/>
                    <a:pt x="9" y="91"/>
                  </a:cubicBezTo>
                  <a:cubicBezTo>
                    <a:pt x="28" y="91"/>
                    <a:pt x="28" y="91"/>
                    <a:pt x="28" y="91"/>
                  </a:cubicBezTo>
                  <a:cubicBezTo>
                    <a:pt x="28" y="146"/>
                    <a:pt x="28" y="146"/>
                    <a:pt x="28" y="146"/>
                  </a:cubicBezTo>
                  <a:cubicBezTo>
                    <a:pt x="28" y="150"/>
                    <a:pt x="31" y="153"/>
                    <a:pt x="35" y="153"/>
                  </a:cubicBezTo>
                  <a:cubicBezTo>
                    <a:pt x="39" y="153"/>
                    <a:pt x="42" y="150"/>
                    <a:pt x="42" y="146"/>
                  </a:cubicBezTo>
                  <a:cubicBezTo>
                    <a:pt x="42" y="91"/>
                    <a:pt x="42" y="91"/>
                    <a:pt x="42" y="91"/>
                  </a:cubicBezTo>
                  <a:cubicBezTo>
                    <a:pt x="46" y="91"/>
                    <a:pt x="46" y="91"/>
                    <a:pt x="46" y="91"/>
                  </a:cubicBezTo>
                  <a:cubicBezTo>
                    <a:pt x="46" y="146"/>
                    <a:pt x="46" y="146"/>
                    <a:pt x="46" y="146"/>
                  </a:cubicBezTo>
                  <a:cubicBezTo>
                    <a:pt x="46" y="150"/>
                    <a:pt x="50" y="153"/>
                    <a:pt x="54" y="153"/>
                  </a:cubicBezTo>
                  <a:cubicBezTo>
                    <a:pt x="58" y="153"/>
                    <a:pt x="61" y="150"/>
                    <a:pt x="61" y="146"/>
                  </a:cubicBezTo>
                  <a:cubicBezTo>
                    <a:pt x="61" y="91"/>
                    <a:pt x="61" y="91"/>
                    <a:pt x="61" y="91"/>
                  </a:cubicBezTo>
                  <a:cubicBezTo>
                    <a:pt x="80" y="91"/>
                    <a:pt x="80" y="91"/>
                    <a:pt x="80" y="91"/>
                  </a:cubicBezTo>
                  <a:cubicBezTo>
                    <a:pt x="60" y="21"/>
                    <a:pt x="60" y="21"/>
                    <a:pt x="60" y="21"/>
                  </a:cubicBezTo>
                  <a:cubicBezTo>
                    <a:pt x="61" y="21"/>
                    <a:pt x="61" y="21"/>
                    <a:pt x="61" y="21"/>
                  </a:cubicBezTo>
                  <a:cubicBezTo>
                    <a:pt x="62" y="21"/>
                    <a:pt x="62" y="21"/>
                    <a:pt x="62" y="21"/>
                  </a:cubicBezTo>
                  <a:cubicBezTo>
                    <a:pt x="75" y="60"/>
                    <a:pt x="75" y="60"/>
                    <a:pt x="75" y="60"/>
                  </a:cubicBezTo>
                  <a:cubicBezTo>
                    <a:pt x="77" y="63"/>
                    <a:pt x="80" y="65"/>
                    <a:pt x="83" y="64"/>
                  </a:cubicBezTo>
                  <a:cubicBezTo>
                    <a:pt x="87" y="63"/>
                    <a:pt x="88" y="59"/>
                    <a:pt x="87" y="56"/>
                  </a:cubicBezTo>
                  <a:close/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105874" tIns="52937" rIns="105874" bIns="52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760" dirty="0">
                <a:solidFill>
                  <a:schemeClr val="accent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3" name="Group 82"/>
          <p:cNvGrpSpPr/>
          <p:nvPr/>
        </p:nvGrpSpPr>
        <p:grpSpPr>
          <a:xfrm>
            <a:off x="9053320" y="5084687"/>
            <a:ext cx="259699" cy="664644"/>
            <a:chOff x="5479451" y="3669116"/>
            <a:chExt cx="224294" cy="574034"/>
          </a:xfrm>
          <a:solidFill>
            <a:schemeClr val="tx1">
              <a:lumMod val="25000"/>
              <a:lumOff val="75000"/>
            </a:schemeClr>
          </a:solidFill>
        </p:grpSpPr>
        <p:sp>
          <p:nvSpPr>
            <p:cNvPr id="81" name="Freeform 96"/>
            <p:cNvSpPr/>
            <p:nvPr/>
          </p:nvSpPr>
          <p:spPr bwMode="auto">
            <a:xfrm>
              <a:off x="5479451" y="3766055"/>
              <a:ext cx="224294" cy="477095"/>
            </a:xfrm>
            <a:custGeom>
              <a:avLst/>
              <a:gdLst/>
              <a:ahLst/>
              <a:cxnLst>
                <a:cxn ang="0">
                  <a:pos x="55" y="1"/>
                </a:cxn>
                <a:cxn ang="0">
                  <a:pos x="19" y="0"/>
                </a:cxn>
                <a:cxn ang="0">
                  <a:pos x="0" y="16"/>
                </a:cxn>
                <a:cxn ang="0">
                  <a:pos x="0" y="16"/>
                </a:cxn>
                <a:cxn ang="0">
                  <a:pos x="0" y="18"/>
                </a:cxn>
                <a:cxn ang="0">
                  <a:pos x="0" y="69"/>
                </a:cxn>
                <a:cxn ang="0">
                  <a:pos x="6" y="75"/>
                </a:cxn>
                <a:cxn ang="0">
                  <a:pos x="12" y="69"/>
                </a:cxn>
                <a:cxn ang="0">
                  <a:pos x="12" y="25"/>
                </a:cxn>
                <a:cxn ang="0">
                  <a:pos x="18" y="25"/>
                </a:cxn>
                <a:cxn ang="0">
                  <a:pos x="18" y="68"/>
                </a:cxn>
                <a:cxn ang="0">
                  <a:pos x="18" y="69"/>
                </a:cxn>
                <a:cxn ang="0">
                  <a:pos x="18" y="145"/>
                </a:cxn>
                <a:cxn ang="0">
                  <a:pos x="26" y="153"/>
                </a:cxn>
                <a:cxn ang="0">
                  <a:pos x="34" y="145"/>
                </a:cxn>
                <a:cxn ang="0">
                  <a:pos x="34" y="78"/>
                </a:cxn>
                <a:cxn ang="0">
                  <a:pos x="39" y="78"/>
                </a:cxn>
                <a:cxn ang="0">
                  <a:pos x="39" y="145"/>
                </a:cxn>
                <a:cxn ang="0">
                  <a:pos x="47" y="153"/>
                </a:cxn>
                <a:cxn ang="0">
                  <a:pos x="55" y="145"/>
                </a:cxn>
                <a:cxn ang="0">
                  <a:pos x="55" y="68"/>
                </a:cxn>
                <a:cxn ang="0">
                  <a:pos x="55" y="67"/>
                </a:cxn>
                <a:cxn ang="0">
                  <a:pos x="55" y="25"/>
                </a:cxn>
                <a:cxn ang="0">
                  <a:pos x="60" y="25"/>
                </a:cxn>
                <a:cxn ang="0">
                  <a:pos x="60" y="69"/>
                </a:cxn>
                <a:cxn ang="0">
                  <a:pos x="66" y="75"/>
                </a:cxn>
                <a:cxn ang="0">
                  <a:pos x="73" y="69"/>
                </a:cxn>
                <a:cxn ang="0">
                  <a:pos x="73" y="18"/>
                </a:cxn>
                <a:cxn ang="0">
                  <a:pos x="73" y="16"/>
                </a:cxn>
                <a:cxn ang="0">
                  <a:pos x="73" y="15"/>
                </a:cxn>
                <a:cxn ang="0">
                  <a:pos x="55" y="1"/>
                </a:cxn>
              </a:cxnLst>
              <a:rect l="0" t="0" r="r" b="b"/>
              <a:pathLst>
                <a:path w="73" h="153">
                  <a:moveTo>
                    <a:pt x="55" y="1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5" y="1"/>
                    <a:pt x="0" y="12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0" y="73"/>
                    <a:pt x="3" y="75"/>
                    <a:pt x="6" y="75"/>
                  </a:cubicBezTo>
                  <a:cubicBezTo>
                    <a:pt x="10" y="75"/>
                    <a:pt x="12" y="73"/>
                    <a:pt x="12" y="69"/>
                  </a:cubicBezTo>
                  <a:cubicBezTo>
                    <a:pt x="12" y="25"/>
                    <a:pt x="12" y="25"/>
                    <a:pt x="12" y="25"/>
                  </a:cubicBezTo>
                  <a:cubicBezTo>
                    <a:pt x="18" y="25"/>
                    <a:pt x="18" y="25"/>
                    <a:pt x="18" y="25"/>
                  </a:cubicBezTo>
                  <a:cubicBezTo>
                    <a:pt x="18" y="68"/>
                    <a:pt x="18" y="68"/>
                    <a:pt x="18" y="68"/>
                  </a:cubicBezTo>
                  <a:cubicBezTo>
                    <a:pt x="18" y="68"/>
                    <a:pt x="18" y="69"/>
                    <a:pt x="18" y="69"/>
                  </a:cubicBezTo>
                  <a:cubicBezTo>
                    <a:pt x="18" y="145"/>
                    <a:pt x="18" y="145"/>
                    <a:pt x="18" y="145"/>
                  </a:cubicBezTo>
                  <a:cubicBezTo>
                    <a:pt x="18" y="150"/>
                    <a:pt x="21" y="153"/>
                    <a:pt x="26" y="153"/>
                  </a:cubicBezTo>
                  <a:cubicBezTo>
                    <a:pt x="31" y="153"/>
                    <a:pt x="34" y="150"/>
                    <a:pt x="34" y="145"/>
                  </a:cubicBezTo>
                  <a:cubicBezTo>
                    <a:pt x="34" y="78"/>
                    <a:pt x="34" y="78"/>
                    <a:pt x="34" y="78"/>
                  </a:cubicBezTo>
                  <a:cubicBezTo>
                    <a:pt x="39" y="78"/>
                    <a:pt x="39" y="78"/>
                    <a:pt x="39" y="78"/>
                  </a:cubicBezTo>
                  <a:cubicBezTo>
                    <a:pt x="39" y="145"/>
                    <a:pt x="39" y="145"/>
                    <a:pt x="39" y="145"/>
                  </a:cubicBezTo>
                  <a:cubicBezTo>
                    <a:pt x="39" y="150"/>
                    <a:pt x="42" y="153"/>
                    <a:pt x="47" y="153"/>
                  </a:cubicBezTo>
                  <a:cubicBezTo>
                    <a:pt x="52" y="153"/>
                    <a:pt x="55" y="150"/>
                    <a:pt x="55" y="145"/>
                  </a:cubicBezTo>
                  <a:cubicBezTo>
                    <a:pt x="55" y="68"/>
                    <a:pt x="55" y="68"/>
                    <a:pt x="55" y="68"/>
                  </a:cubicBezTo>
                  <a:cubicBezTo>
                    <a:pt x="55" y="67"/>
                    <a:pt x="55" y="67"/>
                    <a:pt x="55" y="67"/>
                  </a:cubicBezTo>
                  <a:cubicBezTo>
                    <a:pt x="55" y="25"/>
                    <a:pt x="55" y="25"/>
                    <a:pt x="55" y="25"/>
                  </a:cubicBezTo>
                  <a:cubicBezTo>
                    <a:pt x="60" y="25"/>
                    <a:pt x="60" y="25"/>
                    <a:pt x="60" y="25"/>
                  </a:cubicBezTo>
                  <a:cubicBezTo>
                    <a:pt x="60" y="69"/>
                    <a:pt x="60" y="69"/>
                    <a:pt x="60" y="69"/>
                  </a:cubicBezTo>
                  <a:cubicBezTo>
                    <a:pt x="60" y="73"/>
                    <a:pt x="63" y="75"/>
                    <a:pt x="66" y="75"/>
                  </a:cubicBezTo>
                  <a:cubicBezTo>
                    <a:pt x="70" y="75"/>
                    <a:pt x="73" y="73"/>
                    <a:pt x="73" y="69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73" y="16"/>
                    <a:pt x="73" y="16"/>
                    <a:pt x="73" y="16"/>
                  </a:cubicBezTo>
                  <a:cubicBezTo>
                    <a:pt x="73" y="15"/>
                    <a:pt x="73" y="15"/>
                    <a:pt x="73" y="15"/>
                  </a:cubicBezTo>
                  <a:cubicBezTo>
                    <a:pt x="73" y="10"/>
                    <a:pt x="67" y="1"/>
                    <a:pt x="55" y="1"/>
                  </a:cubicBezTo>
                  <a:close/>
                </a:path>
              </a:pathLst>
            </a:custGeom>
            <a:grpFill/>
            <a:ln w="9525">
              <a:noFill/>
              <a:round/>
            </a:ln>
          </p:spPr>
          <p:txBody>
            <a:bodyPr vert="horz" wrap="square" lIns="105874" tIns="52937" rIns="105874" bIns="52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760" dirty="0">
                <a:solidFill>
                  <a:schemeClr val="accent2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2" name="Oval 97"/>
            <p:cNvSpPr>
              <a:spLocks noChangeArrowheads="1"/>
            </p:cNvSpPr>
            <p:nvPr/>
          </p:nvSpPr>
          <p:spPr bwMode="auto">
            <a:xfrm>
              <a:off x="5545979" y="3669116"/>
              <a:ext cx="89338" cy="91237"/>
            </a:xfrm>
            <a:prstGeom prst="ellipse">
              <a:avLst/>
            </a:prstGeom>
            <a:grpFill/>
            <a:ln w="9525">
              <a:noFill/>
              <a:round/>
            </a:ln>
          </p:spPr>
          <p:txBody>
            <a:bodyPr vert="horz" wrap="square" lIns="105874" tIns="52937" rIns="105874" bIns="52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760" dirty="0">
                <a:solidFill>
                  <a:schemeClr val="accent2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84" name="Footer Text"/>
          <p:cNvSpPr txBox="1"/>
          <p:nvPr/>
        </p:nvSpPr>
        <p:spPr>
          <a:xfrm>
            <a:off x="6425173" y="5053217"/>
            <a:ext cx="2495808" cy="738664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 defTabSz="1058545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4" name="文本框 33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35" name="文本框 34"/>
          <p:cNvSpPr txBox="1"/>
          <p:nvPr/>
        </p:nvSpPr>
        <p:spPr>
          <a:xfrm>
            <a:off x="4396632" y="212244"/>
            <a:ext cx="1106393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第一章</a:t>
            </a:r>
          </a:p>
        </p:txBody>
      </p:sp>
      <p:grpSp>
        <p:nvGrpSpPr>
          <p:cNvPr id="36" name="组合 35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37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92" name="组合 91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93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" presetClass="entr" presetSubtype="2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9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" presetClass="entr" presetSubtype="8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000"/>
                            </p:stCondLst>
                            <p:childTnLst>
                              <p:par>
                                <p:cTn id="4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9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" presetClass="entr" presetSubtype="8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4500"/>
                            </p:stCondLst>
                            <p:childTnLst>
                              <p:par>
                                <p:cTn id="6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500"/>
                            </p:stCondLst>
                            <p:childTnLst>
                              <p:par>
                                <p:cTn id="7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" presetClass="entr" presetSubtype="2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6500"/>
                            </p:stCondLst>
                            <p:childTnLst>
                              <p:par>
                                <p:cTn id="9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7000"/>
                            </p:stCondLst>
                            <p:childTnLst>
                              <p:par>
                                <p:cTn id="9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2" presetClass="entr" presetSubtype="2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3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7500"/>
                            </p:stCondLst>
                            <p:childTnLst>
                              <p:par>
                                <p:cTn id="10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8000"/>
                            </p:stCondLst>
                            <p:childTnLst>
                              <p:par>
                                <p:cTn id="111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9" fill="hold">
                            <p:stCondLst>
                              <p:cond delay="8500"/>
                            </p:stCondLst>
                            <p:childTnLst>
                              <p:par>
                                <p:cTn id="12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4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5" fill="hold">
                            <p:stCondLst>
                              <p:cond delay="9000"/>
                            </p:stCondLst>
                            <p:childTnLst>
                              <p:par>
                                <p:cTn id="12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8" grpId="0" animBg="1"/>
      <p:bldP spid="49" grpId="0" animBg="1"/>
      <p:bldP spid="51" grpId="0" animBg="1"/>
      <p:bldP spid="52" grpId="0" animBg="1"/>
      <p:bldP spid="53" grpId="0" animBg="1"/>
      <p:bldP spid="58" grpId="0" animBg="1"/>
      <p:bldP spid="59" grpId="0" animBg="1"/>
      <p:bldP spid="60" grpId="0" animBg="1"/>
      <p:bldP spid="61" grpId="0" animBg="1"/>
      <p:bldP spid="62" grpId="0" animBg="1"/>
      <p:bldP spid="69" grpId="0"/>
      <p:bldP spid="70" grpId="0"/>
      <p:bldP spid="71" grpId="0"/>
      <p:bldP spid="72" grpId="0"/>
      <p:bldP spid="73" grpId="0"/>
      <p:bldP spid="74" grpId="0"/>
      <p:bldP spid="75" grpId="0"/>
      <p:bldP spid="76" grpId="0"/>
      <p:bldP spid="84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3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70" name="文本框 69"/>
          <p:cNvSpPr txBox="1"/>
          <p:nvPr/>
        </p:nvSpPr>
        <p:spPr>
          <a:xfrm>
            <a:off x="4366078" y="2362504"/>
            <a:ext cx="3467616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71" name="文本框 70"/>
          <p:cNvSpPr txBox="1"/>
          <p:nvPr/>
        </p:nvSpPr>
        <p:spPr>
          <a:xfrm>
            <a:off x="4960113" y="1420454"/>
            <a:ext cx="227177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第二章</a:t>
            </a:r>
          </a:p>
        </p:txBody>
      </p:sp>
      <p:sp>
        <p:nvSpPr>
          <p:cNvPr id="72" name="文本框 71"/>
          <p:cNvSpPr txBox="1"/>
          <p:nvPr/>
        </p:nvSpPr>
        <p:spPr>
          <a:xfrm>
            <a:off x="2342564" y="3163002"/>
            <a:ext cx="7519258" cy="70468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</a:rPr>
              <a:t>春天，我是嫩绿色的，象征着生机勃勃与活力。在春节，其他叶子还未发芽时，我却已然在枝头挺立，让许多孩子惊喜地大叫：春天来了！</a:t>
            </a:r>
          </a:p>
        </p:txBody>
      </p:sp>
      <p:grpSp>
        <p:nvGrpSpPr>
          <p:cNvPr id="102" name="组合 101"/>
          <p:cNvGrpSpPr/>
          <p:nvPr/>
        </p:nvGrpSpPr>
        <p:grpSpPr>
          <a:xfrm>
            <a:off x="9477528" y="3817929"/>
            <a:ext cx="1889202" cy="1170427"/>
            <a:chOff x="4114801" y="2108200"/>
            <a:chExt cx="4030663" cy="2497138"/>
          </a:xfrm>
        </p:grpSpPr>
        <p:sp>
          <p:nvSpPr>
            <p:cNvPr id="103" name="Freeform 5"/>
            <p:cNvSpPr/>
            <p:nvPr/>
          </p:nvSpPr>
          <p:spPr bwMode="auto">
            <a:xfrm>
              <a:off x="4114801" y="2562225"/>
              <a:ext cx="2014538" cy="1042988"/>
            </a:xfrm>
            <a:custGeom>
              <a:avLst/>
              <a:gdLst>
                <a:gd name="T0" fmla="*/ 387 w 475"/>
                <a:gd name="T1" fmla="*/ 0 h 245"/>
                <a:gd name="T2" fmla="*/ 11 w 475"/>
                <a:gd name="T3" fmla="*/ 171 h 245"/>
                <a:gd name="T4" fmla="*/ 269 w 475"/>
                <a:gd name="T5" fmla="*/ 233 h 245"/>
                <a:gd name="T6" fmla="*/ 387 w 475"/>
                <a:gd name="T7" fmla="*/ 0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5" h="245">
                  <a:moveTo>
                    <a:pt x="387" y="0"/>
                  </a:moveTo>
                  <a:cubicBezTo>
                    <a:pt x="387" y="0"/>
                    <a:pt x="21" y="141"/>
                    <a:pt x="11" y="171"/>
                  </a:cubicBezTo>
                  <a:cubicBezTo>
                    <a:pt x="0" y="201"/>
                    <a:pt x="158" y="245"/>
                    <a:pt x="269" y="233"/>
                  </a:cubicBezTo>
                  <a:cubicBezTo>
                    <a:pt x="380" y="221"/>
                    <a:pt x="475" y="100"/>
                    <a:pt x="387" y="0"/>
                  </a:cubicBezTo>
                  <a:close/>
                </a:path>
              </a:pathLst>
            </a:custGeom>
            <a:solidFill>
              <a:srgbClr val="3672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6"/>
            <p:cNvSpPr/>
            <p:nvPr/>
          </p:nvSpPr>
          <p:spPr bwMode="auto">
            <a:xfrm>
              <a:off x="4114801" y="2741613"/>
              <a:ext cx="1905000" cy="863600"/>
            </a:xfrm>
            <a:custGeom>
              <a:avLst/>
              <a:gdLst>
                <a:gd name="T0" fmla="*/ 274 w 449"/>
                <a:gd name="T1" fmla="*/ 143 h 203"/>
                <a:gd name="T2" fmla="*/ 20 w 449"/>
                <a:gd name="T3" fmla="*/ 120 h 203"/>
                <a:gd name="T4" fmla="*/ 11 w 449"/>
                <a:gd name="T5" fmla="*/ 129 h 203"/>
                <a:gd name="T6" fmla="*/ 269 w 449"/>
                <a:gd name="T7" fmla="*/ 191 h 203"/>
                <a:gd name="T8" fmla="*/ 413 w 449"/>
                <a:gd name="T9" fmla="*/ 0 h 203"/>
                <a:gd name="T10" fmla="*/ 274 w 449"/>
                <a:gd name="T11" fmla="*/ 143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49" h="203">
                  <a:moveTo>
                    <a:pt x="274" y="143"/>
                  </a:moveTo>
                  <a:cubicBezTo>
                    <a:pt x="183" y="162"/>
                    <a:pt x="54" y="144"/>
                    <a:pt x="20" y="120"/>
                  </a:cubicBezTo>
                  <a:cubicBezTo>
                    <a:pt x="15" y="124"/>
                    <a:pt x="12" y="127"/>
                    <a:pt x="11" y="129"/>
                  </a:cubicBezTo>
                  <a:cubicBezTo>
                    <a:pt x="0" y="159"/>
                    <a:pt x="158" y="203"/>
                    <a:pt x="269" y="191"/>
                  </a:cubicBezTo>
                  <a:cubicBezTo>
                    <a:pt x="365" y="181"/>
                    <a:pt x="449" y="89"/>
                    <a:pt x="413" y="0"/>
                  </a:cubicBezTo>
                  <a:cubicBezTo>
                    <a:pt x="409" y="67"/>
                    <a:pt x="348" y="129"/>
                    <a:pt x="274" y="143"/>
                  </a:cubicBezTo>
                  <a:close/>
                </a:path>
              </a:pathLst>
            </a:custGeom>
            <a:solidFill>
              <a:srgbClr val="17588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7"/>
            <p:cNvSpPr/>
            <p:nvPr/>
          </p:nvSpPr>
          <p:spPr bwMode="auto">
            <a:xfrm>
              <a:off x="4848226" y="2967038"/>
              <a:ext cx="331788" cy="331788"/>
            </a:xfrm>
            <a:custGeom>
              <a:avLst/>
              <a:gdLst>
                <a:gd name="T0" fmla="*/ 17 w 78"/>
                <a:gd name="T1" fmla="*/ 7 h 78"/>
                <a:gd name="T2" fmla="*/ 6 w 78"/>
                <a:gd name="T3" fmla="*/ 19 h 78"/>
                <a:gd name="T4" fmla="*/ 8 w 78"/>
                <a:gd name="T5" fmla="*/ 28 h 78"/>
                <a:gd name="T6" fmla="*/ 17 w 78"/>
                <a:gd name="T7" fmla="*/ 34 h 78"/>
                <a:gd name="T8" fmla="*/ 27 w 78"/>
                <a:gd name="T9" fmla="*/ 38 h 78"/>
                <a:gd name="T10" fmla="*/ 38 w 78"/>
                <a:gd name="T11" fmla="*/ 41 h 78"/>
                <a:gd name="T12" fmla="*/ 50 w 78"/>
                <a:gd name="T13" fmla="*/ 41 h 78"/>
                <a:gd name="T14" fmla="*/ 76 w 78"/>
                <a:gd name="T15" fmla="*/ 36 h 78"/>
                <a:gd name="T16" fmla="*/ 54 w 78"/>
                <a:gd name="T17" fmla="*/ 49 h 78"/>
                <a:gd name="T18" fmla="*/ 44 w 78"/>
                <a:gd name="T19" fmla="*/ 58 h 78"/>
                <a:gd name="T20" fmla="*/ 41 w 78"/>
                <a:gd name="T21" fmla="*/ 66 h 78"/>
                <a:gd name="T22" fmla="*/ 46 w 78"/>
                <a:gd name="T23" fmla="*/ 70 h 78"/>
                <a:gd name="T24" fmla="*/ 51 w 78"/>
                <a:gd name="T25" fmla="*/ 72 h 78"/>
                <a:gd name="T26" fmla="*/ 60 w 78"/>
                <a:gd name="T27" fmla="*/ 74 h 78"/>
                <a:gd name="T28" fmla="*/ 69 w 78"/>
                <a:gd name="T29" fmla="*/ 76 h 78"/>
                <a:gd name="T30" fmla="*/ 78 w 78"/>
                <a:gd name="T31" fmla="*/ 76 h 78"/>
                <a:gd name="T32" fmla="*/ 55 w 78"/>
                <a:gd name="T33" fmla="*/ 77 h 78"/>
                <a:gd name="T34" fmla="*/ 46 w 78"/>
                <a:gd name="T35" fmla="*/ 75 h 78"/>
                <a:gd name="T36" fmla="*/ 41 w 78"/>
                <a:gd name="T37" fmla="*/ 73 h 78"/>
                <a:gd name="T38" fmla="*/ 35 w 78"/>
                <a:gd name="T39" fmla="*/ 63 h 78"/>
                <a:gd name="T40" fmla="*/ 39 w 78"/>
                <a:gd name="T41" fmla="*/ 53 h 78"/>
                <a:gd name="T42" fmla="*/ 50 w 78"/>
                <a:gd name="T43" fmla="*/ 44 h 78"/>
                <a:gd name="T44" fmla="*/ 57 w 78"/>
                <a:gd name="T45" fmla="*/ 48 h 78"/>
                <a:gd name="T46" fmla="*/ 44 w 78"/>
                <a:gd name="T47" fmla="*/ 49 h 78"/>
                <a:gd name="T48" fmla="*/ 31 w 78"/>
                <a:gd name="T49" fmla="*/ 47 h 78"/>
                <a:gd name="T50" fmla="*/ 19 w 78"/>
                <a:gd name="T51" fmla="*/ 42 h 78"/>
                <a:gd name="T52" fmla="*/ 11 w 78"/>
                <a:gd name="T53" fmla="*/ 38 h 78"/>
                <a:gd name="T54" fmla="*/ 9 w 78"/>
                <a:gd name="T55" fmla="*/ 37 h 78"/>
                <a:gd name="T56" fmla="*/ 8 w 78"/>
                <a:gd name="T57" fmla="*/ 36 h 78"/>
                <a:gd name="T58" fmla="*/ 0 w 78"/>
                <a:gd name="T59" fmla="*/ 25 h 78"/>
                <a:gd name="T60" fmla="*/ 6 w 78"/>
                <a:gd name="T61" fmla="*/ 12 h 78"/>
                <a:gd name="T62" fmla="*/ 27 w 78"/>
                <a:gd name="T63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8" h="78">
                  <a:moveTo>
                    <a:pt x="27" y="0"/>
                  </a:moveTo>
                  <a:cubicBezTo>
                    <a:pt x="24" y="2"/>
                    <a:pt x="20" y="5"/>
                    <a:pt x="17" y="7"/>
                  </a:cubicBezTo>
                  <a:cubicBezTo>
                    <a:pt x="14" y="9"/>
                    <a:pt x="11" y="12"/>
                    <a:pt x="9" y="15"/>
                  </a:cubicBezTo>
                  <a:cubicBezTo>
                    <a:pt x="8" y="16"/>
                    <a:pt x="7" y="18"/>
                    <a:pt x="6" y="19"/>
                  </a:cubicBezTo>
                  <a:cubicBezTo>
                    <a:pt x="6" y="21"/>
                    <a:pt x="6" y="22"/>
                    <a:pt x="6" y="24"/>
                  </a:cubicBezTo>
                  <a:cubicBezTo>
                    <a:pt x="6" y="25"/>
                    <a:pt x="7" y="26"/>
                    <a:pt x="8" y="28"/>
                  </a:cubicBezTo>
                  <a:cubicBezTo>
                    <a:pt x="9" y="29"/>
                    <a:pt x="11" y="30"/>
                    <a:pt x="12" y="31"/>
                  </a:cubicBezTo>
                  <a:cubicBezTo>
                    <a:pt x="13" y="32"/>
                    <a:pt x="15" y="33"/>
                    <a:pt x="17" y="34"/>
                  </a:cubicBezTo>
                  <a:cubicBezTo>
                    <a:pt x="19" y="34"/>
                    <a:pt x="20" y="35"/>
                    <a:pt x="22" y="36"/>
                  </a:cubicBezTo>
                  <a:cubicBezTo>
                    <a:pt x="24" y="37"/>
                    <a:pt x="26" y="37"/>
                    <a:pt x="27" y="38"/>
                  </a:cubicBezTo>
                  <a:cubicBezTo>
                    <a:pt x="29" y="39"/>
                    <a:pt x="31" y="39"/>
                    <a:pt x="33" y="39"/>
                  </a:cubicBezTo>
                  <a:cubicBezTo>
                    <a:pt x="35" y="40"/>
                    <a:pt x="37" y="40"/>
                    <a:pt x="38" y="41"/>
                  </a:cubicBezTo>
                  <a:cubicBezTo>
                    <a:pt x="40" y="41"/>
                    <a:pt x="42" y="41"/>
                    <a:pt x="44" y="41"/>
                  </a:cubicBezTo>
                  <a:cubicBezTo>
                    <a:pt x="46" y="41"/>
                    <a:pt x="48" y="41"/>
                    <a:pt x="50" y="41"/>
                  </a:cubicBezTo>
                  <a:cubicBezTo>
                    <a:pt x="51" y="41"/>
                    <a:pt x="53" y="41"/>
                    <a:pt x="55" y="40"/>
                  </a:cubicBezTo>
                  <a:cubicBezTo>
                    <a:pt x="76" y="36"/>
                    <a:pt x="76" y="36"/>
                    <a:pt x="76" y="36"/>
                  </a:cubicBezTo>
                  <a:cubicBezTo>
                    <a:pt x="58" y="47"/>
                    <a:pt x="58" y="47"/>
                    <a:pt x="58" y="47"/>
                  </a:cubicBezTo>
                  <a:cubicBezTo>
                    <a:pt x="57" y="48"/>
                    <a:pt x="55" y="49"/>
                    <a:pt x="54" y="49"/>
                  </a:cubicBezTo>
                  <a:cubicBezTo>
                    <a:pt x="53" y="50"/>
                    <a:pt x="52" y="51"/>
                    <a:pt x="51" y="52"/>
                  </a:cubicBezTo>
                  <a:cubicBezTo>
                    <a:pt x="48" y="54"/>
                    <a:pt x="46" y="56"/>
                    <a:pt x="44" y="58"/>
                  </a:cubicBezTo>
                  <a:cubicBezTo>
                    <a:pt x="43" y="60"/>
                    <a:pt x="41" y="62"/>
                    <a:pt x="41" y="64"/>
                  </a:cubicBezTo>
                  <a:cubicBezTo>
                    <a:pt x="41" y="65"/>
                    <a:pt x="41" y="65"/>
                    <a:pt x="41" y="66"/>
                  </a:cubicBezTo>
                  <a:cubicBezTo>
                    <a:pt x="42" y="67"/>
                    <a:pt x="43" y="68"/>
                    <a:pt x="44" y="68"/>
                  </a:cubicBezTo>
                  <a:cubicBezTo>
                    <a:pt x="44" y="69"/>
                    <a:pt x="45" y="69"/>
                    <a:pt x="46" y="70"/>
                  </a:cubicBezTo>
                  <a:cubicBezTo>
                    <a:pt x="47" y="71"/>
                    <a:pt x="47" y="71"/>
                    <a:pt x="47" y="71"/>
                  </a:cubicBezTo>
                  <a:cubicBezTo>
                    <a:pt x="49" y="71"/>
                    <a:pt x="50" y="72"/>
                    <a:pt x="51" y="72"/>
                  </a:cubicBezTo>
                  <a:cubicBezTo>
                    <a:pt x="53" y="73"/>
                    <a:pt x="54" y="73"/>
                    <a:pt x="56" y="73"/>
                  </a:cubicBezTo>
                  <a:cubicBezTo>
                    <a:pt x="57" y="74"/>
                    <a:pt x="58" y="74"/>
                    <a:pt x="60" y="74"/>
                  </a:cubicBezTo>
                  <a:cubicBezTo>
                    <a:pt x="61" y="75"/>
                    <a:pt x="63" y="75"/>
                    <a:pt x="64" y="75"/>
                  </a:cubicBezTo>
                  <a:cubicBezTo>
                    <a:pt x="66" y="75"/>
                    <a:pt x="67" y="75"/>
                    <a:pt x="69" y="76"/>
                  </a:cubicBezTo>
                  <a:cubicBezTo>
                    <a:pt x="70" y="76"/>
                    <a:pt x="72" y="76"/>
                    <a:pt x="73" y="76"/>
                  </a:cubicBezTo>
                  <a:cubicBezTo>
                    <a:pt x="75" y="76"/>
                    <a:pt x="76" y="76"/>
                    <a:pt x="78" y="76"/>
                  </a:cubicBezTo>
                  <a:cubicBezTo>
                    <a:pt x="72" y="77"/>
                    <a:pt x="66" y="78"/>
                    <a:pt x="60" y="78"/>
                  </a:cubicBezTo>
                  <a:cubicBezTo>
                    <a:pt x="58" y="78"/>
                    <a:pt x="56" y="78"/>
                    <a:pt x="55" y="77"/>
                  </a:cubicBezTo>
                  <a:cubicBezTo>
                    <a:pt x="53" y="77"/>
                    <a:pt x="52" y="77"/>
                    <a:pt x="50" y="76"/>
                  </a:cubicBezTo>
                  <a:cubicBezTo>
                    <a:pt x="49" y="76"/>
                    <a:pt x="47" y="76"/>
                    <a:pt x="46" y="75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2" y="74"/>
                    <a:pt x="42" y="74"/>
                    <a:pt x="41" y="73"/>
                  </a:cubicBezTo>
                  <a:cubicBezTo>
                    <a:pt x="40" y="72"/>
                    <a:pt x="38" y="71"/>
                    <a:pt x="37" y="70"/>
                  </a:cubicBezTo>
                  <a:cubicBezTo>
                    <a:pt x="35" y="68"/>
                    <a:pt x="35" y="66"/>
                    <a:pt x="35" y="63"/>
                  </a:cubicBezTo>
                  <a:cubicBezTo>
                    <a:pt x="35" y="61"/>
                    <a:pt x="36" y="59"/>
                    <a:pt x="36" y="58"/>
                  </a:cubicBezTo>
                  <a:cubicBezTo>
                    <a:pt x="37" y="56"/>
                    <a:pt x="38" y="55"/>
                    <a:pt x="39" y="53"/>
                  </a:cubicBezTo>
                  <a:cubicBezTo>
                    <a:pt x="41" y="51"/>
                    <a:pt x="44" y="49"/>
                    <a:pt x="46" y="47"/>
                  </a:cubicBezTo>
                  <a:cubicBezTo>
                    <a:pt x="47" y="45"/>
                    <a:pt x="48" y="44"/>
                    <a:pt x="50" y="44"/>
                  </a:cubicBezTo>
                  <a:cubicBezTo>
                    <a:pt x="51" y="43"/>
                    <a:pt x="52" y="42"/>
                    <a:pt x="54" y="41"/>
                  </a:cubicBezTo>
                  <a:cubicBezTo>
                    <a:pt x="57" y="48"/>
                    <a:pt x="57" y="48"/>
                    <a:pt x="57" y="48"/>
                  </a:cubicBezTo>
                  <a:cubicBezTo>
                    <a:pt x="54" y="48"/>
                    <a:pt x="52" y="48"/>
                    <a:pt x="50" y="49"/>
                  </a:cubicBezTo>
                  <a:cubicBezTo>
                    <a:pt x="48" y="49"/>
                    <a:pt x="46" y="49"/>
                    <a:pt x="44" y="49"/>
                  </a:cubicBezTo>
                  <a:cubicBezTo>
                    <a:pt x="41" y="49"/>
                    <a:pt x="39" y="48"/>
                    <a:pt x="37" y="48"/>
                  </a:cubicBezTo>
                  <a:cubicBezTo>
                    <a:pt x="35" y="48"/>
                    <a:pt x="33" y="47"/>
                    <a:pt x="31" y="47"/>
                  </a:cubicBezTo>
                  <a:cubicBezTo>
                    <a:pt x="29" y="46"/>
                    <a:pt x="27" y="46"/>
                    <a:pt x="25" y="45"/>
                  </a:cubicBezTo>
                  <a:cubicBezTo>
                    <a:pt x="23" y="44"/>
                    <a:pt x="21" y="43"/>
                    <a:pt x="19" y="42"/>
                  </a:cubicBezTo>
                  <a:cubicBezTo>
                    <a:pt x="17" y="42"/>
                    <a:pt x="15" y="40"/>
                    <a:pt x="14" y="39"/>
                  </a:cubicBezTo>
                  <a:cubicBezTo>
                    <a:pt x="13" y="39"/>
                    <a:pt x="12" y="38"/>
                    <a:pt x="11" y="38"/>
                  </a:cubicBezTo>
                  <a:cubicBezTo>
                    <a:pt x="10" y="37"/>
                    <a:pt x="10" y="37"/>
                    <a:pt x="10" y="37"/>
                  </a:cubicBezTo>
                  <a:cubicBezTo>
                    <a:pt x="9" y="37"/>
                    <a:pt x="9" y="37"/>
                    <a:pt x="9" y="37"/>
                  </a:cubicBezTo>
                  <a:cubicBezTo>
                    <a:pt x="9" y="36"/>
                    <a:pt x="9" y="36"/>
                    <a:pt x="9" y="36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7" y="35"/>
                    <a:pt x="5" y="33"/>
                    <a:pt x="4" y="31"/>
                  </a:cubicBezTo>
                  <a:cubicBezTo>
                    <a:pt x="2" y="29"/>
                    <a:pt x="1" y="27"/>
                    <a:pt x="0" y="25"/>
                  </a:cubicBezTo>
                  <a:cubicBezTo>
                    <a:pt x="0" y="22"/>
                    <a:pt x="1" y="19"/>
                    <a:pt x="2" y="17"/>
                  </a:cubicBezTo>
                  <a:cubicBezTo>
                    <a:pt x="3" y="15"/>
                    <a:pt x="4" y="14"/>
                    <a:pt x="6" y="12"/>
                  </a:cubicBezTo>
                  <a:cubicBezTo>
                    <a:pt x="9" y="9"/>
                    <a:pt x="13" y="7"/>
                    <a:pt x="16" y="5"/>
                  </a:cubicBezTo>
                  <a:cubicBezTo>
                    <a:pt x="20" y="3"/>
                    <a:pt x="23" y="1"/>
                    <a:pt x="27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"/>
            <p:cNvSpPr/>
            <p:nvPr/>
          </p:nvSpPr>
          <p:spPr bwMode="auto">
            <a:xfrm>
              <a:off x="4597401" y="3121025"/>
              <a:ext cx="242888" cy="169863"/>
            </a:xfrm>
            <a:custGeom>
              <a:avLst/>
              <a:gdLst>
                <a:gd name="T0" fmla="*/ 39 w 57"/>
                <a:gd name="T1" fmla="*/ 0 h 40"/>
                <a:gd name="T2" fmla="*/ 35 w 57"/>
                <a:gd name="T3" fmla="*/ 2 h 40"/>
                <a:gd name="T4" fmla="*/ 25 w 57"/>
                <a:gd name="T5" fmla="*/ 8 h 40"/>
                <a:gd name="T6" fmla="*/ 19 w 57"/>
                <a:gd name="T7" fmla="*/ 12 h 40"/>
                <a:gd name="T8" fmla="*/ 12 w 57"/>
                <a:gd name="T9" fmla="*/ 17 h 40"/>
                <a:gd name="T10" fmla="*/ 7 w 57"/>
                <a:gd name="T11" fmla="*/ 23 h 40"/>
                <a:gd name="T12" fmla="*/ 7 w 57"/>
                <a:gd name="T13" fmla="*/ 25 h 40"/>
                <a:gd name="T14" fmla="*/ 9 w 57"/>
                <a:gd name="T15" fmla="*/ 27 h 40"/>
                <a:gd name="T16" fmla="*/ 17 w 57"/>
                <a:gd name="T17" fmla="*/ 30 h 40"/>
                <a:gd name="T18" fmla="*/ 25 w 57"/>
                <a:gd name="T19" fmla="*/ 32 h 40"/>
                <a:gd name="T20" fmla="*/ 41 w 57"/>
                <a:gd name="T21" fmla="*/ 35 h 40"/>
                <a:gd name="T22" fmla="*/ 53 w 57"/>
                <a:gd name="T23" fmla="*/ 37 h 40"/>
                <a:gd name="T24" fmla="*/ 57 w 57"/>
                <a:gd name="T25" fmla="*/ 38 h 40"/>
                <a:gd name="T26" fmla="*/ 53 w 57"/>
                <a:gd name="T27" fmla="*/ 39 h 40"/>
                <a:gd name="T28" fmla="*/ 41 w 57"/>
                <a:gd name="T29" fmla="*/ 40 h 40"/>
                <a:gd name="T30" fmla="*/ 24 w 57"/>
                <a:gd name="T31" fmla="*/ 39 h 40"/>
                <a:gd name="T32" fmla="*/ 15 w 57"/>
                <a:gd name="T33" fmla="*/ 37 h 40"/>
                <a:gd name="T34" fmla="*/ 5 w 57"/>
                <a:gd name="T35" fmla="*/ 33 h 40"/>
                <a:gd name="T36" fmla="*/ 0 w 57"/>
                <a:gd name="T37" fmla="*/ 27 h 40"/>
                <a:gd name="T38" fmla="*/ 1 w 57"/>
                <a:gd name="T39" fmla="*/ 20 h 40"/>
                <a:gd name="T40" fmla="*/ 8 w 57"/>
                <a:gd name="T41" fmla="*/ 12 h 40"/>
                <a:gd name="T42" fmla="*/ 23 w 57"/>
                <a:gd name="T43" fmla="*/ 4 h 40"/>
                <a:gd name="T44" fmla="*/ 39 w 57"/>
                <a:gd name="T45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7" h="40">
                  <a:moveTo>
                    <a:pt x="39" y="0"/>
                  </a:moveTo>
                  <a:cubicBezTo>
                    <a:pt x="39" y="0"/>
                    <a:pt x="37" y="1"/>
                    <a:pt x="35" y="2"/>
                  </a:cubicBezTo>
                  <a:cubicBezTo>
                    <a:pt x="33" y="4"/>
                    <a:pt x="29" y="5"/>
                    <a:pt x="25" y="8"/>
                  </a:cubicBezTo>
                  <a:cubicBezTo>
                    <a:pt x="23" y="9"/>
                    <a:pt x="21" y="11"/>
                    <a:pt x="19" y="12"/>
                  </a:cubicBezTo>
                  <a:cubicBezTo>
                    <a:pt x="16" y="13"/>
                    <a:pt x="14" y="15"/>
                    <a:pt x="12" y="17"/>
                  </a:cubicBezTo>
                  <a:cubicBezTo>
                    <a:pt x="10" y="19"/>
                    <a:pt x="8" y="21"/>
                    <a:pt x="7" y="23"/>
                  </a:cubicBezTo>
                  <a:cubicBezTo>
                    <a:pt x="7" y="24"/>
                    <a:pt x="7" y="24"/>
                    <a:pt x="7" y="25"/>
                  </a:cubicBezTo>
                  <a:cubicBezTo>
                    <a:pt x="8" y="25"/>
                    <a:pt x="8" y="26"/>
                    <a:pt x="9" y="27"/>
                  </a:cubicBezTo>
                  <a:cubicBezTo>
                    <a:pt x="11" y="28"/>
                    <a:pt x="14" y="29"/>
                    <a:pt x="17" y="30"/>
                  </a:cubicBezTo>
                  <a:cubicBezTo>
                    <a:pt x="20" y="31"/>
                    <a:pt x="23" y="31"/>
                    <a:pt x="25" y="32"/>
                  </a:cubicBezTo>
                  <a:cubicBezTo>
                    <a:pt x="31" y="33"/>
                    <a:pt x="37" y="34"/>
                    <a:pt x="41" y="35"/>
                  </a:cubicBezTo>
                  <a:cubicBezTo>
                    <a:pt x="46" y="36"/>
                    <a:pt x="50" y="36"/>
                    <a:pt x="53" y="37"/>
                  </a:cubicBezTo>
                  <a:cubicBezTo>
                    <a:pt x="55" y="38"/>
                    <a:pt x="57" y="38"/>
                    <a:pt x="57" y="38"/>
                  </a:cubicBezTo>
                  <a:cubicBezTo>
                    <a:pt x="57" y="38"/>
                    <a:pt x="55" y="38"/>
                    <a:pt x="53" y="39"/>
                  </a:cubicBezTo>
                  <a:cubicBezTo>
                    <a:pt x="50" y="39"/>
                    <a:pt x="46" y="39"/>
                    <a:pt x="41" y="40"/>
                  </a:cubicBezTo>
                  <a:cubicBezTo>
                    <a:pt x="36" y="40"/>
                    <a:pt x="30" y="40"/>
                    <a:pt x="24" y="39"/>
                  </a:cubicBezTo>
                  <a:cubicBezTo>
                    <a:pt x="21" y="38"/>
                    <a:pt x="18" y="38"/>
                    <a:pt x="15" y="37"/>
                  </a:cubicBezTo>
                  <a:cubicBezTo>
                    <a:pt x="11" y="36"/>
                    <a:pt x="8" y="35"/>
                    <a:pt x="5" y="33"/>
                  </a:cubicBezTo>
                  <a:cubicBezTo>
                    <a:pt x="3" y="32"/>
                    <a:pt x="1" y="30"/>
                    <a:pt x="0" y="27"/>
                  </a:cubicBezTo>
                  <a:cubicBezTo>
                    <a:pt x="0" y="25"/>
                    <a:pt x="0" y="22"/>
                    <a:pt x="1" y="20"/>
                  </a:cubicBezTo>
                  <a:cubicBezTo>
                    <a:pt x="3" y="16"/>
                    <a:pt x="5" y="14"/>
                    <a:pt x="8" y="12"/>
                  </a:cubicBezTo>
                  <a:cubicBezTo>
                    <a:pt x="13" y="8"/>
                    <a:pt x="19" y="6"/>
                    <a:pt x="23" y="4"/>
                  </a:cubicBezTo>
                  <a:cubicBezTo>
                    <a:pt x="32" y="1"/>
                    <a:pt x="39" y="0"/>
                    <a:pt x="39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"/>
            <p:cNvSpPr/>
            <p:nvPr/>
          </p:nvSpPr>
          <p:spPr bwMode="auto">
            <a:xfrm>
              <a:off x="6877051" y="2179638"/>
              <a:ext cx="1268413" cy="974725"/>
            </a:xfrm>
            <a:custGeom>
              <a:avLst/>
              <a:gdLst>
                <a:gd name="T0" fmla="*/ 271 w 299"/>
                <a:gd name="T1" fmla="*/ 164 h 229"/>
                <a:gd name="T2" fmla="*/ 247 w 299"/>
                <a:gd name="T3" fmla="*/ 145 h 229"/>
                <a:gd name="T4" fmla="*/ 264 w 299"/>
                <a:gd name="T5" fmla="*/ 106 h 229"/>
                <a:gd name="T6" fmla="*/ 217 w 299"/>
                <a:gd name="T7" fmla="*/ 93 h 229"/>
                <a:gd name="T8" fmla="*/ 226 w 299"/>
                <a:gd name="T9" fmla="*/ 48 h 229"/>
                <a:gd name="T10" fmla="*/ 1 w 299"/>
                <a:gd name="T11" fmla="*/ 190 h 229"/>
                <a:gd name="T12" fmla="*/ 12 w 299"/>
                <a:gd name="T13" fmla="*/ 197 h 229"/>
                <a:gd name="T14" fmla="*/ 0 w 299"/>
                <a:gd name="T15" fmla="*/ 202 h 229"/>
                <a:gd name="T16" fmla="*/ 14 w 299"/>
                <a:gd name="T17" fmla="*/ 221 h 229"/>
                <a:gd name="T18" fmla="*/ 271 w 299"/>
                <a:gd name="T19" fmla="*/ 164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9" h="229">
                  <a:moveTo>
                    <a:pt x="271" y="164"/>
                  </a:moveTo>
                  <a:cubicBezTo>
                    <a:pt x="267" y="154"/>
                    <a:pt x="258" y="149"/>
                    <a:pt x="247" y="145"/>
                  </a:cubicBezTo>
                  <a:cubicBezTo>
                    <a:pt x="265" y="133"/>
                    <a:pt x="274" y="120"/>
                    <a:pt x="264" y="106"/>
                  </a:cubicBezTo>
                  <a:cubicBezTo>
                    <a:pt x="255" y="93"/>
                    <a:pt x="238" y="90"/>
                    <a:pt x="217" y="93"/>
                  </a:cubicBezTo>
                  <a:cubicBezTo>
                    <a:pt x="234" y="76"/>
                    <a:pt x="240" y="61"/>
                    <a:pt x="226" y="48"/>
                  </a:cubicBezTo>
                  <a:cubicBezTo>
                    <a:pt x="172" y="0"/>
                    <a:pt x="1" y="190"/>
                    <a:pt x="1" y="190"/>
                  </a:cubicBezTo>
                  <a:cubicBezTo>
                    <a:pt x="12" y="197"/>
                    <a:pt x="12" y="197"/>
                    <a:pt x="12" y="197"/>
                  </a:cubicBezTo>
                  <a:cubicBezTo>
                    <a:pt x="4" y="200"/>
                    <a:pt x="0" y="202"/>
                    <a:pt x="0" y="202"/>
                  </a:cubicBezTo>
                  <a:cubicBezTo>
                    <a:pt x="14" y="221"/>
                    <a:pt x="14" y="221"/>
                    <a:pt x="14" y="221"/>
                  </a:cubicBezTo>
                  <a:cubicBezTo>
                    <a:pt x="14" y="221"/>
                    <a:pt x="299" y="229"/>
                    <a:pt x="271" y="164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0"/>
            <p:cNvSpPr/>
            <p:nvPr/>
          </p:nvSpPr>
          <p:spPr bwMode="auto">
            <a:xfrm>
              <a:off x="4975226" y="2336800"/>
              <a:ext cx="336550" cy="336550"/>
            </a:xfrm>
            <a:custGeom>
              <a:avLst/>
              <a:gdLst>
                <a:gd name="T0" fmla="*/ 79 w 79"/>
                <a:gd name="T1" fmla="*/ 10 h 79"/>
                <a:gd name="T2" fmla="*/ 3 w 79"/>
                <a:gd name="T3" fmla="*/ 9 h 79"/>
                <a:gd name="T4" fmla="*/ 54 w 79"/>
                <a:gd name="T5" fmla="*/ 79 h 79"/>
                <a:gd name="T6" fmla="*/ 79 w 79"/>
                <a:gd name="T7" fmla="*/ 1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9" h="79">
                  <a:moveTo>
                    <a:pt x="79" y="10"/>
                  </a:moveTo>
                  <a:cubicBezTo>
                    <a:pt x="79" y="10"/>
                    <a:pt x="6" y="0"/>
                    <a:pt x="3" y="9"/>
                  </a:cubicBezTo>
                  <a:cubicBezTo>
                    <a:pt x="0" y="18"/>
                    <a:pt x="54" y="79"/>
                    <a:pt x="54" y="79"/>
                  </a:cubicBezTo>
                  <a:lnTo>
                    <a:pt x="79" y="10"/>
                  </a:lnTo>
                  <a:close/>
                </a:path>
              </a:pathLst>
            </a:custGeom>
            <a:solidFill>
              <a:srgbClr val="45384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"/>
            <p:cNvSpPr/>
            <p:nvPr/>
          </p:nvSpPr>
          <p:spPr bwMode="auto">
            <a:xfrm>
              <a:off x="5124451" y="2108200"/>
              <a:ext cx="2044700" cy="1744663"/>
            </a:xfrm>
            <a:custGeom>
              <a:avLst/>
              <a:gdLst>
                <a:gd name="T0" fmla="*/ 219 w 482"/>
                <a:gd name="T1" fmla="*/ 131 h 410"/>
                <a:gd name="T2" fmla="*/ 184 w 482"/>
                <a:gd name="T3" fmla="*/ 71 h 410"/>
                <a:gd name="T4" fmla="*/ 18 w 482"/>
                <a:gd name="T5" fmla="*/ 86 h 410"/>
                <a:gd name="T6" fmla="*/ 21 w 482"/>
                <a:gd name="T7" fmla="*/ 239 h 410"/>
                <a:gd name="T8" fmla="*/ 87 w 482"/>
                <a:gd name="T9" fmla="*/ 335 h 410"/>
                <a:gd name="T10" fmla="*/ 287 w 482"/>
                <a:gd name="T11" fmla="*/ 376 h 410"/>
                <a:gd name="T12" fmla="*/ 457 w 482"/>
                <a:gd name="T13" fmla="*/ 238 h 410"/>
                <a:gd name="T14" fmla="*/ 397 w 482"/>
                <a:gd name="T15" fmla="*/ 183 h 410"/>
                <a:gd name="T16" fmla="*/ 291 w 482"/>
                <a:gd name="T17" fmla="*/ 152 h 410"/>
                <a:gd name="T18" fmla="*/ 219 w 482"/>
                <a:gd name="T19" fmla="*/ 131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2" h="410">
                  <a:moveTo>
                    <a:pt x="219" y="131"/>
                  </a:moveTo>
                  <a:cubicBezTo>
                    <a:pt x="205" y="119"/>
                    <a:pt x="205" y="91"/>
                    <a:pt x="184" y="71"/>
                  </a:cubicBezTo>
                  <a:cubicBezTo>
                    <a:pt x="113" y="0"/>
                    <a:pt x="35" y="48"/>
                    <a:pt x="18" y="86"/>
                  </a:cubicBezTo>
                  <a:cubicBezTo>
                    <a:pt x="0" y="124"/>
                    <a:pt x="9" y="209"/>
                    <a:pt x="21" y="239"/>
                  </a:cubicBezTo>
                  <a:cubicBezTo>
                    <a:pt x="35" y="275"/>
                    <a:pt x="57" y="310"/>
                    <a:pt x="87" y="335"/>
                  </a:cubicBezTo>
                  <a:cubicBezTo>
                    <a:pt x="147" y="383"/>
                    <a:pt x="225" y="410"/>
                    <a:pt x="287" y="376"/>
                  </a:cubicBezTo>
                  <a:cubicBezTo>
                    <a:pt x="336" y="349"/>
                    <a:pt x="412" y="271"/>
                    <a:pt x="457" y="238"/>
                  </a:cubicBezTo>
                  <a:cubicBezTo>
                    <a:pt x="482" y="220"/>
                    <a:pt x="405" y="186"/>
                    <a:pt x="397" y="183"/>
                  </a:cubicBezTo>
                  <a:cubicBezTo>
                    <a:pt x="363" y="172"/>
                    <a:pt x="326" y="159"/>
                    <a:pt x="291" y="152"/>
                  </a:cubicBezTo>
                  <a:cubicBezTo>
                    <a:pt x="270" y="148"/>
                    <a:pt x="234" y="143"/>
                    <a:pt x="219" y="131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2"/>
            <p:cNvSpPr/>
            <p:nvPr/>
          </p:nvSpPr>
          <p:spPr bwMode="auto">
            <a:xfrm>
              <a:off x="5162551" y="2882900"/>
              <a:ext cx="1892300" cy="969963"/>
            </a:xfrm>
            <a:custGeom>
              <a:avLst/>
              <a:gdLst>
                <a:gd name="T0" fmla="*/ 358 w 446"/>
                <a:gd name="T1" fmla="*/ 67 h 228"/>
                <a:gd name="T2" fmla="*/ 77 w 446"/>
                <a:gd name="T3" fmla="*/ 37 h 228"/>
                <a:gd name="T4" fmla="*/ 0 w 446"/>
                <a:gd name="T5" fmla="*/ 0 h 228"/>
                <a:gd name="T6" fmla="*/ 12 w 446"/>
                <a:gd name="T7" fmla="*/ 57 h 228"/>
                <a:gd name="T8" fmla="*/ 78 w 446"/>
                <a:gd name="T9" fmla="*/ 153 h 228"/>
                <a:gd name="T10" fmla="*/ 278 w 446"/>
                <a:gd name="T11" fmla="*/ 194 h 228"/>
                <a:gd name="T12" fmla="*/ 446 w 446"/>
                <a:gd name="T13" fmla="*/ 58 h 228"/>
                <a:gd name="T14" fmla="*/ 358 w 446"/>
                <a:gd name="T15" fmla="*/ 67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46" h="228">
                  <a:moveTo>
                    <a:pt x="358" y="67"/>
                  </a:moveTo>
                  <a:cubicBezTo>
                    <a:pt x="292" y="97"/>
                    <a:pt x="143" y="56"/>
                    <a:pt x="77" y="37"/>
                  </a:cubicBezTo>
                  <a:cubicBezTo>
                    <a:pt x="40" y="27"/>
                    <a:pt x="16" y="12"/>
                    <a:pt x="0" y="0"/>
                  </a:cubicBezTo>
                  <a:cubicBezTo>
                    <a:pt x="3" y="23"/>
                    <a:pt x="7" y="44"/>
                    <a:pt x="12" y="57"/>
                  </a:cubicBezTo>
                  <a:cubicBezTo>
                    <a:pt x="26" y="93"/>
                    <a:pt x="48" y="128"/>
                    <a:pt x="78" y="153"/>
                  </a:cubicBezTo>
                  <a:cubicBezTo>
                    <a:pt x="138" y="201"/>
                    <a:pt x="216" y="228"/>
                    <a:pt x="278" y="194"/>
                  </a:cubicBezTo>
                  <a:cubicBezTo>
                    <a:pt x="326" y="168"/>
                    <a:pt x="400" y="92"/>
                    <a:pt x="446" y="58"/>
                  </a:cubicBezTo>
                  <a:cubicBezTo>
                    <a:pt x="432" y="42"/>
                    <a:pt x="407" y="46"/>
                    <a:pt x="358" y="67"/>
                  </a:cubicBezTo>
                  <a:close/>
                </a:path>
              </a:pathLst>
            </a:custGeom>
            <a:solidFill>
              <a:srgbClr val="F4DF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13"/>
            <p:cNvSpPr/>
            <p:nvPr/>
          </p:nvSpPr>
          <p:spPr bwMode="auto">
            <a:xfrm>
              <a:off x="5154613" y="2362200"/>
              <a:ext cx="690563" cy="612775"/>
            </a:xfrm>
            <a:custGeom>
              <a:avLst/>
              <a:gdLst>
                <a:gd name="T0" fmla="*/ 143 w 163"/>
                <a:gd name="T1" fmla="*/ 102 h 144"/>
                <a:gd name="T2" fmla="*/ 88 w 163"/>
                <a:gd name="T3" fmla="*/ 11 h 144"/>
                <a:gd name="T4" fmla="*/ 32 w 163"/>
                <a:gd name="T5" fmla="*/ 0 h 144"/>
                <a:gd name="T6" fmla="*/ 11 w 163"/>
                <a:gd name="T7" fmla="*/ 26 h 144"/>
                <a:gd name="T8" fmla="*/ 1 w 163"/>
                <a:gd name="T9" fmla="*/ 98 h 144"/>
                <a:gd name="T10" fmla="*/ 143 w 163"/>
                <a:gd name="T11" fmla="*/ 102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3" h="144">
                  <a:moveTo>
                    <a:pt x="143" y="102"/>
                  </a:moveTo>
                  <a:cubicBezTo>
                    <a:pt x="163" y="71"/>
                    <a:pt x="143" y="15"/>
                    <a:pt x="88" y="11"/>
                  </a:cubicBezTo>
                  <a:cubicBezTo>
                    <a:pt x="51" y="9"/>
                    <a:pt x="37" y="3"/>
                    <a:pt x="32" y="0"/>
                  </a:cubicBezTo>
                  <a:cubicBezTo>
                    <a:pt x="22" y="8"/>
                    <a:pt x="15" y="17"/>
                    <a:pt x="11" y="26"/>
                  </a:cubicBezTo>
                  <a:cubicBezTo>
                    <a:pt x="3" y="44"/>
                    <a:pt x="0" y="71"/>
                    <a:pt x="1" y="98"/>
                  </a:cubicBezTo>
                  <a:cubicBezTo>
                    <a:pt x="55" y="144"/>
                    <a:pt x="127" y="128"/>
                    <a:pt x="143" y="102"/>
                  </a:cubicBezTo>
                  <a:close/>
                </a:path>
              </a:pathLst>
            </a:custGeom>
            <a:solidFill>
              <a:srgbClr val="BADE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14"/>
            <p:cNvSpPr/>
            <p:nvPr/>
          </p:nvSpPr>
          <p:spPr bwMode="auto">
            <a:xfrm>
              <a:off x="5157788" y="2486025"/>
              <a:ext cx="661988" cy="488950"/>
            </a:xfrm>
            <a:custGeom>
              <a:avLst/>
              <a:gdLst>
                <a:gd name="T0" fmla="*/ 129 w 156"/>
                <a:gd name="T1" fmla="*/ 0 h 115"/>
                <a:gd name="T2" fmla="*/ 131 w 156"/>
                <a:gd name="T3" fmla="*/ 60 h 115"/>
                <a:gd name="T4" fmla="*/ 0 w 156"/>
                <a:gd name="T5" fmla="*/ 64 h 115"/>
                <a:gd name="T6" fmla="*/ 0 w 156"/>
                <a:gd name="T7" fmla="*/ 69 h 115"/>
                <a:gd name="T8" fmla="*/ 142 w 156"/>
                <a:gd name="T9" fmla="*/ 73 h 115"/>
                <a:gd name="T10" fmla="*/ 129 w 156"/>
                <a:gd name="T11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6" h="115">
                  <a:moveTo>
                    <a:pt x="129" y="0"/>
                  </a:moveTo>
                  <a:cubicBezTo>
                    <a:pt x="141" y="19"/>
                    <a:pt x="142" y="43"/>
                    <a:pt x="131" y="60"/>
                  </a:cubicBezTo>
                  <a:cubicBezTo>
                    <a:pt x="116" y="84"/>
                    <a:pt x="52" y="100"/>
                    <a:pt x="0" y="64"/>
                  </a:cubicBezTo>
                  <a:cubicBezTo>
                    <a:pt x="0" y="66"/>
                    <a:pt x="0" y="68"/>
                    <a:pt x="0" y="69"/>
                  </a:cubicBezTo>
                  <a:cubicBezTo>
                    <a:pt x="54" y="115"/>
                    <a:pt x="126" y="99"/>
                    <a:pt x="142" y="73"/>
                  </a:cubicBezTo>
                  <a:cubicBezTo>
                    <a:pt x="156" y="52"/>
                    <a:pt x="151" y="20"/>
                    <a:pt x="129" y="0"/>
                  </a:cubicBezTo>
                  <a:close/>
                </a:path>
              </a:pathLst>
            </a:custGeom>
            <a:solidFill>
              <a:srgbClr val="E4D15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15"/>
            <p:cNvSpPr/>
            <p:nvPr/>
          </p:nvSpPr>
          <p:spPr bwMode="auto">
            <a:xfrm>
              <a:off x="5357813" y="2439988"/>
              <a:ext cx="254000" cy="255588"/>
            </a:xfrm>
            <a:custGeom>
              <a:avLst/>
              <a:gdLst>
                <a:gd name="T0" fmla="*/ 58 w 60"/>
                <a:gd name="T1" fmla="*/ 35 h 60"/>
                <a:gd name="T2" fmla="*/ 26 w 60"/>
                <a:gd name="T3" fmla="*/ 58 h 60"/>
                <a:gd name="T4" fmla="*/ 2 w 60"/>
                <a:gd name="T5" fmla="*/ 26 h 60"/>
                <a:gd name="T6" fmla="*/ 34 w 60"/>
                <a:gd name="T7" fmla="*/ 3 h 60"/>
                <a:gd name="T8" fmla="*/ 58 w 60"/>
                <a:gd name="T9" fmla="*/ 35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5"/>
                  </a:moveTo>
                  <a:cubicBezTo>
                    <a:pt x="56" y="50"/>
                    <a:pt x="41" y="60"/>
                    <a:pt x="26" y="58"/>
                  </a:cubicBezTo>
                  <a:cubicBezTo>
                    <a:pt x="11" y="56"/>
                    <a:pt x="0" y="41"/>
                    <a:pt x="2" y="26"/>
                  </a:cubicBezTo>
                  <a:cubicBezTo>
                    <a:pt x="5" y="11"/>
                    <a:pt x="19" y="0"/>
                    <a:pt x="34" y="3"/>
                  </a:cubicBezTo>
                  <a:cubicBezTo>
                    <a:pt x="50" y="5"/>
                    <a:pt x="60" y="19"/>
                    <a:pt x="58" y="3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16"/>
            <p:cNvSpPr/>
            <p:nvPr/>
          </p:nvSpPr>
          <p:spPr bwMode="auto">
            <a:xfrm>
              <a:off x="5387976" y="2473325"/>
              <a:ext cx="195263" cy="192088"/>
            </a:xfrm>
            <a:custGeom>
              <a:avLst/>
              <a:gdLst>
                <a:gd name="T0" fmla="*/ 44 w 46"/>
                <a:gd name="T1" fmla="*/ 26 h 45"/>
                <a:gd name="T2" fmla="*/ 20 w 46"/>
                <a:gd name="T3" fmla="*/ 43 h 45"/>
                <a:gd name="T4" fmla="*/ 2 w 46"/>
                <a:gd name="T5" fmla="*/ 19 h 45"/>
                <a:gd name="T6" fmla="*/ 26 w 46"/>
                <a:gd name="T7" fmla="*/ 1 h 45"/>
                <a:gd name="T8" fmla="*/ 44 w 46"/>
                <a:gd name="T9" fmla="*/ 2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" h="45">
                  <a:moveTo>
                    <a:pt x="44" y="26"/>
                  </a:moveTo>
                  <a:cubicBezTo>
                    <a:pt x="42" y="37"/>
                    <a:pt x="32" y="45"/>
                    <a:pt x="20" y="43"/>
                  </a:cubicBezTo>
                  <a:cubicBezTo>
                    <a:pt x="8" y="42"/>
                    <a:pt x="0" y="31"/>
                    <a:pt x="2" y="19"/>
                  </a:cubicBezTo>
                  <a:cubicBezTo>
                    <a:pt x="4" y="8"/>
                    <a:pt x="15" y="0"/>
                    <a:pt x="26" y="1"/>
                  </a:cubicBezTo>
                  <a:cubicBezTo>
                    <a:pt x="38" y="3"/>
                    <a:pt x="46" y="14"/>
                    <a:pt x="44" y="26"/>
                  </a:cubicBezTo>
                  <a:close/>
                </a:path>
              </a:pathLst>
            </a:custGeom>
            <a:solidFill>
              <a:srgbClr val="1D2E4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17"/>
            <p:cNvSpPr/>
            <p:nvPr/>
          </p:nvSpPr>
          <p:spPr bwMode="auto">
            <a:xfrm>
              <a:off x="7034213" y="2579688"/>
              <a:ext cx="720725" cy="382588"/>
            </a:xfrm>
            <a:custGeom>
              <a:avLst/>
              <a:gdLst>
                <a:gd name="T0" fmla="*/ 0 w 170"/>
                <a:gd name="T1" fmla="*/ 90 h 90"/>
                <a:gd name="T2" fmla="*/ 26 w 170"/>
                <a:gd name="T3" fmla="*/ 74 h 90"/>
                <a:gd name="T4" fmla="*/ 38 w 170"/>
                <a:gd name="T5" fmla="*/ 66 h 90"/>
                <a:gd name="T6" fmla="*/ 52 w 170"/>
                <a:gd name="T7" fmla="*/ 58 h 90"/>
                <a:gd name="T8" fmla="*/ 68 w 170"/>
                <a:gd name="T9" fmla="*/ 50 h 90"/>
                <a:gd name="T10" fmla="*/ 83 w 170"/>
                <a:gd name="T11" fmla="*/ 41 h 90"/>
                <a:gd name="T12" fmla="*/ 99 w 170"/>
                <a:gd name="T13" fmla="*/ 33 h 90"/>
                <a:gd name="T14" fmla="*/ 115 w 170"/>
                <a:gd name="T15" fmla="*/ 25 h 90"/>
                <a:gd name="T16" fmla="*/ 143 w 170"/>
                <a:gd name="T17" fmla="*/ 12 h 90"/>
                <a:gd name="T18" fmla="*/ 170 w 170"/>
                <a:gd name="T19" fmla="*/ 0 h 90"/>
                <a:gd name="T20" fmla="*/ 145 w 170"/>
                <a:gd name="T21" fmla="*/ 16 h 90"/>
                <a:gd name="T22" fmla="*/ 118 w 170"/>
                <a:gd name="T23" fmla="*/ 31 h 90"/>
                <a:gd name="T24" fmla="*/ 103 w 170"/>
                <a:gd name="T25" fmla="*/ 40 h 90"/>
                <a:gd name="T26" fmla="*/ 87 w 170"/>
                <a:gd name="T27" fmla="*/ 48 h 90"/>
                <a:gd name="T28" fmla="*/ 71 w 170"/>
                <a:gd name="T29" fmla="*/ 56 h 90"/>
                <a:gd name="T30" fmla="*/ 56 w 170"/>
                <a:gd name="T31" fmla="*/ 64 h 90"/>
                <a:gd name="T32" fmla="*/ 41 w 170"/>
                <a:gd name="T33" fmla="*/ 71 h 90"/>
                <a:gd name="T34" fmla="*/ 28 w 170"/>
                <a:gd name="T35" fmla="*/ 78 h 90"/>
                <a:gd name="T36" fmla="*/ 0 w 170"/>
                <a:gd name="T37" fmla="*/ 9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70" h="90">
                  <a:moveTo>
                    <a:pt x="0" y="90"/>
                  </a:moveTo>
                  <a:cubicBezTo>
                    <a:pt x="0" y="90"/>
                    <a:pt x="10" y="83"/>
                    <a:pt x="26" y="74"/>
                  </a:cubicBezTo>
                  <a:cubicBezTo>
                    <a:pt x="30" y="71"/>
                    <a:pt x="34" y="69"/>
                    <a:pt x="38" y="66"/>
                  </a:cubicBezTo>
                  <a:cubicBezTo>
                    <a:pt x="43" y="64"/>
                    <a:pt x="48" y="61"/>
                    <a:pt x="52" y="58"/>
                  </a:cubicBezTo>
                  <a:cubicBezTo>
                    <a:pt x="57" y="56"/>
                    <a:pt x="62" y="53"/>
                    <a:pt x="68" y="50"/>
                  </a:cubicBezTo>
                  <a:cubicBezTo>
                    <a:pt x="73" y="47"/>
                    <a:pt x="78" y="44"/>
                    <a:pt x="83" y="41"/>
                  </a:cubicBezTo>
                  <a:cubicBezTo>
                    <a:pt x="89" y="39"/>
                    <a:pt x="94" y="36"/>
                    <a:pt x="99" y="33"/>
                  </a:cubicBezTo>
                  <a:cubicBezTo>
                    <a:pt x="105" y="30"/>
                    <a:pt x="110" y="28"/>
                    <a:pt x="115" y="25"/>
                  </a:cubicBezTo>
                  <a:cubicBezTo>
                    <a:pt x="125" y="20"/>
                    <a:pt x="134" y="16"/>
                    <a:pt x="143" y="12"/>
                  </a:cubicBezTo>
                  <a:cubicBezTo>
                    <a:pt x="159" y="4"/>
                    <a:pt x="170" y="0"/>
                    <a:pt x="170" y="0"/>
                  </a:cubicBezTo>
                  <a:cubicBezTo>
                    <a:pt x="170" y="0"/>
                    <a:pt x="160" y="7"/>
                    <a:pt x="145" y="16"/>
                  </a:cubicBezTo>
                  <a:cubicBezTo>
                    <a:pt x="137" y="20"/>
                    <a:pt x="128" y="26"/>
                    <a:pt x="118" y="31"/>
                  </a:cubicBezTo>
                  <a:cubicBezTo>
                    <a:pt x="113" y="34"/>
                    <a:pt x="108" y="37"/>
                    <a:pt x="103" y="40"/>
                  </a:cubicBezTo>
                  <a:cubicBezTo>
                    <a:pt x="98" y="42"/>
                    <a:pt x="92" y="45"/>
                    <a:pt x="87" y="48"/>
                  </a:cubicBezTo>
                  <a:cubicBezTo>
                    <a:pt x="82" y="51"/>
                    <a:pt x="76" y="54"/>
                    <a:pt x="71" y="56"/>
                  </a:cubicBezTo>
                  <a:cubicBezTo>
                    <a:pt x="66" y="59"/>
                    <a:pt x="61" y="62"/>
                    <a:pt x="56" y="64"/>
                  </a:cubicBezTo>
                  <a:cubicBezTo>
                    <a:pt x="51" y="67"/>
                    <a:pt x="46" y="69"/>
                    <a:pt x="41" y="71"/>
                  </a:cubicBezTo>
                  <a:cubicBezTo>
                    <a:pt x="36" y="74"/>
                    <a:pt x="32" y="76"/>
                    <a:pt x="28" y="78"/>
                  </a:cubicBezTo>
                  <a:cubicBezTo>
                    <a:pt x="11" y="85"/>
                    <a:pt x="0" y="90"/>
                    <a:pt x="0" y="90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18"/>
            <p:cNvSpPr/>
            <p:nvPr/>
          </p:nvSpPr>
          <p:spPr bwMode="auto">
            <a:xfrm>
              <a:off x="7102476" y="2814638"/>
              <a:ext cx="788988" cy="207963"/>
            </a:xfrm>
            <a:custGeom>
              <a:avLst/>
              <a:gdLst>
                <a:gd name="T0" fmla="*/ 0 w 186"/>
                <a:gd name="T1" fmla="*/ 49 h 49"/>
                <a:gd name="T2" fmla="*/ 29 w 186"/>
                <a:gd name="T3" fmla="*/ 39 h 49"/>
                <a:gd name="T4" fmla="*/ 42 w 186"/>
                <a:gd name="T5" fmla="*/ 35 h 49"/>
                <a:gd name="T6" fmla="*/ 58 w 186"/>
                <a:gd name="T7" fmla="*/ 30 h 49"/>
                <a:gd name="T8" fmla="*/ 75 w 186"/>
                <a:gd name="T9" fmla="*/ 25 h 49"/>
                <a:gd name="T10" fmla="*/ 92 w 186"/>
                <a:gd name="T11" fmla="*/ 21 h 49"/>
                <a:gd name="T12" fmla="*/ 109 w 186"/>
                <a:gd name="T13" fmla="*/ 16 h 49"/>
                <a:gd name="T14" fmla="*/ 126 w 186"/>
                <a:gd name="T15" fmla="*/ 12 h 49"/>
                <a:gd name="T16" fmla="*/ 156 w 186"/>
                <a:gd name="T17" fmla="*/ 6 h 49"/>
                <a:gd name="T18" fmla="*/ 186 w 186"/>
                <a:gd name="T19" fmla="*/ 0 h 49"/>
                <a:gd name="T20" fmla="*/ 157 w 186"/>
                <a:gd name="T21" fmla="*/ 10 h 49"/>
                <a:gd name="T22" fmla="*/ 128 w 186"/>
                <a:gd name="T23" fmla="*/ 19 h 49"/>
                <a:gd name="T24" fmla="*/ 111 w 186"/>
                <a:gd name="T25" fmla="*/ 23 h 49"/>
                <a:gd name="T26" fmla="*/ 94 w 186"/>
                <a:gd name="T27" fmla="*/ 28 h 49"/>
                <a:gd name="T28" fmla="*/ 77 w 186"/>
                <a:gd name="T29" fmla="*/ 32 h 49"/>
                <a:gd name="T30" fmla="*/ 60 w 186"/>
                <a:gd name="T31" fmla="*/ 37 h 49"/>
                <a:gd name="T32" fmla="*/ 44 w 186"/>
                <a:gd name="T33" fmla="*/ 40 h 49"/>
                <a:gd name="T34" fmla="*/ 30 w 186"/>
                <a:gd name="T35" fmla="*/ 43 h 49"/>
                <a:gd name="T36" fmla="*/ 0 w 186"/>
                <a:gd name="T37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86" h="49">
                  <a:moveTo>
                    <a:pt x="0" y="49"/>
                  </a:moveTo>
                  <a:cubicBezTo>
                    <a:pt x="0" y="49"/>
                    <a:pt x="11" y="44"/>
                    <a:pt x="29" y="39"/>
                  </a:cubicBezTo>
                  <a:cubicBezTo>
                    <a:pt x="33" y="38"/>
                    <a:pt x="37" y="36"/>
                    <a:pt x="42" y="35"/>
                  </a:cubicBezTo>
                  <a:cubicBezTo>
                    <a:pt x="47" y="33"/>
                    <a:pt x="53" y="32"/>
                    <a:pt x="58" y="30"/>
                  </a:cubicBezTo>
                  <a:cubicBezTo>
                    <a:pt x="63" y="29"/>
                    <a:pt x="69" y="27"/>
                    <a:pt x="75" y="25"/>
                  </a:cubicBezTo>
                  <a:cubicBezTo>
                    <a:pt x="80" y="24"/>
                    <a:pt x="86" y="22"/>
                    <a:pt x="92" y="21"/>
                  </a:cubicBezTo>
                  <a:cubicBezTo>
                    <a:pt x="98" y="19"/>
                    <a:pt x="104" y="18"/>
                    <a:pt x="109" y="16"/>
                  </a:cubicBezTo>
                  <a:cubicBezTo>
                    <a:pt x="115" y="15"/>
                    <a:pt x="121" y="14"/>
                    <a:pt x="126" y="12"/>
                  </a:cubicBezTo>
                  <a:cubicBezTo>
                    <a:pt x="137" y="10"/>
                    <a:pt x="147" y="7"/>
                    <a:pt x="156" y="6"/>
                  </a:cubicBezTo>
                  <a:cubicBezTo>
                    <a:pt x="174" y="2"/>
                    <a:pt x="186" y="0"/>
                    <a:pt x="186" y="0"/>
                  </a:cubicBezTo>
                  <a:cubicBezTo>
                    <a:pt x="186" y="0"/>
                    <a:pt x="174" y="4"/>
                    <a:pt x="157" y="10"/>
                  </a:cubicBezTo>
                  <a:cubicBezTo>
                    <a:pt x="149" y="13"/>
                    <a:pt x="139" y="16"/>
                    <a:pt x="128" y="19"/>
                  </a:cubicBezTo>
                  <a:cubicBezTo>
                    <a:pt x="122" y="20"/>
                    <a:pt x="117" y="22"/>
                    <a:pt x="111" y="23"/>
                  </a:cubicBezTo>
                  <a:cubicBezTo>
                    <a:pt x="105" y="25"/>
                    <a:pt x="100" y="27"/>
                    <a:pt x="94" y="28"/>
                  </a:cubicBezTo>
                  <a:cubicBezTo>
                    <a:pt x="88" y="30"/>
                    <a:pt x="82" y="31"/>
                    <a:pt x="77" y="32"/>
                  </a:cubicBezTo>
                  <a:cubicBezTo>
                    <a:pt x="71" y="34"/>
                    <a:pt x="65" y="35"/>
                    <a:pt x="60" y="37"/>
                  </a:cubicBezTo>
                  <a:cubicBezTo>
                    <a:pt x="54" y="38"/>
                    <a:pt x="49" y="39"/>
                    <a:pt x="44" y="40"/>
                  </a:cubicBezTo>
                  <a:cubicBezTo>
                    <a:pt x="39" y="41"/>
                    <a:pt x="34" y="42"/>
                    <a:pt x="30" y="43"/>
                  </a:cubicBezTo>
                  <a:cubicBezTo>
                    <a:pt x="12" y="47"/>
                    <a:pt x="0" y="49"/>
                    <a:pt x="0" y="4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9"/>
            <p:cNvSpPr/>
            <p:nvPr/>
          </p:nvSpPr>
          <p:spPr bwMode="auto">
            <a:xfrm>
              <a:off x="5297488" y="3095625"/>
              <a:ext cx="47625" cy="109538"/>
            </a:xfrm>
            <a:custGeom>
              <a:avLst/>
              <a:gdLst>
                <a:gd name="T0" fmla="*/ 1 w 11"/>
                <a:gd name="T1" fmla="*/ 0 h 26"/>
                <a:gd name="T2" fmla="*/ 2 w 11"/>
                <a:gd name="T3" fmla="*/ 0 h 26"/>
                <a:gd name="T4" fmla="*/ 4 w 11"/>
                <a:gd name="T5" fmla="*/ 3 h 26"/>
                <a:gd name="T6" fmla="*/ 9 w 11"/>
                <a:gd name="T7" fmla="*/ 11 h 26"/>
                <a:gd name="T8" fmla="*/ 11 w 11"/>
                <a:gd name="T9" fmla="*/ 21 h 26"/>
                <a:gd name="T10" fmla="*/ 11 w 11"/>
                <a:gd name="T11" fmla="*/ 24 h 26"/>
                <a:gd name="T12" fmla="*/ 11 w 11"/>
                <a:gd name="T13" fmla="*/ 26 h 26"/>
                <a:gd name="T14" fmla="*/ 10 w 11"/>
                <a:gd name="T15" fmla="*/ 25 h 26"/>
                <a:gd name="T16" fmla="*/ 7 w 11"/>
                <a:gd name="T17" fmla="*/ 22 h 26"/>
                <a:gd name="T18" fmla="*/ 2 w 11"/>
                <a:gd name="T19" fmla="*/ 14 h 26"/>
                <a:gd name="T20" fmla="*/ 0 w 11"/>
                <a:gd name="T21" fmla="*/ 4 h 26"/>
                <a:gd name="T22" fmla="*/ 0 w 11"/>
                <a:gd name="T23" fmla="*/ 1 h 26"/>
                <a:gd name="T24" fmla="*/ 1 w 11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6">
                  <a:moveTo>
                    <a:pt x="1" y="0"/>
                  </a:moveTo>
                  <a:cubicBezTo>
                    <a:pt x="1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8" y="8"/>
                    <a:pt x="9" y="11"/>
                  </a:cubicBezTo>
                  <a:cubicBezTo>
                    <a:pt x="11" y="14"/>
                    <a:pt x="11" y="18"/>
                    <a:pt x="11" y="21"/>
                  </a:cubicBezTo>
                  <a:cubicBezTo>
                    <a:pt x="11" y="22"/>
                    <a:pt x="11" y="23"/>
                    <a:pt x="11" y="24"/>
                  </a:cubicBezTo>
                  <a:cubicBezTo>
                    <a:pt x="11" y="25"/>
                    <a:pt x="11" y="26"/>
                    <a:pt x="11" y="26"/>
                  </a:cubicBezTo>
                  <a:cubicBezTo>
                    <a:pt x="11" y="26"/>
                    <a:pt x="10" y="25"/>
                    <a:pt x="10" y="25"/>
                  </a:cubicBezTo>
                  <a:cubicBezTo>
                    <a:pt x="9" y="24"/>
                    <a:pt x="8" y="23"/>
                    <a:pt x="7" y="22"/>
                  </a:cubicBezTo>
                  <a:cubicBezTo>
                    <a:pt x="5" y="20"/>
                    <a:pt x="3" y="17"/>
                    <a:pt x="2" y="14"/>
                  </a:cubicBezTo>
                  <a:cubicBezTo>
                    <a:pt x="1" y="11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20"/>
            <p:cNvSpPr/>
            <p:nvPr/>
          </p:nvSpPr>
          <p:spPr bwMode="auto">
            <a:xfrm>
              <a:off x="5441951" y="3154363"/>
              <a:ext cx="42863" cy="119063"/>
            </a:xfrm>
            <a:custGeom>
              <a:avLst/>
              <a:gdLst>
                <a:gd name="T0" fmla="*/ 2 w 10"/>
                <a:gd name="T1" fmla="*/ 0 h 28"/>
                <a:gd name="T2" fmla="*/ 3 w 10"/>
                <a:gd name="T3" fmla="*/ 1 h 28"/>
                <a:gd name="T4" fmla="*/ 5 w 10"/>
                <a:gd name="T5" fmla="*/ 4 h 28"/>
                <a:gd name="T6" fmla="*/ 9 w 10"/>
                <a:gd name="T7" fmla="*/ 13 h 28"/>
                <a:gd name="T8" fmla="*/ 10 w 10"/>
                <a:gd name="T9" fmla="*/ 23 h 28"/>
                <a:gd name="T10" fmla="*/ 9 w 10"/>
                <a:gd name="T11" fmla="*/ 27 h 28"/>
                <a:gd name="T12" fmla="*/ 9 w 10"/>
                <a:gd name="T13" fmla="*/ 28 h 28"/>
                <a:gd name="T14" fmla="*/ 8 w 10"/>
                <a:gd name="T15" fmla="*/ 27 h 28"/>
                <a:gd name="T16" fmla="*/ 6 w 10"/>
                <a:gd name="T17" fmla="*/ 24 h 28"/>
                <a:gd name="T18" fmla="*/ 2 w 10"/>
                <a:gd name="T19" fmla="*/ 15 h 28"/>
                <a:gd name="T20" fmla="*/ 1 w 10"/>
                <a:gd name="T21" fmla="*/ 5 h 28"/>
                <a:gd name="T22" fmla="*/ 1 w 10"/>
                <a:gd name="T23" fmla="*/ 1 h 28"/>
                <a:gd name="T24" fmla="*/ 2 w 10"/>
                <a:gd name="T25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8">
                  <a:moveTo>
                    <a:pt x="2" y="0"/>
                  </a:moveTo>
                  <a:cubicBezTo>
                    <a:pt x="2" y="0"/>
                    <a:pt x="2" y="0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7" y="6"/>
                    <a:pt x="8" y="10"/>
                    <a:pt x="9" y="13"/>
                  </a:cubicBezTo>
                  <a:cubicBezTo>
                    <a:pt x="10" y="17"/>
                    <a:pt x="10" y="20"/>
                    <a:pt x="10" y="23"/>
                  </a:cubicBezTo>
                  <a:cubicBezTo>
                    <a:pt x="10" y="25"/>
                    <a:pt x="10" y="26"/>
                    <a:pt x="9" y="27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9" y="28"/>
                    <a:pt x="9" y="28"/>
                    <a:pt x="8" y="27"/>
                  </a:cubicBezTo>
                  <a:cubicBezTo>
                    <a:pt x="7" y="27"/>
                    <a:pt x="7" y="26"/>
                    <a:pt x="6" y="24"/>
                  </a:cubicBezTo>
                  <a:cubicBezTo>
                    <a:pt x="4" y="22"/>
                    <a:pt x="3" y="19"/>
                    <a:pt x="2" y="15"/>
                  </a:cubicBezTo>
                  <a:cubicBezTo>
                    <a:pt x="1" y="12"/>
                    <a:pt x="0" y="8"/>
                    <a:pt x="1" y="5"/>
                  </a:cubicBezTo>
                  <a:cubicBezTo>
                    <a:pt x="1" y="4"/>
                    <a:pt x="1" y="2"/>
                    <a:pt x="1" y="1"/>
                  </a:cubicBezTo>
                  <a:cubicBezTo>
                    <a:pt x="2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21"/>
            <p:cNvSpPr/>
            <p:nvPr/>
          </p:nvSpPr>
          <p:spPr bwMode="auto">
            <a:xfrm>
              <a:off x="5578476" y="3162300"/>
              <a:ext cx="38100" cy="111125"/>
            </a:xfrm>
            <a:custGeom>
              <a:avLst/>
              <a:gdLst>
                <a:gd name="T0" fmla="*/ 2 w 9"/>
                <a:gd name="T1" fmla="*/ 0 h 26"/>
                <a:gd name="T2" fmla="*/ 3 w 9"/>
                <a:gd name="T3" fmla="*/ 1 h 26"/>
                <a:gd name="T4" fmla="*/ 5 w 9"/>
                <a:gd name="T5" fmla="*/ 4 h 26"/>
                <a:gd name="T6" fmla="*/ 8 w 9"/>
                <a:gd name="T7" fmla="*/ 12 h 26"/>
                <a:gd name="T8" fmla="*/ 8 w 9"/>
                <a:gd name="T9" fmla="*/ 21 h 26"/>
                <a:gd name="T10" fmla="*/ 7 w 9"/>
                <a:gd name="T11" fmla="*/ 24 h 26"/>
                <a:gd name="T12" fmla="*/ 7 w 9"/>
                <a:gd name="T13" fmla="*/ 26 h 26"/>
                <a:gd name="T14" fmla="*/ 6 w 9"/>
                <a:gd name="T15" fmla="*/ 25 h 26"/>
                <a:gd name="T16" fmla="*/ 4 w 9"/>
                <a:gd name="T17" fmla="*/ 22 h 26"/>
                <a:gd name="T18" fmla="*/ 0 w 9"/>
                <a:gd name="T19" fmla="*/ 14 h 26"/>
                <a:gd name="T20" fmla="*/ 0 w 9"/>
                <a:gd name="T21" fmla="*/ 5 h 26"/>
                <a:gd name="T22" fmla="*/ 1 w 9"/>
                <a:gd name="T23" fmla="*/ 2 h 26"/>
                <a:gd name="T24" fmla="*/ 2 w 9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6">
                  <a:moveTo>
                    <a:pt x="2" y="0"/>
                  </a:moveTo>
                  <a:cubicBezTo>
                    <a:pt x="2" y="0"/>
                    <a:pt x="2" y="1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6" y="6"/>
                    <a:pt x="7" y="9"/>
                    <a:pt x="8" y="12"/>
                  </a:cubicBezTo>
                  <a:cubicBezTo>
                    <a:pt x="9" y="15"/>
                    <a:pt x="9" y="19"/>
                    <a:pt x="8" y="21"/>
                  </a:cubicBezTo>
                  <a:cubicBezTo>
                    <a:pt x="8" y="23"/>
                    <a:pt x="8" y="24"/>
                    <a:pt x="7" y="24"/>
                  </a:cubicBezTo>
                  <a:cubicBezTo>
                    <a:pt x="7" y="25"/>
                    <a:pt x="7" y="26"/>
                    <a:pt x="7" y="26"/>
                  </a:cubicBezTo>
                  <a:cubicBezTo>
                    <a:pt x="7" y="26"/>
                    <a:pt x="6" y="25"/>
                    <a:pt x="6" y="25"/>
                  </a:cubicBezTo>
                  <a:cubicBezTo>
                    <a:pt x="5" y="24"/>
                    <a:pt x="5" y="23"/>
                    <a:pt x="4" y="22"/>
                  </a:cubicBezTo>
                  <a:cubicBezTo>
                    <a:pt x="2" y="20"/>
                    <a:pt x="1" y="17"/>
                    <a:pt x="0" y="14"/>
                  </a:cubicBezTo>
                  <a:cubicBezTo>
                    <a:pt x="0" y="11"/>
                    <a:pt x="0" y="7"/>
                    <a:pt x="0" y="5"/>
                  </a:cubicBezTo>
                  <a:cubicBezTo>
                    <a:pt x="1" y="3"/>
                    <a:pt x="1" y="2"/>
                    <a:pt x="1" y="2"/>
                  </a:cubicBezTo>
                  <a:cubicBezTo>
                    <a:pt x="1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22"/>
            <p:cNvSpPr/>
            <p:nvPr/>
          </p:nvSpPr>
          <p:spPr bwMode="auto">
            <a:xfrm>
              <a:off x="5403851" y="3311525"/>
              <a:ext cx="55563" cy="103188"/>
            </a:xfrm>
            <a:custGeom>
              <a:avLst/>
              <a:gdLst>
                <a:gd name="T0" fmla="*/ 0 w 13"/>
                <a:gd name="T1" fmla="*/ 0 h 24"/>
                <a:gd name="T2" fmla="*/ 1 w 13"/>
                <a:gd name="T3" fmla="*/ 1 h 24"/>
                <a:gd name="T4" fmla="*/ 4 w 13"/>
                <a:gd name="T5" fmla="*/ 3 h 24"/>
                <a:gd name="T6" fmla="*/ 10 w 13"/>
                <a:gd name="T7" fmla="*/ 10 h 24"/>
                <a:gd name="T8" fmla="*/ 13 w 13"/>
                <a:gd name="T9" fmla="*/ 19 h 24"/>
                <a:gd name="T10" fmla="*/ 13 w 13"/>
                <a:gd name="T11" fmla="*/ 23 h 24"/>
                <a:gd name="T12" fmla="*/ 13 w 13"/>
                <a:gd name="T13" fmla="*/ 24 h 24"/>
                <a:gd name="T14" fmla="*/ 12 w 13"/>
                <a:gd name="T15" fmla="*/ 23 h 24"/>
                <a:gd name="T16" fmla="*/ 9 w 13"/>
                <a:gd name="T17" fmla="*/ 21 h 24"/>
                <a:gd name="T18" fmla="*/ 3 w 13"/>
                <a:gd name="T19" fmla="*/ 14 h 24"/>
                <a:gd name="T20" fmla="*/ 0 w 13"/>
                <a:gd name="T21" fmla="*/ 5 h 24"/>
                <a:gd name="T22" fmla="*/ 0 w 13"/>
                <a:gd name="T23" fmla="*/ 1 h 24"/>
                <a:gd name="T24" fmla="*/ 0 w 13"/>
                <a:gd name="T2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" h="24">
                  <a:moveTo>
                    <a:pt x="0" y="0"/>
                  </a:moveTo>
                  <a:cubicBezTo>
                    <a:pt x="0" y="0"/>
                    <a:pt x="0" y="0"/>
                    <a:pt x="1" y="1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4"/>
                    <a:pt x="8" y="7"/>
                    <a:pt x="10" y="10"/>
                  </a:cubicBezTo>
                  <a:cubicBezTo>
                    <a:pt x="11" y="13"/>
                    <a:pt x="12" y="16"/>
                    <a:pt x="13" y="19"/>
                  </a:cubicBezTo>
                  <a:cubicBezTo>
                    <a:pt x="13" y="21"/>
                    <a:pt x="13" y="22"/>
                    <a:pt x="13" y="23"/>
                  </a:cubicBezTo>
                  <a:cubicBezTo>
                    <a:pt x="13" y="23"/>
                    <a:pt x="13" y="24"/>
                    <a:pt x="13" y="24"/>
                  </a:cubicBezTo>
                  <a:cubicBezTo>
                    <a:pt x="13" y="24"/>
                    <a:pt x="12" y="24"/>
                    <a:pt x="12" y="23"/>
                  </a:cubicBezTo>
                  <a:cubicBezTo>
                    <a:pt x="11" y="23"/>
                    <a:pt x="10" y="22"/>
                    <a:pt x="9" y="21"/>
                  </a:cubicBezTo>
                  <a:cubicBezTo>
                    <a:pt x="7" y="20"/>
                    <a:pt x="5" y="17"/>
                    <a:pt x="3" y="14"/>
                  </a:cubicBezTo>
                  <a:cubicBezTo>
                    <a:pt x="1" y="11"/>
                    <a:pt x="0" y="8"/>
                    <a:pt x="0" y="5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1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23"/>
            <p:cNvSpPr/>
            <p:nvPr/>
          </p:nvSpPr>
          <p:spPr bwMode="auto">
            <a:xfrm>
              <a:off x="5540376" y="3311525"/>
              <a:ext cx="38100" cy="93663"/>
            </a:xfrm>
            <a:custGeom>
              <a:avLst/>
              <a:gdLst>
                <a:gd name="T0" fmla="*/ 1 w 9"/>
                <a:gd name="T1" fmla="*/ 0 h 22"/>
                <a:gd name="T2" fmla="*/ 2 w 9"/>
                <a:gd name="T3" fmla="*/ 1 h 22"/>
                <a:gd name="T4" fmla="*/ 4 w 9"/>
                <a:gd name="T5" fmla="*/ 3 h 22"/>
                <a:gd name="T6" fmla="*/ 8 w 9"/>
                <a:gd name="T7" fmla="*/ 10 h 22"/>
                <a:gd name="T8" fmla="*/ 8 w 9"/>
                <a:gd name="T9" fmla="*/ 18 h 22"/>
                <a:gd name="T10" fmla="*/ 8 w 9"/>
                <a:gd name="T11" fmla="*/ 20 h 22"/>
                <a:gd name="T12" fmla="*/ 7 w 9"/>
                <a:gd name="T13" fmla="*/ 22 h 22"/>
                <a:gd name="T14" fmla="*/ 6 w 9"/>
                <a:gd name="T15" fmla="*/ 21 h 22"/>
                <a:gd name="T16" fmla="*/ 4 w 9"/>
                <a:gd name="T17" fmla="*/ 19 h 22"/>
                <a:gd name="T18" fmla="*/ 1 w 9"/>
                <a:gd name="T19" fmla="*/ 12 h 22"/>
                <a:gd name="T20" fmla="*/ 0 w 9"/>
                <a:gd name="T21" fmla="*/ 4 h 22"/>
                <a:gd name="T22" fmla="*/ 1 w 9"/>
                <a:gd name="T23" fmla="*/ 1 h 22"/>
                <a:gd name="T24" fmla="*/ 1 w 9"/>
                <a:gd name="T2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2">
                  <a:moveTo>
                    <a:pt x="1" y="0"/>
                  </a:moveTo>
                  <a:cubicBezTo>
                    <a:pt x="1" y="0"/>
                    <a:pt x="2" y="0"/>
                    <a:pt x="2" y="1"/>
                  </a:cubicBezTo>
                  <a:cubicBezTo>
                    <a:pt x="3" y="1"/>
                    <a:pt x="4" y="2"/>
                    <a:pt x="4" y="3"/>
                  </a:cubicBezTo>
                  <a:cubicBezTo>
                    <a:pt x="6" y="5"/>
                    <a:pt x="7" y="7"/>
                    <a:pt x="8" y="10"/>
                  </a:cubicBezTo>
                  <a:cubicBezTo>
                    <a:pt x="9" y="13"/>
                    <a:pt x="9" y="15"/>
                    <a:pt x="8" y="18"/>
                  </a:cubicBezTo>
                  <a:cubicBezTo>
                    <a:pt x="8" y="19"/>
                    <a:pt x="8" y="20"/>
                    <a:pt x="8" y="20"/>
                  </a:cubicBezTo>
                  <a:cubicBezTo>
                    <a:pt x="7" y="21"/>
                    <a:pt x="7" y="22"/>
                    <a:pt x="7" y="22"/>
                  </a:cubicBezTo>
                  <a:cubicBezTo>
                    <a:pt x="7" y="22"/>
                    <a:pt x="7" y="21"/>
                    <a:pt x="6" y="21"/>
                  </a:cubicBezTo>
                  <a:cubicBezTo>
                    <a:pt x="6" y="20"/>
                    <a:pt x="5" y="20"/>
                    <a:pt x="4" y="19"/>
                  </a:cubicBezTo>
                  <a:cubicBezTo>
                    <a:pt x="3" y="17"/>
                    <a:pt x="1" y="14"/>
                    <a:pt x="1" y="12"/>
                  </a:cubicBezTo>
                  <a:cubicBezTo>
                    <a:pt x="0" y="9"/>
                    <a:pt x="0" y="6"/>
                    <a:pt x="0" y="4"/>
                  </a:cubicBezTo>
                  <a:cubicBezTo>
                    <a:pt x="0" y="3"/>
                    <a:pt x="1" y="2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24"/>
            <p:cNvSpPr/>
            <p:nvPr/>
          </p:nvSpPr>
          <p:spPr bwMode="auto">
            <a:xfrm>
              <a:off x="5545138" y="3443288"/>
              <a:ext cx="46038" cy="85725"/>
            </a:xfrm>
            <a:custGeom>
              <a:avLst/>
              <a:gdLst>
                <a:gd name="T0" fmla="*/ 1 w 11"/>
                <a:gd name="T1" fmla="*/ 0 h 20"/>
                <a:gd name="T2" fmla="*/ 2 w 11"/>
                <a:gd name="T3" fmla="*/ 1 h 20"/>
                <a:gd name="T4" fmla="*/ 4 w 11"/>
                <a:gd name="T5" fmla="*/ 2 h 20"/>
                <a:gd name="T6" fmla="*/ 9 w 11"/>
                <a:gd name="T7" fmla="*/ 8 h 20"/>
                <a:gd name="T8" fmla="*/ 11 w 11"/>
                <a:gd name="T9" fmla="*/ 16 h 20"/>
                <a:gd name="T10" fmla="*/ 11 w 11"/>
                <a:gd name="T11" fmla="*/ 18 h 20"/>
                <a:gd name="T12" fmla="*/ 11 w 11"/>
                <a:gd name="T13" fmla="*/ 20 h 20"/>
                <a:gd name="T14" fmla="*/ 10 w 11"/>
                <a:gd name="T15" fmla="*/ 19 h 20"/>
                <a:gd name="T16" fmla="*/ 7 w 11"/>
                <a:gd name="T17" fmla="*/ 18 h 20"/>
                <a:gd name="T18" fmla="*/ 2 w 11"/>
                <a:gd name="T19" fmla="*/ 12 h 20"/>
                <a:gd name="T20" fmla="*/ 0 w 11"/>
                <a:gd name="T21" fmla="*/ 4 h 20"/>
                <a:gd name="T22" fmla="*/ 1 w 11"/>
                <a:gd name="T23" fmla="*/ 1 h 20"/>
                <a:gd name="T24" fmla="*/ 1 w 11"/>
                <a:gd name="T25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0">
                  <a:moveTo>
                    <a:pt x="1" y="0"/>
                  </a:moveTo>
                  <a:cubicBezTo>
                    <a:pt x="1" y="0"/>
                    <a:pt x="1" y="0"/>
                    <a:pt x="2" y="1"/>
                  </a:cubicBezTo>
                  <a:cubicBezTo>
                    <a:pt x="3" y="1"/>
                    <a:pt x="3" y="1"/>
                    <a:pt x="4" y="2"/>
                  </a:cubicBezTo>
                  <a:cubicBezTo>
                    <a:pt x="6" y="4"/>
                    <a:pt x="8" y="6"/>
                    <a:pt x="9" y="8"/>
                  </a:cubicBezTo>
                  <a:cubicBezTo>
                    <a:pt x="10" y="11"/>
                    <a:pt x="11" y="13"/>
                    <a:pt x="11" y="16"/>
                  </a:cubicBezTo>
                  <a:cubicBezTo>
                    <a:pt x="11" y="17"/>
                    <a:pt x="11" y="18"/>
                    <a:pt x="11" y="18"/>
                  </a:cubicBezTo>
                  <a:cubicBezTo>
                    <a:pt x="11" y="19"/>
                    <a:pt x="11" y="20"/>
                    <a:pt x="11" y="20"/>
                  </a:cubicBezTo>
                  <a:cubicBezTo>
                    <a:pt x="11" y="20"/>
                    <a:pt x="10" y="20"/>
                    <a:pt x="10" y="19"/>
                  </a:cubicBezTo>
                  <a:cubicBezTo>
                    <a:pt x="9" y="19"/>
                    <a:pt x="8" y="18"/>
                    <a:pt x="7" y="18"/>
                  </a:cubicBezTo>
                  <a:cubicBezTo>
                    <a:pt x="5" y="16"/>
                    <a:pt x="4" y="14"/>
                    <a:pt x="2" y="12"/>
                  </a:cubicBezTo>
                  <a:cubicBezTo>
                    <a:pt x="1" y="9"/>
                    <a:pt x="0" y="6"/>
                    <a:pt x="0" y="4"/>
                  </a:cubicBezTo>
                  <a:cubicBezTo>
                    <a:pt x="0" y="3"/>
                    <a:pt x="0" y="2"/>
                    <a:pt x="1" y="1"/>
                  </a:cubicBezTo>
                  <a:cubicBezTo>
                    <a:pt x="1" y="1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25"/>
            <p:cNvSpPr/>
            <p:nvPr/>
          </p:nvSpPr>
          <p:spPr bwMode="auto">
            <a:xfrm>
              <a:off x="5649913" y="3405188"/>
              <a:ext cx="42863" cy="106363"/>
            </a:xfrm>
            <a:custGeom>
              <a:avLst/>
              <a:gdLst>
                <a:gd name="T0" fmla="*/ 0 w 10"/>
                <a:gd name="T1" fmla="*/ 0 h 25"/>
                <a:gd name="T2" fmla="*/ 2 w 10"/>
                <a:gd name="T3" fmla="*/ 0 h 25"/>
                <a:gd name="T4" fmla="*/ 4 w 10"/>
                <a:gd name="T5" fmla="*/ 3 h 25"/>
                <a:gd name="T6" fmla="*/ 9 w 10"/>
                <a:gd name="T7" fmla="*/ 11 h 25"/>
                <a:gd name="T8" fmla="*/ 10 w 10"/>
                <a:gd name="T9" fmla="*/ 20 h 25"/>
                <a:gd name="T10" fmla="*/ 10 w 10"/>
                <a:gd name="T11" fmla="*/ 23 h 25"/>
                <a:gd name="T12" fmla="*/ 9 w 10"/>
                <a:gd name="T13" fmla="*/ 25 h 25"/>
                <a:gd name="T14" fmla="*/ 8 w 10"/>
                <a:gd name="T15" fmla="*/ 24 h 25"/>
                <a:gd name="T16" fmla="*/ 6 w 10"/>
                <a:gd name="T17" fmla="*/ 21 h 25"/>
                <a:gd name="T18" fmla="*/ 1 w 10"/>
                <a:gd name="T19" fmla="*/ 13 h 25"/>
                <a:gd name="T20" fmla="*/ 0 w 10"/>
                <a:gd name="T21" fmla="*/ 4 h 25"/>
                <a:gd name="T22" fmla="*/ 0 w 10"/>
                <a:gd name="T23" fmla="*/ 1 h 25"/>
                <a:gd name="T24" fmla="*/ 0 w 1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5">
                  <a:moveTo>
                    <a:pt x="0" y="0"/>
                  </a:moveTo>
                  <a:cubicBezTo>
                    <a:pt x="0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7" y="8"/>
                    <a:pt x="9" y="11"/>
                  </a:cubicBezTo>
                  <a:cubicBezTo>
                    <a:pt x="10" y="14"/>
                    <a:pt x="10" y="17"/>
                    <a:pt x="10" y="20"/>
                  </a:cubicBezTo>
                  <a:cubicBezTo>
                    <a:pt x="10" y="21"/>
                    <a:pt x="10" y="22"/>
                    <a:pt x="10" y="23"/>
                  </a:cubicBezTo>
                  <a:cubicBezTo>
                    <a:pt x="10" y="24"/>
                    <a:pt x="9" y="25"/>
                    <a:pt x="9" y="25"/>
                  </a:cubicBezTo>
                  <a:cubicBezTo>
                    <a:pt x="9" y="25"/>
                    <a:pt x="9" y="24"/>
                    <a:pt x="8" y="24"/>
                  </a:cubicBezTo>
                  <a:cubicBezTo>
                    <a:pt x="8" y="23"/>
                    <a:pt x="7" y="22"/>
                    <a:pt x="6" y="21"/>
                  </a:cubicBezTo>
                  <a:cubicBezTo>
                    <a:pt x="4" y="19"/>
                    <a:pt x="3" y="17"/>
                    <a:pt x="1" y="13"/>
                  </a:cubicBezTo>
                  <a:cubicBezTo>
                    <a:pt x="0" y="10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26"/>
            <p:cNvSpPr/>
            <p:nvPr/>
          </p:nvSpPr>
          <p:spPr bwMode="auto">
            <a:xfrm>
              <a:off x="5710238" y="2682875"/>
              <a:ext cx="1141413" cy="1922463"/>
            </a:xfrm>
            <a:custGeom>
              <a:avLst/>
              <a:gdLst>
                <a:gd name="T0" fmla="*/ 203 w 269"/>
                <a:gd name="T1" fmla="*/ 55 h 452"/>
                <a:gd name="T2" fmla="*/ 4 w 269"/>
                <a:gd name="T3" fmla="*/ 126 h 452"/>
                <a:gd name="T4" fmla="*/ 226 w 269"/>
                <a:gd name="T5" fmla="*/ 451 h 452"/>
                <a:gd name="T6" fmla="*/ 203 w 269"/>
                <a:gd name="T7" fmla="*/ 55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9" h="452">
                  <a:moveTo>
                    <a:pt x="203" y="55"/>
                  </a:moveTo>
                  <a:cubicBezTo>
                    <a:pt x="152" y="6"/>
                    <a:pt x="0" y="0"/>
                    <a:pt x="4" y="126"/>
                  </a:cubicBezTo>
                  <a:cubicBezTo>
                    <a:pt x="8" y="226"/>
                    <a:pt x="183" y="452"/>
                    <a:pt x="226" y="451"/>
                  </a:cubicBezTo>
                  <a:cubicBezTo>
                    <a:pt x="269" y="450"/>
                    <a:pt x="254" y="103"/>
                    <a:pt x="203" y="55"/>
                  </a:cubicBezTo>
                  <a:close/>
                </a:path>
              </a:pathLst>
            </a:custGeom>
            <a:solidFill>
              <a:srgbClr val="3D83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27"/>
            <p:cNvSpPr/>
            <p:nvPr/>
          </p:nvSpPr>
          <p:spPr bwMode="auto">
            <a:xfrm>
              <a:off x="6453188" y="2835275"/>
              <a:ext cx="398463" cy="1766888"/>
            </a:xfrm>
            <a:custGeom>
              <a:avLst/>
              <a:gdLst>
                <a:gd name="T0" fmla="*/ 28 w 94"/>
                <a:gd name="T1" fmla="*/ 19 h 415"/>
                <a:gd name="T2" fmla="*/ 0 w 94"/>
                <a:gd name="T3" fmla="*/ 0 h 415"/>
                <a:gd name="T4" fmla="*/ 1 w 94"/>
                <a:gd name="T5" fmla="*/ 1 h 415"/>
                <a:gd name="T6" fmla="*/ 5 w 94"/>
                <a:gd name="T7" fmla="*/ 385 h 415"/>
                <a:gd name="T8" fmla="*/ 51 w 94"/>
                <a:gd name="T9" fmla="*/ 415 h 415"/>
                <a:gd name="T10" fmla="*/ 28 w 94"/>
                <a:gd name="T11" fmla="*/ 19 h 4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4" h="415">
                  <a:moveTo>
                    <a:pt x="28" y="19"/>
                  </a:moveTo>
                  <a:cubicBezTo>
                    <a:pt x="21" y="12"/>
                    <a:pt x="11" y="5"/>
                    <a:pt x="0" y="0"/>
                  </a:cubicBezTo>
                  <a:cubicBezTo>
                    <a:pt x="0" y="1"/>
                    <a:pt x="1" y="1"/>
                    <a:pt x="1" y="1"/>
                  </a:cubicBezTo>
                  <a:cubicBezTo>
                    <a:pt x="42" y="47"/>
                    <a:pt x="37" y="323"/>
                    <a:pt x="5" y="385"/>
                  </a:cubicBezTo>
                  <a:cubicBezTo>
                    <a:pt x="25" y="404"/>
                    <a:pt x="41" y="415"/>
                    <a:pt x="51" y="415"/>
                  </a:cubicBezTo>
                  <a:cubicBezTo>
                    <a:pt x="94" y="414"/>
                    <a:pt x="79" y="67"/>
                    <a:pt x="28" y="1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28"/>
            <p:cNvSpPr/>
            <p:nvPr/>
          </p:nvSpPr>
          <p:spPr bwMode="auto">
            <a:xfrm>
              <a:off x="5849938" y="2895600"/>
              <a:ext cx="568325" cy="412750"/>
            </a:xfrm>
            <a:custGeom>
              <a:avLst/>
              <a:gdLst>
                <a:gd name="T0" fmla="*/ 5 w 134"/>
                <a:gd name="T1" fmla="*/ 67 h 97"/>
                <a:gd name="T2" fmla="*/ 20 w 134"/>
                <a:gd name="T3" fmla="*/ 89 h 97"/>
                <a:gd name="T4" fmla="*/ 27 w 134"/>
                <a:gd name="T5" fmla="*/ 91 h 97"/>
                <a:gd name="T6" fmla="*/ 31 w 134"/>
                <a:gd name="T7" fmla="*/ 89 h 97"/>
                <a:gd name="T8" fmla="*/ 34 w 134"/>
                <a:gd name="T9" fmla="*/ 86 h 97"/>
                <a:gd name="T10" fmla="*/ 42 w 134"/>
                <a:gd name="T11" fmla="*/ 69 h 97"/>
                <a:gd name="T12" fmla="*/ 43 w 134"/>
                <a:gd name="T13" fmla="*/ 49 h 97"/>
                <a:gd name="T14" fmla="*/ 42 w 134"/>
                <a:gd name="T15" fmla="*/ 25 h 97"/>
                <a:gd name="T16" fmla="*/ 54 w 134"/>
                <a:gd name="T17" fmla="*/ 44 h 97"/>
                <a:gd name="T18" fmla="*/ 66 w 134"/>
                <a:gd name="T19" fmla="*/ 57 h 97"/>
                <a:gd name="T20" fmla="*/ 79 w 134"/>
                <a:gd name="T21" fmla="*/ 64 h 97"/>
                <a:gd name="T22" fmla="*/ 82 w 134"/>
                <a:gd name="T23" fmla="*/ 63 h 97"/>
                <a:gd name="T24" fmla="*/ 82 w 134"/>
                <a:gd name="T25" fmla="*/ 63 h 97"/>
                <a:gd name="T26" fmla="*/ 82 w 134"/>
                <a:gd name="T27" fmla="*/ 63 h 97"/>
                <a:gd name="T28" fmla="*/ 82 w 134"/>
                <a:gd name="T29" fmla="*/ 63 h 97"/>
                <a:gd name="T30" fmla="*/ 84 w 134"/>
                <a:gd name="T31" fmla="*/ 62 h 97"/>
                <a:gd name="T32" fmla="*/ 86 w 134"/>
                <a:gd name="T33" fmla="*/ 60 h 97"/>
                <a:gd name="T34" fmla="*/ 90 w 134"/>
                <a:gd name="T35" fmla="*/ 45 h 97"/>
                <a:gd name="T36" fmla="*/ 88 w 134"/>
                <a:gd name="T37" fmla="*/ 28 h 97"/>
                <a:gd name="T38" fmla="*/ 82 w 134"/>
                <a:gd name="T39" fmla="*/ 0 h 97"/>
                <a:gd name="T40" fmla="*/ 97 w 134"/>
                <a:gd name="T41" fmla="*/ 23 h 97"/>
                <a:gd name="T42" fmla="*/ 106 w 134"/>
                <a:gd name="T43" fmla="*/ 34 h 97"/>
                <a:gd name="T44" fmla="*/ 121 w 134"/>
                <a:gd name="T45" fmla="*/ 45 h 97"/>
                <a:gd name="T46" fmla="*/ 126 w 134"/>
                <a:gd name="T47" fmla="*/ 44 h 97"/>
                <a:gd name="T48" fmla="*/ 130 w 134"/>
                <a:gd name="T49" fmla="*/ 39 h 97"/>
                <a:gd name="T50" fmla="*/ 130 w 134"/>
                <a:gd name="T51" fmla="*/ 25 h 97"/>
                <a:gd name="T52" fmla="*/ 132 w 134"/>
                <a:gd name="T53" fmla="*/ 25 h 97"/>
                <a:gd name="T54" fmla="*/ 133 w 134"/>
                <a:gd name="T55" fmla="*/ 40 h 97"/>
                <a:gd name="T56" fmla="*/ 129 w 134"/>
                <a:gd name="T57" fmla="*/ 47 h 97"/>
                <a:gd name="T58" fmla="*/ 120 w 134"/>
                <a:gd name="T59" fmla="*/ 50 h 97"/>
                <a:gd name="T60" fmla="*/ 101 w 134"/>
                <a:gd name="T61" fmla="*/ 39 h 97"/>
                <a:gd name="T62" fmla="*/ 91 w 134"/>
                <a:gd name="T63" fmla="*/ 28 h 97"/>
                <a:gd name="T64" fmla="*/ 95 w 134"/>
                <a:gd name="T65" fmla="*/ 20 h 97"/>
                <a:gd name="T66" fmla="*/ 98 w 134"/>
                <a:gd name="T67" fmla="*/ 33 h 97"/>
                <a:gd name="T68" fmla="*/ 98 w 134"/>
                <a:gd name="T69" fmla="*/ 52 h 97"/>
                <a:gd name="T70" fmla="*/ 93 w 134"/>
                <a:gd name="T71" fmla="*/ 66 h 97"/>
                <a:gd name="T72" fmla="*/ 89 w 134"/>
                <a:gd name="T73" fmla="*/ 70 h 97"/>
                <a:gd name="T74" fmla="*/ 87 w 134"/>
                <a:gd name="T75" fmla="*/ 71 h 97"/>
                <a:gd name="T76" fmla="*/ 86 w 134"/>
                <a:gd name="T77" fmla="*/ 72 h 97"/>
                <a:gd name="T78" fmla="*/ 83 w 134"/>
                <a:gd name="T79" fmla="*/ 73 h 97"/>
                <a:gd name="T80" fmla="*/ 71 w 134"/>
                <a:gd name="T81" fmla="*/ 72 h 97"/>
                <a:gd name="T82" fmla="*/ 51 w 134"/>
                <a:gd name="T83" fmla="*/ 55 h 97"/>
                <a:gd name="T84" fmla="*/ 44 w 134"/>
                <a:gd name="T85" fmla="*/ 44 h 97"/>
                <a:gd name="T86" fmla="*/ 52 w 134"/>
                <a:gd name="T87" fmla="*/ 49 h 97"/>
                <a:gd name="T88" fmla="*/ 49 w 134"/>
                <a:gd name="T89" fmla="*/ 70 h 97"/>
                <a:gd name="T90" fmla="*/ 39 w 134"/>
                <a:gd name="T91" fmla="*/ 90 h 97"/>
                <a:gd name="T92" fmla="*/ 34 w 134"/>
                <a:gd name="T93" fmla="*/ 94 h 97"/>
                <a:gd name="T94" fmla="*/ 29 w 134"/>
                <a:gd name="T95" fmla="*/ 96 h 97"/>
                <a:gd name="T96" fmla="*/ 17 w 134"/>
                <a:gd name="T97" fmla="*/ 93 h 97"/>
                <a:gd name="T98" fmla="*/ 8 w 134"/>
                <a:gd name="T99" fmla="*/ 81 h 97"/>
                <a:gd name="T100" fmla="*/ 0 w 134"/>
                <a:gd name="T101" fmla="*/ 54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97">
                  <a:moveTo>
                    <a:pt x="0" y="54"/>
                  </a:moveTo>
                  <a:cubicBezTo>
                    <a:pt x="1" y="59"/>
                    <a:pt x="3" y="63"/>
                    <a:pt x="5" y="67"/>
                  </a:cubicBezTo>
                  <a:cubicBezTo>
                    <a:pt x="7" y="71"/>
                    <a:pt x="9" y="75"/>
                    <a:pt x="12" y="79"/>
                  </a:cubicBezTo>
                  <a:cubicBezTo>
                    <a:pt x="14" y="83"/>
                    <a:pt x="17" y="86"/>
                    <a:pt x="20" y="89"/>
                  </a:cubicBezTo>
                  <a:cubicBezTo>
                    <a:pt x="22" y="90"/>
                    <a:pt x="23" y="91"/>
                    <a:pt x="25" y="91"/>
                  </a:cubicBezTo>
                  <a:cubicBezTo>
                    <a:pt x="26" y="91"/>
                    <a:pt x="27" y="91"/>
                    <a:pt x="27" y="91"/>
                  </a:cubicBezTo>
                  <a:cubicBezTo>
                    <a:pt x="28" y="91"/>
                    <a:pt x="29" y="90"/>
                    <a:pt x="30" y="90"/>
                  </a:cubicBezTo>
                  <a:cubicBezTo>
                    <a:pt x="31" y="89"/>
                    <a:pt x="31" y="89"/>
                    <a:pt x="31" y="89"/>
                  </a:cubicBezTo>
                  <a:cubicBezTo>
                    <a:pt x="32" y="88"/>
                    <a:pt x="32" y="88"/>
                    <a:pt x="32" y="88"/>
                  </a:cubicBezTo>
                  <a:cubicBezTo>
                    <a:pt x="33" y="87"/>
                    <a:pt x="34" y="87"/>
                    <a:pt x="34" y="86"/>
                  </a:cubicBezTo>
                  <a:cubicBezTo>
                    <a:pt x="36" y="84"/>
                    <a:pt x="37" y="83"/>
                    <a:pt x="38" y="81"/>
                  </a:cubicBezTo>
                  <a:cubicBezTo>
                    <a:pt x="40" y="77"/>
                    <a:pt x="41" y="73"/>
                    <a:pt x="42" y="69"/>
                  </a:cubicBezTo>
                  <a:cubicBezTo>
                    <a:pt x="42" y="64"/>
                    <a:pt x="43" y="60"/>
                    <a:pt x="43" y="55"/>
                  </a:cubicBezTo>
                  <a:cubicBezTo>
                    <a:pt x="43" y="53"/>
                    <a:pt x="43" y="51"/>
                    <a:pt x="43" y="49"/>
                  </a:cubicBezTo>
                  <a:cubicBezTo>
                    <a:pt x="43" y="47"/>
                    <a:pt x="43" y="44"/>
                    <a:pt x="43" y="42"/>
                  </a:cubicBezTo>
                  <a:cubicBezTo>
                    <a:pt x="42" y="25"/>
                    <a:pt x="42" y="25"/>
                    <a:pt x="42" y="25"/>
                  </a:cubicBezTo>
                  <a:cubicBezTo>
                    <a:pt x="51" y="40"/>
                    <a:pt x="51" y="40"/>
                    <a:pt x="51" y="40"/>
                  </a:cubicBezTo>
                  <a:cubicBezTo>
                    <a:pt x="52" y="41"/>
                    <a:pt x="53" y="43"/>
                    <a:pt x="54" y="44"/>
                  </a:cubicBezTo>
                  <a:cubicBezTo>
                    <a:pt x="55" y="46"/>
                    <a:pt x="57" y="47"/>
                    <a:pt x="58" y="49"/>
                  </a:cubicBezTo>
                  <a:cubicBezTo>
                    <a:pt x="60" y="52"/>
                    <a:pt x="63" y="55"/>
                    <a:pt x="66" y="57"/>
                  </a:cubicBezTo>
                  <a:cubicBezTo>
                    <a:pt x="69" y="60"/>
                    <a:pt x="72" y="62"/>
                    <a:pt x="75" y="63"/>
                  </a:cubicBezTo>
                  <a:cubicBezTo>
                    <a:pt x="76" y="64"/>
                    <a:pt x="78" y="64"/>
                    <a:pt x="79" y="64"/>
                  </a:cubicBezTo>
                  <a:cubicBezTo>
                    <a:pt x="79" y="64"/>
                    <a:pt x="80" y="64"/>
                    <a:pt x="81" y="64"/>
                  </a:cubicBezTo>
                  <a:cubicBezTo>
                    <a:pt x="81" y="64"/>
                    <a:pt x="81" y="64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3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5" y="61"/>
                    <a:pt x="85" y="61"/>
                    <a:pt x="86" y="60"/>
                  </a:cubicBezTo>
                  <a:cubicBezTo>
                    <a:pt x="87" y="59"/>
                    <a:pt x="87" y="58"/>
                    <a:pt x="88" y="56"/>
                  </a:cubicBezTo>
                  <a:cubicBezTo>
                    <a:pt x="89" y="53"/>
                    <a:pt x="89" y="49"/>
                    <a:pt x="90" y="45"/>
                  </a:cubicBezTo>
                  <a:cubicBezTo>
                    <a:pt x="90" y="42"/>
                    <a:pt x="90" y="38"/>
                    <a:pt x="89" y="34"/>
                  </a:cubicBezTo>
                  <a:cubicBezTo>
                    <a:pt x="89" y="32"/>
                    <a:pt x="89" y="30"/>
                    <a:pt x="88" y="28"/>
                  </a:cubicBezTo>
                  <a:cubicBezTo>
                    <a:pt x="88" y="26"/>
                    <a:pt x="88" y="24"/>
                    <a:pt x="87" y="22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94" y="19"/>
                    <a:pt x="94" y="19"/>
                    <a:pt x="94" y="19"/>
                  </a:cubicBezTo>
                  <a:cubicBezTo>
                    <a:pt x="95" y="20"/>
                    <a:pt x="96" y="22"/>
                    <a:pt x="97" y="23"/>
                  </a:cubicBezTo>
                  <a:cubicBezTo>
                    <a:pt x="98" y="24"/>
                    <a:pt x="99" y="26"/>
                    <a:pt x="100" y="27"/>
                  </a:cubicBezTo>
                  <a:cubicBezTo>
                    <a:pt x="102" y="29"/>
                    <a:pt x="104" y="32"/>
                    <a:pt x="106" y="34"/>
                  </a:cubicBezTo>
                  <a:cubicBezTo>
                    <a:pt x="108" y="37"/>
                    <a:pt x="111" y="39"/>
                    <a:pt x="113" y="41"/>
                  </a:cubicBezTo>
                  <a:cubicBezTo>
                    <a:pt x="115" y="43"/>
                    <a:pt x="118" y="44"/>
                    <a:pt x="121" y="45"/>
                  </a:cubicBezTo>
                  <a:cubicBezTo>
                    <a:pt x="122" y="45"/>
                    <a:pt x="123" y="45"/>
                    <a:pt x="124" y="45"/>
                  </a:cubicBezTo>
                  <a:cubicBezTo>
                    <a:pt x="125" y="45"/>
                    <a:pt x="125" y="44"/>
                    <a:pt x="126" y="44"/>
                  </a:cubicBezTo>
                  <a:cubicBezTo>
                    <a:pt x="126" y="44"/>
                    <a:pt x="127" y="43"/>
                    <a:pt x="127" y="42"/>
                  </a:cubicBezTo>
                  <a:cubicBezTo>
                    <a:pt x="128" y="41"/>
                    <a:pt x="129" y="40"/>
                    <a:pt x="130" y="39"/>
                  </a:cubicBezTo>
                  <a:cubicBezTo>
                    <a:pt x="130" y="37"/>
                    <a:pt x="131" y="36"/>
                    <a:pt x="131" y="34"/>
                  </a:cubicBezTo>
                  <a:cubicBezTo>
                    <a:pt x="131" y="31"/>
                    <a:pt x="131" y="28"/>
                    <a:pt x="130" y="25"/>
                  </a:cubicBezTo>
                  <a:cubicBezTo>
                    <a:pt x="129" y="22"/>
                    <a:pt x="128" y="19"/>
                    <a:pt x="127" y="16"/>
                  </a:cubicBezTo>
                  <a:cubicBezTo>
                    <a:pt x="129" y="18"/>
                    <a:pt x="130" y="21"/>
                    <a:pt x="132" y="25"/>
                  </a:cubicBezTo>
                  <a:cubicBezTo>
                    <a:pt x="133" y="28"/>
                    <a:pt x="134" y="31"/>
                    <a:pt x="134" y="35"/>
                  </a:cubicBezTo>
                  <a:cubicBezTo>
                    <a:pt x="134" y="36"/>
                    <a:pt x="134" y="38"/>
                    <a:pt x="133" y="40"/>
                  </a:cubicBezTo>
                  <a:cubicBezTo>
                    <a:pt x="132" y="42"/>
                    <a:pt x="131" y="43"/>
                    <a:pt x="130" y="45"/>
                  </a:cubicBezTo>
                  <a:cubicBezTo>
                    <a:pt x="130" y="46"/>
                    <a:pt x="129" y="46"/>
                    <a:pt x="129" y="47"/>
                  </a:cubicBezTo>
                  <a:cubicBezTo>
                    <a:pt x="128" y="48"/>
                    <a:pt x="127" y="49"/>
                    <a:pt x="126" y="49"/>
                  </a:cubicBezTo>
                  <a:cubicBezTo>
                    <a:pt x="124" y="50"/>
                    <a:pt x="122" y="50"/>
                    <a:pt x="120" y="50"/>
                  </a:cubicBezTo>
                  <a:cubicBezTo>
                    <a:pt x="116" y="49"/>
                    <a:pt x="112" y="48"/>
                    <a:pt x="109" y="46"/>
                  </a:cubicBezTo>
                  <a:cubicBezTo>
                    <a:pt x="107" y="44"/>
                    <a:pt x="104" y="41"/>
                    <a:pt x="101" y="39"/>
                  </a:cubicBezTo>
                  <a:cubicBezTo>
                    <a:pt x="99" y="37"/>
                    <a:pt x="97" y="34"/>
                    <a:pt x="94" y="32"/>
                  </a:cubicBezTo>
                  <a:cubicBezTo>
                    <a:pt x="93" y="30"/>
                    <a:pt x="92" y="29"/>
                    <a:pt x="91" y="28"/>
                  </a:cubicBezTo>
                  <a:cubicBezTo>
                    <a:pt x="90" y="26"/>
                    <a:pt x="89" y="25"/>
                    <a:pt x="88" y="23"/>
                  </a:cubicBezTo>
                  <a:cubicBezTo>
                    <a:pt x="95" y="20"/>
                    <a:pt x="95" y="20"/>
                    <a:pt x="95" y="20"/>
                  </a:cubicBezTo>
                  <a:cubicBezTo>
                    <a:pt x="96" y="22"/>
                    <a:pt x="96" y="24"/>
                    <a:pt x="97" y="26"/>
                  </a:cubicBezTo>
                  <a:cubicBezTo>
                    <a:pt x="97" y="29"/>
                    <a:pt x="97" y="31"/>
                    <a:pt x="98" y="33"/>
                  </a:cubicBezTo>
                  <a:cubicBezTo>
                    <a:pt x="98" y="37"/>
                    <a:pt x="99" y="41"/>
                    <a:pt x="99" y="46"/>
                  </a:cubicBezTo>
                  <a:cubicBezTo>
                    <a:pt x="99" y="48"/>
                    <a:pt x="98" y="50"/>
                    <a:pt x="98" y="52"/>
                  </a:cubicBezTo>
                  <a:cubicBezTo>
                    <a:pt x="98" y="55"/>
                    <a:pt x="97" y="57"/>
                    <a:pt x="96" y="59"/>
                  </a:cubicBezTo>
                  <a:cubicBezTo>
                    <a:pt x="96" y="61"/>
                    <a:pt x="95" y="64"/>
                    <a:pt x="93" y="66"/>
                  </a:cubicBezTo>
                  <a:cubicBezTo>
                    <a:pt x="92" y="67"/>
                    <a:pt x="91" y="68"/>
                    <a:pt x="90" y="69"/>
                  </a:cubicBezTo>
                  <a:cubicBezTo>
                    <a:pt x="90" y="69"/>
                    <a:pt x="89" y="70"/>
                    <a:pt x="89" y="70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2"/>
                    <a:pt x="85" y="72"/>
                    <a:pt x="85" y="72"/>
                  </a:cubicBezTo>
                  <a:cubicBezTo>
                    <a:pt x="85" y="72"/>
                    <a:pt x="84" y="73"/>
                    <a:pt x="83" y="73"/>
                  </a:cubicBezTo>
                  <a:cubicBezTo>
                    <a:pt x="82" y="73"/>
                    <a:pt x="80" y="73"/>
                    <a:pt x="79" y="73"/>
                  </a:cubicBezTo>
                  <a:cubicBezTo>
                    <a:pt x="76" y="73"/>
                    <a:pt x="74" y="73"/>
                    <a:pt x="71" y="72"/>
                  </a:cubicBezTo>
                  <a:cubicBezTo>
                    <a:pt x="67" y="70"/>
                    <a:pt x="63" y="67"/>
                    <a:pt x="60" y="64"/>
                  </a:cubicBezTo>
                  <a:cubicBezTo>
                    <a:pt x="56" y="61"/>
                    <a:pt x="54" y="58"/>
                    <a:pt x="51" y="55"/>
                  </a:cubicBezTo>
                  <a:cubicBezTo>
                    <a:pt x="50" y="53"/>
                    <a:pt x="48" y="51"/>
                    <a:pt x="47" y="50"/>
                  </a:cubicBezTo>
                  <a:cubicBezTo>
                    <a:pt x="46" y="48"/>
                    <a:pt x="45" y="46"/>
                    <a:pt x="44" y="44"/>
                  </a:cubicBezTo>
                  <a:cubicBezTo>
                    <a:pt x="52" y="42"/>
                    <a:pt x="52" y="42"/>
                    <a:pt x="52" y="42"/>
                  </a:cubicBezTo>
                  <a:cubicBezTo>
                    <a:pt x="52" y="44"/>
                    <a:pt x="52" y="46"/>
                    <a:pt x="52" y="49"/>
                  </a:cubicBezTo>
                  <a:cubicBezTo>
                    <a:pt x="52" y="51"/>
                    <a:pt x="51" y="54"/>
                    <a:pt x="51" y="56"/>
                  </a:cubicBezTo>
                  <a:cubicBezTo>
                    <a:pt x="51" y="61"/>
                    <a:pt x="50" y="65"/>
                    <a:pt x="49" y="70"/>
                  </a:cubicBezTo>
                  <a:cubicBezTo>
                    <a:pt x="48" y="75"/>
                    <a:pt x="46" y="80"/>
                    <a:pt x="44" y="84"/>
                  </a:cubicBezTo>
                  <a:cubicBezTo>
                    <a:pt x="42" y="86"/>
                    <a:pt x="41" y="88"/>
                    <a:pt x="39" y="90"/>
                  </a:cubicBezTo>
                  <a:cubicBezTo>
                    <a:pt x="38" y="91"/>
                    <a:pt x="37" y="92"/>
                    <a:pt x="36" y="93"/>
                  </a:cubicBezTo>
                  <a:cubicBezTo>
                    <a:pt x="35" y="93"/>
                    <a:pt x="35" y="94"/>
                    <a:pt x="34" y="94"/>
                  </a:cubicBezTo>
                  <a:cubicBezTo>
                    <a:pt x="33" y="95"/>
                    <a:pt x="33" y="95"/>
                    <a:pt x="33" y="95"/>
                  </a:cubicBezTo>
                  <a:cubicBezTo>
                    <a:pt x="31" y="96"/>
                    <a:pt x="30" y="96"/>
                    <a:pt x="29" y="96"/>
                  </a:cubicBezTo>
                  <a:cubicBezTo>
                    <a:pt x="27" y="97"/>
                    <a:pt x="26" y="97"/>
                    <a:pt x="24" y="96"/>
                  </a:cubicBezTo>
                  <a:cubicBezTo>
                    <a:pt x="21" y="96"/>
                    <a:pt x="19" y="94"/>
                    <a:pt x="17" y="93"/>
                  </a:cubicBezTo>
                  <a:cubicBezTo>
                    <a:pt x="15" y="91"/>
                    <a:pt x="13" y="89"/>
                    <a:pt x="12" y="87"/>
                  </a:cubicBezTo>
                  <a:cubicBezTo>
                    <a:pt x="11" y="85"/>
                    <a:pt x="10" y="83"/>
                    <a:pt x="8" y="81"/>
                  </a:cubicBezTo>
                  <a:cubicBezTo>
                    <a:pt x="6" y="76"/>
                    <a:pt x="5" y="72"/>
                    <a:pt x="3" y="68"/>
                  </a:cubicBezTo>
                  <a:cubicBezTo>
                    <a:pt x="2" y="63"/>
                    <a:pt x="1" y="59"/>
                    <a:pt x="0" y="54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29"/>
            <p:cNvSpPr/>
            <p:nvPr/>
          </p:nvSpPr>
          <p:spPr bwMode="auto">
            <a:xfrm>
              <a:off x="5930901" y="3248025"/>
              <a:ext cx="576263" cy="412750"/>
            </a:xfrm>
            <a:custGeom>
              <a:avLst/>
              <a:gdLst>
                <a:gd name="T0" fmla="*/ 2 w 136"/>
                <a:gd name="T1" fmla="*/ 76 h 97"/>
                <a:gd name="T2" fmla="*/ 12 w 136"/>
                <a:gd name="T3" fmla="*/ 91 h 97"/>
                <a:gd name="T4" fmla="*/ 22 w 136"/>
                <a:gd name="T5" fmla="*/ 92 h 97"/>
                <a:gd name="T6" fmla="*/ 32 w 136"/>
                <a:gd name="T7" fmla="*/ 86 h 97"/>
                <a:gd name="T8" fmla="*/ 38 w 136"/>
                <a:gd name="T9" fmla="*/ 76 h 97"/>
                <a:gd name="T10" fmla="*/ 39 w 136"/>
                <a:gd name="T11" fmla="*/ 58 h 97"/>
                <a:gd name="T12" fmla="*/ 36 w 136"/>
                <a:gd name="T13" fmla="*/ 46 h 97"/>
                <a:gd name="T14" fmla="*/ 43 w 136"/>
                <a:gd name="T15" fmla="*/ 43 h 97"/>
                <a:gd name="T16" fmla="*/ 53 w 136"/>
                <a:gd name="T17" fmla="*/ 55 h 97"/>
                <a:gd name="T18" fmla="*/ 76 w 136"/>
                <a:gd name="T19" fmla="*/ 76 h 97"/>
                <a:gd name="T20" fmla="*/ 87 w 136"/>
                <a:gd name="T21" fmla="*/ 78 h 97"/>
                <a:gd name="T22" fmla="*/ 88 w 136"/>
                <a:gd name="T23" fmla="*/ 77 h 97"/>
                <a:gd name="T24" fmla="*/ 89 w 136"/>
                <a:gd name="T25" fmla="*/ 76 h 97"/>
                <a:gd name="T26" fmla="*/ 92 w 136"/>
                <a:gd name="T27" fmla="*/ 67 h 97"/>
                <a:gd name="T28" fmla="*/ 89 w 136"/>
                <a:gd name="T29" fmla="*/ 36 h 97"/>
                <a:gd name="T30" fmla="*/ 85 w 136"/>
                <a:gd name="T31" fmla="*/ 21 h 97"/>
                <a:gd name="T32" fmla="*/ 92 w 136"/>
                <a:gd name="T33" fmla="*/ 17 h 97"/>
                <a:gd name="T34" fmla="*/ 108 w 136"/>
                <a:gd name="T35" fmla="*/ 36 h 97"/>
                <a:gd name="T36" fmla="*/ 125 w 136"/>
                <a:gd name="T37" fmla="*/ 52 h 97"/>
                <a:gd name="T38" fmla="*/ 128 w 136"/>
                <a:gd name="T39" fmla="*/ 53 h 97"/>
                <a:gd name="T40" fmla="*/ 128 w 136"/>
                <a:gd name="T41" fmla="*/ 53 h 97"/>
                <a:gd name="T42" fmla="*/ 128 w 136"/>
                <a:gd name="T43" fmla="*/ 53 h 97"/>
                <a:gd name="T44" fmla="*/ 128 w 136"/>
                <a:gd name="T45" fmla="*/ 53 h 97"/>
                <a:gd name="T46" fmla="*/ 131 w 136"/>
                <a:gd name="T47" fmla="*/ 49 h 97"/>
                <a:gd name="T48" fmla="*/ 133 w 136"/>
                <a:gd name="T49" fmla="*/ 25 h 97"/>
                <a:gd name="T50" fmla="*/ 136 w 136"/>
                <a:gd name="T51" fmla="*/ 37 h 97"/>
                <a:gd name="T52" fmla="*/ 132 w 136"/>
                <a:gd name="T53" fmla="*/ 57 h 97"/>
                <a:gd name="T54" fmla="*/ 129 w 136"/>
                <a:gd name="T55" fmla="*/ 58 h 97"/>
                <a:gd name="T56" fmla="*/ 128 w 136"/>
                <a:gd name="T57" fmla="*/ 58 h 97"/>
                <a:gd name="T58" fmla="*/ 128 w 136"/>
                <a:gd name="T59" fmla="*/ 58 h 97"/>
                <a:gd name="T60" fmla="*/ 127 w 136"/>
                <a:gd name="T61" fmla="*/ 58 h 97"/>
                <a:gd name="T62" fmla="*/ 117 w 136"/>
                <a:gd name="T63" fmla="*/ 54 h 97"/>
                <a:gd name="T64" fmla="*/ 103 w 136"/>
                <a:gd name="T65" fmla="*/ 41 h 97"/>
                <a:gd name="T66" fmla="*/ 85 w 136"/>
                <a:gd name="T67" fmla="*/ 22 h 97"/>
                <a:gd name="T68" fmla="*/ 95 w 136"/>
                <a:gd name="T69" fmla="*/ 26 h 97"/>
                <a:gd name="T70" fmla="*/ 100 w 136"/>
                <a:gd name="T71" fmla="*/ 51 h 97"/>
                <a:gd name="T72" fmla="*/ 99 w 136"/>
                <a:gd name="T73" fmla="*/ 78 h 97"/>
                <a:gd name="T74" fmla="*/ 95 w 136"/>
                <a:gd name="T75" fmla="*/ 83 h 97"/>
                <a:gd name="T76" fmla="*/ 93 w 136"/>
                <a:gd name="T77" fmla="*/ 85 h 97"/>
                <a:gd name="T78" fmla="*/ 81 w 136"/>
                <a:gd name="T79" fmla="*/ 87 h 97"/>
                <a:gd name="T80" fmla="*/ 58 w 136"/>
                <a:gd name="T81" fmla="*/ 73 h 97"/>
                <a:gd name="T82" fmla="*/ 42 w 136"/>
                <a:gd name="T83" fmla="*/ 54 h 97"/>
                <a:gd name="T84" fmla="*/ 44 w 136"/>
                <a:gd name="T85" fmla="*/ 44 h 97"/>
                <a:gd name="T86" fmla="*/ 46 w 136"/>
                <a:gd name="T87" fmla="*/ 57 h 97"/>
                <a:gd name="T88" fmla="*/ 41 w 136"/>
                <a:gd name="T89" fmla="*/ 85 h 97"/>
                <a:gd name="T90" fmla="*/ 30 w 136"/>
                <a:gd name="T91" fmla="*/ 94 h 97"/>
                <a:gd name="T92" fmla="*/ 16 w 136"/>
                <a:gd name="T93" fmla="*/ 97 h 97"/>
                <a:gd name="T94" fmla="*/ 5 w 136"/>
                <a:gd name="T95" fmla="*/ 89 h 97"/>
                <a:gd name="T96" fmla="*/ 0 w 136"/>
                <a:gd name="T97" fmla="*/ 63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6" h="97">
                  <a:moveTo>
                    <a:pt x="0" y="63"/>
                  </a:moveTo>
                  <a:cubicBezTo>
                    <a:pt x="0" y="68"/>
                    <a:pt x="1" y="72"/>
                    <a:pt x="2" y="76"/>
                  </a:cubicBezTo>
                  <a:cubicBezTo>
                    <a:pt x="3" y="80"/>
                    <a:pt x="5" y="84"/>
                    <a:pt x="7" y="87"/>
                  </a:cubicBezTo>
                  <a:cubicBezTo>
                    <a:pt x="9" y="89"/>
                    <a:pt x="10" y="90"/>
                    <a:pt x="12" y="91"/>
                  </a:cubicBezTo>
                  <a:cubicBezTo>
                    <a:pt x="13" y="92"/>
                    <a:pt x="15" y="93"/>
                    <a:pt x="17" y="93"/>
                  </a:cubicBezTo>
                  <a:cubicBezTo>
                    <a:pt x="19" y="93"/>
                    <a:pt x="21" y="93"/>
                    <a:pt x="22" y="92"/>
                  </a:cubicBezTo>
                  <a:cubicBezTo>
                    <a:pt x="24" y="91"/>
                    <a:pt x="26" y="90"/>
                    <a:pt x="28" y="89"/>
                  </a:cubicBezTo>
                  <a:cubicBezTo>
                    <a:pt x="29" y="88"/>
                    <a:pt x="31" y="87"/>
                    <a:pt x="32" y="86"/>
                  </a:cubicBezTo>
                  <a:cubicBezTo>
                    <a:pt x="34" y="84"/>
                    <a:pt x="35" y="83"/>
                    <a:pt x="36" y="81"/>
                  </a:cubicBezTo>
                  <a:cubicBezTo>
                    <a:pt x="37" y="80"/>
                    <a:pt x="37" y="78"/>
                    <a:pt x="38" y="76"/>
                  </a:cubicBezTo>
                  <a:cubicBezTo>
                    <a:pt x="38" y="74"/>
                    <a:pt x="39" y="72"/>
                    <a:pt x="39" y="70"/>
                  </a:cubicBezTo>
                  <a:cubicBezTo>
                    <a:pt x="39" y="66"/>
                    <a:pt x="39" y="62"/>
                    <a:pt x="39" y="58"/>
                  </a:cubicBezTo>
                  <a:cubicBezTo>
                    <a:pt x="39" y="56"/>
                    <a:pt x="38" y="54"/>
                    <a:pt x="38" y="52"/>
                  </a:cubicBezTo>
                  <a:cubicBezTo>
                    <a:pt x="37" y="50"/>
                    <a:pt x="37" y="48"/>
                    <a:pt x="36" y="46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43" y="43"/>
                    <a:pt x="43" y="43"/>
                    <a:pt x="43" y="43"/>
                  </a:cubicBezTo>
                  <a:cubicBezTo>
                    <a:pt x="45" y="45"/>
                    <a:pt x="47" y="47"/>
                    <a:pt x="48" y="49"/>
                  </a:cubicBezTo>
                  <a:cubicBezTo>
                    <a:pt x="50" y="51"/>
                    <a:pt x="52" y="53"/>
                    <a:pt x="53" y="55"/>
                  </a:cubicBezTo>
                  <a:cubicBezTo>
                    <a:pt x="57" y="59"/>
                    <a:pt x="61" y="63"/>
                    <a:pt x="64" y="67"/>
                  </a:cubicBezTo>
                  <a:cubicBezTo>
                    <a:pt x="68" y="70"/>
                    <a:pt x="72" y="73"/>
                    <a:pt x="76" y="76"/>
                  </a:cubicBezTo>
                  <a:cubicBezTo>
                    <a:pt x="78" y="77"/>
                    <a:pt x="81" y="78"/>
                    <a:pt x="82" y="78"/>
                  </a:cubicBezTo>
                  <a:cubicBezTo>
                    <a:pt x="84" y="79"/>
                    <a:pt x="86" y="78"/>
                    <a:pt x="87" y="78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9" y="77"/>
                    <a:pt x="89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6"/>
                    <a:pt x="90" y="75"/>
                    <a:pt x="90" y="74"/>
                  </a:cubicBezTo>
                  <a:cubicBezTo>
                    <a:pt x="91" y="72"/>
                    <a:pt x="92" y="70"/>
                    <a:pt x="92" y="67"/>
                  </a:cubicBezTo>
                  <a:cubicBezTo>
                    <a:pt x="92" y="63"/>
                    <a:pt x="92" y="57"/>
                    <a:pt x="92" y="52"/>
                  </a:cubicBezTo>
                  <a:cubicBezTo>
                    <a:pt x="91" y="47"/>
                    <a:pt x="90" y="42"/>
                    <a:pt x="89" y="36"/>
                  </a:cubicBezTo>
                  <a:cubicBezTo>
                    <a:pt x="88" y="34"/>
                    <a:pt x="88" y="31"/>
                    <a:pt x="87" y="29"/>
                  </a:cubicBezTo>
                  <a:cubicBezTo>
                    <a:pt x="86" y="26"/>
                    <a:pt x="86" y="23"/>
                    <a:pt x="85" y="21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92" y="17"/>
                    <a:pt x="92" y="17"/>
                    <a:pt x="92" y="17"/>
                  </a:cubicBezTo>
                  <a:cubicBezTo>
                    <a:pt x="94" y="20"/>
                    <a:pt x="97" y="24"/>
                    <a:pt x="100" y="27"/>
                  </a:cubicBezTo>
                  <a:cubicBezTo>
                    <a:pt x="102" y="30"/>
                    <a:pt x="105" y="33"/>
                    <a:pt x="108" y="36"/>
                  </a:cubicBezTo>
                  <a:cubicBezTo>
                    <a:pt x="110" y="39"/>
                    <a:pt x="113" y="42"/>
                    <a:pt x="116" y="45"/>
                  </a:cubicBezTo>
                  <a:cubicBezTo>
                    <a:pt x="119" y="48"/>
                    <a:pt x="122" y="51"/>
                    <a:pt x="125" y="52"/>
                  </a:cubicBezTo>
                  <a:cubicBezTo>
                    <a:pt x="126" y="53"/>
                    <a:pt x="127" y="53"/>
                    <a:pt x="127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9" y="53"/>
                    <a:pt x="128" y="53"/>
                    <a:pt x="129" y="53"/>
                  </a:cubicBezTo>
                  <a:cubicBezTo>
                    <a:pt x="130" y="52"/>
                    <a:pt x="131" y="51"/>
                    <a:pt x="131" y="49"/>
                  </a:cubicBezTo>
                  <a:cubicBezTo>
                    <a:pt x="132" y="45"/>
                    <a:pt x="133" y="41"/>
                    <a:pt x="133" y="37"/>
                  </a:cubicBezTo>
                  <a:cubicBezTo>
                    <a:pt x="133" y="33"/>
                    <a:pt x="133" y="29"/>
                    <a:pt x="133" y="25"/>
                  </a:cubicBezTo>
                  <a:cubicBezTo>
                    <a:pt x="133" y="20"/>
                    <a:pt x="133" y="16"/>
                    <a:pt x="132" y="12"/>
                  </a:cubicBezTo>
                  <a:cubicBezTo>
                    <a:pt x="134" y="20"/>
                    <a:pt x="135" y="29"/>
                    <a:pt x="136" y="37"/>
                  </a:cubicBezTo>
                  <a:cubicBezTo>
                    <a:pt x="136" y="41"/>
                    <a:pt x="136" y="46"/>
                    <a:pt x="135" y="50"/>
                  </a:cubicBezTo>
                  <a:cubicBezTo>
                    <a:pt x="135" y="52"/>
                    <a:pt x="134" y="55"/>
                    <a:pt x="132" y="57"/>
                  </a:cubicBezTo>
                  <a:cubicBezTo>
                    <a:pt x="131" y="57"/>
                    <a:pt x="130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8" y="58"/>
                    <a:pt x="129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7" y="58"/>
                    <a:pt x="127" y="58"/>
                  </a:cubicBezTo>
                  <a:cubicBezTo>
                    <a:pt x="125" y="58"/>
                    <a:pt x="124" y="58"/>
                    <a:pt x="123" y="57"/>
                  </a:cubicBezTo>
                  <a:cubicBezTo>
                    <a:pt x="121" y="56"/>
                    <a:pt x="119" y="55"/>
                    <a:pt x="117" y="54"/>
                  </a:cubicBezTo>
                  <a:cubicBezTo>
                    <a:pt x="115" y="52"/>
                    <a:pt x="114" y="51"/>
                    <a:pt x="112" y="50"/>
                  </a:cubicBezTo>
                  <a:cubicBezTo>
                    <a:pt x="109" y="47"/>
                    <a:pt x="106" y="44"/>
                    <a:pt x="103" y="41"/>
                  </a:cubicBezTo>
                  <a:cubicBezTo>
                    <a:pt x="100" y="38"/>
                    <a:pt x="97" y="35"/>
                    <a:pt x="94" y="32"/>
                  </a:cubicBezTo>
                  <a:cubicBezTo>
                    <a:pt x="91" y="29"/>
                    <a:pt x="88" y="26"/>
                    <a:pt x="85" y="22"/>
                  </a:cubicBezTo>
                  <a:cubicBezTo>
                    <a:pt x="93" y="18"/>
                    <a:pt x="93" y="18"/>
                    <a:pt x="93" y="18"/>
                  </a:cubicBezTo>
                  <a:cubicBezTo>
                    <a:pt x="93" y="21"/>
                    <a:pt x="94" y="24"/>
                    <a:pt x="95" y="26"/>
                  </a:cubicBezTo>
                  <a:cubicBezTo>
                    <a:pt x="96" y="29"/>
                    <a:pt x="97" y="32"/>
                    <a:pt x="97" y="35"/>
                  </a:cubicBezTo>
                  <a:cubicBezTo>
                    <a:pt x="99" y="40"/>
                    <a:pt x="100" y="45"/>
                    <a:pt x="100" y="51"/>
                  </a:cubicBezTo>
                  <a:cubicBezTo>
                    <a:pt x="101" y="57"/>
                    <a:pt x="102" y="62"/>
                    <a:pt x="101" y="68"/>
                  </a:cubicBezTo>
                  <a:cubicBezTo>
                    <a:pt x="101" y="71"/>
                    <a:pt x="100" y="74"/>
                    <a:pt x="99" y="78"/>
                  </a:cubicBezTo>
                  <a:cubicBezTo>
                    <a:pt x="98" y="79"/>
                    <a:pt x="98" y="81"/>
                    <a:pt x="96" y="82"/>
                  </a:cubicBezTo>
                  <a:cubicBezTo>
                    <a:pt x="95" y="83"/>
                    <a:pt x="95" y="83"/>
                    <a:pt x="95" y="83"/>
                  </a:cubicBezTo>
                  <a:cubicBezTo>
                    <a:pt x="95" y="84"/>
                    <a:pt x="94" y="84"/>
                    <a:pt x="94" y="84"/>
                  </a:cubicBezTo>
                  <a:cubicBezTo>
                    <a:pt x="94" y="85"/>
                    <a:pt x="93" y="85"/>
                    <a:pt x="93" y="85"/>
                  </a:cubicBezTo>
                  <a:cubicBezTo>
                    <a:pt x="92" y="86"/>
                    <a:pt x="92" y="86"/>
                    <a:pt x="92" y="86"/>
                  </a:cubicBezTo>
                  <a:cubicBezTo>
                    <a:pt x="88" y="88"/>
                    <a:pt x="84" y="88"/>
                    <a:pt x="81" y="87"/>
                  </a:cubicBezTo>
                  <a:cubicBezTo>
                    <a:pt x="77" y="87"/>
                    <a:pt x="74" y="85"/>
                    <a:pt x="72" y="84"/>
                  </a:cubicBezTo>
                  <a:cubicBezTo>
                    <a:pt x="66" y="81"/>
                    <a:pt x="62" y="77"/>
                    <a:pt x="58" y="73"/>
                  </a:cubicBezTo>
                  <a:cubicBezTo>
                    <a:pt x="54" y="69"/>
                    <a:pt x="50" y="65"/>
                    <a:pt x="47" y="61"/>
                  </a:cubicBezTo>
                  <a:cubicBezTo>
                    <a:pt x="45" y="59"/>
                    <a:pt x="43" y="56"/>
                    <a:pt x="42" y="54"/>
                  </a:cubicBezTo>
                  <a:cubicBezTo>
                    <a:pt x="40" y="52"/>
                    <a:pt x="38" y="50"/>
                    <a:pt x="37" y="47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5" y="46"/>
                    <a:pt x="45" y="48"/>
                    <a:pt x="46" y="50"/>
                  </a:cubicBezTo>
                  <a:cubicBezTo>
                    <a:pt x="46" y="53"/>
                    <a:pt x="46" y="55"/>
                    <a:pt x="46" y="57"/>
                  </a:cubicBezTo>
                  <a:cubicBezTo>
                    <a:pt x="47" y="62"/>
                    <a:pt x="47" y="67"/>
                    <a:pt x="46" y="71"/>
                  </a:cubicBezTo>
                  <a:cubicBezTo>
                    <a:pt x="45" y="76"/>
                    <a:pt x="44" y="80"/>
                    <a:pt x="41" y="85"/>
                  </a:cubicBezTo>
                  <a:cubicBezTo>
                    <a:pt x="40" y="87"/>
                    <a:pt x="38" y="88"/>
                    <a:pt x="36" y="90"/>
                  </a:cubicBezTo>
                  <a:cubicBezTo>
                    <a:pt x="34" y="92"/>
                    <a:pt x="33" y="93"/>
                    <a:pt x="30" y="94"/>
                  </a:cubicBezTo>
                  <a:cubicBezTo>
                    <a:pt x="28" y="95"/>
                    <a:pt x="26" y="96"/>
                    <a:pt x="24" y="97"/>
                  </a:cubicBezTo>
                  <a:cubicBezTo>
                    <a:pt x="21" y="97"/>
                    <a:pt x="19" y="97"/>
                    <a:pt x="16" y="97"/>
                  </a:cubicBezTo>
                  <a:cubicBezTo>
                    <a:pt x="14" y="97"/>
                    <a:pt x="12" y="96"/>
                    <a:pt x="10" y="94"/>
                  </a:cubicBezTo>
                  <a:cubicBezTo>
                    <a:pt x="8" y="93"/>
                    <a:pt x="6" y="91"/>
                    <a:pt x="5" y="89"/>
                  </a:cubicBezTo>
                  <a:cubicBezTo>
                    <a:pt x="2" y="85"/>
                    <a:pt x="1" y="81"/>
                    <a:pt x="1" y="76"/>
                  </a:cubicBezTo>
                  <a:cubicBezTo>
                    <a:pt x="0" y="72"/>
                    <a:pt x="0" y="68"/>
                    <a:pt x="0" y="63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30"/>
            <p:cNvSpPr/>
            <p:nvPr/>
          </p:nvSpPr>
          <p:spPr bwMode="auto">
            <a:xfrm>
              <a:off x="6116638" y="3678238"/>
              <a:ext cx="387350" cy="258763"/>
            </a:xfrm>
            <a:custGeom>
              <a:avLst/>
              <a:gdLst>
                <a:gd name="T0" fmla="*/ 0 w 91"/>
                <a:gd name="T1" fmla="*/ 21 h 61"/>
                <a:gd name="T2" fmla="*/ 6 w 91"/>
                <a:gd name="T3" fmla="*/ 31 h 61"/>
                <a:gd name="T4" fmla="*/ 14 w 91"/>
                <a:gd name="T5" fmla="*/ 42 h 61"/>
                <a:gd name="T6" fmla="*/ 22 w 91"/>
                <a:gd name="T7" fmla="*/ 50 h 61"/>
                <a:gd name="T8" fmla="*/ 31 w 91"/>
                <a:gd name="T9" fmla="*/ 54 h 61"/>
                <a:gd name="T10" fmla="*/ 35 w 91"/>
                <a:gd name="T11" fmla="*/ 53 h 61"/>
                <a:gd name="T12" fmla="*/ 37 w 91"/>
                <a:gd name="T13" fmla="*/ 51 h 61"/>
                <a:gd name="T14" fmla="*/ 37 w 91"/>
                <a:gd name="T15" fmla="*/ 50 h 61"/>
                <a:gd name="T16" fmla="*/ 38 w 91"/>
                <a:gd name="T17" fmla="*/ 50 h 61"/>
                <a:gd name="T18" fmla="*/ 38 w 91"/>
                <a:gd name="T19" fmla="*/ 49 h 61"/>
                <a:gd name="T20" fmla="*/ 42 w 91"/>
                <a:gd name="T21" fmla="*/ 38 h 61"/>
                <a:gd name="T22" fmla="*/ 43 w 91"/>
                <a:gd name="T23" fmla="*/ 27 h 61"/>
                <a:gd name="T24" fmla="*/ 43 w 91"/>
                <a:gd name="T25" fmla="*/ 21 h 61"/>
                <a:gd name="T26" fmla="*/ 43 w 91"/>
                <a:gd name="T27" fmla="*/ 14 h 61"/>
                <a:gd name="T28" fmla="*/ 43 w 91"/>
                <a:gd name="T29" fmla="*/ 0 h 61"/>
                <a:gd name="T30" fmla="*/ 52 w 91"/>
                <a:gd name="T31" fmla="*/ 11 h 61"/>
                <a:gd name="T32" fmla="*/ 59 w 91"/>
                <a:gd name="T33" fmla="*/ 20 h 61"/>
                <a:gd name="T34" fmla="*/ 66 w 91"/>
                <a:gd name="T35" fmla="*/ 28 h 61"/>
                <a:gd name="T36" fmla="*/ 74 w 91"/>
                <a:gd name="T37" fmla="*/ 36 h 61"/>
                <a:gd name="T38" fmla="*/ 78 w 91"/>
                <a:gd name="T39" fmla="*/ 39 h 61"/>
                <a:gd name="T40" fmla="*/ 82 w 91"/>
                <a:gd name="T41" fmla="*/ 41 h 61"/>
                <a:gd name="T42" fmla="*/ 82 w 91"/>
                <a:gd name="T43" fmla="*/ 41 h 61"/>
                <a:gd name="T44" fmla="*/ 82 w 91"/>
                <a:gd name="T45" fmla="*/ 41 h 61"/>
                <a:gd name="T46" fmla="*/ 82 w 91"/>
                <a:gd name="T47" fmla="*/ 41 h 61"/>
                <a:gd name="T48" fmla="*/ 82 w 91"/>
                <a:gd name="T49" fmla="*/ 41 h 61"/>
                <a:gd name="T50" fmla="*/ 82 w 91"/>
                <a:gd name="T51" fmla="*/ 41 h 61"/>
                <a:gd name="T52" fmla="*/ 82 w 91"/>
                <a:gd name="T53" fmla="*/ 41 h 61"/>
                <a:gd name="T54" fmla="*/ 82 w 91"/>
                <a:gd name="T55" fmla="*/ 41 h 61"/>
                <a:gd name="T56" fmla="*/ 82 w 91"/>
                <a:gd name="T57" fmla="*/ 41 h 61"/>
                <a:gd name="T58" fmla="*/ 83 w 91"/>
                <a:gd name="T59" fmla="*/ 40 h 61"/>
                <a:gd name="T60" fmla="*/ 84 w 91"/>
                <a:gd name="T61" fmla="*/ 35 h 61"/>
                <a:gd name="T62" fmla="*/ 86 w 91"/>
                <a:gd name="T63" fmla="*/ 24 h 61"/>
                <a:gd name="T64" fmla="*/ 88 w 91"/>
                <a:gd name="T65" fmla="*/ 13 h 61"/>
                <a:gd name="T66" fmla="*/ 88 w 91"/>
                <a:gd name="T67" fmla="*/ 2 h 61"/>
                <a:gd name="T68" fmla="*/ 90 w 91"/>
                <a:gd name="T69" fmla="*/ 13 h 61"/>
                <a:gd name="T70" fmla="*/ 91 w 91"/>
                <a:gd name="T71" fmla="*/ 25 h 61"/>
                <a:gd name="T72" fmla="*/ 90 w 91"/>
                <a:gd name="T73" fmla="*/ 36 h 61"/>
                <a:gd name="T74" fmla="*/ 88 w 91"/>
                <a:gd name="T75" fmla="*/ 42 h 61"/>
                <a:gd name="T76" fmla="*/ 86 w 91"/>
                <a:gd name="T77" fmla="*/ 46 h 61"/>
                <a:gd name="T78" fmla="*/ 84 w 91"/>
                <a:gd name="T79" fmla="*/ 47 h 61"/>
                <a:gd name="T80" fmla="*/ 82 w 91"/>
                <a:gd name="T81" fmla="*/ 47 h 61"/>
                <a:gd name="T82" fmla="*/ 82 w 91"/>
                <a:gd name="T83" fmla="*/ 47 h 61"/>
                <a:gd name="T84" fmla="*/ 82 w 91"/>
                <a:gd name="T85" fmla="*/ 48 h 61"/>
                <a:gd name="T86" fmla="*/ 82 w 91"/>
                <a:gd name="T87" fmla="*/ 47 h 61"/>
                <a:gd name="T88" fmla="*/ 82 w 91"/>
                <a:gd name="T89" fmla="*/ 47 h 61"/>
                <a:gd name="T90" fmla="*/ 81 w 91"/>
                <a:gd name="T91" fmla="*/ 47 h 61"/>
                <a:gd name="T92" fmla="*/ 74 w 91"/>
                <a:gd name="T93" fmla="*/ 45 h 61"/>
                <a:gd name="T94" fmla="*/ 69 w 91"/>
                <a:gd name="T95" fmla="*/ 42 h 61"/>
                <a:gd name="T96" fmla="*/ 60 w 91"/>
                <a:gd name="T97" fmla="*/ 34 h 61"/>
                <a:gd name="T98" fmla="*/ 52 w 91"/>
                <a:gd name="T99" fmla="*/ 26 h 61"/>
                <a:gd name="T100" fmla="*/ 44 w 91"/>
                <a:gd name="T101" fmla="*/ 17 h 61"/>
                <a:gd name="T102" fmla="*/ 53 w 91"/>
                <a:gd name="T103" fmla="*/ 14 h 61"/>
                <a:gd name="T104" fmla="*/ 53 w 91"/>
                <a:gd name="T105" fmla="*/ 21 h 61"/>
                <a:gd name="T106" fmla="*/ 53 w 91"/>
                <a:gd name="T107" fmla="*/ 27 h 61"/>
                <a:gd name="T108" fmla="*/ 51 w 91"/>
                <a:gd name="T109" fmla="*/ 40 h 61"/>
                <a:gd name="T110" fmla="*/ 45 w 91"/>
                <a:gd name="T111" fmla="*/ 53 h 61"/>
                <a:gd name="T112" fmla="*/ 43 w 91"/>
                <a:gd name="T113" fmla="*/ 56 h 61"/>
                <a:gd name="T114" fmla="*/ 39 w 91"/>
                <a:gd name="T115" fmla="*/ 59 h 61"/>
                <a:gd name="T116" fmla="*/ 31 w 91"/>
                <a:gd name="T117" fmla="*/ 61 h 61"/>
                <a:gd name="T118" fmla="*/ 24 w 91"/>
                <a:gd name="T119" fmla="*/ 59 h 61"/>
                <a:gd name="T120" fmla="*/ 18 w 91"/>
                <a:gd name="T121" fmla="*/ 55 h 61"/>
                <a:gd name="T122" fmla="*/ 10 w 91"/>
                <a:gd name="T123" fmla="*/ 44 h 61"/>
                <a:gd name="T124" fmla="*/ 0 w 91"/>
                <a:gd name="T125" fmla="*/ 2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91" h="61">
                  <a:moveTo>
                    <a:pt x="0" y="21"/>
                  </a:moveTo>
                  <a:cubicBezTo>
                    <a:pt x="2" y="24"/>
                    <a:pt x="4" y="28"/>
                    <a:pt x="6" y="31"/>
                  </a:cubicBezTo>
                  <a:cubicBezTo>
                    <a:pt x="9" y="35"/>
                    <a:pt x="11" y="38"/>
                    <a:pt x="14" y="42"/>
                  </a:cubicBezTo>
                  <a:cubicBezTo>
                    <a:pt x="16" y="45"/>
                    <a:pt x="19" y="48"/>
                    <a:pt x="22" y="50"/>
                  </a:cubicBezTo>
                  <a:cubicBezTo>
                    <a:pt x="25" y="53"/>
                    <a:pt x="29" y="55"/>
                    <a:pt x="31" y="54"/>
                  </a:cubicBezTo>
                  <a:cubicBezTo>
                    <a:pt x="33" y="54"/>
                    <a:pt x="34" y="54"/>
                    <a:pt x="35" y="53"/>
                  </a:cubicBezTo>
                  <a:cubicBezTo>
                    <a:pt x="36" y="52"/>
                    <a:pt x="36" y="52"/>
                    <a:pt x="37" y="51"/>
                  </a:cubicBezTo>
                  <a:cubicBezTo>
                    <a:pt x="37" y="50"/>
                    <a:pt x="37" y="50"/>
                    <a:pt x="37" y="50"/>
                  </a:cubicBezTo>
                  <a:cubicBezTo>
                    <a:pt x="37" y="50"/>
                    <a:pt x="37" y="50"/>
                    <a:pt x="38" y="50"/>
                  </a:cubicBezTo>
                  <a:cubicBezTo>
                    <a:pt x="38" y="50"/>
                    <a:pt x="38" y="49"/>
                    <a:pt x="38" y="49"/>
                  </a:cubicBezTo>
                  <a:cubicBezTo>
                    <a:pt x="40" y="46"/>
                    <a:pt x="41" y="42"/>
                    <a:pt x="42" y="38"/>
                  </a:cubicBezTo>
                  <a:cubicBezTo>
                    <a:pt x="43" y="35"/>
                    <a:pt x="43" y="31"/>
                    <a:pt x="43" y="27"/>
                  </a:cubicBezTo>
                  <a:cubicBezTo>
                    <a:pt x="43" y="25"/>
                    <a:pt x="43" y="23"/>
                    <a:pt x="43" y="21"/>
                  </a:cubicBezTo>
                  <a:cubicBezTo>
                    <a:pt x="43" y="18"/>
                    <a:pt x="43" y="16"/>
                    <a:pt x="43" y="14"/>
                  </a:cubicBezTo>
                  <a:cubicBezTo>
                    <a:pt x="43" y="0"/>
                    <a:pt x="43" y="0"/>
                    <a:pt x="43" y="0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54" y="14"/>
                    <a:pt x="56" y="17"/>
                    <a:pt x="59" y="20"/>
                  </a:cubicBezTo>
                  <a:cubicBezTo>
                    <a:pt x="61" y="22"/>
                    <a:pt x="64" y="25"/>
                    <a:pt x="66" y="28"/>
                  </a:cubicBezTo>
                  <a:cubicBezTo>
                    <a:pt x="69" y="31"/>
                    <a:pt x="71" y="33"/>
                    <a:pt x="74" y="36"/>
                  </a:cubicBezTo>
                  <a:cubicBezTo>
                    <a:pt x="75" y="37"/>
                    <a:pt x="77" y="38"/>
                    <a:pt x="78" y="39"/>
                  </a:cubicBezTo>
                  <a:cubicBezTo>
                    <a:pt x="79" y="40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0"/>
                    <a:pt x="83" y="40"/>
                  </a:cubicBezTo>
                  <a:cubicBezTo>
                    <a:pt x="83" y="38"/>
                    <a:pt x="84" y="37"/>
                    <a:pt x="84" y="35"/>
                  </a:cubicBezTo>
                  <a:cubicBezTo>
                    <a:pt x="85" y="32"/>
                    <a:pt x="86" y="28"/>
                    <a:pt x="86" y="24"/>
                  </a:cubicBezTo>
                  <a:cubicBezTo>
                    <a:pt x="87" y="21"/>
                    <a:pt x="87" y="17"/>
                    <a:pt x="88" y="13"/>
                  </a:cubicBezTo>
                  <a:cubicBezTo>
                    <a:pt x="88" y="2"/>
                    <a:pt x="88" y="2"/>
                    <a:pt x="88" y="2"/>
                  </a:cubicBezTo>
                  <a:cubicBezTo>
                    <a:pt x="89" y="6"/>
                    <a:pt x="89" y="9"/>
                    <a:pt x="90" y="13"/>
                  </a:cubicBezTo>
                  <a:cubicBezTo>
                    <a:pt x="90" y="17"/>
                    <a:pt x="90" y="21"/>
                    <a:pt x="91" y="25"/>
                  </a:cubicBezTo>
                  <a:cubicBezTo>
                    <a:pt x="91" y="28"/>
                    <a:pt x="91" y="32"/>
                    <a:pt x="90" y="36"/>
                  </a:cubicBezTo>
                  <a:cubicBezTo>
                    <a:pt x="90" y="38"/>
                    <a:pt x="89" y="40"/>
                    <a:pt x="88" y="42"/>
                  </a:cubicBezTo>
                  <a:cubicBezTo>
                    <a:pt x="88" y="43"/>
                    <a:pt x="87" y="45"/>
                    <a:pt x="86" y="46"/>
                  </a:cubicBezTo>
                  <a:cubicBezTo>
                    <a:pt x="85" y="46"/>
                    <a:pt x="85" y="47"/>
                    <a:pt x="84" y="47"/>
                  </a:cubicBezTo>
                  <a:cubicBezTo>
                    <a:pt x="83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8"/>
                    <a:pt x="82" y="48"/>
                    <a:pt x="82" y="48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1" y="47"/>
                    <a:pt x="81" y="47"/>
                    <a:pt x="81" y="47"/>
                  </a:cubicBezTo>
                  <a:cubicBezTo>
                    <a:pt x="78" y="47"/>
                    <a:pt x="76" y="46"/>
                    <a:pt x="74" y="45"/>
                  </a:cubicBezTo>
                  <a:cubicBezTo>
                    <a:pt x="72" y="44"/>
                    <a:pt x="71" y="43"/>
                    <a:pt x="69" y="42"/>
                  </a:cubicBezTo>
                  <a:cubicBezTo>
                    <a:pt x="66" y="39"/>
                    <a:pt x="63" y="37"/>
                    <a:pt x="60" y="34"/>
                  </a:cubicBezTo>
                  <a:cubicBezTo>
                    <a:pt x="57" y="31"/>
                    <a:pt x="55" y="29"/>
                    <a:pt x="52" y="26"/>
                  </a:cubicBezTo>
                  <a:cubicBezTo>
                    <a:pt x="49" y="23"/>
                    <a:pt x="47" y="20"/>
                    <a:pt x="44" y="17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53" y="16"/>
                    <a:pt x="53" y="18"/>
                    <a:pt x="53" y="21"/>
                  </a:cubicBezTo>
                  <a:cubicBezTo>
                    <a:pt x="53" y="23"/>
                    <a:pt x="53" y="25"/>
                    <a:pt x="53" y="27"/>
                  </a:cubicBezTo>
                  <a:cubicBezTo>
                    <a:pt x="52" y="32"/>
                    <a:pt x="52" y="36"/>
                    <a:pt x="51" y="40"/>
                  </a:cubicBezTo>
                  <a:cubicBezTo>
                    <a:pt x="49" y="45"/>
                    <a:pt x="48" y="49"/>
                    <a:pt x="45" y="53"/>
                  </a:cubicBezTo>
                  <a:cubicBezTo>
                    <a:pt x="44" y="54"/>
                    <a:pt x="43" y="56"/>
                    <a:pt x="43" y="56"/>
                  </a:cubicBezTo>
                  <a:cubicBezTo>
                    <a:pt x="42" y="57"/>
                    <a:pt x="41" y="58"/>
                    <a:pt x="39" y="59"/>
                  </a:cubicBezTo>
                  <a:cubicBezTo>
                    <a:pt x="37" y="60"/>
                    <a:pt x="34" y="61"/>
                    <a:pt x="31" y="61"/>
                  </a:cubicBezTo>
                  <a:cubicBezTo>
                    <a:pt x="28" y="61"/>
                    <a:pt x="26" y="60"/>
                    <a:pt x="24" y="59"/>
                  </a:cubicBezTo>
                  <a:cubicBezTo>
                    <a:pt x="22" y="58"/>
                    <a:pt x="20" y="56"/>
                    <a:pt x="18" y="55"/>
                  </a:cubicBezTo>
                  <a:cubicBezTo>
                    <a:pt x="15" y="51"/>
                    <a:pt x="12" y="48"/>
                    <a:pt x="10" y="44"/>
                  </a:cubicBezTo>
                  <a:cubicBezTo>
                    <a:pt x="6" y="37"/>
                    <a:pt x="2" y="29"/>
                    <a:pt x="0" y="21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9" name="组合 128"/>
          <p:cNvGrpSpPr/>
          <p:nvPr/>
        </p:nvGrpSpPr>
        <p:grpSpPr>
          <a:xfrm>
            <a:off x="1343465" y="4153421"/>
            <a:ext cx="1438865" cy="1521714"/>
            <a:chOff x="4745038" y="2014538"/>
            <a:chExt cx="2701925" cy="2857500"/>
          </a:xfrm>
        </p:grpSpPr>
        <p:sp>
          <p:nvSpPr>
            <p:cNvPr id="13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3250" advTm="1000">
        <p15:prstTrans prst="origami"/>
      </p:transition>
    </mc:Choice>
    <mc:Fallback xmlns="">
      <p:transition spd="slow" advTm="1000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Rectangle 31"/>
          <p:cNvSpPr/>
          <p:nvPr/>
        </p:nvSpPr>
        <p:spPr>
          <a:xfrm>
            <a:off x="2167680" y="3363793"/>
            <a:ext cx="359617" cy="3494019"/>
          </a:xfrm>
          <a:prstGeom prst="rect">
            <a:avLst/>
          </a:prstGeom>
          <a:solidFill>
            <a:srgbClr val="B29F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0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59" name="Group 58"/>
          <p:cNvGrpSpPr/>
          <p:nvPr/>
        </p:nvGrpSpPr>
        <p:grpSpPr>
          <a:xfrm>
            <a:off x="2167682" y="2876818"/>
            <a:ext cx="4147380" cy="629320"/>
            <a:chOff x="643467" y="1947984"/>
            <a:chExt cx="4045562" cy="629355"/>
          </a:xfrm>
        </p:grpSpPr>
        <p:sp>
          <p:nvSpPr>
            <p:cNvPr id="31" name="Right Arrow 30"/>
            <p:cNvSpPr/>
            <p:nvPr/>
          </p:nvSpPr>
          <p:spPr>
            <a:xfrm>
              <a:off x="1003098" y="1947984"/>
              <a:ext cx="3685931" cy="629355"/>
            </a:xfrm>
            <a:prstGeom prst="rightArrow">
              <a:avLst>
                <a:gd name="adj1" fmla="val 54891"/>
                <a:gd name="adj2" fmla="val 58152"/>
              </a:avLst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36" name="Flowchart: Manual Operation 35"/>
            <p:cNvSpPr/>
            <p:nvPr/>
          </p:nvSpPr>
          <p:spPr>
            <a:xfrm rot="10800000">
              <a:off x="643467" y="2089868"/>
              <a:ext cx="1123849" cy="345114"/>
            </a:xfrm>
            <a:prstGeom prst="flowChartManualOperation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1" name="Rectangle 40"/>
          <p:cNvSpPr/>
          <p:nvPr/>
        </p:nvSpPr>
        <p:spPr>
          <a:xfrm>
            <a:off x="2617197" y="3993113"/>
            <a:ext cx="359615" cy="2864699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0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60" name="Group 59"/>
          <p:cNvGrpSpPr/>
          <p:nvPr/>
        </p:nvGrpSpPr>
        <p:grpSpPr>
          <a:xfrm>
            <a:off x="2617198" y="3506141"/>
            <a:ext cx="3431179" cy="629321"/>
            <a:chOff x="1093007" y="2577339"/>
            <a:chExt cx="3431368" cy="629356"/>
          </a:xfrm>
        </p:grpSpPr>
        <p:sp>
          <p:nvSpPr>
            <p:cNvPr id="43" name="Right Arrow 42"/>
            <p:cNvSpPr/>
            <p:nvPr/>
          </p:nvSpPr>
          <p:spPr>
            <a:xfrm>
              <a:off x="1452637" y="2577339"/>
              <a:ext cx="3071738" cy="629356"/>
            </a:xfrm>
            <a:prstGeom prst="rightArrow">
              <a:avLst>
                <a:gd name="adj1" fmla="val 54891"/>
                <a:gd name="adj2" fmla="val 58152"/>
              </a:avLst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4" name="Flowchart: Manual Operation 43"/>
            <p:cNvSpPr/>
            <p:nvPr/>
          </p:nvSpPr>
          <p:spPr>
            <a:xfrm rot="10800000">
              <a:off x="1093007" y="2719223"/>
              <a:ext cx="1123849" cy="345115"/>
            </a:xfrm>
            <a:prstGeom prst="flowChartManualOperation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7" name="Rectangle 46"/>
          <p:cNvSpPr/>
          <p:nvPr/>
        </p:nvSpPr>
        <p:spPr>
          <a:xfrm>
            <a:off x="3078090" y="4611037"/>
            <a:ext cx="348236" cy="2246775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0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48" name="Group 47"/>
          <p:cNvGrpSpPr/>
          <p:nvPr/>
        </p:nvGrpSpPr>
        <p:grpSpPr>
          <a:xfrm>
            <a:off x="3066711" y="4124064"/>
            <a:ext cx="2734029" cy="629321"/>
            <a:chOff x="-982317" y="1123950"/>
            <a:chExt cx="3986335" cy="1066800"/>
          </a:xfrm>
        </p:grpSpPr>
        <p:sp>
          <p:nvSpPr>
            <p:cNvPr id="49" name="Right Arrow 48"/>
            <p:cNvSpPr/>
            <p:nvPr/>
          </p:nvSpPr>
          <p:spPr>
            <a:xfrm>
              <a:off x="-372717" y="1123950"/>
              <a:ext cx="3376735" cy="1066800"/>
            </a:xfrm>
            <a:prstGeom prst="rightArrow">
              <a:avLst>
                <a:gd name="adj1" fmla="val 54891"/>
                <a:gd name="adj2" fmla="val 58152"/>
              </a:avLst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50" name="Flowchart: Manual Operation 49"/>
            <p:cNvSpPr/>
            <p:nvPr/>
          </p:nvSpPr>
          <p:spPr>
            <a:xfrm rot="10800000">
              <a:off x="-982317" y="1364453"/>
              <a:ext cx="1905000" cy="584993"/>
            </a:xfrm>
            <a:prstGeom prst="flowChartManualOperation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2" name="Rectangle 51"/>
          <p:cNvSpPr/>
          <p:nvPr/>
        </p:nvSpPr>
        <p:spPr>
          <a:xfrm>
            <a:off x="3527605" y="5231732"/>
            <a:ext cx="359613" cy="1626080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0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53" name="Group 52"/>
          <p:cNvGrpSpPr/>
          <p:nvPr/>
        </p:nvGrpSpPr>
        <p:grpSpPr>
          <a:xfrm>
            <a:off x="3527606" y="4744758"/>
            <a:ext cx="2060406" cy="629321"/>
            <a:chOff x="304800" y="1123950"/>
            <a:chExt cx="3492723" cy="1066800"/>
          </a:xfrm>
          <a:solidFill>
            <a:schemeClr val="accent4"/>
          </a:solidFill>
        </p:grpSpPr>
        <p:sp>
          <p:nvSpPr>
            <p:cNvPr id="54" name="Right Arrow 53"/>
            <p:cNvSpPr/>
            <p:nvPr/>
          </p:nvSpPr>
          <p:spPr>
            <a:xfrm>
              <a:off x="1143000" y="1123950"/>
              <a:ext cx="2654523" cy="1066800"/>
            </a:xfrm>
            <a:prstGeom prst="rightArrow">
              <a:avLst>
                <a:gd name="adj1" fmla="val 54891"/>
                <a:gd name="adj2" fmla="val 5815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55" name="Flowchart: Manual Operation 54"/>
            <p:cNvSpPr/>
            <p:nvPr/>
          </p:nvSpPr>
          <p:spPr>
            <a:xfrm rot="10800000">
              <a:off x="304800" y="1364453"/>
              <a:ext cx="1905000" cy="584993"/>
            </a:xfrm>
            <a:prstGeom prst="flowChartManualOperation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8" name="Footer Text"/>
          <p:cNvSpPr txBox="1"/>
          <p:nvPr/>
        </p:nvSpPr>
        <p:spPr>
          <a:xfrm>
            <a:off x="935548" y="1902282"/>
            <a:ext cx="10418064" cy="55399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1" name="Text Placeholder 3"/>
          <p:cNvSpPr txBox="1"/>
          <p:nvPr/>
        </p:nvSpPr>
        <p:spPr>
          <a:xfrm>
            <a:off x="5739410" y="3052990"/>
            <a:ext cx="432787" cy="27698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913765">
              <a:spcBef>
                <a:spcPct val="20000"/>
              </a:spcBef>
              <a:defRPr/>
            </a:pPr>
            <a:r>
              <a:rPr lang="en-US" sz="1800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62" name="Text Placeholder 3"/>
          <p:cNvSpPr txBox="1"/>
          <p:nvPr/>
        </p:nvSpPr>
        <p:spPr>
          <a:xfrm>
            <a:off x="5463201" y="3678344"/>
            <a:ext cx="432787" cy="27698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913765">
              <a:spcBef>
                <a:spcPct val="20000"/>
              </a:spcBef>
              <a:defRPr/>
            </a:pPr>
            <a:r>
              <a:rPr lang="en-US" sz="1800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63" name="Text Placeholder 3"/>
          <p:cNvSpPr txBox="1"/>
          <p:nvPr/>
        </p:nvSpPr>
        <p:spPr>
          <a:xfrm>
            <a:off x="5123217" y="4299835"/>
            <a:ext cx="432787" cy="27698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913765">
              <a:spcBef>
                <a:spcPct val="20000"/>
              </a:spcBef>
              <a:defRPr/>
            </a:pPr>
            <a:r>
              <a:rPr lang="en-US" sz="1800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64" name="Text Placeholder 3"/>
          <p:cNvSpPr txBox="1"/>
          <p:nvPr/>
        </p:nvSpPr>
        <p:spPr>
          <a:xfrm>
            <a:off x="5007267" y="4915752"/>
            <a:ext cx="432787" cy="27698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913765">
              <a:spcBef>
                <a:spcPct val="20000"/>
              </a:spcBef>
              <a:defRPr/>
            </a:pPr>
            <a:r>
              <a:rPr lang="en-US" sz="1800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</a:p>
        </p:txBody>
      </p:sp>
      <p:grpSp>
        <p:nvGrpSpPr>
          <p:cNvPr id="70" name="Group 39"/>
          <p:cNvGrpSpPr/>
          <p:nvPr/>
        </p:nvGrpSpPr>
        <p:grpSpPr>
          <a:xfrm>
            <a:off x="6707406" y="3697450"/>
            <a:ext cx="2360852" cy="798938"/>
            <a:chOff x="885153" y="2451246"/>
            <a:chExt cx="2621653" cy="798985"/>
          </a:xfrm>
        </p:grpSpPr>
        <p:sp>
          <p:nvSpPr>
            <p:cNvPr id="71" name="TextBox 70"/>
            <p:cNvSpPr txBox="1"/>
            <p:nvPr/>
          </p:nvSpPr>
          <p:spPr>
            <a:xfrm>
              <a:off x="1876552" y="2451246"/>
              <a:ext cx="1630254" cy="25854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2" name="TextBox 71"/>
            <p:cNvSpPr txBox="1"/>
            <p:nvPr/>
          </p:nvSpPr>
          <p:spPr>
            <a:xfrm>
              <a:off x="885153" y="2659265"/>
              <a:ext cx="2621653" cy="59096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913765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76" name="Group 40"/>
          <p:cNvGrpSpPr/>
          <p:nvPr/>
        </p:nvGrpSpPr>
        <p:grpSpPr>
          <a:xfrm>
            <a:off x="6707406" y="5120754"/>
            <a:ext cx="2360852" cy="798612"/>
            <a:chOff x="885152" y="3469218"/>
            <a:chExt cx="2621653" cy="798653"/>
          </a:xfrm>
        </p:grpSpPr>
        <p:sp>
          <p:nvSpPr>
            <p:cNvPr id="77" name="TextBox 76"/>
            <p:cNvSpPr txBox="1"/>
            <p:nvPr/>
          </p:nvSpPr>
          <p:spPr>
            <a:xfrm>
              <a:off x="1881589" y="3469218"/>
              <a:ext cx="1625216" cy="215455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0" name="TextBox 79"/>
            <p:cNvSpPr txBox="1"/>
            <p:nvPr/>
          </p:nvSpPr>
          <p:spPr>
            <a:xfrm>
              <a:off x="885152" y="3676910"/>
              <a:ext cx="2621653" cy="590961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913765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1" name="Group 32"/>
          <p:cNvGrpSpPr/>
          <p:nvPr/>
        </p:nvGrpSpPr>
        <p:grpSpPr>
          <a:xfrm>
            <a:off x="6683746" y="2996983"/>
            <a:ext cx="2386312" cy="641143"/>
            <a:chOff x="5638262" y="1443119"/>
            <a:chExt cx="2649925" cy="641180"/>
          </a:xfrm>
        </p:grpSpPr>
        <p:sp>
          <p:nvSpPr>
            <p:cNvPr id="82" name="TextBox 81"/>
            <p:cNvSpPr txBox="1"/>
            <p:nvPr/>
          </p:nvSpPr>
          <p:spPr>
            <a:xfrm>
              <a:off x="6662971" y="1443119"/>
              <a:ext cx="1625216" cy="258547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3" name="TextBox 82"/>
            <p:cNvSpPr txBox="1"/>
            <p:nvPr/>
          </p:nvSpPr>
          <p:spPr>
            <a:xfrm>
              <a:off x="5638262" y="1651142"/>
              <a:ext cx="2649922" cy="43315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913765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5" name="Group 68"/>
          <p:cNvGrpSpPr>
            <a:grpSpLocks noChangeAspect="1"/>
          </p:cNvGrpSpPr>
          <p:nvPr/>
        </p:nvGrpSpPr>
        <p:grpSpPr>
          <a:xfrm>
            <a:off x="9159168" y="3713445"/>
            <a:ext cx="501334" cy="486977"/>
            <a:chOff x="6595471" y="2476529"/>
            <a:chExt cx="723797" cy="703077"/>
          </a:xfrm>
        </p:grpSpPr>
        <p:sp>
          <p:nvSpPr>
            <p:cNvPr id="86" name="Oval 85"/>
            <p:cNvSpPr/>
            <p:nvPr/>
          </p:nvSpPr>
          <p:spPr>
            <a:xfrm>
              <a:off x="6595471" y="2476529"/>
              <a:ext cx="723797" cy="703077"/>
            </a:xfrm>
            <a:prstGeom prst="ellips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800" dirty="0">
                <a:solidFill>
                  <a:schemeClr val="accent3">
                    <a:lumMod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8" name="Freeform 245"/>
            <p:cNvSpPr/>
            <p:nvPr/>
          </p:nvSpPr>
          <p:spPr bwMode="auto">
            <a:xfrm>
              <a:off x="6791563" y="2662261"/>
              <a:ext cx="331612" cy="331612"/>
            </a:xfrm>
            <a:custGeom>
              <a:avLst/>
              <a:gdLst/>
              <a:ahLst/>
              <a:cxnLst>
                <a:cxn ang="0">
                  <a:pos x="68" y="3"/>
                </a:cxn>
                <a:cxn ang="0">
                  <a:pos x="58" y="61"/>
                </a:cxn>
                <a:cxn ang="0">
                  <a:pos x="57" y="63"/>
                </a:cxn>
                <a:cxn ang="0">
                  <a:pos x="56" y="63"/>
                </a:cxn>
                <a:cxn ang="0">
                  <a:pos x="55" y="63"/>
                </a:cxn>
                <a:cxn ang="0">
                  <a:pos x="38" y="56"/>
                </a:cxn>
                <a:cxn ang="0">
                  <a:pos x="28" y="67"/>
                </a:cxn>
                <a:cxn ang="0">
                  <a:pos x="26" y="68"/>
                </a:cxn>
                <a:cxn ang="0">
                  <a:pos x="26" y="68"/>
                </a:cxn>
                <a:cxn ang="0">
                  <a:pos x="24" y="65"/>
                </a:cxn>
                <a:cxn ang="0">
                  <a:pos x="24" y="52"/>
                </a:cxn>
                <a:cxn ang="0">
                  <a:pos x="57" y="12"/>
                </a:cxn>
                <a:cxn ang="0">
                  <a:pos x="16" y="47"/>
                </a:cxn>
                <a:cxn ang="0">
                  <a:pos x="1" y="41"/>
                </a:cxn>
                <a:cxn ang="0">
                  <a:pos x="0" y="39"/>
                </a:cxn>
                <a:cxn ang="0">
                  <a:pos x="1" y="36"/>
                </a:cxn>
                <a:cxn ang="0">
                  <a:pos x="64" y="0"/>
                </a:cxn>
                <a:cxn ang="0">
                  <a:pos x="65" y="0"/>
                </a:cxn>
                <a:cxn ang="0">
                  <a:pos x="67" y="0"/>
                </a:cxn>
                <a:cxn ang="0">
                  <a:pos x="68" y="3"/>
                </a:cxn>
              </a:cxnLst>
              <a:rect l="0" t="0" r="r" b="b"/>
              <a:pathLst>
                <a:path w="68" h="68">
                  <a:moveTo>
                    <a:pt x="68" y="3"/>
                  </a:moveTo>
                  <a:cubicBezTo>
                    <a:pt x="58" y="61"/>
                    <a:pt x="58" y="61"/>
                    <a:pt x="58" y="61"/>
                  </a:cubicBezTo>
                  <a:cubicBezTo>
                    <a:pt x="58" y="62"/>
                    <a:pt x="57" y="62"/>
                    <a:pt x="57" y="63"/>
                  </a:cubicBezTo>
                  <a:cubicBezTo>
                    <a:pt x="56" y="63"/>
                    <a:pt x="56" y="63"/>
                    <a:pt x="56" y="63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38" y="56"/>
                    <a:pt x="38" y="56"/>
                    <a:pt x="38" y="56"/>
                  </a:cubicBezTo>
                  <a:cubicBezTo>
                    <a:pt x="28" y="67"/>
                    <a:pt x="28" y="67"/>
                    <a:pt x="28" y="67"/>
                  </a:cubicBezTo>
                  <a:cubicBezTo>
                    <a:pt x="28" y="67"/>
                    <a:pt x="27" y="68"/>
                    <a:pt x="26" y="68"/>
                  </a:cubicBezTo>
                  <a:cubicBezTo>
                    <a:pt x="26" y="68"/>
                    <a:pt x="26" y="68"/>
                    <a:pt x="26" y="68"/>
                  </a:cubicBezTo>
                  <a:cubicBezTo>
                    <a:pt x="25" y="67"/>
                    <a:pt x="24" y="66"/>
                    <a:pt x="24" y="65"/>
                  </a:cubicBezTo>
                  <a:cubicBezTo>
                    <a:pt x="24" y="52"/>
                    <a:pt x="24" y="52"/>
                    <a:pt x="24" y="5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16" y="47"/>
                    <a:pt x="16" y="47"/>
                    <a:pt x="16" y="47"/>
                  </a:cubicBezTo>
                  <a:cubicBezTo>
                    <a:pt x="1" y="41"/>
                    <a:pt x="1" y="41"/>
                    <a:pt x="1" y="41"/>
                  </a:cubicBezTo>
                  <a:cubicBezTo>
                    <a:pt x="0" y="40"/>
                    <a:pt x="0" y="40"/>
                    <a:pt x="0" y="39"/>
                  </a:cubicBezTo>
                  <a:cubicBezTo>
                    <a:pt x="0" y="38"/>
                    <a:pt x="0" y="37"/>
                    <a:pt x="1" y="36"/>
                  </a:cubicBezTo>
                  <a:cubicBezTo>
                    <a:pt x="64" y="0"/>
                    <a:pt x="64" y="0"/>
                    <a:pt x="64" y="0"/>
                  </a:cubicBezTo>
                  <a:cubicBezTo>
                    <a:pt x="65" y="0"/>
                    <a:pt x="65" y="0"/>
                    <a:pt x="65" y="0"/>
                  </a:cubicBezTo>
                  <a:cubicBezTo>
                    <a:pt x="66" y="0"/>
                    <a:pt x="66" y="0"/>
                    <a:pt x="67" y="0"/>
                  </a:cubicBezTo>
                  <a:cubicBezTo>
                    <a:pt x="68" y="1"/>
                    <a:pt x="68" y="2"/>
                    <a:pt x="68" y="3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1435" tIns="45718" rIns="91435" bIns="45718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9" name="Group 69"/>
          <p:cNvGrpSpPr>
            <a:grpSpLocks noChangeAspect="1"/>
          </p:cNvGrpSpPr>
          <p:nvPr/>
        </p:nvGrpSpPr>
        <p:grpSpPr>
          <a:xfrm>
            <a:off x="9159168" y="5122309"/>
            <a:ext cx="501334" cy="486977"/>
            <a:chOff x="6595471" y="3484651"/>
            <a:chExt cx="723797" cy="703077"/>
          </a:xfrm>
        </p:grpSpPr>
        <p:sp>
          <p:nvSpPr>
            <p:cNvPr id="91" name="Oval 90"/>
            <p:cNvSpPr/>
            <p:nvPr/>
          </p:nvSpPr>
          <p:spPr>
            <a:xfrm>
              <a:off x="6595471" y="3484651"/>
              <a:ext cx="723797" cy="703077"/>
            </a:xfrm>
            <a:prstGeom prst="ellips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3200" dirty="0">
                <a:solidFill>
                  <a:schemeClr val="accent5">
                    <a:lumMod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2" name="Freeform 91"/>
            <p:cNvSpPr>
              <a:spLocks noEditPoints="1"/>
            </p:cNvSpPr>
            <p:nvPr/>
          </p:nvSpPr>
          <p:spPr bwMode="auto">
            <a:xfrm>
              <a:off x="6809049" y="3619502"/>
              <a:ext cx="296640" cy="433374"/>
            </a:xfrm>
            <a:custGeom>
              <a:avLst/>
              <a:gdLst/>
              <a:ahLst/>
              <a:cxnLst>
                <a:cxn ang="0">
                  <a:pos x="35" y="0"/>
                </a:cxn>
                <a:cxn ang="0">
                  <a:pos x="0" y="35"/>
                </a:cxn>
                <a:cxn ang="0">
                  <a:pos x="16" y="74"/>
                </a:cxn>
                <a:cxn ang="0">
                  <a:pos x="35" y="102"/>
                </a:cxn>
                <a:cxn ang="0">
                  <a:pos x="54" y="74"/>
                </a:cxn>
                <a:cxn ang="0">
                  <a:pos x="70" y="35"/>
                </a:cxn>
                <a:cxn ang="0">
                  <a:pos x="35" y="0"/>
                </a:cxn>
                <a:cxn ang="0">
                  <a:pos x="43" y="87"/>
                </a:cxn>
                <a:cxn ang="0">
                  <a:pos x="27" y="89"/>
                </a:cxn>
                <a:cxn ang="0">
                  <a:pos x="26" y="83"/>
                </a:cxn>
                <a:cxn ang="0">
                  <a:pos x="26" y="83"/>
                </a:cxn>
                <a:cxn ang="0">
                  <a:pos x="45" y="80"/>
                </a:cxn>
                <a:cxn ang="0">
                  <a:pos x="44" y="83"/>
                </a:cxn>
                <a:cxn ang="0">
                  <a:pos x="43" y="87"/>
                </a:cxn>
                <a:cxn ang="0">
                  <a:pos x="25" y="79"/>
                </a:cxn>
                <a:cxn ang="0">
                  <a:pos x="23" y="73"/>
                </a:cxn>
                <a:cxn ang="0">
                  <a:pos x="47" y="73"/>
                </a:cxn>
                <a:cxn ang="0">
                  <a:pos x="46" y="77"/>
                </a:cxn>
                <a:cxn ang="0">
                  <a:pos x="25" y="79"/>
                </a:cxn>
                <a:cxn ang="0">
                  <a:pos x="35" y="96"/>
                </a:cxn>
                <a:cxn ang="0">
                  <a:pos x="29" y="92"/>
                </a:cxn>
                <a:cxn ang="0">
                  <a:pos x="42" y="90"/>
                </a:cxn>
                <a:cxn ang="0">
                  <a:pos x="35" y="96"/>
                </a:cxn>
                <a:cxn ang="0">
                  <a:pos x="50" y="67"/>
                </a:cxn>
                <a:cxn ang="0">
                  <a:pos x="20" y="67"/>
                </a:cxn>
                <a:cxn ang="0">
                  <a:pos x="15" y="57"/>
                </a:cxn>
                <a:cxn ang="0">
                  <a:pos x="6" y="35"/>
                </a:cxn>
                <a:cxn ang="0">
                  <a:pos x="35" y="6"/>
                </a:cxn>
                <a:cxn ang="0">
                  <a:pos x="64" y="35"/>
                </a:cxn>
                <a:cxn ang="0">
                  <a:pos x="55" y="57"/>
                </a:cxn>
                <a:cxn ang="0">
                  <a:pos x="50" y="67"/>
                </a:cxn>
                <a:cxn ang="0">
                  <a:pos x="50" y="67"/>
                </a:cxn>
                <a:cxn ang="0">
                  <a:pos x="50" y="67"/>
                </a:cxn>
              </a:cxnLst>
              <a:rect l="0" t="0" r="r" b="b"/>
              <a:pathLst>
                <a:path w="70" h="102">
                  <a:moveTo>
                    <a:pt x="35" y="0"/>
                  </a:moveTo>
                  <a:cubicBezTo>
                    <a:pt x="16" y="0"/>
                    <a:pt x="0" y="16"/>
                    <a:pt x="0" y="35"/>
                  </a:cubicBezTo>
                  <a:cubicBezTo>
                    <a:pt x="0" y="48"/>
                    <a:pt x="12" y="62"/>
                    <a:pt x="16" y="74"/>
                  </a:cubicBezTo>
                  <a:cubicBezTo>
                    <a:pt x="22" y="91"/>
                    <a:pt x="22" y="102"/>
                    <a:pt x="35" y="102"/>
                  </a:cubicBezTo>
                  <a:cubicBezTo>
                    <a:pt x="49" y="102"/>
                    <a:pt x="48" y="92"/>
                    <a:pt x="54" y="74"/>
                  </a:cubicBezTo>
                  <a:cubicBezTo>
                    <a:pt x="58" y="62"/>
                    <a:pt x="70" y="48"/>
                    <a:pt x="70" y="35"/>
                  </a:cubicBezTo>
                  <a:cubicBezTo>
                    <a:pt x="70" y="16"/>
                    <a:pt x="54" y="0"/>
                    <a:pt x="35" y="0"/>
                  </a:cubicBezTo>
                  <a:close/>
                  <a:moveTo>
                    <a:pt x="43" y="87"/>
                  </a:moveTo>
                  <a:cubicBezTo>
                    <a:pt x="27" y="89"/>
                    <a:pt x="27" y="89"/>
                    <a:pt x="27" y="89"/>
                  </a:cubicBezTo>
                  <a:cubicBezTo>
                    <a:pt x="27" y="87"/>
                    <a:pt x="26" y="85"/>
                    <a:pt x="26" y="83"/>
                  </a:cubicBezTo>
                  <a:cubicBezTo>
                    <a:pt x="26" y="83"/>
                    <a:pt x="26" y="83"/>
                    <a:pt x="26" y="83"/>
                  </a:cubicBezTo>
                  <a:cubicBezTo>
                    <a:pt x="45" y="80"/>
                    <a:pt x="45" y="80"/>
                    <a:pt x="45" y="80"/>
                  </a:cubicBezTo>
                  <a:cubicBezTo>
                    <a:pt x="45" y="81"/>
                    <a:pt x="45" y="82"/>
                    <a:pt x="44" y="83"/>
                  </a:cubicBezTo>
                  <a:cubicBezTo>
                    <a:pt x="44" y="84"/>
                    <a:pt x="44" y="86"/>
                    <a:pt x="43" y="87"/>
                  </a:cubicBezTo>
                  <a:close/>
                  <a:moveTo>
                    <a:pt x="25" y="79"/>
                  </a:moveTo>
                  <a:cubicBezTo>
                    <a:pt x="24" y="78"/>
                    <a:pt x="23" y="76"/>
                    <a:pt x="23" y="73"/>
                  </a:cubicBezTo>
                  <a:cubicBezTo>
                    <a:pt x="47" y="73"/>
                    <a:pt x="47" y="73"/>
                    <a:pt x="47" y="73"/>
                  </a:cubicBezTo>
                  <a:cubicBezTo>
                    <a:pt x="47" y="75"/>
                    <a:pt x="47" y="76"/>
                    <a:pt x="46" y="77"/>
                  </a:cubicBezTo>
                  <a:lnTo>
                    <a:pt x="25" y="79"/>
                  </a:lnTo>
                  <a:close/>
                  <a:moveTo>
                    <a:pt x="35" y="96"/>
                  </a:moveTo>
                  <a:cubicBezTo>
                    <a:pt x="32" y="96"/>
                    <a:pt x="30" y="95"/>
                    <a:pt x="29" y="92"/>
                  </a:cubicBezTo>
                  <a:cubicBezTo>
                    <a:pt x="42" y="90"/>
                    <a:pt x="42" y="90"/>
                    <a:pt x="42" y="90"/>
                  </a:cubicBezTo>
                  <a:cubicBezTo>
                    <a:pt x="40" y="95"/>
                    <a:pt x="39" y="96"/>
                    <a:pt x="35" y="96"/>
                  </a:cubicBezTo>
                  <a:close/>
                  <a:moveTo>
                    <a:pt x="50" y="67"/>
                  </a:moveTo>
                  <a:cubicBezTo>
                    <a:pt x="20" y="67"/>
                    <a:pt x="20" y="67"/>
                    <a:pt x="20" y="67"/>
                  </a:cubicBezTo>
                  <a:cubicBezTo>
                    <a:pt x="19" y="64"/>
                    <a:pt x="17" y="60"/>
                    <a:pt x="15" y="57"/>
                  </a:cubicBezTo>
                  <a:cubicBezTo>
                    <a:pt x="11" y="49"/>
                    <a:pt x="6" y="41"/>
                    <a:pt x="6" y="35"/>
                  </a:cubicBezTo>
                  <a:cubicBezTo>
                    <a:pt x="6" y="19"/>
                    <a:pt x="19" y="6"/>
                    <a:pt x="35" y="6"/>
                  </a:cubicBezTo>
                  <a:cubicBezTo>
                    <a:pt x="51" y="6"/>
                    <a:pt x="64" y="19"/>
                    <a:pt x="64" y="35"/>
                  </a:cubicBezTo>
                  <a:cubicBezTo>
                    <a:pt x="64" y="41"/>
                    <a:pt x="60" y="49"/>
                    <a:pt x="55" y="57"/>
                  </a:cubicBezTo>
                  <a:cubicBezTo>
                    <a:pt x="53" y="60"/>
                    <a:pt x="52" y="64"/>
                    <a:pt x="50" y="67"/>
                  </a:cubicBezTo>
                  <a:close/>
                  <a:moveTo>
                    <a:pt x="50" y="67"/>
                  </a:moveTo>
                  <a:cubicBezTo>
                    <a:pt x="50" y="67"/>
                    <a:pt x="50" y="67"/>
                    <a:pt x="50" y="67"/>
                  </a:cubicBezTo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1435" tIns="45718" rIns="91435" bIns="45718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1" name="Group 67"/>
          <p:cNvGrpSpPr>
            <a:grpSpLocks noChangeAspect="1"/>
          </p:cNvGrpSpPr>
          <p:nvPr/>
        </p:nvGrpSpPr>
        <p:grpSpPr>
          <a:xfrm>
            <a:off x="9159168" y="3009014"/>
            <a:ext cx="501334" cy="486977"/>
            <a:chOff x="8049780" y="1468406"/>
            <a:chExt cx="723797" cy="703077"/>
          </a:xfrm>
        </p:grpSpPr>
        <p:sp>
          <p:nvSpPr>
            <p:cNvPr id="112" name="Oval 111"/>
            <p:cNvSpPr/>
            <p:nvPr/>
          </p:nvSpPr>
          <p:spPr>
            <a:xfrm>
              <a:off x="8049780" y="1468406"/>
              <a:ext cx="723797" cy="703077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400" b="1" dirty="0">
                <a:solidFill>
                  <a:schemeClr val="accent2">
                    <a:lumMod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3" name="Freeform 217"/>
            <p:cNvSpPr>
              <a:spLocks noEditPoints="1"/>
            </p:cNvSpPr>
            <p:nvPr/>
          </p:nvSpPr>
          <p:spPr bwMode="auto">
            <a:xfrm>
              <a:off x="8222238" y="1677864"/>
              <a:ext cx="378880" cy="284161"/>
            </a:xfrm>
            <a:custGeom>
              <a:avLst/>
              <a:gdLst/>
              <a:ahLst/>
              <a:cxnLst>
                <a:cxn ang="0">
                  <a:pos x="78" y="58"/>
                </a:cxn>
                <a:cxn ang="0">
                  <a:pos x="0" y="58"/>
                </a:cxn>
                <a:cxn ang="0">
                  <a:pos x="0" y="0"/>
                </a:cxn>
                <a:cxn ang="0">
                  <a:pos x="5" y="0"/>
                </a:cxn>
                <a:cxn ang="0">
                  <a:pos x="5" y="53"/>
                </a:cxn>
                <a:cxn ang="0">
                  <a:pos x="78" y="53"/>
                </a:cxn>
                <a:cxn ang="0">
                  <a:pos x="78" y="58"/>
                </a:cxn>
                <a:cxn ang="0">
                  <a:pos x="73" y="22"/>
                </a:cxn>
                <a:cxn ang="0">
                  <a:pos x="71" y="23"/>
                </a:cxn>
                <a:cxn ang="0">
                  <a:pos x="66" y="18"/>
                </a:cxn>
                <a:cxn ang="0">
                  <a:pos x="42" y="42"/>
                </a:cxn>
                <a:cxn ang="0">
                  <a:pos x="40" y="42"/>
                </a:cxn>
                <a:cxn ang="0">
                  <a:pos x="31" y="34"/>
                </a:cxn>
                <a:cxn ang="0">
                  <a:pos x="16" y="49"/>
                </a:cxn>
                <a:cxn ang="0">
                  <a:pos x="8" y="42"/>
                </a:cxn>
                <a:cxn ang="0">
                  <a:pos x="30" y="20"/>
                </a:cxn>
                <a:cxn ang="0">
                  <a:pos x="32" y="20"/>
                </a:cxn>
                <a:cxn ang="0">
                  <a:pos x="41" y="29"/>
                </a:cxn>
                <a:cxn ang="0">
                  <a:pos x="59" y="11"/>
                </a:cxn>
                <a:cxn ang="0">
                  <a:pos x="54" y="6"/>
                </a:cxn>
                <a:cxn ang="0">
                  <a:pos x="55" y="4"/>
                </a:cxn>
                <a:cxn ang="0">
                  <a:pos x="71" y="4"/>
                </a:cxn>
                <a:cxn ang="0">
                  <a:pos x="73" y="6"/>
                </a:cxn>
                <a:cxn ang="0">
                  <a:pos x="73" y="22"/>
                </a:cxn>
              </a:cxnLst>
              <a:rect l="0" t="0" r="r" b="b"/>
              <a:pathLst>
                <a:path w="78" h="58">
                  <a:moveTo>
                    <a:pt x="78" y="58"/>
                  </a:moveTo>
                  <a:cubicBezTo>
                    <a:pt x="0" y="58"/>
                    <a:pt x="0" y="58"/>
                    <a:pt x="0" y="5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53"/>
                    <a:pt x="5" y="53"/>
                    <a:pt x="5" y="53"/>
                  </a:cubicBezTo>
                  <a:cubicBezTo>
                    <a:pt x="78" y="53"/>
                    <a:pt x="78" y="53"/>
                    <a:pt x="78" y="53"/>
                  </a:cubicBezTo>
                  <a:lnTo>
                    <a:pt x="78" y="58"/>
                  </a:lnTo>
                  <a:close/>
                  <a:moveTo>
                    <a:pt x="73" y="22"/>
                  </a:moveTo>
                  <a:cubicBezTo>
                    <a:pt x="73" y="23"/>
                    <a:pt x="71" y="24"/>
                    <a:pt x="71" y="23"/>
                  </a:cubicBezTo>
                  <a:cubicBezTo>
                    <a:pt x="66" y="18"/>
                    <a:pt x="66" y="18"/>
                    <a:pt x="66" y="18"/>
                  </a:cubicBezTo>
                  <a:cubicBezTo>
                    <a:pt x="42" y="42"/>
                    <a:pt x="42" y="42"/>
                    <a:pt x="42" y="42"/>
                  </a:cubicBezTo>
                  <a:cubicBezTo>
                    <a:pt x="41" y="43"/>
                    <a:pt x="41" y="43"/>
                    <a:pt x="40" y="42"/>
                  </a:cubicBezTo>
                  <a:cubicBezTo>
                    <a:pt x="31" y="34"/>
                    <a:pt x="31" y="34"/>
                    <a:pt x="31" y="34"/>
                  </a:cubicBezTo>
                  <a:cubicBezTo>
                    <a:pt x="16" y="49"/>
                    <a:pt x="16" y="49"/>
                    <a:pt x="16" y="49"/>
                  </a:cubicBezTo>
                  <a:cubicBezTo>
                    <a:pt x="8" y="42"/>
                    <a:pt x="8" y="42"/>
                    <a:pt x="8" y="42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1" y="19"/>
                    <a:pt x="32" y="19"/>
                    <a:pt x="32" y="20"/>
                  </a:cubicBezTo>
                  <a:cubicBezTo>
                    <a:pt x="41" y="29"/>
                    <a:pt x="41" y="29"/>
                    <a:pt x="41" y="29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4" y="6"/>
                    <a:pt x="54" y="6"/>
                    <a:pt x="54" y="6"/>
                  </a:cubicBezTo>
                  <a:cubicBezTo>
                    <a:pt x="53" y="6"/>
                    <a:pt x="54" y="4"/>
                    <a:pt x="55" y="4"/>
                  </a:cubicBezTo>
                  <a:cubicBezTo>
                    <a:pt x="71" y="4"/>
                    <a:pt x="71" y="4"/>
                    <a:pt x="71" y="4"/>
                  </a:cubicBezTo>
                  <a:cubicBezTo>
                    <a:pt x="72" y="4"/>
                    <a:pt x="73" y="5"/>
                    <a:pt x="73" y="6"/>
                  </a:cubicBezTo>
                  <a:lnTo>
                    <a:pt x="73" y="22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1435" tIns="45718" rIns="91435" bIns="45718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4" name="Group 36"/>
          <p:cNvGrpSpPr/>
          <p:nvPr/>
        </p:nvGrpSpPr>
        <p:grpSpPr>
          <a:xfrm>
            <a:off x="6683746" y="4397724"/>
            <a:ext cx="2386310" cy="663894"/>
            <a:chOff x="5638262" y="2428485"/>
            <a:chExt cx="2649923" cy="663934"/>
          </a:xfrm>
        </p:grpSpPr>
        <p:sp>
          <p:nvSpPr>
            <p:cNvPr id="115" name="TextBox 114"/>
            <p:cNvSpPr txBox="1"/>
            <p:nvPr/>
          </p:nvSpPr>
          <p:spPr>
            <a:xfrm>
              <a:off x="6662969" y="2428485"/>
              <a:ext cx="1625216" cy="215457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altLang="zh-CN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6" name="TextBox 115"/>
            <p:cNvSpPr txBox="1"/>
            <p:nvPr/>
          </p:nvSpPr>
          <p:spPr>
            <a:xfrm>
              <a:off x="5638262" y="2659261"/>
              <a:ext cx="2649923" cy="433158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913765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7" name="Group 75"/>
          <p:cNvGrpSpPr>
            <a:grpSpLocks noChangeAspect="1"/>
          </p:cNvGrpSpPr>
          <p:nvPr/>
        </p:nvGrpSpPr>
        <p:grpSpPr>
          <a:xfrm>
            <a:off x="9159168" y="4417877"/>
            <a:ext cx="501334" cy="486977"/>
            <a:chOff x="8049780" y="2476530"/>
            <a:chExt cx="723797" cy="703077"/>
          </a:xfrm>
        </p:grpSpPr>
        <p:sp>
          <p:nvSpPr>
            <p:cNvPr id="118" name="Oval 117"/>
            <p:cNvSpPr/>
            <p:nvPr/>
          </p:nvSpPr>
          <p:spPr>
            <a:xfrm>
              <a:off x="8049780" y="2476530"/>
              <a:ext cx="723797" cy="703077"/>
            </a:xfrm>
            <a:prstGeom prst="ellips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2800" dirty="0">
                <a:solidFill>
                  <a:schemeClr val="accent4">
                    <a:lumMod val="50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9" name="Freeform 56"/>
            <p:cNvSpPr>
              <a:spLocks noEditPoints="1"/>
            </p:cNvSpPr>
            <p:nvPr/>
          </p:nvSpPr>
          <p:spPr bwMode="auto">
            <a:xfrm>
              <a:off x="8238857" y="2655247"/>
              <a:ext cx="345642" cy="345642"/>
            </a:xfrm>
            <a:custGeom>
              <a:avLst/>
              <a:gdLst/>
              <a:ahLst/>
              <a:cxnLst>
                <a:cxn ang="0">
                  <a:pos x="64" y="42"/>
                </a:cxn>
                <a:cxn ang="0">
                  <a:pos x="63" y="44"/>
                </a:cxn>
                <a:cxn ang="0">
                  <a:pos x="33" y="64"/>
                </a:cxn>
                <a:cxn ang="0">
                  <a:pos x="32" y="64"/>
                </a:cxn>
                <a:cxn ang="0">
                  <a:pos x="30" y="64"/>
                </a:cxn>
                <a:cxn ang="0">
                  <a:pos x="1" y="44"/>
                </a:cxn>
                <a:cxn ang="0">
                  <a:pos x="0" y="42"/>
                </a:cxn>
                <a:cxn ang="0">
                  <a:pos x="0" y="23"/>
                </a:cxn>
                <a:cxn ang="0">
                  <a:pos x="1" y="20"/>
                </a:cxn>
                <a:cxn ang="0">
                  <a:pos x="30" y="1"/>
                </a:cxn>
                <a:cxn ang="0">
                  <a:pos x="32" y="0"/>
                </a:cxn>
                <a:cxn ang="0">
                  <a:pos x="33" y="1"/>
                </a:cxn>
                <a:cxn ang="0">
                  <a:pos x="63" y="20"/>
                </a:cxn>
                <a:cxn ang="0">
                  <a:pos x="64" y="23"/>
                </a:cxn>
                <a:cxn ang="0">
                  <a:pos x="64" y="42"/>
                </a:cxn>
                <a:cxn ang="0">
                  <a:pos x="12" y="32"/>
                </a:cxn>
                <a:cxn ang="0">
                  <a:pos x="5" y="28"/>
                </a:cxn>
                <a:cxn ang="0">
                  <a:pos x="5" y="37"/>
                </a:cxn>
                <a:cxn ang="0">
                  <a:pos x="12" y="32"/>
                </a:cxn>
                <a:cxn ang="0">
                  <a:pos x="29" y="21"/>
                </a:cxn>
                <a:cxn ang="0">
                  <a:pos x="29" y="8"/>
                </a:cxn>
                <a:cxn ang="0">
                  <a:pos x="7" y="23"/>
                </a:cxn>
                <a:cxn ang="0">
                  <a:pos x="17" y="29"/>
                </a:cxn>
                <a:cxn ang="0">
                  <a:pos x="29" y="21"/>
                </a:cxn>
                <a:cxn ang="0">
                  <a:pos x="29" y="56"/>
                </a:cxn>
                <a:cxn ang="0">
                  <a:pos x="29" y="44"/>
                </a:cxn>
                <a:cxn ang="0">
                  <a:pos x="17" y="36"/>
                </a:cxn>
                <a:cxn ang="0">
                  <a:pos x="7" y="42"/>
                </a:cxn>
                <a:cxn ang="0">
                  <a:pos x="29" y="56"/>
                </a:cxn>
                <a:cxn ang="0">
                  <a:pos x="41" y="32"/>
                </a:cxn>
                <a:cxn ang="0">
                  <a:pos x="32" y="26"/>
                </a:cxn>
                <a:cxn ang="0">
                  <a:pos x="22" y="32"/>
                </a:cxn>
                <a:cxn ang="0">
                  <a:pos x="32" y="39"/>
                </a:cxn>
                <a:cxn ang="0">
                  <a:pos x="41" y="32"/>
                </a:cxn>
                <a:cxn ang="0">
                  <a:pos x="56" y="23"/>
                </a:cxn>
                <a:cxn ang="0">
                  <a:pos x="35" y="8"/>
                </a:cxn>
                <a:cxn ang="0">
                  <a:pos x="35" y="21"/>
                </a:cxn>
                <a:cxn ang="0">
                  <a:pos x="46" y="29"/>
                </a:cxn>
                <a:cxn ang="0">
                  <a:pos x="56" y="23"/>
                </a:cxn>
                <a:cxn ang="0">
                  <a:pos x="56" y="42"/>
                </a:cxn>
                <a:cxn ang="0">
                  <a:pos x="46" y="36"/>
                </a:cxn>
                <a:cxn ang="0">
                  <a:pos x="35" y="44"/>
                </a:cxn>
                <a:cxn ang="0">
                  <a:pos x="35" y="56"/>
                </a:cxn>
                <a:cxn ang="0">
                  <a:pos x="56" y="42"/>
                </a:cxn>
                <a:cxn ang="0">
                  <a:pos x="58" y="37"/>
                </a:cxn>
                <a:cxn ang="0">
                  <a:pos x="58" y="28"/>
                </a:cxn>
                <a:cxn ang="0">
                  <a:pos x="51" y="32"/>
                </a:cxn>
                <a:cxn ang="0">
                  <a:pos x="58" y="37"/>
                </a:cxn>
              </a:cxnLst>
              <a:rect l="0" t="0" r="r" b="b"/>
              <a:pathLst>
                <a:path w="64" h="64">
                  <a:moveTo>
                    <a:pt x="64" y="42"/>
                  </a:moveTo>
                  <a:cubicBezTo>
                    <a:pt x="64" y="43"/>
                    <a:pt x="63" y="44"/>
                    <a:pt x="63" y="44"/>
                  </a:cubicBezTo>
                  <a:cubicBezTo>
                    <a:pt x="33" y="64"/>
                    <a:pt x="33" y="64"/>
                    <a:pt x="33" y="64"/>
                  </a:cubicBezTo>
                  <a:cubicBezTo>
                    <a:pt x="33" y="64"/>
                    <a:pt x="32" y="64"/>
                    <a:pt x="32" y="64"/>
                  </a:cubicBezTo>
                  <a:cubicBezTo>
                    <a:pt x="31" y="64"/>
                    <a:pt x="31" y="64"/>
                    <a:pt x="30" y="64"/>
                  </a:cubicBezTo>
                  <a:cubicBezTo>
                    <a:pt x="1" y="44"/>
                    <a:pt x="1" y="44"/>
                    <a:pt x="1" y="44"/>
                  </a:cubicBezTo>
                  <a:cubicBezTo>
                    <a:pt x="0" y="44"/>
                    <a:pt x="0" y="43"/>
                    <a:pt x="0" y="42"/>
                  </a:cubicBezTo>
                  <a:cubicBezTo>
                    <a:pt x="0" y="23"/>
                    <a:pt x="0" y="23"/>
                    <a:pt x="0" y="23"/>
                  </a:cubicBezTo>
                  <a:cubicBezTo>
                    <a:pt x="0" y="22"/>
                    <a:pt x="0" y="21"/>
                    <a:pt x="1" y="20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31" y="1"/>
                    <a:pt x="31" y="0"/>
                    <a:pt x="32" y="0"/>
                  </a:cubicBezTo>
                  <a:cubicBezTo>
                    <a:pt x="32" y="0"/>
                    <a:pt x="33" y="1"/>
                    <a:pt x="33" y="1"/>
                  </a:cubicBezTo>
                  <a:cubicBezTo>
                    <a:pt x="63" y="20"/>
                    <a:pt x="63" y="20"/>
                    <a:pt x="63" y="20"/>
                  </a:cubicBezTo>
                  <a:cubicBezTo>
                    <a:pt x="63" y="21"/>
                    <a:pt x="64" y="22"/>
                    <a:pt x="64" y="23"/>
                  </a:cubicBezTo>
                  <a:lnTo>
                    <a:pt x="64" y="42"/>
                  </a:lnTo>
                  <a:close/>
                  <a:moveTo>
                    <a:pt x="12" y="32"/>
                  </a:moveTo>
                  <a:cubicBezTo>
                    <a:pt x="5" y="28"/>
                    <a:pt x="5" y="28"/>
                    <a:pt x="5" y="28"/>
                  </a:cubicBezTo>
                  <a:cubicBezTo>
                    <a:pt x="5" y="37"/>
                    <a:pt x="5" y="37"/>
                    <a:pt x="5" y="37"/>
                  </a:cubicBezTo>
                  <a:lnTo>
                    <a:pt x="12" y="32"/>
                  </a:lnTo>
                  <a:close/>
                  <a:moveTo>
                    <a:pt x="29" y="21"/>
                  </a:moveTo>
                  <a:cubicBezTo>
                    <a:pt x="29" y="8"/>
                    <a:pt x="29" y="8"/>
                    <a:pt x="29" y="8"/>
                  </a:cubicBezTo>
                  <a:cubicBezTo>
                    <a:pt x="7" y="23"/>
                    <a:pt x="7" y="23"/>
                    <a:pt x="7" y="23"/>
                  </a:cubicBezTo>
                  <a:cubicBezTo>
                    <a:pt x="17" y="29"/>
                    <a:pt x="17" y="29"/>
                    <a:pt x="17" y="29"/>
                  </a:cubicBezTo>
                  <a:lnTo>
                    <a:pt x="29" y="21"/>
                  </a:lnTo>
                  <a:close/>
                  <a:moveTo>
                    <a:pt x="29" y="56"/>
                  </a:moveTo>
                  <a:cubicBezTo>
                    <a:pt x="29" y="44"/>
                    <a:pt x="29" y="44"/>
                    <a:pt x="29" y="44"/>
                  </a:cubicBezTo>
                  <a:cubicBezTo>
                    <a:pt x="17" y="36"/>
                    <a:pt x="17" y="36"/>
                    <a:pt x="17" y="36"/>
                  </a:cubicBezTo>
                  <a:cubicBezTo>
                    <a:pt x="7" y="42"/>
                    <a:pt x="7" y="42"/>
                    <a:pt x="7" y="42"/>
                  </a:cubicBezTo>
                  <a:lnTo>
                    <a:pt x="29" y="56"/>
                  </a:lnTo>
                  <a:close/>
                  <a:moveTo>
                    <a:pt x="41" y="32"/>
                  </a:moveTo>
                  <a:cubicBezTo>
                    <a:pt x="32" y="26"/>
                    <a:pt x="32" y="26"/>
                    <a:pt x="32" y="26"/>
                  </a:cubicBezTo>
                  <a:cubicBezTo>
                    <a:pt x="22" y="32"/>
                    <a:pt x="22" y="32"/>
                    <a:pt x="22" y="32"/>
                  </a:cubicBezTo>
                  <a:cubicBezTo>
                    <a:pt x="32" y="39"/>
                    <a:pt x="32" y="39"/>
                    <a:pt x="32" y="39"/>
                  </a:cubicBezTo>
                  <a:lnTo>
                    <a:pt x="41" y="32"/>
                  </a:lnTo>
                  <a:close/>
                  <a:moveTo>
                    <a:pt x="56" y="23"/>
                  </a:moveTo>
                  <a:cubicBezTo>
                    <a:pt x="35" y="8"/>
                    <a:pt x="35" y="8"/>
                    <a:pt x="35" y="8"/>
                  </a:cubicBezTo>
                  <a:cubicBezTo>
                    <a:pt x="35" y="21"/>
                    <a:pt x="35" y="21"/>
                    <a:pt x="35" y="21"/>
                  </a:cubicBezTo>
                  <a:cubicBezTo>
                    <a:pt x="46" y="29"/>
                    <a:pt x="46" y="29"/>
                    <a:pt x="46" y="29"/>
                  </a:cubicBezTo>
                  <a:lnTo>
                    <a:pt x="56" y="23"/>
                  </a:lnTo>
                  <a:close/>
                  <a:moveTo>
                    <a:pt x="56" y="42"/>
                  </a:moveTo>
                  <a:cubicBezTo>
                    <a:pt x="46" y="36"/>
                    <a:pt x="46" y="36"/>
                    <a:pt x="46" y="36"/>
                  </a:cubicBezTo>
                  <a:cubicBezTo>
                    <a:pt x="35" y="44"/>
                    <a:pt x="35" y="44"/>
                    <a:pt x="35" y="44"/>
                  </a:cubicBezTo>
                  <a:cubicBezTo>
                    <a:pt x="35" y="56"/>
                    <a:pt x="35" y="56"/>
                    <a:pt x="35" y="56"/>
                  </a:cubicBezTo>
                  <a:lnTo>
                    <a:pt x="56" y="42"/>
                  </a:lnTo>
                  <a:close/>
                  <a:moveTo>
                    <a:pt x="58" y="37"/>
                  </a:moveTo>
                  <a:cubicBezTo>
                    <a:pt x="58" y="28"/>
                    <a:pt x="58" y="28"/>
                    <a:pt x="58" y="28"/>
                  </a:cubicBezTo>
                  <a:cubicBezTo>
                    <a:pt x="51" y="32"/>
                    <a:pt x="51" y="32"/>
                    <a:pt x="51" y="32"/>
                  </a:cubicBezTo>
                  <a:lnTo>
                    <a:pt x="58" y="37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1435" tIns="45718" rIns="91435" bIns="45718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200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7" name="文本框 56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65" name="文本框 64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第二章</a:t>
            </a:r>
          </a:p>
        </p:txBody>
      </p:sp>
      <p:grpSp>
        <p:nvGrpSpPr>
          <p:cNvPr id="66" name="组合 65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67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07" name="组合 106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0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6000"/>
                            </p:stCondLst>
                            <p:childTnLst>
                              <p:par>
                                <p:cTn id="7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5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6500"/>
                            </p:stCondLst>
                            <p:childTnLst>
                              <p:par>
                                <p:cTn id="8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7000"/>
                            </p:stCondLst>
                            <p:childTnLst>
                              <p:par>
                                <p:cTn id="8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7500"/>
                            </p:stCondLst>
                            <p:childTnLst>
                              <p:par>
                                <p:cTn id="9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8000"/>
                            </p:stCondLst>
                            <p:childTnLst>
                              <p:par>
                                <p:cTn id="9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" presetClass="entr" presetSubtype="4" accel="50000" decel="5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 animBg="1"/>
      <p:bldP spid="41" grpId="0" animBg="1"/>
      <p:bldP spid="47" grpId="0" animBg="1"/>
      <p:bldP spid="52" grpId="0" animBg="1"/>
      <p:bldP spid="58" grpId="0"/>
      <p:bldP spid="61" grpId="0"/>
      <p:bldP spid="62" grpId="0"/>
      <p:bldP spid="63" grpId="0"/>
      <p:bldP spid="64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Oval 59"/>
          <p:cNvSpPr/>
          <p:nvPr/>
        </p:nvSpPr>
        <p:spPr>
          <a:xfrm>
            <a:off x="5294660" y="4486527"/>
            <a:ext cx="1052556" cy="1052556"/>
          </a:xfrm>
          <a:prstGeom prst="ellipse">
            <a:avLst/>
          </a:prstGeom>
          <a:solidFill>
            <a:srgbClr val="F2A964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8" name="Oval 57"/>
          <p:cNvSpPr/>
          <p:nvPr/>
        </p:nvSpPr>
        <p:spPr>
          <a:xfrm>
            <a:off x="6607418" y="4011269"/>
            <a:ext cx="1052556" cy="1052556"/>
          </a:xfrm>
          <a:prstGeom prst="ellipse">
            <a:avLst/>
          </a:prstGeom>
          <a:solidFill>
            <a:srgbClr val="DC439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9" name="Oval 58"/>
          <p:cNvSpPr/>
          <p:nvPr/>
        </p:nvSpPr>
        <p:spPr>
          <a:xfrm>
            <a:off x="4274609" y="3610186"/>
            <a:ext cx="1052556" cy="1052556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5" name="Oval 54"/>
          <p:cNvSpPr/>
          <p:nvPr/>
        </p:nvSpPr>
        <p:spPr>
          <a:xfrm>
            <a:off x="6898259" y="2791134"/>
            <a:ext cx="1052556" cy="1052556"/>
          </a:xfrm>
          <a:prstGeom prst="ellipse">
            <a:avLst/>
          </a:prstGeom>
          <a:solidFill>
            <a:srgbClr val="E35864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4" name="Oval 53"/>
          <p:cNvSpPr/>
          <p:nvPr/>
        </p:nvSpPr>
        <p:spPr>
          <a:xfrm>
            <a:off x="5844155" y="1917333"/>
            <a:ext cx="1052556" cy="1052556"/>
          </a:xfrm>
          <a:prstGeom prst="ellipse">
            <a:avLst/>
          </a:prstGeom>
          <a:solidFill>
            <a:srgbClr val="52802D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4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5" name="Oval 44"/>
          <p:cNvSpPr/>
          <p:nvPr/>
        </p:nvSpPr>
        <p:spPr>
          <a:xfrm>
            <a:off x="4590375" y="2289623"/>
            <a:ext cx="1052556" cy="1052556"/>
          </a:xfrm>
          <a:prstGeom prst="ellipse">
            <a:avLst/>
          </a:prstGeom>
          <a:solidFill>
            <a:srgbClr val="3CA74D"/>
          </a:solidFill>
          <a:ln>
            <a:solidFill>
              <a:srgbClr val="3CA74D"/>
            </a:solidFill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4" name="Hexagon 43"/>
          <p:cNvSpPr/>
          <p:nvPr/>
        </p:nvSpPr>
        <p:spPr>
          <a:xfrm>
            <a:off x="5016043" y="3002072"/>
            <a:ext cx="750300" cy="646811"/>
          </a:xfrm>
          <a:prstGeom prst="hexagon">
            <a:avLst/>
          </a:prstGeom>
          <a:solidFill>
            <a:srgbClr val="B29F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46" name="Hexagon 45"/>
          <p:cNvSpPr/>
          <p:nvPr/>
        </p:nvSpPr>
        <p:spPr>
          <a:xfrm>
            <a:off x="6432769" y="3002072"/>
            <a:ext cx="750300" cy="646811"/>
          </a:xfrm>
          <a:prstGeom prst="hexagon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47" name="Hexagon 46"/>
          <p:cNvSpPr/>
          <p:nvPr/>
        </p:nvSpPr>
        <p:spPr>
          <a:xfrm>
            <a:off x="5730532" y="2628801"/>
            <a:ext cx="750300" cy="646811"/>
          </a:xfrm>
          <a:prstGeom prst="hexagon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48" name="Hexagon 47"/>
          <p:cNvSpPr/>
          <p:nvPr/>
        </p:nvSpPr>
        <p:spPr>
          <a:xfrm>
            <a:off x="5016043" y="3785540"/>
            <a:ext cx="750300" cy="646811"/>
          </a:xfrm>
          <a:prstGeom prst="hexagon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06</a:t>
            </a:r>
          </a:p>
        </p:txBody>
      </p:sp>
      <p:sp>
        <p:nvSpPr>
          <p:cNvPr id="50" name="Hexagon 49"/>
          <p:cNvSpPr/>
          <p:nvPr/>
        </p:nvSpPr>
        <p:spPr>
          <a:xfrm>
            <a:off x="6406195" y="3762062"/>
            <a:ext cx="750300" cy="646811"/>
          </a:xfrm>
          <a:prstGeom prst="hexagon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</a:p>
        </p:txBody>
      </p:sp>
      <p:sp>
        <p:nvSpPr>
          <p:cNvPr id="52" name="Hexagon 51"/>
          <p:cNvSpPr/>
          <p:nvPr/>
        </p:nvSpPr>
        <p:spPr>
          <a:xfrm>
            <a:off x="5730532" y="4187510"/>
            <a:ext cx="750300" cy="646811"/>
          </a:xfrm>
          <a:prstGeom prst="hexagon">
            <a:avLst/>
          </a:prstGeom>
          <a:solidFill>
            <a:srgbClr val="B29F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05</a:t>
            </a:r>
          </a:p>
        </p:txBody>
      </p:sp>
      <p:sp>
        <p:nvSpPr>
          <p:cNvPr id="63" name="Freeform 62"/>
          <p:cNvSpPr>
            <a:spLocks noEditPoints="1"/>
          </p:cNvSpPr>
          <p:nvPr/>
        </p:nvSpPr>
        <p:spPr bwMode="auto">
          <a:xfrm>
            <a:off x="4954321" y="2542416"/>
            <a:ext cx="305006" cy="445595"/>
          </a:xfrm>
          <a:custGeom>
            <a:avLst/>
            <a:gdLst/>
            <a:ahLst/>
            <a:cxnLst>
              <a:cxn ang="0">
                <a:pos x="35" y="0"/>
              </a:cxn>
              <a:cxn ang="0">
                <a:pos x="0" y="35"/>
              </a:cxn>
              <a:cxn ang="0">
                <a:pos x="16" y="74"/>
              </a:cxn>
              <a:cxn ang="0">
                <a:pos x="35" y="102"/>
              </a:cxn>
              <a:cxn ang="0">
                <a:pos x="54" y="74"/>
              </a:cxn>
              <a:cxn ang="0">
                <a:pos x="70" y="35"/>
              </a:cxn>
              <a:cxn ang="0">
                <a:pos x="35" y="0"/>
              </a:cxn>
              <a:cxn ang="0">
                <a:pos x="43" y="87"/>
              </a:cxn>
              <a:cxn ang="0">
                <a:pos x="27" y="89"/>
              </a:cxn>
              <a:cxn ang="0">
                <a:pos x="26" y="83"/>
              </a:cxn>
              <a:cxn ang="0">
                <a:pos x="26" y="83"/>
              </a:cxn>
              <a:cxn ang="0">
                <a:pos x="45" y="80"/>
              </a:cxn>
              <a:cxn ang="0">
                <a:pos x="44" y="83"/>
              </a:cxn>
              <a:cxn ang="0">
                <a:pos x="43" y="87"/>
              </a:cxn>
              <a:cxn ang="0">
                <a:pos x="25" y="79"/>
              </a:cxn>
              <a:cxn ang="0">
                <a:pos x="23" y="73"/>
              </a:cxn>
              <a:cxn ang="0">
                <a:pos x="47" y="73"/>
              </a:cxn>
              <a:cxn ang="0">
                <a:pos x="46" y="77"/>
              </a:cxn>
              <a:cxn ang="0">
                <a:pos x="25" y="79"/>
              </a:cxn>
              <a:cxn ang="0">
                <a:pos x="35" y="96"/>
              </a:cxn>
              <a:cxn ang="0">
                <a:pos x="29" y="92"/>
              </a:cxn>
              <a:cxn ang="0">
                <a:pos x="42" y="90"/>
              </a:cxn>
              <a:cxn ang="0">
                <a:pos x="35" y="96"/>
              </a:cxn>
              <a:cxn ang="0">
                <a:pos x="50" y="67"/>
              </a:cxn>
              <a:cxn ang="0">
                <a:pos x="20" y="67"/>
              </a:cxn>
              <a:cxn ang="0">
                <a:pos x="15" y="57"/>
              </a:cxn>
              <a:cxn ang="0">
                <a:pos x="6" y="35"/>
              </a:cxn>
              <a:cxn ang="0">
                <a:pos x="35" y="6"/>
              </a:cxn>
              <a:cxn ang="0">
                <a:pos x="64" y="35"/>
              </a:cxn>
              <a:cxn ang="0">
                <a:pos x="55" y="57"/>
              </a:cxn>
              <a:cxn ang="0">
                <a:pos x="50" y="67"/>
              </a:cxn>
              <a:cxn ang="0">
                <a:pos x="50" y="67"/>
              </a:cxn>
              <a:cxn ang="0">
                <a:pos x="50" y="67"/>
              </a:cxn>
            </a:cxnLst>
            <a:rect l="0" t="0" r="r" b="b"/>
            <a:pathLst>
              <a:path w="70" h="102">
                <a:moveTo>
                  <a:pt x="35" y="0"/>
                </a:moveTo>
                <a:cubicBezTo>
                  <a:pt x="16" y="0"/>
                  <a:pt x="0" y="16"/>
                  <a:pt x="0" y="35"/>
                </a:cubicBezTo>
                <a:cubicBezTo>
                  <a:pt x="0" y="48"/>
                  <a:pt x="12" y="62"/>
                  <a:pt x="16" y="74"/>
                </a:cubicBezTo>
                <a:cubicBezTo>
                  <a:pt x="22" y="91"/>
                  <a:pt x="22" y="102"/>
                  <a:pt x="35" y="102"/>
                </a:cubicBezTo>
                <a:cubicBezTo>
                  <a:pt x="49" y="102"/>
                  <a:pt x="48" y="92"/>
                  <a:pt x="54" y="74"/>
                </a:cubicBezTo>
                <a:cubicBezTo>
                  <a:pt x="58" y="62"/>
                  <a:pt x="70" y="48"/>
                  <a:pt x="70" y="35"/>
                </a:cubicBezTo>
                <a:cubicBezTo>
                  <a:pt x="70" y="16"/>
                  <a:pt x="54" y="0"/>
                  <a:pt x="35" y="0"/>
                </a:cubicBezTo>
                <a:close/>
                <a:moveTo>
                  <a:pt x="43" y="87"/>
                </a:moveTo>
                <a:cubicBezTo>
                  <a:pt x="27" y="89"/>
                  <a:pt x="27" y="89"/>
                  <a:pt x="27" y="89"/>
                </a:cubicBezTo>
                <a:cubicBezTo>
                  <a:pt x="27" y="87"/>
                  <a:pt x="26" y="85"/>
                  <a:pt x="26" y="83"/>
                </a:cubicBezTo>
                <a:cubicBezTo>
                  <a:pt x="26" y="83"/>
                  <a:pt x="26" y="83"/>
                  <a:pt x="26" y="83"/>
                </a:cubicBezTo>
                <a:cubicBezTo>
                  <a:pt x="45" y="80"/>
                  <a:pt x="45" y="80"/>
                  <a:pt x="45" y="80"/>
                </a:cubicBezTo>
                <a:cubicBezTo>
                  <a:pt x="45" y="81"/>
                  <a:pt x="45" y="82"/>
                  <a:pt x="44" y="83"/>
                </a:cubicBezTo>
                <a:cubicBezTo>
                  <a:pt x="44" y="84"/>
                  <a:pt x="44" y="86"/>
                  <a:pt x="43" y="87"/>
                </a:cubicBezTo>
                <a:close/>
                <a:moveTo>
                  <a:pt x="25" y="79"/>
                </a:moveTo>
                <a:cubicBezTo>
                  <a:pt x="24" y="78"/>
                  <a:pt x="23" y="76"/>
                  <a:pt x="23" y="73"/>
                </a:cubicBezTo>
                <a:cubicBezTo>
                  <a:pt x="47" y="73"/>
                  <a:pt x="47" y="73"/>
                  <a:pt x="47" y="73"/>
                </a:cubicBezTo>
                <a:cubicBezTo>
                  <a:pt x="47" y="75"/>
                  <a:pt x="47" y="76"/>
                  <a:pt x="46" y="77"/>
                </a:cubicBezTo>
                <a:lnTo>
                  <a:pt x="25" y="79"/>
                </a:lnTo>
                <a:close/>
                <a:moveTo>
                  <a:pt x="35" y="96"/>
                </a:moveTo>
                <a:cubicBezTo>
                  <a:pt x="32" y="96"/>
                  <a:pt x="30" y="95"/>
                  <a:pt x="29" y="92"/>
                </a:cubicBezTo>
                <a:cubicBezTo>
                  <a:pt x="42" y="90"/>
                  <a:pt x="42" y="90"/>
                  <a:pt x="42" y="90"/>
                </a:cubicBezTo>
                <a:cubicBezTo>
                  <a:pt x="40" y="95"/>
                  <a:pt x="39" y="96"/>
                  <a:pt x="35" y="96"/>
                </a:cubicBezTo>
                <a:close/>
                <a:moveTo>
                  <a:pt x="50" y="67"/>
                </a:moveTo>
                <a:cubicBezTo>
                  <a:pt x="20" y="67"/>
                  <a:pt x="20" y="67"/>
                  <a:pt x="20" y="67"/>
                </a:cubicBezTo>
                <a:cubicBezTo>
                  <a:pt x="19" y="64"/>
                  <a:pt x="17" y="60"/>
                  <a:pt x="15" y="57"/>
                </a:cubicBezTo>
                <a:cubicBezTo>
                  <a:pt x="11" y="49"/>
                  <a:pt x="6" y="41"/>
                  <a:pt x="6" y="35"/>
                </a:cubicBezTo>
                <a:cubicBezTo>
                  <a:pt x="6" y="19"/>
                  <a:pt x="19" y="6"/>
                  <a:pt x="35" y="6"/>
                </a:cubicBezTo>
                <a:cubicBezTo>
                  <a:pt x="51" y="6"/>
                  <a:pt x="64" y="19"/>
                  <a:pt x="64" y="35"/>
                </a:cubicBezTo>
                <a:cubicBezTo>
                  <a:pt x="64" y="41"/>
                  <a:pt x="60" y="49"/>
                  <a:pt x="55" y="57"/>
                </a:cubicBezTo>
                <a:cubicBezTo>
                  <a:pt x="53" y="60"/>
                  <a:pt x="52" y="64"/>
                  <a:pt x="50" y="67"/>
                </a:cubicBezTo>
                <a:close/>
                <a:moveTo>
                  <a:pt x="50" y="67"/>
                </a:moveTo>
                <a:cubicBezTo>
                  <a:pt x="50" y="67"/>
                  <a:pt x="50" y="67"/>
                  <a:pt x="50" y="67"/>
                </a:cubicBezTo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4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4" name="Freeform 69"/>
          <p:cNvSpPr/>
          <p:nvPr/>
        </p:nvSpPr>
        <p:spPr bwMode="auto">
          <a:xfrm>
            <a:off x="6285595" y="2213307"/>
            <a:ext cx="186493" cy="350307"/>
          </a:xfrm>
          <a:custGeom>
            <a:avLst/>
            <a:gdLst/>
            <a:ahLst/>
            <a:cxnLst>
              <a:cxn ang="0">
                <a:pos x="21" y="57"/>
              </a:cxn>
              <a:cxn ang="0">
                <a:pos x="21" y="63"/>
              </a:cxn>
              <a:cxn ang="0">
                <a:pos x="20" y="64"/>
              </a:cxn>
              <a:cxn ang="0">
                <a:pos x="15" y="64"/>
              </a:cxn>
              <a:cxn ang="0">
                <a:pos x="14" y="63"/>
              </a:cxn>
              <a:cxn ang="0">
                <a:pos x="14" y="57"/>
              </a:cxn>
              <a:cxn ang="0">
                <a:pos x="1" y="50"/>
              </a:cxn>
              <a:cxn ang="0">
                <a:pos x="1" y="49"/>
              </a:cxn>
              <a:cxn ang="0">
                <a:pos x="4" y="44"/>
              </a:cxn>
              <a:cxn ang="0">
                <a:pos x="5" y="43"/>
              </a:cxn>
              <a:cxn ang="0">
                <a:pos x="6" y="44"/>
              </a:cxn>
              <a:cxn ang="0">
                <a:pos x="17" y="49"/>
              </a:cxn>
              <a:cxn ang="0">
                <a:pos x="25" y="43"/>
              </a:cxn>
              <a:cxn ang="0">
                <a:pos x="16" y="36"/>
              </a:cxn>
              <a:cxn ang="0">
                <a:pos x="1" y="21"/>
              </a:cxn>
              <a:cxn ang="0">
                <a:pos x="14" y="8"/>
              </a:cxn>
              <a:cxn ang="0">
                <a:pos x="14" y="1"/>
              </a:cxn>
              <a:cxn ang="0">
                <a:pos x="15" y="0"/>
              </a:cxn>
              <a:cxn ang="0">
                <a:pos x="20" y="0"/>
              </a:cxn>
              <a:cxn ang="0">
                <a:pos x="21" y="1"/>
              </a:cxn>
              <a:cxn ang="0">
                <a:pos x="21" y="7"/>
              </a:cxn>
              <a:cxn ang="0">
                <a:pos x="32" y="12"/>
              </a:cxn>
              <a:cxn ang="0">
                <a:pos x="32" y="14"/>
              </a:cxn>
              <a:cxn ang="0">
                <a:pos x="29" y="19"/>
              </a:cxn>
              <a:cxn ang="0">
                <a:pos x="29" y="19"/>
              </a:cxn>
              <a:cxn ang="0">
                <a:pos x="28" y="19"/>
              </a:cxn>
              <a:cxn ang="0">
                <a:pos x="18" y="15"/>
              </a:cxn>
              <a:cxn ang="0">
                <a:pos x="10" y="21"/>
              </a:cxn>
              <a:cxn ang="0">
                <a:pos x="20" y="28"/>
              </a:cxn>
              <a:cxn ang="0">
                <a:pos x="34" y="42"/>
              </a:cxn>
              <a:cxn ang="0">
                <a:pos x="21" y="57"/>
              </a:cxn>
            </a:cxnLst>
            <a:rect l="0" t="0" r="r" b="b"/>
            <a:pathLst>
              <a:path w="34" h="64">
                <a:moveTo>
                  <a:pt x="21" y="57"/>
                </a:moveTo>
                <a:cubicBezTo>
                  <a:pt x="21" y="63"/>
                  <a:pt x="21" y="63"/>
                  <a:pt x="21" y="63"/>
                </a:cubicBezTo>
                <a:cubicBezTo>
                  <a:pt x="21" y="63"/>
                  <a:pt x="20" y="64"/>
                  <a:pt x="20" y="64"/>
                </a:cubicBezTo>
                <a:cubicBezTo>
                  <a:pt x="15" y="64"/>
                  <a:pt x="15" y="64"/>
                  <a:pt x="15" y="64"/>
                </a:cubicBezTo>
                <a:cubicBezTo>
                  <a:pt x="14" y="64"/>
                  <a:pt x="14" y="63"/>
                  <a:pt x="14" y="63"/>
                </a:cubicBezTo>
                <a:cubicBezTo>
                  <a:pt x="14" y="57"/>
                  <a:pt x="14" y="57"/>
                  <a:pt x="14" y="57"/>
                </a:cubicBezTo>
                <a:cubicBezTo>
                  <a:pt x="5" y="55"/>
                  <a:pt x="1" y="50"/>
                  <a:pt x="1" y="50"/>
                </a:cubicBezTo>
                <a:cubicBezTo>
                  <a:pt x="0" y="50"/>
                  <a:pt x="0" y="49"/>
                  <a:pt x="1" y="49"/>
                </a:cubicBezTo>
                <a:cubicBezTo>
                  <a:pt x="4" y="44"/>
                  <a:pt x="4" y="44"/>
                  <a:pt x="4" y="44"/>
                </a:cubicBezTo>
                <a:cubicBezTo>
                  <a:pt x="4" y="44"/>
                  <a:pt x="5" y="43"/>
                  <a:pt x="5" y="43"/>
                </a:cubicBezTo>
                <a:cubicBezTo>
                  <a:pt x="5" y="43"/>
                  <a:pt x="6" y="44"/>
                  <a:pt x="6" y="44"/>
                </a:cubicBezTo>
                <a:cubicBezTo>
                  <a:pt x="6" y="44"/>
                  <a:pt x="11" y="49"/>
                  <a:pt x="17" y="49"/>
                </a:cubicBezTo>
                <a:cubicBezTo>
                  <a:pt x="21" y="49"/>
                  <a:pt x="25" y="47"/>
                  <a:pt x="25" y="43"/>
                </a:cubicBezTo>
                <a:cubicBezTo>
                  <a:pt x="25" y="39"/>
                  <a:pt x="20" y="38"/>
                  <a:pt x="16" y="36"/>
                </a:cubicBezTo>
                <a:cubicBezTo>
                  <a:pt x="9" y="33"/>
                  <a:pt x="1" y="30"/>
                  <a:pt x="1" y="21"/>
                </a:cubicBezTo>
                <a:cubicBezTo>
                  <a:pt x="1" y="14"/>
                  <a:pt x="6" y="9"/>
                  <a:pt x="14" y="8"/>
                </a:cubicBezTo>
                <a:cubicBezTo>
                  <a:pt x="14" y="1"/>
                  <a:pt x="14" y="1"/>
                  <a:pt x="14" y="1"/>
                </a:cubicBezTo>
                <a:cubicBezTo>
                  <a:pt x="14" y="0"/>
                  <a:pt x="14" y="0"/>
                  <a:pt x="15" y="0"/>
                </a:cubicBezTo>
                <a:cubicBezTo>
                  <a:pt x="20" y="0"/>
                  <a:pt x="20" y="0"/>
                  <a:pt x="20" y="0"/>
                </a:cubicBezTo>
                <a:cubicBezTo>
                  <a:pt x="20" y="0"/>
                  <a:pt x="21" y="0"/>
                  <a:pt x="21" y="1"/>
                </a:cubicBezTo>
                <a:cubicBezTo>
                  <a:pt x="21" y="7"/>
                  <a:pt x="21" y="7"/>
                  <a:pt x="21" y="7"/>
                </a:cubicBezTo>
                <a:cubicBezTo>
                  <a:pt x="28" y="8"/>
                  <a:pt x="32" y="12"/>
                  <a:pt x="32" y="12"/>
                </a:cubicBezTo>
                <a:cubicBezTo>
                  <a:pt x="33" y="13"/>
                  <a:pt x="33" y="13"/>
                  <a:pt x="32" y="14"/>
                </a:cubicBezTo>
                <a:cubicBezTo>
                  <a:pt x="29" y="19"/>
                  <a:pt x="29" y="19"/>
                  <a:pt x="29" y="19"/>
                </a:cubicBezTo>
                <a:cubicBezTo>
                  <a:pt x="29" y="19"/>
                  <a:pt x="29" y="19"/>
                  <a:pt x="29" y="19"/>
                </a:cubicBezTo>
                <a:cubicBezTo>
                  <a:pt x="28" y="19"/>
                  <a:pt x="28" y="19"/>
                  <a:pt x="28" y="19"/>
                </a:cubicBezTo>
                <a:cubicBezTo>
                  <a:pt x="28" y="19"/>
                  <a:pt x="23" y="15"/>
                  <a:pt x="18" y="15"/>
                </a:cubicBezTo>
                <a:cubicBezTo>
                  <a:pt x="13" y="15"/>
                  <a:pt x="10" y="18"/>
                  <a:pt x="10" y="21"/>
                </a:cubicBezTo>
                <a:cubicBezTo>
                  <a:pt x="10" y="25"/>
                  <a:pt x="15" y="26"/>
                  <a:pt x="20" y="28"/>
                </a:cubicBezTo>
                <a:cubicBezTo>
                  <a:pt x="26" y="31"/>
                  <a:pt x="34" y="34"/>
                  <a:pt x="34" y="42"/>
                </a:cubicBezTo>
                <a:cubicBezTo>
                  <a:pt x="34" y="50"/>
                  <a:pt x="28" y="55"/>
                  <a:pt x="21" y="57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4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6" name="Freeform 23"/>
          <p:cNvSpPr>
            <a:spLocks noEditPoints="1"/>
          </p:cNvSpPr>
          <p:nvPr/>
        </p:nvSpPr>
        <p:spPr bwMode="auto">
          <a:xfrm>
            <a:off x="7287745" y="3168776"/>
            <a:ext cx="293589" cy="277610"/>
          </a:xfrm>
          <a:custGeom>
            <a:avLst/>
            <a:gdLst/>
            <a:ahLst/>
            <a:cxnLst>
              <a:cxn ang="0">
                <a:pos x="68" y="14"/>
              </a:cxn>
              <a:cxn ang="0">
                <a:pos x="68" y="18"/>
              </a:cxn>
              <a:cxn ang="0">
                <a:pos x="64" y="18"/>
              </a:cxn>
              <a:cxn ang="0">
                <a:pos x="61" y="21"/>
              </a:cxn>
              <a:cxn ang="0">
                <a:pos x="7" y="21"/>
              </a:cxn>
              <a:cxn ang="0">
                <a:pos x="4" y="18"/>
              </a:cxn>
              <a:cxn ang="0">
                <a:pos x="0" y="18"/>
              </a:cxn>
              <a:cxn ang="0">
                <a:pos x="0" y="14"/>
              </a:cxn>
              <a:cxn ang="0">
                <a:pos x="34" y="0"/>
              </a:cxn>
              <a:cxn ang="0">
                <a:pos x="68" y="14"/>
              </a:cxn>
              <a:cxn ang="0">
                <a:pos x="68" y="60"/>
              </a:cxn>
              <a:cxn ang="0">
                <a:pos x="68" y="64"/>
              </a:cxn>
              <a:cxn ang="0">
                <a:pos x="0" y="64"/>
              </a:cxn>
              <a:cxn ang="0">
                <a:pos x="0" y="60"/>
              </a:cxn>
              <a:cxn ang="0">
                <a:pos x="2" y="57"/>
              </a:cxn>
              <a:cxn ang="0">
                <a:pos x="66" y="57"/>
              </a:cxn>
              <a:cxn ang="0">
                <a:pos x="68" y="60"/>
              </a:cxn>
              <a:cxn ang="0">
                <a:pos x="18" y="23"/>
              </a:cxn>
              <a:cxn ang="0">
                <a:pos x="18" y="50"/>
              </a:cxn>
              <a:cxn ang="0">
                <a:pos x="23" y="50"/>
              </a:cxn>
              <a:cxn ang="0">
                <a:pos x="23" y="23"/>
              </a:cxn>
              <a:cxn ang="0">
                <a:pos x="32" y="23"/>
              </a:cxn>
              <a:cxn ang="0">
                <a:pos x="32" y="50"/>
              </a:cxn>
              <a:cxn ang="0">
                <a:pos x="36" y="50"/>
              </a:cxn>
              <a:cxn ang="0">
                <a:pos x="36" y="23"/>
              </a:cxn>
              <a:cxn ang="0">
                <a:pos x="45" y="23"/>
              </a:cxn>
              <a:cxn ang="0">
                <a:pos x="45" y="50"/>
              </a:cxn>
              <a:cxn ang="0">
                <a:pos x="50" y="50"/>
              </a:cxn>
              <a:cxn ang="0">
                <a:pos x="50" y="23"/>
              </a:cxn>
              <a:cxn ang="0">
                <a:pos x="59" y="23"/>
              </a:cxn>
              <a:cxn ang="0">
                <a:pos x="59" y="50"/>
              </a:cxn>
              <a:cxn ang="0">
                <a:pos x="61" y="50"/>
              </a:cxn>
              <a:cxn ang="0">
                <a:pos x="64" y="53"/>
              </a:cxn>
              <a:cxn ang="0">
                <a:pos x="64" y="55"/>
              </a:cxn>
              <a:cxn ang="0">
                <a:pos x="4" y="55"/>
              </a:cxn>
              <a:cxn ang="0">
                <a:pos x="4" y="53"/>
              </a:cxn>
              <a:cxn ang="0">
                <a:pos x="7" y="50"/>
              </a:cxn>
              <a:cxn ang="0">
                <a:pos x="9" y="50"/>
              </a:cxn>
              <a:cxn ang="0">
                <a:pos x="9" y="23"/>
              </a:cxn>
              <a:cxn ang="0">
                <a:pos x="18" y="23"/>
              </a:cxn>
            </a:cxnLst>
            <a:rect l="0" t="0" r="r" b="b"/>
            <a:pathLst>
              <a:path w="68" h="64">
                <a:moveTo>
                  <a:pt x="68" y="14"/>
                </a:moveTo>
                <a:cubicBezTo>
                  <a:pt x="68" y="18"/>
                  <a:pt x="68" y="18"/>
                  <a:pt x="68" y="18"/>
                </a:cubicBezTo>
                <a:cubicBezTo>
                  <a:pt x="64" y="18"/>
                  <a:pt x="64" y="18"/>
                  <a:pt x="64" y="18"/>
                </a:cubicBezTo>
                <a:cubicBezTo>
                  <a:pt x="64" y="20"/>
                  <a:pt x="63" y="21"/>
                  <a:pt x="61" y="21"/>
                </a:cubicBezTo>
                <a:cubicBezTo>
                  <a:pt x="7" y="21"/>
                  <a:pt x="7" y="21"/>
                  <a:pt x="7" y="21"/>
                </a:cubicBezTo>
                <a:cubicBezTo>
                  <a:pt x="5" y="21"/>
                  <a:pt x="4" y="20"/>
                  <a:pt x="4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14"/>
                  <a:pt x="0" y="14"/>
                  <a:pt x="0" y="14"/>
                </a:cubicBezTo>
                <a:cubicBezTo>
                  <a:pt x="34" y="0"/>
                  <a:pt x="34" y="0"/>
                  <a:pt x="34" y="0"/>
                </a:cubicBezTo>
                <a:lnTo>
                  <a:pt x="68" y="14"/>
                </a:lnTo>
                <a:close/>
                <a:moveTo>
                  <a:pt x="68" y="60"/>
                </a:moveTo>
                <a:cubicBezTo>
                  <a:pt x="68" y="64"/>
                  <a:pt x="68" y="64"/>
                  <a:pt x="68" y="64"/>
                </a:cubicBezTo>
                <a:cubicBezTo>
                  <a:pt x="0" y="64"/>
                  <a:pt x="0" y="64"/>
                  <a:pt x="0" y="64"/>
                </a:cubicBezTo>
                <a:cubicBezTo>
                  <a:pt x="0" y="60"/>
                  <a:pt x="0" y="60"/>
                  <a:pt x="0" y="60"/>
                </a:cubicBezTo>
                <a:cubicBezTo>
                  <a:pt x="0" y="58"/>
                  <a:pt x="1" y="57"/>
                  <a:pt x="2" y="57"/>
                </a:cubicBezTo>
                <a:cubicBezTo>
                  <a:pt x="66" y="57"/>
                  <a:pt x="66" y="57"/>
                  <a:pt x="66" y="57"/>
                </a:cubicBezTo>
                <a:cubicBezTo>
                  <a:pt x="67" y="57"/>
                  <a:pt x="68" y="58"/>
                  <a:pt x="68" y="60"/>
                </a:cubicBezTo>
                <a:close/>
                <a:moveTo>
                  <a:pt x="18" y="23"/>
                </a:moveTo>
                <a:cubicBezTo>
                  <a:pt x="18" y="50"/>
                  <a:pt x="18" y="50"/>
                  <a:pt x="18" y="50"/>
                </a:cubicBezTo>
                <a:cubicBezTo>
                  <a:pt x="23" y="50"/>
                  <a:pt x="23" y="50"/>
                  <a:pt x="23" y="50"/>
                </a:cubicBezTo>
                <a:cubicBezTo>
                  <a:pt x="23" y="23"/>
                  <a:pt x="23" y="23"/>
                  <a:pt x="23" y="23"/>
                </a:cubicBezTo>
                <a:cubicBezTo>
                  <a:pt x="32" y="23"/>
                  <a:pt x="32" y="23"/>
                  <a:pt x="32" y="23"/>
                </a:cubicBezTo>
                <a:cubicBezTo>
                  <a:pt x="32" y="50"/>
                  <a:pt x="32" y="50"/>
                  <a:pt x="32" y="50"/>
                </a:cubicBezTo>
                <a:cubicBezTo>
                  <a:pt x="36" y="50"/>
                  <a:pt x="36" y="50"/>
                  <a:pt x="36" y="50"/>
                </a:cubicBezTo>
                <a:cubicBezTo>
                  <a:pt x="36" y="23"/>
                  <a:pt x="36" y="23"/>
                  <a:pt x="36" y="23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50"/>
                  <a:pt x="45" y="50"/>
                  <a:pt x="45" y="50"/>
                </a:cubicBezTo>
                <a:cubicBezTo>
                  <a:pt x="50" y="50"/>
                  <a:pt x="50" y="50"/>
                  <a:pt x="50" y="50"/>
                </a:cubicBezTo>
                <a:cubicBezTo>
                  <a:pt x="50" y="23"/>
                  <a:pt x="50" y="23"/>
                  <a:pt x="50" y="23"/>
                </a:cubicBezTo>
                <a:cubicBezTo>
                  <a:pt x="59" y="23"/>
                  <a:pt x="59" y="23"/>
                  <a:pt x="59" y="23"/>
                </a:cubicBezTo>
                <a:cubicBezTo>
                  <a:pt x="59" y="50"/>
                  <a:pt x="59" y="50"/>
                  <a:pt x="59" y="50"/>
                </a:cubicBezTo>
                <a:cubicBezTo>
                  <a:pt x="61" y="50"/>
                  <a:pt x="61" y="50"/>
                  <a:pt x="61" y="50"/>
                </a:cubicBezTo>
                <a:cubicBezTo>
                  <a:pt x="63" y="50"/>
                  <a:pt x="64" y="51"/>
                  <a:pt x="64" y="53"/>
                </a:cubicBezTo>
                <a:cubicBezTo>
                  <a:pt x="64" y="55"/>
                  <a:pt x="64" y="55"/>
                  <a:pt x="64" y="55"/>
                </a:cubicBezTo>
                <a:cubicBezTo>
                  <a:pt x="4" y="55"/>
                  <a:pt x="4" y="55"/>
                  <a:pt x="4" y="55"/>
                </a:cubicBezTo>
                <a:cubicBezTo>
                  <a:pt x="4" y="53"/>
                  <a:pt x="4" y="53"/>
                  <a:pt x="4" y="53"/>
                </a:cubicBezTo>
                <a:cubicBezTo>
                  <a:pt x="4" y="51"/>
                  <a:pt x="5" y="50"/>
                  <a:pt x="7" y="50"/>
                </a:cubicBezTo>
                <a:cubicBezTo>
                  <a:pt x="9" y="50"/>
                  <a:pt x="9" y="50"/>
                  <a:pt x="9" y="50"/>
                </a:cubicBezTo>
                <a:cubicBezTo>
                  <a:pt x="9" y="23"/>
                  <a:pt x="9" y="23"/>
                  <a:pt x="9" y="23"/>
                </a:cubicBezTo>
                <a:lnTo>
                  <a:pt x="18" y="23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4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7" name="Freeform 57"/>
          <p:cNvSpPr>
            <a:spLocks noEditPoints="1"/>
          </p:cNvSpPr>
          <p:nvPr/>
        </p:nvSpPr>
        <p:spPr bwMode="auto">
          <a:xfrm>
            <a:off x="6996197" y="4474944"/>
            <a:ext cx="274999" cy="243794"/>
          </a:xfrm>
          <a:custGeom>
            <a:avLst/>
            <a:gdLst/>
            <a:ahLst/>
            <a:cxnLst>
              <a:cxn ang="0">
                <a:pos x="7" y="9"/>
              </a:cxn>
              <a:cxn ang="0">
                <a:pos x="7" y="57"/>
              </a:cxn>
              <a:cxn ang="0">
                <a:pos x="6" y="58"/>
              </a:cxn>
              <a:cxn ang="0">
                <a:pos x="4" y="58"/>
              </a:cxn>
              <a:cxn ang="0">
                <a:pos x="2" y="57"/>
              </a:cxn>
              <a:cxn ang="0">
                <a:pos x="2" y="9"/>
              </a:cxn>
              <a:cxn ang="0">
                <a:pos x="0" y="4"/>
              </a:cxn>
              <a:cxn ang="0">
                <a:pos x="5" y="0"/>
              </a:cxn>
              <a:cxn ang="0">
                <a:pos x="10" y="4"/>
              </a:cxn>
              <a:cxn ang="0">
                <a:pos x="7" y="9"/>
              </a:cxn>
              <a:cxn ang="0">
                <a:pos x="65" y="36"/>
              </a:cxn>
              <a:cxn ang="0">
                <a:pos x="63" y="38"/>
              </a:cxn>
              <a:cxn ang="0">
                <a:pos x="49" y="43"/>
              </a:cxn>
              <a:cxn ang="0">
                <a:pos x="31" y="37"/>
              </a:cxn>
              <a:cxn ang="0">
                <a:pos x="13" y="43"/>
              </a:cxn>
              <a:cxn ang="0">
                <a:pos x="12" y="43"/>
              </a:cxn>
              <a:cxn ang="0">
                <a:pos x="10" y="41"/>
              </a:cxn>
              <a:cxn ang="0">
                <a:pos x="10" y="13"/>
              </a:cxn>
              <a:cxn ang="0">
                <a:pos x="11" y="11"/>
              </a:cxn>
              <a:cxn ang="0">
                <a:pos x="14" y="9"/>
              </a:cxn>
              <a:cxn ang="0">
                <a:pos x="30" y="4"/>
              </a:cxn>
              <a:cxn ang="0">
                <a:pos x="46" y="9"/>
              </a:cxn>
              <a:cxn ang="0">
                <a:pos x="49" y="10"/>
              </a:cxn>
              <a:cxn ang="0">
                <a:pos x="63" y="4"/>
              </a:cxn>
              <a:cxn ang="0">
                <a:pos x="65" y="7"/>
              </a:cxn>
              <a:cxn ang="0">
                <a:pos x="65" y="36"/>
              </a:cxn>
            </a:cxnLst>
            <a:rect l="0" t="0" r="r" b="b"/>
            <a:pathLst>
              <a:path w="65" h="58">
                <a:moveTo>
                  <a:pt x="7" y="9"/>
                </a:moveTo>
                <a:cubicBezTo>
                  <a:pt x="7" y="57"/>
                  <a:pt x="7" y="57"/>
                  <a:pt x="7" y="57"/>
                </a:cubicBezTo>
                <a:cubicBezTo>
                  <a:pt x="7" y="57"/>
                  <a:pt x="7" y="58"/>
                  <a:pt x="6" y="58"/>
                </a:cubicBezTo>
                <a:cubicBezTo>
                  <a:pt x="4" y="58"/>
                  <a:pt x="4" y="58"/>
                  <a:pt x="4" y="58"/>
                </a:cubicBezTo>
                <a:cubicBezTo>
                  <a:pt x="3" y="58"/>
                  <a:pt x="2" y="57"/>
                  <a:pt x="2" y="57"/>
                </a:cubicBezTo>
                <a:cubicBezTo>
                  <a:pt x="2" y="9"/>
                  <a:pt x="2" y="9"/>
                  <a:pt x="2" y="9"/>
                </a:cubicBezTo>
                <a:cubicBezTo>
                  <a:pt x="1" y="8"/>
                  <a:pt x="0" y="6"/>
                  <a:pt x="0" y="4"/>
                </a:cubicBezTo>
                <a:cubicBezTo>
                  <a:pt x="0" y="2"/>
                  <a:pt x="2" y="0"/>
                  <a:pt x="5" y="0"/>
                </a:cubicBezTo>
                <a:cubicBezTo>
                  <a:pt x="7" y="0"/>
                  <a:pt x="10" y="2"/>
                  <a:pt x="10" y="4"/>
                </a:cubicBezTo>
                <a:cubicBezTo>
                  <a:pt x="10" y="6"/>
                  <a:pt x="9" y="8"/>
                  <a:pt x="7" y="9"/>
                </a:cubicBezTo>
                <a:close/>
                <a:moveTo>
                  <a:pt x="65" y="36"/>
                </a:moveTo>
                <a:cubicBezTo>
                  <a:pt x="65" y="37"/>
                  <a:pt x="65" y="38"/>
                  <a:pt x="63" y="38"/>
                </a:cubicBezTo>
                <a:cubicBezTo>
                  <a:pt x="59" y="41"/>
                  <a:pt x="54" y="43"/>
                  <a:pt x="49" y="43"/>
                </a:cubicBezTo>
                <a:cubicBezTo>
                  <a:pt x="43" y="43"/>
                  <a:pt x="39" y="37"/>
                  <a:pt x="31" y="37"/>
                </a:cubicBezTo>
                <a:cubicBezTo>
                  <a:pt x="25" y="37"/>
                  <a:pt x="19" y="40"/>
                  <a:pt x="13" y="43"/>
                </a:cubicBezTo>
                <a:cubicBezTo>
                  <a:pt x="13" y="43"/>
                  <a:pt x="12" y="43"/>
                  <a:pt x="12" y="43"/>
                </a:cubicBezTo>
                <a:cubicBezTo>
                  <a:pt x="11" y="43"/>
                  <a:pt x="10" y="42"/>
                  <a:pt x="10" y="41"/>
                </a:cubicBezTo>
                <a:cubicBezTo>
                  <a:pt x="10" y="13"/>
                  <a:pt x="10" y="13"/>
                  <a:pt x="10" y="13"/>
                </a:cubicBezTo>
                <a:cubicBezTo>
                  <a:pt x="10" y="12"/>
                  <a:pt x="10" y="11"/>
                  <a:pt x="11" y="11"/>
                </a:cubicBezTo>
                <a:cubicBezTo>
                  <a:pt x="12" y="10"/>
                  <a:pt x="13" y="9"/>
                  <a:pt x="14" y="9"/>
                </a:cubicBezTo>
                <a:cubicBezTo>
                  <a:pt x="19" y="7"/>
                  <a:pt x="24" y="4"/>
                  <a:pt x="30" y="4"/>
                </a:cubicBezTo>
                <a:cubicBezTo>
                  <a:pt x="36" y="4"/>
                  <a:pt x="40" y="6"/>
                  <a:pt x="46" y="9"/>
                </a:cubicBezTo>
                <a:cubicBezTo>
                  <a:pt x="47" y="9"/>
                  <a:pt x="48" y="10"/>
                  <a:pt x="49" y="10"/>
                </a:cubicBezTo>
                <a:cubicBezTo>
                  <a:pt x="55" y="10"/>
                  <a:pt x="61" y="4"/>
                  <a:pt x="63" y="4"/>
                </a:cubicBezTo>
                <a:cubicBezTo>
                  <a:pt x="64" y="4"/>
                  <a:pt x="65" y="6"/>
                  <a:pt x="65" y="7"/>
                </a:cubicBezTo>
                <a:lnTo>
                  <a:pt x="65" y="36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40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8" name="Freeform 83"/>
          <p:cNvSpPr>
            <a:spLocks noEditPoints="1"/>
          </p:cNvSpPr>
          <p:nvPr/>
        </p:nvSpPr>
        <p:spPr bwMode="auto">
          <a:xfrm>
            <a:off x="5675340" y="4891485"/>
            <a:ext cx="271538" cy="407304"/>
          </a:xfrm>
          <a:custGeom>
            <a:avLst/>
            <a:gdLst/>
            <a:ahLst/>
            <a:cxnLst>
              <a:cxn ang="0">
                <a:pos x="38" y="26"/>
              </a:cxn>
              <a:cxn ang="0">
                <a:pos x="24" y="55"/>
              </a:cxn>
              <a:cxn ang="0">
                <a:pos x="20" y="58"/>
              </a:cxn>
              <a:cxn ang="0">
                <a:pos x="16" y="55"/>
              </a:cxn>
              <a:cxn ang="0">
                <a:pos x="2" y="26"/>
              </a:cxn>
              <a:cxn ang="0">
                <a:pos x="0" y="19"/>
              </a:cxn>
              <a:cxn ang="0">
                <a:pos x="20" y="0"/>
              </a:cxn>
              <a:cxn ang="0">
                <a:pos x="39" y="19"/>
              </a:cxn>
              <a:cxn ang="0">
                <a:pos x="38" y="26"/>
              </a:cxn>
              <a:cxn ang="0">
                <a:pos x="20" y="9"/>
              </a:cxn>
              <a:cxn ang="0">
                <a:pos x="10" y="19"/>
              </a:cxn>
              <a:cxn ang="0">
                <a:pos x="20" y="29"/>
              </a:cxn>
              <a:cxn ang="0">
                <a:pos x="30" y="19"/>
              </a:cxn>
              <a:cxn ang="0">
                <a:pos x="20" y="9"/>
              </a:cxn>
            </a:cxnLst>
            <a:rect l="0" t="0" r="r" b="b"/>
            <a:pathLst>
              <a:path w="39" h="58">
                <a:moveTo>
                  <a:pt x="38" y="26"/>
                </a:moveTo>
                <a:cubicBezTo>
                  <a:pt x="24" y="55"/>
                  <a:pt x="24" y="55"/>
                  <a:pt x="24" y="55"/>
                </a:cubicBezTo>
                <a:cubicBezTo>
                  <a:pt x="23" y="57"/>
                  <a:pt x="22" y="58"/>
                  <a:pt x="20" y="58"/>
                </a:cubicBezTo>
                <a:cubicBezTo>
                  <a:pt x="18" y="58"/>
                  <a:pt x="16" y="57"/>
                  <a:pt x="16" y="55"/>
                </a:cubicBezTo>
                <a:cubicBezTo>
                  <a:pt x="2" y="26"/>
                  <a:pt x="2" y="26"/>
                  <a:pt x="2" y="26"/>
                </a:cubicBezTo>
                <a:cubicBezTo>
                  <a:pt x="1" y="24"/>
                  <a:pt x="0" y="21"/>
                  <a:pt x="0" y="19"/>
                </a:cubicBezTo>
                <a:cubicBezTo>
                  <a:pt x="0" y="8"/>
                  <a:pt x="9" y="0"/>
                  <a:pt x="20" y="0"/>
                </a:cubicBezTo>
                <a:cubicBezTo>
                  <a:pt x="31" y="0"/>
                  <a:pt x="39" y="8"/>
                  <a:pt x="39" y="19"/>
                </a:cubicBezTo>
                <a:cubicBezTo>
                  <a:pt x="39" y="21"/>
                  <a:pt x="39" y="24"/>
                  <a:pt x="38" y="26"/>
                </a:cubicBezTo>
                <a:close/>
                <a:moveTo>
                  <a:pt x="20" y="9"/>
                </a:moveTo>
                <a:cubicBezTo>
                  <a:pt x="15" y="9"/>
                  <a:pt x="10" y="14"/>
                  <a:pt x="10" y="19"/>
                </a:cubicBezTo>
                <a:cubicBezTo>
                  <a:pt x="10" y="24"/>
                  <a:pt x="15" y="29"/>
                  <a:pt x="20" y="29"/>
                </a:cubicBezTo>
                <a:cubicBezTo>
                  <a:pt x="25" y="29"/>
                  <a:pt x="30" y="24"/>
                  <a:pt x="30" y="19"/>
                </a:cubicBezTo>
                <a:cubicBezTo>
                  <a:pt x="30" y="14"/>
                  <a:pt x="25" y="9"/>
                  <a:pt x="20" y="9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9" name="Freeform 40"/>
          <p:cNvSpPr>
            <a:spLocks noEditPoints="1"/>
          </p:cNvSpPr>
          <p:nvPr/>
        </p:nvSpPr>
        <p:spPr bwMode="auto">
          <a:xfrm>
            <a:off x="4569861" y="3943493"/>
            <a:ext cx="384460" cy="387288"/>
          </a:xfrm>
          <a:custGeom>
            <a:avLst/>
            <a:gdLst/>
            <a:ahLst/>
            <a:cxnLst>
              <a:cxn ang="0">
                <a:pos x="63" y="43"/>
              </a:cxn>
              <a:cxn ang="0">
                <a:pos x="60" y="48"/>
              </a:cxn>
              <a:cxn ang="0">
                <a:pos x="34" y="62"/>
              </a:cxn>
              <a:cxn ang="0">
                <a:pos x="31" y="63"/>
              </a:cxn>
              <a:cxn ang="0">
                <a:pos x="29" y="62"/>
              </a:cxn>
              <a:cxn ang="0">
                <a:pos x="2" y="48"/>
              </a:cxn>
              <a:cxn ang="0">
                <a:pos x="0" y="43"/>
              </a:cxn>
              <a:cxn ang="0">
                <a:pos x="0" y="14"/>
              </a:cxn>
              <a:cxn ang="0">
                <a:pos x="3" y="10"/>
              </a:cxn>
              <a:cxn ang="0">
                <a:pos x="30" y="0"/>
              </a:cxn>
              <a:cxn ang="0">
                <a:pos x="31" y="0"/>
              </a:cxn>
              <a:cxn ang="0">
                <a:pos x="33" y="0"/>
              </a:cxn>
              <a:cxn ang="0">
                <a:pos x="60" y="10"/>
              </a:cxn>
              <a:cxn ang="0">
                <a:pos x="63" y="14"/>
              </a:cxn>
              <a:cxn ang="0">
                <a:pos x="63" y="43"/>
              </a:cxn>
              <a:cxn ang="0">
                <a:pos x="58" y="14"/>
              </a:cxn>
              <a:cxn ang="0">
                <a:pos x="31" y="4"/>
              </a:cxn>
              <a:cxn ang="0">
                <a:pos x="5" y="14"/>
              </a:cxn>
              <a:cxn ang="0">
                <a:pos x="31" y="24"/>
              </a:cxn>
              <a:cxn ang="0">
                <a:pos x="58" y="14"/>
              </a:cxn>
              <a:cxn ang="0">
                <a:pos x="58" y="43"/>
              </a:cxn>
              <a:cxn ang="0">
                <a:pos x="58" y="19"/>
              </a:cxn>
              <a:cxn ang="0">
                <a:pos x="34" y="28"/>
              </a:cxn>
              <a:cxn ang="0">
                <a:pos x="34" y="57"/>
              </a:cxn>
              <a:cxn ang="0">
                <a:pos x="58" y="43"/>
              </a:cxn>
            </a:cxnLst>
            <a:rect l="0" t="0" r="r" b="b"/>
            <a:pathLst>
              <a:path w="63" h="63">
                <a:moveTo>
                  <a:pt x="63" y="43"/>
                </a:moveTo>
                <a:cubicBezTo>
                  <a:pt x="63" y="45"/>
                  <a:pt x="62" y="47"/>
                  <a:pt x="60" y="48"/>
                </a:cubicBezTo>
                <a:cubicBezTo>
                  <a:pt x="34" y="62"/>
                  <a:pt x="34" y="62"/>
                  <a:pt x="34" y="62"/>
                </a:cubicBezTo>
                <a:cubicBezTo>
                  <a:pt x="33" y="63"/>
                  <a:pt x="32" y="63"/>
                  <a:pt x="31" y="63"/>
                </a:cubicBezTo>
                <a:cubicBezTo>
                  <a:pt x="31" y="63"/>
                  <a:pt x="30" y="63"/>
                  <a:pt x="29" y="62"/>
                </a:cubicBezTo>
                <a:cubicBezTo>
                  <a:pt x="2" y="48"/>
                  <a:pt x="2" y="48"/>
                  <a:pt x="2" y="48"/>
                </a:cubicBezTo>
                <a:cubicBezTo>
                  <a:pt x="1" y="47"/>
                  <a:pt x="0" y="45"/>
                  <a:pt x="0" y="43"/>
                </a:cubicBezTo>
                <a:cubicBezTo>
                  <a:pt x="0" y="14"/>
                  <a:pt x="0" y="14"/>
                  <a:pt x="0" y="14"/>
                </a:cubicBezTo>
                <a:cubicBezTo>
                  <a:pt x="0" y="12"/>
                  <a:pt x="1" y="10"/>
                  <a:pt x="3" y="10"/>
                </a:cubicBezTo>
                <a:cubicBezTo>
                  <a:pt x="30" y="0"/>
                  <a:pt x="30" y="0"/>
                  <a:pt x="30" y="0"/>
                </a:cubicBezTo>
                <a:cubicBezTo>
                  <a:pt x="30" y="0"/>
                  <a:pt x="31" y="0"/>
                  <a:pt x="31" y="0"/>
                </a:cubicBezTo>
                <a:cubicBezTo>
                  <a:pt x="32" y="0"/>
                  <a:pt x="32" y="0"/>
                  <a:pt x="33" y="0"/>
                </a:cubicBezTo>
                <a:cubicBezTo>
                  <a:pt x="60" y="10"/>
                  <a:pt x="60" y="10"/>
                  <a:pt x="60" y="10"/>
                </a:cubicBezTo>
                <a:cubicBezTo>
                  <a:pt x="62" y="10"/>
                  <a:pt x="63" y="12"/>
                  <a:pt x="63" y="14"/>
                </a:cubicBezTo>
                <a:lnTo>
                  <a:pt x="63" y="43"/>
                </a:lnTo>
                <a:close/>
                <a:moveTo>
                  <a:pt x="58" y="14"/>
                </a:moveTo>
                <a:cubicBezTo>
                  <a:pt x="31" y="4"/>
                  <a:pt x="31" y="4"/>
                  <a:pt x="31" y="4"/>
                </a:cubicBezTo>
                <a:cubicBezTo>
                  <a:pt x="5" y="14"/>
                  <a:pt x="5" y="14"/>
                  <a:pt x="5" y="14"/>
                </a:cubicBezTo>
                <a:cubicBezTo>
                  <a:pt x="31" y="24"/>
                  <a:pt x="31" y="24"/>
                  <a:pt x="31" y="24"/>
                </a:cubicBezTo>
                <a:lnTo>
                  <a:pt x="58" y="14"/>
                </a:lnTo>
                <a:close/>
                <a:moveTo>
                  <a:pt x="58" y="43"/>
                </a:moveTo>
                <a:cubicBezTo>
                  <a:pt x="58" y="19"/>
                  <a:pt x="58" y="19"/>
                  <a:pt x="58" y="19"/>
                </a:cubicBezTo>
                <a:cubicBezTo>
                  <a:pt x="34" y="28"/>
                  <a:pt x="34" y="28"/>
                  <a:pt x="34" y="28"/>
                </a:cubicBezTo>
                <a:cubicBezTo>
                  <a:pt x="34" y="57"/>
                  <a:pt x="34" y="57"/>
                  <a:pt x="34" y="57"/>
                </a:cubicBezTo>
                <a:lnTo>
                  <a:pt x="58" y="43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4365" tIns="47184" rIns="94365" bIns="47184" numCol="1" anchor="t" anchorCtr="0" compatLnSpc="1"/>
          <a:lstStyle/>
          <a:p>
            <a:pPr>
              <a:lnSpc>
                <a:spcPct val="120000"/>
              </a:lnSpc>
            </a:pPr>
            <a:endParaRPr lang="en-US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2" name="Group 22"/>
          <p:cNvGrpSpPr/>
          <p:nvPr/>
        </p:nvGrpSpPr>
        <p:grpSpPr>
          <a:xfrm>
            <a:off x="1794723" y="3786664"/>
            <a:ext cx="2293338" cy="729681"/>
            <a:chOff x="844734" y="1912933"/>
            <a:chExt cx="2287091" cy="707056"/>
          </a:xfrm>
        </p:grpSpPr>
        <p:sp>
          <p:nvSpPr>
            <p:cNvPr id="71" name="Footer Text"/>
            <p:cNvSpPr txBox="1"/>
            <p:nvPr/>
          </p:nvSpPr>
          <p:spPr>
            <a:xfrm>
              <a:off x="844734" y="2190533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2" name="TextBox 71"/>
            <p:cNvSpPr txBox="1"/>
            <p:nvPr/>
          </p:nvSpPr>
          <p:spPr>
            <a:xfrm>
              <a:off x="1878493" y="1912933"/>
              <a:ext cx="1253332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altLang="zh-CN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" name="Group 25"/>
          <p:cNvGrpSpPr/>
          <p:nvPr/>
        </p:nvGrpSpPr>
        <p:grpSpPr>
          <a:xfrm>
            <a:off x="2779975" y="4750726"/>
            <a:ext cx="2293338" cy="836057"/>
            <a:chOff x="844734" y="1912933"/>
            <a:chExt cx="2287091" cy="810134"/>
          </a:xfrm>
        </p:grpSpPr>
        <p:sp>
          <p:nvSpPr>
            <p:cNvPr id="74" name="Footer Text"/>
            <p:cNvSpPr txBox="1"/>
            <p:nvPr/>
          </p:nvSpPr>
          <p:spPr>
            <a:xfrm>
              <a:off x="844734" y="2150459"/>
              <a:ext cx="2287091" cy="572608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春天，我是嫩绿色的，象征着生机勃勃与活力。在春节，其他叶子还未发芽时，我却已然在枝头挺立，让许多孩子惊喜地大叫：春天来了！，修改文字内容，也可以直接复制你的内容到此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5" name="TextBox 74"/>
            <p:cNvSpPr txBox="1"/>
            <p:nvPr/>
          </p:nvSpPr>
          <p:spPr>
            <a:xfrm>
              <a:off x="1878493" y="1912933"/>
              <a:ext cx="1253332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altLang="zh-CN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" name="Group 32"/>
          <p:cNvGrpSpPr/>
          <p:nvPr/>
        </p:nvGrpSpPr>
        <p:grpSpPr>
          <a:xfrm>
            <a:off x="7298594" y="1963165"/>
            <a:ext cx="2311543" cy="725332"/>
            <a:chOff x="844734" y="1912933"/>
            <a:chExt cx="2287091" cy="702841"/>
          </a:xfrm>
        </p:grpSpPr>
        <p:sp>
          <p:nvSpPr>
            <p:cNvPr id="81" name="Footer Text"/>
            <p:cNvSpPr txBox="1"/>
            <p:nvPr/>
          </p:nvSpPr>
          <p:spPr>
            <a:xfrm>
              <a:off x="844734" y="2186318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4" name="TextBox 83"/>
            <p:cNvSpPr txBox="1"/>
            <p:nvPr/>
          </p:nvSpPr>
          <p:spPr>
            <a:xfrm>
              <a:off x="844734" y="1912933"/>
              <a:ext cx="1243460" cy="250515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" name="Group 35"/>
          <p:cNvGrpSpPr/>
          <p:nvPr/>
        </p:nvGrpSpPr>
        <p:grpSpPr>
          <a:xfrm>
            <a:off x="8317882" y="2906824"/>
            <a:ext cx="2311543" cy="724167"/>
            <a:chOff x="844734" y="1912933"/>
            <a:chExt cx="2287091" cy="701713"/>
          </a:xfrm>
        </p:grpSpPr>
        <p:sp>
          <p:nvSpPr>
            <p:cNvPr id="86" name="Footer Text"/>
            <p:cNvSpPr txBox="1"/>
            <p:nvPr/>
          </p:nvSpPr>
          <p:spPr>
            <a:xfrm>
              <a:off x="844734" y="2185190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7" name="TextBox 86"/>
            <p:cNvSpPr txBox="1"/>
            <p:nvPr/>
          </p:nvSpPr>
          <p:spPr>
            <a:xfrm>
              <a:off x="844734" y="1912933"/>
              <a:ext cx="1243460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" name="Group 22"/>
          <p:cNvGrpSpPr/>
          <p:nvPr/>
        </p:nvGrpSpPr>
        <p:grpSpPr>
          <a:xfrm>
            <a:off x="2119534" y="2450816"/>
            <a:ext cx="2293338" cy="707704"/>
            <a:chOff x="844734" y="1912933"/>
            <a:chExt cx="2287091" cy="685760"/>
          </a:xfrm>
        </p:grpSpPr>
        <p:sp>
          <p:nvSpPr>
            <p:cNvPr id="89" name="Footer Text"/>
            <p:cNvSpPr txBox="1"/>
            <p:nvPr/>
          </p:nvSpPr>
          <p:spPr>
            <a:xfrm>
              <a:off x="844734" y="2169237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0" name="TextBox 89"/>
            <p:cNvSpPr txBox="1"/>
            <p:nvPr/>
          </p:nvSpPr>
          <p:spPr>
            <a:xfrm>
              <a:off x="1878493" y="1912933"/>
              <a:ext cx="1253332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9" name="Group 35"/>
          <p:cNvGrpSpPr/>
          <p:nvPr/>
        </p:nvGrpSpPr>
        <p:grpSpPr>
          <a:xfrm>
            <a:off x="8055083" y="4199079"/>
            <a:ext cx="2311543" cy="676474"/>
            <a:chOff x="844734" y="1912933"/>
            <a:chExt cx="2287091" cy="655498"/>
          </a:xfrm>
        </p:grpSpPr>
        <p:sp>
          <p:nvSpPr>
            <p:cNvPr id="92" name="Footer Text"/>
            <p:cNvSpPr txBox="1"/>
            <p:nvPr/>
          </p:nvSpPr>
          <p:spPr>
            <a:xfrm>
              <a:off x="844734" y="2138975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3" name="TextBox 92"/>
            <p:cNvSpPr txBox="1"/>
            <p:nvPr/>
          </p:nvSpPr>
          <p:spPr>
            <a:xfrm>
              <a:off x="844734" y="1912933"/>
              <a:ext cx="1243460" cy="250515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0" name="文本框 39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41" name="文本框 40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第二章</a:t>
            </a:r>
          </a:p>
        </p:txBody>
      </p:sp>
      <p:grpSp>
        <p:nvGrpSpPr>
          <p:cNvPr id="42" name="组合 41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43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98" name="组合 97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99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6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6500"/>
                            </p:stCondLst>
                            <p:childTnLst>
                              <p:par>
                                <p:cTn id="7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7000"/>
                            </p:stCondLst>
                            <p:childTnLst>
                              <p:par>
                                <p:cTn id="8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7500"/>
                            </p:stCondLst>
                            <p:childTnLst>
                              <p:par>
                                <p:cTn id="8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8000"/>
                            </p:stCondLst>
                            <p:childTnLst>
                              <p:par>
                                <p:cTn id="9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85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9000"/>
                            </p:stCondLst>
                            <p:childTnLst>
                              <p:par>
                                <p:cTn id="10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9500"/>
                            </p:stCondLst>
                            <p:childTnLst>
                              <p:par>
                                <p:cTn id="11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10000"/>
                            </p:stCondLst>
                            <p:childTnLst>
                              <p:par>
                                <p:cTn id="1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0" fill="hold">
                            <p:stCondLst>
                              <p:cond delay="10500"/>
                            </p:stCondLst>
                            <p:childTnLst>
                              <p:par>
                                <p:cTn id="1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11000"/>
                            </p:stCondLst>
                            <p:childTnLst>
                              <p:par>
                                <p:cTn id="12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9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2" fill="hold">
                            <p:stCondLst>
                              <p:cond delay="11500"/>
                            </p:stCondLst>
                            <p:childTnLst>
                              <p:par>
                                <p:cTn id="133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5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0" grpId="0" animBg="1"/>
      <p:bldP spid="58" grpId="0" animBg="1"/>
      <p:bldP spid="59" grpId="0" animBg="1"/>
      <p:bldP spid="55" grpId="0" animBg="1"/>
      <p:bldP spid="54" grpId="0" animBg="1"/>
      <p:bldP spid="45" grpId="0" animBg="1"/>
      <p:bldP spid="44" grpId="0" animBg="1"/>
      <p:bldP spid="46" grpId="0" animBg="1"/>
      <p:bldP spid="47" grpId="0" animBg="1"/>
      <p:bldP spid="48" grpId="0" animBg="1"/>
      <p:bldP spid="50" grpId="0" animBg="1"/>
      <p:bldP spid="52" grpId="0" animBg="1"/>
      <p:bldP spid="63" grpId="0" animBg="1"/>
      <p:bldP spid="64" grpId="0" animBg="1"/>
      <p:bldP spid="66" grpId="0" animBg="1"/>
      <p:bldP spid="67" grpId="0" animBg="1"/>
      <p:bldP spid="68" grpId="0" animBg="1"/>
      <p:bldP spid="69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Rectangle 23"/>
          <p:cNvSpPr/>
          <p:nvPr/>
        </p:nvSpPr>
        <p:spPr>
          <a:xfrm>
            <a:off x="4363929" y="1864994"/>
            <a:ext cx="1713865" cy="1713865"/>
          </a:xfrm>
          <a:prstGeom prst="rect">
            <a:avLst/>
          </a:prstGeom>
          <a:solidFill>
            <a:srgbClr val="3CA7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1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0" name="Rectangle 29"/>
          <p:cNvSpPr/>
          <p:nvPr/>
        </p:nvSpPr>
        <p:spPr>
          <a:xfrm rot="5400000">
            <a:off x="6076284" y="1864994"/>
            <a:ext cx="1713865" cy="1713865"/>
          </a:xfrm>
          <a:prstGeom prst="rect">
            <a:avLst/>
          </a:prstGeom>
          <a:solidFill>
            <a:srgbClr val="52802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3" name="Rectangle 42"/>
          <p:cNvSpPr/>
          <p:nvPr/>
        </p:nvSpPr>
        <p:spPr>
          <a:xfrm rot="10800000">
            <a:off x="6077794" y="3581601"/>
            <a:ext cx="1713865" cy="1713865"/>
          </a:xfrm>
          <a:prstGeom prst="rect">
            <a:avLst/>
          </a:prstGeom>
          <a:solidFill>
            <a:srgbClr val="E3586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9" name="Rectangle 38"/>
          <p:cNvSpPr/>
          <p:nvPr/>
        </p:nvSpPr>
        <p:spPr>
          <a:xfrm rot="16200000">
            <a:off x="4365438" y="3581602"/>
            <a:ext cx="1713865" cy="1713865"/>
          </a:xfrm>
          <a:prstGeom prst="rect">
            <a:avLst/>
          </a:prstGeom>
          <a:solidFill>
            <a:srgbClr val="DC43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1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105" name="Group 104"/>
          <p:cNvGrpSpPr/>
          <p:nvPr/>
        </p:nvGrpSpPr>
        <p:grpSpPr>
          <a:xfrm>
            <a:off x="3906322" y="2239902"/>
            <a:ext cx="964049" cy="964049"/>
            <a:chOff x="2847975" y="2058809"/>
            <a:chExt cx="811251" cy="811251"/>
          </a:xfrm>
        </p:grpSpPr>
        <p:sp>
          <p:nvSpPr>
            <p:cNvPr id="25" name="Oval 24"/>
            <p:cNvSpPr/>
            <p:nvPr/>
          </p:nvSpPr>
          <p:spPr>
            <a:xfrm>
              <a:off x="2847975" y="2058809"/>
              <a:ext cx="811251" cy="811251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6" name="Oval 25"/>
            <p:cNvSpPr/>
            <p:nvPr/>
          </p:nvSpPr>
          <p:spPr>
            <a:xfrm>
              <a:off x="2966753" y="2177587"/>
              <a:ext cx="573697" cy="573697"/>
            </a:xfrm>
            <a:prstGeom prst="ellips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8" name="Freeform 175"/>
            <p:cNvSpPr>
              <a:spLocks noEditPoints="1"/>
            </p:cNvSpPr>
            <p:nvPr/>
          </p:nvSpPr>
          <p:spPr bwMode="auto">
            <a:xfrm>
              <a:off x="3086099" y="2293109"/>
              <a:ext cx="325916" cy="328522"/>
            </a:xfrm>
            <a:custGeom>
              <a:avLst/>
              <a:gdLst/>
              <a:ahLst/>
              <a:cxnLst>
                <a:cxn ang="0">
                  <a:pos x="11" y="57"/>
                </a:cxn>
                <a:cxn ang="0">
                  <a:pos x="8" y="58"/>
                </a:cxn>
                <a:cxn ang="0">
                  <a:pos x="5" y="57"/>
                </a:cxn>
                <a:cxn ang="0">
                  <a:pos x="1" y="53"/>
                </a:cxn>
                <a:cxn ang="0">
                  <a:pos x="0" y="50"/>
                </a:cxn>
                <a:cxn ang="0">
                  <a:pos x="1" y="47"/>
                </a:cxn>
                <a:cxn ang="0">
                  <a:pos x="25" y="22"/>
                </a:cxn>
                <a:cxn ang="0">
                  <a:pos x="35" y="33"/>
                </a:cxn>
                <a:cxn ang="0">
                  <a:pos x="11" y="57"/>
                </a:cxn>
                <a:cxn ang="0">
                  <a:pos x="10" y="45"/>
                </a:cxn>
                <a:cxn ang="0">
                  <a:pos x="8" y="48"/>
                </a:cxn>
                <a:cxn ang="0">
                  <a:pos x="10" y="50"/>
                </a:cxn>
                <a:cxn ang="0">
                  <a:pos x="12" y="48"/>
                </a:cxn>
                <a:cxn ang="0">
                  <a:pos x="10" y="45"/>
                </a:cxn>
                <a:cxn ang="0">
                  <a:pos x="57" y="21"/>
                </a:cxn>
                <a:cxn ang="0">
                  <a:pos x="42" y="32"/>
                </a:cxn>
                <a:cxn ang="0">
                  <a:pos x="26" y="16"/>
                </a:cxn>
                <a:cxn ang="0">
                  <a:pos x="42" y="0"/>
                </a:cxn>
                <a:cxn ang="0">
                  <a:pos x="50" y="2"/>
                </a:cxn>
                <a:cxn ang="0">
                  <a:pos x="51" y="3"/>
                </a:cxn>
                <a:cxn ang="0">
                  <a:pos x="50" y="4"/>
                </a:cxn>
                <a:cxn ang="0">
                  <a:pos x="40" y="10"/>
                </a:cxn>
                <a:cxn ang="0">
                  <a:pos x="40" y="18"/>
                </a:cxn>
                <a:cxn ang="0">
                  <a:pos x="47" y="22"/>
                </a:cxn>
                <a:cxn ang="0">
                  <a:pos x="57" y="16"/>
                </a:cxn>
                <a:cxn ang="0">
                  <a:pos x="58" y="17"/>
                </a:cxn>
                <a:cxn ang="0">
                  <a:pos x="57" y="21"/>
                </a:cxn>
              </a:cxnLst>
              <a:rect l="0" t="0" r="r" b="b"/>
              <a:pathLst>
                <a:path w="58" h="58">
                  <a:moveTo>
                    <a:pt x="11" y="57"/>
                  </a:moveTo>
                  <a:cubicBezTo>
                    <a:pt x="10" y="58"/>
                    <a:pt x="9" y="58"/>
                    <a:pt x="8" y="58"/>
                  </a:cubicBezTo>
                  <a:cubicBezTo>
                    <a:pt x="7" y="58"/>
                    <a:pt x="6" y="58"/>
                    <a:pt x="5" y="57"/>
                  </a:cubicBezTo>
                  <a:cubicBezTo>
                    <a:pt x="1" y="53"/>
                    <a:pt x="1" y="53"/>
                    <a:pt x="1" y="53"/>
                  </a:cubicBezTo>
                  <a:cubicBezTo>
                    <a:pt x="0" y="52"/>
                    <a:pt x="0" y="51"/>
                    <a:pt x="0" y="50"/>
                  </a:cubicBezTo>
                  <a:cubicBezTo>
                    <a:pt x="0" y="49"/>
                    <a:pt x="0" y="47"/>
                    <a:pt x="1" y="47"/>
                  </a:cubicBezTo>
                  <a:cubicBezTo>
                    <a:pt x="25" y="22"/>
                    <a:pt x="25" y="22"/>
                    <a:pt x="25" y="22"/>
                  </a:cubicBezTo>
                  <a:cubicBezTo>
                    <a:pt x="27" y="27"/>
                    <a:pt x="31" y="31"/>
                    <a:pt x="35" y="33"/>
                  </a:cubicBezTo>
                  <a:lnTo>
                    <a:pt x="11" y="57"/>
                  </a:lnTo>
                  <a:close/>
                  <a:moveTo>
                    <a:pt x="10" y="45"/>
                  </a:moveTo>
                  <a:cubicBezTo>
                    <a:pt x="9" y="45"/>
                    <a:pt x="8" y="46"/>
                    <a:pt x="8" y="48"/>
                  </a:cubicBezTo>
                  <a:cubicBezTo>
                    <a:pt x="8" y="49"/>
                    <a:pt x="9" y="50"/>
                    <a:pt x="10" y="50"/>
                  </a:cubicBezTo>
                  <a:cubicBezTo>
                    <a:pt x="11" y="50"/>
                    <a:pt x="12" y="49"/>
                    <a:pt x="12" y="48"/>
                  </a:cubicBezTo>
                  <a:cubicBezTo>
                    <a:pt x="12" y="46"/>
                    <a:pt x="11" y="45"/>
                    <a:pt x="10" y="45"/>
                  </a:cubicBezTo>
                  <a:close/>
                  <a:moveTo>
                    <a:pt x="57" y="21"/>
                  </a:moveTo>
                  <a:cubicBezTo>
                    <a:pt x="55" y="27"/>
                    <a:pt x="49" y="32"/>
                    <a:pt x="42" y="32"/>
                  </a:cubicBezTo>
                  <a:cubicBezTo>
                    <a:pt x="33" y="32"/>
                    <a:pt x="26" y="24"/>
                    <a:pt x="26" y="16"/>
                  </a:cubicBezTo>
                  <a:cubicBezTo>
                    <a:pt x="26" y="7"/>
                    <a:pt x="33" y="0"/>
                    <a:pt x="42" y="0"/>
                  </a:cubicBezTo>
                  <a:cubicBezTo>
                    <a:pt x="45" y="0"/>
                    <a:pt x="48" y="0"/>
                    <a:pt x="50" y="2"/>
                  </a:cubicBezTo>
                  <a:cubicBezTo>
                    <a:pt x="51" y="2"/>
                    <a:pt x="51" y="2"/>
                    <a:pt x="51" y="3"/>
                  </a:cubicBezTo>
                  <a:cubicBezTo>
                    <a:pt x="51" y="3"/>
                    <a:pt x="51" y="4"/>
                    <a:pt x="50" y="4"/>
                  </a:cubicBezTo>
                  <a:cubicBezTo>
                    <a:pt x="40" y="10"/>
                    <a:pt x="40" y="10"/>
                    <a:pt x="40" y="10"/>
                  </a:cubicBezTo>
                  <a:cubicBezTo>
                    <a:pt x="40" y="18"/>
                    <a:pt x="40" y="18"/>
                    <a:pt x="40" y="18"/>
                  </a:cubicBezTo>
                  <a:cubicBezTo>
                    <a:pt x="47" y="22"/>
                    <a:pt x="47" y="22"/>
                    <a:pt x="47" y="22"/>
                  </a:cubicBezTo>
                  <a:cubicBezTo>
                    <a:pt x="48" y="21"/>
                    <a:pt x="56" y="16"/>
                    <a:pt x="57" y="16"/>
                  </a:cubicBezTo>
                  <a:cubicBezTo>
                    <a:pt x="58" y="16"/>
                    <a:pt x="58" y="16"/>
                    <a:pt x="58" y="17"/>
                  </a:cubicBezTo>
                  <a:cubicBezTo>
                    <a:pt x="58" y="18"/>
                    <a:pt x="58" y="20"/>
                    <a:pt x="57" y="21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6" name="Group 105"/>
          <p:cNvGrpSpPr/>
          <p:nvPr/>
        </p:nvGrpSpPr>
        <p:grpSpPr>
          <a:xfrm>
            <a:off x="7273057" y="2239902"/>
            <a:ext cx="964049" cy="964049"/>
            <a:chOff x="4844787" y="1172442"/>
            <a:chExt cx="811251" cy="811251"/>
          </a:xfrm>
        </p:grpSpPr>
        <p:sp>
          <p:nvSpPr>
            <p:cNvPr id="31" name="Oval 30"/>
            <p:cNvSpPr/>
            <p:nvPr/>
          </p:nvSpPr>
          <p:spPr>
            <a:xfrm rot="5400000">
              <a:off x="4844787" y="1172442"/>
              <a:ext cx="811251" cy="811251"/>
            </a:xfrm>
            <a:prstGeom prst="ellips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32" name="Oval 31"/>
            <p:cNvSpPr/>
            <p:nvPr/>
          </p:nvSpPr>
          <p:spPr>
            <a:xfrm rot="5400000">
              <a:off x="4963563" y="1291220"/>
              <a:ext cx="573697" cy="573697"/>
            </a:xfrm>
            <a:prstGeom prst="ellipse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9" name="Freeform 132"/>
            <p:cNvSpPr>
              <a:spLocks noEditPoints="1"/>
            </p:cNvSpPr>
            <p:nvPr/>
          </p:nvSpPr>
          <p:spPr bwMode="auto">
            <a:xfrm>
              <a:off x="5086350" y="1387475"/>
              <a:ext cx="347469" cy="332362"/>
            </a:xfrm>
            <a:custGeom>
              <a:avLst/>
              <a:gdLst/>
              <a:ahLst/>
              <a:cxnLst>
                <a:cxn ang="0">
                  <a:pos x="62" y="31"/>
                </a:cxn>
                <a:cxn ang="0">
                  <a:pos x="62" y="31"/>
                </a:cxn>
                <a:cxn ang="0">
                  <a:pos x="54" y="27"/>
                </a:cxn>
                <a:cxn ang="0">
                  <a:pos x="45" y="33"/>
                </a:cxn>
                <a:cxn ang="0">
                  <a:pos x="44" y="35"/>
                </a:cxn>
                <a:cxn ang="0">
                  <a:pos x="43" y="35"/>
                </a:cxn>
                <a:cxn ang="0">
                  <a:pos x="42" y="35"/>
                </a:cxn>
                <a:cxn ang="0">
                  <a:pos x="41" y="33"/>
                </a:cxn>
                <a:cxn ang="0">
                  <a:pos x="32" y="27"/>
                </a:cxn>
                <a:cxn ang="0">
                  <a:pos x="23" y="33"/>
                </a:cxn>
                <a:cxn ang="0">
                  <a:pos x="22" y="35"/>
                </a:cxn>
                <a:cxn ang="0">
                  <a:pos x="21" y="35"/>
                </a:cxn>
                <a:cxn ang="0">
                  <a:pos x="20" y="35"/>
                </a:cxn>
                <a:cxn ang="0">
                  <a:pos x="19" y="33"/>
                </a:cxn>
                <a:cxn ang="0">
                  <a:pos x="10" y="27"/>
                </a:cxn>
                <a:cxn ang="0">
                  <a:pos x="3" y="31"/>
                </a:cxn>
                <a:cxn ang="0">
                  <a:pos x="2" y="31"/>
                </a:cxn>
                <a:cxn ang="0">
                  <a:pos x="0" y="30"/>
                </a:cxn>
                <a:cxn ang="0">
                  <a:pos x="0" y="30"/>
                </a:cxn>
                <a:cxn ang="0">
                  <a:pos x="32" y="7"/>
                </a:cxn>
                <a:cxn ang="0">
                  <a:pos x="64" y="30"/>
                </a:cxn>
                <a:cxn ang="0">
                  <a:pos x="64" y="30"/>
                </a:cxn>
                <a:cxn ang="0">
                  <a:pos x="62" y="31"/>
                </a:cxn>
                <a:cxn ang="0">
                  <a:pos x="34" y="51"/>
                </a:cxn>
                <a:cxn ang="0">
                  <a:pos x="25" y="61"/>
                </a:cxn>
                <a:cxn ang="0">
                  <a:pos x="15" y="51"/>
                </a:cxn>
                <a:cxn ang="0">
                  <a:pos x="17" y="49"/>
                </a:cxn>
                <a:cxn ang="0">
                  <a:pos x="20" y="51"/>
                </a:cxn>
                <a:cxn ang="0">
                  <a:pos x="25" y="56"/>
                </a:cxn>
                <a:cxn ang="0">
                  <a:pos x="30" y="51"/>
                </a:cxn>
                <a:cxn ang="0">
                  <a:pos x="30" y="29"/>
                </a:cxn>
                <a:cxn ang="0">
                  <a:pos x="32" y="29"/>
                </a:cxn>
                <a:cxn ang="0">
                  <a:pos x="34" y="29"/>
                </a:cxn>
                <a:cxn ang="0">
                  <a:pos x="34" y="51"/>
                </a:cxn>
                <a:cxn ang="0">
                  <a:pos x="34" y="6"/>
                </a:cxn>
                <a:cxn ang="0">
                  <a:pos x="32" y="6"/>
                </a:cxn>
                <a:cxn ang="0">
                  <a:pos x="30" y="6"/>
                </a:cxn>
                <a:cxn ang="0">
                  <a:pos x="30" y="3"/>
                </a:cxn>
                <a:cxn ang="0">
                  <a:pos x="32" y="0"/>
                </a:cxn>
                <a:cxn ang="0">
                  <a:pos x="34" y="3"/>
                </a:cxn>
                <a:cxn ang="0">
                  <a:pos x="34" y="6"/>
                </a:cxn>
              </a:cxnLst>
              <a:rect l="0" t="0" r="r" b="b"/>
              <a:pathLst>
                <a:path w="64" h="61">
                  <a:moveTo>
                    <a:pt x="62" y="31"/>
                  </a:moveTo>
                  <a:cubicBezTo>
                    <a:pt x="62" y="31"/>
                    <a:pt x="62" y="31"/>
                    <a:pt x="62" y="31"/>
                  </a:cubicBezTo>
                  <a:cubicBezTo>
                    <a:pt x="59" y="29"/>
                    <a:pt x="57" y="27"/>
                    <a:pt x="54" y="27"/>
                  </a:cubicBezTo>
                  <a:cubicBezTo>
                    <a:pt x="51" y="27"/>
                    <a:pt x="47" y="30"/>
                    <a:pt x="45" y="33"/>
                  </a:cubicBezTo>
                  <a:cubicBezTo>
                    <a:pt x="45" y="33"/>
                    <a:pt x="45" y="34"/>
                    <a:pt x="44" y="35"/>
                  </a:cubicBezTo>
                  <a:cubicBezTo>
                    <a:pt x="44" y="35"/>
                    <a:pt x="44" y="35"/>
                    <a:pt x="43" y="35"/>
                  </a:cubicBezTo>
                  <a:cubicBezTo>
                    <a:pt x="43" y="35"/>
                    <a:pt x="42" y="35"/>
                    <a:pt x="42" y="35"/>
                  </a:cubicBezTo>
                  <a:cubicBezTo>
                    <a:pt x="42" y="34"/>
                    <a:pt x="41" y="33"/>
                    <a:pt x="41" y="33"/>
                  </a:cubicBezTo>
                  <a:cubicBezTo>
                    <a:pt x="39" y="30"/>
                    <a:pt x="36" y="27"/>
                    <a:pt x="32" y="27"/>
                  </a:cubicBezTo>
                  <a:cubicBezTo>
                    <a:pt x="28" y="27"/>
                    <a:pt x="25" y="30"/>
                    <a:pt x="23" y="33"/>
                  </a:cubicBezTo>
                  <a:cubicBezTo>
                    <a:pt x="23" y="33"/>
                    <a:pt x="22" y="34"/>
                    <a:pt x="22" y="35"/>
                  </a:cubicBezTo>
                  <a:cubicBezTo>
                    <a:pt x="22" y="35"/>
                    <a:pt x="22" y="35"/>
                    <a:pt x="21" y="35"/>
                  </a:cubicBezTo>
                  <a:cubicBezTo>
                    <a:pt x="20" y="35"/>
                    <a:pt x="20" y="35"/>
                    <a:pt x="20" y="35"/>
                  </a:cubicBezTo>
                  <a:cubicBezTo>
                    <a:pt x="19" y="34"/>
                    <a:pt x="19" y="33"/>
                    <a:pt x="19" y="33"/>
                  </a:cubicBezTo>
                  <a:cubicBezTo>
                    <a:pt x="17" y="30"/>
                    <a:pt x="14" y="27"/>
                    <a:pt x="10" y="27"/>
                  </a:cubicBezTo>
                  <a:cubicBezTo>
                    <a:pt x="7" y="27"/>
                    <a:pt x="5" y="29"/>
                    <a:pt x="3" y="31"/>
                  </a:cubicBezTo>
                  <a:cubicBezTo>
                    <a:pt x="2" y="31"/>
                    <a:pt x="2" y="31"/>
                    <a:pt x="2" y="31"/>
                  </a:cubicBezTo>
                  <a:cubicBezTo>
                    <a:pt x="1" y="31"/>
                    <a:pt x="0" y="31"/>
                    <a:pt x="0" y="30"/>
                  </a:cubicBezTo>
                  <a:cubicBezTo>
                    <a:pt x="0" y="30"/>
                    <a:pt x="0" y="30"/>
                    <a:pt x="0" y="30"/>
                  </a:cubicBezTo>
                  <a:cubicBezTo>
                    <a:pt x="4" y="16"/>
                    <a:pt x="18" y="7"/>
                    <a:pt x="32" y="7"/>
                  </a:cubicBezTo>
                  <a:cubicBezTo>
                    <a:pt x="46" y="7"/>
                    <a:pt x="60" y="16"/>
                    <a:pt x="64" y="30"/>
                  </a:cubicBezTo>
                  <a:cubicBezTo>
                    <a:pt x="64" y="30"/>
                    <a:pt x="64" y="30"/>
                    <a:pt x="64" y="30"/>
                  </a:cubicBezTo>
                  <a:cubicBezTo>
                    <a:pt x="64" y="31"/>
                    <a:pt x="63" y="31"/>
                    <a:pt x="62" y="31"/>
                  </a:cubicBezTo>
                  <a:close/>
                  <a:moveTo>
                    <a:pt x="34" y="51"/>
                  </a:moveTo>
                  <a:cubicBezTo>
                    <a:pt x="34" y="56"/>
                    <a:pt x="30" y="61"/>
                    <a:pt x="25" y="61"/>
                  </a:cubicBezTo>
                  <a:cubicBezTo>
                    <a:pt x="19" y="61"/>
                    <a:pt x="15" y="56"/>
                    <a:pt x="15" y="51"/>
                  </a:cubicBezTo>
                  <a:cubicBezTo>
                    <a:pt x="15" y="50"/>
                    <a:pt x="16" y="49"/>
                    <a:pt x="17" y="49"/>
                  </a:cubicBezTo>
                  <a:cubicBezTo>
                    <a:pt x="19" y="49"/>
                    <a:pt x="20" y="50"/>
                    <a:pt x="20" y="51"/>
                  </a:cubicBezTo>
                  <a:cubicBezTo>
                    <a:pt x="20" y="54"/>
                    <a:pt x="22" y="56"/>
                    <a:pt x="25" y="56"/>
                  </a:cubicBezTo>
                  <a:cubicBezTo>
                    <a:pt x="27" y="56"/>
                    <a:pt x="30" y="54"/>
                    <a:pt x="30" y="51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0" y="29"/>
                    <a:pt x="31" y="29"/>
                    <a:pt x="32" y="29"/>
                  </a:cubicBezTo>
                  <a:cubicBezTo>
                    <a:pt x="33" y="29"/>
                    <a:pt x="34" y="29"/>
                    <a:pt x="34" y="29"/>
                  </a:cubicBezTo>
                  <a:lnTo>
                    <a:pt x="34" y="51"/>
                  </a:lnTo>
                  <a:close/>
                  <a:moveTo>
                    <a:pt x="34" y="6"/>
                  </a:moveTo>
                  <a:cubicBezTo>
                    <a:pt x="34" y="6"/>
                    <a:pt x="33" y="6"/>
                    <a:pt x="32" y="6"/>
                  </a:cubicBezTo>
                  <a:cubicBezTo>
                    <a:pt x="31" y="6"/>
                    <a:pt x="30" y="6"/>
                    <a:pt x="30" y="6"/>
                  </a:cubicBezTo>
                  <a:cubicBezTo>
                    <a:pt x="30" y="3"/>
                    <a:pt x="30" y="3"/>
                    <a:pt x="30" y="3"/>
                  </a:cubicBezTo>
                  <a:cubicBezTo>
                    <a:pt x="30" y="1"/>
                    <a:pt x="31" y="0"/>
                    <a:pt x="32" y="0"/>
                  </a:cubicBezTo>
                  <a:cubicBezTo>
                    <a:pt x="33" y="0"/>
                    <a:pt x="34" y="1"/>
                    <a:pt x="34" y="3"/>
                  </a:cubicBezTo>
                  <a:lnTo>
                    <a:pt x="34" y="6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7" name="Group 106"/>
          <p:cNvGrpSpPr/>
          <p:nvPr/>
        </p:nvGrpSpPr>
        <p:grpSpPr>
          <a:xfrm>
            <a:off x="7288408" y="3956510"/>
            <a:ext cx="964049" cy="964049"/>
            <a:chOff x="5732424" y="3172832"/>
            <a:chExt cx="811251" cy="811251"/>
          </a:xfrm>
        </p:grpSpPr>
        <p:sp>
          <p:nvSpPr>
            <p:cNvPr id="44" name="Oval 43"/>
            <p:cNvSpPr/>
            <p:nvPr/>
          </p:nvSpPr>
          <p:spPr>
            <a:xfrm rot="10800000">
              <a:off x="5732424" y="3172832"/>
              <a:ext cx="811251" cy="811251"/>
            </a:xfrm>
            <a:prstGeom prst="ellips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6" name="Oval 45"/>
            <p:cNvSpPr/>
            <p:nvPr/>
          </p:nvSpPr>
          <p:spPr>
            <a:xfrm rot="10800000">
              <a:off x="5851200" y="3291608"/>
              <a:ext cx="573697" cy="573697"/>
            </a:xfrm>
            <a:prstGeom prst="ellipse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50" name="Freeform 62"/>
            <p:cNvSpPr>
              <a:spLocks noEditPoints="1"/>
            </p:cNvSpPr>
            <p:nvPr/>
          </p:nvSpPr>
          <p:spPr bwMode="auto">
            <a:xfrm>
              <a:off x="5980092" y="3411731"/>
              <a:ext cx="334963" cy="337642"/>
            </a:xfrm>
            <a:custGeom>
              <a:avLst/>
              <a:gdLst/>
              <a:ahLst/>
              <a:cxnLst>
                <a:cxn ang="0">
                  <a:pos x="58" y="33"/>
                </a:cxn>
                <a:cxn ang="0">
                  <a:pos x="57" y="34"/>
                </a:cxn>
                <a:cxn ang="0">
                  <a:pos x="50" y="35"/>
                </a:cxn>
                <a:cxn ang="0">
                  <a:pos x="49" y="39"/>
                </a:cxn>
                <a:cxn ang="0">
                  <a:pos x="53" y="44"/>
                </a:cxn>
                <a:cxn ang="0">
                  <a:pos x="53" y="45"/>
                </a:cxn>
                <a:cxn ang="0">
                  <a:pos x="53" y="46"/>
                </a:cxn>
                <a:cxn ang="0">
                  <a:pos x="45" y="53"/>
                </a:cxn>
                <a:cxn ang="0">
                  <a:pos x="44" y="52"/>
                </a:cxn>
                <a:cxn ang="0">
                  <a:pos x="39" y="48"/>
                </a:cxn>
                <a:cxn ang="0">
                  <a:pos x="36" y="50"/>
                </a:cxn>
                <a:cxn ang="0">
                  <a:pos x="34" y="57"/>
                </a:cxn>
                <a:cxn ang="0">
                  <a:pos x="33" y="58"/>
                </a:cxn>
                <a:cxn ang="0">
                  <a:pos x="25" y="58"/>
                </a:cxn>
                <a:cxn ang="0">
                  <a:pos x="23" y="57"/>
                </a:cxn>
                <a:cxn ang="0">
                  <a:pos x="22" y="50"/>
                </a:cxn>
                <a:cxn ang="0">
                  <a:pos x="19" y="48"/>
                </a:cxn>
                <a:cxn ang="0">
                  <a:pos x="14" y="52"/>
                </a:cxn>
                <a:cxn ang="0">
                  <a:pos x="13" y="53"/>
                </a:cxn>
                <a:cxn ang="0">
                  <a:pos x="12" y="52"/>
                </a:cxn>
                <a:cxn ang="0">
                  <a:pos x="5" y="46"/>
                </a:cxn>
                <a:cxn ang="0">
                  <a:pos x="5" y="45"/>
                </a:cxn>
                <a:cxn ang="0">
                  <a:pos x="5" y="44"/>
                </a:cxn>
                <a:cxn ang="0">
                  <a:pos x="9" y="39"/>
                </a:cxn>
                <a:cxn ang="0">
                  <a:pos x="8" y="35"/>
                </a:cxn>
                <a:cxn ang="0">
                  <a:pos x="1" y="34"/>
                </a:cxn>
                <a:cxn ang="0">
                  <a:pos x="0" y="33"/>
                </a:cxn>
                <a:cxn ang="0">
                  <a:pos x="0" y="24"/>
                </a:cxn>
                <a:cxn ang="0">
                  <a:pos x="1" y="23"/>
                </a:cxn>
                <a:cxn ang="0">
                  <a:pos x="8" y="22"/>
                </a:cxn>
                <a:cxn ang="0">
                  <a:pos x="9" y="18"/>
                </a:cxn>
                <a:cxn ang="0">
                  <a:pos x="5" y="13"/>
                </a:cxn>
                <a:cxn ang="0">
                  <a:pos x="5" y="12"/>
                </a:cxn>
                <a:cxn ang="0">
                  <a:pos x="5" y="11"/>
                </a:cxn>
                <a:cxn ang="0">
                  <a:pos x="13" y="5"/>
                </a:cxn>
                <a:cxn ang="0">
                  <a:pos x="14" y="5"/>
                </a:cxn>
                <a:cxn ang="0">
                  <a:pos x="19" y="9"/>
                </a:cxn>
                <a:cxn ang="0">
                  <a:pos x="22" y="8"/>
                </a:cxn>
                <a:cxn ang="0">
                  <a:pos x="23" y="1"/>
                </a:cxn>
                <a:cxn ang="0">
                  <a:pos x="25" y="0"/>
                </a:cxn>
                <a:cxn ang="0">
                  <a:pos x="33" y="0"/>
                </a:cxn>
                <a:cxn ang="0">
                  <a:pos x="34" y="1"/>
                </a:cxn>
                <a:cxn ang="0">
                  <a:pos x="36" y="8"/>
                </a:cxn>
                <a:cxn ang="0">
                  <a:pos x="39" y="9"/>
                </a:cxn>
                <a:cxn ang="0">
                  <a:pos x="44" y="5"/>
                </a:cxn>
                <a:cxn ang="0">
                  <a:pos x="45" y="5"/>
                </a:cxn>
                <a:cxn ang="0">
                  <a:pos x="46" y="5"/>
                </a:cxn>
                <a:cxn ang="0">
                  <a:pos x="52" y="12"/>
                </a:cxn>
                <a:cxn ang="0">
                  <a:pos x="53" y="12"/>
                </a:cxn>
                <a:cxn ang="0">
                  <a:pos x="52" y="13"/>
                </a:cxn>
                <a:cxn ang="0">
                  <a:pos x="48" y="18"/>
                </a:cxn>
                <a:cxn ang="0">
                  <a:pos x="50" y="22"/>
                </a:cxn>
                <a:cxn ang="0">
                  <a:pos x="57" y="23"/>
                </a:cxn>
                <a:cxn ang="0">
                  <a:pos x="58" y="25"/>
                </a:cxn>
                <a:cxn ang="0">
                  <a:pos x="58" y="33"/>
                </a:cxn>
                <a:cxn ang="0">
                  <a:pos x="29" y="19"/>
                </a:cxn>
                <a:cxn ang="0">
                  <a:pos x="19" y="29"/>
                </a:cxn>
                <a:cxn ang="0">
                  <a:pos x="29" y="38"/>
                </a:cxn>
                <a:cxn ang="0">
                  <a:pos x="39" y="29"/>
                </a:cxn>
                <a:cxn ang="0">
                  <a:pos x="29" y="19"/>
                </a:cxn>
              </a:cxnLst>
              <a:rect l="0" t="0" r="r" b="b"/>
              <a:pathLst>
                <a:path w="58" h="58">
                  <a:moveTo>
                    <a:pt x="58" y="33"/>
                  </a:moveTo>
                  <a:cubicBezTo>
                    <a:pt x="58" y="34"/>
                    <a:pt x="58" y="34"/>
                    <a:pt x="57" y="34"/>
                  </a:cubicBezTo>
                  <a:cubicBezTo>
                    <a:pt x="50" y="35"/>
                    <a:pt x="50" y="35"/>
                    <a:pt x="50" y="35"/>
                  </a:cubicBezTo>
                  <a:cubicBezTo>
                    <a:pt x="50" y="37"/>
                    <a:pt x="49" y="38"/>
                    <a:pt x="49" y="39"/>
                  </a:cubicBezTo>
                  <a:cubicBezTo>
                    <a:pt x="50" y="41"/>
                    <a:pt x="51" y="42"/>
                    <a:pt x="53" y="44"/>
                  </a:cubicBezTo>
                  <a:cubicBezTo>
                    <a:pt x="53" y="44"/>
                    <a:pt x="53" y="45"/>
                    <a:pt x="53" y="45"/>
                  </a:cubicBezTo>
                  <a:cubicBezTo>
                    <a:pt x="53" y="45"/>
                    <a:pt x="53" y="46"/>
                    <a:pt x="53" y="46"/>
                  </a:cubicBezTo>
                  <a:cubicBezTo>
                    <a:pt x="52" y="47"/>
                    <a:pt x="47" y="53"/>
                    <a:pt x="45" y="53"/>
                  </a:cubicBezTo>
                  <a:cubicBezTo>
                    <a:pt x="45" y="53"/>
                    <a:pt x="45" y="53"/>
                    <a:pt x="44" y="52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38" y="49"/>
                    <a:pt x="37" y="49"/>
                    <a:pt x="36" y="50"/>
                  </a:cubicBezTo>
                  <a:cubicBezTo>
                    <a:pt x="35" y="52"/>
                    <a:pt x="35" y="55"/>
                    <a:pt x="34" y="57"/>
                  </a:cubicBezTo>
                  <a:cubicBezTo>
                    <a:pt x="34" y="57"/>
                    <a:pt x="34" y="58"/>
                    <a:pt x="33" y="58"/>
                  </a:cubicBezTo>
                  <a:cubicBezTo>
                    <a:pt x="25" y="58"/>
                    <a:pt x="25" y="58"/>
                    <a:pt x="25" y="58"/>
                  </a:cubicBezTo>
                  <a:cubicBezTo>
                    <a:pt x="24" y="58"/>
                    <a:pt x="23" y="57"/>
                    <a:pt x="23" y="57"/>
                  </a:cubicBezTo>
                  <a:cubicBezTo>
                    <a:pt x="22" y="50"/>
                    <a:pt x="22" y="50"/>
                    <a:pt x="22" y="50"/>
                  </a:cubicBezTo>
                  <a:cubicBezTo>
                    <a:pt x="21" y="49"/>
                    <a:pt x="20" y="49"/>
                    <a:pt x="19" y="48"/>
                  </a:cubicBezTo>
                  <a:cubicBezTo>
                    <a:pt x="14" y="52"/>
                    <a:pt x="14" y="52"/>
                    <a:pt x="14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2" y="53"/>
                    <a:pt x="12" y="53"/>
                    <a:pt x="12" y="52"/>
                  </a:cubicBezTo>
                  <a:cubicBezTo>
                    <a:pt x="10" y="50"/>
                    <a:pt x="7" y="48"/>
                    <a:pt x="5" y="46"/>
                  </a:cubicBezTo>
                  <a:cubicBezTo>
                    <a:pt x="5" y="46"/>
                    <a:pt x="5" y="45"/>
                    <a:pt x="5" y="45"/>
                  </a:cubicBezTo>
                  <a:cubicBezTo>
                    <a:pt x="5" y="45"/>
                    <a:pt x="5" y="44"/>
                    <a:pt x="5" y="44"/>
                  </a:cubicBezTo>
                  <a:cubicBezTo>
                    <a:pt x="7" y="42"/>
                    <a:pt x="8" y="41"/>
                    <a:pt x="9" y="39"/>
                  </a:cubicBezTo>
                  <a:cubicBezTo>
                    <a:pt x="9" y="38"/>
                    <a:pt x="8" y="37"/>
                    <a:pt x="8" y="35"/>
                  </a:cubicBezTo>
                  <a:cubicBezTo>
                    <a:pt x="1" y="34"/>
                    <a:pt x="1" y="34"/>
                    <a:pt x="1" y="34"/>
                  </a:cubicBezTo>
                  <a:cubicBezTo>
                    <a:pt x="0" y="34"/>
                    <a:pt x="0" y="33"/>
                    <a:pt x="0" y="33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4"/>
                    <a:pt x="0" y="23"/>
                    <a:pt x="1" y="23"/>
                  </a:cubicBezTo>
                  <a:cubicBezTo>
                    <a:pt x="8" y="22"/>
                    <a:pt x="8" y="22"/>
                    <a:pt x="8" y="22"/>
                  </a:cubicBezTo>
                  <a:cubicBezTo>
                    <a:pt x="8" y="21"/>
                    <a:pt x="9" y="20"/>
                    <a:pt x="9" y="18"/>
                  </a:cubicBezTo>
                  <a:cubicBezTo>
                    <a:pt x="8" y="17"/>
                    <a:pt x="7" y="15"/>
                    <a:pt x="5" y="13"/>
                  </a:cubicBezTo>
                  <a:cubicBezTo>
                    <a:pt x="5" y="13"/>
                    <a:pt x="5" y="13"/>
                    <a:pt x="5" y="12"/>
                  </a:cubicBezTo>
                  <a:cubicBezTo>
                    <a:pt x="5" y="12"/>
                    <a:pt x="5" y="12"/>
                    <a:pt x="5" y="11"/>
                  </a:cubicBezTo>
                  <a:cubicBezTo>
                    <a:pt x="6" y="10"/>
                    <a:pt x="11" y="5"/>
                    <a:pt x="13" y="5"/>
                  </a:cubicBezTo>
                  <a:cubicBezTo>
                    <a:pt x="13" y="5"/>
                    <a:pt x="13" y="5"/>
                    <a:pt x="14" y="5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20" y="9"/>
                    <a:pt x="21" y="8"/>
                    <a:pt x="22" y="8"/>
                  </a:cubicBezTo>
                  <a:cubicBezTo>
                    <a:pt x="22" y="5"/>
                    <a:pt x="23" y="3"/>
                    <a:pt x="23" y="1"/>
                  </a:cubicBezTo>
                  <a:cubicBezTo>
                    <a:pt x="23" y="0"/>
                    <a:pt x="24" y="0"/>
                    <a:pt x="25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4" y="0"/>
                    <a:pt x="34" y="0"/>
                    <a:pt x="34" y="1"/>
                  </a:cubicBezTo>
                  <a:cubicBezTo>
                    <a:pt x="36" y="8"/>
                    <a:pt x="36" y="8"/>
                    <a:pt x="36" y="8"/>
                  </a:cubicBezTo>
                  <a:cubicBezTo>
                    <a:pt x="37" y="8"/>
                    <a:pt x="38" y="9"/>
                    <a:pt x="39" y="9"/>
                  </a:cubicBezTo>
                  <a:cubicBezTo>
                    <a:pt x="44" y="5"/>
                    <a:pt x="44" y="5"/>
                    <a:pt x="44" y="5"/>
                  </a:cubicBezTo>
                  <a:cubicBezTo>
                    <a:pt x="45" y="5"/>
                    <a:pt x="45" y="5"/>
                    <a:pt x="45" y="5"/>
                  </a:cubicBezTo>
                  <a:cubicBezTo>
                    <a:pt x="46" y="5"/>
                    <a:pt x="46" y="5"/>
                    <a:pt x="46" y="5"/>
                  </a:cubicBezTo>
                  <a:cubicBezTo>
                    <a:pt x="48" y="7"/>
                    <a:pt x="51" y="9"/>
                    <a:pt x="52" y="12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53" y="13"/>
                    <a:pt x="53" y="13"/>
                    <a:pt x="52" y="13"/>
                  </a:cubicBezTo>
                  <a:cubicBezTo>
                    <a:pt x="51" y="15"/>
                    <a:pt x="50" y="17"/>
                    <a:pt x="48" y="18"/>
                  </a:cubicBezTo>
                  <a:cubicBezTo>
                    <a:pt x="49" y="20"/>
                    <a:pt x="50" y="21"/>
                    <a:pt x="50" y="22"/>
                  </a:cubicBezTo>
                  <a:cubicBezTo>
                    <a:pt x="57" y="23"/>
                    <a:pt x="57" y="23"/>
                    <a:pt x="57" y="23"/>
                  </a:cubicBezTo>
                  <a:cubicBezTo>
                    <a:pt x="58" y="23"/>
                    <a:pt x="58" y="24"/>
                    <a:pt x="58" y="25"/>
                  </a:cubicBezTo>
                  <a:lnTo>
                    <a:pt x="58" y="33"/>
                  </a:lnTo>
                  <a:close/>
                  <a:moveTo>
                    <a:pt x="29" y="19"/>
                  </a:moveTo>
                  <a:cubicBezTo>
                    <a:pt x="24" y="19"/>
                    <a:pt x="19" y="23"/>
                    <a:pt x="19" y="29"/>
                  </a:cubicBezTo>
                  <a:cubicBezTo>
                    <a:pt x="19" y="34"/>
                    <a:pt x="24" y="38"/>
                    <a:pt x="29" y="38"/>
                  </a:cubicBezTo>
                  <a:cubicBezTo>
                    <a:pt x="34" y="38"/>
                    <a:pt x="39" y="34"/>
                    <a:pt x="39" y="29"/>
                  </a:cubicBezTo>
                  <a:cubicBezTo>
                    <a:pt x="39" y="23"/>
                    <a:pt x="34" y="19"/>
                    <a:pt x="29" y="1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8" name="Group 107"/>
          <p:cNvGrpSpPr/>
          <p:nvPr/>
        </p:nvGrpSpPr>
        <p:grpSpPr>
          <a:xfrm>
            <a:off x="3899423" y="3956510"/>
            <a:ext cx="964049" cy="964049"/>
            <a:chOff x="3735612" y="4059199"/>
            <a:chExt cx="811251" cy="811251"/>
          </a:xfrm>
        </p:grpSpPr>
        <p:sp>
          <p:nvSpPr>
            <p:cNvPr id="40" name="Oval 39"/>
            <p:cNvSpPr/>
            <p:nvPr/>
          </p:nvSpPr>
          <p:spPr>
            <a:xfrm rot="16200000">
              <a:off x="3735612" y="4059199"/>
              <a:ext cx="811251" cy="811251"/>
            </a:xfrm>
            <a:prstGeom prst="ellips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1" name="Oval 40"/>
            <p:cNvSpPr/>
            <p:nvPr/>
          </p:nvSpPr>
          <p:spPr>
            <a:xfrm rot="16200000">
              <a:off x="3854390" y="4177975"/>
              <a:ext cx="573697" cy="573697"/>
            </a:xfrm>
            <a:prstGeom prst="ellipse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52" name="Freeform 38"/>
            <p:cNvSpPr>
              <a:spLocks noEditPoints="1"/>
            </p:cNvSpPr>
            <p:nvPr/>
          </p:nvSpPr>
          <p:spPr bwMode="auto">
            <a:xfrm>
              <a:off x="4002794" y="4262526"/>
              <a:ext cx="283462" cy="414121"/>
            </a:xfrm>
            <a:custGeom>
              <a:avLst/>
              <a:gdLst/>
              <a:ahLst/>
              <a:cxnLst>
                <a:cxn ang="0">
                  <a:pos x="35" y="0"/>
                </a:cxn>
                <a:cxn ang="0">
                  <a:pos x="0" y="35"/>
                </a:cxn>
                <a:cxn ang="0">
                  <a:pos x="16" y="74"/>
                </a:cxn>
                <a:cxn ang="0">
                  <a:pos x="35" y="102"/>
                </a:cxn>
                <a:cxn ang="0">
                  <a:pos x="54" y="74"/>
                </a:cxn>
                <a:cxn ang="0">
                  <a:pos x="70" y="35"/>
                </a:cxn>
                <a:cxn ang="0">
                  <a:pos x="35" y="0"/>
                </a:cxn>
                <a:cxn ang="0">
                  <a:pos x="43" y="87"/>
                </a:cxn>
                <a:cxn ang="0">
                  <a:pos x="27" y="89"/>
                </a:cxn>
                <a:cxn ang="0">
                  <a:pos x="26" y="83"/>
                </a:cxn>
                <a:cxn ang="0">
                  <a:pos x="26" y="83"/>
                </a:cxn>
                <a:cxn ang="0">
                  <a:pos x="45" y="80"/>
                </a:cxn>
                <a:cxn ang="0">
                  <a:pos x="44" y="83"/>
                </a:cxn>
                <a:cxn ang="0">
                  <a:pos x="43" y="87"/>
                </a:cxn>
                <a:cxn ang="0">
                  <a:pos x="25" y="79"/>
                </a:cxn>
                <a:cxn ang="0">
                  <a:pos x="23" y="73"/>
                </a:cxn>
                <a:cxn ang="0">
                  <a:pos x="47" y="73"/>
                </a:cxn>
                <a:cxn ang="0">
                  <a:pos x="46" y="77"/>
                </a:cxn>
                <a:cxn ang="0">
                  <a:pos x="25" y="79"/>
                </a:cxn>
                <a:cxn ang="0">
                  <a:pos x="35" y="96"/>
                </a:cxn>
                <a:cxn ang="0">
                  <a:pos x="29" y="92"/>
                </a:cxn>
                <a:cxn ang="0">
                  <a:pos x="42" y="90"/>
                </a:cxn>
                <a:cxn ang="0">
                  <a:pos x="35" y="96"/>
                </a:cxn>
                <a:cxn ang="0">
                  <a:pos x="50" y="67"/>
                </a:cxn>
                <a:cxn ang="0">
                  <a:pos x="20" y="67"/>
                </a:cxn>
                <a:cxn ang="0">
                  <a:pos x="15" y="57"/>
                </a:cxn>
                <a:cxn ang="0">
                  <a:pos x="6" y="35"/>
                </a:cxn>
                <a:cxn ang="0">
                  <a:pos x="35" y="6"/>
                </a:cxn>
                <a:cxn ang="0">
                  <a:pos x="64" y="35"/>
                </a:cxn>
                <a:cxn ang="0">
                  <a:pos x="55" y="57"/>
                </a:cxn>
                <a:cxn ang="0">
                  <a:pos x="50" y="67"/>
                </a:cxn>
                <a:cxn ang="0">
                  <a:pos x="50" y="67"/>
                </a:cxn>
                <a:cxn ang="0">
                  <a:pos x="50" y="67"/>
                </a:cxn>
              </a:cxnLst>
              <a:rect l="0" t="0" r="r" b="b"/>
              <a:pathLst>
                <a:path w="70" h="102">
                  <a:moveTo>
                    <a:pt x="35" y="0"/>
                  </a:moveTo>
                  <a:cubicBezTo>
                    <a:pt x="16" y="0"/>
                    <a:pt x="0" y="16"/>
                    <a:pt x="0" y="35"/>
                  </a:cubicBezTo>
                  <a:cubicBezTo>
                    <a:pt x="0" y="48"/>
                    <a:pt x="12" y="62"/>
                    <a:pt x="16" y="74"/>
                  </a:cubicBezTo>
                  <a:cubicBezTo>
                    <a:pt x="22" y="91"/>
                    <a:pt x="22" y="102"/>
                    <a:pt x="35" y="102"/>
                  </a:cubicBezTo>
                  <a:cubicBezTo>
                    <a:pt x="49" y="102"/>
                    <a:pt x="48" y="92"/>
                    <a:pt x="54" y="74"/>
                  </a:cubicBezTo>
                  <a:cubicBezTo>
                    <a:pt x="58" y="62"/>
                    <a:pt x="70" y="48"/>
                    <a:pt x="70" y="35"/>
                  </a:cubicBezTo>
                  <a:cubicBezTo>
                    <a:pt x="70" y="16"/>
                    <a:pt x="54" y="0"/>
                    <a:pt x="35" y="0"/>
                  </a:cubicBezTo>
                  <a:close/>
                  <a:moveTo>
                    <a:pt x="43" y="87"/>
                  </a:moveTo>
                  <a:cubicBezTo>
                    <a:pt x="27" y="89"/>
                    <a:pt x="27" y="89"/>
                    <a:pt x="27" y="89"/>
                  </a:cubicBezTo>
                  <a:cubicBezTo>
                    <a:pt x="27" y="87"/>
                    <a:pt x="26" y="85"/>
                    <a:pt x="26" y="83"/>
                  </a:cubicBezTo>
                  <a:cubicBezTo>
                    <a:pt x="26" y="83"/>
                    <a:pt x="26" y="83"/>
                    <a:pt x="26" y="83"/>
                  </a:cubicBezTo>
                  <a:cubicBezTo>
                    <a:pt x="45" y="80"/>
                    <a:pt x="45" y="80"/>
                    <a:pt x="45" y="80"/>
                  </a:cubicBezTo>
                  <a:cubicBezTo>
                    <a:pt x="45" y="81"/>
                    <a:pt x="45" y="82"/>
                    <a:pt x="44" y="83"/>
                  </a:cubicBezTo>
                  <a:cubicBezTo>
                    <a:pt x="44" y="84"/>
                    <a:pt x="44" y="86"/>
                    <a:pt x="43" y="87"/>
                  </a:cubicBezTo>
                  <a:close/>
                  <a:moveTo>
                    <a:pt x="25" y="79"/>
                  </a:moveTo>
                  <a:cubicBezTo>
                    <a:pt x="24" y="78"/>
                    <a:pt x="23" y="76"/>
                    <a:pt x="23" y="73"/>
                  </a:cubicBezTo>
                  <a:cubicBezTo>
                    <a:pt x="47" y="73"/>
                    <a:pt x="47" y="73"/>
                    <a:pt x="47" y="73"/>
                  </a:cubicBezTo>
                  <a:cubicBezTo>
                    <a:pt x="47" y="75"/>
                    <a:pt x="47" y="76"/>
                    <a:pt x="46" y="77"/>
                  </a:cubicBezTo>
                  <a:lnTo>
                    <a:pt x="25" y="79"/>
                  </a:lnTo>
                  <a:close/>
                  <a:moveTo>
                    <a:pt x="35" y="96"/>
                  </a:moveTo>
                  <a:cubicBezTo>
                    <a:pt x="32" y="96"/>
                    <a:pt x="30" y="95"/>
                    <a:pt x="29" y="92"/>
                  </a:cubicBezTo>
                  <a:cubicBezTo>
                    <a:pt x="42" y="90"/>
                    <a:pt x="42" y="90"/>
                    <a:pt x="42" y="90"/>
                  </a:cubicBezTo>
                  <a:cubicBezTo>
                    <a:pt x="40" y="95"/>
                    <a:pt x="39" y="96"/>
                    <a:pt x="35" y="96"/>
                  </a:cubicBezTo>
                  <a:close/>
                  <a:moveTo>
                    <a:pt x="50" y="67"/>
                  </a:moveTo>
                  <a:cubicBezTo>
                    <a:pt x="20" y="67"/>
                    <a:pt x="20" y="67"/>
                    <a:pt x="20" y="67"/>
                  </a:cubicBezTo>
                  <a:cubicBezTo>
                    <a:pt x="19" y="64"/>
                    <a:pt x="17" y="60"/>
                    <a:pt x="15" y="57"/>
                  </a:cubicBezTo>
                  <a:cubicBezTo>
                    <a:pt x="11" y="49"/>
                    <a:pt x="6" y="41"/>
                    <a:pt x="6" y="35"/>
                  </a:cubicBezTo>
                  <a:cubicBezTo>
                    <a:pt x="6" y="19"/>
                    <a:pt x="19" y="6"/>
                    <a:pt x="35" y="6"/>
                  </a:cubicBezTo>
                  <a:cubicBezTo>
                    <a:pt x="51" y="6"/>
                    <a:pt x="64" y="19"/>
                    <a:pt x="64" y="35"/>
                  </a:cubicBezTo>
                  <a:cubicBezTo>
                    <a:pt x="64" y="41"/>
                    <a:pt x="60" y="49"/>
                    <a:pt x="55" y="57"/>
                  </a:cubicBezTo>
                  <a:cubicBezTo>
                    <a:pt x="53" y="60"/>
                    <a:pt x="52" y="64"/>
                    <a:pt x="50" y="67"/>
                  </a:cubicBezTo>
                  <a:close/>
                  <a:moveTo>
                    <a:pt x="50" y="67"/>
                  </a:moveTo>
                  <a:cubicBezTo>
                    <a:pt x="50" y="67"/>
                    <a:pt x="50" y="67"/>
                    <a:pt x="50" y="67"/>
                  </a:cubicBezTo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5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3" name="Text Placeholder 3"/>
          <p:cNvSpPr txBox="1"/>
          <p:nvPr/>
        </p:nvSpPr>
        <p:spPr>
          <a:xfrm>
            <a:off x="4829729" y="2865035"/>
            <a:ext cx="782265" cy="2611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51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n-US" altLang="zh-CN" sz="1515" b="1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0" name="Text Placeholder 3"/>
          <p:cNvSpPr txBox="1"/>
          <p:nvPr/>
        </p:nvSpPr>
        <p:spPr>
          <a:xfrm>
            <a:off x="6542086" y="2865035"/>
            <a:ext cx="782265" cy="2611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51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n-US" altLang="zh-CN" sz="1515" b="1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1" name="Text Placeholder 3"/>
          <p:cNvSpPr txBox="1"/>
          <p:nvPr/>
        </p:nvSpPr>
        <p:spPr>
          <a:xfrm>
            <a:off x="6543593" y="4551870"/>
            <a:ext cx="782265" cy="2611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51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n-US" altLang="zh-CN" sz="1515" b="1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2" name="Text Placeholder 3"/>
          <p:cNvSpPr txBox="1"/>
          <p:nvPr/>
        </p:nvSpPr>
        <p:spPr>
          <a:xfrm>
            <a:off x="4831241" y="4551870"/>
            <a:ext cx="782265" cy="2611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51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n-US" sz="1515" b="1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3" name="Text Placeholder 3"/>
          <p:cNvSpPr txBox="1"/>
          <p:nvPr/>
        </p:nvSpPr>
        <p:spPr>
          <a:xfrm>
            <a:off x="5031708" y="2460069"/>
            <a:ext cx="378310" cy="4902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65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75" name="Text Placeholder 3"/>
          <p:cNvSpPr txBox="1"/>
          <p:nvPr/>
        </p:nvSpPr>
        <p:spPr>
          <a:xfrm>
            <a:off x="5044439" y="4075666"/>
            <a:ext cx="355867" cy="4902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65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79" name="Text Placeholder 3"/>
          <p:cNvSpPr txBox="1"/>
          <p:nvPr/>
        </p:nvSpPr>
        <p:spPr>
          <a:xfrm>
            <a:off x="6744064" y="2460069"/>
            <a:ext cx="378310" cy="4902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65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81" name="Text Placeholder 3"/>
          <p:cNvSpPr txBox="1"/>
          <p:nvPr/>
        </p:nvSpPr>
        <p:spPr>
          <a:xfrm>
            <a:off x="6745571" y="4075666"/>
            <a:ext cx="378310" cy="490262"/>
          </a:xfrm>
          <a:prstGeom prst="rect">
            <a:avLst/>
          </a:prstGeom>
        </p:spPr>
        <p:txBody>
          <a:bodyPr wrap="none" lIns="0" tIns="0" rIns="0" bIns="0" anchor="ctr" anchorCtr="0">
            <a:sp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86485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65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</a:p>
        </p:txBody>
      </p:sp>
      <p:grpSp>
        <p:nvGrpSpPr>
          <p:cNvPr id="121" name="Group 120"/>
          <p:cNvGrpSpPr/>
          <p:nvPr/>
        </p:nvGrpSpPr>
        <p:grpSpPr>
          <a:xfrm>
            <a:off x="861134" y="1978455"/>
            <a:ext cx="2903591" cy="443198"/>
            <a:chOff x="166840" y="1610050"/>
            <a:chExt cx="2443382" cy="372954"/>
          </a:xfrm>
        </p:grpSpPr>
        <p:sp>
          <p:nvSpPr>
            <p:cNvPr id="87" name="Freeform 45"/>
            <p:cNvSpPr>
              <a:spLocks noEditPoints="1"/>
            </p:cNvSpPr>
            <p:nvPr/>
          </p:nvSpPr>
          <p:spPr bwMode="auto">
            <a:xfrm>
              <a:off x="2299254" y="1623846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3CA74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2" name="Footer Text"/>
            <p:cNvSpPr txBox="1"/>
            <p:nvPr/>
          </p:nvSpPr>
          <p:spPr>
            <a:xfrm>
              <a:off x="166840" y="1610050"/>
              <a:ext cx="2070770" cy="372954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2" name="Group 121"/>
          <p:cNvGrpSpPr/>
          <p:nvPr/>
        </p:nvGrpSpPr>
        <p:grpSpPr>
          <a:xfrm>
            <a:off x="861134" y="2477964"/>
            <a:ext cx="2903591" cy="443198"/>
            <a:chOff x="166840" y="2030387"/>
            <a:chExt cx="2443382" cy="372953"/>
          </a:xfrm>
        </p:grpSpPr>
        <p:sp>
          <p:nvSpPr>
            <p:cNvPr id="88" name="Freeform 45"/>
            <p:cNvSpPr>
              <a:spLocks noEditPoints="1"/>
            </p:cNvSpPr>
            <p:nvPr/>
          </p:nvSpPr>
          <p:spPr bwMode="auto">
            <a:xfrm>
              <a:off x="2299254" y="2044182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3CA74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4" name="Footer Text"/>
            <p:cNvSpPr txBox="1"/>
            <p:nvPr/>
          </p:nvSpPr>
          <p:spPr>
            <a:xfrm>
              <a:off x="166840" y="2030387"/>
              <a:ext cx="2070770" cy="37295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3" name="Group 122"/>
          <p:cNvGrpSpPr/>
          <p:nvPr/>
        </p:nvGrpSpPr>
        <p:grpSpPr>
          <a:xfrm>
            <a:off x="861134" y="2964017"/>
            <a:ext cx="2903591" cy="443197"/>
            <a:chOff x="166840" y="2439394"/>
            <a:chExt cx="2443382" cy="372951"/>
          </a:xfrm>
        </p:grpSpPr>
        <p:sp>
          <p:nvSpPr>
            <p:cNvPr id="89" name="Freeform 45"/>
            <p:cNvSpPr>
              <a:spLocks noEditPoints="1"/>
            </p:cNvSpPr>
            <p:nvPr/>
          </p:nvSpPr>
          <p:spPr bwMode="auto">
            <a:xfrm>
              <a:off x="2299254" y="2453185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3CA74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5" name="Footer Text"/>
            <p:cNvSpPr txBox="1"/>
            <p:nvPr/>
          </p:nvSpPr>
          <p:spPr>
            <a:xfrm>
              <a:off x="166840" y="2439394"/>
              <a:ext cx="2070770" cy="3729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4" name="Group 123"/>
          <p:cNvGrpSpPr/>
          <p:nvPr/>
        </p:nvGrpSpPr>
        <p:grpSpPr>
          <a:xfrm>
            <a:off x="861134" y="3723816"/>
            <a:ext cx="2903591" cy="443198"/>
            <a:chOff x="166840" y="3078778"/>
            <a:chExt cx="2443382" cy="372953"/>
          </a:xfrm>
        </p:grpSpPr>
        <p:sp>
          <p:nvSpPr>
            <p:cNvPr id="97" name="Freeform 45"/>
            <p:cNvSpPr>
              <a:spLocks noEditPoints="1"/>
            </p:cNvSpPr>
            <p:nvPr/>
          </p:nvSpPr>
          <p:spPr bwMode="auto">
            <a:xfrm>
              <a:off x="2299254" y="3092572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DC439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1" name="Footer Text"/>
            <p:cNvSpPr txBox="1"/>
            <p:nvPr/>
          </p:nvSpPr>
          <p:spPr>
            <a:xfrm>
              <a:off x="166840" y="3078778"/>
              <a:ext cx="2070770" cy="37295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5" name="Group 124"/>
          <p:cNvGrpSpPr/>
          <p:nvPr/>
        </p:nvGrpSpPr>
        <p:grpSpPr>
          <a:xfrm>
            <a:off x="861134" y="4223347"/>
            <a:ext cx="2903591" cy="443199"/>
            <a:chOff x="166840" y="3499119"/>
            <a:chExt cx="2443382" cy="372952"/>
          </a:xfrm>
        </p:grpSpPr>
        <p:sp>
          <p:nvSpPr>
            <p:cNvPr id="98" name="Freeform 45"/>
            <p:cNvSpPr>
              <a:spLocks noEditPoints="1"/>
            </p:cNvSpPr>
            <p:nvPr/>
          </p:nvSpPr>
          <p:spPr bwMode="auto">
            <a:xfrm>
              <a:off x="2299254" y="3512908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DC439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2" name="Footer Text"/>
            <p:cNvSpPr txBox="1"/>
            <p:nvPr/>
          </p:nvSpPr>
          <p:spPr>
            <a:xfrm>
              <a:off x="166840" y="3499119"/>
              <a:ext cx="2070769" cy="372952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6" name="Group 125"/>
          <p:cNvGrpSpPr/>
          <p:nvPr/>
        </p:nvGrpSpPr>
        <p:grpSpPr>
          <a:xfrm>
            <a:off x="861134" y="4709390"/>
            <a:ext cx="2903591" cy="443198"/>
            <a:chOff x="166840" y="3908122"/>
            <a:chExt cx="2443382" cy="372951"/>
          </a:xfrm>
        </p:grpSpPr>
        <p:sp>
          <p:nvSpPr>
            <p:cNvPr id="99" name="Freeform 45"/>
            <p:cNvSpPr>
              <a:spLocks noEditPoints="1"/>
            </p:cNvSpPr>
            <p:nvPr/>
          </p:nvSpPr>
          <p:spPr bwMode="auto">
            <a:xfrm>
              <a:off x="2299254" y="3921911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DC4391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3" name="Footer Text"/>
            <p:cNvSpPr txBox="1"/>
            <p:nvPr/>
          </p:nvSpPr>
          <p:spPr>
            <a:xfrm>
              <a:off x="166840" y="3908122"/>
              <a:ext cx="2070769" cy="3729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7" name="Group 126"/>
          <p:cNvGrpSpPr/>
          <p:nvPr/>
        </p:nvGrpSpPr>
        <p:grpSpPr>
          <a:xfrm>
            <a:off x="8351138" y="1978456"/>
            <a:ext cx="3376265" cy="443198"/>
            <a:chOff x="6469706" y="1610051"/>
            <a:chExt cx="2841140" cy="372954"/>
          </a:xfrm>
        </p:grpSpPr>
        <p:sp>
          <p:nvSpPr>
            <p:cNvPr id="109" name="Freeform 45"/>
            <p:cNvSpPr>
              <a:spLocks noEditPoints="1"/>
            </p:cNvSpPr>
            <p:nvPr/>
          </p:nvSpPr>
          <p:spPr bwMode="auto">
            <a:xfrm>
              <a:off x="6469706" y="1623846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52802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2" name="Footer Text"/>
            <p:cNvSpPr txBox="1"/>
            <p:nvPr/>
          </p:nvSpPr>
          <p:spPr>
            <a:xfrm>
              <a:off x="6857999" y="1610051"/>
              <a:ext cx="2452847" cy="372954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8" name="Group 127"/>
          <p:cNvGrpSpPr/>
          <p:nvPr/>
        </p:nvGrpSpPr>
        <p:grpSpPr>
          <a:xfrm>
            <a:off x="8351138" y="2477964"/>
            <a:ext cx="3376265" cy="390643"/>
            <a:chOff x="6469706" y="2030389"/>
            <a:chExt cx="2841140" cy="328728"/>
          </a:xfrm>
        </p:grpSpPr>
        <p:sp>
          <p:nvSpPr>
            <p:cNvPr id="110" name="Freeform 45"/>
            <p:cNvSpPr>
              <a:spLocks noEditPoints="1"/>
            </p:cNvSpPr>
            <p:nvPr/>
          </p:nvSpPr>
          <p:spPr bwMode="auto">
            <a:xfrm>
              <a:off x="6469706" y="2048149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52802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3" name="Footer Text"/>
            <p:cNvSpPr txBox="1"/>
            <p:nvPr/>
          </p:nvSpPr>
          <p:spPr>
            <a:xfrm>
              <a:off x="6857999" y="2030389"/>
              <a:ext cx="2452847" cy="248636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请替换文字内容，点击添加相关标题文字，修改内容文字内容，也可以直接复制你的到此。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9" name="Group 128"/>
          <p:cNvGrpSpPr/>
          <p:nvPr/>
        </p:nvGrpSpPr>
        <p:grpSpPr>
          <a:xfrm>
            <a:off x="8351138" y="2963992"/>
            <a:ext cx="3376265" cy="443198"/>
            <a:chOff x="6469706" y="2439390"/>
            <a:chExt cx="2841140" cy="372954"/>
          </a:xfrm>
        </p:grpSpPr>
        <p:sp>
          <p:nvSpPr>
            <p:cNvPr id="111" name="Freeform 45"/>
            <p:cNvSpPr>
              <a:spLocks noEditPoints="1"/>
            </p:cNvSpPr>
            <p:nvPr/>
          </p:nvSpPr>
          <p:spPr bwMode="auto">
            <a:xfrm>
              <a:off x="6469706" y="2453185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52802D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4" name="Footer Text"/>
            <p:cNvSpPr txBox="1"/>
            <p:nvPr/>
          </p:nvSpPr>
          <p:spPr>
            <a:xfrm>
              <a:off x="6857999" y="2439390"/>
              <a:ext cx="2452847" cy="372954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30" name="Group 129"/>
          <p:cNvGrpSpPr/>
          <p:nvPr/>
        </p:nvGrpSpPr>
        <p:grpSpPr>
          <a:xfrm>
            <a:off x="8351138" y="3691025"/>
            <a:ext cx="3376265" cy="443198"/>
            <a:chOff x="6469706" y="3051195"/>
            <a:chExt cx="2841140" cy="372955"/>
          </a:xfrm>
        </p:grpSpPr>
        <p:sp>
          <p:nvSpPr>
            <p:cNvPr id="115" name="Freeform 45"/>
            <p:cNvSpPr>
              <a:spLocks noEditPoints="1"/>
            </p:cNvSpPr>
            <p:nvPr/>
          </p:nvSpPr>
          <p:spPr bwMode="auto">
            <a:xfrm>
              <a:off x="6469706" y="3064986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E35864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8" name="Footer Text"/>
            <p:cNvSpPr txBox="1"/>
            <p:nvPr/>
          </p:nvSpPr>
          <p:spPr>
            <a:xfrm>
              <a:off x="6857999" y="3051195"/>
              <a:ext cx="2452847" cy="37295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31" name="Group 130"/>
          <p:cNvGrpSpPr/>
          <p:nvPr/>
        </p:nvGrpSpPr>
        <p:grpSpPr>
          <a:xfrm>
            <a:off x="8351138" y="4190568"/>
            <a:ext cx="3376265" cy="443198"/>
            <a:chOff x="6469706" y="3471533"/>
            <a:chExt cx="2841140" cy="372951"/>
          </a:xfrm>
        </p:grpSpPr>
        <p:sp>
          <p:nvSpPr>
            <p:cNvPr id="116" name="Freeform 45"/>
            <p:cNvSpPr>
              <a:spLocks noEditPoints="1"/>
            </p:cNvSpPr>
            <p:nvPr/>
          </p:nvSpPr>
          <p:spPr bwMode="auto">
            <a:xfrm>
              <a:off x="6469706" y="3485322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E35864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19" name="Footer Text"/>
            <p:cNvSpPr txBox="1"/>
            <p:nvPr/>
          </p:nvSpPr>
          <p:spPr>
            <a:xfrm>
              <a:off x="6857999" y="3471533"/>
              <a:ext cx="2452847" cy="3729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32" name="Group 131"/>
          <p:cNvGrpSpPr/>
          <p:nvPr/>
        </p:nvGrpSpPr>
        <p:grpSpPr>
          <a:xfrm>
            <a:off x="8351138" y="4676611"/>
            <a:ext cx="3376265" cy="443198"/>
            <a:chOff x="6469706" y="3880536"/>
            <a:chExt cx="2841140" cy="372951"/>
          </a:xfrm>
        </p:grpSpPr>
        <p:sp>
          <p:nvSpPr>
            <p:cNvPr id="117" name="Freeform 45"/>
            <p:cNvSpPr>
              <a:spLocks noEditPoints="1"/>
            </p:cNvSpPr>
            <p:nvPr/>
          </p:nvSpPr>
          <p:spPr bwMode="auto">
            <a:xfrm>
              <a:off x="6469706" y="3894325"/>
              <a:ext cx="310968" cy="310968"/>
            </a:xfrm>
            <a:custGeom>
              <a:avLst/>
              <a:gdLst/>
              <a:ahLst/>
              <a:cxnLst>
                <a:cxn ang="0">
                  <a:pos x="27" y="55"/>
                </a:cxn>
                <a:cxn ang="0">
                  <a:pos x="0" y="27"/>
                </a:cxn>
                <a:cxn ang="0">
                  <a:pos x="27" y="0"/>
                </a:cxn>
                <a:cxn ang="0">
                  <a:pos x="55" y="27"/>
                </a:cxn>
                <a:cxn ang="0">
                  <a:pos x="27" y="55"/>
                </a:cxn>
                <a:cxn ang="0">
                  <a:pos x="45" y="20"/>
                </a:cxn>
                <a:cxn ang="0">
                  <a:pos x="42" y="17"/>
                </a:cxn>
                <a:cxn ang="0">
                  <a:pos x="40" y="16"/>
                </a:cxn>
                <a:cxn ang="0">
                  <a:pos x="38" y="17"/>
                </a:cxn>
                <a:cxn ang="0">
                  <a:pos x="24" y="31"/>
                </a:cxn>
                <a:cxn ang="0">
                  <a:pos x="16" y="23"/>
                </a:cxn>
                <a:cxn ang="0">
                  <a:pos x="14" y="22"/>
                </a:cxn>
                <a:cxn ang="0">
                  <a:pos x="13" y="23"/>
                </a:cxn>
                <a:cxn ang="0">
                  <a:pos x="9" y="26"/>
                </a:cxn>
                <a:cxn ang="0">
                  <a:pos x="9" y="28"/>
                </a:cxn>
                <a:cxn ang="0">
                  <a:pos x="9" y="30"/>
                </a:cxn>
                <a:cxn ang="0">
                  <a:pos x="22" y="43"/>
                </a:cxn>
                <a:cxn ang="0">
                  <a:pos x="24" y="43"/>
                </a:cxn>
                <a:cxn ang="0">
                  <a:pos x="26" y="43"/>
                </a:cxn>
                <a:cxn ang="0">
                  <a:pos x="45" y="23"/>
                </a:cxn>
                <a:cxn ang="0">
                  <a:pos x="46" y="22"/>
                </a:cxn>
                <a:cxn ang="0">
                  <a:pos x="45" y="20"/>
                </a:cxn>
              </a:cxnLst>
              <a:rect l="0" t="0" r="r" b="b"/>
              <a:pathLst>
                <a:path w="55" h="55">
                  <a:moveTo>
                    <a:pt x="27" y="55"/>
                  </a:moveTo>
                  <a:cubicBezTo>
                    <a:pt x="12" y="55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5"/>
                    <a:pt x="27" y="55"/>
                  </a:cubicBezTo>
                  <a:close/>
                  <a:moveTo>
                    <a:pt x="45" y="20"/>
                  </a:moveTo>
                  <a:cubicBezTo>
                    <a:pt x="42" y="17"/>
                    <a:pt x="42" y="17"/>
                    <a:pt x="42" y="17"/>
                  </a:cubicBezTo>
                  <a:cubicBezTo>
                    <a:pt x="41" y="16"/>
                    <a:pt x="41" y="16"/>
                    <a:pt x="40" y="16"/>
                  </a:cubicBezTo>
                  <a:cubicBezTo>
                    <a:pt x="39" y="16"/>
                    <a:pt x="39" y="16"/>
                    <a:pt x="38" y="17"/>
                  </a:cubicBezTo>
                  <a:cubicBezTo>
                    <a:pt x="24" y="31"/>
                    <a:pt x="24" y="31"/>
                    <a:pt x="24" y="31"/>
                  </a:cubicBezTo>
                  <a:cubicBezTo>
                    <a:pt x="16" y="23"/>
                    <a:pt x="16" y="23"/>
                    <a:pt x="16" y="23"/>
                  </a:cubicBezTo>
                  <a:cubicBezTo>
                    <a:pt x="15" y="23"/>
                    <a:pt x="15" y="22"/>
                    <a:pt x="14" y="22"/>
                  </a:cubicBezTo>
                  <a:cubicBezTo>
                    <a:pt x="14" y="22"/>
                    <a:pt x="13" y="23"/>
                    <a:pt x="13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9" y="27"/>
                    <a:pt x="9" y="27"/>
                    <a:pt x="9" y="28"/>
                  </a:cubicBezTo>
                  <a:cubicBezTo>
                    <a:pt x="9" y="29"/>
                    <a:pt x="9" y="29"/>
                    <a:pt x="9" y="30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3" y="43"/>
                    <a:pt x="24" y="43"/>
                  </a:cubicBezTo>
                  <a:cubicBezTo>
                    <a:pt x="25" y="43"/>
                    <a:pt x="25" y="43"/>
                    <a:pt x="26" y="43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45" y="23"/>
                    <a:pt x="46" y="22"/>
                    <a:pt x="46" y="22"/>
                  </a:cubicBezTo>
                  <a:cubicBezTo>
                    <a:pt x="46" y="21"/>
                    <a:pt x="45" y="20"/>
                    <a:pt x="45" y="20"/>
                  </a:cubicBezTo>
                  <a:close/>
                </a:path>
              </a:pathLst>
            </a:custGeom>
            <a:solidFill>
              <a:srgbClr val="E35864"/>
            </a:solidFill>
            <a:ln w="9525">
              <a:noFill/>
              <a:round/>
            </a:ln>
          </p:spPr>
          <p:txBody>
            <a:bodyPr vert="horz" wrap="square" lIns="108663" tIns="54332" rIns="108663" bIns="54332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20" name="Footer Text"/>
            <p:cNvSpPr txBox="1"/>
            <p:nvPr/>
          </p:nvSpPr>
          <p:spPr>
            <a:xfrm>
              <a:off x="6857999" y="3880536"/>
              <a:ext cx="2452847" cy="37295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68" name="文本框 67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69" name="文本框 68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第二章</a:t>
            </a:r>
          </a:p>
        </p:txBody>
      </p:sp>
      <p:grpSp>
        <p:nvGrpSpPr>
          <p:cNvPr id="70" name="组合 69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71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39" name="组合 138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4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5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8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9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3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7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500"/>
                            </p:stCondLst>
                            <p:childTnLst>
                              <p:par>
                                <p:cTn id="5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3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50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6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6500"/>
                            </p:stCondLst>
                            <p:childTnLst>
                              <p:par>
                                <p:cTn id="6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7500"/>
                            </p:stCondLst>
                            <p:childTnLst>
                              <p:par>
                                <p:cTn id="7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8000"/>
                            </p:stCondLst>
                            <p:childTnLst>
                              <p:par>
                                <p:cTn id="8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85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9000"/>
                            </p:stCondLst>
                            <p:childTnLst>
                              <p:par>
                                <p:cTn id="9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9500"/>
                            </p:stCondLst>
                            <p:childTnLst>
                              <p:par>
                                <p:cTn id="9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10500"/>
                            </p:stCondLst>
                            <p:childTnLst>
                              <p:par>
                                <p:cTn id="10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11000"/>
                            </p:stCondLst>
                            <p:childTnLst>
                              <p:par>
                                <p:cTn id="11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8" fill="hold">
                            <p:stCondLst>
                              <p:cond delay="11500"/>
                            </p:stCondLst>
                            <p:childTnLst>
                              <p:par>
                                <p:cTn id="1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1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12000"/>
                            </p:stCondLst>
                            <p:childTnLst>
                              <p:par>
                                <p:cTn id="1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5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6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8" fill="hold">
                            <p:stCondLst>
                              <p:cond delay="12500"/>
                            </p:stCondLst>
                            <p:childTnLst>
                              <p:par>
                                <p:cTn id="12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1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2" fill="hold">
                            <p:stCondLst>
                              <p:cond delay="13000"/>
                            </p:stCondLst>
                            <p:childTnLst>
                              <p:par>
                                <p:cTn id="133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5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6" fill="hold">
                            <p:stCondLst>
                              <p:cond delay="13500"/>
                            </p:stCondLst>
                            <p:childTnLst>
                              <p:par>
                                <p:cTn id="13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9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30" grpId="0" animBg="1"/>
      <p:bldP spid="43" grpId="0" animBg="1"/>
      <p:bldP spid="39" grpId="0" animBg="1"/>
      <p:bldP spid="53" grpId="0"/>
      <p:bldP spid="60" grpId="0"/>
      <p:bldP spid="61" grpId="0"/>
      <p:bldP spid="62" grpId="0"/>
      <p:bldP spid="63" grpId="0"/>
      <p:bldP spid="75" grpId="0"/>
      <p:bldP spid="79" grpId="0"/>
      <p:bldP spid="81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" name="Group 24"/>
          <p:cNvGrpSpPr/>
          <p:nvPr/>
        </p:nvGrpSpPr>
        <p:grpSpPr>
          <a:xfrm rot="9900000">
            <a:off x="7217207" y="4519109"/>
            <a:ext cx="902107" cy="771248"/>
            <a:chOff x="2208213" y="4308475"/>
            <a:chExt cx="1313851" cy="1123184"/>
          </a:xfrm>
          <a:solidFill>
            <a:schemeClr val="accent4"/>
          </a:solidFill>
        </p:grpSpPr>
        <p:sp>
          <p:nvSpPr>
            <p:cNvPr id="19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0" name="Freeform 31"/>
            <p:cNvSpPr/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1" name="Group 21"/>
          <p:cNvGrpSpPr/>
          <p:nvPr/>
        </p:nvGrpSpPr>
        <p:grpSpPr>
          <a:xfrm rot="17100000">
            <a:off x="3956926" y="4472847"/>
            <a:ext cx="902177" cy="771191"/>
            <a:chOff x="2208213" y="4308475"/>
            <a:chExt cx="1313851" cy="1123184"/>
          </a:xfrm>
          <a:solidFill>
            <a:schemeClr val="accent3"/>
          </a:solidFill>
        </p:grpSpPr>
        <p:sp>
          <p:nvSpPr>
            <p:cNvPr id="22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3" name="Freeform 31"/>
            <p:cNvSpPr/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4" name="Group 18"/>
          <p:cNvGrpSpPr/>
          <p:nvPr/>
        </p:nvGrpSpPr>
        <p:grpSpPr>
          <a:xfrm flipH="1">
            <a:off x="7132769" y="2056090"/>
            <a:ext cx="902106" cy="771248"/>
            <a:chOff x="2208213" y="4308475"/>
            <a:chExt cx="1313851" cy="1123184"/>
          </a:xfrm>
          <a:solidFill>
            <a:schemeClr val="accent2"/>
          </a:solidFill>
        </p:grpSpPr>
        <p:sp>
          <p:nvSpPr>
            <p:cNvPr id="25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0" name="Freeform 31"/>
            <p:cNvSpPr/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1" name="Group 14"/>
          <p:cNvGrpSpPr/>
          <p:nvPr/>
        </p:nvGrpSpPr>
        <p:grpSpPr>
          <a:xfrm>
            <a:off x="4042215" y="2056090"/>
            <a:ext cx="902107" cy="771248"/>
            <a:chOff x="2208213" y="4308475"/>
            <a:chExt cx="1313851" cy="1123184"/>
          </a:xfrm>
        </p:grpSpPr>
        <p:sp>
          <p:nvSpPr>
            <p:cNvPr id="42" name="Oval 18"/>
            <p:cNvSpPr>
              <a:spLocks noChangeArrowheads="1"/>
            </p:cNvSpPr>
            <p:nvPr/>
          </p:nvSpPr>
          <p:spPr bwMode="auto">
            <a:xfrm>
              <a:off x="2208213" y="4308475"/>
              <a:ext cx="885825" cy="889000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3" name="Freeform 31"/>
            <p:cNvSpPr/>
            <p:nvPr/>
          </p:nvSpPr>
          <p:spPr bwMode="auto">
            <a:xfrm rot="2700000">
              <a:off x="3093668" y="5003263"/>
              <a:ext cx="330801" cy="525991"/>
            </a:xfrm>
            <a:custGeom>
              <a:avLst/>
              <a:gdLst>
                <a:gd name="T0" fmla="*/ 0 w 161"/>
                <a:gd name="T1" fmla="*/ 0 h 256"/>
                <a:gd name="T2" fmla="*/ 0 w 161"/>
                <a:gd name="T3" fmla="*/ 256 h 256"/>
                <a:gd name="T4" fmla="*/ 161 w 161"/>
                <a:gd name="T5" fmla="*/ 128 h 256"/>
                <a:gd name="T6" fmla="*/ 0 w 161"/>
                <a:gd name="T7" fmla="*/ 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1" h="256">
                  <a:moveTo>
                    <a:pt x="0" y="0"/>
                  </a:moveTo>
                  <a:lnTo>
                    <a:pt x="0" y="256"/>
                  </a:lnTo>
                  <a:lnTo>
                    <a:pt x="161" y="12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</p:spPr>
          <p:txBody>
            <a:bodyPr vert="horz" wrap="square" lIns="75291" tIns="37646" rIns="75291" bIns="37646" numCol="1" anchor="t" anchorCtr="0" compatLnSpc="1"/>
            <a:lstStyle/>
            <a:p>
              <a:endParaRPr lang="id-ID" sz="995" dirty="0">
                <a:ln>
                  <a:solidFill>
                    <a:schemeClr val="bg2"/>
                  </a:solidFill>
                </a:ln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4" name="Text Placeholder 7"/>
          <p:cNvSpPr txBox="1"/>
          <p:nvPr/>
        </p:nvSpPr>
        <p:spPr>
          <a:xfrm>
            <a:off x="4033456" y="2124175"/>
            <a:ext cx="591683" cy="459605"/>
          </a:xfrm>
          <a:prstGeom prst="rect">
            <a:avLst/>
          </a:prstGeom>
        </p:spPr>
        <p:txBody>
          <a:bodyPr vert="horz" lIns="0" tIns="85538" rIns="0" bIns="85538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5" b="1" kern="1200">
                <a:ln>
                  <a:noFill/>
                </a:ln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705" b="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45" name="Text Placeholder 2"/>
          <p:cNvSpPr txBox="1"/>
          <p:nvPr/>
        </p:nvSpPr>
        <p:spPr>
          <a:xfrm>
            <a:off x="1862997" y="2082950"/>
            <a:ext cx="1949375" cy="738664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6" name="Text Placeholder 7"/>
          <p:cNvSpPr txBox="1"/>
          <p:nvPr/>
        </p:nvSpPr>
        <p:spPr>
          <a:xfrm>
            <a:off x="3994089" y="4743498"/>
            <a:ext cx="591683" cy="459605"/>
          </a:xfrm>
          <a:prstGeom prst="rect">
            <a:avLst/>
          </a:prstGeom>
        </p:spPr>
        <p:txBody>
          <a:bodyPr vert="horz" lIns="0" tIns="85538" rIns="0" bIns="85538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5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705" b="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47" name="Text Placeholder 2"/>
          <p:cNvSpPr txBox="1"/>
          <p:nvPr/>
        </p:nvSpPr>
        <p:spPr>
          <a:xfrm>
            <a:off x="1862997" y="4690630"/>
            <a:ext cx="1949375" cy="738664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8" name="Text Placeholder 7"/>
          <p:cNvSpPr txBox="1"/>
          <p:nvPr/>
        </p:nvSpPr>
        <p:spPr>
          <a:xfrm>
            <a:off x="7442701" y="2124175"/>
            <a:ext cx="591683" cy="459605"/>
          </a:xfrm>
          <a:prstGeom prst="rect">
            <a:avLst/>
          </a:prstGeom>
        </p:spPr>
        <p:txBody>
          <a:bodyPr vert="horz" lIns="0" tIns="85538" rIns="0" bIns="85538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5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705" b="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49" name="Text Placeholder 2"/>
          <p:cNvSpPr txBox="1"/>
          <p:nvPr/>
        </p:nvSpPr>
        <p:spPr>
          <a:xfrm>
            <a:off x="8305886" y="2077707"/>
            <a:ext cx="1991678" cy="738664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0" name="Text Placeholder 7"/>
          <p:cNvSpPr txBox="1"/>
          <p:nvPr/>
        </p:nvSpPr>
        <p:spPr>
          <a:xfrm>
            <a:off x="7521340" y="4711958"/>
            <a:ext cx="591683" cy="459605"/>
          </a:xfrm>
          <a:prstGeom prst="rect">
            <a:avLst/>
          </a:prstGeom>
        </p:spPr>
        <p:txBody>
          <a:bodyPr vert="horz" lIns="0" tIns="85538" rIns="0" bIns="85538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965" b="1" kern="1200">
                <a:solidFill>
                  <a:schemeClr val="bg1"/>
                </a:solidFill>
                <a:latin typeface="League Gothic Regular"/>
                <a:ea typeface="+mn-ea"/>
                <a:cs typeface="League Gothic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s-ES_tradnl" sz="1705" b="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04</a:t>
            </a:r>
          </a:p>
        </p:txBody>
      </p:sp>
      <p:sp>
        <p:nvSpPr>
          <p:cNvPr id="51" name="Text Placeholder 2"/>
          <p:cNvSpPr txBox="1"/>
          <p:nvPr/>
        </p:nvSpPr>
        <p:spPr>
          <a:xfrm>
            <a:off x="8305886" y="4690630"/>
            <a:ext cx="1991678" cy="738664"/>
          </a:xfrm>
          <a:prstGeom prst="rect">
            <a:avLst/>
          </a:prstGeom>
        </p:spPr>
        <p:txBody>
          <a:bodyPr vert="horz" wrap="square" lIns="0" tIns="0" rIns="0" bIns="0">
            <a:spAutoFit/>
          </a:bodyPr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0"/>
              </a:spcBef>
              <a:buFont typeface="Arial" panose="020B0604020202020204" pitchFamily="34" charset="0"/>
              <a:buNone/>
              <a:defRPr sz="890" b="0" kern="1200" baseline="0">
                <a:solidFill>
                  <a:schemeClr val="tx1">
                    <a:lumMod val="50000"/>
                    <a:lumOff val="50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0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altLang="zh-CN" sz="10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2" name="Shape 1719"/>
          <p:cNvSpPr/>
          <p:nvPr/>
        </p:nvSpPr>
        <p:spPr>
          <a:xfrm>
            <a:off x="4547438" y="3362936"/>
            <a:ext cx="1478014" cy="17734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544" y="21600"/>
                </a:moveTo>
                <a:lnTo>
                  <a:pt x="17863" y="16372"/>
                </a:lnTo>
                <a:lnTo>
                  <a:pt x="21600" y="11064"/>
                </a:lnTo>
                <a:cubicBezTo>
                  <a:pt x="16705" y="10632"/>
                  <a:pt x="12832" y="7246"/>
                  <a:pt x="12619" y="3093"/>
                </a:cubicBezTo>
                <a:lnTo>
                  <a:pt x="6294" y="0"/>
                </a:lnTo>
                <a:lnTo>
                  <a:pt x="0" y="3080"/>
                </a:lnTo>
                <a:cubicBezTo>
                  <a:pt x="216" y="13022"/>
                  <a:pt x="9708" y="21118"/>
                  <a:pt x="21544" y="21600"/>
                </a:cubicBezTo>
                <a:close/>
              </a:path>
            </a:pathLst>
          </a:custGeom>
          <a:solidFill>
            <a:srgbClr val="E35864"/>
          </a:solidFill>
          <a:ln w="12700">
            <a:miter lim="400000"/>
          </a:ln>
        </p:spPr>
        <p:txBody>
          <a:bodyPr lIns="9304" tIns="9304" rIns="9304" bIns="9304" anchor="ctr"/>
          <a:lstStyle/>
          <a:p>
            <a:pPr defTabSz="111125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76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3" name="Shape 1720"/>
          <p:cNvSpPr/>
          <p:nvPr/>
        </p:nvSpPr>
        <p:spPr>
          <a:xfrm>
            <a:off x="5847160" y="3660321"/>
            <a:ext cx="1773367" cy="147820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0" y="15305"/>
                </a:moveTo>
                <a:lnTo>
                  <a:pt x="3079" y="21600"/>
                </a:lnTo>
                <a:cubicBezTo>
                  <a:pt x="13022" y="21383"/>
                  <a:pt x="21117" y="11891"/>
                  <a:pt x="21600" y="57"/>
                </a:cubicBezTo>
                <a:lnTo>
                  <a:pt x="16372" y="3738"/>
                </a:lnTo>
                <a:lnTo>
                  <a:pt x="11063" y="0"/>
                </a:lnTo>
                <a:cubicBezTo>
                  <a:pt x="10631" y="4895"/>
                  <a:pt x="7245" y="8768"/>
                  <a:pt x="3093" y="8981"/>
                </a:cubicBezTo>
                <a:cubicBezTo>
                  <a:pt x="3093" y="8981"/>
                  <a:pt x="0" y="15305"/>
                  <a:pt x="0" y="15305"/>
                </a:cubicBezTo>
                <a:close/>
              </a:path>
            </a:pathLst>
          </a:custGeom>
          <a:solidFill>
            <a:srgbClr val="DC4391"/>
          </a:solidFill>
          <a:ln w="12700">
            <a:miter lim="400000"/>
          </a:ln>
        </p:spPr>
        <p:txBody>
          <a:bodyPr lIns="9304" tIns="9304" rIns="9304" bIns="9304" anchor="ctr"/>
          <a:lstStyle/>
          <a:p>
            <a:pPr defTabSz="111125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76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4" name="Shape 1721"/>
          <p:cNvSpPr/>
          <p:nvPr/>
        </p:nvSpPr>
        <p:spPr>
          <a:xfrm>
            <a:off x="6133497" y="2079658"/>
            <a:ext cx="1478014" cy="17734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600" y="18521"/>
                </a:moveTo>
                <a:cubicBezTo>
                  <a:pt x="21384" y="8578"/>
                  <a:pt x="11891" y="483"/>
                  <a:pt x="56" y="0"/>
                </a:cubicBezTo>
                <a:lnTo>
                  <a:pt x="3737" y="5228"/>
                </a:lnTo>
                <a:lnTo>
                  <a:pt x="0" y="10536"/>
                </a:lnTo>
                <a:cubicBezTo>
                  <a:pt x="4895" y="10968"/>
                  <a:pt x="8767" y="14353"/>
                  <a:pt x="8981" y="18507"/>
                </a:cubicBezTo>
                <a:lnTo>
                  <a:pt x="15305" y="21600"/>
                </a:lnTo>
                <a:cubicBezTo>
                  <a:pt x="15305" y="21600"/>
                  <a:pt x="21600" y="18521"/>
                  <a:pt x="21600" y="18521"/>
                </a:cubicBezTo>
                <a:close/>
              </a:path>
            </a:pathLst>
          </a:custGeom>
          <a:solidFill>
            <a:srgbClr val="52802D"/>
          </a:solidFill>
          <a:ln w="12700">
            <a:miter lim="400000"/>
          </a:ln>
        </p:spPr>
        <p:txBody>
          <a:bodyPr lIns="9304" tIns="9304" rIns="9304" bIns="9304" anchor="ctr"/>
          <a:lstStyle/>
          <a:p>
            <a:pPr defTabSz="111125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76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5" name="Shape 1722"/>
          <p:cNvSpPr/>
          <p:nvPr/>
        </p:nvSpPr>
        <p:spPr>
          <a:xfrm>
            <a:off x="4547436" y="2079660"/>
            <a:ext cx="1773367" cy="147812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600" y="6294"/>
                </a:moveTo>
                <a:lnTo>
                  <a:pt x="18521" y="0"/>
                </a:lnTo>
                <a:cubicBezTo>
                  <a:pt x="8577" y="216"/>
                  <a:pt x="483" y="9708"/>
                  <a:pt x="0" y="21544"/>
                </a:cubicBezTo>
                <a:lnTo>
                  <a:pt x="5227" y="17863"/>
                </a:lnTo>
                <a:lnTo>
                  <a:pt x="10537" y="21600"/>
                </a:lnTo>
                <a:cubicBezTo>
                  <a:pt x="10969" y="16705"/>
                  <a:pt x="14354" y="12832"/>
                  <a:pt x="18507" y="12619"/>
                </a:cubicBezTo>
                <a:cubicBezTo>
                  <a:pt x="18507" y="12619"/>
                  <a:pt x="21600" y="6294"/>
                  <a:pt x="21600" y="6294"/>
                </a:cubicBezTo>
                <a:close/>
              </a:path>
            </a:pathLst>
          </a:custGeom>
          <a:solidFill>
            <a:srgbClr val="3CA74D"/>
          </a:solidFill>
          <a:ln w="12700">
            <a:miter lim="400000"/>
          </a:ln>
        </p:spPr>
        <p:txBody>
          <a:bodyPr lIns="9304" tIns="9304" rIns="9304" bIns="9304" anchor="ctr"/>
          <a:lstStyle/>
          <a:p>
            <a:pPr defTabSz="111125">
              <a:defRPr sz="300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76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6" name="Text Placeholder 7"/>
          <p:cNvSpPr txBox="1"/>
          <p:nvPr/>
        </p:nvSpPr>
        <p:spPr>
          <a:xfrm>
            <a:off x="5177132" y="2483008"/>
            <a:ext cx="477645" cy="642586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70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3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s-ES_tradnl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7" name="Text Placeholder 7"/>
          <p:cNvSpPr txBox="1"/>
          <p:nvPr/>
        </p:nvSpPr>
        <p:spPr>
          <a:xfrm>
            <a:off x="4945245" y="3878782"/>
            <a:ext cx="477645" cy="642586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70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3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s-ES_tradnl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8" name="Text Placeholder 7"/>
          <p:cNvSpPr txBox="1"/>
          <p:nvPr/>
        </p:nvSpPr>
        <p:spPr>
          <a:xfrm>
            <a:off x="6749288" y="2757883"/>
            <a:ext cx="482441" cy="644379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70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3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s-ES_tradnl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9" name="Text Placeholder 7"/>
          <p:cNvSpPr txBox="1"/>
          <p:nvPr/>
        </p:nvSpPr>
        <p:spPr>
          <a:xfrm>
            <a:off x="6517948" y="4099118"/>
            <a:ext cx="482441" cy="644379"/>
          </a:xfrm>
          <a:prstGeom prst="rect">
            <a:avLst/>
          </a:prstGeom>
        </p:spPr>
        <p:txBody>
          <a:bodyPr vert="horz" wrap="square" lIns="0" tIns="0" rIns="0" bIns="0" anchor="ctr"/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0"/>
              </a:spcBef>
              <a:buFont typeface="Arial" panose="020B0604020202020204" pitchFamily="34" charset="0"/>
              <a:buNone/>
              <a:defRPr sz="2670" b="0" i="0" kern="1200">
                <a:solidFill>
                  <a:schemeClr val="bg1"/>
                </a:solidFill>
                <a:latin typeface="FontAwesome"/>
                <a:ea typeface="+mn-ea"/>
                <a:cs typeface="FontAwesome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835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zh-CN" altLang="en-US" sz="132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文字内容</a:t>
            </a:r>
            <a:endParaRPr lang="es-ES_tradnl" sz="132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33" name="文本框 32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第二章</a:t>
            </a:r>
          </a:p>
        </p:txBody>
      </p:sp>
      <p:grpSp>
        <p:nvGrpSpPr>
          <p:cNvPr id="34" name="组合 33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35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80" name="组合 79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81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4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400" fill="hold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400" fill="hold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400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400" fill="hold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400" fill="hold"/>
                                        <p:tgtEl>
                                          <p:spTgt spid="4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400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400" fill="hold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400" fill="hold"/>
                                        <p:tgtEl>
                                          <p:spTgt spid="4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400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400" fill="hold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400" fill="hold"/>
                                        <p:tgtEl>
                                          <p:spTgt spid="5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700"/>
                            </p:stCondLst>
                            <p:childTnLst>
                              <p:par>
                                <p:cTn id="42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1200"/>
                            </p:stCondLst>
                            <p:childTnLst>
                              <p:par>
                                <p:cTn id="4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1700"/>
                            </p:stCondLst>
                            <p:childTnLst>
                              <p:par>
                                <p:cTn id="5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2200"/>
                            </p:stCondLst>
                            <p:childTnLst>
                              <p:par>
                                <p:cTn id="5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700"/>
                            </p:stCondLst>
                            <p:childTnLst>
                              <p:par>
                                <p:cTn id="58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9" dur="indefinite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0" dur="7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3800"/>
                            </p:stCondLst>
                            <p:childTnLst>
                              <p:par>
                                <p:cTn id="62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3" dur="indefinite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4" dur="75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4900"/>
                            </p:stCondLst>
                            <p:childTnLst>
                              <p:par>
                                <p:cTn id="66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7" dur="indefinite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68" dur="75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6000"/>
                            </p:stCondLst>
                            <p:childTnLst>
                              <p:par>
                                <p:cTn id="70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1" dur="indefinite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(in)">
                                      <p:cBhvr>
                                        <p:cTn id="72" dur="75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7100"/>
                            </p:stCondLst>
                            <p:childTnLst>
                              <p:par>
                                <p:cTn id="7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7600"/>
                            </p:stCondLst>
                            <p:childTnLst>
                              <p:par>
                                <p:cTn id="8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5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8100"/>
                            </p:stCondLst>
                            <p:childTnLst>
                              <p:par>
                                <p:cTn id="8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58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8600"/>
                            </p:stCondLst>
                            <p:childTnLst>
                              <p:par>
                                <p:cTn id="9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5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4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5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5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5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5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6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7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8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48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48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48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49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4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0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0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400"/>
                        <p:tgtEl>
                          <p:spTgt spid="50"/>
                        </p:tgtEl>
                      </p:cBhvr>
                    </p:animEffect>
                    <p:anim calcmode="lin" valueType="num">
                      <p:cBhvr>
                        <p:cTn dur="400" fill="hold"/>
                        <p:tgtEl>
                          <p:spTgt spid="50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400" fill="hold"/>
                        <p:tgtEl>
                          <p:spTgt spid="50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1" grpId="0" build="p">
        <p:tmplLst>
          <p:tmpl lvl="1">
            <p:tnLst>
              <p:par>
                <p:cTn presetID="23" presetClass="entr" presetSubtype="16" fill="hold" nodeType="withEffect">
                  <p:stCondLst>
                    <p:cond delay="20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1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1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2" grpId="0" animBg="1" advAuto="0"/>
      <p:bldP spid="53" grpId="0" animBg="1" advAuto="0"/>
      <p:bldP spid="54" grpId="0" animBg="1" advAuto="0"/>
      <p:bldP spid="55" grpId="0" animBg="1" advAuto="0"/>
      <p:bldP spid="56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6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6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7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7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7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7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8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8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8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8"/>
                        </p:tgtEl>
                      </p:cBhvr>
                    </p:animEffect>
                  </p:childTnLst>
                </p:cTn>
              </p:par>
            </p:tnLst>
          </p:tmpl>
        </p:tmplLst>
      </p:bldP>
      <p:bldP spid="59" grpId="0" build="p">
        <p:tmplLst>
          <p:tmpl lvl="1">
            <p:tnLst>
              <p:par>
                <p:cTn presetID="53" presetClass="entr" presetSubtype="16" fill="hold" nodeType="after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59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59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59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3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70" name="文本框 69"/>
          <p:cNvSpPr txBox="1"/>
          <p:nvPr/>
        </p:nvSpPr>
        <p:spPr>
          <a:xfrm>
            <a:off x="4366078" y="2362504"/>
            <a:ext cx="3467616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71" name="文本框 70"/>
          <p:cNvSpPr txBox="1"/>
          <p:nvPr/>
        </p:nvSpPr>
        <p:spPr>
          <a:xfrm>
            <a:off x="4956106" y="1420454"/>
            <a:ext cx="2279791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第三章</a:t>
            </a:r>
          </a:p>
        </p:txBody>
      </p:sp>
      <p:sp>
        <p:nvSpPr>
          <p:cNvPr id="72" name="文本框 71"/>
          <p:cNvSpPr txBox="1"/>
          <p:nvPr/>
        </p:nvSpPr>
        <p:spPr>
          <a:xfrm>
            <a:off x="2342564" y="3163002"/>
            <a:ext cx="7519258" cy="70468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</a:rPr>
              <a:t>春天，我是嫩绿色的，象征着生机勃勃与活力。在春节，其他叶子还未发芽时，我却已然在枝头挺立，让许多孩子惊喜地大叫：春天来了！</a:t>
            </a:r>
          </a:p>
        </p:txBody>
      </p:sp>
      <p:grpSp>
        <p:nvGrpSpPr>
          <p:cNvPr id="102" name="组合 101"/>
          <p:cNvGrpSpPr/>
          <p:nvPr/>
        </p:nvGrpSpPr>
        <p:grpSpPr>
          <a:xfrm>
            <a:off x="9477528" y="3817929"/>
            <a:ext cx="1889202" cy="1170427"/>
            <a:chOff x="4114801" y="2108200"/>
            <a:chExt cx="4030663" cy="2497138"/>
          </a:xfrm>
        </p:grpSpPr>
        <p:sp>
          <p:nvSpPr>
            <p:cNvPr id="103" name="Freeform 5"/>
            <p:cNvSpPr/>
            <p:nvPr/>
          </p:nvSpPr>
          <p:spPr bwMode="auto">
            <a:xfrm>
              <a:off x="4114801" y="2562225"/>
              <a:ext cx="2014538" cy="1042988"/>
            </a:xfrm>
            <a:custGeom>
              <a:avLst/>
              <a:gdLst>
                <a:gd name="T0" fmla="*/ 387 w 475"/>
                <a:gd name="T1" fmla="*/ 0 h 245"/>
                <a:gd name="T2" fmla="*/ 11 w 475"/>
                <a:gd name="T3" fmla="*/ 171 h 245"/>
                <a:gd name="T4" fmla="*/ 269 w 475"/>
                <a:gd name="T5" fmla="*/ 233 h 245"/>
                <a:gd name="T6" fmla="*/ 387 w 475"/>
                <a:gd name="T7" fmla="*/ 0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5" h="245">
                  <a:moveTo>
                    <a:pt x="387" y="0"/>
                  </a:moveTo>
                  <a:cubicBezTo>
                    <a:pt x="387" y="0"/>
                    <a:pt x="21" y="141"/>
                    <a:pt x="11" y="171"/>
                  </a:cubicBezTo>
                  <a:cubicBezTo>
                    <a:pt x="0" y="201"/>
                    <a:pt x="158" y="245"/>
                    <a:pt x="269" y="233"/>
                  </a:cubicBezTo>
                  <a:cubicBezTo>
                    <a:pt x="380" y="221"/>
                    <a:pt x="475" y="100"/>
                    <a:pt x="387" y="0"/>
                  </a:cubicBezTo>
                  <a:close/>
                </a:path>
              </a:pathLst>
            </a:custGeom>
            <a:solidFill>
              <a:srgbClr val="3672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6"/>
            <p:cNvSpPr/>
            <p:nvPr/>
          </p:nvSpPr>
          <p:spPr bwMode="auto">
            <a:xfrm>
              <a:off x="4114801" y="2741613"/>
              <a:ext cx="1905000" cy="863600"/>
            </a:xfrm>
            <a:custGeom>
              <a:avLst/>
              <a:gdLst>
                <a:gd name="T0" fmla="*/ 274 w 449"/>
                <a:gd name="T1" fmla="*/ 143 h 203"/>
                <a:gd name="T2" fmla="*/ 20 w 449"/>
                <a:gd name="T3" fmla="*/ 120 h 203"/>
                <a:gd name="T4" fmla="*/ 11 w 449"/>
                <a:gd name="T5" fmla="*/ 129 h 203"/>
                <a:gd name="T6" fmla="*/ 269 w 449"/>
                <a:gd name="T7" fmla="*/ 191 h 203"/>
                <a:gd name="T8" fmla="*/ 413 w 449"/>
                <a:gd name="T9" fmla="*/ 0 h 203"/>
                <a:gd name="T10" fmla="*/ 274 w 449"/>
                <a:gd name="T11" fmla="*/ 143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49" h="203">
                  <a:moveTo>
                    <a:pt x="274" y="143"/>
                  </a:moveTo>
                  <a:cubicBezTo>
                    <a:pt x="183" y="162"/>
                    <a:pt x="54" y="144"/>
                    <a:pt x="20" y="120"/>
                  </a:cubicBezTo>
                  <a:cubicBezTo>
                    <a:pt x="15" y="124"/>
                    <a:pt x="12" y="127"/>
                    <a:pt x="11" y="129"/>
                  </a:cubicBezTo>
                  <a:cubicBezTo>
                    <a:pt x="0" y="159"/>
                    <a:pt x="158" y="203"/>
                    <a:pt x="269" y="191"/>
                  </a:cubicBezTo>
                  <a:cubicBezTo>
                    <a:pt x="365" y="181"/>
                    <a:pt x="449" y="89"/>
                    <a:pt x="413" y="0"/>
                  </a:cubicBezTo>
                  <a:cubicBezTo>
                    <a:pt x="409" y="67"/>
                    <a:pt x="348" y="129"/>
                    <a:pt x="274" y="143"/>
                  </a:cubicBezTo>
                  <a:close/>
                </a:path>
              </a:pathLst>
            </a:custGeom>
            <a:solidFill>
              <a:srgbClr val="17588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7"/>
            <p:cNvSpPr/>
            <p:nvPr/>
          </p:nvSpPr>
          <p:spPr bwMode="auto">
            <a:xfrm>
              <a:off x="4848226" y="2967038"/>
              <a:ext cx="331788" cy="331788"/>
            </a:xfrm>
            <a:custGeom>
              <a:avLst/>
              <a:gdLst>
                <a:gd name="T0" fmla="*/ 17 w 78"/>
                <a:gd name="T1" fmla="*/ 7 h 78"/>
                <a:gd name="T2" fmla="*/ 6 w 78"/>
                <a:gd name="T3" fmla="*/ 19 h 78"/>
                <a:gd name="T4" fmla="*/ 8 w 78"/>
                <a:gd name="T5" fmla="*/ 28 h 78"/>
                <a:gd name="T6" fmla="*/ 17 w 78"/>
                <a:gd name="T7" fmla="*/ 34 h 78"/>
                <a:gd name="T8" fmla="*/ 27 w 78"/>
                <a:gd name="T9" fmla="*/ 38 h 78"/>
                <a:gd name="T10" fmla="*/ 38 w 78"/>
                <a:gd name="T11" fmla="*/ 41 h 78"/>
                <a:gd name="T12" fmla="*/ 50 w 78"/>
                <a:gd name="T13" fmla="*/ 41 h 78"/>
                <a:gd name="T14" fmla="*/ 76 w 78"/>
                <a:gd name="T15" fmla="*/ 36 h 78"/>
                <a:gd name="T16" fmla="*/ 54 w 78"/>
                <a:gd name="T17" fmla="*/ 49 h 78"/>
                <a:gd name="T18" fmla="*/ 44 w 78"/>
                <a:gd name="T19" fmla="*/ 58 h 78"/>
                <a:gd name="T20" fmla="*/ 41 w 78"/>
                <a:gd name="T21" fmla="*/ 66 h 78"/>
                <a:gd name="T22" fmla="*/ 46 w 78"/>
                <a:gd name="T23" fmla="*/ 70 h 78"/>
                <a:gd name="T24" fmla="*/ 51 w 78"/>
                <a:gd name="T25" fmla="*/ 72 h 78"/>
                <a:gd name="T26" fmla="*/ 60 w 78"/>
                <a:gd name="T27" fmla="*/ 74 h 78"/>
                <a:gd name="T28" fmla="*/ 69 w 78"/>
                <a:gd name="T29" fmla="*/ 76 h 78"/>
                <a:gd name="T30" fmla="*/ 78 w 78"/>
                <a:gd name="T31" fmla="*/ 76 h 78"/>
                <a:gd name="T32" fmla="*/ 55 w 78"/>
                <a:gd name="T33" fmla="*/ 77 h 78"/>
                <a:gd name="T34" fmla="*/ 46 w 78"/>
                <a:gd name="T35" fmla="*/ 75 h 78"/>
                <a:gd name="T36" fmla="*/ 41 w 78"/>
                <a:gd name="T37" fmla="*/ 73 h 78"/>
                <a:gd name="T38" fmla="*/ 35 w 78"/>
                <a:gd name="T39" fmla="*/ 63 h 78"/>
                <a:gd name="T40" fmla="*/ 39 w 78"/>
                <a:gd name="T41" fmla="*/ 53 h 78"/>
                <a:gd name="T42" fmla="*/ 50 w 78"/>
                <a:gd name="T43" fmla="*/ 44 h 78"/>
                <a:gd name="T44" fmla="*/ 57 w 78"/>
                <a:gd name="T45" fmla="*/ 48 h 78"/>
                <a:gd name="T46" fmla="*/ 44 w 78"/>
                <a:gd name="T47" fmla="*/ 49 h 78"/>
                <a:gd name="T48" fmla="*/ 31 w 78"/>
                <a:gd name="T49" fmla="*/ 47 h 78"/>
                <a:gd name="T50" fmla="*/ 19 w 78"/>
                <a:gd name="T51" fmla="*/ 42 h 78"/>
                <a:gd name="T52" fmla="*/ 11 w 78"/>
                <a:gd name="T53" fmla="*/ 38 h 78"/>
                <a:gd name="T54" fmla="*/ 9 w 78"/>
                <a:gd name="T55" fmla="*/ 37 h 78"/>
                <a:gd name="T56" fmla="*/ 8 w 78"/>
                <a:gd name="T57" fmla="*/ 36 h 78"/>
                <a:gd name="T58" fmla="*/ 0 w 78"/>
                <a:gd name="T59" fmla="*/ 25 h 78"/>
                <a:gd name="T60" fmla="*/ 6 w 78"/>
                <a:gd name="T61" fmla="*/ 12 h 78"/>
                <a:gd name="T62" fmla="*/ 27 w 78"/>
                <a:gd name="T63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8" h="78">
                  <a:moveTo>
                    <a:pt x="27" y="0"/>
                  </a:moveTo>
                  <a:cubicBezTo>
                    <a:pt x="24" y="2"/>
                    <a:pt x="20" y="5"/>
                    <a:pt x="17" y="7"/>
                  </a:cubicBezTo>
                  <a:cubicBezTo>
                    <a:pt x="14" y="9"/>
                    <a:pt x="11" y="12"/>
                    <a:pt x="9" y="15"/>
                  </a:cubicBezTo>
                  <a:cubicBezTo>
                    <a:pt x="8" y="16"/>
                    <a:pt x="7" y="18"/>
                    <a:pt x="6" y="19"/>
                  </a:cubicBezTo>
                  <a:cubicBezTo>
                    <a:pt x="6" y="21"/>
                    <a:pt x="6" y="22"/>
                    <a:pt x="6" y="24"/>
                  </a:cubicBezTo>
                  <a:cubicBezTo>
                    <a:pt x="6" y="25"/>
                    <a:pt x="7" y="26"/>
                    <a:pt x="8" y="28"/>
                  </a:cubicBezTo>
                  <a:cubicBezTo>
                    <a:pt x="9" y="29"/>
                    <a:pt x="11" y="30"/>
                    <a:pt x="12" y="31"/>
                  </a:cubicBezTo>
                  <a:cubicBezTo>
                    <a:pt x="13" y="32"/>
                    <a:pt x="15" y="33"/>
                    <a:pt x="17" y="34"/>
                  </a:cubicBezTo>
                  <a:cubicBezTo>
                    <a:pt x="19" y="34"/>
                    <a:pt x="20" y="35"/>
                    <a:pt x="22" y="36"/>
                  </a:cubicBezTo>
                  <a:cubicBezTo>
                    <a:pt x="24" y="37"/>
                    <a:pt x="26" y="37"/>
                    <a:pt x="27" y="38"/>
                  </a:cubicBezTo>
                  <a:cubicBezTo>
                    <a:pt x="29" y="39"/>
                    <a:pt x="31" y="39"/>
                    <a:pt x="33" y="39"/>
                  </a:cubicBezTo>
                  <a:cubicBezTo>
                    <a:pt x="35" y="40"/>
                    <a:pt x="37" y="40"/>
                    <a:pt x="38" y="41"/>
                  </a:cubicBezTo>
                  <a:cubicBezTo>
                    <a:pt x="40" y="41"/>
                    <a:pt x="42" y="41"/>
                    <a:pt x="44" y="41"/>
                  </a:cubicBezTo>
                  <a:cubicBezTo>
                    <a:pt x="46" y="41"/>
                    <a:pt x="48" y="41"/>
                    <a:pt x="50" y="41"/>
                  </a:cubicBezTo>
                  <a:cubicBezTo>
                    <a:pt x="51" y="41"/>
                    <a:pt x="53" y="41"/>
                    <a:pt x="55" y="40"/>
                  </a:cubicBezTo>
                  <a:cubicBezTo>
                    <a:pt x="76" y="36"/>
                    <a:pt x="76" y="36"/>
                    <a:pt x="76" y="36"/>
                  </a:cubicBezTo>
                  <a:cubicBezTo>
                    <a:pt x="58" y="47"/>
                    <a:pt x="58" y="47"/>
                    <a:pt x="58" y="47"/>
                  </a:cubicBezTo>
                  <a:cubicBezTo>
                    <a:pt x="57" y="48"/>
                    <a:pt x="55" y="49"/>
                    <a:pt x="54" y="49"/>
                  </a:cubicBezTo>
                  <a:cubicBezTo>
                    <a:pt x="53" y="50"/>
                    <a:pt x="52" y="51"/>
                    <a:pt x="51" y="52"/>
                  </a:cubicBezTo>
                  <a:cubicBezTo>
                    <a:pt x="48" y="54"/>
                    <a:pt x="46" y="56"/>
                    <a:pt x="44" y="58"/>
                  </a:cubicBezTo>
                  <a:cubicBezTo>
                    <a:pt x="43" y="60"/>
                    <a:pt x="41" y="62"/>
                    <a:pt x="41" y="64"/>
                  </a:cubicBezTo>
                  <a:cubicBezTo>
                    <a:pt x="41" y="65"/>
                    <a:pt x="41" y="65"/>
                    <a:pt x="41" y="66"/>
                  </a:cubicBezTo>
                  <a:cubicBezTo>
                    <a:pt x="42" y="67"/>
                    <a:pt x="43" y="68"/>
                    <a:pt x="44" y="68"/>
                  </a:cubicBezTo>
                  <a:cubicBezTo>
                    <a:pt x="44" y="69"/>
                    <a:pt x="45" y="69"/>
                    <a:pt x="46" y="70"/>
                  </a:cubicBezTo>
                  <a:cubicBezTo>
                    <a:pt x="47" y="71"/>
                    <a:pt x="47" y="71"/>
                    <a:pt x="47" y="71"/>
                  </a:cubicBezTo>
                  <a:cubicBezTo>
                    <a:pt x="49" y="71"/>
                    <a:pt x="50" y="72"/>
                    <a:pt x="51" y="72"/>
                  </a:cubicBezTo>
                  <a:cubicBezTo>
                    <a:pt x="53" y="73"/>
                    <a:pt x="54" y="73"/>
                    <a:pt x="56" y="73"/>
                  </a:cubicBezTo>
                  <a:cubicBezTo>
                    <a:pt x="57" y="74"/>
                    <a:pt x="58" y="74"/>
                    <a:pt x="60" y="74"/>
                  </a:cubicBezTo>
                  <a:cubicBezTo>
                    <a:pt x="61" y="75"/>
                    <a:pt x="63" y="75"/>
                    <a:pt x="64" y="75"/>
                  </a:cubicBezTo>
                  <a:cubicBezTo>
                    <a:pt x="66" y="75"/>
                    <a:pt x="67" y="75"/>
                    <a:pt x="69" y="76"/>
                  </a:cubicBezTo>
                  <a:cubicBezTo>
                    <a:pt x="70" y="76"/>
                    <a:pt x="72" y="76"/>
                    <a:pt x="73" y="76"/>
                  </a:cubicBezTo>
                  <a:cubicBezTo>
                    <a:pt x="75" y="76"/>
                    <a:pt x="76" y="76"/>
                    <a:pt x="78" y="76"/>
                  </a:cubicBezTo>
                  <a:cubicBezTo>
                    <a:pt x="72" y="77"/>
                    <a:pt x="66" y="78"/>
                    <a:pt x="60" y="78"/>
                  </a:cubicBezTo>
                  <a:cubicBezTo>
                    <a:pt x="58" y="78"/>
                    <a:pt x="56" y="78"/>
                    <a:pt x="55" y="77"/>
                  </a:cubicBezTo>
                  <a:cubicBezTo>
                    <a:pt x="53" y="77"/>
                    <a:pt x="52" y="77"/>
                    <a:pt x="50" y="76"/>
                  </a:cubicBezTo>
                  <a:cubicBezTo>
                    <a:pt x="49" y="76"/>
                    <a:pt x="47" y="76"/>
                    <a:pt x="46" y="75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2" y="74"/>
                    <a:pt x="42" y="74"/>
                    <a:pt x="41" y="73"/>
                  </a:cubicBezTo>
                  <a:cubicBezTo>
                    <a:pt x="40" y="72"/>
                    <a:pt x="38" y="71"/>
                    <a:pt x="37" y="70"/>
                  </a:cubicBezTo>
                  <a:cubicBezTo>
                    <a:pt x="35" y="68"/>
                    <a:pt x="35" y="66"/>
                    <a:pt x="35" y="63"/>
                  </a:cubicBezTo>
                  <a:cubicBezTo>
                    <a:pt x="35" y="61"/>
                    <a:pt x="36" y="59"/>
                    <a:pt x="36" y="58"/>
                  </a:cubicBezTo>
                  <a:cubicBezTo>
                    <a:pt x="37" y="56"/>
                    <a:pt x="38" y="55"/>
                    <a:pt x="39" y="53"/>
                  </a:cubicBezTo>
                  <a:cubicBezTo>
                    <a:pt x="41" y="51"/>
                    <a:pt x="44" y="49"/>
                    <a:pt x="46" y="47"/>
                  </a:cubicBezTo>
                  <a:cubicBezTo>
                    <a:pt x="47" y="45"/>
                    <a:pt x="48" y="44"/>
                    <a:pt x="50" y="44"/>
                  </a:cubicBezTo>
                  <a:cubicBezTo>
                    <a:pt x="51" y="43"/>
                    <a:pt x="52" y="42"/>
                    <a:pt x="54" y="41"/>
                  </a:cubicBezTo>
                  <a:cubicBezTo>
                    <a:pt x="57" y="48"/>
                    <a:pt x="57" y="48"/>
                    <a:pt x="57" y="48"/>
                  </a:cubicBezTo>
                  <a:cubicBezTo>
                    <a:pt x="54" y="48"/>
                    <a:pt x="52" y="48"/>
                    <a:pt x="50" y="49"/>
                  </a:cubicBezTo>
                  <a:cubicBezTo>
                    <a:pt x="48" y="49"/>
                    <a:pt x="46" y="49"/>
                    <a:pt x="44" y="49"/>
                  </a:cubicBezTo>
                  <a:cubicBezTo>
                    <a:pt x="41" y="49"/>
                    <a:pt x="39" y="48"/>
                    <a:pt x="37" y="48"/>
                  </a:cubicBezTo>
                  <a:cubicBezTo>
                    <a:pt x="35" y="48"/>
                    <a:pt x="33" y="47"/>
                    <a:pt x="31" y="47"/>
                  </a:cubicBezTo>
                  <a:cubicBezTo>
                    <a:pt x="29" y="46"/>
                    <a:pt x="27" y="46"/>
                    <a:pt x="25" y="45"/>
                  </a:cubicBezTo>
                  <a:cubicBezTo>
                    <a:pt x="23" y="44"/>
                    <a:pt x="21" y="43"/>
                    <a:pt x="19" y="42"/>
                  </a:cubicBezTo>
                  <a:cubicBezTo>
                    <a:pt x="17" y="42"/>
                    <a:pt x="15" y="40"/>
                    <a:pt x="14" y="39"/>
                  </a:cubicBezTo>
                  <a:cubicBezTo>
                    <a:pt x="13" y="39"/>
                    <a:pt x="12" y="38"/>
                    <a:pt x="11" y="38"/>
                  </a:cubicBezTo>
                  <a:cubicBezTo>
                    <a:pt x="10" y="37"/>
                    <a:pt x="10" y="37"/>
                    <a:pt x="10" y="37"/>
                  </a:cubicBezTo>
                  <a:cubicBezTo>
                    <a:pt x="9" y="37"/>
                    <a:pt x="9" y="37"/>
                    <a:pt x="9" y="37"/>
                  </a:cubicBezTo>
                  <a:cubicBezTo>
                    <a:pt x="9" y="36"/>
                    <a:pt x="9" y="36"/>
                    <a:pt x="9" y="36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7" y="35"/>
                    <a:pt x="5" y="33"/>
                    <a:pt x="4" y="31"/>
                  </a:cubicBezTo>
                  <a:cubicBezTo>
                    <a:pt x="2" y="29"/>
                    <a:pt x="1" y="27"/>
                    <a:pt x="0" y="25"/>
                  </a:cubicBezTo>
                  <a:cubicBezTo>
                    <a:pt x="0" y="22"/>
                    <a:pt x="1" y="19"/>
                    <a:pt x="2" y="17"/>
                  </a:cubicBezTo>
                  <a:cubicBezTo>
                    <a:pt x="3" y="15"/>
                    <a:pt x="4" y="14"/>
                    <a:pt x="6" y="12"/>
                  </a:cubicBezTo>
                  <a:cubicBezTo>
                    <a:pt x="9" y="9"/>
                    <a:pt x="13" y="7"/>
                    <a:pt x="16" y="5"/>
                  </a:cubicBezTo>
                  <a:cubicBezTo>
                    <a:pt x="20" y="3"/>
                    <a:pt x="23" y="1"/>
                    <a:pt x="27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"/>
            <p:cNvSpPr/>
            <p:nvPr/>
          </p:nvSpPr>
          <p:spPr bwMode="auto">
            <a:xfrm>
              <a:off x="4597401" y="3121025"/>
              <a:ext cx="242888" cy="169863"/>
            </a:xfrm>
            <a:custGeom>
              <a:avLst/>
              <a:gdLst>
                <a:gd name="T0" fmla="*/ 39 w 57"/>
                <a:gd name="T1" fmla="*/ 0 h 40"/>
                <a:gd name="T2" fmla="*/ 35 w 57"/>
                <a:gd name="T3" fmla="*/ 2 h 40"/>
                <a:gd name="T4" fmla="*/ 25 w 57"/>
                <a:gd name="T5" fmla="*/ 8 h 40"/>
                <a:gd name="T6" fmla="*/ 19 w 57"/>
                <a:gd name="T7" fmla="*/ 12 h 40"/>
                <a:gd name="T8" fmla="*/ 12 w 57"/>
                <a:gd name="T9" fmla="*/ 17 h 40"/>
                <a:gd name="T10" fmla="*/ 7 w 57"/>
                <a:gd name="T11" fmla="*/ 23 h 40"/>
                <a:gd name="T12" fmla="*/ 7 w 57"/>
                <a:gd name="T13" fmla="*/ 25 h 40"/>
                <a:gd name="T14" fmla="*/ 9 w 57"/>
                <a:gd name="T15" fmla="*/ 27 h 40"/>
                <a:gd name="T16" fmla="*/ 17 w 57"/>
                <a:gd name="T17" fmla="*/ 30 h 40"/>
                <a:gd name="T18" fmla="*/ 25 w 57"/>
                <a:gd name="T19" fmla="*/ 32 h 40"/>
                <a:gd name="T20" fmla="*/ 41 w 57"/>
                <a:gd name="T21" fmla="*/ 35 h 40"/>
                <a:gd name="T22" fmla="*/ 53 w 57"/>
                <a:gd name="T23" fmla="*/ 37 h 40"/>
                <a:gd name="T24" fmla="*/ 57 w 57"/>
                <a:gd name="T25" fmla="*/ 38 h 40"/>
                <a:gd name="T26" fmla="*/ 53 w 57"/>
                <a:gd name="T27" fmla="*/ 39 h 40"/>
                <a:gd name="T28" fmla="*/ 41 w 57"/>
                <a:gd name="T29" fmla="*/ 40 h 40"/>
                <a:gd name="T30" fmla="*/ 24 w 57"/>
                <a:gd name="T31" fmla="*/ 39 h 40"/>
                <a:gd name="T32" fmla="*/ 15 w 57"/>
                <a:gd name="T33" fmla="*/ 37 h 40"/>
                <a:gd name="T34" fmla="*/ 5 w 57"/>
                <a:gd name="T35" fmla="*/ 33 h 40"/>
                <a:gd name="T36" fmla="*/ 0 w 57"/>
                <a:gd name="T37" fmla="*/ 27 h 40"/>
                <a:gd name="T38" fmla="*/ 1 w 57"/>
                <a:gd name="T39" fmla="*/ 20 h 40"/>
                <a:gd name="T40" fmla="*/ 8 w 57"/>
                <a:gd name="T41" fmla="*/ 12 h 40"/>
                <a:gd name="T42" fmla="*/ 23 w 57"/>
                <a:gd name="T43" fmla="*/ 4 h 40"/>
                <a:gd name="T44" fmla="*/ 39 w 57"/>
                <a:gd name="T45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7" h="40">
                  <a:moveTo>
                    <a:pt x="39" y="0"/>
                  </a:moveTo>
                  <a:cubicBezTo>
                    <a:pt x="39" y="0"/>
                    <a:pt x="37" y="1"/>
                    <a:pt x="35" y="2"/>
                  </a:cubicBezTo>
                  <a:cubicBezTo>
                    <a:pt x="33" y="4"/>
                    <a:pt x="29" y="5"/>
                    <a:pt x="25" y="8"/>
                  </a:cubicBezTo>
                  <a:cubicBezTo>
                    <a:pt x="23" y="9"/>
                    <a:pt x="21" y="11"/>
                    <a:pt x="19" y="12"/>
                  </a:cubicBezTo>
                  <a:cubicBezTo>
                    <a:pt x="16" y="13"/>
                    <a:pt x="14" y="15"/>
                    <a:pt x="12" y="17"/>
                  </a:cubicBezTo>
                  <a:cubicBezTo>
                    <a:pt x="10" y="19"/>
                    <a:pt x="8" y="21"/>
                    <a:pt x="7" y="23"/>
                  </a:cubicBezTo>
                  <a:cubicBezTo>
                    <a:pt x="7" y="24"/>
                    <a:pt x="7" y="24"/>
                    <a:pt x="7" y="25"/>
                  </a:cubicBezTo>
                  <a:cubicBezTo>
                    <a:pt x="8" y="25"/>
                    <a:pt x="8" y="26"/>
                    <a:pt x="9" y="27"/>
                  </a:cubicBezTo>
                  <a:cubicBezTo>
                    <a:pt x="11" y="28"/>
                    <a:pt x="14" y="29"/>
                    <a:pt x="17" y="30"/>
                  </a:cubicBezTo>
                  <a:cubicBezTo>
                    <a:pt x="20" y="31"/>
                    <a:pt x="23" y="31"/>
                    <a:pt x="25" y="32"/>
                  </a:cubicBezTo>
                  <a:cubicBezTo>
                    <a:pt x="31" y="33"/>
                    <a:pt x="37" y="34"/>
                    <a:pt x="41" y="35"/>
                  </a:cubicBezTo>
                  <a:cubicBezTo>
                    <a:pt x="46" y="36"/>
                    <a:pt x="50" y="36"/>
                    <a:pt x="53" y="37"/>
                  </a:cubicBezTo>
                  <a:cubicBezTo>
                    <a:pt x="55" y="38"/>
                    <a:pt x="57" y="38"/>
                    <a:pt x="57" y="38"/>
                  </a:cubicBezTo>
                  <a:cubicBezTo>
                    <a:pt x="57" y="38"/>
                    <a:pt x="55" y="38"/>
                    <a:pt x="53" y="39"/>
                  </a:cubicBezTo>
                  <a:cubicBezTo>
                    <a:pt x="50" y="39"/>
                    <a:pt x="46" y="39"/>
                    <a:pt x="41" y="40"/>
                  </a:cubicBezTo>
                  <a:cubicBezTo>
                    <a:pt x="36" y="40"/>
                    <a:pt x="30" y="40"/>
                    <a:pt x="24" y="39"/>
                  </a:cubicBezTo>
                  <a:cubicBezTo>
                    <a:pt x="21" y="38"/>
                    <a:pt x="18" y="38"/>
                    <a:pt x="15" y="37"/>
                  </a:cubicBezTo>
                  <a:cubicBezTo>
                    <a:pt x="11" y="36"/>
                    <a:pt x="8" y="35"/>
                    <a:pt x="5" y="33"/>
                  </a:cubicBezTo>
                  <a:cubicBezTo>
                    <a:pt x="3" y="32"/>
                    <a:pt x="1" y="30"/>
                    <a:pt x="0" y="27"/>
                  </a:cubicBezTo>
                  <a:cubicBezTo>
                    <a:pt x="0" y="25"/>
                    <a:pt x="0" y="22"/>
                    <a:pt x="1" y="20"/>
                  </a:cubicBezTo>
                  <a:cubicBezTo>
                    <a:pt x="3" y="16"/>
                    <a:pt x="5" y="14"/>
                    <a:pt x="8" y="12"/>
                  </a:cubicBezTo>
                  <a:cubicBezTo>
                    <a:pt x="13" y="8"/>
                    <a:pt x="19" y="6"/>
                    <a:pt x="23" y="4"/>
                  </a:cubicBezTo>
                  <a:cubicBezTo>
                    <a:pt x="32" y="1"/>
                    <a:pt x="39" y="0"/>
                    <a:pt x="39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"/>
            <p:cNvSpPr/>
            <p:nvPr/>
          </p:nvSpPr>
          <p:spPr bwMode="auto">
            <a:xfrm>
              <a:off x="6877051" y="2179638"/>
              <a:ext cx="1268413" cy="974725"/>
            </a:xfrm>
            <a:custGeom>
              <a:avLst/>
              <a:gdLst>
                <a:gd name="T0" fmla="*/ 271 w 299"/>
                <a:gd name="T1" fmla="*/ 164 h 229"/>
                <a:gd name="T2" fmla="*/ 247 w 299"/>
                <a:gd name="T3" fmla="*/ 145 h 229"/>
                <a:gd name="T4" fmla="*/ 264 w 299"/>
                <a:gd name="T5" fmla="*/ 106 h 229"/>
                <a:gd name="T6" fmla="*/ 217 w 299"/>
                <a:gd name="T7" fmla="*/ 93 h 229"/>
                <a:gd name="T8" fmla="*/ 226 w 299"/>
                <a:gd name="T9" fmla="*/ 48 h 229"/>
                <a:gd name="T10" fmla="*/ 1 w 299"/>
                <a:gd name="T11" fmla="*/ 190 h 229"/>
                <a:gd name="T12" fmla="*/ 12 w 299"/>
                <a:gd name="T13" fmla="*/ 197 h 229"/>
                <a:gd name="T14" fmla="*/ 0 w 299"/>
                <a:gd name="T15" fmla="*/ 202 h 229"/>
                <a:gd name="T16" fmla="*/ 14 w 299"/>
                <a:gd name="T17" fmla="*/ 221 h 229"/>
                <a:gd name="T18" fmla="*/ 271 w 299"/>
                <a:gd name="T19" fmla="*/ 164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9" h="229">
                  <a:moveTo>
                    <a:pt x="271" y="164"/>
                  </a:moveTo>
                  <a:cubicBezTo>
                    <a:pt x="267" y="154"/>
                    <a:pt x="258" y="149"/>
                    <a:pt x="247" y="145"/>
                  </a:cubicBezTo>
                  <a:cubicBezTo>
                    <a:pt x="265" y="133"/>
                    <a:pt x="274" y="120"/>
                    <a:pt x="264" y="106"/>
                  </a:cubicBezTo>
                  <a:cubicBezTo>
                    <a:pt x="255" y="93"/>
                    <a:pt x="238" y="90"/>
                    <a:pt x="217" y="93"/>
                  </a:cubicBezTo>
                  <a:cubicBezTo>
                    <a:pt x="234" y="76"/>
                    <a:pt x="240" y="61"/>
                    <a:pt x="226" y="48"/>
                  </a:cubicBezTo>
                  <a:cubicBezTo>
                    <a:pt x="172" y="0"/>
                    <a:pt x="1" y="190"/>
                    <a:pt x="1" y="190"/>
                  </a:cubicBezTo>
                  <a:cubicBezTo>
                    <a:pt x="12" y="197"/>
                    <a:pt x="12" y="197"/>
                    <a:pt x="12" y="197"/>
                  </a:cubicBezTo>
                  <a:cubicBezTo>
                    <a:pt x="4" y="200"/>
                    <a:pt x="0" y="202"/>
                    <a:pt x="0" y="202"/>
                  </a:cubicBezTo>
                  <a:cubicBezTo>
                    <a:pt x="14" y="221"/>
                    <a:pt x="14" y="221"/>
                    <a:pt x="14" y="221"/>
                  </a:cubicBezTo>
                  <a:cubicBezTo>
                    <a:pt x="14" y="221"/>
                    <a:pt x="299" y="229"/>
                    <a:pt x="271" y="164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0"/>
            <p:cNvSpPr/>
            <p:nvPr/>
          </p:nvSpPr>
          <p:spPr bwMode="auto">
            <a:xfrm>
              <a:off x="4975226" y="2336800"/>
              <a:ext cx="336550" cy="336550"/>
            </a:xfrm>
            <a:custGeom>
              <a:avLst/>
              <a:gdLst>
                <a:gd name="T0" fmla="*/ 79 w 79"/>
                <a:gd name="T1" fmla="*/ 10 h 79"/>
                <a:gd name="T2" fmla="*/ 3 w 79"/>
                <a:gd name="T3" fmla="*/ 9 h 79"/>
                <a:gd name="T4" fmla="*/ 54 w 79"/>
                <a:gd name="T5" fmla="*/ 79 h 79"/>
                <a:gd name="T6" fmla="*/ 79 w 79"/>
                <a:gd name="T7" fmla="*/ 1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9" h="79">
                  <a:moveTo>
                    <a:pt x="79" y="10"/>
                  </a:moveTo>
                  <a:cubicBezTo>
                    <a:pt x="79" y="10"/>
                    <a:pt x="6" y="0"/>
                    <a:pt x="3" y="9"/>
                  </a:cubicBezTo>
                  <a:cubicBezTo>
                    <a:pt x="0" y="18"/>
                    <a:pt x="54" y="79"/>
                    <a:pt x="54" y="79"/>
                  </a:cubicBezTo>
                  <a:lnTo>
                    <a:pt x="79" y="10"/>
                  </a:lnTo>
                  <a:close/>
                </a:path>
              </a:pathLst>
            </a:custGeom>
            <a:solidFill>
              <a:srgbClr val="45384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"/>
            <p:cNvSpPr/>
            <p:nvPr/>
          </p:nvSpPr>
          <p:spPr bwMode="auto">
            <a:xfrm>
              <a:off x="5124451" y="2108200"/>
              <a:ext cx="2044700" cy="1744663"/>
            </a:xfrm>
            <a:custGeom>
              <a:avLst/>
              <a:gdLst>
                <a:gd name="T0" fmla="*/ 219 w 482"/>
                <a:gd name="T1" fmla="*/ 131 h 410"/>
                <a:gd name="T2" fmla="*/ 184 w 482"/>
                <a:gd name="T3" fmla="*/ 71 h 410"/>
                <a:gd name="T4" fmla="*/ 18 w 482"/>
                <a:gd name="T5" fmla="*/ 86 h 410"/>
                <a:gd name="T6" fmla="*/ 21 w 482"/>
                <a:gd name="T7" fmla="*/ 239 h 410"/>
                <a:gd name="T8" fmla="*/ 87 w 482"/>
                <a:gd name="T9" fmla="*/ 335 h 410"/>
                <a:gd name="T10" fmla="*/ 287 w 482"/>
                <a:gd name="T11" fmla="*/ 376 h 410"/>
                <a:gd name="T12" fmla="*/ 457 w 482"/>
                <a:gd name="T13" fmla="*/ 238 h 410"/>
                <a:gd name="T14" fmla="*/ 397 w 482"/>
                <a:gd name="T15" fmla="*/ 183 h 410"/>
                <a:gd name="T16" fmla="*/ 291 w 482"/>
                <a:gd name="T17" fmla="*/ 152 h 410"/>
                <a:gd name="T18" fmla="*/ 219 w 482"/>
                <a:gd name="T19" fmla="*/ 131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2" h="410">
                  <a:moveTo>
                    <a:pt x="219" y="131"/>
                  </a:moveTo>
                  <a:cubicBezTo>
                    <a:pt x="205" y="119"/>
                    <a:pt x="205" y="91"/>
                    <a:pt x="184" y="71"/>
                  </a:cubicBezTo>
                  <a:cubicBezTo>
                    <a:pt x="113" y="0"/>
                    <a:pt x="35" y="48"/>
                    <a:pt x="18" y="86"/>
                  </a:cubicBezTo>
                  <a:cubicBezTo>
                    <a:pt x="0" y="124"/>
                    <a:pt x="9" y="209"/>
                    <a:pt x="21" y="239"/>
                  </a:cubicBezTo>
                  <a:cubicBezTo>
                    <a:pt x="35" y="275"/>
                    <a:pt x="57" y="310"/>
                    <a:pt x="87" y="335"/>
                  </a:cubicBezTo>
                  <a:cubicBezTo>
                    <a:pt x="147" y="383"/>
                    <a:pt x="225" y="410"/>
                    <a:pt x="287" y="376"/>
                  </a:cubicBezTo>
                  <a:cubicBezTo>
                    <a:pt x="336" y="349"/>
                    <a:pt x="412" y="271"/>
                    <a:pt x="457" y="238"/>
                  </a:cubicBezTo>
                  <a:cubicBezTo>
                    <a:pt x="482" y="220"/>
                    <a:pt x="405" y="186"/>
                    <a:pt x="397" y="183"/>
                  </a:cubicBezTo>
                  <a:cubicBezTo>
                    <a:pt x="363" y="172"/>
                    <a:pt x="326" y="159"/>
                    <a:pt x="291" y="152"/>
                  </a:cubicBezTo>
                  <a:cubicBezTo>
                    <a:pt x="270" y="148"/>
                    <a:pt x="234" y="143"/>
                    <a:pt x="219" y="131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2"/>
            <p:cNvSpPr/>
            <p:nvPr/>
          </p:nvSpPr>
          <p:spPr bwMode="auto">
            <a:xfrm>
              <a:off x="5162551" y="2882900"/>
              <a:ext cx="1892300" cy="969963"/>
            </a:xfrm>
            <a:custGeom>
              <a:avLst/>
              <a:gdLst>
                <a:gd name="T0" fmla="*/ 358 w 446"/>
                <a:gd name="T1" fmla="*/ 67 h 228"/>
                <a:gd name="T2" fmla="*/ 77 w 446"/>
                <a:gd name="T3" fmla="*/ 37 h 228"/>
                <a:gd name="T4" fmla="*/ 0 w 446"/>
                <a:gd name="T5" fmla="*/ 0 h 228"/>
                <a:gd name="T6" fmla="*/ 12 w 446"/>
                <a:gd name="T7" fmla="*/ 57 h 228"/>
                <a:gd name="T8" fmla="*/ 78 w 446"/>
                <a:gd name="T9" fmla="*/ 153 h 228"/>
                <a:gd name="T10" fmla="*/ 278 w 446"/>
                <a:gd name="T11" fmla="*/ 194 h 228"/>
                <a:gd name="T12" fmla="*/ 446 w 446"/>
                <a:gd name="T13" fmla="*/ 58 h 228"/>
                <a:gd name="T14" fmla="*/ 358 w 446"/>
                <a:gd name="T15" fmla="*/ 67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46" h="228">
                  <a:moveTo>
                    <a:pt x="358" y="67"/>
                  </a:moveTo>
                  <a:cubicBezTo>
                    <a:pt x="292" y="97"/>
                    <a:pt x="143" y="56"/>
                    <a:pt x="77" y="37"/>
                  </a:cubicBezTo>
                  <a:cubicBezTo>
                    <a:pt x="40" y="27"/>
                    <a:pt x="16" y="12"/>
                    <a:pt x="0" y="0"/>
                  </a:cubicBezTo>
                  <a:cubicBezTo>
                    <a:pt x="3" y="23"/>
                    <a:pt x="7" y="44"/>
                    <a:pt x="12" y="57"/>
                  </a:cubicBezTo>
                  <a:cubicBezTo>
                    <a:pt x="26" y="93"/>
                    <a:pt x="48" y="128"/>
                    <a:pt x="78" y="153"/>
                  </a:cubicBezTo>
                  <a:cubicBezTo>
                    <a:pt x="138" y="201"/>
                    <a:pt x="216" y="228"/>
                    <a:pt x="278" y="194"/>
                  </a:cubicBezTo>
                  <a:cubicBezTo>
                    <a:pt x="326" y="168"/>
                    <a:pt x="400" y="92"/>
                    <a:pt x="446" y="58"/>
                  </a:cubicBezTo>
                  <a:cubicBezTo>
                    <a:pt x="432" y="42"/>
                    <a:pt x="407" y="46"/>
                    <a:pt x="358" y="67"/>
                  </a:cubicBezTo>
                  <a:close/>
                </a:path>
              </a:pathLst>
            </a:custGeom>
            <a:solidFill>
              <a:srgbClr val="F4DF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13"/>
            <p:cNvSpPr/>
            <p:nvPr/>
          </p:nvSpPr>
          <p:spPr bwMode="auto">
            <a:xfrm>
              <a:off x="5154613" y="2362200"/>
              <a:ext cx="690563" cy="612775"/>
            </a:xfrm>
            <a:custGeom>
              <a:avLst/>
              <a:gdLst>
                <a:gd name="T0" fmla="*/ 143 w 163"/>
                <a:gd name="T1" fmla="*/ 102 h 144"/>
                <a:gd name="T2" fmla="*/ 88 w 163"/>
                <a:gd name="T3" fmla="*/ 11 h 144"/>
                <a:gd name="T4" fmla="*/ 32 w 163"/>
                <a:gd name="T5" fmla="*/ 0 h 144"/>
                <a:gd name="T6" fmla="*/ 11 w 163"/>
                <a:gd name="T7" fmla="*/ 26 h 144"/>
                <a:gd name="T8" fmla="*/ 1 w 163"/>
                <a:gd name="T9" fmla="*/ 98 h 144"/>
                <a:gd name="T10" fmla="*/ 143 w 163"/>
                <a:gd name="T11" fmla="*/ 102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3" h="144">
                  <a:moveTo>
                    <a:pt x="143" y="102"/>
                  </a:moveTo>
                  <a:cubicBezTo>
                    <a:pt x="163" y="71"/>
                    <a:pt x="143" y="15"/>
                    <a:pt x="88" y="11"/>
                  </a:cubicBezTo>
                  <a:cubicBezTo>
                    <a:pt x="51" y="9"/>
                    <a:pt x="37" y="3"/>
                    <a:pt x="32" y="0"/>
                  </a:cubicBezTo>
                  <a:cubicBezTo>
                    <a:pt x="22" y="8"/>
                    <a:pt x="15" y="17"/>
                    <a:pt x="11" y="26"/>
                  </a:cubicBezTo>
                  <a:cubicBezTo>
                    <a:pt x="3" y="44"/>
                    <a:pt x="0" y="71"/>
                    <a:pt x="1" y="98"/>
                  </a:cubicBezTo>
                  <a:cubicBezTo>
                    <a:pt x="55" y="144"/>
                    <a:pt x="127" y="128"/>
                    <a:pt x="143" y="102"/>
                  </a:cubicBezTo>
                  <a:close/>
                </a:path>
              </a:pathLst>
            </a:custGeom>
            <a:solidFill>
              <a:srgbClr val="BADE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14"/>
            <p:cNvSpPr/>
            <p:nvPr/>
          </p:nvSpPr>
          <p:spPr bwMode="auto">
            <a:xfrm>
              <a:off x="5157788" y="2486025"/>
              <a:ext cx="661988" cy="488950"/>
            </a:xfrm>
            <a:custGeom>
              <a:avLst/>
              <a:gdLst>
                <a:gd name="T0" fmla="*/ 129 w 156"/>
                <a:gd name="T1" fmla="*/ 0 h 115"/>
                <a:gd name="T2" fmla="*/ 131 w 156"/>
                <a:gd name="T3" fmla="*/ 60 h 115"/>
                <a:gd name="T4" fmla="*/ 0 w 156"/>
                <a:gd name="T5" fmla="*/ 64 h 115"/>
                <a:gd name="T6" fmla="*/ 0 w 156"/>
                <a:gd name="T7" fmla="*/ 69 h 115"/>
                <a:gd name="T8" fmla="*/ 142 w 156"/>
                <a:gd name="T9" fmla="*/ 73 h 115"/>
                <a:gd name="T10" fmla="*/ 129 w 156"/>
                <a:gd name="T11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6" h="115">
                  <a:moveTo>
                    <a:pt x="129" y="0"/>
                  </a:moveTo>
                  <a:cubicBezTo>
                    <a:pt x="141" y="19"/>
                    <a:pt x="142" y="43"/>
                    <a:pt x="131" y="60"/>
                  </a:cubicBezTo>
                  <a:cubicBezTo>
                    <a:pt x="116" y="84"/>
                    <a:pt x="52" y="100"/>
                    <a:pt x="0" y="64"/>
                  </a:cubicBezTo>
                  <a:cubicBezTo>
                    <a:pt x="0" y="66"/>
                    <a:pt x="0" y="68"/>
                    <a:pt x="0" y="69"/>
                  </a:cubicBezTo>
                  <a:cubicBezTo>
                    <a:pt x="54" y="115"/>
                    <a:pt x="126" y="99"/>
                    <a:pt x="142" y="73"/>
                  </a:cubicBezTo>
                  <a:cubicBezTo>
                    <a:pt x="156" y="52"/>
                    <a:pt x="151" y="20"/>
                    <a:pt x="129" y="0"/>
                  </a:cubicBezTo>
                  <a:close/>
                </a:path>
              </a:pathLst>
            </a:custGeom>
            <a:solidFill>
              <a:srgbClr val="E4D15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15"/>
            <p:cNvSpPr/>
            <p:nvPr/>
          </p:nvSpPr>
          <p:spPr bwMode="auto">
            <a:xfrm>
              <a:off x="5357813" y="2439988"/>
              <a:ext cx="254000" cy="255588"/>
            </a:xfrm>
            <a:custGeom>
              <a:avLst/>
              <a:gdLst>
                <a:gd name="T0" fmla="*/ 58 w 60"/>
                <a:gd name="T1" fmla="*/ 35 h 60"/>
                <a:gd name="T2" fmla="*/ 26 w 60"/>
                <a:gd name="T3" fmla="*/ 58 h 60"/>
                <a:gd name="T4" fmla="*/ 2 w 60"/>
                <a:gd name="T5" fmla="*/ 26 h 60"/>
                <a:gd name="T6" fmla="*/ 34 w 60"/>
                <a:gd name="T7" fmla="*/ 3 h 60"/>
                <a:gd name="T8" fmla="*/ 58 w 60"/>
                <a:gd name="T9" fmla="*/ 35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5"/>
                  </a:moveTo>
                  <a:cubicBezTo>
                    <a:pt x="56" y="50"/>
                    <a:pt x="41" y="60"/>
                    <a:pt x="26" y="58"/>
                  </a:cubicBezTo>
                  <a:cubicBezTo>
                    <a:pt x="11" y="56"/>
                    <a:pt x="0" y="41"/>
                    <a:pt x="2" y="26"/>
                  </a:cubicBezTo>
                  <a:cubicBezTo>
                    <a:pt x="5" y="11"/>
                    <a:pt x="19" y="0"/>
                    <a:pt x="34" y="3"/>
                  </a:cubicBezTo>
                  <a:cubicBezTo>
                    <a:pt x="50" y="5"/>
                    <a:pt x="60" y="19"/>
                    <a:pt x="58" y="3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16"/>
            <p:cNvSpPr/>
            <p:nvPr/>
          </p:nvSpPr>
          <p:spPr bwMode="auto">
            <a:xfrm>
              <a:off x="5387976" y="2473325"/>
              <a:ext cx="195263" cy="192088"/>
            </a:xfrm>
            <a:custGeom>
              <a:avLst/>
              <a:gdLst>
                <a:gd name="T0" fmla="*/ 44 w 46"/>
                <a:gd name="T1" fmla="*/ 26 h 45"/>
                <a:gd name="T2" fmla="*/ 20 w 46"/>
                <a:gd name="T3" fmla="*/ 43 h 45"/>
                <a:gd name="T4" fmla="*/ 2 w 46"/>
                <a:gd name="T5" fmla="*/ 19 h 45"/>
                <a:gd name="T6" fmla="*/ 26 w 46"/>
                <a:gd name="T7" fmla="*/ 1 h 45"/>
                <a:gd name="T8" fmla="*/ 44 w 46"/>
                <a:gd name="T9" fmla="*/ 2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" h="45">
                  <a:moveTo>
                    <a:pt x="44" y="26"/>
                  </a:moveTo>
                  <a:cubicBezTo>
                    <a:pt x="42" y="37"/>
                    <a:pt x="32" y="45"/>
                    <a:pt x="20" y="43"/>
                  </a:cubicBezTo>
                  <a:cubicBezTo>
                    <a:pt x="8" y="42"/>
                    <a:pt x="0" y="31"/>
                    <a:pt x="2" y="19"/>
                  </a:cubicBezTo>
                  <a:cubicBezTo>
                    <a:pt x="4" y="8"/>
                    <a:pt x="15" y="0"/>
                    <a:pt x="26" y="1"/>
                  </a:cubicBezTo>
                  <a:cubicBezTo>
                    <a:pt x="38" y="3"/>
                    <a:pt x="46" y="14"/>
                    <a:pt x="44" y="26"/>
                  </a:cubicBezTo>
                  <a:close/>
                </a:path>
              </a:pathLst>
            </a:custGeom>
            <a:solidFill>
              <a:srgbClr val="1D2E4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17"/>
            <p:cNvSpPr/>
            <p:nvPr/>
          </p:nvSpPr>
          <p:spPr bwMode="auto">
            <a:xfrm>
              <a:off x="7034213" y="2579688"/>
              <a:ext cx="720725" cy="382588"/>
            </a:xfrm>
            <a:custGeom>
              <a:avLst/>
              <a:gdLst>
                <a:gd name="T0" fmla="*/ 0 w 170"/>
                <a:gd name="T1" fmla="*/ 90 h 90"/>
                <a:gd name="T2" fmla="*/ 26 w 170"/>
                <a:gd name="T3" fmla="*/ 74 h 90"/>
                <a:gd name="T4" fmla="*/ 38 w 170"/>
                <a:gd name="T5" fmla="*/ 66 h 90"/>
                <a:gd name="T6" fmla="*/ 52 w 170"/>
                <a:gd name="T7" fmla="*/ 58 h 90"/>
                <a:gd name="T8" fmla="*/ 68 w 170"/>
                <a:gd name="T9" fmla="*/ 50 h 90"/>
                <a:gd name="T10" fmla="*/ 83 w 170"/>
                <a:gd name="T11" fmla="*/ 41 h 90"/>
                <a:gd name="T12" fmla="*/ 99 w 170"/>
                <a:gd name="T13" fmla="*/ 33 h 90"/>
                <a:gd name="T14" fmla="*/ 115 w 170"/>
                <a:gd name="T15" fmla="*/ 25 h 90"/>
                <a:gd name="T16" fmla="*/ 143 w 170"/>
                <a:gd name="T17" fmla="*/ 12 h 90"/>
                <a:gd name="T18" fmla="*/ 170 w 170"/>
                <a:gd name="T19" fmla="*/ 0 h 90"/>
                <a:gd name="T20" fmla="*/ 145 w 170"/>
                <a:gd name="T21" fmla="*/ 16 h 90"/>
                <a:gd name="T22" fmla="*/ 118 w 170"/>
                <a:gd name="T23" fmla="*/ 31 h 90"/>
                <a:gd name="T24" fmla="*/ 103 w 170"/>
                <a:gd name="T25" fmla="*/ 40 h 90"/>
                <a:gd name="T26" fmla="*/ 87 w 170"/>
                <a:gd name="T27" fmla="*/ 48 h 90"/>
                <a:gd name="T28" fmla="*/ 71 w 170"/>
                <a:gd name="T29" fmla="*/ 56 h 90"/>
                <a:gd name="T30" fmla="*/ 56 w 170"/>
                <a:gd name="T31" fmla="*/ 64 h 90"/>
                <a:gd name="T32" fmla="*/ 41 w 170"/>
                <a:gd name="T33" fmla="*/ 71 h 90"/>
                <a:gd name="T34" fmla="*/ 28 w 170"/>
                <a:gd name="T35" fmla="*/ 78 h 90"/>
                <a:gd name="T36" fmla="*/ 0 w 170"/>
                <a:gd name="T37" fmla="*/ 9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70" h="90">
                  <a:moveTo>
                    <a:pt x="0" y="90"/>
                  </a:moveTo>
                  <a:cubicBezTo>
                    <a:pt x="0" y="90"/>
                    <a:pt x="10" y="83"/>
                    <a:pt x="26" y="74"/>
                  </a:cubicBezTo>
                  <a:cubicBezTo>
                    <a:pt x="30" y="71"/>
                    <a:pt x="34" y="69"/>
                    <a:pt x="38" y="66"/>
                  </a:cubicBezTo>
                  <a:cubicBezTo>
                    <a:pt x="43" y="64"/>
                    <a:pt x="48" y="61"/>
                    <a:pt x="52" y="58"/>
                  </a:cubicBezTo>
                  <a:cubicBezTo>
                    <a:pt x="57" y="56"/>
                    <a:pt x="62" y="53"/>
                    <a:pt x="68" y="50"/>
                  </a:cubicBezTo>
                  <a:cubicBezTo>
                    <a:pt x="73" y="47"/>
                    <a:pt x="78" y="44"/>
                    <a:pt x="83" y="41"/>
                  </a:cubicBezTo>
                  <a:cubicBezTo>
                    <a:pt x="89" y="39"/>
                    <a:pt x="94" y="36"/>
                    <a:pt x="99" y="33"/>
                  </a:cubicBezTo>
                  <a:cubicBezTo>
                    <a:pt x="105" y="30"/>
                    <a:pt x="110" y="28"/>
                    <a:pt x="115" y="25"/>
                  </a:cubicBezTo>
                  <a:cubicBezTo>
                    <a:pt x="125" y="20"/>
                    <a:pt x="134" y="16"/>
                    <a:pt x="143" y="12"/>
                  </a:cubicBezTo>
                  <a:cubicBezTo>
                    <a:pt x="159" y="4"/>
                    <a:pt x="170" y="0"/>
                    <a:pt x="170" y="0"/>
                  </a:cubicBezTo>
                  <a:cubicBezTo>
                    <a:pt x="170" y="0"/>
                    <a:pt x="160" y="7"/>
                    <a:pt x="145" y="16"/>
                  </a:cubicBezTo>
                  <a:cubicBezTo>
                    <a:pt x="137" y="20"/>
                    <a:pt x="128" y="26"/>
                    <a:pt x="118" y="31"/>
                  </a:cubicBezTo>
                  <a:cubicBezTo>
                    <a:pt x="113" y="34"/>
                    <a:pt x="108" y="37"/>
                    <a:pt x="103" y="40"/>
                  </a:cubicBezTo>
                  <a:cubicBezTo>
                    <a:pt x="98" y="42"/>
                    <a:pt x="92" y="45"/>
                    <a:pt x="87" y="48"/>
                  </a:cubicBezTo>
                  <a:cubicBezTo>
                    <a:pt x="82" y="51"/>
                    <a:pt x="76" y="54"/>
                    <a:pt x="71" y="56"/>
                  </a:cubicBezTo>
                  <a:cubicBezTo>
                    <a:pt x="66" y="59"/>
                    <a:pt x="61" y="62"/>
                    <a:pt x="56" y="64"/>
                  </a:cubicBezTo>
                  <a:cubicBezTo>
                    <a:pt x="51" y="67"/>
                    <a:pt x="46" y="69"/>
                    <a:pt x="41" y="71"/>
                  </a:cubicBezTo>
                  <a:cubicBezTo>
                    <a:pt x="36" y="74"/>
                    <a:pt x="32" y="76"/>
                    <a:pt x="28" y="78"/>
                  </a:cubicBezTo>
                  <a:cubicBezTo>
                    <a:pt x="11" y="85"/>
                    <a:pt x="0" y="90"/>
                    <a:pt x="0" y="90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18"/>
            <p:cNvSpPr/>
            <p:nvPr/>
          </p:nvSpPr>
          <p:spPr bwMode="auto">
            <a:xfrm>
              <a:off x="7102476" y="2814638"/>
              <a:ext cx="788988" cy="207963"/>
            </a:xfrm>
            <a:custGeom>
              <a:avLst/>
              <a:gdLst>
                <a:gd name="T0" fmla="*/ 0 w 186"/>
                <a:gd name="T1" fmla="*/ 49 h 49"/>
                <a:gd name="T2" fmla="*/ 29 w 186"/>
                <a:gd name="T3" fmla="*/ 39 h 49"/>
                <a:gd name="T4" fmla="*/ 42 w 186"/>
                <a:gd name="T5" fmla="*/ 35 h 49"/>
                <a:gd name="T6" fmla="*/ 58 w 186"/>
                <a:gd name="T7" fmla="*/ 30 h 49"/>
                <a:gd name="T8" fmla="*/ 75 w 186"/>
                <a:gd name="T9" fmla="*/ 25 h 49"/>
                <a:gd name="T10" fmla="*/ 92 w 186"/>
                <a:gd name="T11" fmla="*/ 21 h 49"/>
                <a:gd name="T12" fmla="*/ 109 w 186"/>
                <a:gd name="T13" fmla="*/ 16 h 49"/>
                <a:gd name="T14" fmla="*/ 126 w 186"/>
                <a:gd name="T15" fmla="*/ 12 h 49"/>
                <a:gd name="T16" fmla="*/ 156 w 186"/>
                <a:gd name="T17" fmla="*/ 6 h 49"/>
                <a:gd name="T18" fmla="*/ 186 w 186"/>
                <a:gd name="T19" fmla="*/ 0 h 49"/>
                <a:gd name="T20" fmla="*/ 157 w 186"/>
                <a:gd name="T21" fmla="*/ 10 h 49"/>
                <a:gd name="T22" fmla="*/ 128 w 186"/>
                <a:gd name="T23" fmla="*/ 19 h 49"/>
                <a:gd name="T24" fmla="*/ 111 w 186"/>
                <a:gd name="T25" fmla="*/ 23 h 49"/>
                <a:gd name="T26" fmla="*/ 94 w 186"/>
                <a:gd name="T27" fmla="*/ 28 h 49"/>
                <a:gd name="T28" fmla="*/ 77 w 186"/>
                <a:gd name="T29" fmla="*/ 32 h 49"/>
                <a:gd name="T30" fmla="*/ 60 w 186"/>
                <a:gd name="T31" fmla="*/ 37 h 49"/>
                <a:gd name="T32" fmla="*/ 44 w 186"/>
                <a:gd name="T33" fmla="*/ 40 h 49"/>
                <a:gd name="T34" fmla="*/ 30 w 186"/>
                <a:gd name="T35" fmla="*/ 43 h 49"/>
                <a:gd name="T36" fmla="*/ 0 w 186"/>
                <a:gd name="T37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86" h="49">
                  <a:moveTo>
                    <a:pt x="0" y="49"/>
                  </a:moveTo>
                  <a:cubicBezTo>
                    <a:pt x="0" y="49"/>
                    <a:pt x="11" y="44"/>
                    <a:pt x="29" y="39"/>
                  </a:cubicBezTo>
                  <a:cubicBezTo>
                    <a:pt x="33" y="38"/>
                    <a:pt x="37" y="36"/>
                    <a:pt x="42" y="35"/>
                  </a:cubicBezTo>
                  <a:cubicBezTo>
                    <a:pt x="47" y="33"/>
                    <a:pt x="53" y="32"/>
                    <a:pt x="58" y="30"/>
                  </a:cubicBezTo>
                  <a:cubicBezTo>
                    <a:pt x="63" y="29"/>
                    <a:pt x="69" y="27"/>
                    <a:pt x="75" y="25"/>
                  </a:cubicBezTo>
                  <a:cubicBezTo>
                    <a:pt x="80" y="24"/>
                    <a:pt x="86" y="22"/>
                    <a:pt x="92" y="21"/>
                  </a:cubicBezTo>
                  <a:cubicBezTo>
                    <a:pt x="98" y="19"/>
                    <a:pt x="104" y="18"/>
                    <a:pt x="109" y="16"/>
                  </a:cubicBezTo>
                  <a:cubicBezTo>
                    <a:pt x="115" y="15"/>
                    <a:pt x="121" y="14"/>
                    <a:pt x="126" y="12"/>
                  </a:cubicBezTo>
                  <a:cubicBezTo>
                    <a:pt x="137" y="10"/>
                    <a:pt x="147" y="7"/>
                    <a:pt x="156" y="6"/>
                  </a:cubicBezTo>
                  <a:cubicBezTo>
                    <a:pt x="174" y="2"/>
                    <a:pt x="186" y="0"/>
                    <a:pt x="186" y="0"/>
                  </a:cubicBezTo>
                  <a:cubicBezTo>
                    <a:pt x="186" y="0"/>
                    <a:pt x="174" y="4"/>
                    <a:pt x="157" y="10"/>
                  </a:cubicBezTo>
                  <a:cubicBezTo>
                    <a:pt x="149" y="13"/>
                    <a:pt x="139" y="16"/>
                    <a:pt x="128" y="19"/>
                  </a:cubicBezTo>
                  <a:cubicBezTo>
                    <a:pt x="122" y="20"/>
                    <a:pt x="117" y="22"/>
                    <a:pt x="111" y="23"/>
                  </a:cubicBezTo>
                  <a:cubicBezTo>
                    <a:pt x="105" y="25"/>
                    <a:pt x="100" y="27"/>
                    <a:pt x="94" y="28"/>
                  </a:cubicBezTo>
                  <a:cubicBezTo>
                    <a:pt x="88" y="30"/>
                    <a:pt x="82" y="31"/>
                    <a:pt x="77" y="32"/>
                  </a:cubicBezTo>
                  <a:cubicBezTo>
                    <a:pt x="71" y="34"/>
                    <a:pt x="65" y="35"/>
                    <a:pt x="60" y="37"/>
                  </a:cubicBezTo>
                  <a:cubicBezTo>
                    <a:pt x="54" y="38"/>
                    <a:pt x="49" y="39"/>
                    <a:pt x="44" y="40"/>
                  </a:cubicBezTo>
                  <a:cubicBezTo>
                    <a:pt x="39" y="41"/>
                    <a:pt x="34" y="42"/>
                    <a:pt x="30" y="43"/>
                  </a:cubicBezTo>
                  <a:cubicBezTo>
                    <a:pt x="12" y="47"/>
                    <a:pt x="0" y="49"/>
                    <a:pt x="0" y="4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9"/>
            <p:cNvSpPr/>
            <p:nvPr/>
          </p:nvSpPr>
          <p:spPr bwMode="auto">
            <a:xfrm>
              <a:off x="5297488" y="3095625"/>
              <a:ext cx="47625" cy="109538"/>
            </a:xfrm>
            <a:custGeom>
              <a:avLst/>
              <a:gdLst>
                <a:gd name="T0" fmla="*/ 1 w 11"/>
                <a:gd name="T1" fmla="*/ 0 h 26"/>
                <a:gd name="T2" fmla="*/ 2 w 11"/>
                <a:gd name="T3" fmla="*/ 0 h 26"/>
                <a:gd name="T4" fmla="*/ 4 w 11"/>
                <a:gd name="T5" fmla="*/ 3 h 26"/>
                <a:gd name="T6" fmla="*/ 9 w 11"/>
                <a:gd name="T7" fmla="*/ 11 h 26"/>
                <a:gd name="T8" fmla="*/ 11 w 11"/>
                <a:gd name="T9" fmla="*/ 21 h 26"/>
                <a:gd name="T10" fmla="*/ 11 w 11"/>
                <a:gd name="T11" fmla="*/ 24 h 26"/>
                <a:gd name="T12" fmla="*/ 11 w 11"/>
                <a:gd name="T13" fmla="*/ 26 h 26"/>
                <a:gd name="T14" fmla="*/ 10 w 11"/>
                <a:gd name="T15" fmla="*/ 25 h 26"/>
                <a:gd name="T16" fmla="*/ 7 w 11"/>
                <a:gd name="T17" fmla="*/ 22 h 26"/>
                <a:gd name="T18" fmla="*/ 2 w 11"/>
                <a:gd name="T19" fmla="*/ 14 h 26"/>
                <a:gd name="T20" fmla="*/ 0 w 11"/>
                <a:gd name="T21" fmla="*/ 4 h 26"/>
                <a:gd name="T22" fmla="*/ 0 w 11"/>
                <a:gd name="T23" fmla="*/ 1 h 26"/>
                <a:gd name="T24" fmla="*/ 1 w 11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6">
                  <a:moveTo>
                    <a:pt x="1" y="0"/>
                  </a:moveTo>
                  <a:cubicBezTo>
                    <a:pt x="1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8" y="8"/>
                    <a:pt x="9" y="11"/>
                  </a:cubicBezTo>
                  <a:cubicBezTo>
                    <a:pt x="11" y="14"/>
                    <a:pt x="11" y="18"/>
                    <a:pt x="11" y="21"/>
                  </a:cubicBezTo>
                  <a:cubicBezTo>
                    <a:pt x="11" y="22"/>
                    <a:pt x="11" y="23"/>
                    <a:pt x="11" y="24"/>
                  </a:cubicBezTo>
                  <a:cubicBezTo>
                    <a:pt x="11" y="25"/>
                    <a:pt x="11" y="26"/>
                    <a:pt x="11" y="26"/>
                  </a:cubicBezTo>
                  <a:cubicBezTo>
                    <a:pt x="11" y="26"/>
                    <a:pt x="10" y="25"/>
                    <a:pt x="10" y="25"/>
                  </a:cubicBezTo>
                  <a:cubicBezTo>
                    <a:pt x="9" y="24"/>
                    <a:pt x="8" y="23"/>
                    <a:pt x="7" y="22"/>
                  </a:cubicBezTo>
                  <a:cubicBezTo>
                    <a:pt x="5" y="20"/>
                    <a:pt x="3" y="17"/>
                    <a:pt x="2" y="14"/>
                  </a:cubicBezTo>
                  <a:cubicBezTo>
                    <a:pt x="1" y="11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20"/>
            <p:cNvSpPr/>
            <p:nvPr/>
          </p:nvSpPr>
          <p:spPr bwMode="auto">
            <a:xfrm>
              <a:off x="5441951" y="3154363"/>
              <a:ext cx="42863" cy="119063"/>
            </a:xfrm>
            <a:custGeom>
              <a:avLst/>
              <a:gdLst>
                <a:gd name="T0" fmla="*/ 2 w 10"/>
                <a:gd name="T1" fmla="*/ 0 h 28"/>
                <a:gd name="T2" fmla="*/ 3 w 10"/>
                <a:gd name="T3" fmla="*/ 1 h 28"/>
                <a:gd name="T4" fmla="*/ 5 w 10"/>
                <a:gd name="T5" fmla="*/ 4 h 28"/>
                <a:gd name="T6" fmla="*/ 9 w 10"/>
                <a:gd name="T7" fmla="*/ 13 h 28"/>
                <a:gd name="T8" fmla="*/ 10 w 10"/>
                <a:gd name="T9" fmla="*/ 23 h 28"/>
                <a:gd name="T10" fmla="*/ 9 w 10"/>
                <a:gd name="T11" fmla="*/ 27 h 28"/>
                <a:gd name="T12" fmla="*/ 9 w 10"/>
                <a:gd name="T13" fmla="*/ 28 h 28"/>
                <a:gd name="T14" fmla="*/ 8 w 10"/>
                <a:gd name="T15" fmla="*/ 27 h 28"/>
                <a:gd name="T16" fmla="*/ 6 w 10"/>
                <a:gd name="T17" fmla="*/ 24 h 28"/>
                <a:gd name="T18" fmla="*/ 2 w 10"/>
                <a:gd name="T19" fmla="*/ 15 h 28"/>
                <a:gd name="T20" fmla="*/ 1 w 10"/>
                <a:gd name="T21" fmla="*/ 5 h 28"/>
                <a:gd name="T22" fmla="*/ 1 w 10"/>
                <a:gd name="T23" fmla="*/ 1 h 28"/>
                <a:gd name="T24" fmla="*/ 2 w 10"/>
                <a:gd name="T25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8">
                  <a:moveTo>
                    <a:pt x="2" y="0"/>
                  </a:moveTo>
                  <a:cubicBezTo>
                    <a:pt x="2" y="0"/>
                    <a:pt x="2" y="0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7" y="6"/>
                    <a:pt x="8" y="10"/>
                    <a:pt x="9" y="13"/>
                  </a:cubicBezTo>
                  <a:cubicBezTo>
                    <a:pt x="10" y="17"/>
                    <a:pt x="10" y="20"/>
                    <a:pt x="10" y="23"/>
                  </a:cubicBezTo>
                  <a:cubicBezTo>
                    <a:pt x="10" y="25"/>
                    <a:pt x="10" y="26"/>
                    <a:pt x="9" y="27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9" y="28"/>
                    <a:pt x="9" y="28"/>
                    <a:pt x="8" y="27"/>
                  </a:cubicBezTo>
                  <a:cubicBezTo>
                    <a:pt x="7" y="27"/>
                    <a:pt x="7" y="26"/>
                    <a:pt x="6" y="24"/>
                  </a:cubicBezTo>
                  <a:cubicBezTo>
                    <a:pt x="4" y="22"/>
                    <a:pt x="3" y="19"/>
                    <a:pt x="2" y="15"/>
                  </a:cubicBezTo>
                  <a:cubicBezTo>
                    <a:pt x="1" y="12"/>
                    <a:pt x="0" y="8"/>
                    <a:pt x="1" y="5"/>
                  </a:cubicBezTo>
                  <a:cubicBezTo>
                    <a:pt x="1" y="4"/>
                    <a:pt x="1" y="2"/>
                    <a:pt x="1" y="1"/>
                  </a:cubicBezTo>
                  <a:cubicBezTo>
                    <a:pt x="2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21"/>
            <p:cNvSpPr/>
            <p:nvPr/>
          </p:nvSpPr>
          <p:spPr bwMode="auto">
            <a:xfrm>
              <a:off x="5578476" y="3162300"/>
              <a:ext cx="38100" cy="111125"/>
            </a:xfrm>
            <a:custGeom>
              <a:avLst/>
              <a:gdLst>
                <a:gd name="T0" fmla="*/ 2 w 9"/>
                <a:gd name="T1" fmla="*/ 0 h 26"/>
                <a:gd name="T2" fmla="*/ 3 w 9"/>
                <a:gd name="T3" fmla="*/ 1 h 26"/>
                <a:gd name="T4" fmla="*/ 5 w 9"/>
                <a:gd name="T5" fmla="*/ 4 h 26"/>
                <a:gd name="T6" fmla="*/ 8 w 9"/>
                <a:gd name="T7" fmla="*/ 12 h 26"/>
                <a:gd name="T8" fmla="*/ 8 w 9"/>
                <a:gd name="T9" fmla="*/ 21 h 26"/>
                <a:gd name="T10" fmla="*/ 7 w 9"/>
                <a:gd name="T11" fmla="*/ 24 h 26"/>
                <a:gd name="T12" fmla="*/ 7 w 9"/>
                <a:gd name="T13" fmla="*/ 26 h 26"/>
                <a:gd name="T14" fmla="*/ 6 w 9"/>
                <a:gd name="T15" fmla="*/ 25 h 26"/>
                <a:gd name="T16" fmla="*/ 4 w 9"/>
                <a:gd name="T17" fmla="*/ 22 h 26"/>
                <a:gd name="T18" fmla="*/ 0 w 9"/>
                <a:gd name="T19" fmla="*/ 14 h 26"/>
                <a:gd name="T20" fmla="*/ 0 w 9"/>
                <a:gd name="T21" fmla="*/ 5 h 26"/>
                <a:gd name="T22" fmla="*/ 1 w 9"/>
                <a:gd name="T23" fmla="*/ 2 h 26"/>
                <a:gd name="T24" fmla="*/ 2 w 9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6">
                  <a:moveTo>
                    <a:pt x="2" y="0"/>
                  </a:moveTo>
                  <a:cubicBezTo>
                    <a:pt x="2" y="0"/>
                    <a:pt x="2" y="1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6" y="6"/>
                    <a:pt x="7" y="9"/>
                    <a:pt x="8" y="12"/>
                  </a:cubicBezTo>
                  <a:cubicBezTo>
                    <a:pt x="9" y="15"/>
                    <a:pt x="9" y="19"/>
                    <a:pt x="8" y="21"/>
                  </a:cubicBezTo>
                  <a:cubicBezTo>
                    <a:pt x="8" y="23"/>
                    <a:pt x="8" y="24"/>
                    <a:pt x="7" y="24"/>
                  </a:cubicBezTo>
                  <a:cubicBezTo>
                    <a:pt x="7" y="25"/>
                    <a:pt x="7" y="26"/>
                    <a:pt x="7" y="26"/>
                  </a:cubicBezTo>
                  <a:cubicBezTo>
                    <a:pt x="7" y="26"/>
                    <a:pt x="6" y="25"/>
                    <a:pt x="6" y="25"/>
                  </a:cubicBezTo>
                  <a:cubicBezTo>
                    <a:pt x="5" y="24"/>
                    <a:pt x="5" y="23"/>
                    <a:pt x="4" y="22"/>
                  </a:cubicBezTo>
                  <a:cubicBezTo>
                    <a:pt x="2" y="20"/>
                    <a:pt x="1" y="17"/>
                    <a:pt x="0" y="14"/>
                  </a:cubicBezTo>
                  <a:cubicBezTo>
                    <a:pt x="0" y="11"/>
                    <a:pt x="0" y="7"/>
                    <a:pt x="0" y="5"/>
                  </a:cubicBezTo>
                  <a:cubicBezTo>
                    <a:pt x="1" y="3"/>
                    <a:pt x="1" y="2"/>
                    <a:pt x="1" y="2"/>
                  </a:cubicBezTo>
                  <a:cubicBezTo>
                    <a:pt x="1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22"/>
            <p:cNvSpPr/>
            <p:nvPr/>
          </p:nvSpPr>
          <p:spPr bwMode="auto">
            <a:xfrm>
              <a:off x="5403851" y="3311525"/>
              <a:ext cx="55563" cy="103188"/>
            </a:xfrm>
            <a:custGeom>
              <a:avLst/>
              <a:gdLst>
                <a:gd name="T0" fmla="*/ 0 w 13"/>
                <a:gd name="T1" fmla="*/ 0 h 24"/>
                <a:gd name="T2" fmla="*/ 1 w 13"/>
                <a:gd name="T3" fmla="*/ 1 h 24"/>
                <a:gd name="T4" fmla="*/ 4 w 13"/>
                <a:gd name="T5" fmla="*/ 3 h 24"/>
                <a:gd name="T6" fmla="*/ 10 w 13"/>
                <a:gd name="T7" fmla="*/ 10 h 24"/>
                <a:gd name="T8" fmla="*/ 13 w 13"/>
                <a:gd name="T9" fmla="*/ 19 h 24"/>
                <a:gd name="T10" fmla="*/ 13 w 13"/>
                <a:gd name="T11" fmla="*/ 23 h 24"/>
                <a:gd name="T12" fmla="*/ 13 w 13"/>
                <a:gd name="T13" fmla="*/ 24 h 24"/>
                <a:gd name="T14" fmla="*/ 12 w 13"/>
                <a:gd name="T15" fmla="*/ 23 h 24"/>
                <a:gd name="T16" fmla="*/ 9 w 13"/>
                <a:gd name="T17" fmla="*/ 21 h 24"/>
                <a:gd name="T18" fmla="*/ 3 w 13"/>
                <a:gd name="T19" fmla="*/ 14 h 24"/>
                <a:gd name="T20" fmla="*/ 0 w 13"/>
                <a:gd name="T21" fmla="*/ 5 h 24"/>
                <a:gd name="T22" fmla="*/ 0 w 13"/>
                <a:gd name="T23" fmla="*/ 1 h 24"/>
                <a:gd name="T24" fmla="*/ 0 w 13"/>
                <a:gd name="T2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" h="24">
                  <a:moveTo>
                    <a:pt x="0" y="0"/>
                  </a:moveTo>
                  <a:cubicBezTo>
                    <a:pt x="0" y="0"/>
                    <a:pt x="0" y="0"/>
                    <a:pt x="1" y="1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4"/>
                    <a:pt x="8" y="7"/>
                    <a:pt x="10" y="10"/>
                  </a:cubicBezTo>
                  <a:cubicBezTo>
                    <a:pt x="11" y="13"/>
                    <a:pt x="12" y="16"/>
                    <a:pt x="13" y="19"/>
                  </a:cubicBezTo>
                  <a:cubicBezTo>
                    <a:pt x="13" y="21"/>
                    <a:pt x="13" y="22"/>
                    <a:pt x="13" y="23"/>
                  </a:cubicBezTo>
                  <a:cubicBezTo>
                    <a:pt x="13" y="23"/>
                    <a:pt x="13" y="24"/>
                    <a:pt x="13" y="24"/>
                  </a:cubicBezTo>
                  <a:cubicBezTo>
                    <a:pt x="13" y="24"/>
                    <a:pt x="12" y="24"/>
                    <a:pt x="12" y="23"/>
                  </a:cubicBezTo>
                  <a:cubicBezTo>
                    <a:pt x="11" y="23"/>
                    <a:pt x="10" y="22"/>
                    <a:pt x="9" y="21"/>
                  </a:cubicBezTo>
                  <a:cubicBezTo>
                    <a:pt x="7" y="20"/>
                    <a:pt x="5" y="17"/>
                    <a:pt x="3" y="14"/>
                  </a:cubicBezTo>
                  <a:cubicBezTo>
                    <a:pt x="1" y="11"/>
                    <a:pt x="0" y="8"/>
                    <a:pt x="0" y="5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1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23"/>
            <p:cNvSpPr/>
            <p:nvPr/>
          </p:nvSpPr>
          <p:spPr bwMode="auto">
            <a:xfrm>
              <a:off x="5540376" y="3311525"/>
              <a:ext cx="38100" cy="93663"/>
            </a:xfrm>
            <a:custGeom>
              <a:avLst/>
              <a:gdLst>
                <a:gd name="T0" fmla="*/ 1 w 9"/>
                <a:gd name="T1" fmla="*/ 0 h 22"/>
                <a:gd name="T2" fmla="*/ 2 w 9"/>
                <a:gd name="T3" fmla="*/ 1 h 22"/>
                <a:gd name="T4" fmla="*/ 4 w 9"/>
                <a:gd name="T5" fmla="*/ 3 h 22"/>
                <a:gd name="T6" fmla="*/ 8 w 9"/>
                <a:gd name="T7" fmla="*/ 10 h 22"/>
                <a:gd name="T8" fmla="*/ 8 w 9"/>
                <a:gd name="T9" fmla="*/ 18 h 22"/>
                <a:gd name="T10" fmla="*/ 8 w 9"/>
                <a:gd name="T11" fmla="*/ 20 h 22"/>
                <a:gd name="T12" fmla="*/ 7 w 9"/>
                <a:gd name="T13" fmla="*/ 22 h 22"/>
                <a:gd name="T14" fmla="*/ 6 w 9"/>
                <a:gd name="T15" fmla="*/ 21 h 22"/>
                <a:gd name="T16" fmla="*/ 4 w 9"/>
                <a:gd name="T17" fmla="*/ 19 h 22"/>
                <a:gd name="T18" fmla="*/ 1 w 9"/>
                <a:gd name="T19" fmla="*/ 12 h 22"/>
                <a:gd name="T20" fmla="*/ 0 w 9"/>
                <a:gd name="T21" fmla="*/ 4 h 22"/>
                <a:gd name="T22" fmla="*/ 1 w 9"/>
                <a:gd name="T23" fmla="*/ 1 h 22"/>
                <a:gd name="T24" fmla="*/ 1 w 9"/>
                <a:gd name="T2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2">
                  <a:moveTo>
                    <a:pt x="1" y="0"/>
                  </a:moveTo>
                  <a:cubicBezTo>
                    <a:pt x="1" y="0"/>
                    <a:pt x="2" y="0"/>
                    <a:pt x="2" y="1"/>
                  </a:cubicBezTo>
                  <a:cubicBezTo>
                    <a:pt x="3" y="1"/>
                    <a:pt x="4" y="2"/>
                    <a:pt x="4" y="3"/>
                  </a:cubicBezTo>
                  <a:cubicBezTo>
                    <a:pt x="6" y="5"/>
                    <a:pt x="7" y="7"/>
                    <a:pt x="8" y="10"/>
                  </a:cubicBezTo>
                  <a:cubicBezTo>
                    <a:pt x="9" y="13"/>
                    <a:pt x="9" y="15"/>
                    <a:pt x="8" y="18"/>
                  </a:cubicBezTo>
                  <a:cubicBezTo>
                    <a:pt x="8" y="19"/>
                    <a:pt x="8" y="20"/>
                    <a:pt x="8" y="20"/>
                  </a:cubicBezTo>
                  <a:cubicBezTo>
                    <a:pt x="7" y="21"/>
                    <a:pt x="7" y="22"/>
                    <a:pt x="7" y="22"/>
                  </a:cubicBezTo>
                  <a:cubicBezTo>
                    <a:pt x="7" y="22"/>
                    <a:pt x="7" y="21"/>
                    <a:pt x="6" y="21"/>
                  </a:cubicBezTo>
                  <a:cubicBezTo>
                    <a:pt x="6" y="20"/>
                    <a:pt x="5" y="20"/>
                    <a:pt x="4" y="19"/>
                  </a:cubicBezTo>
                  <a:cubicBezTo>
                    <a:pt x="3" y="17"/>
                    <a:pt x="1" y="14"/>
                    <a:pt x="1" y="12"/>
                  </a:cubicBezTo>
                  <a:cubicBezTo>
                    <a:pt x="0" y="9"/>
                    <a:pt x="0" y="6"/>
                    <a:pt x="0" y="4"/>
                  </a:cubicBezTo>
                  <a:cubicBezTo>
                    <a:pt x="0" y="3"/>
                    <a:pt x="1" y="2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24"/>
            <p:cNvSpPr/>
            <p:nvPr/>
          </p:nvSpPr>
          <p:spPr bwMode="auto">
            <a:xfrm>
              <a:off x="5545138" y="3443288"/>
              <a:ext cx="46038" cy="85725"/>
            </a:xfrm>
            <a:custGeom>
              <a:avLst/>
              <a:gdLst>
                <a:gd name="T0" fmla="*/ 1 w 11"/>
                <a:gd name="T1" fmla="*/ 0 h 20"/>
                <a:gd name="T2" fmla="*/ 2 w 11"/>
                <a:gd name="T3" fmla="*/ 1 h 20"/>
                <a:gd name="T4" fmla="*/ 4 w 11"/>
                <a:gd name="T5" fmla="*/ 2 h 20"/>
                <a:gd name="T6" fmla="*/ 9 w 11"/>
                <a:gd name="T7" fmla="*/ 8 h 20"/>
                <a:gd name="T8" fmla="*/ 11 w 11"/>
                <a:gd name="T9" fmla="*/ 16 h 20"/>
                <a:gd name="T10" fmla="*/ 11 w 11"/>
                <a:gd name="T11" fmla="*/ 18 h 20"/>
                <a:gd name="T12" fmla="*/ 11 w 11"/>
                <a:gd name="T13" fmla="*/ 20 h 20"/>
                <a:gd name="T14" fmla="*/ 10 w 11"/>
                <a:gd name="T15" fmla="*/ 19 h 20"/>
                <a:gd name="T16" fmla="*/ 7 w 11"/>
                <a:gd name="T17" fmla="*/ 18 h 20"/>
                <a:gd name="T18" fmla="*/ 2 w 11"/>
                <a:gd name="T19" fmla="*/ 12 h 20"/>
                <a:gd name="T20" fmla="*/ 0 w 11"/>
                <a:gd name="T21" fmla="*/ 4 h 20"/>
                <a:gd name="T22" fmla="*/ 1 w 11"/>
                <a:gd name="T23" fmla="*/ 1 h 20"/>
                <a:gd name="T24" fmla="*/ 1 w 11"/>
                <a:gd name="T25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0">
                  <a:moveTo>
                    <a:pt x="1" y="0"/>
                  </a:moveTo>
                  <a:cubicBezTo>
                    <a:pt x="1" y="0"/>
                    <a:pt x="1" y="0"/>
                    <a:pt x="2" y="1"/>
                  </a:cubicBezTo>
                  <a:cubicBezTo>
                    <a:pt x="3" y="1"/>
                    <a:pt x="3" y="1"/>
                    <a:pt x="4" y="2"/>
                  </a:cubicBezTo>
                  <a:cubicBezTo>
                    <a:pt x="6" y="4"/>
                    <a:pt x="8" y="6"/>
                    <a:pt x="9" y="8"/>
                  </a:cubicBezTo>
                  <a:cubicBezTo>
                    <a:pt x="10" y="11"/>
                    <a:pt x="11" y="13"/>
                    <a:pt x="11" y="16"/>
                  </a:cubicBezTo>
                  <a:cubicBezTo>
                    <a:pt x="11" y="17"/>
                    <a:pt x="11" y="18"/>
                    <a:pt x="11" y="18"/>
                  </a:cubicBezTo>
                  <a:cubicBezTo>
                    <a:pt x="11" y="19"/>
                    <a:pt x="11" y="20"/>
                    <a:pt x="11" y="20"/>
                  </a:cubicBezTo>
                  <a:cubicBezTo>
                    <a:pt x="11" y="20"/>
                    <a:pt x="10" y="20"/>
                    <a:pt x="10" y="19"/>
                  </a:cubicBezTo>
                  <a:cubicBezTo>
                    <a:pt x="9" y="19"/>
                    <a:pt x="8" y="18"/>
                    <a:pt x="7" y="18"/>
                  </a:cubicBezTo>
                  <a:cubicBezTo>
                    <a:pt x="5" y="16"/>
                    <a:pt x="4" y="14"/>
                    <a:pt x="2" y="12"/>
                  </a:cubicBezTo>
                  <a:cubicBezTo>
                    <a:pt x="1" y="9"/>
                    <a:pt x="0" y="6"/>
                    <a:pt x="0" y="4"/>
                  </a:cubicBezTo>
                  <a:cubicBezTo>
                    <a:pt x="0" y="3"/>
                    <a:pt x="0" y="2"/>
                    <a:pt x="1" y="1"/>
                  </a:cubicBezTo>
                  <a:cubicBezTo>
                    <a:pt x="1" y="1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25"/>
            <p:cNvSpPr/>
            <p:nvPr/>
          </p:nvSpPr>
          <p:spPr bwMode="auto">
            <a:xfrm>
              <a:off x="5649913" y="3405188"/>
              <a:ext cx="42863" cy="106363"/>
            </a:xfrm>
            <a:custGeom>
              <a:avLst/>
              <a:gdLst>
                <a:gd name="T0" fmla="*/ 0 w 10"/>
                <a:gd name="T1" fmla="*/ 0 h 25"/>
                <a:gd name="T2" fmla="*/ 2 w 10"/>
                <a:gd name="T3" fmla="*/ 0 h 25"/>
                <a:gd name="T4" fmla="*/ 4 w 10"/>
                <a:gd name="T5" fmla="*/ 3 h 25"/>
                <a:gd name="T6" fmla="*/ 9 w 10"/>
                <a:gd name="T7" fmla="*/ 11 h 25"/>
                <a:gd name="T8" fmla="*/ 10 w 10"/>
                <a:gd name="T9" fmla="*/ 20 h 25"/>
                <a:gd name="T10" fmla="*/ 10 w 10"/>
                <a:gd name="T11" fmla="*/ 23 h 25"/>
                <a:gd name="T12" fmla="*/ 9 w 10"/>
                <a:gd name="T13" fmla="*/ 25 h 25"/>
                <a:gd name="T14" fmla="*/ 8 w 10"/>
                <a:gd name="T15" fmla="*/ 24 h 25"/>
                <a:gd name="T16" fmla="*/ 6 w 10"/>
                <a:gd name="T17" fmla="*/ 21 h 25"/>
                <a:gd name="T18" fmla="*/ 1 w 10"/>
                <a:gd name="T19" fmla="*/ 13 h 25"/>
                <a:gd name="T20" fmla="*/ 0 w 10"/>
                <a:gd name="T21" fmla="*/ 4 h 25"/>
                <a:gd name="T22" fmla="*/ 0 w 10"/>
                <a:gd name="T23" fmla="*/ 1 h 25"/>
                <a:gd name="T24" fmla="*/ 0 w 1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5">
                  <a:moveTo>
                    <a:pt x="0" y="0"/>
                  </a:moveTo>
                  <a:cubicBezTo>
                    <a:pt x="0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7" y="8"/>
                    <a:pt x="9" y="11"/>
                  </a:cubicBezTo>
                  <a:cubicBezTo>
                    <a:pt x="10" y="14"/>
                    <a:pt x="10" y="17"/>
                    <a:pt x="10" y="20"/>
                  </a:cubicBezTo>
                  <a:cubicBezTo>
                    <a:pt x="10" y="21"/>
                    <a:pt x="10" y="22"/>
                    <a:pt x="10" y="23"/>
                  </a:cubicBezTo>
                  <a:cubicBezTo>
                    <a:pt x="10" y="24"/>
                    <a:pt x="9" y="25"/>
                    <a:pt x="9" y="25"/>
                  </a:cubicBezTo>
                  <a:cubicBezTo>
                    <a:pt x="9" y="25"/>
                    <a:pt x="9" y="24"/>
                    <a:pt x="8" y="24"/>
                  </a:cubicBezTo>
                  <a:cubicBezTo>
                    <a:pt x="8" y="23"/>
                    <a:pt x="7" y="22"/>
                    <a:pt x="6" y="21"/>
                  </a:cubicBezTo>
                  <a:cubicBezTo>
                    <a:pt x="4" y="19"/>
                    <a:pt x="3" y="17"/>
                    <a:pt x="1" y="13"/>
                  </a:cubicBezTo>
                  <a:cubicBezTo>
                    <a:pt x="0" y="10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26"/>
            <p:cNvSpPr/>
            <p:nvPr/>
          </p:nvSpPr>
          <p:spPr bwMode="auto">
            <a:xfrm>
              <a:off x="5710238" y="2682875"/>
              <a:ext cx="1141413" cy="1922463"/>
            </a:xfrm>
            <a:custGeom>
              <a:avLst/>
              <a:gdLst>
                <a:gd name="T0" fmla="*/ 203 w 269"/>
                <a:gd name="T1" fmla="*/ 55 h 452"/>
                <a:gd name="T2" fmla="*/ 4 w 269"/>
                <a:gd name="T3" fmla="*/ 126 h 452"/>
                <a:gd name="T4" fmla="*/ 226 w 269"/>
                <a:gd name="T5" fmla="*/ 451 h 452"/>
                <a:gd name="T6" fmla="*/ 203 w 269"/>
                <a:gd name="T7" fmla="*/ 55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9" h="452">
                  <a:moveTo>
                    <a:pt x="203" y="55"/>
                  </a:moveTo>
                  <a:cubicBezTo>
                    <a:pt x="152" y="6"/>
                    <a:pt x="0" y="0"/>
                    <a:pt x="4" y="126"/>
                  </a:cubicBezTo>
                  <a:cubicBezTo>
                    <a:pt x="8" y="226"/>
                    <a:pt x="183" y="452"/>
                    <a:pt x="226" y="451"/>
                  </a:cubicBezTo>
                  <a:cubicBezTo>
                    <a:pt x="269" y="450"/>
                    <a:pt x="254" y="103"/>
                    <a:pt x="203" y="55"/>
                  </a:cubicBezTo>
                  <a:close/>
                </a:path>
              </a:pathLst>
            </a:custGeom>
            <a:solidFill>
              <a:srgbClr val="3D83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27"/>
            <p:cNvSpPr/>
            <p:nvPr/>
          </p:nvSpPr>
          <p:spPr bwMode="auto">
            <a:xfrm>
              <a:off x="6453188" y="2835275"/>
              <a:ext cx="398463" cy="1766888"/>
            </a:xfrm>
            <a:custGeom>
              <a:avLst/>
              <a:gdLst>
                <a:gd name="T0" fmla="*/ 28 w 94"/>
                <a:gd name="T1" fmla="*/ 19 h 415"/>
                <a:gd name="T2" fmla="*/ 0 w 94"/>
                <a:gd name="T3" fmla="*/ 0 h 415"/>
                <a:gd name="T4" fmla="*/ 1 w 94"/>
                <a:gd name="T5" fmla="*/ 1 h 415"/>
                <a:gd name="T6" fmla="*/ 5 w 94"/>
                <a:gd name="T7" fmla="*/ 385 h 415"/>
                <a:gd name="T8" fmla="*/ 51 w 94"/>
                <a:gd name="T9" fmla="*/ 415 h 415"/>
                <a:gd name="T10" fmla="*/ 28 w 94"/>
                <a:gd name="T11" fmla="*/ 19 h 4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4" h="415">
                  <a:moveTo>
                    <a:pt x="28" y="19"/>
                  </a:moveTo>
                  <a:cubicBezTo>
                    <a:pt x="21" y="12"/>
                    <a:pt x="11" y="5"/>
                    <a:pt x="0" y="0"/>
                  </a:cubicBezTo>
                  <a:cubicBezTo>
                    <a:pt x="0" y="1"/>
                    <a:pt x="1" y="1"/>
                    <a:pt x="1" y="1"/>
                  </a:cubicBezTo>
                  <a:cubicBezTo>
                    <a:pt x="42" y="47"/>
                    <a:pt x="37" y="323"/>
                    <a:pt x="5" y="385"/>
                  </a:cubicBezTo>
                  <a:cubicBezTo>
                    <a:pt x="25" y="404"/>
                    <a:pt x="41" y="415"/>
                    <a:pt x="51" y="415"/>
                  </a:cubicBezTo>
                  <a:cubicBezTo>
                    <a:pt x="94" y="414"/>
                    <a:pt x="79" y="67"/>
                    <a:pt x="28" y="1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28"/>
            <p:cNvSpPr/>
            <p:nvPr/>
          </p:nvSpPr>
          <p:spPr bwMode="auto">
            <a:xfrm>
              <a:off x="5849938" y="2895600"/>
              <a:ext cx="568325" cy="412750"/>
            </a:xfrm>
            <a:custGeom>
              <a:avLst/>
              <a:gdLst>
                <a:gd name="T0" fmla="*/ 5 w 134"/>
                <a:gd name="T1" fmla="*/ 67 h 97"/>
                <a:gd name="T2" fmla="*/ 20 w 134"/>
                <a:gd name="T3" fmla="*/ 89 h 97"/>
                <a:gd name="T4" fmla="*/ 27 w 134"/>
                <a:gd name="T5" fmla="*/ 91 h 97"/>
                <a:gd name="T6" fmla="*/ 31 w 134"/>
                <a:gd name="T7" fmla="*/ 89 h 97"/>
                <a:gd name="T8" fmla="*/ 34 w 134"/>
                <a:gd name="T9" fmla="*/ 86 h 97"/>
                <a:gd name="T10" fmla="*/ 42 w 134"/>
                <a:gd name="T11" fmla="*/ 69 h 97"/>
                <a:gd name="T12" fmla="*/ 43 w 134"/>
                <a:gd name="T13" fmla="*/ 49 h 97"/>
                <a:gd name="T14" fmla="*/ 42 w 134"/>
                <a:gd name="T15" fmla="*/ 25 h 97"/>
                <a:gd name="T16" fmla="*/ 54 w 134"/>
                <a:gd name="T17" fmla="*/ 44 h 97"/>
                <a:gd name="T18" fmla="*/ 66 w 134"/>
                <a:gd name="T19" fmla="*/ 57 h 97"/>
                <a:gd name="T20" fmla="*/ 79 w 134"/>
                <a:gd name="T21" fmla="*/ 64 h 97"/>
                <a:gd name="T22" fmla="*/ 82 w 134"/>
                <a:gd name="T23" fmla="*/ 63 h 97"/>
                <a:gd name="T24" fmla="*/ 82 w 134"/>
                <a:gd name="T25" fmla="*/ 63 h 97"/>
                <a:gd name="T26" fmla="*/ 82 w 134"/>
                <a:gd name="T27" fmla="*/ 63 h 97"/>
                <a:gd name="T28" fmla="*/ 82 w 134"/>
                <a:gd name="T29" fmla="*/ 63 h 97"/>
                <a:gd name="T30" fmla="*/ 84 w 134"/>
                <a:gd name="T31" fmla="*/ 62 h 97"/>
                <a:gd name="T32" fmla="*/ 86 w 134"/>
                <a:gd name="T33" fmla="*/ 60 h 97"/>
                <a:gd name="T34" fmla="*/ 90 w 134"/>
                <a:gd name="T35" fmla="*/ 45 h 97"/>
                <a:gd name="T36" fmla="*/ 88 w 134"/>
                <a:gd name="T37" fmla="*/ 28 h 97"/>
                <a:gd name="T38" fmla="*/ 82 w 134"/>
                <a:gd name="T39" fmla="*/ 0 h 97"/>
                <a:gd name="T40" fmla="*/ 97 w 134"/>
                <a:gd name="T41" fmla="*/ 23 h 97"/>
                <a:gd name="T42" fmla="*/ 106 w 134"/>
                <a:gd name="T43" fmla="*/ 34 h 97"/>
                <a:gd name="T44" fmla="*/ 121 w 134"/>
                <a:gd name="T45" fmla="*/ 45 h 97"/>
                <a:gd name="T46" fmla="*/ 126 w 134"/>
                <a:gd name="T47" fmla="*/ 44 h 97"/>
                <a:gd name="T48" fmla="*/ 130 w 134"/>
                <a:gd name="T49" fmla="*/ 39 h 97"/>
                <a:gd name="T50" fmla="*/ 130 w 134"/>
                <a:gd name="T51" fmla="*/ 25 h 97"/>
                <a:gd name="T52" fmla="*/ 132 w 134"/>
                <a:gd name="T53" fmla="*/ 25 h 97"/>
                <a:gd name="T54" fmla="*/ 133 w 134"/>
                <a:gd name="T55" fmla="*/ 40 h 97"/>
                <a:gd name="T56" fmla="*/ 129 w 134"/>
                <a:gd name="T57" fmla="*/ 47 h 97"/>
                <a:gd name="T58" fmla="*/ 120 w 134"/>
                <a:gd name="T59" fmla="*/ 50 h 97"/>
                <a:gd name="T60" fmla="*/ 101 w 134"/>
                <a:gd name="T61" fmla="*/ 39 h 97"/>
                <a:gd name="T62" fmla="*/ 91 w 134"/>
                <a:gd name="T63" fmla="*/ 28 h 97"/>
                <a:gd name="T64" fmla="*/ 95 w 134"/>
                <a:gd name="T65" fmla="*/ 20 h 97"/>
                <a:gd name="T66" fmla="*/ 98 w 134"/>
                <a:gd name="T67" fmla="*/ 33 h 97"/>
                <a:gd name="T68" fmla="*/ 98 w 134"/>
                <a:gd name="T69" fmla="*/ 52 h 97"/>
                <a:gd name="T70" fmla="*/ 93 w 134"/>
                <a:gd name="T71" fmla="*/ 66 h 97"/>
                <a:gd name="T72" fmla="*/ 89 w 134"/>
                <a:gd name="T73" fmla="*/ 70 h 97"/>
                <a:gd name="T74" fmla="*/ 87 w 134"/>
                <a:gd name="T75" fmla="*/ 71 h 97"/>
                <a:gd name="T76" fmla="*/ 86 w 134"/>
                <a:gd name="T77" fmla="*/ 72 h 97"/>
                <a:gd name="T78" fmla="*/ 83 w 134"/>
                <a:gd name="T79" fmla="*/ 73 h 97"/>
                <a:gd name="T80" fmla="*/ 71 w 134"/>
                <a:gd name="T81" fmla="*/ 72 h 97"/>
                <a:gd name="T82" fmla="*/ 51 w 134"/>
                <a:gd name="T83" fmla="*/ 55 h 97"/>
                <a:gd name="T84" fmla="*/ 44 w 134"/>
                <a:gd name="T85" fmla="*/ 44 h 97"/>
                <a:gd name="T86" fmla="*/ 52 w 134"/>
                <a:gd name="T87" fmla="*/ 49 h 97"/>
                <a:gd name="T88" fmla="*/ 49 w 134"/>
                <a:gd name="T89" fmla="*/ 70 h 97"/>
                <a:gd name="T90" fmla="*/ 39 w 134"/>
                <a:gd name="T91" fmla="*/ 90 h 97"/>
                <a:gd name="T92" fmla="*/ 34 w 134"/>
                <a:gd name="T93" fmla="*/ 94 h 97"/>
                <a:gd name="T94" fmla="*/ 29 w 134"/>
                <a:gd name="T95" fmla="*/ 96 h 97"/>
                <a:gd name="T96" fmla="*/ 17 w 134"/>
                <a:gd name="T97" fmla="*/ 93 h 97"/>
                <a:gd name="T98" fmla="*/ 8 w 134"/>
                <a:gd name="T99" fmla="*/ 81 h 97"/>
                <a:gd name="T100" fmla="*/ 0 w 134"/>
                <a:gd name="T101" fmla="*/ 54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97">
                  <a:moveTo>
                    <a:pt x="0" y="54"/>
                  </a:moveTo>
                  <a:cubicBezTo>
                    <a:pt x="1" y="59"/>
                    <a:pt x="3" y="63"/>
                    <a:pt x="5" y="67"/>
                  </a:cubicBezTo>
                  <a:cubicBezTo>
                    <a:pt x="7" y="71"/>
                    <a:pt x="9" y="75"/>
                    <a:pt x="12" y="79"/>
                  </a:cubicBezTo>
                  <a:cubicBezTo>
                    <a:pt x="14" y="83"/>
                    <a:pt x="17" y="86"/>
                    <a:pt x="20" y="89"/>
                  </a:cubicBezTo>
                  <a:cubicBezTo>
                    <a:pt x="22" y="90"/>
                    <a:pt x="23" y="91"/>
                    <a:pt x="25" y="91"/>
                  </a:cubicBezTo>
                  <a:cubicBezTo>
                    <a:pt x="26" y="91"/>
                    <a:pt x="27" y="91"/>
                    <a:pt x="27" y="91"/>
                  </a:cubicBezTo>
                  <a:cubicBezTo>
                    <a:pt x="28" y="91"/>
                    <a:pt x="29" y="90"/>
                    <a:pt x="30" y="90"/>
                  </a:cubicBezTo>
                  <a:cubicBezTo>
                    <a:pt x="31" y="89"/>
                    <a:pt x="31" y="89"/>
                    <a:pt x="31" y="89"/>
                  </a:cubicBezTo>
                  <a:cubicBezTo>
                    <a:pt x="32" y="88"/>
                    <a:pt x="32" y="88"/>
                    <a:pt x="32" y="88"/>
                  </a:cubicBezTo>
                  <a:cubicBezTo>
                    <a:pt x="33" y="87"/>
                    <a:pt x="34" y="87"/>
                    <a:pt x="34" y="86"/>
                  </a:cubicBezTo>
                  <a:cubicBezTo>
                    <a:pt x="36" y="84"/>
                    <a:pt x="37" y="83"/>
                    <a:pt x="38" y="81"/>
                  </a:cubicBezTo>
                  <a:cubicBezTo>
                    <a:pt x="40" y="77"/>
                    <a:pt x="41" y="73"/>
                    <a:pt x="42" y="69"/>
                  </a:cubicBezTo>
                  <a:cubicBezTo>
                    <a:pt x="42" y="64"/>
                    <a:pt x="43" y="60"/>
                    <a:pt x="43" y="55"/>
                  </a:cubicBezTo>
                  <a:cubicBezTo>
                    <a:pt x="43" y="53"/>
                    <a:pt x="43" y="51"/>
                    <a:pt x="43" y="49"/>
                  </a:cubicBezTo>
                  <a:cubicBezTo>
                    <a:pt x="43" y="47"/>
                    <a:pt x="43" y="44"/>
                    <a:pt x="43" y="42"/>
                  </a:cubicBezTo>
                  <a:cubicBezTo>
                    <a:pt x="42" y="25"/>
                    <a:pt x="42" y="25"/>
                    <a:pt x="42" y="25"/>
                  </a:cubicBezTo>
                  <a:cubicBezTo>
                    <a:pt x="51" y="40"/>
                    <a:pt x="51" y="40"/>
                    <a:pt x="51" y="40"/>
                  </a:cubicBezTo>
                  <a:cubicBezTo>
                    <a:pt x="52" y="41"/>
                    <a:pt x="53" y="43"/>
                    <a:pt x="54" y="44"/>
                  </a:cubicBezTo>
                  <a:cubicBezTo>
                    <a:pt x="55" y="46"/>
                    <a:pt x="57" y="47"/>
                    <a:pt x="58" y="49"/>
                  </a:cubicBezTo>
                  <a:cubicBezTo>
                    <a:pt x="60" y="52"/>
                    <a:pt x="63" y="55"/>
                    <a:pt x="66" y="57"/>
                  </a:cubicBezTo>
                  <a:cubicBezTo>
                    <a:pt x="69" y="60"/>
                    <a:pt x="72" y="62"/>
                    <a:pt x="75" y="63"/>
                  </a:cubicBezTo>
                  <a:cubicBezTo>
                    <a:pt x="76" y="64"/>
                    <a:pt x="78" y="64"/>
                    <a:pt x="79" y="64"/>
                  </a:cubicBezTo>
                  <a:cubicBezTo>
                    <a:pt x="79" y="64"/>
                    <a:pt x="80" y="64"/>
                    <a:pt x="81" y="64"/>
                  </a:cubicBezTo>
                  <a:cubicBezTo>
                    <a:pt x="81" y="64"/>
                    <a:pt x="81" y="64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3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5" y="61"/>
                    <a:pt x="85" y="61"/>
                    <a:pt x="86" y="60"/>
                  </a:cubicBezTo>
                  <a:cubicBezTo>
                    <a:pt x="87" y="59"/>
                    <a:pt x="87" y="58"/>
                    <a:pt x="88" y="56"/>
                  </a:cubicBezTo>
                  <a:cubicBezTo>
                    <a:pt x="89" y="53"/>
                    <a:pt x="89" y="49"/>
                    <a:pt x="90" y="45"/>
                  </a:cubicBezTo>
                  <a:cubicBezTo>
                    <a:pt x="90" y="42"/>
                    <a:pt x="90" y="38"/>
                    <a:pt x="89" y="34"/>
                  </a:cubicBezTo>
                  <a:cubicBezTo>
                    <a:pt x="89" y="32"/>
                    <a:pt x="89" y="30"/>
                    <a:pt x="88" y="28"/>
                  </a:cubicBezTo>
                  <a:cubicBezTo>
                    <a:pt x="88" y="26"/>
                    <a:pt x="88" y="24"/>
                    <a:pt x="87" y="22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94" y="19"/>
                    <a:pt x="94" y="19"/>
                    <a:pt x="94" y="19"/>
                  </a:cubicBezTo>
                  <a:cubicBezTo>
                    <a:pt x="95" y="20"/>
                    <a:pt x="96" y="22"/>
                    <a:pt x="97" y="23"/>
                  </a:cubicBezTo>
                  <a:cubicBezTo>
                    <a:pt x="98" y="24"/>
                    <a:pt x="99" y="26"/>
                    <a:pt x="100" y="27"/>
                  </a:cubicBezTo>
                  <a:cubicBezTo>
                    <a:pt x="102" y="29"/>
                    <a:pt x="104" y="32"/>
                    <a:pt x="106" y="34"/>
                  </a:cubicBezTo>
                  <a:cubicBezTo>
                    <a:pt x="108" y="37"/>
                    <a:pt x="111" y="39"/>
                    <a:pt x="113" y="41"/>
                  </a:cubicBezTo>
                  <a:cubicBezTo>
                    <a:pt x="115" y="43"/>
                    <a:pt x="118" y="44"/>
                    <a:pt x="121" y="45"/>
                  </a:cubicBezTo>
                  <a:cubicBezTo>
                    <a:pt x="122" y="45"/>
                    <a:pt x="123" y="45"/>
                    <a:pt x="124" y="45"/>
                  </a:cubicBezTo>
                  <a:cubicBezTo>
                    <a:pt x="125" y="45"/>
                    <a:pt x="125" y="44"/>
                    <a:pt x="126" y="44"/>
                  </a:cubicBezTo>
                  <a:cubicBezTo>
                    <a:pt x="126" y="44"/>
                    <a:pt x="127" y="43"/>
                    <a:pt x="127" y="42"/>
                  </a:cubicBezTo>
                  <a:cubicBezTo>
                    <a:pt x="128" y="41"/>
                    <a:pt x="129" y="40"/>
                    <a:pt x="130" y="39"/>
                  </a:cubicBezTo>
                  <a:cubicBezTo>
                    <a:pt x="130" y="37"/>
                    <a:pt x="131" y="36"/>
                    <a:pt x="131" y="34"/>
                  </a:cubicBezTo>
                  <a:cubicBezTo>
                    <a:pt x="131" y="31"/>
                    <a:pt x="131" y="28"/>
                    <a:pt x="130" y="25"/>
                  </a:cubicBezTo>
                  <a:cubicBezTo>
                    <a:pt x="129" y="22"/>
                    <a:pt x="128" y="19"/>
                    <a:pt x="127" y="16"/>
                  </a:cubicBezTo>
                  <a:cubicBezTo>
                    <a:pt x="129" y="18"/>
                    <a:pt x="130" y="21"/>
                    <a:pt x="132" y="25"/>
                  </a:cubicBezTo>
                  <a:cubicBezTo>
                    <a:pt x="133" y="28"/>
                    <a:pt x="134" y="31"/>
                    <a:pt x="134" y="35"/>
                  </a:cubicBezTo>
                  <a:cubicBezTo>
                    <a:pt x="134" y="36"/>
                    <a:pt x="134" y="38"/>
                    <a:pt x="133" y="40"/>
                  </a:cubicBezTo>
                  <a:cubicBezTo>
                    <a:pt x="132" y="42"/>
                    <a:pt x="131" y="43"/>
                    <a:pt x="130" y="45"/>
                  </a:cubicBezTo>
                  <a:cubicBezTo>
                    <a:pt x="130" y="46"/>
                    <a:pt x="129" y="46"/>
                    <a:pt x="129" y="47"/>
                  </a:cubicBezTo>
                  <a:cubicBezTo>
                    <a:pt x="128" y="48"/>
                    <a:pt x="127" y="49"/>
                    <a:pt x="126" y="49"/>
                  </a:cubicBezTo>
                  <a:cubicBezTo>
                    <a:pt x="124" y="50"/>
                    <a:pt x="122" y="50"/>
                    <a:pt x="120" y="50"/>
                  </a:cubicBezTo>
                  <a:cubicBezTo>
                    <a:pt x="116" y="49"/>
                    <a:pt x="112" y="48"/>
                    <a:pt x="109" y="46"/>
                  </a:cubicBezTo>
                  <a:cubicBezTo>
                    <a:pt x="107" y="44"/>
                    <a:pt x="104" y="41"/>
                    <a:pt x="101" y="39"/>
                  </a:cubicBezTo>
                  <a:cubicBezTo>
                    <a:pt x="99" y="37"/>
                    <a:pt x="97" y="34"/>
                    <a:pt x="94" y="32"/>
                  </a:cubicBezTo>
                  <a:cubicBezTo>
                    <a:pt x="93" y="30"/>
                    <a:pt x="92" y="29"/>
                    <a:pt x="91" y="28"/>
                  </a:cubicBezTo>
                  <a:cubicBezTo>
                    <a:pt x="90" y="26"/>
                    <a:pt x="89" y="25"/>
                    <a:pt x="88" y="23"/>
                  </a:cubicBezTo>
                  <a:cubicBezTo>
                    <a:pt x="95" y="20"/>
                    <a:pt x="95" y="20"/>
                    <a:pt x="95" y="20"/>
                  </a:cubicBezTo>
                  <a:cubicBezTo>
                    <a:pt x="96" y="22"/>
                    <a:pt x="96" y="24"/>
                    <a:pt x="97" y="26"/>
                  </a:cubicBezTo>
                  <a:cubicBezTo>
                    <a:pt x="97" y="29"/>
                    <a:pt x="97" y="31"/>
                    <a:pt x="98" y="33"/>
                  </a:cubicBezTo>
                  <a:cubicBezTo>
                    <a:pt x="98" y="37"/>
                    <a:pt x="99" y="41"/>
                    <a:pt x="99" y="46"/>
                  </a:cubicBezTo>
                  <a:cubicBezTo>
                    <a:pt x="99" y="48"/>
                    <a:pt x="98" y="50"/>
                    <a:pt x="98" y="52"/>
                  </a:cubicBezTo>
                  <a:cubicBezTo>
                    <a:pt x="98" y="55"/>
                    <a:pt x="97" y="57"/>
                    <a:pt x="96" y="59"/>
                  </a:cubicBezTo>
                  <a:cubicBezTo>
                    <a:pt x="96" y="61"/>
                    <a:pt x="95" y="64"/>
                    <a:pt x="93" y="66"/>
                  </a:cubicBezTo>
                  <a:cubicBezTo>
                    <a:pt x="92" y="67"/>
                    <a:pt x="91" y="68"/>
                    <a:pt x="90" y="69"/>
                  </a:cubicBezTo>
                  <a:cubicBezTo>
                    <a:pt x="90" y="69"/>
                    <a:pt x="89" y="70"/>
                    <a:pt x="89" y="70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2"/>
                    <a:pt x="85" y="72"/>
                    <a:pt x="85" y="72"/>
                  </a:cubicBezTo>
                  <a:cubicBezTo>
                    <a:pt x="85" y="72"/>
                    <a:pt x="84" y="73"/>
                    <a:pt x="83" y="73"/>
                  </a:cubicBezTo>
                  <a:cubicBezTo>
                    <a:pt x="82" y="73"/>
                    <a:pt x="80" y="73"/>
                    <a:pt x="79" y="73"/>
                  </a:cubicBezTo>
                  <a:cubicBezTo>
                    <a:pt x="76" y="73"/>
                    <a:pt x="74" y="73"/>
                    <a:pt x="71" y="72"/>
                  </a:cubicBezTo>
                  <a:cubicBezTo>
                    <a:pt x="67" y="70"/>
                    <a:pt x="63" y="67"/>
                    <a:pt x="60" y="64"/>
                  </a:cubicBezTo>
                  <a:cubicBezTo>
                    <a:pt x="56" y="61"/>
                    <a:pt x="54" y="58"/>
                    <a:pt x="51" y="55"/>
                  </a:cubicBezTo>
                  <a:cubicBezTo>
                    <a:pt x="50" y="53"/>
                    <a:pt x="48" y="51"/>
                    <a:pt x="47" y="50"/>
                  </a:cubicBezTo>
                  <a:cubicBezTo>
                    <a:pt x="46" y="48"/>
                    <a:pt x="45" y="46"/>
                    <a:pt x="44" y="44"/>
                  </a:cubicBezTo>
                  <a:cubicBezTo>
                    <a:pt x="52" y="42"/>
                    <a:pt x="52" y="42"/>
                    <a:pt x="52" y="42"/>
                  </a:cubicBezTo>
                  <a:cubicBezTo>
                    <a:pt x="52" y="44"/>
                    <a:pt x="52" y="46"/>
                    <a:pt x="52" y="49"/>
                  </a:cubicBezTo>
                  <a:cubicBezTo>
                    <a:pt x="52" y="51"/>
                    <a:pt x="51" y="54"/>
                    <a:pt x="51" y="56"/>
                  </a:cubicBezTo>
                  <a:cubicBezTo>
                    <a:pt x="51" y="61"/>
                    <a:pt x="50" y="65"/>
                    <a:pt x="49" y="70"/>
                  </a:cubicBezTo>
                  <a:cubicBezTo>
                    <a:pt x="48" y="75"/>
                    <a:pt x="46" y="80"/>
                    <a:pt x="44" y="84"/>
                  </a:cubicBezTo>
                  <a:cubicBezTo>
                    <a:pt x="42" y="86"/>
                    <a:pt x="41" y="88"/>
                    <a:pt x="39" y="90"/>
                  </a:cubicBezTo>
                  <a:cubicBezTo>
                    <a:pt x="38" y="91"/>
                    <a:pt x="37" y="92"/>
                    <a:pt x="36" y="93"/>
                  </a:cubicBezTo>
                  <a:cubicBezTo>
                    <a:pt x="35" y="93"/>
                    <a:pt x="35" y="94"/>
                    <a:pt x="34" y="94"/>
                  </a:cubicBezTo>
                  <a:cubicBezTo>
                    <a:pt x="33" y="95"/>
                    <a:pt x="33" y="95"/>
                    <a:pt x="33" y="95"/>
                  </a:cubicBezTo>
                  <a:cubicBezTo>
                    <a:pt x="31" y="96"/>
                    <a:pt x="30" y="96"/>
                    <a:pt x="29" y="96"/>
                  </a:cubicBezTo>
                  <a:cubicBezTo>
                    <a:pt x="27" y="97"/>
                    <a:pt x="26" y="97"/>
                    <a:pt x="24" y="96"/>
                  </a:cubicBezTo>
                  <a:cubicBezTo>
                    <a:pt x="21" y="96"/>
                    <a:pt x="19" y="94"/>
                    <a:pt x="17" y="93"/>
                  </a:cubicBezTo>
                  <a:cubicBezTo>
                    <a:pt x="15" y="91"/>
                    <a:pt x="13" y="89"/>
                    <a:pt x="12" y="87"/>
                  </a:cubicBezTo>
                  <a:cubicBezTo>
                    <a:pt x="11" y="85"/>
                    <a:pt x="10" y="83"/>
                    <a:pt x="8" y="81"/>
                  </a:cubicBezTo>
                  <a:cubicBezTo>
                    <a:pt x="6" y="76"/>
                    <a:pt x="5" y="72"/>
                    <a:pt x="3" y="68"/>
                  </a:cubicBezTo>
                  <a:cubicBezTo>
                    <a:pt x="2" y="63"/>
                    <a:pt x="1" y="59"/>
                    <a:pt x="0" y="54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29"/>
            <p:cNvSpPr/>
            <p:nvPr/>
          </p:nvSpPr>
          <p:spPr bwMode="auto">
            <a:xfrm>
              <a:off x="5930901" y="3248025"/>
              <a:ext cx="576263" cy="412750"/>
            </a:xfrm>
            <a:custGeom>
              <a:avLst/>
              <a:gdLst>
                <a:gd name="T0" fmla="*/ 2 w 136"/>
                <a:gd name="T1" fmla="*/ 76 h 97"/>
                <a:gd name="T2" fmla="*/ 12 w 136"/>
                <a:gd name="T3" fmla="*/ 91 h 97"/>
                <a:gd name="T4" fmla="*/ 22 w 136"/>
                <a:gd name="T5" fmla="*/ 92 h 97"/>
                <a:gd name="T6" fmla="*/ 32 w 136"/>
                <a:gd name="T7" fmla="*/ 86 h 97"/>
                <a:gd name="T8" fmla="*/ 38 w 136"/>
                <a:gd name="T9" fmla="*/ 76 h 97"/>
                <a:gd name="T10" fmla="*/ 39 w 136"/>
                <a:gd name="T11" fmla="*/ 58 h 97"/>
                <a:gd name="T12" fmla="*/ 36 w 136"/>
                <a:gd name="T13" fmla="*/ 46 h 97"/>
                <a:gd name="T14" fmla="*/ 43 w 136"/>
                <a:gd name="T15" fmla="*/ 43 h 97"/>
                <a:gd name="T16" fmla="*/ 53 w 136"/>
                <a:gd name="T17" fmla="*/ 55 h 97"/>
                <a:gd name="T18" fmla="*/ 76 w 136"/>
                <a:gd name="T19" fmla="*/ 76 h 97"/>
                <a:gd name="T20" fmla="*/ 87 w 136"/>
                <a:gd name="T21" fmla="*/ 78 h 97"/>
                <a:gd name="T22" fmla="*/ 88 w 136"/>
                <a:gd name="T23" fmla="*/ 77 h 97"/>
                <a:gd name="T24" fmla="*/ 89 w 136"/>
                <a:gd name="T25" fmla="*/ 76 h 97"/>
                <a:gd name="T26" fmla="*/ 92 w 136"/>
                <a:gd name="T27" fmla="*/ 67 h 97"/>
                <a:gd name="T28" fmla="*/ 89 w 136"/>
                <a:gd name="T29" fmla="*/ 36 h 97"/>
                <a:gd name="T30" fmla="*/ 85 w 136"/>
                <a:gd name="T31" fmla="*/ 21 h 97"/>
                <a:gd name="T32" fmla="*/ 92 w 136"/>
                <a:gd name="T33" fmla="*/ 17 h 97"/>
                <a:gd name="T34" fmla="*/ 108 w 136"/>
                <a:gd name="T35" fmla="*/ 36 h 97"/>
                <a:gd name="T36" fmla="*/ 125 w 136"/>
                <a:gd name="T37" fmla="*/ 52 h 97"/>
                <a:gd name="T38" fmla="*/ 128 w 136"/>
                <a:gd name="T39" fmla="*/ 53 h 97"/>
                <a:gd name="T40" fmla="*/ 128 w 136"/>
                <a:gd name="T41" fmla="*/ 53 h 97"/>
                <a:gd name="T42" fmla="*/ 128 w 136"/>
                <a:gd name="T43" fmla="*/ 53 h 97"/>
                <a:gd name="T44" fmla="*/ 128 w 136"/>
                <a:gd name="T45" fmla="*/ 53 h 97"/>
                <a:gd name="T46" fmla="*/ 131 w 136"/>
                <a:gd name="T47" fmla="*/ 49 h 97"/>
                <a:gd name="T48" fmla="*/ 133 w 136"/>
                <a:gd name="T49" fmla="*/ 25 h 97"/>
                <a:gd name="T50" fmla="*/ 136 w 136"/>
                <a:gd name="T51" fmla="*/ 37 h 97"/>
                <a:gd name="T52" fmla="*/ 132 w 136"/>
                <a:gd name="T53" fmla="*/ 57 h 97"/>
                <a:gd name="T54" fmla="*/ 129 w 136"/>
                <a:gd name="T55" fmla="*/ 58 h 97"/>
                <a:gd name="T56" fmla="*/ 128 w 136"/>
                <a:gd name="T57" fmla="*/ 58 h 97"/>
                <a:gd name="T58" fmla="*/ 128 w 136"/>
                <a:gd name="T59" fmla="*/ 58 h 97"/>
                <a:gd name="T60" fmla="*/ 127 w 136"/>
                <a:gd name="T61" fmla="*/ 58 h 97"/>
                <a:gd name="T62" fmla="*/ 117 w 136"/>
                <a:gd name="T63" fmla="*/ 54 h 97"/>
                <a:gd name="T64" fmla="*/ 103 w 136"/>
                <a:gd name="T65" fmla="*/ 41 h 97"/>
                <a:gd name="T66" fmla="*/ 85 w 136"/>
                <a:gd name="T67" fmla="*/ 22 h 97"/>
                <a:gd name="T68" fmla="*/ 95 w 136"/>
                <a:gd name="T69" fmla="*/ 26 h 97"/>
                <a:gd name="T70" fmla="*/ 100 w 136"/>
                <a:gd name="T71" fmla="*/ 51 h 97"/>
                <a:gd name="T72" fmla="*/ 99 w 136"/>
                <a:gd name="T73" fmla="*/ 78 h 97"/>
                <a:gd name="T74" fmla="*/ 95 w 136"/>
                <a:gd name="T75" fmla="*/ 83 h 97"/>
                <a:gd name="T76" fmla="*/ 93 w 136"/>
                <a:gd name="T77" fmla="*/ 85 h 97"/>
                <a:gd name="T78" fmla="*/ 81 w 136"/>
                <a:gd name="T79" fmla="*/ 87 h 97"/>
                <a:gd name="T80" fmla="*/ 58 w 136"/>
                <a:gd name="T81" fmla="*/ 73 h 97"/>
                <a:gd name="T82" fmla="*/ 42 w 136"/>
                <a:gd name="T83" fmla="*/ 54 h 97"/>
                <a:gd name="T84" fmla="*/ 44 w 136"/>
                <a:gd name="T85" fmla="*/ 44 h 97"/>
                <a:gd name="T86" fmla="*/ 46 w 136"/>
                <a:gd name="T87" fmla="*/ 57 h 97"/>
                <a:gd name="T88" fmla="*/ 41 w 136"/>
                <a:gd name="T89" fmla="*/ 85 h 97"/>
                <a:gd name="T90" fmla="*/ 30 w 136"/>
                <a:gd name="T91" fmla="*/ 94 h 97"/>
                <a:gd name="T92" fmla="*/ 16 w 136"/>
                <a:gd name="T93" fmla="*/ 97 h 97"/>
                <a:gd name="T94" fmla="*/ 5 w 136"/>
                <a:gd name="T95" fmla="*/ 89 h 97"/>
                <a:gd name="T96" fmla="*/ 0 w 136"/>
                <a:gd name="T97" fmla="*/ 63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6" h="97">
                  <a:moveTo>
                    <a:pt x="0" y="63"/>
                  </a:moveTo>
                  <a:cubicBezTo>
                    <a:pt x="0" y="68"/>
                    <a:pt x="1" y="72"/>
                    <a:pt x="2" y="76"/>
                  </a:cubicBezTo>
                  <a:cubicBezTo>
                    <a:pt x="3" y="80"/>
                    <a:pt x="5" y="84"/>
                    <a:pt x="7" y="87"/>
                  </a:cubicBezTo>
                  <a:cubicBezTo>
                    <a:pt x="9" y="89"/>
                    <a:pt x="10" y="90"/>
                    <a:pt x="12" y="91"/>
                  </a:cubicBezTo>
                  <a:cubicBezTo>
                    <a:pt x="13" y="92"/>
                    <a:pt x="15" y="93"/>
                    <a:pt x="17" y="93"/>
                  </a:cubicBezTo>
                  <a:cubicBezTo>
                    <a:pt x="19" y="93"/>
                    <a:pt x="21" y="93"/>
                    <a:pt x="22" y="92"/>
                  </a:cubicBezTo>
                  <a:cubicBezTo>
                    <a:pt x="24" y="91"/>
                    <a:pt x="26" y="90"/>
                    <a:pt x="28" y="89"/>
                  </a:cubicBezTo>
                  <a:cubicBezTo>
                    <a:pt x="29" y="88"/>
                    <a:pt x="31" y="87"/>
                    <a:pt x="32" y="86"/>
                  </a:cubicBezTo>
                  <a:cubicBezTo>
                    <a:pt x="34" y="84"/>
                    <a:pt x="35" y="83"/>
                    <a:pt x="36" y="81"/>
                  </a:cubicBezTo>
                  <a:cubicBezTo>
                    <a:pt x="37" y="80"/>
                    <a:pt x="37" y="78"/>
                    <a:pt x="38" y="76"/>
                  </a:cubicBezTo>
                  <a:cubicBezTo>
                    <a:pt x="38" y="74"/>
                    <a:pt x="39" y="72"/>
                    <a:pt x="39" y="70"/>
                  </a:cubicBezTo>
                  <a:cubicBezTo>
                    <a:pt x="39" y="66"/>
                    <a:pt x="39" y="62"/>
                    <a:pt x="39" y="58"/>
                  </a:cubicBezTo>
                  <a:cubicBezTo>
                    <a:pt x="39" y="56"/>
                    <a:pt x="38" y="54"/>
                    <a:pt x="38" y="52"/>
                  </a:cubicBezTo>
                  <a:cubicBezTo>
                    <a:pt x="37" y="50"/>
                    <a:pt x="37" y="48"/>
                    <a:pt x="36" y="46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43" y="43"/>
                    <a:pt x="43" y="43"/>
                    <a:pt x="43" y="43"/>
                  </a:cubicBezTo>
                  <a:cubicBezTo>
                    <a:pt x="45" y="45"/>
                    <a:pt x="47" y="47"/>
                    <a:pt x="48" y="49"/>
                  </a:cubicBezTo>
                  <a:cubicBezTo>
                    <a:pt x="50" y="51"/>
                    <a:pt x="52" y="53"/>
                    <a:pt x="53" y="55"/>
                  </a:cubicBezTo>
                  <a:cubicBezTo>
                    <a:pt x="57" y="59"/>
                    <a:pt x="61" y="63"/>
                    <a:pt x="64" y="67"/>
                  </a:cubicBezTo>
                  <a:cubicBezTo>
                    <a:pt x="68" y="70"/>
                    <a:pt x="72" y="73"/>
                    <a:pt x="76" y="76"/>
                  </a:cubicBezTo>
                  <a:cubicBezTo>
                    <a:pt x="78" y="77"/>
                    <a:pt x="81" y="78"/>
                    <a:pt x="82" y="78"/>
                  </a:cubicBezTo>
                  <a:cubicBezTo>
                    <a:pt x="84" y="79"/>
                    <a:pt x="86" y="78"/>
                    <a:pt x="87" y="78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9" y="77"/>
                    <a:pt x="89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6"/>
                    <a:pt x="90" y="75"/>
                    <a:pt x="90" y="74"/>
                  </a:cubicBezTo>
                  <a:cubicBezTo>
                    <a:pt x="91" y="72"/>
                    <a:pt x="92" y="70"/>
                    <a:pt x="92" y="67"/>
                  </a:cubicBezTo>
                  <a:cubicBezTo>
                    <a:pt x="92" y="63"/>
                    <a:pt x="92" y="57"/>
                    <a:pt x="92" y="52"/>
                  </a:cubicBezTo>
                  <a:cubicBezTo>
                    <a:pt x="91" y="47"/>
                    <a:pt x="90" y="42"/>
                    <a:pt x="89" y="36"/>
                  </a:cubicBezTo>
                  <a:cubicBezTo>
                    <a:pt x="88" y="34"/>
                    <a:pt x="88" y="31"/>
                    <a:pt x="87" y="29"/>
                  </a:cubicBezTo>
                  <a:cubicBezTo>
                    <a:pt x="86" y="26"/>
                    <a:pt x="86" y="23"/>
                    <a:pt x="85" y="21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92" y="17"/>
                    <a:pt x="92" y="17"/>
                    <a:pt x="92" y="17"/>
                  </a:cubicBezTo>
                  <a:cubicBezTo>
                    <a:pt x="94" y="20"/>
                    <a:pt x="97" y="24"/>
                    <a:pt x="100" y="27"/>
                  </a:cubicBezTo>
                  <a:cubicBezTo>
                    <a:pt x="102" y="30"/>
                    <a:pt x="105" y="33"/>
                    <a:pt x="108" y="36"/>
                  </a:cubicBezTo>
                  <a:cubicBezTo>
                    <a:pt x="110" y="39"/>
                    <a:pt x="113" y="42"/>
                    <a:pt x="116" y="45"/>
                  </a:cubicBezTo>
                  <a:cubicBezTo>
                    <a:pt x="119" y="48"/>
                    <a:pt x="122" y="51"/>
                    <a:pt x="125" y="52"/>
                  </a:cubicBezTo>
                  <a:cubicBezTo>
                    <a:pt x="126" y="53"/>
                    <a:pt x="127" y="53"/>
                    <a:pt x="127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9" y="53"/>
                    <a:pt x="128" y="53"/>
                    <a:pt x="129" y="53"/>
                  </a:cubicBezTo>
                  <a:cubicBezTo>
                    <a:pt x="130" y="52"/>
                    <a:pt x="131" y="51"/>
                    <a:pt x="131" y="49"/>
                  </a:cubicBezTo>
                  <a:cubicBezTo>
                    <a:pt x="132" y="45"/>
                    <a:pt x="133" y="41"/>
                    <a:pt x="133" y="37"/>
                  </a:cubicBezTo>
                  <a:cubicBezTo>
                    <a:pt x="133" y="33"/>
                    <a:pt x="133" y="29"/>
                    <a:pt x="133" y="25"/>
                  </a:cubicBezTo>
                  <a:cubicBezTo>
                    <a:pt x="133" y="20"/>
                    <a:pt x="133" y="16"/>
                    <a:pt x="132" y="12"/>
                  </a:cubicBezTo>
                  <a:cubicBezTo>
                    <a:pt x="134" y="20"/>
                    <a:pt x="135" y="29"/>
                    <a:pt x="136" y="37"/>
                  </a:cubicBezTo>
                  <a:cubicBezTo>
                    <a:pt x="136" y="41"/>
                    <a:pt x="136" y="46"/>
                    <a:pt x="135" y="50"/>
                  </a:cubicBezTo>
                  <a:cubicBezTo>
                    <a:pt x="135" y="52"/>
                    <a:pt x="134" y="55"/>
                    <a:pt x="132" y="57"/>
                  </a:cubicBezTo>
                  <a:cubicBezTo>
                    <a:pt x="131" y="57"/>
                    <a:pt x="130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8" y="58"/>
                    <a:pt x="129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7" y="58"/>
                    <a:pt x="127" y="58"/>
                  </a:cubicBezTo>
                  <a:cubicBezTo>
                    <a:pt x="125" y="58"/>
                    <a:pt x="124" y="58"/>
                    <a:pt x="123" y="57"/>
                  </a:cubicBezTo>
                  <a:cubicBezTo>
                    <a:pt x="121" y="56"/>
                    <a:pt x="119" y="55"/>
                    <a:pt x="117" y="54"/>
                  </a:cubicBezTo>
                  <a:cubicBezTo>
                    <a:pt x="115" y="52"/>
                    <a:pt x="114" y="51"/>
                    <a:pt x="112" y="50"/>
                  </a:cubicBezTo>
                  <a:cubicBezTo>
                    <a:pt x="109" y="47"/>
                    <a:pt x="106" y="44"/>
                    <a:pt x="103" y="41"/>
                  </a:cubicBezTo>
                  <a:cubicBezTo>
                    <a:pt x="100" y="38"/>
                    <a:pt x="97" y="35"/>
                    <a:pt x="94" y="32"/>
                  </a:cubicBezTo>
                  <a:cubicBezTo>
                    <a:pt x="91" y="29"/>
                    <a:pt x="88" y="26"/>
                    <a:pt x="85" y="22"/>
                  </a:cubicBezTo>
                  <a:cubicBezTo>
                    <a:pt x="93" y="18"/>
                    <a:pt x="93" y="18"/>
                    <a:pt x="93" y="18"/>
                  </a:cubicBezTo>
                  <a:cubicBezTo>
                    <a:pt x="93" y="21"/>
                    <a:pt x="94" y="24"/>
                    <a:pt x="95" y="26"/>
                  </a:cubicBezTo>
                  <a:cubicBezTo>
                    <a:pt x="96" y="29"/>
                    <a:pt x="97" y="32"/>
                    <a:pt x="97" y="35"/>
                  </a:cubicBezTo>
                  <a:cubicBezTo>
                    <a:pt x="99" y="40"/>
                    <a:pt x="100" y="45"/>
                    <a:pt x="100" y="51"/>
                  </a:cubicBezTo>
                  <a:cubicBezTo>
                    <a:pt x="101" y="57"/>
                    <a:pt x="102" y="62"/>
                    <a:pt x="101" y="68"/>
                  </a:cubicBezTo>
                  <a:cubicBezTo>
                    <a:pt x="101" y="71"/>
                    <a:pt x="100" y="74"/>
                    <a:pt x="99" y="78"/>
                  </a:cubicBezTo>
                  <a:cubicBezTo>
                    <a:pt x="98" y="79"/>
                    <a:pt x="98" y="81"/>
                    <a:pt x="96" y="82"/>
                  </a:cubicBezTo>
                  <a:cubicBezTo>
                    <a:pt x="95" y="83"/>
                    <a:pt x="95" y="83"/>
                    <a:pt x="95" y="83"/>
                  </a:cubicBezTo>
                  <a:cubicBezTo>
                    <a:pt x="95" y="84"/>
                    <a:pt x="94" y="84"/>
                    <a:pt x="94" y="84"/>
                  </a:cubicBezTo>
                  <a:cubicBezTo>
                    <a:pt x="94" y="85"/>
                    <a:pt x="93" y="85"/>
                    <a:pt x="93" y="85"/>
                  </a:cubicBezTo>
                  <a:cubicBezTo>
                    <a:pt x="92" y="86"/>
                    <a:pt x="92" y="86"/>
                    <a:pt x="92" y="86"/>
                  </a:cubicBezTo>
                  <a:cubicBezTo>
                    <a:pt x="88" y="88"/>
                    <a:pt x="84" y="88"/>
                    <a:pt x="81" y="87"/>
                  </a:cubicBezTo>
                  <a:cubicBezTo>
                    <a:pt x="77" y="87"/>
                    <a:pt x="74" y="85"/>
                    <a:pt x="72" y="84"/>
                  </a:cubicBezTo>
                  <a:cubicBezTo>
                    <a:pt x="66" y="81"/>
                    <a:pt x="62" y="77"/>
                    <a:pt x="58" y="73"/>
                  </a:cubicBezTo>
                  <a:cubicBezTo>
                    <a:pt x="54" y="69"/>
                    <a:pt x="50" y="65"/>
                    <a:pt x="47" y="61"/>
                  </a:cubicBezTo>
                  <a:cubicBezTo>
                    <a:pt x="45" y="59"/>
                    <a:pt x="43" y="56"/>
                    <a:pt x="42" y="54"/>
                  </a:cubicBezTo>
                  <a:cubicBezTo>
                    <a:pt x="40" y="52"/>
                    <a:pt x="38" y="50"/>
                    <a:pt x="37" y="47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5" y="46"/>
                    <a:pt x="45" y="48"/>
                    <a:pt x="46" y="50"/>
                  </a:cubicBezTo>
                  <a:cubicBezTo>
                    <a:pt x="46" y="53"/>
                    <a:pt x="46" y="55"/>
                    <a:pt x="46" y="57"/>
                  </a:cubicBezTo>
                  <a:cubicBezTo>
                    <a:pt x="47" y="62"/>
                    <a:pt x="47" y="67"/>
                    <a:pt x="46" y="71"/>
                  </a:cubicBezTo>
                  <a:cubicBezTo>
                    <a:pt x="45" y="76"/>
                    <a:pt x="44" y="80"/>
                    <a:pt x="41" y="85"/>
                  </a:cubicBezTo>
                  <a:cubicBezTo>
                    <a:pt x="40" y="87"/>
                    <a:pt x="38" y="88"/>
                    <a:pt x="36" y="90"/>
                  </a:cubicBezTo>
                  <a:cubicBezTo>
                    <a:pt x="34" y="92"/>
                    <a:pt x="33" y="93"/>
                    <a:pt x="30" y="94"/>
                  </a:cubicBezTo>
                  <a:cubicBezTo>
                    <a:pt x="28" y="95"/>
                    <a:pt x="26" y="96"/>
                    <a:pt x="24" y="97"/>
                  </a:cubicBezTo>
                  <a:cubicBezTo>
                    <a:pt x="21" y="97"/>
                    <a:pt x="19" y="97"/>
                    <a:pt x="16" y="97"/>
                  </a:cubicBezTo>
                  <a:cubicBezTo>
                    <a:pt x="14" y="97"/>
                    <a:pt x="12" y="96"/>
                    <a:pt x="10" y="94"/>
                  </a:cubicBezTo>
                  <a:cubicBezTo>
                    <a:pt x="8" y="93"/>
                    <a:pt x="6" y="91"/>
                    <a:pt x="5" y="89"/>
                  </a:cubicBezTo>
                  <a:cubicBezTo>
                    <a:pt x="2" y="85"/>
                    <a:pt x="1" y="81"/>
                    <a:pt x="1" y="76"/>
                  </a:cubicBezTo>
                  <a:cubicBezTo>
                    <a:pt x="0" y="72"/>
                    <a:pt x="0" y="68"/>
                    <a:pt x="0" y="63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30"/>
            <p:cNvSpPr/>
            <p:nvPr/>
          </p:nvSpPr>
          <p:spPr bwMode="auto">
            <a:xfrm>
              <a:off x="6116638" y="3678238"/>
              <a:ext cx="387350" cy="258763"/>
            </a:xfrm>
            <a:custGeom>
              <a:avLst/>
              <a:gdLst>
                <a:gd name="T0" fmla="*/ 0 w 91"/>
                <a:gd name="T1" fmla="*/ 21 h 61"/>
                <a:gd name="T2" fmla="*/ 6 w 91"/>
                <a:gd name="T3" fmla="*/ 31 h 61"/>
                <a:gd name="T4" fmla="*/ 14 w 91"/>
                <a:gd name="T5" fmla="*/ 42 h 61"/>
                <a:gd name="T6" fmla="*/ 22 w 91"/>
                <a:gd name="T7" fmla="*/ 50 h 61"/>
                <a:gd name="T8" fmla="*/ 31 w 91"/>
                <a:gd name="T9" fmla="*/ 54 h 61"/>
                <a:gd name="T10" fmla="*/ 35 w 91"/>
                <a:gd name="T11" fmla="*/ 53 h 61"/>
                <a:gd name="T12" fmla="*/ 37 w 91"/>
                <a:gd name="T13" fmla="*/ 51 h 61"/>
                <a:gd name="T14" fmla="*/ 37 w 91"/>
                <a:gd name="T15" fmla="*/ 50 h 61"/>
                <a:gd name="T16" fmla="*/ 38 w 91"/>
                <a:gd name="T17" fmla="*/ 50 h 61"/>
                <a:gd name="T18" fmla="*/ 38 w 91"/>
                <a:gd name="T19" fmla="*/ 49 h 61"/>
                <a:gd name="T20" fmla="*/ 42 w 91"/>
                <a:gd name="T21" fmla="*/ 38 h 61"/>
                <a:gd name="T22" fmla="*/ 43 w 91"/>
                <a:gd name="T23" fmla="*/ 27 h 61"/>
                <a:gd name="T24" fmla="*/ 43 w 91"/>
                <a:gd name="T25" fmla="*/ 21 h 61"/>
                <a:gd name="T26" fmla="*/ 43 w 91"/>
                <a:gd name="T27" fmla="*/ 14 h 61"/>
                <a:gd name="T28" fmla="*/ 43 w 91"/>
                <a:gd name="T29" fmla="*/ 0 h 61"/>
                <a:gd name="T30" fmla="*/ 52 w 91"/>
                <a:gd name="T31" fmla="*/ 11 h 61"/>
                <a:gd name="T32" fmla="*/ 59 w 91"/>
                <a:gd name="T33" fmla="*/ 20 h 61"/>
                <a:gd name="T34" fmla="*/ 66 w 91"/>
                <a:gd name="T35" fmla="*/ 28 h 61"/>
                <a:gd name="T36" fmla="*/ 74 w 91"/>
                <a:gd name="T37" fmla="*/ 36 h 61"/>
                <a:gd name="T38" fmla="*/ 78 w 91"/>
                <a:gd name="T39" fmla="*/ 39 h 61"/>
                <a:gd name="T40" fmla="*/ 82 w 91"/>
                <a:gd name="T41" fmla="*/ 41 h 61"/>
                <a:gd name="T42" fmla="*/ 82 w 91"/>
                <a:gd name="T43" fmla="*/ 41 h 61"/>
                <a:gd name="T44" fmla="*/ 82 w 91"/>
                <a:gd name="T45" fmla="*/ 41 h 61"/>
                <a:gd name="T46" fmla="*/ 82 w 91"/>
                <a:gd name="T47" fmla="*/ 41 h 61"/>
                <a:gd name="T48" fmla="*/ 82 w 91"/>
                <a:gd name="T49" fmla="*/ 41 h 61"/>
                <a:gd name="T50" fmla="*/ 82 w 91"/>
                <a:gd name="T51" fmla="*/ 41 h 61"/>
                <a:gd name="T52" fmla="*/ 82 w 91"/>
                <a:gd name="T53" fmla="*/ 41 h 61"/>
                <a:gd name="T54" fmla="*/ 82 w 91"/>
                <a:gd name="T55" fmla="*/ 41 h 61"/>
                <a:gd name="T56" fmla="*/ 82 w 91"/>
                <a:gd name="T57" fmla="*/ 41 h 61"/>
                <a:gd name="T58" fmla="*/ 83 w 91"/>
                <a:gd name="T59" fmla="*/ 40 h 61"/>
                <a:gd name="T60" fmla="*/ 84 w 91"/>
                <a:gd name="T61" fmla="*/ 35 h 61"/>
                <a:gd name="T62" fmla="*/ 86 w 91"/>
                <a:gd name="T63" fmla="*/ 24 h 61"/>
                <a:gd name="T64" fmla="*/ 88 w 91"/>
                <a:gd name="T65" fmla="*/ 13 h 61"/>
                <a:gd name="T66" fmla="*/ 88 w 91"/>
                <a:gd name="T67" fmla="*/ 2 h 61"/>
                <a:gd name="T68" fmla="*/ 90 w 91"/>
                <a:gd name="T69" fmla="*/ 13 h 61"/>
                <a:gd name="T70" fmla="*/ 91 w 91"/>
                <a:gd name="T71" fmla="*/ 25 h 61"/>
                <a:gd name="T72" fmla="*/ 90 w 91"/>
                <a:gd name="T73" fmla="*/ 36 h 61"/>
                <a:gd name="T74" fmla="*/ 88 w 91"/>
                <a:gd name="T75" fmla="*/ 42 h 61"/>
                <a:gd name="T76" fmla="*/ 86 w 91"/>
                <a:gd name="T77" fmla="*/ 46 h 61"/>
                <a:gd name="T78" fmla="*/ 84 w 91"/>
                <a:gd name="T79" fmla="*/ 47 h 61"/>
                <a:gd name="T80" fmla="*/ 82 w 91"/>
                <a:gd name="T81" fmla="*/ 47 h 61"/>
                <a:gd name="T82" fmla="*/ 82 w 91"/>
                <a:gd name="T83" fmla="*/ 47 h 61"/>
                <a:gd name="T84" fmla="*/ 82 w 91"/>
                <a:gd name="T85" fmla="*/ 48 h 61"/>
                <a:gd name="T86" fmla="*/ 82 w 91"/>
                <a:gd name="T87" fmla="*/ 47 h 61"/>
                <a:gd name="T88" fmla="*/ 82 w 91"/>
                <a:gd name="T89" fmla="*/ 47 h 61"/>
                <a:gd name="T90" fmla="*/ 81 w 91"/>
                <a:gd name="T91" fmla="*/ 47 h 61"/>
                <a:gd name="T92" fmla="*/ 74 w 91"/>
                <a:gd name="T93" fmla="*/ 45 h 61"/>
                <a:gd name="T94" fmla="*/ 69 w 91"/>
                <a:gd name="T95" fmla="*/ 42 h 61"/>
                <a:gd name="T96" fmla="*/ 60 w 91"/>
                <a:gd name="T97" fmla="*/ 34 h 61"/>
                <a:gd name="T98" fmla="*/ 52 w 91"/>
                <a:gd name="T99" fmla="*/ 26 h 61"/>
                <a:gd name="T100" fmla="*/ 44 w 91"/>
                <a:gd name="T101" fmla="*/ 17 h 61"/>
                <a:gd name="T102" fmla="*/ 53 w 91"/>
                <a:gd name="T103" fmla="*/ 14 h 61"/>
                <a:gd name="T104" fmla="*/ 53 w 91"/>
                <a:gd name="T105" fmla="*/ 21 h 61"/>
                <a:gd name="T106" fmla="*/ 53 w 91"/>
                <a:gd name="T107" fmla="*/ 27 h 61"/>
                <a:gd name="T108" fmla="*/ 51 w 91"/>
                <a:gd name="T109" fmla="*/ 40 h 61"/>
                <a:gd name="T110" fmla="*/ 45 w 91"/>
                <a:gd name="T111" fmla="*/ 53 h 61"/>
                <a:gd name="T112" fmla="*/ 43 w 91"/>
                <a:gd name="T113" fmla="*/ 56 h 61"/>
                <a:gd name="T114" fmla="*/ 39 w 91"/>
                <a:gd name="T115" fmla="*/ 59 h 61"/>
                <a:gd name="T116" fmla="*/ 31 w 91"/>
                <a:gd name="T117" fmla="*/ 61 h 61"/>
                <a:gd name="T118" fmla="*/ 24 w 91"/>
                <a:gd name="T119" fmla="*/ 59 h 61"/>
                <a:gd name="T120" fmla="*/ 18 w 91"/>
                <a:gd name="T121" fmla="*/ 55 h 61"/>
                <a:gd name="T122" fmla="*/ 10 w 91"/>
                <a:gd name="T123" fmla="*/ 44 h 61"/>
                <a:gd name="T124" fmla="*/ 0 w 91"/>
                <a:gd name="T125" fmla="*/ 2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91" h="61">
                  <a:moveTo>
                    <a:pt x="0" y="21"/>
                  </a:moveTo>
                  <a:cubicBezTo>
                    <a:pt x="2" y="24"/>
                    <a:pt x="4" y="28"/>
                    <a:pt x="6" y="31"/>
                  </a:cubicBezTo>
                  <a:cubicBezTo>
                    <a:pt x="9" y="35"/>
                    <a:pt x="11" y="38"/>
                    <a:pt x="14" y="42"/>
                  </a:cubicBezTo>
                  <a:cubicBezTo>
                    <a:pt x="16" y="45"/>
                    <a:pt x="19" y="48"/>
                    <a:pt x="22" y="50"/>
                  </a:cubicBezTo>
                  <a:cubicBezTo>
                    <a:pt x="25" y="53"/>
                    <a:pt x="29" y="55"/>
                    <a:pt x="31" y="54"/>
                  </a:cubicBezTo>
                  <a:cubicBezTo>
                    <a:pt x="33" y="54"/>
                    <a:pt x="34" y="54"/>
                    <a:pt x="35" y="53"/>
                  </a:cubicBezTo>
                  <a:cubicBezTo>
                    <a:pt x="36" y="52"/>
                    <a:pt x="36" y="52"/>
                    <a:pt x="37" y="51"/>
                  </a:cubicBezTo>
                  <a:cubicBezTo>
                    <a:pt x="37" y="50"/>
                    <a:pt x="37" y="50"/>
                    <a:pt x="37" y="50"/>
                  </a:cubicBezTo>
                  <a:cubicBezTo>
                    <a:pt x="37" y="50"/>
                    <a:pt x="37" y="50"/>
                    <a:pt x="38" y="50"/>
                  </a:cubicBezTo>
                  <a:cubicBezTo>
                    <a:pt x="38" y="50"/>
                    <a:pt x="38" y="49"/>
                    <a:pt x="38" y="49"/>
                  </a:cubicBezTo>
                  <a:cubicBezTo>
                    <a:pt x="40" y="46"/>
                    <a:pt x="41" y="42"/>
                    <a:pt x="42" y="38"/>
                  </a:cubicBezTo>
                  <a:cubicBezTo>
                    <a:pt x="43" y="35"/>
                    <a:pt x="43" y="31"/>
                    <a:pt x="43" y="27"/>
                  </a:cubicBezTo>
                  <a:cubicBezTo>
                    <a:pt x="43" y="25"/>
                    <a:pt x="43" y="23"/>
                    <a:pt x="43" y="21"/>
                  </a:cubicBezTo>
                  <a:cubicBezTo>
                    <a:pt x="43" y="18"/>
                    <a:pt x="43" y="16"/>
                    <a:pt x="43" y="14"/>
                  </a:cubicBezTo>
                  <a:cubicBezTo>
                    <a:pt x="43" y="0"/>
                    <a:pt x="43" y="0"/>
                    <a:pt x="43" y="0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54" y="14"/>
                    <a:pt x="56" y="17"/>
                    <a:pt x="59" y="20"/>
                  </a:cubicBezTo>
                  <a:cubicBezTo>
                    <a:pt x="61" y="22"/>
                    <a:pt x="64" y="25"/>
                    <a:pt x="66" y="28"/>
                  </a:cubicBezTo>
                  <a:cubicBezTo>
                    <a:pt x="69" y="31"/>
                    <a:pt x="71" y="33"/>
                    <a:pt x="74" y="36"/>
                  </a:cubicBezTo>
                  <a:cubicBezTo>
                    <a:pt x="75" y="37"/>
                    <a:pt x="77" y="38"/>
                    <a:pt x="78" y="39"/>
                  </a:cubicBezTo>
                  <a:cubicBezTo>
                    <a:pt x="79" y="40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0"/>
                    <a:pt x="83" y="40"/>
                  </a:cubicBezTo>
                  <a:cubicBezTo>
                    <a:pt x="83" y="38"/>
                    <a:pt x="84" y="37"/>
                    <a:pt x="84" y="35"/>
                  </a:cubicBezTo>
                  <a:cubicBezTo>
                    <a:pt x="85" y="32"/>
                    <a:pt x="86" y="28"/>
                    <a:pt x="86" y="24"/>
                  </a:cubicBezTo>
                  <a:cubicBezTo>
                    <a:pt x="87" y="21"/>
                    <a:pt x="87" y="17"/>
                    <a:pt x="88" y="13"/>
                  </a:cubicBezTo>
                  <a:cubicBezTo>
                    <a:pt x="88" y="2"/>
                    <a:pt x="88" y="2"/>
                    <a:pt x="88" y="2"/>
                  </a:cubicBezTo>
                  <a:cubicBezTo>
                    <a:pt x="89" y="6"/>
                    <a:pt x="89" y="9"/>
                    <a:pt x="90" y="13"/>
                  </a:cubicBezTo>
                  <a:cubicBezTo>
                    <a:pt x="90" y="17"/>
                    <a:pt x="90" y="21"/>
                    <a:pt x="91" y="25"/>
                  </a:cubicBezTo>
                  <a:cubicBezTo>
                    <a:pt x="91" y="28"/>
                    <a:pt x="91" y="32"/>
                    <a:pt x="90" y="36"/>
                  </a:cubicBezTo>
                  <a:cubicBezTo>
                    <a:pt x="90" y="38"/>
                    <a:pt x="89" y="40"/>
                    <a:pt x="88" y="42"/>
                  </a:cubicBezTo>
                  <a:cubicBezTo>
                    <a:pt x="88" y="43"/>
                    <a:pt x="87" y="45"/>
                    <a:pt x="86" y="46"/>
                  </a:cubicBezTo>
                  <a:cubicBezTo>
                    <a:pt x="85" y="46"/>
                    <a:pt x="85" y="47"/>
                    <a:pt x="84" y="47"/>
                  </a:cubicBezTo>
                  <a:cubicBezTo>
                    <a:pt x="83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8"/>
                    <a:pt x="82" y="48"/>
                    <a:pt x="82" y="48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1" y="47"/>
                    <a:pt x="81" y="47"/>
                    <a:pt x="81" y="47"/>
                  </a:cubicBezTo>
                  <a:cubicBezTo>
                    <a:pt x="78" y="47"/>
                    <a:pt x="76" y="46"/>
                    <a:pt x="74" y="45"/>
                  </a:cubicBezTo>
                  <a:cubicBezTo>
                    <a:pt x="72" y="44"/>
                    <a:pt x="71" y="43"/>
                    <a:pt x="69" y="42"/>
                  </a:cubicBezTo>
                  <a:cubicBezTo>
                    <a:pt x="66" y="39"/>
                    <a:pt x="63" y="37"/>
                    <a:pt x="60" y="34"/>
                  </a:cubicBezTo>
                  <a:cubicBezTo>
                    <a:pt x="57" y="31"/>
                    <a:pt x="55" y="29"/>
                    <a:pt x="52" y="26"/>
                  </a:cubicBezTo>
                  <a:cubicBezTo>
                    <a:pt x="49" y="23"/>
                    <a:pt x="47" y="20"/>
                    <a:pt x="44" y="17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53" y="16"/>
                    <a:pt x="53" y="18"/>
                    <a:pt x="53" y="21"/>
                  </a:cubicBezTo>
                  <a:cubicBezTo>
                    <a:pt x="53" y="23"/>
                    <a:pt x="53" y="25"/>
                    <a:pt x="53" y="27"/>
                  </a:cubicBezTo>
                  <a:cubicBezTo>
                    <a:pt x="52" y="32"/>
                    <a:pt x="52" y="36"/>
                    <a:pt x="51" y="40"/>
                  </a:cubicBezTo>
                  <a:cubicBezTo>
                    <a:pt x="49" y="45"/>
                    <a:pt x="48" y="49"/>
                    <a:pt x="45" y="53"/>
                  </a:cubicBezTo>
                  <a:cubicBezTo>
                    <a:pt x="44" y="54"/>
                    <a:pt x="43" y="56"/>
                    <a:pt x="43" y="56"/>
                  </a:cubicBezTo>
                  <a:cubicBezTo>
                    <a:pt x="42" y="57"/>
                    <a:pt x="41" y="58"/>
                    <a:pt x="39" y="59"/>
                  </a:cubicBezTo>
                  <a:cubicBezTo>
                    <a:pt x="37" y="60"/>
                    <a:pt x="34" y="61"/>
                    <a:pt x="31" y="61"/>
                  </a:cubicBezTo>
                  <a:cubicBezTo>
                    <a:pt x="28" y="61"/>
                    <a:pt x="26" y="60"/>
                    <a:pt x="24" y="59"/>
                  </a:cubicBezTo>
                  <a:cubicBezTo>
                    <a:pt x="22" y="58"/>
                    <a:pt x="20" y="56"/>
                    <a:pt x="18" y="55"/>
                  </a:cubicBezTo>
                  <a:cubicBezTo>
                    <a:pt x="15" y="51"/>
                    <a:pt x="12" y="48"/>
                    <a:pt x="10" y="44"/>
                  </a:cubicBezTo>
                  <a:cubicBezTo>
                    <a:pt x="6" y="37"/>
                    <a:pt x="2" y="29"/>
                    <a:pt x="0" y="21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9" name="组合 128"/>
          <p:cNvGrpSpPr/>
          <p:nvPr/>
        </p:nvGrpSpPr>
        <p:grpSpPr>
          <a:xfrm>
            <a:off x="1343465" y="4153421"/>
            <a:ext cx="1438865" cy="1521714"/>
            <a:chOff x="4745038" y="2014538"/>
            <a:chExt cx="2701925" cy="2857500"/>
          </a:xfrm>
        </p:grpSpPr>
        <p:sp>
          <p:nvSpPr>
            <p:cNvPr id="13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3250" advTm="1000">
        <p15:prstTrans prst="origami" invX="1"/>
      </p:transition>
    </mc:Choice>
    <mc:Fallback xmlns="">
      <p:transition spd="slow" advTm="1000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Rounded Rectangle 72"/>
          <p:cNvSpPr/>
          <p:nvPr/>
        </p:nvSpPr>
        <p:spPr>
          <a:xfrm>
            <a:off x="2286010" y="1510074"/>
            <a:ext cx="1868149" cy="400201"/>
          </a:xfrm>
          <a:prstGeom prst="roundRect">
            <a:avLst/>
          </a:prstGeom>
          <a:solidFill>
            <a:srgbClr val="3CA7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89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2013</a:t>
            </a:r>
          </a:p>
        </p:txBody>
      </p:sp>
      <p:sp>
        <p:nvSpPr>
          <p:cNvPr id="78" name="Rounded Rectangle 77"/>
          <p:cNvSpPr/>
          <p:nvPr/>
        </p:nvSpPr>
        <p:spPr>
          <a:xfrm>
            <a:off x="2286010" y="2367585"/>
            <a:ext cx="1868149" cy="400201"/>
          </a:xfrm>
          <a:prstGeom prst="roundRect">
            <a:avLst/>
          </a:prstGeom>
          <a:solidFill>
            <a:srgbClr val="52802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89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2014</a:t>
            </a:r>
          </a:p>
        </p:txBody>
      </p:sp>
      <p:sp>
        <p:nvSpPr>
          <p:cNvPr id="81" name="Rounded Rectangle 80"/>
          <p:cNvSpPr/>
          <p:nvPr/>
        </p:nvSpPr>
        <p:spPr>
          <a:xfrm>
            <a:off x="2286010" y="3215986"/>
            <a:ext cx="1868149" cy="400201"/>
          </a:xfrm>
          <a:prstGeom prst="roundRect">
            <a:avLst/>
          </a:prstGeom>
          <a:solidFill>
            <a:srgbClr val="E3586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89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2015</a:t>
            </a:r>
          </a:p>
        </p:txBody>
      </p:sp>
      <p:sp>
        <p:nvSpPr>
          <p:cNvPr id="84" name="Rounded Rectangle 83"/>
          <p:cNvSpPr/>
          <p:nvPr/>
        </p:nvSpPr>
        <p:spPr>
          <a:xfrm>
            <a:off x="2286010" y="4053358"/>
            <a:ext cx="1868149" cy="400201"/>
          </a:xfrm>
          <a:prstGeom prst="roundRect">
            <a:avLst/>
          </a:prstGeom>
          <a:solidFill>
            <a:srgbClr val="DC43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89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2016</a:t>
            </a:r>
          </a:p>
        </p:txBody>
      </p:sp>
      <p:sp>
        <p:nvSpPr>
          <p:cNvPr id="89" name="Rounded Rectangle 88"/>
          <p:cNvSpPr/>
          <p:nvPr/>
        </p:nvSpPr>
        <p:spPr>
          <a:xfrm>
            <a:off x="2286010" y="4890729"/>
            <a:ext cx="1868149" cy="400201"/>
          </a:xfrm>
          <a:prstGeom prst="roundRect">
            <a:avLst/>
          </a:prstGeom>
          <a:solidFill>
            <a:srgbClr val="F2A96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r>
              <a:rPr lang="en-US" sz="189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2017</a:t>
            </a:r>
          </a:p>
        </p:txBody>
      </p:sp>
      <p:cxnSp>
        <p:nvCxnSpPr>
          <p:cNvPr id="92" name="Straight Connector 91"/>
          <p:cNvCxnSpPr/>
          <p:nvPr/>
        </p:nvCxnSpPr>
        <p:spPr>
          <a:xfrm rot="5400000">
            <a:off x="2974317" y="2114518"/>
            <a:ext cx="414991" cy="1839"/>
          </a:xfrm>
          <a:prstGeom prst="line">
            <a:avLst/>
          </a:prstGeom>
          <a:ln w="19050" cap="rnd">
            <a:solidFill>
              <a:srgbClr val="3CA74D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0" name="Straight Connector 99"/>
          <p:cNvCxnSpPr/>
          <p:nvPr/>
        </p:nvCxnSpPr>
        <p:spPr>
          <a:xfrm flipH="1">
            <a:off x="3182736" y="2107370"/>
            <a:ext cx="5867840" cy="0"/>
          </a:xfrm>
          <a:prstGeom prst="line">
            <a:avLst/>
          </a:prstGeom>
          <a:ln w="19050" cap="rnd">
            <a:solidFill>
              <a:srgbClr val="3CA74D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4" name="Straight Connector 103"/>
          <p:cNvCxnSpPr/>
          <p:nvPr/>
        </p:nvCxnSpPr>
        <p:spPr>
          <a:xfrm flipH="1">
            <a:off x="3182736" y="2985974"/>
            <a:ext cx="5867840" cy="0"/>
          </a:xfrm>
          <a:prstGeom prst="line">
            <a:avLst/>
          </a:prstGeom>
          <a:ln w="19050" cap="rnd">
            <a:solidFill>
              <a:srgbClr val="52802D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5" name="Straight Connector 104"/>
          <p:cNvCxnSpPr/>
          <p:nvPr/>
        </p:nvCxnSpPr>
        <p:spPr>
          <a:xfrm flipH="1">
            <a:off x="3182736" y="3802082"/>
            <a:ext cx="5867840" cy="0"/>
          </a:xfrm>
          <a:prstGeom prst="line">
            <a:avLst/>
          </a:prstGeom>
          <a:ln w="19050" cap="rnd">
            <a:solidFill>
              <a:srgbClr val="E35864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8" name="Straight Connector 107"/>
          <p:cNvCxnSpPr/>
          <p:nvPr/>
        </p:nvCxnSpPr>
        <p:spPr>
          <a:xfrm flipH="1">
            <a:off x="3182736" y="4640247"/>
            <a:ext cx="5867840" cy="0"/>
          </a:xfrm>
          <a:prstGeom prst="line">
            <a:avLst/>
          </a:prstGeom>
          <a:ln w="19050" cap="rnd">
            <a:solidFill>
              <a:srgbClr val="DC4391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1" name="Text Placeholder 3"/>
          <p:cNvSpPr txBox="1"/>
          <p:nvPr/>
        </p:nvSpPr>
        <p:spPr>
          <a:xfrm>
            <a:off x="4577090" y="1481599"/>
            <a:ext cx="4234464" cy="443198"/>
          </a:xfrm>
          <a:prstGeom prst="rect">
            <a:avLst/>
          </a:prstGeom>
        </p:spPr>
        <p:txBody>
          <a:bodyPr wrap="square" lIns="0" tIns="0" rIns="0" bIns="0" anchor="t" anchorCtr="0">
            <a:spAutoFit/>
          </a:bodyPr>
          <a:lstStyle>
            <a:lvl1pPr marL="0" indent="0" algn="ctr">
              <a:buNone/>
              <a:defRPr sz="16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l" defTabSz="105854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14" name="Text Placeholder 3"/>
          <p:cNvSpPr txBox="1"/>
          <p:nvPr/>
        </p:nvSpPr>
        <p:spPr>
          <a:xfrm>
            <a:off x="4577090" y="2306818"/>
            <a:ext cx="4234464" cy="443198"/>
          </a:xfrm>
          <a:prstGeom prst="rect">
            <a:avLst/>
          </a:prstGeom>
        </p:spPr>
        <p:txBody>
          <a:bodyPr wrap="square" lIns="0" tIns="0" rIns="0" bIns="0" anchor="t" anchorCtr="0">
            <a:spAutoFit/>
          </a:bodyPr>
          <a:lstStyle>
            <a:lvl1pPr marL="0" indent="0" algn="ctr">
              <a:buNone/>
              <a:defRPr sz="16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l" defTabSz="105854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17" name="Text Placeholder 3"/>
          <p:cNvSpPr txBox="1"/>
          <p:nvPr/>
        </p:nvSpPr>
        <p:spPr>
          <a:xfrm>
            <a:off x="4577090" y="3100665"/>
            <a:ext cx="4234464" cy="443198"/>
          </a:xfrm>
          <a:prstGeom prst="rect">
            <a:avLst/>
          </a:prstGeom>
        </p:spPr>
        <p:txBody>
          <a:bodyPr wrap="square" lIns="0" tIns="0" rIns="0" bIns="0" anchor="t" anchorCtr="0">
            <a:spAutoFit/>
          </a:bodyPr>
          <a:lstStyle>
            <a:lvl1pPr marL="0" indent="0" algn="ctr">
              <a:buNone/>
              <a:defRPr sz="16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l" defTabSz="105854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20" name="Text Placeholder 3"/>
          <p:cNvSpPr txBox="1"/>
          <p:nvPr/>
        </p:nvSpPr>
        <p:spPr>
          <a:xfrm>
            <a:off x="4577090" y="3949065"/>
            <a:ext cx="4234464" cy="443198"/>
          </a:xfrm>
          <a:prstGeom prst="rect">
            <a:avLst/>
          </a:prstGeom>
        </p:spPr>
        <p:txBody>
          <a:bodyPr wrap="square" lIns="0" tIns="0" rIns="0" bIns="0" anchor="t" anchorCtr="0">
            <a:spAutoFit/>
          </a:bodyPr>
          <a:lstStyle>
            <a:lvl1pPr marL="0" indent="0" algn="ctr">
              <a:buNone/>
              <a:defRPr sz="16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l" defTabSz="105854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21" name="Text Placeholder 3"/>
          <p:cNvSpPr txBox="1"/>
          <p:nvPr/>
        </p:nvSpPr>
        <p:spPr>
          <a:xfrm>
            <a:off x="4577090" y="4826396"/>
            <a:ext cx="4234464" cy="443198"/>
          </a:xfrm>
          <a:prstGeom prst="rect">
            <a:avLst/>
          </a:prstGeom>
        </p:spPr>
        <p:txBody>
          <a:bodyPr wrap="square" lIns="0" tIns="0" rIns="0" bIns="0" anchor="t" anchorCtr="0">
            <a:spAutoFit/>
          </a:bodyPr>
          <a:lstStyle>
            <a:lvl1pPr marL="0" indent="0" algn="ctr">
              <a:buNone/>
              <a:defRPr sz="16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algn="l" defTabSz="1058545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春天，我是嫩绿色的，象征着生机勃勃与活力。在春节，其他叶子还未发芽时，我却已然在枝头挺立，让许多孩子惊喜地大叫：春天来了！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22" name="Text Placeholder 3"/>
          <p:cNvSpPr txBox="1"/>
          <p:nvPr/>
        </p:nvSpPr>
        <p:spPr>
          <a:xfrm>
            <a:off x="9221517" y="1682724"/>
            <a:ext cx="661864" cy="498901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58545">
              <a:spcBef>
                <a:spcPct val="20000"/>
              </a:spcBef>
              <a:defRPr/>
            </a:pPr>
            <a:r>
              <a:rPr lang="en-US" sz="2655" dirty="0">
                <a:solidFill>
                  <a:srgbClr val="3CA74D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50%</a:t>
            </a:r>
          </a:p>
        </p:txBody>
      </p:sp>
      <p:sp>
        <p:nvSpPr>
          <p:cNvPr id="123" name="Text Placeholder 3"/>
          <p:cNvSpPr txBox="1"/>
          <p:nvPr/>
        </p:nvSpPr>
        <p:spPr>
          <a:xfrm>
            <a:off x="9221517" y="2526404"/>
            <a:ext cx="661864" cy="498901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58545">
              <a:spcBef>
                <a:spcPct val="20000"/>
              </a:spcBef>
              <a:defRPr/>
            </a:pPr>
            <a:r>
              <a:rPr lang="en-US" sz="2655" dirty="0">
                <a:solidFill>
                  <a:srgbClr val="52802D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70%</a:t>
            </a:r>
          </a:p>
        </p:txBody>
      </p:sp>
      <p:sp>
        <p:nvSpPr>
          <p:cNvPr id="124" name="Text Placeholder 3"/>
          <p:cNvSpPr txBox="1"/>
          <p:nvPr/>
        </p:nvSpPr>
        <p:spPr>
          <a:xfrm>
            <a:off x="9221517" y="3370082"/>
            <a:ext cx="661864" cy="498901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58545">
              <a:spcBef>
                <a:spcPct val="20000"/>
              </a:spcBef>
              <a:defRPr/>
            </a:pPr>
            <a:r>
              <a:rPr lang="en-US" sz="2655" dirty="0">
                <a:solidFill>
                  <a:srgbClr val="E35864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60%</a:t>
            </a:r>
          </a:p>
        </p:txBody>
      </p:sp>
      <p:sp>
        <p:nvSpPr>
          <p:cNvPr id="125" name="Text Placeholder 3"/>
          <p:cNvSpPr txBox="1"/>
          <p:nvPr/>
        </p:nvSpPr>
        <p:spPr>
          <a:xfrm>
            <a:off x="9221517" y="4213763"/>
            <a:ext cx="661864" cy="498901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58545">
              <a:spcBef>
                <a:spcPct val="20000"/>
              </a:spcBef>
              <a:defRPr/>
            </a:pPr>
            <a:r>
              <a:rPr lang="en-US" sz="2655" dirty="0">
                <a:solidFill>
                  <a:srgbClr val="DC439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30%</a:t>
            </a:r>
          </a:p>
        </p:txBody>
      </p:sp>
      <p:sp>
        <p:nvSpPr>
          <p:cNvPr id="126" name="Text Placeholder 3"/>
          <p:cNvSpPr txBox="1"/>
          <p:nvPr/>
        </p:nvSpPr>
        <p:spPr>
          <a:xfrm>
            <a:off x="9121211" y="5057443"/>
            <a:ext cx="862478" cy="498901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058545">
              <a:lnSpc>
                <a:spcPct val="140000"/>
              </a:lnSpc>
              <a:spcBef>
                <a:spcPct val="20000"/>
              </a:spcBef>
              <a:defRPr/>
            </a:pPr>
            <a:r>
              <a:rPr lang="en-US" sz="2655" b="1" dirty="0">
                <a:solidFill>
                  <a:srgbClr val="F2A964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100%</a:t>
            </a:r>
          </a:p>
        </p:txBody>
      </p:sp>
      <p:cxnSp>
        <p:nvCxnSpPr>
          <p:cNvPr id="128" name="Straight Connector 127"/>
          <p:cNvCxnSpPr/>
          <p:nvPr/>
        </p:nvCxnSpPr>
        <p:spPr>
          <a:xfrm flipH="1">
            <a:off x="3182737" y="5485397"/>
            <a:ext cx="5867840" cy="0"/>
          </a:xfrm>
          <a:prstGeom prst="line">
            <a:avLst/>
          </a:prstGeom>
          <a:ln w="19050" cap="rnd">
            <a:solidFill>
              <a:srgbClr val="F2A964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Straight Connector 132"/>
          <p:cNvCxnSpPr/>
          <p:nvPr/>
        </p:nvCxnSpPr>
        <p:spPr>
          <a:xfrm rot="5400000">
            <a:off x="2974317" y="2971110"/>
            <a:ext cx="414991" cy="1839"/>
          </a:xfrm>
          <a:prstGeom prst="line">
            <a:avLst/>
          </a:prstGeom>
          <a:ln w="19050" cap="rnd">
            <a:solidFill>
              <a:srgbClr val="52802D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4" name="Straight Connector 133"/>
          <p:cNvCxnSpPr/>
          <p:nvPr/>
        </p:nvCxnSpPr>
        <p:spPr>
          <a:xfrm rot="5400000">
            <a:off x="2974317" y="3814173"/>
            <a:ext cx="414991" cy="1839"/>
          </a:xfrm>
          <a:prstGeom prst="line">
            <a:avLst/>
          </a:prstGeom>
          <a:ln w="19050" cap="rnd">
            <a:solidFill>
              <a:srgbClr val="E35864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5" name="Straight Connector 134"/>
          <p:cNvCxnSpPr/>
          <p:nvPr/>
        </p:nvCxnSpPr>
        <p:spPr>
          <a:xfrm rot="5400000">
            <a:off x="2974317" y="4654234"/>
            <a:ext cx="414991" cy="1839"/>
          </a:xfrm>
          <a:prstGeom prst="line">
            <a:avLst/>
          </a:prstGeom>
          <a:ln w="19050" cap="rnd">
            <a:solidFill>
              <a:srgbClr val="DC4391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6" name="Straight Connector 135"/>
          <p:cNvCxnSpPr/>
          <p:nvPr/>
        </p:nvCxnSpPr>
        <p:spPr>
          <a:xfrm rot="5400000">
            <a:off x="2974317" y="5497503"/>
            <a:ext cx="414991" cy="1839"/>
          </a:xfrm>
          <a:prstGeom prst="line">
            <a:avLst/>
          </a:prstGeom>
          <a:ln w="19050" cap="rnd">
            <a:solidFill>
              <a:srgbClr val="F2A964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6" name="文本框 35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37" name="文本框 36"/>
          <p:cNvSpPr txBox="1"/>
          <p:nvPr/>
        </p:nvSpPr>
        <p:spPr>
          <a:xfrm>
            <a:off x="4391823" y="212244"/>
            <a:ext cx="1116011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第三章</a:t>
            </a:r>
          </a:p>
        </p:txBody>
      </p:sp>
      <p:grpSp>
        <p:nvGrpSpPr>
          <p:cNvPr id="38" name="组合 37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39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64" name="组合 63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65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5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000"/>
                            </p:stCondLst>
                            <p:childTnLst>
                              <p:par>
                                <p:cTn id="6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5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7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80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8500"/>
                            </p:stCondLst>
                            <p:childTnLst>
                              <p:par>
                                <p:cTn id="8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9000"/>
                            </p:stCondLst>
                            <p:childTnLst>
                              <p:par>
                                <p:cTn id="9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9500"/>
                            </p:stCondLst>
                            <p:childTnLst>
                              <p:par>
                                <p:cTn id="9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1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10500"/>
                            </p:stCondLst>
                            <p:childTnLst>
                              <p:par>
                                <p:cTn id="10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9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11000"/>
                            </p:stCondLst>
                            <p:childTnLst>
                              <p:par>
                                <p:cTn id="11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11500"/>
                            </p:stCondLst>
                            <p:childTnLst>
                              <p:par>
                                <p:cTn id="11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8" fill="hold">
                            <p:stCondLst>
                              <p:cond delay="12000"/>
                            </p:stCondLst>
                            <p:childTnLst>
                              <p:par>
                                <p:cTn id="11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3" grpId="0" animBg="1"/>
      <p:bldP spid="78" grpId="0" animBg="1"/>
      <p:bldP spid="81" grpId="0" animBg="1"/>
      <p:bldP spid="84" grpId="0" animBg="1"/>
      <p:bldP spid="89" grpId="0" animBg="1"/>
      <p:bldP spid="111" grpId="0"/>
      <p:bldP spid="114" grpId="0"/>
      <p:bldP spid="117" grpId="0"/>
      <p:bldP spid="120" grpId="0"/>
      <p:bldP spid="121" grpId="0"/>
      <p:bldP spid="122" grpId="0"/>
      <p:bldP spid="123" grpId="0"/>
      <p:bldP spid="124" grpId="0"/>
      <p:bldP spid="125" grpId="0"/>
      <p:bldP spid="126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" name="组合 99"/>
          <p:cNvGrpSpPr/>
          <p:nvPr/>
        </p:nvGrpSpPr>
        <p:grpSpPr>
          <a:xfrm>
            <a:off x="3623184" y="4316566"/>
            <a:ext cx="2472221" cy="1289181"/>
            <a:chOff x="3821326" y="3817808"/>
            <a:chExt cx="2607421" cy="1359683"/>
          </a:xfrm>
        </p:grpSpPr>
        <p:sp>
          <p:nvSpPr>
            <p:cNvPr id="6" name="Freeform 3720"/>
            <p:cNvSpPr/>
            <p:nvPr/>
          </p:nvSpPr>
          <p:spPr bwMode="auto">
            <a:xfrm>
              <a:off x="3821326" y="3846737"/>
              <a:ext cx="2607421" cy="1330754"/>
            </a:xfrm>
            <a:custGeom>
              <a:avLst/>
              <a:gdLst>
                <a:gd name="T0" fmla="*/ 876 w 876"/>
                <a:gd name="T1" fmla="*/ 154 h 447"/>
                <a:gd name="T2" fmla="*/ 797 w 876"/>
                <a:gd name="T3" fmla="*/ 75 h 447"/>
                <a:gd name="T4" fmla="*/ 233 w 876"/>
                <a:gd name="T5" fmla="*/ 75 h 447"/>
                <a:gd name="T6" fmla="*/ 233 w 876"/>
                <a:gd name="T7" fmla="*/ 25 h 447"/>
                <a:gd name="T8" fmla="*/ 207 w 876"/>
                <a:gd name="T9" fmla="*/ 13 h 447"/>
                <a:gd name="T10" fmla="*/ 14 w 876"/>
                <a:gd name="T11" fmla="*/ 187 h 447"/>
                <a:gd name="T12" fmla="*/ 14 w 876"/>
                <a:gd name="T13" fmla="*/ 235 h 447"/>
                <a:gd name="T14" fmla="*/ 207 w 876"/>
                <a:gd name="T15" fmla="*/ 409 h 447"/>
                <a:gd name="T16" fmla="*/ 233 w 876"/>
                <a:gd name="T17" fmla="*/ 397 h 447"/>
                <a:gd name="T18" fmla="*/ 233 w 876"/>
                <a:gd name="T19" fmla="*/ 353 h 447"/>
                <a:gd name="T20" fmla="*/ 743 w 876"/>
                <a:gd name="T21" fmla="*/ 353 h 447"/>
                <a:gd name="T22" fmla="*/ 775 w 876"/>
                <a:gd name="T23" fmla="*/ 353 h 447"/>
                <a:gd name="T24" fmla="*/ 876 w 876"/>
                <a:gd name="T25" fmla="*/ 447 h 447"/>
                <a:gd name="T26" fmla="*/ 876 w 876"/>
                <a:gd name="T27" fmla="*/ 282 h 447"/>
                <a:gd name="T28" fmla="*/ 876 w 876"/>
                <a:gd name="T29" fmla="*/ 282 h 447"/>
                <a:gd name="T30" fmla="*/ 876 w 876"/>
                <a:gd name="T31" fmla="*/ 274 h 447"/>
                <a:gd name="T32" fmla="*/ 876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876" y="154"/>
                  </a:moveTo>
                  <a:cubicBezTo>
                    <a:pt x="876" y="110"/>
                    <a:pt x="841" y="75"/>
                    <a:pt x="797" y="75"/>
                  </a:cubicBezTo>
                  <a:cubicBezTo>
                    <a:pt x="233" y="75"/>
                    <a:pt x="233" y="75"/>
                    <a:pt x="233" y="75"/>
                  </a:cubicBezTo>
                  <a:cubicBezTo>
                    <a:pt x="233" y="25"/>
                    <a:pt x="233" y="25"/>
                    <a:pt x="233" y="25"/>
                  </a:cubicBezTo>
                  <a:cubicBezTo>
                    <a:pt x="233" y="6"/>
                    <a:pt x="221" y="0"/>
                    <a:pt x="207" y="13"/>
                  </a:cubicBezTo>
                  <a:cubicBezTo>
                    <a:pt x="14" y="187"/>
                    <a:pt x="14" y="187"/>
                    <a:pt x="14" y="187"/>
                  </a:cubicBezTo>
                  <a:cubicBezTo>
                    <a:pt x="0" y="200"/>
                    <a:pt x="0" y="222"/>
                    <a:pt x="14" y="235"/>
                  </a:cubicBezTo>
                  <a:cubicBezTo>
                    <a:pt x="207" y="409"/>
                    <a:pt x="207" y="409"/>
                    <a:pt x="207" y="409"/>
                  </a:cubicBezTo>
                  <a:cubicBezTo>
                    <a:pt x="221" y="422"/>
                    <a:pt x="233" y="417"/>
                    <a:pt x="233" y="397"/>
                  </a:cubicBezTo>
                  <a:cubicBezTo>
                    <a:pt x="233" y="353"/>
                    <a:pt x="233" y="353"/>
                    <a:pt x="233" y="353"/>
                  </a:cubicBezTo>
                  <a:cubicBezTo>
                    <a:pt x="743" y="353"/>
                    <a:pt x="743" y="353"/>
                    <a:pt x="743" y="353"/>
                  </a:cubicBezTo>
                  <a:cubicBezTo>
                    <a:pt x="775" y="353"/>
                    <a:pt x="775" y="353"/>
                    <a:pt x="775" y="353"/>
                  </a:cubicBezTo>
                  <a:cubicBezTo>
                    <a:pt x="829" y="353"/>
                    <a:pt x="873" y="395"/>
                    <a:pt x="876" y="447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79"/>
                    <a:pt x="876" y="277"/>
                    <a:pt x="876" y="274"/>
                  </a:cubicBezTo>
                  <a:lnTo>
                    <a:pt x="876" y="154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Freeform 3721"/>
            <p:cNvSpPr/>
            <p:nvPr/>
          </p:nvSpPr>
          <p:spPr bwMode="auto">
            <a:xfrm>
              <a:off x="3821326" y="3817808"/>
              <a:ext cx="2607421" cy="1329495"/>
            </a:xfrm>
            <a:custGeom>
              <a:avLst/>
              <a:gdLst>
                <a:gd name="T0" fmla="*/ 876 w 876"/>
                <a:gd name="T1" fmla="*/ 154 h 447"/>
                <a:gd name="T2" fmla="*/ 797 w 876"/>
                <a:gd name="T3" fmla="*/ 75 h 447"/>
                <a:gd name="T4" fmla="*/ 233 w 876"/>
                <a:gd name="T5" fmla="*/ 75 h 447"/>
                <a:gd name="T6" fmla="*/ 233 w 876"/>
                <a:gd name="T7" fmla="*/ 25 h 447"/>
                <a:gd name="T8" fmla="*/ 207 w 876"/>
                <a:gd name="T9" fmla="*/ 13 h 447"/>
                <a:gd name="T10" fmla="*/ 14 w 876"/>
                <a:gd name="T11" fmla="*/ 187 h 447"/>
                <a:gd name="T12" fmla="*/ 14 w 876"/>
                <a:gd name="T13" fmla="*/ 235 h 447"/>
                <a:gd name="T14" fmla="*/ 207 w 876"/>
                <a:gd name="T15" fmla="*/ 409 h 447"/>
                <a:gd name="T16" fmla="*/ 233 w 876"/>
                <a:gd name="T17" fmla="*/ 397 h 447"/>
                <a:gd name="T18" fmla="*/ 233 w 876"/>
                <a:gd name="T19" fmla="*/ 353 h 447"/>
                <a:gd name="T20" fmla="*/ 743 w 876"/>
                <a:gd name="T21" fmla="*/ 353 h 447"/>
                <a:gd name="T22" fmla="*/ 775 w 876"/>
                <a:gd name="T23" fmla="*/ 353 h 447"/>
                <a:gd name="T24" fmla="*/ 876 w 876"/>
                <a:gd name="T25" fmla="*/ 447 h 447"/>
                <a:gd name="T26" fmla="*/ 876 w 876"/>
                <a:gd name="T27" fmla="*/ 282 h 447"/>
                <a:gd name="T28" fmla="*/ 876 w 876"/>
                <a:gd name="T29" fmla="*/ 282 h 447"/>
                <a:gd name="T30" fmla="*/ 876 w 876"/>
                <a:gd name="T31" fmla="*/ 274 h 447"/>
                <a:gd name="T32" fmla="*/ 876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876" y="154"/>
                  </a:moveTo>
                  <a:cubicBezTo>
                    <a:pt x="876" y="110"/>
                    <a:pt x="841" y="75"/>
                    <a:pt x="797" y="75"/>
                  </a:cubicBezTo>
                  <a:cubicBezTo>
                    <a:pt x="233" y="75"/>
                    <a:pt x="233" y="75"/>
                    <a:pt x="233" y="75"/>
                  </a:cubicBezTo>
                  <a:cubicBezTo>
                    <a:pt x="233" y="25"/>
                    <a:pt x="233" y="25"/>
                    <a:pt x="233" y="25"/>
                  </a:cubicBezTo>
                  <a:cubicBezTo>
                    <a:pt x="233" y="5"/>
                    <a:pt x="221" y="0"/>
                    <a:pt x="207" y="13"/>
                  </a:cubicBezTo>
                  <a:cubicBezTo>
                    <a:pt x="14" y="187"/>
                    <a:pt x="14" y="187"/>
                    <a:pt x="14" y="187"/>
                  </a:cubicBezTo>
                  <a:cubicBezTo>
                    <a:pt x="0" y="200"/>
                    <a:pt x="0" y="222"/>
                    <a:pt x="14" y="235"/>
                  </a:cubicBezTo>
                  <a:cubicBezTo>
                    <a:pt x="207" y="409"/>
                    <a:pt x="207" y="409"/>
                    <a:pt x="207" y="409"/>
                  </a:cubicBezTo>
                  <a:cubicBezTo>
                    <a:pt x="221" y="422"/>
                    <a:pt x="233" y="417"/>
                    <a:pt x="233" y="397"/>
                  </a:cubicBezTo>
                  <a:cubicBezTo>
                    <a:pt x="233" y="353"/>
                    <a:pt x="233" y="353"/>
                    <a:pt x="233" y="353"/>
                  </a:cubicBezTo>
                  <a:cubicBezTo>
                    <a:pt x="743" y="353"/>
                    <a:pt x="743" y="353"/>
                    <a:pt x="743" y="353"/>
                  </a:cubicBezTo>
                  <a:cubicBezTo>
                    <a:pt x="775" y="353"/>
                    <a:pt x="775" y="353"/>
                    <a:pt x="775" y="353"/>
                  </a:cubicBezTo>
                  <a:cubicBezTo>
                    <a:pt x="829" y="353"/>
                    <a:pt x="873" y="395"/>
                    <a:pt x="876" y="447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79"/>
                    <a:pt x="876" y="277"/>
                    <a:pt x="876" y="274"/>
                  </a:cubicBezTo>
                  <a:lnTo>
                    <a:pt x="876" y="154"/>
                  </a:lnTo>
                  <a:close/>
                </a:path>
              </a:pathLst>
            </a:custGeom>
            <a:solidFill>
              <a:srgbClr val="E35864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4" name="组合 93"/>
          <p:cNvGrpSpPr/>
          <p:nvPr/>
        </p:nvGrpSpPr>
        <p:grpSpPr>
          <a:xfrm>
            <a:off x="3840231" y="2270095"/>
            <a:ext cx="2255172" cy="1177079"/>
            <a:chOff x="4050244" y="1659421"/>
            <a:chExt cx="2378502" cy="1241451"/>
          </a:xfrm>
        </p:grpSpPr>
        <p:sp>
          <p:nvSpPr>
            <p:cNvPr id="9" name="Freeform 3723"/>
            <p:cNvSpPr/>
            <p:nvPr/>
          </p:nvSpPr>
          <p:spPr bwMode="auto">
            <a:xfrm>
              <a:off x="4050244" y="1685836"/>
              <a:ext cx="2378502" cy="1215036"/>
            </a:xfrm>
            <a:custGeom>
              <a:avLst/>
              <a:gdLst>
                <a:gd name="T0" fmla="*/ 799 w 799"/>
                <a:gd name="T1" fmla="*/ 140 h 408"/>
                <a:gd name="T2" fmla="*/ 727 w 799"/>
                <a:gd name="T3" fmla="*/ 68 h 408"/>
                <a:gd name="T4" fmla="*/ 212 w 799"/>
                <a:gd name="T5" fmla="*/ 68 h 408"/>
                <a:gd name="T6" fmla="*/ 212 w 799"/>
                <a:gd name="T7" fmla="*/ 23 h 408"/>
                <a:gd name="T8" fmla="*/ 188 w 799"/>
                <a:gd name="T9" fmla="*/ 12 h 408"/>
                <a:gd name="T10" fmla="*/ 13 w 799"/>
                <a:gd name="T11" fmla="*/ 171 h 408"/>
                <a:gd name="T12" fmla="*/ 13 w 799"/>
                <a:gd name="T13" fmla="*/ 214 h 408"/>
                <a:gd name="T14" fmla="*/ 188 w 799"/>
                <a:gd name="T15" fmla="*/ 373 h 408"/>
                <a:gd name="T16" fmla="*/ 212 w 799"/>
                <a:gd name="T17" fmla="*/ 362 h 408"/>
                <a:gd name="T18" fmla="*/ 212 w 799"/>
                <a:gd name="T19" fmla="*/ 322 h 408"/>
                <a:gd name="T20" fmla="*/ 677 w 799"/>
                <a:gd name="T21" fmla="*/ 322 h 408"/>
                <a:gd name="T22" fmla="*/ 707 w 799"/>
                <a:gd name="T23" fmla="*/ 322 h 408"/>
                <a:gd name="T24" fmla="*/ 799 w 799"/>
                <a:gd name="T25" fmla="*/ 408 h 408"/>
                <a:gd name="T26" fmla="*/ 799 w 799"/>
                <a:gd name="T27" fmla="*/ 257 h 408"/>
                <a:gd name="T28" fmla="*/ 799 w 799"/>
                <a:gd name="T29" fmla="*/ 257 h 408"/>
                <a:gd name="T30" fmla="*/ 799 w 799"/>
                <a:gd name="T31" fmla="*/ 250 h 408"/>
                <a:gd name="T32" fmla="*/ 799 w 799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99" h="408">
                  <a:moveTo>
                    <a:pt x="799" y="140"/>
                  </a:moveTo>
                  <a:cubicBezTo>
                    <a:pt x="799" y="100"/>
                    <a:pt x="767" y="68"/>
                    <a:pt x="727" y="68"/>
                  </a:cubicBezTo>
                  <a:cubicBezTo>
                    <a:pt x="212" y="68"/>
                    <a:pt x="212" y="68"/>
                    <a:pt x="212" y="68"/>
                  </a:cubicBezTo>
                  <a:cubicBezTo>
                    <a:pt x="212" y="23"/>
                    <a:pt x="212" y="23"/>
                    <a:pt x="212" y="23"/>
                  </a:cubicBezTo>
                  <a:cubicBezTo>
                    <a:pt x="212" y="5"/>
                    <a:pt x="201" y="0"/>
                    <a:pt x="188" y="12"/>
                  </a:cubicBezTo>
                  <a:cubicBezTo>
                    <a:pt x="13" y="171"/>
                    <a:pt x="13" y="171"/>
                    <a:pt x="13" y="171"/>
                  </a:cubicBezTo>
                  <a:cubicBezTo>
                    <a:pt x="0" y="183"/>
                    <a:pt x="0" y="202"/>
                    <a:pt x="13" y="214"/>
                  </a:cubicBezTo>
                  <a:cubicBezTo>
                    <a:pt x="188" y="373"/>
                    <a:pt x="188" y="373"/>
                    <a:pt x="188" y="373"/>
                  </a:cubicBezTo>
                  <a:cubicBezTo>
                    <a:pt x="201" y="385"/>
                    <a:pt x="212" y="380"/>
                    <a:pt x="212" y="362"/>
                  </a:cubicBezTo>
                  <a:cubicBezTo>
                    <a:pt x="212" y="322"/>
                    <a:pt x="212" y="322"/>
                    <a:pt x="212" y="322"/>
                  </a:cubicBezTo>
                  <a:cubicBezTo>
                    <a:pt x="677" y="322"/>
                    <a:pt x="677" y="322"/>
                    <a:pt x="677" y="322"/>
                  </a:cubicBezTo>
                  <a:cubicBezTo>
                    <a:pt x="707" y="322"/>
                    <a:pt x="707" y="322"/>
                    <a:pt x="707" y="322"/>
                  </a:cubicBezTo>
                  <a:cubicBezTo>
                    <a:pt x="756" y="322"/>
                    <a:pt x="796" y="360"/>
                    <a:pt x="799" y="408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5"/>
                    <a:pt x="799" y="252"/>
                    <a:pt x="799" y="250"/>
                  </a:cubicBezTo>
                  <a:lnTo>
                    <a:pt x="799" y="140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3724"/>
            <p:cNvSpPr/>
            <p:nvPr/>
          </p:nvSpPr>
          <p:spPr bwMode="auto">
            <a:xfrm>
              <a:off x="4050244" y="1659421"/>
              <a:ext cx="2378502" cy="1213777"/>
            </a:xfrm>
            <a:custGeom>
              <a:avLst/>
              <a:gdLst>
                <a:gd name="T0" fmla="*/ 799 w 799"/>
                <a:gd name="T1" fmla="*/ 140 h 408"/>
                <a:gd name="T2" fmla="*/ 727 w 799"/>
                <a:gd name="T3" fmla="*/ 68 h 408"/>
                <a:gd name="T4" fmla="*/ 212 w 799"/>
                <a:gd name="T5" fmla="*/ 68 h 408"/>
                <a:gd name="T6" fmla="*/ 212 w 799"/>
                <a:gd name="T7" fmla="*/ 23 h 408"/>
                <a:gd name="T8" fmla="*/ 188 w 799"/>
                <a:gd name="T9" fmla="*/ 12 h 408"/>
                <a:gd name="T10" fmla="*/ 13 w 799"/>
                <a:gd name="T11" fmla="*/ 171 h 408"/>
                <a:gd name="T12" fmla="*/ 13 w 799"/>
                <a:gd name="T13" fmla="*/ 214 h 408"/>
                <a:gd name="T14" fmla="*/ 188 w 799"/>
                <a:gd name="T15" fmla="*/ 373 h 408"/>
                <a:gd name="T16" fmla="*/ 212 w 799"/>
                <a:gd name="T17" fmla="*/ 362 h 408"/>
                <a:gd name="T18" fmla="*/ 212 w 799"/>
                <a:gd name="T19" fmla="*/ 322 h 408"/>
                <a:gd name="T20" fmla="*/ 677 w 799"/>
                <a:gd name="T21" fmla="*/ 322 h 408"/>
                <a:gd name="T22" fmla="*/ 707 w 799"/>
                <a:gd name="T23" fmla="*/ 322 h 408"/>
                <a:gd name="T24" fmla="*/ 799 w 799"/>
                <a:gd name="T25" fmla="*/ 408 h 408"/>
                <a:gd name="T26" fmla="*/ 799 w 799"/>
                <a:gd name="T27" fmla="*/ 257 h 408"/>
                <a:gd name="T28" fmla="*/ 799 w 799"/>
                <a:gd name="T29" fmla="*/ 257 h 408"/>
                <a:gd name="T30" fmla="*/ 799 w 799"/>
                <a:gd name="T31" fmla="*/ 250 h 408"/>
                <a:gd name="T32" fmla="*/ 799 w 799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99" h="408">
                  <a:moveTo>
                    <a:pt x="799" y="140"/>
                  </a:moveTo>
                  <a:cubicBezTo>
                    <a:pt x="799" y="100"/>
                    <a:pt x="767" y="68"/>
                    <a:pt x="727" y="68"/>
                  </a:cubicBezTo>
                  <a:cubicBezTo>
                    <a:pt x="212" y="68"/>
                    <a:pt x="212" y="68"/>
                    <a:pt x="212" y="68"/>
                  </a:cubicBezTo>
                  <a:cubicBezTo>
                    <a:pt x="212" y="23"/>
                    <a:pt x="212" y="23"/>
                    <a:pt x="212" y="23"/>
                  </a:cubicBezTo>
                  <a:cubicBezTo>
                    <a:pt x="212" y="5"/>
                    <a:pt x="201" y="0"/>
                    <a:pt x="188" y="12"/>
                  </a:cubicBezTo>
                  <a:cubicBezTo>
                    <a:pt x="13" y="171"/>
                    <a:pt x="13" y="171"/>
                    <a:pt x="13" y="171"/>
                  </a:cubicBezTo>
                  <a:cubicBezTo>
                    <a:pt x="0" y="183"/>
                    <a:pt x="0" y="202"/>
                    <a:pt x="13" y="214"/>
                  </a:cubicBezTo>
                  <a:cubicBezTo>
                    <a:pt x="188" y="373"/>
                    <a:pt x="188" y="373"/>
                    <a:pt x="188" y="373"/>
                  </a:cubicBezTo>
                  <a:cubicBezTo>
                    <a:pt x="201" y="385"/>
                    <a:pt x="212" y="380"/>
                    <a:pt x="212" y="362"/>
                  </a:cubicBezTo>
                  <a:cubicBezTo>
                    <a:pt x="212" y="322"/>
                    <a:pt x="212" y="322"/>
                    <a:pt x="212" y="322"/>
                  </a:cubicBezTo>
                  <a:cubicBezTo>
                    <a:pt x="677" y="322"/>
                    <a:pt x="677" y="322"/>
                    <a:pt x="677" y="322"/>
                  </a:cubicBezTo>
                  <a:cubicBezTo>
                    <a:pt x="707" y="322"/>
                    <a:pt x="707" y="322"/>
                    <a:pt x="707" y="322"/>
                  </a:cubicBezTo>
                  <a:cubicBezTo>
                    <a:pt x="756" y="322"/>
                    <a:pt x="796" y="360"/>
                    <a:pt x="799" y="408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4"/>
                    <a:pt x="799" y="252"/>
                    <a:pt x="799" y="250"/>
                  </a:cubicBezTo>
                  <a:lnTo>
                    <a:pt x="799" y="140"/>
                  </a:ln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1" name="组合 100"/>
          <p:cNvGrpSpPr/>
          <p:nvPr/>
        </p:nvGrpSpPr>
        <p:grpSpPr>
          <a:xfrm>
            <a:off x="3185505" y="3125175"/>
            <a:ext cx="2909898" cy="1518157"/>
            <a:chOff x="3359712" y="2561263"/>
            <a:chExt cx="3069033" cy="1601181"/>
          </a:xfrm>
        </p:grpSpPr>
        <p:sp>
          <p:nvSpPr>
            <p:cNvPr id="15" name="Freeform 3729"/>
            <p:cNvSpPr/>
            <p:nvPr/>
          </p:nvSpPr>
          <p:spPr bwMode="auto">
            <a:xfrm>
              <a:off x="3359712" y="2593967"/>
              <a:ext cx="3069033" cy="1568477"/>
            </a:xfrm>
            <a:custGeom>
              <a:avLst/>
              <a:gdLst>
                <a:gd name="T0" fmla="*/ 1031 w 1031"/>
                <a:gd name="T1" fmla="*/ 181 h 527"/>
                <a:gd name="T2" fmla="*/ 938 w 1031"/>
                <a:gd name="T3" fmla="*/ 88 h 527"/>
                <a:gd name="T4" fmla="*/ 274 w 1031"/>
                <a:gd name="T5" fmla="*/ 88 h 527"/>
                <a:gd name="T6" fmla="*/ 274 w 1031"/>
                <a:gd name="T7" fmla="*/ 30 h 527"/>
                <a:gd name="T8" fmla="*/ 243 w 1031"/>
                <a:gd name="T9" fmla="*/ 16 h 527"/>
                <a:gd name="T10" fmla="*/ 17 w 1031"/>
                <a:gd name="T11" fmla="*/ 221 h 527"/>
                <a:gd name="T12" fmla="*/ 17 w 1031"/>
                <a:gd name="T13" fmla="*/ 277 h 527"/>
                <a:gd name="T14" fmla="*/ 243 w 1031"/>
                <a:gd name="T15" fmla="*/ 482 h 527"/>
                <a:gd name="T16" fmla="*/ 274 w 1031"/>
                <a:gd name="T17" fmla="*/ 468 h 527"/>
                <a:gd name="T18" fmla="*/ 274 w 1031"/>
                <a:gd name="T19" fmla="*/ 416 h 527"/>
                <a:gd name="T20" fmla="*/ 874 w 1031"/>
                <a:gd name="T21" fmla="*/ 416 h 527"/>
                <a:gd name="T22" fmla="*/ 912 w 1031"/>
                <a:gd name="T23" fmla="*/ 416 h 527"/>
                <a:gd name="T24" fmla="*/ 1031 w 1031"/>
                <a:gd name="T25" fmla="*/ 527 h 527"/>
                <a:gd name="T26" fmla="*/ 1031 w 1031"/>
                <a:gd name="T27" fmla="*/ 332 h 527"/>
                <a:gd name="T28" fmla="*/ 1031 w 1031"/>
                <a:gd name="T29" fmla="*/ 332 h 527"/>
                <a:gd name="T30" fmla="*/ 1031 w 1031"/>
                <a:gd name="T31" fmla="*/ 323 h 527"/>
                <a:gd name="T32" fmla="*/ 1031 w 1031"/>
                <a:gd name="T33" fmla="*/ 18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1" h="527">
                  <a:moveTo>
                    <a:pt x="1031" y="181"/>
                  </a:moveTo>
                  <a:cubicBezTo>
                    <a:pt x="1031" y="130"/>
                    <a:pt x="990" y="88"/>
                    <a:pt x="938" y="88"/>
                  </a:cubicBezTo>
                  <a:cubicBezTo>
                    <a:pt x="274" y="88"/>
                    <a:pt x="274" y="88"/>
                    <a:pt x="274" y="88"/>
                  </a:cubicBezTo>
                  <a:cubicBezTo>
                    <a:pt x="274" y="30"/>
                    <a:pt x="274" y="30"/>
                    <a:pt x="274" y="30"/>
                  </a:cubicBezTo>
                  <a:cubicBezTo>
                    <a:pt x="274" y="7"/>
                    <a:pt x="260" y="0"/>
                    <a:pt x="243" y="16"/>
                  </a:cubicBezTo>
                  <a:cubicBezTo>
                    <a:pt x="17" y="221"/>
                    <a:pt x="17" y="221"/>
                    <a:pt x="17" y="221"/>
                  </a:cubicBezTo>
                  <a:cubicBezTo>
                    <a:pt x="0" y="236"/>
                    <a:pt x="0" y="261"/>
                    <a:pt x="17" y="277"/>
                  </a:cubicBezTo>
                  <a:cubicBezTo>
                    <a:pt x="243" y="482"/>
                    <a:pt x="243" y="482"/>
                    <a:pt x="243" y="482"/>
                  </a:cubicBezTo>
                  <a:cubicBezTo>
                    <a:pt x="260" y="497"/>
                    <a:pt x="274" y="491"/>
                    <a:pt x="274" y="468"/>
                  </a:cubicBezTo>
                  <a:cubicBezTo>
                    <a:pt x="274" y="416"/>
                    <a:pt x="274" y="416"/>
                    <a:pt x="274" y="416"/>
                  </a:cubicBezTo>
                  <a:cubicBezTo>
                    <a:pt x="874" y="416"/>
                    <a:pt x="874" y="416"/>
                    <a:pt x="874" y="416"/>
                  </a:cubicBezTo>
                  <a:cubicBezTo>
                    <a:pt x="912" y="416"/>
                    <a:pt x="912" y="416"/>
                    <a:pt x="912" y="416"/>
                  </a:cubicBezTo>
                  <a:cubicBezTo>
                    <a:pt x="975" y="416"/>
                    <a:pt x="1027" y="465"/>
                    <a:pt x="1031" y="527"/>
                  </a:cubicBezTo>
                  <a:cubicBezTo>
                    <a:pt x="1031" y="332"/>
                    <a:pt x="1031" y="332"/>
                    <a:pt x="1031" y="332"/>
                  </a:cubicBezTo>
                  <a:cubicBezTo>
                    <a:pt x="1031" y="332"/>
                    <a:pt x="1031" y="332"/>
                    <a:pt x="1031" y="332"/>
                  </a:cubicBezTo>
                  <a:cubicBezTo>
                    <a:pt x="1031" y="329"/>
                    <a:pt x="1031" y="326"/>
                    <a:pt x="1031" y="323"/>
                  </a:cubicBezTo>
                  <a:lnTo>
                    <a:pt x="1031" y="181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Freeform 3730"/>
            <p:cNvSpPr/>
            <p:nvPr/>
          </p:nvSpPr>
          <p:spPr bwMode="auto">
            <a:xfrm>
              <a:off x="3359712" y="2561263"/>
              <a:ext cx="3069033" cy="1565963"/>
            </a:xfrm>
            <a:custGeom>
              <a:avLst/>
              <a:gdLst>
                <a:gd name="T0" fmla="*/ 1031 w 1031"/>
                <a:gd name="T1" fmla="*/ 180 h 526"/>
                <a:gd name="T2" fmla="*/ 938 w 1031"/>
                <a:gd name="T3" fmla="*/ 87 h 526"/>
                <a:gd name="T4" fmla="*/ 274 w 1031"/>
                <a:gd name="T5" fmla="*/ 87 h 526"/>
                <a:gd name="T6" fmla="*/ 274 w 1031"/>
                <a:gd name="T7" fmla="*/ 29 h 526"/>
                <a:gd name="T8" fmla="*/ 243 w 1031"/>
                <a:gd name="T9" fmla="*/ 15 h 526"/>
                <a:gd name="T10" fmla="*/ 17 w 1031"/>
                <a:gd name="T11" fmla="*/ 220 h 526"/>
                <a:gd name="T12" fmla="*/ 17 w 1031"/>
                <a:gd name="T13" fmla="*/ 276 h 526"/>
                <a:gd name="T14" fmla="*/ 243 w 1031"/>
                <a:gd name="T15" fmla="*/ 481 h 526"/>
                <a:gd name="T16" fmla="*/ 274 w 1031"/>
                <a:gd name="T17" fmla="*/ 467 h 526"/>
                <a:gd name="T18" fmla="*/ 274 w 1031"/>
                <a:gd name="T19" fmla="*/ 415 h 526"/>
                <a:gd name="T20" fmla="*/ 874 w 1031"/>
                <a:gd name="T21" fmla="*/ 415 h 526"/>
                <a:gd name="T22" fmla="*/ 912 w 1031"/>
                <a:gd name="T23" fmla="*/ 415 h 526"/>
                <a:gd name="T24" fmla="*/ 1031 w 1031"/>
                <a:gd name="T25" fmla="*/ 526 h 526"/>
                <a:gd name="T26" fmla="*/ 1031 w 1031"/>
                <a:gd name="T27" fmla="*/ 331 h 526"/>
                <a:gd name="T28" fmla="*/ 1031 w 1031"/>
                <a:gd name="T29" fmla="*/ 331 h 526"/>
                <a:gd name="T30" fmla="*/ 1031 w 1031"/>
                <a:gd name="T31" fmla="*/ 322 h 526"/>
                <a:gd name="T32" fmla="*/ 1031 w 1031"/>
                <a:gd name="T33" fmla="*/ 180 h 5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1" h="526">
                  <a:moveTo>
                    <a:pt x="1031" y="180"/>
                  </a:moveTo>
                  <a:cubicBezTo>
                    <a:pt x="1031" y="129"/>
                    <a:pt x="990" y="87"/>
                    <a:pt x="938" y="87"/>
                  </a:cubicBezTo>
                  <a:cubicBezTo>
                    <a:pt x="274" y="87"/>
                    <a:pt x="274" y="87"/>
                    <a:pt x="274" y="87"/>
                  </a:cubicBezTo>
                  <a:cubicBezTo>
                    <a:pt x="274" y="29"/>
                    <a:pt x="274" y="29"/>
                    <a:pt x="274" y="29"/>
                  </a:cubicBezTo>
                  <a:cubicBezTo>
                    <a:pt x="274" y="6"/>
                    <a:pt x="260" y="0"/>
                    <a:pt x="243" y="15"/>
                  </a:cubicBezTo>
                  <a:cubicBezTo>
                    <a:pt x="17" y="220"/>
                    <a:pt x="17" y="220"/>
                    <a:pt x="17" y="220"/>
                  </a:cubicBezTo>
                  <a:cubicBezTo>
                    <a:pt x="0" y="235"/>
                    <a:pt x="0" y="261"/>
                    <a:pt x="17" y="276"/>
                  </a:cubicBezTo>
                  <a:cubicBezTo>
                    <a:pt x="243" y="481"/>
                    <a:pt x="243" y="481"/>
                    <a:pt x="243" y="481"/>
                  </a:cubicBezTo>
                  <a:cubicBezTo>
                    <a:pt x="260" y="496"/>
                    <a:pt x="274" y="490"/>
                    <a:pt x="274" y="467"/>
                  </a:cubicBezTo>
                  <a:cubicBezTo>
                    <a:pt x="274" y="415"/>
                    <a:pt x="274" y="415"/>
                    <a:pt x="274" y="415"/>
                  </a:cubicBezTo>
                  <a:cubicBezTo>
                    <a:pt x="874" y="415"/>
                    <a:pt x="874" y="415"/>
                    <a:pt x="874" y="415"/>
                  </a:cubicBezTo>
                  <a:cubicBezTo>
                    <a:pt x="912" y="415"/>
                    <a:pt x="912" y="415"/>
                    <a:pt x="912" y="415"/>
                  </a:cubicBezTo>
                  <a:cubicBezTo>
                    <a:pt x="975" y="415"/>
                    <a:pt x="1027" y="464"/>
                    <a:pt x="1031" y="526"/>
                  </a:cubicBezTo>
                  <a:cubicBezTo>
                    <a:pt x="1031" y="331"/>
                    <a:pt x="1031" y="331"/>
                    <a:pt x="1031" y="331"/>
                  </a:cubicBezTo>
                  <a:cubicBezTo>
                    <a:pt x="1031" y="331"/>
                    <a:pt x="1031" y="331"/>
                    <a:pt x="1031" y="331"/>
                  </a:cubicBezTo>
                  <a:cubicBezTo>
                    <a:pt x="1031" y="328"/>
                    <a:pt x="1031" y="325"/>
                    <a:pt x="1031" y="322"/>
                  </a:cubicBezTo>
                  <a:lnTo>
                    <a:pt x="1031" y="180"/>
                  </a:ln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7" name="组合 96"/>
          <p:cNvGrpSpPr/>
          <p:nvPr/>
        </p:nvGrpSpPr>
        <p:grpSpPr>
          <a:xfrm>
            <a:off x="6095403" y="3875311"/>
            <a:ext cx="2471029" cy="1290374"/>
            <a:chOff x="6428745" y="3352422"/>
            <a:chExt cx="2606163" cy="1360941"/>
          </a:xfrm>
        </p:grpSpPr>
        <p:sp>
          <p:nvSpPr>
            <p:cNvPr id="18" name="Freeform 3732"/>
            <p:cNvSpPr/>
            <p:nvPr/>
          </p:nvSpPr>
          <p:spPr bwMode="auto">
            <a:xfrm>
              <a:off x="6428745" y="3382609"/>
              <a:ext cx="2606163" cy="1330754"/>
            </a:xfrm>
            <a:custGeom>
              <a:avLst/>
              <a:gdLst>
                <a:gd name="T0" fmla="*/ 0 w 876"/>
                <a:gd name="T1" fmla="*/ 154 h 447"/>
                <a:gd name="T2" fmla="*/ 79 w 876"/>
                <a:gd name="T3" fmla="*/ 75 h 447"/>
                <a:gd name="T4" fmla="*/ 643 w 876"/>
                <a:gd name="T5" fmla="*/ 75 h 447"/>
                <a:gd name="T6" fmla="*/ 643 w 876"/>
                <a:gd name="T7" fmla="*/ 25 h 447"/>
                <a:gd name="T8" fmla="*/ 670 w 876"/>
                <a:gd name="T9" fmla="*/ 13 h 447"/>
                <a:gd name="T10" fmla="*/ 862 w 876"/>
                <a:gd name="T11" fmla="*/ 187 h 447"/>
                <a:gd name="T12" fmla="*/ 862 w 876"/>
                <a:gd name="T13" fmla="*/ 235 h 447"/>
                <a:gd name="T14" fmla="*/ 670 w 876"/>
                <a:gd name="T15" fmla="*/ 409 h 447"/>
                <a:gd name="T16" fmla="*/ 643 w 876"/>
                <a:gd name="T17" fmla="*/ 397 h 447"/>
                <a:gd name="T18" fmla="*/ 643 w 876"/>
                <a:gd name="T19" fmla="*/ 353 h 447"/>
                <a:gd name="T20" fmla="*/ 134 w 876"/>
                <a:gd name="T21" fmla="*/ 353 h 447"/>
                <a:gd name="T22" fmla="*/ 101 w 876"/>
                <a:gd name="T23" fmla="*/ 353 h 447"/>
                <a:gd name="T24" fmla="*/ 0 w 876"/>
                <a:gd name="T25" fmla="*/ 447 h 447"/>
                <a:gd name="T26" fmla="*/ 0 w 876"/>
                <a:gd name="T27" fmla="*/ 282 h 447"/>
                <a:gd name="T28" fmla="*/ 1 w 876"/>
                <a:gd name="T29" fmla="*/ 282 h 447"/>
                <a:gd name="T30" fmla="*/ 0 w 876"/>
                <a:gd name="T31" fmla="*/ 274 h 447"/>
                <a:gd name="T32" fmla="*/ 0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0" y="154"/>
                  </a:moveTo>
                  <a:cubicBezTo>
                    <a:pt x="0" y="110"/>
                    <a:pt x="35" y="75"/>
                    <a:pt x="79" y="75"/>
                  </a:cubicBezTo>
                  <a:cubicBezTo>
                    <a:pt x="643" y="75"/>
                    <a:pt x="643" y="75"/>
                    <a:pt x="643" y="75"/>
                  </a:cubicBezTo>
                  <a:cubicBezTo>
                    <a:pt x="643" y="25"/>
                    <a:pt x="643" y="25"/>
                    <a:pt x="643" y="25"/>
                  </a:cubicBezTo>
                  <a:cubicBezTo>
                    <a:pt x="643" y="6"/>
                    <a:pt x="655" y="0"/>
                    <a:pt x="670" y="13"/>
                  </a:cubicBezTo>
                  <a:cubicBezTo>
                    <a:pt x="862" y="187"/>
                    <a:pt x="862" y="187"/>
                    <a:pt x="862" y="187"/>
                  </a:cubicBezTo>
                  <a:cubicBezTo>
                    <a:pt x="876" y="200"/>
                    <a:pt x="876" y="222"/>
                    <a:pt x="862" y="235"/>
                  </a:cubicBezTo>
                  <a:cubicBezTo>
                    <a:pt x="670" y="409"/>
                    <a:pt x="670" y="409"/>
                    <a:pt x="670" y="409"/>
                  </a:cubicBezTo>
                  <a:cubicBezTo>
                    <a:pt x="655" y="422"/>
                    <a:pt x="643" y="417"/>
                    <a:pt x="643" y="397"/>
                  </a:cubicBezTo>
                  <a:cubicBezTo>
                    <a:pt x="643" y="353"/>
                    <a:pt x="643" y="353"/>
                    <a:pt x="643" y="353"/>
                  </a:cubicBezTo>
                  <a:cubicBezTo>
                    <a:pt x="134" y="353"/>
                    <a:pt x="134" y="353"/>
                    <a:pt x="134" y="353"/>
                  </a:cubicBezTo>
                  <a:cubicBezTo>
                    <a:pt x="101" y="353"/>
                    <a:pt x="101" y="353"/>
                    <a:pt x="101" y="353"/>
                  </a:cubicBezTo>
                  <a:cubicBezTo>
                    <a:pt x="48" y="353"/>
                    <a:pt x="4" y="395"/>
                    <a:pt x="0" y="447"/>
                  </a:cubicBezTo>
                  <a:cubicBezTo>
                    <a:pt x="0" y="282"/>
                    <a:pt x="0" y="282"/>
                    <a:pt x="0" y="282"/>
                  </a:cubicBezTo>
                  <a:cubicBezTo>
                    <a:pt x="1" y="282"/>
                    <a:pt x="1" y="282"/>
                    <a:pt x="1" y="282"/>
                  </a:cubicBezTo>
                  <a:cubicBezTo>
                    <a:pt x="0" y="279"/>
                    <a:pt x="0" y="277"/>
                    <a:pt x="0" y="274"/>
                  </a:cubicBezTo>
                  <a:lnTo>
                    <a:pt x="0" y="154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3733"/>
            <p:cNvSpPr/>
            <p:nvPr/>
          </p:nvSpPr>
          <p:spPr bwMode="auto">
            <a:xfrm>
              <a:off x="6428745" y="3352422"/>
              <a:ext cx="2606163" cy="1330754"/>
            </a:xfrm>
            <a:custGeom>
              <a:avLst/>
              <a:gdLst>
                <a:gd name="T0" fmla="*/ 0 w 876"/>
                <a:gd name="T1" fmla="*/ 154 h 447"/>
                <a:gd name="T2" fmla="*/ 79 w 876"/>
                <a:gd name="T3" fmla="*/ 75 h 447"/>
                <a:gd name="T4" fmla="*/ 643 w 876"/>
                <a:gd name="T5" fmla="*/ 75 h 447"/>
                <a:gd name="T6" fmla="*/ 643 w 876"/>
                <a:gd name="T7" fmla="*/ 25 h 447"/>
                <a:gd name="T8" fmla="*/ 670 w 876"/>
                <a:gd name="T9" fmla="*/ 13 h 447"/>
                <a:gd name="T10" fmla="*/ 862 w 876"/>
                <a:gd name="T11" fmla="*/ 187 h 447"/>
                <a:gd name="T12" fmla="*/ 862 w 876"/>
                <a:gd name="T13" fmla="*/ 235 h 447"/>
                <a:gd name="T14" fmla="*/ 670 w 876"/>
                <a:gd name="T15" fmla="*/ 409 h 447"/>
                <a:gd name="T16" fmla="*/ 643 w 876"/>
                <a:gd name="T17" fmla="*/ 397 h 447"/>
                <a:gd name="T18" fmla="*/ 643 w 876"/>
                <a:gd name="T19" fmla="*/ 353 h 447"/>
                <a:gd name="T20" fmla="*/ 134 w 876"/>
                <a:gd name="T21" fmla="*/ 353 h 447"/>
                <a:gd name="T22" fmla="*/ 101 w 876"/>
                <a:gd name="T23" fmla="*/ 353 h 447"/>
                <a:gd name="T24" fmla="*/ 0 w 876"/>
                <a:gd name="T25" fmla="*/ 447 h 447"/>
                <a:gd name="T26" fmla="*/ 0 w 876"/>
                <a:gd name="T27" fmla="*/ 281 h 447"/>
                <a:gd name="T28" fmla="*/ 1 w 876"/>
                <a:gd name="T29" fmla="*/ 281 h 447"/>
                <a:gd name="T30" fmla="*/ 0 w 876"/>
                <a:gd name="T31" fmla="*/ 274 h 447"/>
                <a:gd name="T32" fmla="*/ 0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0" y="154"/>
                  </a:moveTo>
                  <a:cubicBezTo>
                    <a:pt x="0" y="110"/>
                    <a:pt x="35" y="75"/>
                    <a:pt x="79" y="75"/>
                  </a:cubicBezTo>
                  <a:cubicBezTo>
                    <a:pt x="643" y="75"/>
                    <a:pt x="643" y="75"/>
                    <a:pt x="643" y="75"/>
                  </a:cubicBezTo>
                  <a:cubicBezTo>
                    <a:pt x="643" y="25"/>
                    <a:pt x="643" y="25"/>
                    <a:pt x="643" y="25"/>
                  </a:cubicBezTo>
                  <a:cubicBezTo>
                    <a:pt x="643" y="5"/>
                    <a:pt x="655" y="0"/>
                    <a:pt x="670" y="13"/>
                  </a:cubicBezTo>
                  <a:cubicBezTo>
                    <a:pt x="862" y="187"/>
                    <a:pt x="862" y="187"/>
                    <a:pt x="862" y="187"/>
                  </a:cubicBezTo>
                  <a:cubicBezTo>
                    <a:pt x="876" y="200"/>
                    <a:pt x="876" y="222"/>
                    <a:pt x="862" y="235"/>
                  </a:cubicBezTo>
                  <a:cubicBezTo>
                    <a:pt x="670" y="409"/>
                    <a:pt x="670" y="409"/>
                    <a:pt x="670" y="409"/>
                  </a:cubicBezTo>
                  <a:cubicBezTo>
                    <a:pt x="655" y="422"/>
                    <a:pt x="643" y="417"/>
                    <a:pt x="643" y="397"/>
                  </a:cubicBezTo>
                  <a:cubicBezTo>
                    <a:pt x="643" y="353"/>
                    <a:pt x="643" y="353"/>
                    <a:pt x="643" y="353"/>
                  </a:cubicBezTo>
                  <a:cubicBezTo>
                    <a:pt x="134" y="353"/>
                    <a:pt x="134" y="353"/>
                    <a:pt x="134" y="353"/>
                  </a:cubicBezTo>
                  <a:cubicBezTo>
                    <a:pt x="101" y="353"/>
                    <a:pt x="101" y="353"/>
                    <a:pt x="101" y="353"/>
                  </a:cubicBezTo>
                  <a:cubicBezTo>
                    <a:pt x="48" y="353"/>
                    <a:pt x="4" y="395"/>
                    <a:pt x="0" y="447"/>
                  </a:cubicBezTo>
                  <a:cubicBezTo>
                    <a:pt x="0" y="281"/>
                    <a:pt x="0" y="281"/>
                    <a:pt x="0" y="281"/>
                  </a:cubicBezTo>
                  <a:cubicBezTo>
                    <a:pt x="1" y="281"/>
                    <a:pt x="1" y="281"/>
                    <a:pt x="1" y="281"/>
                  </a:cubicBezTo>
                  <a:cubicBezTo>
                    <a:pt x="0" y="279"/>
                    <a:pt x="0" y="276"/>
                    <a:pt x="0" y="274"/>
                  </a:cubicBezTo>
                  <a:lnTo>
                    <a:pt x="0" y="154"/>
                  </a:ln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5" name="组合 94"/>
          <p:cNvGrpSpPr/>
          <p:nvPr/>
        </p:nvGrpSpPr>
        <p:grpSpPr>
          <a:xfrm>
            <a:off x="6095403" y="1830034"/>
            <a:ext cx="2257556" cy="1177078"/>
            <a:chOff x="6428745" y="1195294"/>
            <a:chExt cx="2381016" cy="1241449"/>
          </a:xfrm>
        </p:grpSpPr>
        <p:sp>
          <p:nvSpPr>
            <p:cNvPr id="21" name="Freeform 3735"/>
            <p:cNvSpPr/>
            <p:nvPr/>
          </p:nvSpPr>
          <p:spPr bwMode="auto">
            <a:xfrm>
              <a:off x="6428745" y="1221707"/>
              <a:ext cx="2381016" cy="1215036"/>
            </a:xfrm>
            <a:custGeom>
              <a:avLst/>
              <a:gdLst>
                <a:gd name="T0" fmla="*/ 0 w 800"/>
                <a:gd name="T1" fmla="*/ 140 h 408"/>
                <a:gd name="T2" fmla="*/ 72 w 800"/>
                <a:gd name="T3" fmla="*/ 68 h 408"/>
                <a:gd name="T4" fmla="*/ 587 w 800"/>
                <a:gd name="T5" fmla="*/ 68 h 408"/>
                <a:gd name="T6" fmla="*/ 587 w 800"/>
                <a:gd name="T7" fmla="*/ 23 h 408"/>
                <a:gd name="T8" fmla="*/ 611 w 800"/>
                <a:gd name="T9" fmla="*/ 12 h 408"/>
                <a:gd name="T10" fmla="*/ 786 w 800"/>
                <a:gd name="T11" fmla="*/ 171 h 408"/>
                <a:gd name="T12" fmla="*/ 786 w 800"/>
                <a:gd name="T13" fmla="*/ 214 h 408"/>
                <a:gd name="T14" fmla="*/ 611 w 800"/>
                <a:gd name="T15" fmla="*/ 373 h 408"/>
                <a:gd name="T16" fmla="*/ 587 w 800"/>
                <a:gd name="T17" fmla="*/ 362 h 408"/>
                <a:gd name="T18" fmla="*/ 587 w 800"/>
                <a:gd name="T19" fmla="*/ 322 h 408"/>
                <a:gd name="T20" fmla="*/ 122 w 800"/>
                <a:gd name="T21" fmla="*/ 322 h 408"/>
                <a:gd name="T22" fmla="*/ 92 w 800"/>
                <a:gd name="T23" fmla="*/ 322 h 408"/>
                <a:gd name="T24" fmla="*/ 0 w 800"/>
                <a:gd name="T25" fmla="*/ 408 h 408"/>
                <a:gd name="T26" fmla="*/ 0 w 800"/>
                <a:gd name="T27" fmla="*/ 257 h 408"/>
                <a:gd name="T28" fmla="*/ 0 w 800"/>
                <a:gd name="T29" fmla="*/ 257 h 408"/>
                <a:gd name="T30" fmla="*/ 0 w 800"/>
                <a:gd name="T31" fmla="*/ 250 h 408"/>
                <a:gd name="T32" fmla="*/ 0 w 800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00" h="408">
                  <a:moveTo>
                    <a:pt x="0" y="140"/>
                  </a:moveTo>
                  <a:cubicBezTo>
                    <a:pt x="0" y="100"/>
                    <a:pt x="32" y="68"/>
                    <a:pt x="72" y="68"/>
                  </a:cubicBezTo>
                  <a:cubicBezTo>
                    <a:pt x="587" y="68"/>
                    <a:pt x="587" y="68"/>
                    <a:pt x="587" y="68"/>
                  </a:cubicBezTo>
                  <a:cubicBezTo>
                    <a:pt x="587" y="23"/>
                    <a:pt x="587" y="23"/>
                    <a:pt x="587" y="23"/>
                  </a:cubicBezTo>
                  <a:cubicBezTo>
                    <a:pt x="587" y="5"/>
                    <a:pt x="598" y="0"/>
                    <a:pt x="611" y="12"/>
                  </a:cubicBezTo>
                  <a:cubicBezTo>
                    <a:pt x="786" y="171"/>
                    <a:pt x="786" y="171"/>
                    <a:pt x="786" y="171"/>
                  </a:cubicBezTo>
                  <a:cubicBezTo>
                    <a:pt x="800" y="183"/>
                    <a:pt x="800" y="202"/>
                    <a:pt x="786" y="214"/>
                  </a:cubicBezTo>
                  <a:cubicBezTo>
                    <a:pt x="611" y="373"/>
                    <a:pt x="611" y="373"/>
                    <a:pt x="611" y="373"/>
                  </a:cubicBezTo>
                  <a:cubicBezTo>
                    <a:pt x="598" y="385"/>
                    <a:pt x="587" y="380"/>
                    <a:pt x="587" y="362"/>
                  </a:cubicBezTo>
                  <a:cubicBezTo>
                    <a:pt x="587" y="322"/>
                    <a:pt x="587" y="322"/>
                    <a:pt x="587" y="322"/>
                  </a:cubicBezTo>
                  <a:cubicBezTo>
                    <a:pt x="122" y="322"/>
                    <a:pt x="122" y="322"/>
                    <a:pt x="122" y="322"/>
                  </a:cubicBezTo>
                  <a:cubicBezTo>
                    <a:pt x="92" y="322"/>
                    <a:pt x="92" y="322"/>
                    <a:pt x="92" y="322"/>
                  </a:cubicBezTo>
                  <a:cubicBezTo>
                    <a:pt x="43" y="322"/>
                    <a:pt x="3" y="360"/>
                    <a:pt x="0" y="408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5"/>
                    <a:pt x="0" y="252"/>
                    <a:pt x="0" y="250"/>
                  </a:cubicBezTo>
                  <a:lnTo>
                    <a:pt x="0" y="14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3736"/>
            <p:cNvSpPr/>
            <p:nvPr/>
          </p:nvSpPr>
          <p:spPr bwMode="auto">
            <a:xfrm>
              <a:off x="6428745" y="1195294"/>
              <a:ext cx="2381016" cy="1213777"/>
            </a:xfrm>
            <a:custGeom>
              <a:avLst/>
              <a:gdLst>
                <a:gd name="T0" fmla="*/ 0 w 800"/>
                <a:gd name="T1" fmla="*/ 140 h 408"/>
                <a:gd name="T2" fmla="*/ 72 w 800"/>
                <a:gd name="T3" fmla="*/ 68 h 408"/>
                <a:gd name="T4" fmla="*/ 587 w 800"/>
                <a:gd name="T5" fmla="*/ 68 h 408"/>
                <a:gd name="T6" fmla="*/ 587 w 800"/>
                <a:gd name="T7" fmla="*/ 23 h 408"/>
                <a:gd name="T8" fmla="*/ 611 w 800"/>
                <a:gd name="T9" fmla="*/ 12 h 408"/>
                <a:gd name="T10" fmla="*/ 786 w 800"/>
                <a:gd name="T11" fmla="*/ 171 h 408"/>
                <a:gd name="T12" fmla="*/ 786 w 800"/>
                <a:gd name="T13" fmla="*/ 214 h 408"/>
                <a:gd name="T14" fmla="*/ 611 w 800"/>
                <a:gd name="T15" fmla="*/ 373 h 408"/>
                <a:gd name="T16" fmla="*/ 587 w 800"/>
                <a:gd name="T17" fmla="*/ 362 h 408"/>
                <a:gd name="T18" fmla="*/ 587 w 800"/>
                <a:gd name="T19" fmla="*/ 322 h 408"/>
                <a:gd name="T20" fmla="*/ 122 w 800"/>
                <a:gd name="T21" fmla="*/ 322 h 408"/>
                <a:gd name="T22" fmla="*/ 92 w 800"/>
                <a:gd name="T23" fmla="*/ 322 h 408"/>
                <a:gd name="T24" fmla="*/ 0 w 800"/>
                <a:gd name="T25" fmla="*/ 408 h 408"/>
                <a:gd name="T26" fmla="*/ 0 w 800"/>
                <a:gd name="T27" fmla="*/ 257 h 408"/>
                <a:gd name="T28" fmla="*/ 0 w 800"/>
                <a:gd name="T29" fmla="*/ 257 h 408"/>
                <a:gd name="T30" fmla="*/ 0 w 800"/>
                <a:gd name="T31" fmla="*/ 250 h 408"/>
                <a:gd name="T32" fmla="*/ 0 w 800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00" h="408">
                  <a:moveTo>
                    <a:pt x="0" y="140"/>
                  </a:moveTo>
                  <a:cubicBezTo>
                    <a:pt x="0" y="100"/>
                    <a:pt x="32" y="68"/>
                    <a:pt x="72" y="68"/>
                  </a:cubicBezTo>
                  <a:cubicBezTo>
                    <a:pt x="587" y="68"/>
                    <a:pt x="587" y="68"/>
                    <a:pt x="587" y="68"/>
                  </a:cubicBezTo>
                  <a:cubicBezTo>
                    <a:pt x="587" y="23"/>
                    <a:pt x="587" y="23"/>
                    <a:pt x="587" y="23"/>
                  </a:cubicBezTo>
                  <a:cubicBezTo>
                    <a:pt x="587" y="5"/>
                    <a:pt x="598" y="0"/>
                    <a:pt x="611" y="12"/>
                  </a:cubicBezTo>
                  <a:cubicBezTo>
                    <a:pt x="786" y="171"/>
                    <a:pt x="786" y="171"/>
                    <a:pt x="786" y="171"/>
                  </a:cubicBezTo>
                  <a:cubicBezTo>
                    <a:pt x="800" y="183"/>
                    <a:pt x="800" y="202"/>
                    <a:pt x="786" y="214"/>
                  </a:cubicBezTo>
                  <a:cubicBezTo>
                    <a:pt x="611" y="373"/>
                    <a:pt x="611" y="373"/>
                    <a:pt x="611" y="373"/>
                  </a:cubicBezTo>
                  <a:cubicBezTo>
                    <a:pt x="598" y="385"/>
                    <a:pt x="587" y="380"/>
                    <a:pt x="587" y="362"/>
                  </a:cubicBezTo>
                  <a:cubicBezTo>
                    <a:pt x="587" y="322"/>
                    <a:pt x="587" y="322"/>
                    <a:pt x="587" y="322"/>
                  </a:cubicBezTo>
                  <a:cubicBezTo>
                    <a:pt x="122" y="322"/>
                    <a:pt x="122" y="322"/>
                    <a:pt x="122" y="322"/>
                  </a:cubicBezTo>
                  <a:cubicBezTo>
                    <a:pt x="92" y="322"/>
                    <a:pt x="92" y="322"/>
                    <a:pt x="92" y="322"/>
                  </a:cubicBezTo>
                  <a:cubicBezTo>
                    <a:pt x="43" y="322"/>
                    <a:pt x="3" y="360"/>
                    <a:pt x="0" y="408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4"/>
                    <a:pt x="0" y="252"/>
                    <a:pt x="0" y="250"/>
                  </a:cubicBezTo>
                  <a:lnTo>
                    <a:pt x="0" y="140"/>
                  </a:lnTo>
                  <a:close/>
                </a:path>
              </a:pathLst>
            </a:custGeom>
            <a:solidFill>
              <a:srgbClr val="E35864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6" name="组合 95"/>
          <p:cNvGrpSpPr/>
          <p:nvPr/>
        </p:nvGrpSpPr>
        <p:grpSpPr>
          <a:xfrm>
            <a:off x="6095404" y="2685114"/>
            <a:ext cx="2911092" cy="1518157"/>
            <a:chOff x="6428747" y="2097136"/>
            <a:chExt cx="3070292" cy="1601181"/>
          </a:xfrm>
        </p:grpSpPr>
        <p:sp>
          <p:nvSpPr>
            <p:cNvPr id="27" name="Freeform 3741"/>
            <p:cNvSpPr/>
            <p:nvPr/>
          </p:nvSpPr>
          <p:spPr bwMode="auto">
            <a:xfrm>
              <a:off x="6428747" y="2129840"/>
              <a:ext cx="3070292" cy="1568477"/>
            </a:xfrm>
            <a:custGeom>
              <a:avLst/>
              <a:gdLst>
                <a:gd name="T0" fmla="*/ 0 w 1032"/>
                <a:gd name="T1" fmla="*/ 181 h 527"/>
                <a:gd name="T2" fmla="*/ 93 w 1032"/>
                <a:gd name="T3" fmla="*/ 88 h 527"/>
                <a:gd name="T4" fmla="*/ 757 w 1032"/>
                <a:gd name="T5" fmla="*/ 88 h 527"/>
                <a:gd name="T6" fmla="*/ 757 w 1032"/>
                <a:gd name="T7" fmla="*/ 30 h 527"/>
                <a:gd name="T8" fmla="*/ 788 w 1032"/>
                <a:gd name="T9" fmla="*/ 16 h 527"/>
                <a:gd name="T10" fmla="*/ 1014 w 1032"/>
                <a:gd name="T11" fmla="*/ 221 h 527"/>
                <a:gd name="T12" fmla="*/ 1014 w 1032"/>
                <a:gd name="T13" fmla="*/ 277 h 527"/>
                <a:gd name="T14" fmla="*/ 788 w 1032"/>
                <a:gd name="T15" fmla="*/ 482 h 527"/>
                <a:gd name="T16" fmla="*/ 757 w 1032"/>
                <a:gd name="T17" fmla="*/ 468 h 527"/>
                <a:gd name="T18" fmla="*/ 757 w 1032"/>
                <a:gd name="T19" fmla="*/ 416 h 527"/>
                <a:gd name="T20" fmla="*/ 157 w 1032"/>
                <a:gd name="T21" fmla="*/ 416 h 527"/>
                <a:gd name="T22" fmla="*/ 119 w 1032"/>
                <a:gd name="T23" fmla="*/ 416 h 527"/>
                <a:gd name="T24" fmla="*/ 0 w 1032"/>
                <a:gd name="T25" fmla="*/ 527 h 527"/>
                <a:gd name="T26" fmla="*/ 0 w 1032"/>
                <a:gd name="T27" fmla="*/ 332 h 527"/>
                <a:gd name="T28" fmla="*/ 1 w 1032"/>
                <a:gd name="T29" fmla="*/ 332 h 527"/>
                <a:gd name="T30" fmla="*/ 0 w 1032"/>
                <a:gd name="T31" fmla="*/ 323 h 527"/>
                <a:gd name="T32" fmla="*/ 0 w 1032"/>
                <a:gd name="T33" fmla="*/ 18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2" h="527">
                  <a:moveTo>
                    <a:pt x="0" y="181"/>
                  </a:moveTo>
                  <a:cubicBezTo>
                    <a:pt x="0" y="130"/>
                    <a:pt x="42" y="88"/>
                    <a:pt x="93" y="88"/>
                  </a:cubicBezTo>
                  <a:cubicBezTo>
                    <a:pt x="757" y="88"/>
                    <a:pt x="757" y="88"/>
                    <a:pt x="757" y="88"/>
                  </a:cubicBezTo>
                  <a:cubicBezTo>
                    <a:pt x="757" y="30"/>
                    <a:pt x="757" y="30"/>
                    <a:pt x="757" y="30"/>
                  </a:cubicBezTo>
                  <a:cubicBezTo>
                    <a:pt x="757" y="7"/>
                    <a:pt x="771" y="0"/>
                    <a:pt x="788" y="16"/>
                  </a:cubicBezTo>
                  <a:cubicBezTo>
                    <a:pt x="1014" y="221"/>
                    <a:pt x="1014" y="221"/>
                    <a:pt x="1014" y="221"/>
                  </a:cubicBezTo>
                  <a:cubicBezTo>
                    <a:pt x="1032" y="236"/>
                    <a:pt x="1032" y="261"/>
                    <a:pt x="1014" y="277"/>
                  </a:cubicBezTo>
                  <a:cubicBezTo>
                    <a:pt x="788" y="482"/>
                    <a:pt x="788" y="482"/>
                    <a:pt x="788" y="482"/>
                  </a:cubicBezTo>
                  <a:cubicBezTo>
                    <a:pt x="771" y="497"/>
                    <a:pt x="757" y="491"/>
                    <a:pt x="757" y="468"/>
                  </a:cubicBezTo>
                  <a:cubicBezTo>
                    <a:pt x="757" y="416"/>
                    <a:pt x="757" y="416"/>
                    <a:pt x="757" y="416"/>
                  </a:cubicBezTo>
                  <a:cubicBezTo>
                    <a:pt x="157" y="416"/>
                    <a:pt x="157" y="416"/>
                    <a:pt x="157" y="416"/>
                  </a:cubicBezTo>
                  <a:cubicBezTo>
                    <a:pt x="119" y="416"/>
                    <a:pt x="119" y="416"/>
                    <a:pt x="119" y="416"/>
                  </a:cubicBezTo>
                  <a:cubicBezTo>
                    <a:pt x="56" y="416"/>
                    <a:pt x="4" y="465"/>
                    <a:pt x="0" y="527"/>
                  </a:cubicBezTo>
                  <a:cubicBezTo>
                    <a:pt x="0" y="332"/>
                    <a:pt x="0" y="332"/>
                    <a:pt x="0" y="332"/>
                  </a:cubicBezTo>
                  <a:cubicBezTo>
                    <a:pt x="1" y="332"/>
                    <a:pt x="1" y="332"/>
                    <a:pt x="1" y="332"/>
                  </a:cubicBezTo>
                  <a:cubicBezTo>
                    <a:pt x="0" y="329"/>
                    <a:pt x="0" y="326"/>
                    <a:pt x="0" y="323"/>
                  </a:cubicBezTo>
                  <a:lnTo>
                    <a:pt x="0" y="181"/>
                  </a:ln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Freeform 3742"/>
            <p:cNvSpPr/>
            <p:nvPr/>
          </p:nvSpPr>
          <p:spPr bwMode="auto">
            <a:xfrm>
              <a:off x="6428747" y="2097136"/>
              <a:ext cx="3070292" cy="1565963"/>
            </a:xfrm>
            <a:custGeom>
              <a:avLst/>
              <a:gdLst>
                <a:gd name="T0" fmla="*/ 0 w 1032"/>
                <a:gd name="T1" fmla="*/ 180 h 526"/>
                <a:gd name="T2" fmla="*/ 93 w 1032"/>
                <a:gd name="T3" fmla="*/ 87 h 526"/>
                <a:gd name="T4" fmla="*/ 757 w 1032"/>
                <a:gd name="T5" fmla="*/ 87 h 526"/>
                <a:gd name="T6" fmla="*/ 757 w 1032"/>
                <a:gd name="T7" fmla="*/ 29 h 526"/>
                <a:gd name="T8" fmla="*/ 788 w 1032"/>
                <a:gd name="T9" fmla="*/ 15 h 526"/>
                <a:gd name="T10" fmla="*/ 1014 w 1032"/>
                <a:gd name="T11" fmla="*/ 220 h 526"/>
                <a:gd name="T12" fmla="*/ 1014 w 1032"/>
                <a:gd name="T13" fmla="*/ 276 h 526"/>
                <a:gd name="T14" fmla="*/ 788 w 1032"/>
                <a:gd name="T15" fmla="*/ 481 h 526"/>
                <a:gd name="T16" fmla="*/ 757 w 1032"/>
                <a:gd name="T17" fmla="*/ 467 h 526"/>
                <a:gd name="T18" fmla="*/ 757 w 1032"/>
                <a:gd name="T19" fmla="*/ 415 h 526"/>
                <a:gd name="T20" fmla="*/ 157 w 1032"/>
                <a:gd name="T21" fmla="*/ 415 h 526"/>
                <a:gd name="T22" fmla="*/ 119 w 1032"/>
                <a:gd name="T23" fmla="*/ 415 h 526"/>
                <a:gd name="T24" fmla="*/ 0 w 1032"/>
                <a:gd name="T25" fmla="*/ 526 h 526"/>
                <a:gd name="T26" fmla="*/ 0 w 1032"/>
                <a:gd name="T27" fmla="*/ 331 h 526"/>
                <a:gd name="T28" fmla="*/ 1 w 1032"/>
                <a:gd name="T29" fmla="*/ 331 h 526"/>
                <a:gd name="T30" fmla="*/ 0 w 1032"/>
                <a:gd name="T31" fmla="*/ 322 h 526"/>
                <a:gd name="T32" fmla="*/ 0 w 1032"/>
                <a:gd name="T33" fmla="*/ 180 h 5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2" h="526">
                  <a:moveTo>
                    <a:pt x="0" y="180"/>
                  </a:moveTo>
                  <a:cubicBezTo>
                    <a:pt x="0" y="129"/>
                    <a:pt x="42" y="87"/>
                    <a:pt x="93" y="87"/>
                  </a:cubicBezTo>
                  <a:cubicBezTo>
                    <a:pt x="757" y="87"/>
                    <a:pt x="757" y="87"/>
                    <a:pt x="757" y="87"/>
                  </a:cubicBezTo>
                  <a:cubicBezTo>
                    <a:pt x="757" y="29"/>
                    <a:pt x="757" y="29"/>
                    <a:pt x="757" y="29"/>
                  </a:cubicBezTo>
                  <a:cubicBezTo>
                    <a:pt x="757" y="6"/>
                    <a:pt x="771" y="0"/>
                    <a:pt x="788" y="15"/>
                  </a:cubicBezTo>
                  <a:cubicBezTo>
                    <a:pt x="1014" y="220"/>
                    <a:pt x="1014" y="220"/>
                    <a:pt x="1014" y="220"/>
                  </a:cubicBezTo>
                  <a:cubicBezTo>
                    <a:pt x="1032" y="235"/>
                    <a:pt x="1032" y="261"/>
                    <a:pt x="1014" y="276"/>
                  </a:cubicBezTo>
                  <a:cubicBezTo>
                    <a:pt x="788" y="481"/>
                    <a:pt x="788" y="481"/>
                    <a:pt x="788" y="481"/>
                  </a:cubicBezTo>
                  <a:cubicBezTo>
                    <a:pt x="771" y="496"/>
                    <a:pt x="757" y="490"/>
                    <a:pt x="757" y="467"/>
                  </a:cubicBezTo>
                  <a:cubicBezTo>
                    <a:pt x="757" y="415"/>
                    <a:pt x="757" y="415"/>
                    <a:pt x="757" y="415"/>
                  </a:cubicBezTo>
                  <a:cubicBezTo>
                    <a:pt x="157" y="415"/>
                    <a:pt x="157" y="415"/>
                    <a:pt x="157" y="415"/>
                  </a:cubicBezTo>
                  <a:cubicBezTo>
                    <a:pt x="119" y="415"/>
                    <a:pt x="119" y="415"/>
                    <a:pt x="119" y="415"/>
                  </a:cubicBezTo>
                  <a:cubicBezTo>
                    <a:pt x="56" y="415"/>
                    <a:pt x="4" y="464"/>
                    <a:pt x="0" y="526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1" y="331"/>
                    <a:pt x="1" y="331"/>
                    <a:pt x="1" y="331"/>
                  </a:cubicBezTo>
                  <a:cubicBezTo>
                    <a:pt x="0" y="328"/>
                    <a:pt x="0" y="325"/>
                    <a:pt x="0" y="322"/>
                  </a:cubicBezTo>
                  <a:lnTo>
                    <a:pt x="0" y="180"/>
                  </a:ln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2" name="组合 101"/>
          <p:cNvGrpSpPr/>
          <p:nvPr/>
        </p:nvGrpSpPr>
        <p:grpSpPr>
          <a:xfrm>
            <a:off x="4040587" y="2549160"/>
            <a:ext cx="555743" cy="555743"/>
            <a:chOff x="4261556" y="2688368"/>
            <a:chExt cx="586135" cy="586135"/>
          </a:xfrm>
        </p:grpSpPr>
        <p:sp>
          <p:nvSpPr>
            <p:cNvPr id="11" name="Oval 3725"/>
            <p:cNvSpPr>
              <a:spLocks noChangeArrowheads="1"/>
            </p:cNvSpPr>
            <p:nvPr/>
          </p:nvSpPr>
          <p:spPr bwMode="auto">
            <a:xfrm>
              <a:off x="4261556" y="2688368"/>
              <a:ext cx="586135" cy="58613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74" name="组合 73"/>
            <p:cNvGrpSpPr/>
            <p:nvPr/>
          </p:nvGrpSpPr>
          <p:grpSpPr>
            <a:xfrm>
              <a:off x="4392367" y="2733020"/>
              <a:ext cx="324513" cy="496831"/>
              <a:chOff x="4383563" y="2507028"/>
              <a:chExt cx="324513" cy="496831"/>
            </a:xfrm>
          </p:grpSpPr>
          <p:sp>
            <p:nvSpPr>
              <p:cNvPr id="30" name="Oval 3744"/>
              <p:cNvSpPr>
                <a:spLocks noChangeArrowheads="1"/>
              </p:cNvSpPr>
              <p:nvPr/>
            </p:nvSpPr>
            <p:spPr bwMode="auto">
              <a:xfrm>
                <a:off x="4529467" y="2714566"/>
                <a:ext cx="56601" cy="60374"/>
              </a:xfrm>
              <a:prstGeom prst="ellipse">
                <a:avLst/>
              </a:pr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1" name="Oval 3745"/>
              <p:cNvSpPr>
                <a:spLocks noChangeArrowheads="1"/>
              </p:cNvSpPr>
              <p:nvPr/>
            </p:nvSpPr>
            <p:spPr bwMode="auto">
              <a:xfrm>
                <a:off x="4518146" y="2598847"/>
                <a:ext cx="41508" cy="41508"/>
              </a:xfrm>
              <a:prstGeom prst="ellipse">
                <a:avLst/>
              </a:pr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2" name="Oval 3746"/>
              <p:cNvSpPr>
                <a:spLocks noChangeArrowheads="1"/>
              </p:cNvSpPr>
              <p:nvPr/>
            </p:nvSpPr>
            <p:spPr bwMode="auto">
              <a:xfrm>
                <a:off x="4538272" y="2522121"/>
                <a:ext cx="23899" cy="23899"/>
              </a:xfrm>
              <a:prstGeom prst="ellipse">
                <a:avLst/>
              </a:pr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3" name="Freeform 3747"/>
              <p:cNvSpPr>
                <a:spLocks noEditPoints="1"/>
              </p:cNvSpPr>
              <p:nvPr/>
            </p:nvSpPr>
            <p:spPr bwMode="auto">
              <a:xfrm>
                <a:off x="4383563" y="2507028"/>
                <a:ext cx="324513" cy="496831"/>
              </a:xfrm>
              <a:custGeom>
                <a:avLst/>
                <a:gdLst>
                  <a:gd name="T0" fmla="*/ 75 w 109"/>
                  <a:gd name="T1" fmla="*/ 61 h 167"/>
                  <a:gd name="T2" fmla="*/ 75 w 109"/>
                  <a:gd name="T3" fmla="*/ 10 h 167"/>
                  <a:gd name="T4" fmla="*/ 75 w 109"/>
                  <a:gd name="T5" fmla="*/ 10 h 167"/>
                  <a:gd name="T6" fmla="*/ 76 w 109"/>
                  <a:gd name="T7" fmla="*/ 9 h 167"/>
                  <a:gd name="T8" fmla="*/ 76 w 109"/>
                  <a:gd name="T9" fmla="*/ 1 h 167"/>
                  <a:gd name="T10" fmla="*/ 75 w 109"/>
                  <a:gd name="T11" fmla="*/ 0 h 167"/>
                  <a:gd name="T12" fmla="*/ 74 w 109"/>
                  <a:gd name="T13" fmla="*/ 0 h 167"/>
                  <a:gd name="T14" fmla="*/ 35 w 109"/>
                  <a:gd name="T15" fmla="*/ 0 h 167"/>
                  <a:gd name="T16" fmla="*/ 34 w 109"/>
                  <a:gd name="T17" fmla="*/ 0 h 167"/>
                  <a:gd name="T18" fmla="*/ 33 w 109"/>
                  <a:gd name="T19" fmla="*/ 1 h 167"/>
                  <a:gd name="T20" fmla="*/ 33 w 109"/>
                  <a:gd name="T21" fmla="*/ 9 h 167"/>
                  <a:gd name="T22" fmla="*/ 34 w 109"/>
                  <a:gd name="T23" fmla="*/ 10 h 167"/>
                  <a:gd name="T24" fmla="*/ 35 w 109"/>
                  <a:gd name="T25" fmla="*/ 10 h 167"/>
                  <a:gd name="T26" fmla="*/ 35 w 109"/>
                  <a:gd name="T27" fmla="*/ 61 h 167"/>
                  <a:gd name="T28" fmla="*/ 0 w 109"/>
                  <a:gd name="T29" fmla="*/ 112 h 167"/>
                  <a:gd name="T30" fmla="*/ 55 w 109"/>
                  <a:gd name="T31" fmla="*/ 167 h 167"/>
                  <a:gd name="T32" fmla="*/ 109 w 109"/>
                  <a:gd name="T33" fmla="*/ 112 h 167"/>
                  <a:gd name="T34" fmla="*/ 75 w 109"/>
                  <a:gd name="T35" fmla="*/ 61 h 167"/>
                  <a:gd name="T36" fmla="*/ 42 w 109"/>
                  <a:gd name="T37" fmla="*/ 138 h 167"/>
                  <a:gd name="T38" fmla="*/ 35 w 109"/>
                  <a:gd name="T39" fmla="*/ 131 h 167"/>
                  <a:gd name="T40" fmla="*/ 42 w 109"/>
                  <a:gd name="T41" fmla="*/ 124 h 167"/>
                  <a:gd name="T42" fmla="*/ 49 w 109"/>
                  <a:gd name="T43" fmla="*/ 131 h 167"/>
                  <a:gd name="T44" fmla="*/ 42 w 109"/>
                  <a:gd name="T45" fmla="*/ 138 h 167"/>
                  <a:gd name="T46" fmla="*/ 47 w 109"/>
                  <a:gd name="T47" fmla="*/ 108 h 167"/>
                  <a:gd name="T48" fmla="*/ 51 w 109"/>
                  <a:gd name="T49" fmla="*/ 104 h 167"/>
                  <a:gd name="T50" fmla="*/ 55 w 109"/>
                  <a:gd name="T51" fmla="*/ 108 h 167"/>
                  <a:gd name="T52" fmla="*/ 51 w 109"/>
                  <a:gd name="T53" fmla="*/ 112 h 167"/>
                  <a:gd name="T54" fmla="*/ 47 w 109"/>
                  <a:gd name="T55" fmla="*/ 108 h 167"/>
                  <a:gd name="T56" fmla="*/ 59 w 109"/>
                  <a:gd name="T57" fmla="*/ 155 h 167"/>
                  <a:gd name="T58" fmla="*/ 52 w 109"/>
                  <a:gd name="T59" fmla="*/ 148 h 167"/>
                  <a:gd name="T60" fmla="*/ 59 w 109"/>
                  <a:gd name="T61" fmla="*/ 141 h 167"/>
                  <a:gd name="T62" fmla="*/ 66 w 109"/>
                  <a:gd name="T63" fmla="*/ 148 h 167"/>
                  <a:gd name="T64" fmla="*/ 59 w 109"/>
                  <a:gd name="T65" fmla="*/ 155 h 167"/>
                  <a:gd name="T66" fmla="*/ 70 w 109"/>
                  <a:gd name="T67" fmla="*/ 110 h 167"/>
                  <a:gd name="T68" fmla="*/ 66 w 109"/>
                  <a:gd name="T69" fmla="*/ 106 h 167"/>
                  <a:gd name="T70" fmla="*/ 70 w 109"/>
                  <a:gd name="T71" fmla="*/ 102 h 167"/>
                  <a:gd name="T72" fmla="*/ 74 w 109"/>
                  <a:gd name="T73" fmla="*/ 106 h 167"/>
                  <a:gd name="T74" fmla="*/ 70 w 109"/>
                  <a:gd name="T75" fmla="*/ 110 h 167"/>
                  <a:gd name="T76" fmla="*/ 9 w 109"/>
                  <a:gd name="T77" fmla="*/ 97 h 167"/>
                  <a:gd name="T78" fmla="*/ 41 w 109"/>
                  <a:gd name="T79" fmla="*/ 66 h 167"/>
                  <a:gd name="T80" fmla="*/ 41 w 109"/>
                  <a:gd name="T81" fmla="*/ 5 h 167"/>
                  <a:gd name="T82" fmla="*/ 42 w 109"/>
                  <a:gd name="T83" fmla="*/ 5 h 167"/>
                  <a:gd name="T84" fmla="*/ 68 w 109"/>
                  <a:gd name="T85" fmla="*/ 5 h 167"/>
                  <a:gd name="T86" fmla="*/ 68 w 109"/>
                  <a:gd name="T87" fmla="*/ 5 h 167"/>
                  <a:gd name="T88" fmla="*/ 68 w 109"/>
                  <a:gd name="T89" fmla="*/ 66 h 167"/>
                  <a:gd name="T90" fmla="*/ 100 w 109"/>
                  <a:gd name="T91" fmla="*/ 97 h 167"/>
                  <a:gd name="T92" fmla="*/ 9 w 109"/>
                  <a:gd name="T93" fmla="*/ 97 h 1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109" h="167">
                    <a:moveTo>
                      <a:pt x="75" y="61"/>
                    </a:moveTo>
                    <a:cubicBezTo>
                      <a:pt x="75" y="10"/>
                      <a:pt x="75" y="10"/>
                      <a:pt x="75" y="10"/>
                    </a:cubicBezTo>
                    <a:cubicBezTo>
                      <a:pt x="75" y="10"/>
                      <a:pt x="75" y="10"/>
                      <a:pt x="75" y="10"/>
                    </a:cubicBezTo>
                    <a:cubicBezTo>
                      <a:pt x="76" y="10"/>
                      <a:pt x="76" y="10"/>
                      <a:pt x="76" y="9"/>
                    </a:cubicBezTo>
                    <a:cubicBezTo>
                      <a:pt x="76" y="1"/>
                      <a:pt x="76" y="1"/>
                      <a:pt x="76" y="1"/>
                    </a:cubicBezTo>
                    <a:cubicBezTo>
                      <a:pt x="76" y="0"/>
                      <a:pt x="76" y="0"/>
                      <a:pt x="75" y="0"/>
                    </a:cubicBezTo>
                    <a:cubicBezTo>
                      <a:pt x="74" y="0"/>
                      <a:pt x="74" y="0"/>
                      <a:pt x="74" y="0"/>
                    </a:cubicBezTo>
                    <a:cubicBezTo>
                      <a:pt x="35" y="0"/>
                      <a:pt x="35" y="0"/>
                      <a:pt x="35" y="0"/>
                    </a:cubicBezTo>
                    <a:cubicBezTo>
                      <a:pt x="34" y="0"/>
                      <a:pt x="34" y="0"/>
                      <a:pt x="34" y="0"/>
                    </a:cubicBezTo>
                    <a:cubicBezTo>
                      <a:pt x="34" y="0"/>
                      <a:pt x="33" y="0"/>
                      <a:pt x="33" y="1"/>
                    </a:cubicBezTo>
                    <a:cubicBezTo>
                      <a:pt x="33" y="9"/>
                      <a:pt x="33" y="9"/>
                      <a:pt x="33" y="9"/>
                    </a:cubicBezTo>
                    <a:cubicBezTo>
                      <a:pt x="33" y="10"/>
                      <a:pt x="34" y="10"/>
                      <a:pt x="34" y="10"/>
                    </a:cubicBezTo>
                    <a:cubicBezTo>
                      <a:pt x="35" y="10"/>
                      <a:pt x="35" y="10"/>
                      <a:pt x="35" y="10"/>
                    </a:cubicBezTo>
                    <a:cubicBezTo>
                      <a:pt x="35" y="61"/>
                      <a:pt x="35" y="61"/>
                      <a:pt x="35" y="61"/>
                    </a:cubicBezTo>
                    <a:cubicBezTo>
                      <a:pt x="15" y="69"/>
                      <a:pt x="0" y="89"/>
                      <a:pt x="0" y="112"/>
                    </a:cubicBezTo>
                    <a:cubicBezTo>
                      <a:pt x="0" y="142"/>
                      <a:pt x="25" y="167"/>
                      <a:pt x="55" y="167"/>
                    </a:cubicBezTo>
                    <a:cubicBezTo>
                      <a:pt x="85" y="167"/>
                      <a:pt x="109" y="142"/>
                      <a:pt x="109" y="112"/>
                    </a:cubicBezTo>
                    <a:cubicBezTo>
                      <a:pt x="109" y="89"/>
                      <a:pt x="95" y="69"/>
                      <a:pt x="75" y="61"/>
                    </a:cubicBezTo>
                    <a:close/>
                    <a:moveTo>
                      <a:pt x="42" y="138"/>
                    </a:moveTo>
                    <a:cubicBezTo>
                      <a:pt x="38" y="138"/>
                      <a:pt x="35" y="135"/>
                      <a:pt x="35" y="131"/>
                    </a:cubicBezTo>
                    <a:cubicBezTo>
                      <a:pt x="35" y="127"/>
                      <a:pt x="38" y="124"/>
                      <a:pt x="42" y="124"/>
                    </a:cubicBezTo>
                    <a:cubicBezTo>
                      <a:pt x="46" y="124"/>
                      <a:pt x="49" y="127"/>
                      <a:pt x="49" y="131"/>
                    </a:cubicBezTo>
                    <a:cubicBezTo>
                      <a:pt x="49" y="135"/>
                      <a:pt x="46" y="138"/>
                      <a:pt x="42" y="138"/>
                    </a:cubicBezTo>
                    <a:close/>
                    <a:moveTo>
                      <a:pt x="47" y="108"/>
                    </a:moveTo>
                    <a:cubicBezTo>
                      <a:pt x="47" y="106"/>
                      <a:pt x="48" y="104"/>
                      <a:pt x="51" y="104"/>
                    </a:cubicBezTo>
                    <a:cubicBezTo>
                      <a:pt x="53" y="104"/>
                      <a:pt x="55" y="106"/>
                      <a:pt x="55" y="108"/>
                    </a:cubicBezTo>
                    <a:cubicBezTo>
                      <a:pt x="55" y="110"/>
                      <a:pt x="53" y="112"/>
                      <a:pt x="51" y="112"/>
                    </a:cubicBezTo>
                    <a:cubicBezTo>
                      <a:pt x="48" y="112"/>
                      <a:pt x="47" y="110"/>
                      <a:pt x="47" y="108"/>
                    </a:cubicBezTo>
                    <a:close/>
                    <a:moveTo>
                      <a:pt x="59" y="155"/>
                    </a:moveTo>
                    <a:cubicBezTo>
                      <a:pt x="55" y="155"/>
                      <a:pt x="52" y="151"/>
                      <a:pt x="52" y="148"/>
                    </a:cubicBezTo>
                    <a:cubicBezTo>
                      <a:pt x="52" y="144"/>
                      <a:pt x="55" y="141"/>
                      <a:pt x="59" y="141"/>
                    </a:cubicBezTo>
                    <a:cubicBezTo>
                      <a:pt x="63" y="141"/>
                      <a:pt x="66" y="144"/>
                      <a:pt x="66" y="148"/>
                    </a:cubicBezTo>
                    <a:cubicBezTo>
                      <a:pt x="66" y="151"/>
                      <a:pt x="63" y="155"/>
                      <a:pt x="59" y="155"/>
                    </a:cubicBezTo>
                    <a:close/>
                    <a:moveTo>
                      <a:pt x="70" y="110"/>
                    </a:moveTo>
                    <a:cubicBezTo>
                      <a:pt x="68" y="110"/>
                      <a:pt x="66" y="108"/>
                      <a:pt x="66" y="106"/>
                    </a:cubicBezTo>
                    <a:cubicBezTo>
                      <a:pt x="66" y="104"/>
                      <a:pt x="68" y="102"/>
                      <a:pt x="70" y="102"/>
                    </a:cubicBezTo>
                    <a:cubicBezTo>
                      <a:pt x="72" y="102"/>
                      <a:pt x="74" y="104"/>
                      <a:pt x="74" y="106"/>
                    </a:cubicBezTo>
                    <a:cubicBezTo>
                      <a:pt x="74" y="108"/>
                      <a:pt x="72" y="110"/>
                      <a:pt x="70" y="110"/>
                    </a:cubicBezTo>
                    <a:close/>
                    <a:moveTo>
                      <a:pt x="9" y="97"/>
                    </a:moveTo>
                    <a:cubicBezTo>
                      <a:pt x="14" y="82"/>
                      <a:pt x="26" y="70"/>
                      <a:pt x="41" y="66"/>
                    </a:cubicBezTo>
                    <a:cubicBezTo>
                      <a:pt x="41" y="5"/>
                      <a:pt x="41" y="5"/>
                      <a:pt x="41" y="5"/>
                    </a:cubicBezTo>
                    <a:cubicBezTo>
                      <a:pt x="41" y="5"/>
                      <a:pt x="41" y="5"/>
                      <a:pt x="42" y="5"/>
                    </a:cubicBezTo>
                    <a:cubicBezTo>
                      <a:pt x="68" y="5"/>
                      <a:pt x="68" y="5"/>
                      <a:pt x="68" y="5"/>
                    </a:cubicBezTo>
                    <a:cubicBezTo>
                      <a:pt x="68" y="5"/>
                      <a:pt x="68" y="5"/>
                      <a:pt x="68" y="5"/>
                    </a:cubicBezTo>
                    <a:cubicBezTo>
                      <a:pt x="68" y="66"/>
                      <a:pt x="68" y="66"/>
                      <a:pt x="68" y="66"/>
                    </a:cubicBezTo>
                    <a:cubicBezTo>
                      <a:pt x="83" y="70"/>
                      <a:pt x="95" y="82"/>
                      <a:pt x="100" y="97"/>
                    </a:cubicBezTo>
                    <a:lnTo>
                      <a:pt x="9" y="97"/>
                    </a:ln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3" name="组合 102"/>
          <p:cNvGrpSpPr/>
          <p:nvPr/>
        </p:nvGrpSpPr>
        <p:grpSpPr>
          <a:xfrm>
            <a:off x="7593286" y="2109099"/>
            <a:ext cx="559320" cy="555743"/>
            <a:chOff x="8008544" y="2224241"/>
            <a:chExt cx="589908" cy="586135"/>
          </a:xfrm>
        </p:grpSpPr>
        <p:sp>
          <p:nvSpPr>
            <p:cNvPr id="23" name="Oval 3737"/>
            <p:cNvSpPr>
              <a:spLocks noChangeArrowheads="1"/>
            </p:cNvSpPr>
            <p:nvPr/>
          </p:nvSpPr>
          <p:spPr bwMode="auto">
            <a:xfrm>
              <a:off x="8008544" y="2224241"/>
              <a:ext cx="589908" cy="58613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1" name="Freeform 3765"/>
            <p:cNvSpPr>
              <a:spLocks noEditPoints="1"/>
            </p:cNvSpPr>
            <p:nvPr/>
          </p:nvSpPr>
          <p:spPr bwMode="auto">
            <a:xfrm>
              <a:off x="8208534" y="2244994"/>
              <a:ext cx="189928" cy="544628"/>
            </a:xfrm>
            <a:custGeom>
              <a:avLst/>
              <a:gdLst>
                <a:gd name="T0" fmla="*/ 32 w 64"/>
                <a:gd name="T1" fmla="*/ 28 h 183"/>
                <a:gd name="T2" fmla="*/ 46 w 64"/>
                <a:gd name="T3" fmla="*/ 14 h 183"/>
                <a:gd name="T4" fmla="*/ 32 w 64"/>
                <a:gd name="T5" fmla="*/ 0 h 183"/>
                <a:gd name="T6" fmla="*/ 19 w 64"/>
                <a:gd name="T7" fmla="*/ 14 h 183"/>
                <a:gd name="T8" fmla="*/ 32 w 64"/>
                <a:gd name="T9" fmla="*/ 28 h 183"/>
                <a:gd name="T10" fmla="*/ 64 w 64"/>
                <a:gd name="T11" fmla="*/ 45 h 183"/>
                <a:gd name="T12" fmla="*/ 51 w 64"/>
                <a:gd name="T13" fmla="*/ 33 h 183"/>
                <a:gd name="T14" fmla="*/ 13 w 64"/>
                <a:gd name="T15" fmla="*/ 33 h 183"/>
                <a:gd name="T16" fmla="*/ 0 w 64"/>
                <a:gd name="T17" fmla="*/ 45 h 183"/>
                <a:gd name="T18" fmla="*/ 0 w 64"/>
                <a:gd name="T19" fmla="*/ 96 h 183"/>
                <a:gd name="T20" fmla="*/ 5 w 64"/>
                <a:gd name="T21" fmla="*/ 102 h 183"/>
                <a:gd name="T22" fmla="*/ 11 w 64"/>
                <a:gd name="T23" fmla="*/ 96 h 183"/>
                <a:gd name="T24" fmla="*/ 11 w 64"/>
                <a:gd name="T25" fmla="*/ 50 h 183"/>
                <a:gd name="T26" fmla="*/ 13 w 64"/>
                <a:gd name="T27" fmla="*/ 50 h 183"/>
                <a:gd name="T28" fmla="*/ 13 w 64"/>
                <a:gd name="T29" fmla="*/ 174 h 183"/>
                <a:gd name="T30" fmla="*/ 22 w 64"/>
                <a:gd name="T31" fmla="*/ 183 h 183"/>
                <a:gd name="T32" fmla="*/ 30 w 64"/>
                <a:gd name="T33" fmla="*/ 174 h 183"/>
                <a:gd name="T34" fmla="*/ 30 w 64"/>
                <a:gd name="T35" fmla="*/ 106 h 183"/>
                <a:gd name="T36" fmla="*/ 34 w 64"/>
                <a:gd name="T37" fmla="*/ 106 h 183"/>
                <a:gd name="T38" fmla="*/ 34 w 64"/>
                <a:gd name="T39" fmla="*/ 174 h 183"/>
                <a:gd name="T40" fmla="*/ 43 w 64"/>
                <a:gd name="T41" fmla="*/ 183 h 183"/>
                <a:gd name="T42" fmla="*/ 51 w 64"/>
                <a:gd name="T43" fmla="*/ 174 h 183"/>
                <a:gd name="T44" fmla="*/ 51 w 64"/>
                <a:gd name="T45" fmla="*/ 50 h 183"/>
                <a:gd name="T46" fmla="*/ 53 w 64"/>
                <a:gd name="T47" fmla="*/ 50 h 183"/>
                <a:gd name="T48" fmla="*/ 53 w 64"/>
                <a:gd name="T49" fmla="*/ 96 h 183"/>
                <a:gd name="T50" fmla="*/ 59 w 64"/>
                <a:gd name="T51" fmla="*/ 102 h 183"/>
                <a:gd name="T52" fmla="*/ 64 w 64"/>
                <a:gd name="T53" fmla="*/ 96 h 183"/>
                <a:gd name="T54" fmla="*/ 64 w 64"/>
                <a:gd name="T55" fmla="*/ 45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4" h="183">
                  <a:moveTo>
                    <a:pt x="32" y="28"/>
                  </a:moveTo>
                  <a:cubicBezTo>
                    <a:pt x="40" y="28"/>
                    <a:pt x="46" y="21"/>
                    <a:pt x="46" y="14"/>
                  </a:cubicBezTo>
                  <a:cubicBezTo>
                    <a:pt x="46" y="6"/>
                    <a:pt x="40" y="0"/>
                    <a:pt x="32" y="0"/>
                  </a:cubicBezTo>
                  <a:cubicBezTo>
                    <a:pt x="25" y="0"/>
                    <a:pt x="19" y="6"/>
                    <a:pt x="19" y="14"/>
                  </a:cubicBezTo>
                  <a:cubicBezTo>
                    <a:pt x="19" y="21"/>
                    <a:pt x="25" y="28"/>
                    <a:pt x="32" y="28"/>
                  </a:cubicBezTo>
                  <a:moveTo>
                    <a:pt x="64" y="45"/>
                  </a:moveTo>
                  <a:cubicBezTo>
                    <a:pt x="64" y="38"/>
                    <a:pt x="58" y="33"/>
                    <a:pt x="51" y="33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6" y="33"/>
                    <a:pt x="0" y="38"/>
                    <a:pt x="0" y="45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0" y="99"/>
                    <a:pt x="2" y="102"/>
                    <a:pt x="5" y="102"/>
                  </a:cubicBezTo>
                  <a:cubicBezTo>
                    <a:pt x="9" y="102"/>
                    <a:pt x="11" y="99"/>
                    <a:pt x="11" y="9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3" y="50"/>
                    <a:pt x="13" y="50"/>
                    <a:pt x="13" y="50"/>
                  </a:cubicBezTo>
                  <a:cubicBezTo>
                    <a:pt x="13" y="174"/>
                    <a:pt x="13" y="174"/>
                    <a:pt x="13" y="174"/>
                  </a:cubicBezTo>
                  <a:cubicBezTo>
                    <a:pt x="13" y="179"/>
                    <a:pt x="17" y="183"/>
                    <a:pt x="22" y="183"/>
                  </a:cubicBezTo>
                  <a:cubicBezTo>
                    <a:pt x="26" y="183"/>
                    <a:pt x="30" y="179"/>
                    <a:pt x="30" y="174"/>
                  </a:cubicBezTo>
                  <a:cubicBezTo>
                    <a:pt x="30" y="106"/>
                    <a:pt x="30" y="106"/>
                    <a:pt x="30" y="106"/>
                  </a:cubicBezTo>
                  <a:cubicBezTo>
                    <a:pt x="34" y="106"/>
                    <a:pt x="34" y="106"/>
                    <a:pt x="34" y="106"/>
                  </a:cubicBezTo>
                  <a:cubicBezTo>
                    <a:pt x="34" y="174"/>
                    <a:pt x="34" y="174"/>
                    <a:pt x="34" y="174"/>
                  </a:cubicBezTo>
                  <a:cubicBezTo>
                    <a:pt x="34" y="179"/>
                    <a:pt x="38" y="183"/>
                    <a:pt x="43" y="183"/>
                  </a:cubicBezTo>
                  <a:cubicBezTo>
                    <a:pt x="47" y="183"/>
                    <a:pt x="51" y="179"/>
                    <a:pt x="51" y="174"/>
                  </a:cubicBezTo>
                  <a:cubicBezTo>
                    <a:pt x="51" y="50"/>
                    <a:pt x="51" y="50"/>
                    <a:pt x="51" y="50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3" y="96"/>
                    <a:pt x="53" y="96"/>
                    <a:pt x="53" y="96"/>
                  </a:cubicBezTo>
                  <a:cubicBezTo>
                    <a:pt x="53" y="99"/>
                    <a:pt x="56" y="102"/>
                    <a:pt x="59" y="102"/>
                  </a:cubicBezTo>
                  <a:cubicBezTo>
                    <a:pt x="62" y="102"/>
                    <a:pt x="64" y="99"/>
                    <a:pt x="64" y="96"/>
                  </a:cubicBezTo>
                  <a:lnTo>
                    <a:pt x="64" y="45"/>
                  </a:lnTo>
                  <a:close/>
                </a:path>
              </a:pathLst>
            </a:custGeom>
            <a:solidFill>
              <a:srgbClr val="E35864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6" name="组合 105"/>
          <p:cNvGrpSpPr/>
          <p:nvPr/>
        </p:nvGrpSpPr>
        <p:grpSpPr>
          <a:xfrm>
            <a:off x="7737588" y="4180610"/>
            <a:ext cx="609409" cy="609409"/>
            <a:chOff x="8160737" y="4409039"/>
            <a:chExt cx="642736" cy="642736"/>
          </a:xfrm>
        </p:grpSpPr>
        <p:sp>
          <p:nvSpPr>
            <p:cNvPr id="20" name="Oval 3734"/>
            <p:cNvSpPr>
              <a:spLocks noChangeArrowheads="1"/>
            </p:cNvSpPr>
            <p:nvPr/>
          </p:nvSpPr>
          <p:spPr bwMode="auto">
            <a:xfrm>
              <a:off x="8160737" y="4409039"/>
              <a:ext cx="642736" cy="642736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92" name="组合 91"/>
            <p:cNvGrpSpPr/>
            <p:nvPr/>
          </p:nvGrpSpPr>
          <p:grpSpPr>
            <a:xfrm>
              <a:off x="8288405" y="4480104"/>
              <a:ext cx="387401" cy="500606"/>
              <a:chOff x="8285261" y="4274238"/>
              <a:chExt cx="387401" cy="500606"/>
            </a:xfrm>
          </p:grpSpPr>
          <p:sp>
            <p:nvSpPr>
              <p:cNvPr id="52" name="Freeform 3766"/>
              <p:cNvSpPr/>
              <p:nvPr/>
            </p:nvSpPr>
            <p:spPr bwMode="auto">
              <a:xfrm>
                <a:off x="8291548" y="4274238"/>
                <a:ext cx="381114" cy="384887"/>
              </a:xfrm>
              <a:custGeom>
                <a:avLst/>
                <a:gdLst>
                  <a:gd name="T0" fmla="*/ 94 w 128"/>
                  <a:gd name="T1" fmla="*/ 7 h 129"/>
                  <a:gd name="T2" fmla="*/ 120 w 128"/>
                  <a:gd name="T3" fmla="*/ 58 h 129"/>
                  <a:gd name="T4" fmla="*/ 57 w 128"/>
                  <a:gd name="T5" fmla="*/ 121 h 129"/>
                  <a:gd name="T6" fmla="*/ 7 w 128"/>
                  <a:gd name="T7" fmla="*/ 96 h 129"/>
                  <a:gd name="T8" fmla="*/ 0 w 128"/>
                  <a:gd name="T9" fmla="*/ 101 h 129"/>
                  <a:gd name="T10" fmla="*/ 57 w 128"/>
                  <a:gd name="T11" fmla="*/ 129 h 129"/>
                  <a:gd name="T12" fmla="*/ 128 w 128"/>
                  <a:gd name="T13" fmla="*/ 58 h 129"/>
                  <a:gd name="T14" fmla="*/ 99 w 128"/>
                  <a:gd name="T15" fmla="*/ 0 h 129"/>
                  <a:gd name="T16" fmla="*/ 94 w 128"/>
                  <a:gd name="T17" fmla="*/ 7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8" h="129">
                    <a:moveTo>
                      <a:pt x="94" y="7"/>
                    </a:moveTo>
                    <a:cubicBezTo>
                      <a:pt x="110" y="18"/>
                      <a:pt x="120" y="37"/>
                      <a:pt x="120" y="58"/>
                    </a:cubicBezTo>
                    <a:cubicBezTo>
                      <a:pt x="120" y="93"/>
                      <a:pt x="92" y="121"/>
                      <a:pt x="57" y="121"/>
                    </a:cubicBezTo>
                    <a:cubicBezTo>
                      <a:pt x="37" y="121"/>
                      <a:pt x="18" y="111"/>
                      <a:pt x="7" y="96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13" y="118"/>
                      <a:pt x="34" y="129"/>
                      <a:pt x="57" y="129"/>
                    </a:cubicBezTo>
                    <a:cubicBezTo>
                      <a:pt x="97" y="129"/>
                      <a:pt x="128" y="97"/>
                      <a:pt x="128" y="58"/>
                    </a:cubicBezTo>
                    <a:cubicBezTo>
                      <a:pt x="128" y="34"/>
                      <a:pt x="117" y="13"/>
                      <a:pt x="99" y="0"/>
                    </a:cubicBezTo>
                    <a:lnTo>
                      <a:pt x="94" y="7"/>
                    </a:ln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3" name="Freeform 3767"/>
              <p:cNvSpPr>
                <a:spLocks noEditPoints="1"/>
              </p:cNvSpPr>
              <p:nvPr/>
            </p:nvSpPr>
            <p:spPr bwMode="auto">
              <a:xfrm>
                <a:off x="8294064" y="4284301"/>
                <a:ext cx="339606" cy="335833"/>
              </a:xfrm>
              <a:custGeom>
                <a:avLst/>
                <a:gdLst>
                  <a:gd name="T0" fmla="*/ 57 w 114"/>
                  <a:gd name="T1" fmla="*/ 0 h 113"/>
                  <a:gd name="T2" fmla="*/ 0 w 114"/>
                  <a:gd name="T3" fmla="*/ 56 h 113"/>
                  <a:gd name="T4" fmla="*/ 57 w 114"/>
                  <a:gd name="T5" fmla="*/ 113 h 113"/>
                  <a:gd name="T6" fmla="*/ 114 w 114"/>
                  <a:gd name="T7" fmla="*/ 56 h 113"/>
                  <a:gd name="T8" fmla="*/ 57 w 114"/>
                  <a:gd name="T9" fmla="*/ 0 h 113"/>
                  <a:gd name="T10" fmla="*/ 57 w 114"/>
                  <a:gd name="T11" fmla="*/ 110 h 113"/>
                  <a:gd name="T12" fmla="*/ 3 w 114"/>
                  <a:gd name="T13" fmla="*/ 56 h 113"/>
                  <a:gd name="T14" fmla="*/ 57 w 114"/>
                  <a:gd name="T15" fmla="*/ 2 h 113"/>
                  <a:gd name="T16" fmla="*/ 111 w 114"/>
                  <a:gd name="T17" fmla="*/ 56 h 113"/>
                  <a:gd name="T18" fmla="*/ 57 w 114"/>
                  <a:gd name="T19" fmla="*/ 110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4" h="113">
                    <a:moveTo>
                      <a:pt x="57" y="0"/>
                    </a:moveTo>
                    <a:cubicBezTo>
                      <a:pt x="26" y="0"/>
                      <a:pt x="0" y="25"/>
                      <a:pt x="0" y="56"/>
                    </a:cubicBezTo>
                    <a:cubicBezTo>
                      <a:pt x="0" y="87"/>
                      <a:pt x="26" y="113"/>
                      <a:pt x="57" y="113"/>
                    </a:cubicBezTo>
                    <a:cubicBezTo>
                      <a:pt x="88" y="113"/>
                      <a:pt x="114" y="87"/>
                      <a:pt x="114" y="56"/>
                    </a:cubicBezTo>
                    <a:cubicBezTo>
                      <a:pt x="114" y="25"/>
                      <a:pt x="88" y="0"/>
                      <a:pt x="57" y="0"/>
                    </a:cubicBezTo>
                    <a:close/>
                    <a:moveTo>
                      <a:pt x="57" y="110"/>
                    </a:moveTo>
                    <a:cubicBezTo>
                      <a:pt x="27" y="110"/>
                      <a:pt x="3" y="86"/>
                      <a:pt x="3" y="56"/>
                    </a:cubicBezTo>
                    <a:cubicBezTo>
                      <a:pt x="3" y="26"/>
                      <a:pt x="27" y="2"/>
                      <a:pt x="57" y="2"/>
                    </a:cubicBezTo>
                    <a:cubicBezTo>
                      <a:pt x="87" y="2"/>
                      <a:pt x="111" y="26"/>
                      <a:pt x="111" y="56"/>
                    </a:cubicBezTo>
                    <a:cubicBezTo>
                      <a:pt x="111" y="86"/>
                      <a:pt x="87" y="110"/>
                      <a:pt x="57" y="110"/>
                    </a:cubicBez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4" name="Freeform 3768"/>
              <p:cNvSpPr/>
              <p:nvPr/>
            </p:nvSpPr>
            <p:spPr bwMode="auto">
              <a:xfrm>
                <a:off x="8285261" y="4289332"/>
                <a:ext cx="378597" cy="330800"/>
              </a:xfrm>
              <a:custGeom>
                <a:avLst/>
                <a:gdLst>
                  <a:gd name="T0" fmla="*/ 37 w 127"/>
                  <a:gd name="T1" fmla="*/ 8 h 111"/>
                  <a:gd name="T2" fmla="*/ 35 w 127"/>
                  <a:gd name="T3" fmla="*/ 13 h 111"/>
                  <a:gd name="T4" fmla="*/ 32 w 127"/>
                  <a:gd name="T5" fmla="*/ 16 h 111"/>
                  <a:gd name="T6" fmla="*/ 30 w 127"/>
                  <a:gd name="T7" fmla="*/ 14 h 111"/>
                  <a:gd name="T8" fmla="*/ 30 w 127"/>
                  <a:gd name="T9" fmla="*/ 18 h 111"/>
                  <a:gd name="T10" fmla="*/ 24 w 127"/>
                  <a:gd name="T11" fmla="*/ 19 h 111"/>
                  <a:gd name="T12" fmla="*/ 20 w 127"/>
                  <a:gd name="T13" fmla="*/ 23 h 111"/>
                  <a:gd name="T14" fmla="*/ 16 w 127"/>
                  <a:gd name="T15" fmla="*/ 30 h 111"/>
                  <a:gd name="T16" fmla="*/ 12 w 127"/>
                  <a:gd name="T17" fmla="*/ 34 h 111"/>
                  <a:gd name="T18" fmla="*/ 15 w 127"/>
                  <a:gd name="T19" fmla="*/ 37 h 111"/>
                  <a:gd name="T20" fmla="*/ 16 w 127"/>
                  <a:gd name="T21" fmla="*/ 39 h 111"/>
                  <a:gd name="T22" fmla="*/ 13 w 127"/>
                  <a:gd name="T23" fmla="*/ 36 h 111"/>
                  <a:gd name="T24" fmla="*/ 11 w 127"/>
                  <a:gd name="T25" fmla="*/ 33 h 111"/>
                  <a:gd name="T26" fmla="*/ 10 w 127"/>
                  <a:gd name="T27" fmla="*/ 38 h 111"/>
                  <a:gd name="T28" fmla="*/ 10 w 127"/>
                  <a:gd name="T29" fmla="*/ 46 h 111"/>
                  <a:gd name="T30" fmla="*/ 14 w 127"/>
                  <a:gd name="T31" fmla="*/ 44 h 111"/>
                  <a:gd name="T32" fmla="*/ 18 w 127"/>
                  <a:gd name="T33" fmla="*/ 49 h 111"/>
                  <a:gd name="T34" fmla="*/ 23 w 127"/>
                  <a:gd name="T35" fmla="*/ 54 h 111"/>
                  <a:gd name="T36" fmla="*/ 28 w 127"/>
                  <a:gd name="T37" fmla="*/ 59 h 111"/>
                  <a:gd name="T38" fmla="*/ 35 w 127"/>
                  <a:gd name="T39" fmla="*/ 65 h 111"/>
                  <a:gd name="T40" fmla="*/ 33 w 127"/>
                  <a:gd name="T41" fmla="*/ 75 h 111"/>
                  <a:gd name="T42" fmla="*/ 28 w 127"/>
                  <a:gd name="T43" fmla="*/ 86 h 111"/>
                  <a:gd name="T44" fmla="*/ 29 w 127"/>
                  <a:gd name="T45" fmla="*/ 94 h 111"/>
                  <a:gd name="T46" fmla="*/ 26 w 127"/>
                  <a:gd name="T47" fmla="*/ 95 h 111"/>
                  <a:gd name="T48" fmla="*/ 18 w 127"/>
                  <a:gd name="T49" fmla="*/ 82 h 111"/>
                  <a:gd name="T50" fmla="*/ 10 w 127"/>
                  <a:gd name="T51" fmla="*/ 63 h 111"/>
                  <a:gd name="T52" fmla="*/ 7 w 127"/>
                  <a:gd name="T53" fmla="*/ 48 h 111"/>
                  <a:gd name="T54" fmla="*/ 41 w 127"/>
                  <a:gd name="T55" fmla="*/ 102 h 111"/>
                  <a:gd name="T56" fmla="*/ 50 w 127"/>
                  <a:gd name="T57" fmla="*/ 101 h 111"/>
                  <a:gd name="T58" fmla="*/ 62 w 127"/>
                  <a:gd name="T59" fmla="*/ 99 h 111"/>
                  <a:gd name="T60" fmla="*/ 61 w 127"/>
                  <a:gd name="T61" fmla="*/ 104 h 111"/>
                  <a:gd name="T62" fmla="*/ 68 w 127"/>
                  <a:gd name="T63" fmla="*/ 104 h 111"/>
                  <a:gd name="T64" fmla="*/ 78 w 127"/>
                  <a:gd name="T65" fmla="*/ 102 h 111"/>
                  <a:gd name="T66" fmla="*/ 77 w 127"/>
                  <a:gd name="T67" fmla="*/ 1 h 111"/>
                  <a:gd name="T68" fmla="*/ 110 w 127"/>
                  <a:gd name="T69" fmla="*/ 35 h 111"/>
                  <a:gd name="T70" fmla="*/ 106 w 127"/>
                  <a:gd name="T71" fmla="*/ 32 h 111"/>
                  <a:gd name="T72" fmla="*/ 101 w 127"/>
                  <a:gd name="T73" fmla="*/ 41 h 111"/>
                  <a:gd name="T74" fmla="*/ 95 w 127"/>
                  <a:gd name="T75" fmla="*/ 33 h 111"/>
                  <a:gd name="T76" fmla="*/ 98 w 127"/>
                  <a:gd name="T77" fmla="*/ 41 h 111"/>
                  <a:gd name="T78" fmla="*/ 104 w 127"/>
                  <a:gd name="T79" fmla="*/ 44 h 111"/>
                  <a:gd name="T80" fmla="*/ 101 w 127"/>
                  <a:gd name="T81" fmla="*/ 56 h 111"/>
                  <a:gd name="T82" fmla="*/ 98 w 127"/>
                  <a:gd name="T83" fmla="*/ 68 h 111"/>
                  <a:gd name="T84" fmla="*/ 94 w 127"/>
                  <a:gd name="T85" fmla="*/ 76 h 111"/>
                  <a:gd name="T86" fmla="*/ 82 w 127"/>
                  <a:gd name="T87" fmla="*/ 86 h 111"/>
                  <a:gd name="T88" fmla="*/ 79 w 127"/>
                  <a:gd name="T89" fmla="*/ 77 h 111"/>
                  <a:gd name="T90" fmla="*/ 80 w 127"/>
                  <a:gd name="T91" fmla="*/ 67 h 111"/>
                  <a:gd name="T92" fmla="*/ 76 w 127"/>
                  <a:gd name="T93" fmla="*/ 56 h 111"/>
                  <a:gd name="T94" fmla="*/ 70 w 127"/>
                  <a:gd name="T95" fmla="*/ 50 h 111"/>
                  <a:gd name="T96" fmla="*/ 56 w 127"/>
                  <a:gd name="T97" fmla="*/ 50 h 111"/>
                  <a:gd name="T98" fmla="*/ 50 w 127"/>
                  <a:gd name="T99" fmla="*/ 42 h 111"/>
                  <a:gd name="T100" fmla="*/ 56 w 127"/>
                  <a:gd name="T101" fmla="*/ 27 h 111"/>
                  <a:gd name="T102" fmla="*/ 67 w 127"/>
                  <a:gd name="T103" fmla="*/ 23 h 111"/>
                  <a:gd name="T104" fmla="*/ 73 w 127"/>
                  <a:gd name="T105" fmla="*/ 26 h 111"/>
                  <a:gd name="T106" fmla="*/ 82 w 127"/>
                  <a:gd name="T107" fmla="*/ 26 h 111"/>
                  <a:gd name="T108" fmla="*/ 91 w 127"/>
                  <a:gd name="T109" fmla="*/ 24 h 111"/>
                  <a:gd name="T110" fmla="*/ 83 w 127"/>
                  <a:gd name="T111" fmla="*/ 21 h 111"/>
                  <a:gd name="T112" fmla="*/ 82 w 127"/>
                  <a:gd name="T113" fmla="*/ 18 h 111"/>
                  <a:gd name="T114" fmla="*/ 71 w 127"/>
                  <a:gd name="T115" fmla="*/ 18 h 111"/>
                  <a:gd name="T116" fmla="*/ 62 w 127"/>
                  <a:gd name="T117" fmla="*/ 21 h 111"/>
                  <a:gd name="T118" fmla="*/ 60 w 127"/>
                  <a:gd name="T119" fmla="*/ 11 h 111"/>
                  <a:gd name="T120" fmla="*/ 54 w 127"/>
                  <a:gd name="T121" fmla="*/ 6 h 111"/>
                  <a:gd name="T122" fmla="*/ 61 w 127"/>
                  <a:gd name="T123" fmla="*/ 2 h 1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127" h="111">
                    <a:moveTo>
                      <a:pt x="52" y="0"/>
                    </a:moveTo>
                    <a:cubicBezTo>
                      <a:pt x="52" y="0"/>
                      <a:pt x="33" y="3"/>
                      <a:pt x="20" y="17"/>
                    </a:cubicBezTo>
                    <a:cubicBezTo>
                      <a:pt x="20" y="17"/>
                      <a:pt x="30" y="7"/>
                      <a:pt x="36" y="7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9"/>
                      <a:pt x="36" y="10"/>
                      <a:pt x="36" y="10"/>
                    </a:cubicBezTo>
                    <a:cubicBezTo>
                      <a:pt x="36" y="10"/>
                      <a:pt x="36" y="11"/>
                      <a:pt x="36" y="11"/>
                    </a:cubicBezTo>
                    <a:cubicBezTo>
                      <a:pt x="36" y="12"/>
                      <a:pt x="36" y="12"/>
                      <a:pt x="36" y="12"/>
                    </a:cubicBezTo>
                    <a:cubicBezTo>
                      <a:pt x="36" y="12"/>
                      <a:pt x="35" y="12"/>
                      <a:pt x="35" y="12"/>
                    </a:cubicBezTo>
                    <a:cubicBezTo>
                      <a:pt x="35" y="12"/>
                      <a:pt x="35" y="12"/>
                      <a:pt x="35" y="13"/>
                    </a:cubicBezTo>
                    <a:cubicBezTo>
                      <a:pt x="35" y="13"/>
                      <a:pt x="35" y="14"/>
                      <a:pt x="35" y="14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5" y="16"/>
                      <a:pt x="35" y="16"/>
                      <a:pt x="35" y="16"/>
                    </a:cubicBezTo>
                    <a:cubicBezTo>
                      <a:pt x="34" y="16"/>
                      <a:pt x="34" y="16"/>
                      <a:pt x="34" y="16"/>
                    </a:cubicBezTo>
                    <a:cubicBezTo>
                      <a:pt x="34" y="16"/>
                      <a:pt x="33" y="16"/>
                      <a:pt x="32" y="16"/>
                    </a:cubicBezTo>
                    <a:cubicBezTo>
                      <a:pt x="32" y="16"/>
                      <a:pt x="32" y="15"/>
                      <a:pt x="32" y="15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2" y="14"/>
                      <a:pt x="32" y="13"/>
                      <a:pt x="32" y="13"/>
                    </a:cubicBezTo>
                    <a:cubicBezTo>
                      <a:pt x="31" y="13"/>
                      <a:pt x="30" y="14"/>
                      <a:pt x="30" y="14"/>
                    </a:cubicBezTo>
                    <a:cubicBezTo>
                      <a:pt x="29" y="15"/>
                      <a:pt x="29" y="15"/>
                      <a:pt x="29" y="15"/>
                    </a:cubicBezTo>
                    <a:cubicBezTo>
                      <a:pt x="29" y="15"/>
                      <a:pt x="29" y="16"/>
                      <a:pt x="29" y="16"/>
                    </a:cubicBezTo>
                    <a:cubicBezTo>
                      <a:pt x="29" y="16"/>
                      <a:pt x="30" y="16"/>
                      <a:pt x="30" y="16"/>
                    </a:cubicBezTo>
                    <a:cubicBezTo>
                      <a:pt x="30" y="16"/>
                      <a:pt x="30" y="17"/>
                      <a:pt x="30" y="17"/>
                    </a:cubicBezTo>
                    <a:cubicBezTo>
                      <a:pt x="30" y="17"/>
                      <a:pt x="30" y="18"/>
                      <a:pt x="30" y="18"/>
                    </a:cubicBezTo>
                    <a:cubicBezTo>
                      <a:pt x="30" y="18"/>
                      <a:pt x="29" y="18"/>
                      <a:pt x="29" y="18"/>
                    </a:cubicBezTo>
                    <a:cubicBezTo>
                      <a:pt x="28" y="18"/>
                      <a:pt x="28" y="18"/>
                      <a:pt x="27" y="18"/>
                    </a:cubicBezTo>
                    <a:cubicBezTo>
                      <a:pt x="27" y="18"/>
                      <a:pt x="26" y="17"/>
                      <a:pt x="26" y="18"/>
                    </a:cubicBezTo>
                    <a:cubicBezTo>
                      <a:pt x="26" y="18"/>
                      <a:pt x="26" y="18"/>
                      <a:pt x="25" y="18"/>
                    </a:cubicBezTo>
                    <a:cubicBezTo>
                      <a:pt x="25" y="18"/>
                      <a:pt x="24" y="19"/>
                      <a:pt x="24" y="19"/>
                    </a:cubicBezTo>
                    <a:cubicBezTo>
                      <a:pt x="24" y="19"/>
                      <a:pt x="24" y="19"/>
                      <a:pt x="24" y="19"/>
                    </a:cubicBezTo>
                    <a:cubicBezTo>
                      <a:pt x="24" y="20"/>
                      <a:pt x="23" y="21"/>
                      <a:pt x="23" y="21"/>
                    </a:cubicBezTo>
                    <a:cubicBezTo>
                      <a:pt x="23" y="21"/>
                      <a:pt x="23" y="21"/>
                      <a:pt x="22" y="21"/>
                    </a:cubicBezTo>
                    <a:cubicBezTo>
                      <a:pt x="21" y="21"/>
                      <a:pt x="21" y="22"/>
                      <a:pt x="21" y="22"/>
                    </a:cubicBezTo>
                    <a:cubicBezTo>
                      <a:pt x="20" y="23"/>
                      <a:pt x="20" y="23"/>
                      <a:pt x="20" y="23"/>
                    </a:cubicBezTo>
                    <a:cubicBezTo>
                      <a:pt x="20" y="23"/>
                      <a:pt x="20" y="23"/>
                      <a:pt x="19" y="24"/>
                    </a:cubicBezTo>
                    <a:cubicBezTo>
                      <a:pt x="19" y="24"/>
                      <a:pt x="17" y="25"/>
                      <a:pt x="17" y="25"/>
                    </a:cubicBezTo>
                    <a:cubicBezTo>
                      <a:pt x="17" y="25"/>
                      <a:pt x="17" y="26"/>
                      <a:pt x="16" y="27"/>
                    </a:cubicBezTo>
                    <a:cubicBezTo>
                      <a:pt x="16" y="27"/>
                      <a:pt x="16" y="28"/>
                      <a:pt x="16" y="28"/>
                    </a:cubicBezTo>
                    <a:cubicBezTo>
                      <a:pt x="16" y="28"/>
                      <a:pt x="16" y="29"/>
                      <a:pt x="16" y="30"/>
                    </a:cubicBezTo>
                    <a:cubicBezTo>
                      <a:pt x="15" y="30"/>
                      <a:pt x="15" y="31"/>
                      <a:pt x="15" y="31"/>
                    </a:cubicBezTo>
                    <a:cubicBezTo>
                      <a:pt x="15" y="31"/>
                      <a:pt x="14" y="32"/>
                      <a:pt x="14" y="32"/>
                    </a:cubicBezTo>
                    <a:cubicBezTo>
                      <a:pt x="14" y="32"/>
                      <a:pt x="13" y="32"/>
                      <a:pt x="12" y="32"/>
                    </a:cubicBezTo>
                    <a:cubicBezTo>
                      <a:pt x="12" y="33"/>
                      <a:pt x="12" y="33"/>
                      <a:pt x="12" y="33"/>
                    </a:cubicBezTo>
                    <a:cubicBezTo>
                      <a:pt x="12" y="34"/>
                      <a:pt x="12" y="34"/>
                      <a:pt x="12" y="34"/>
                    </a:cubicBezTo>
                    <a:cubicBezTo>
                      <a:pt x="13" y="34"/>
                      <a:pt x="13" y="34"/>
                      <a:pt x="13" y="34"/>
                    </a:cubicBezTo>
                    <a:cubicBezTo>
                      <a:pt x="13" y="34"/>
                      <a:pt x="13" y="35"/>
                      <a:pt x="13" y="35"/>
                    </a:cubicBezTo>
                    <a:cubicBezTo>
                      <a:pt x="13" y="36"/>
                      <a:pt x="13" y="37"/>
                      <a:pt x="13" y="37"/>
                    </a:cubicBezTo>
                    <a:cubicBezTo>
                      <a:pt x="14" y="37"/>
                      <a:pt x="14" y="37"/>
                      <a:pt x="14" y="37"/>
                    </a:cubicBezTo>
                    <a:cubicBezTo>
                      <a:pt x="15" y="37"/>
                      <a:pt x="15" y="37"/>
                      <a:pt x="15" y="37"/>
                    </a:cubicBezTo>
                    <a:cubicBezTo>
                      <a:pt x="16" y="38"/>
                      <a:pt x="16" y="38"/>
                      <a:pt x="16" y="38"/>
                    </a:cubicBezTo>
                    <a:cubicBezTo>
                      <a:pt x="17" y="38"/>
                      <a:pt x="17" y="38"/>
                      <a:pt x="17" y="38"/>
                    </a:cubicBezTo>
                    <a:cubicBezTo>
                      <a:pt x="17" y="38"/>
                      <a:pt x="17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5" y="38"/>
                      <a:pt x="15" y="38"/>
                      <a:pt x="15" y="38"/>
                    </a:cubicBezTo>
                    <a:cubicBezTo>
                      <a:pt x="15" y="38"/>
                      <a:pt x="14" y="38"/>
                      <a:pt x="14" y="38"/>
                    </a:cubicBezTo>
                    <a:cubicBezTo>
                      <a:pt x="14" y="38"/>
                      <a:pt x="13" y="38"/>
                      <a:pt x="13" y="38"/>
                    </a:cubicBezTo>
                    <a:cubicBezTo>
                      <a:pt x="13" y="37"/>
                      <a:pt x="13" y="38"/>
                      <a:pt x="13" y="37"/>
                    </a:cubicBezTo>
                    <a:cubicBezTo>
                      <a:pt x="13" y="37"/>
                      <a:pt x="13" y="37"/>
                      <a:pt x="13" y="36"/>
                    </a:cubicBezTo>
                    <a:cubicBezTo>
                      <a:pt x="13" y="36"/>
                      <a:pt x="12" y="36"/>
                      <a:pt x="12" y="36"/>
                    </a:cubicBezTo>
                    <a:cubicBezTo>
                      <a:pt x="12" y="36"/>
                      <a:pt x="12" y="36"/>
                      <a:pt x="12" y="36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4"/>
                      <a:pt x="11" y="34"/>
                      <a:pt x="11" y="33"/>
                    </a:cubicBezTo>
                    <a:cubicBezTo>
                      <a:pt x="11" y="33"/>
                      <a:pt x="11" y="33"/>
                      <a:pt x="11" y="32"/>
                    </a:cubicBezTo>
                    <a:cubicBezTo>
                      <a:pt x="11" y="32"/>
                      <a:pt x="11" y="30"/>
                      <a:pt x="11" y="30"/>
                    </a:cubicBezTo>
                    <a:cubicBezTo>
                      <a:pt x="11" y="30"/>
                      <a:pt x="10" y="34"/>
                      <a:pt x="9" y="36"/>
                    </a:cubicBezTo>
                    <a:cubicBezTo>
                      <a:pt x="9" y="36"/>
                      <a:pt x="10" y="36"/>
                      <a:pt x="10" y="37"/>
                    </a:cubicBezTo>
                    <a:cubicBezTo>
                      <a:pt x="10" y="37"/>
                      <a:pt x="10" y="38"/>
                      <a:pt x="10" y="38"/>
                    </a:cubicBezTo>
                    <a:cubicBezTo>
                      <a:pt x="10" y="39"/>
                      <a:pt x="10" y="38"/>
                      <a:pt x="10" y="40"/>
                    </a:cubicBezTo>
                    <a:cubicBezTo>
                      <a:pt x="10" y="41"/>
                      <a:pt x="10" y="42"/>
                      <a:pt x="10" y="42"/>
                    </a:cubicBezTo>
                    <a:cubicBezTo>
                      <a:pt x="10" y="42"/>
                      <a:pt x="9" y="43"/>
                      <a:pt x="9" y="44"/>
                    </a:cubicBezTo>
                    <a:cubicBezTo>
                      <a:pt x="9" y="44"/>
                      <a:pt x="10" y="45"/>
                      <a:pt x="10" y="46"/>
                    </a:cubicBezTo>
                    <a:cubicBezTo>
                      <a:pt x="10" y="46"/>
                      <a:pt x="10" y="46"/>
                      <a:pt x="10" y="46"/>
                    </a:cubicBezTo>
                    <a:cubicBezTo>
                      <a:pt x="10" y="47"/>
                      <a:pt x="10" y="48"/>
                      <a:pt x="10" y="47"/>
                    </a:cubicBezTo>
                    <a:cubicBezTo>
                      <a:pt x="11" y="45"/>
                      <a:pt x="11" y="45"/>
                      <a:pt x="11" y="45"/>
                    </a:cubicBezTo>
                    <a:cubicBezTo>
                      <a:pt x="12" y="45"/>
                      <a:pt x="12" y="45"/>
                      <a:pt x="12" y="45"/>
                    </a:cubicBezTo>
                    <a:cubicBezTo>
                      <a:pt x="12" y="45"/>
                      <a:pt x="12" y="44"/>
                      <a:pt x="13" y="44"/>
                    </a:cubicBezTo>
                    <a:cubicBezTo>
                      <a:pt x="14" y="44"/>
                      <a:pt x="14" y="44"/>
                      <a:pt x="14" y="44"/>
                    </a:cubicBezTo>
                    <a:cubicBezTo>
                      <a:pt x="14" y="45"/>
                      <a:pt x="14" y="46"/>
                      <a:pt x="14" y="46"/>
                    </a:cubicBezTo>
                    <a:cubicBezTo>
                      <a:pt x="14" y="46"/>
                      <a:pt x="16" y="45"/>
                      <a:pt x="16" y="45"/>
                    </a:cubicBezTo>
                    <a:cubicBezTo>
                      <a:pt x="16" y="45"/>
                      <a:pt x="17" y="45"/>
                      <a:pt x="17" y="46"/>
                    </a:cubicBezTo>
                    <a:cubicBezTo>
                      <a:pt x="17" y="47"/>
                      <a:pt x="17" y="47"/>
                      <a:pt x="18" y="48"/>
                    </a:cubicBezTo>
                    <a:cubicBezTo>
                      <a:pt x="18" y="48"/>
                      <a:pt x="18" y="49"/>
                      <a:pt x="18" y="49"/>
                    </a:cubicBezTo>
                    <a:cubicBezTo>
                      <a:pt x="18" y="50"/>
                      <a:pt x="20" y="50"/>
                      <a:pt x="20" y="50"/>
                    </a:cubicBezTo>
                    <a:cubicBezTo>
                      <a:pt x="20" y="50"/>
                      <a:pt x="21" y="50"/>
                      <a:pt x="22" y="50"/>
                    </a:cubicBezTo>
                    <a:cubicBezTo>
                      <a:pt x="22" y="50"/>
                      <a:pt x="22" y="51"/>
                      <a:pt x="22" y="51"/>
                    </a:cubicBezTo>
                    <a:cubicBezTo>
                      <a:pt x="23" y="51"/>
                      <a:pt x="23" y="53"/>
                      <a:pt x="23" y="53"/>
                    </a:cubicBezTo>
                    <a:cubicBezTo>
                      <a:pt x="23" y="53"/>
                      <a:pt x="24" y="54"/>
                      <a:pt x="23" y="54"/>
                    </a:cubicBezTo>
                    <a:cubicBezTo>
                      <a:pt x="23" y="55"/>
                      <a:pt x="23" y="55"/>
                      <a:pt x="24" y="55"/>
                    </a:cubicBezTo>
                    <a:cubicBezTo>
                      <a:pt x="24" y="55"/>
                      <a:pt x="25" y="56"/>
                      <a:pt x="25" y="56"/>
                    </a:cubicBezTo>
                    <a:cubicBezTo>
                      <a:pt x="25" y="56"/>
                      <a:pt x="25" y="57"/>
                      <a:pt x="26" y="57"/>
                    </a:cubicBezTo>
                    <a:cubicBezTo>
                      <a:pt x="27" y="57"/>
                      <a:pt x="27" y="58"/>
                      <a:pt x="28" y="58"/>
                    </a:cubicBezTo>
                    <a:cubicBezTo>
                      <a:pt x="28" y="58"/>
                      <a:pt x="27" y="59"/>
                      <a:pt x="28" y="59"/>
                    </a:cubicBezTo>
                    <a:cubicBezTo>
                      <a:pt x="29" y="59"/>
                      <a:pt x="30" y="58"/>
                      <a:pt x="31" y="59"/>
                    </a:cubicBezTo>
                    <a:cubicBezTo>
                      <a:pt x="31" y="59"/>
                      <a:pt x="31" y="60"/>
                      <a:pt x="32" y="61"/>
                    </a:cubicBezTo>
                    <a:cubicBezTo>
                      <a:pt x="34" y="61"/>
                      <a:pt x="34" y="62"/>
                      <a:pt x="35" y="62"/>
                    </a:cubicBezTo>
                    <a:cubicBezTo>
                      <a:pt x="35" y="62"/>
                      <a:pt x="36" y="62"/>
                      <a:pt x="35" y="63"/>
                    </a:cubicBezTo>
                    <a:cubicBezTo>
                      <a:pt x="35" y="64"/>
                      <a:pt x="35" y="65"/>
                      <a:pt x="35" y="65"/>
                    </a:cubicBezTo>
                    <a:cubicBezTo>
                      <a:pt x="34" y="66"/>
                      <a:pt x="33" y="67"/>
                      <a:pt x="33" y="67"/>
                    </a:cubicBezTo>
                    <a:cubicBezTo>
                      <a:pt x="33" y="68"/>
                      <a:pt x="32" y="69"/>
                      <a:pt x="33" y="69"/>
                    </a:cubicBezTo>
                    <a:cubicBezTo>
                      <a:pt x="33" y="70"/>
                      <a:pt x="33" y="71"/>
                      <a:pt x="33" y="71"/>
                    </a:cubicBezTo>
                    <a:cubicBezTo>
                      <a:pt x="33" y="72"/>
                      <a:pt x="34" y="73"/>
                      <a:pt x="33" y="73"/>
                    </a:cubicBezTo>
                    <a:cubicBezTo>
                      <a:pt x="33" y="74"/>
                      <a:pt x="33" y="75"/>
                      <a:pt x="33" y="75"/>
                    </a:cubicBezTo>
                    <a:cubicBezTo>
                      <a:pt x="33" y="75"/>
                      <a:pt x="34" y="76"/>
                      <a:pt x="33" y="76"/>
                    </a:cubicBezTo>
                    <a:cubicBezTo>
                      <a:pt x="32" y="77"/>
                      <a:pt x="31" y="78"/>
                      <a:pt x="31" y="78"/>
                    </a:cubicBezTo>
                    <a:cubicBezTo>
                      <a:pt x="30" y="78"/>
                      <a:pt x="29" y="79"/>
                      <a:pt x="29" y="79"/>
                    </a:cubicBezTo>
                    <a:cubicBezTo>
                      <a:pt x="29" y="79"/>
                      <a:pt x="29" y="81"/>
                      <a:pt x="29" y="82"/>
                    </a:cubicBezTo>
                    <a:cubicBezTo>
                      <a:pt x="29" y="82"/>
                      <a:pt x="27" y="86"/>
                      <a:pt x="28" y="86"/>
                    </a:cubicBezTo>
                    <a:cubicBezTo>
                      <a:pt x="28" y="87"/>
                      <a:pt x="28" y="88"/>
                      <a:pt x="28" y="89"/>
                    </a:cubicBezTo>
                    <a:cubicBezTo>
                      <a:pt x="28" y="89"/>
                      <a:pt x="28" y="89"/>
                      <a:pt x="28" y="89"/>
                    </a:cubicBezTo>
                    <a:cubicBezTo>
                      <a:pt x="27" y="90"/>
                      <a:pt x="26" y="89"/>
                      <a:pt x="27" y="91"/>
                    </a:cubicBezTo>
                    <a:cubicBezTo>
                      <a:pt x="28" y="92"/>
                      <a:pt x="28" y="92"/>
                      <a:pt x="29" y="93"/>
                    </a:cubicBezTo>
                    <a:cubicBezTo>
                      <a:pt x="29" y="94"/>
                      <a:pt x="29" y="94"/>
                      <a:pt x="29" y="94"/>
                    </a:cubicBezTo>
                    <a:cubicBezTo>
                      <a:pt x="30" y="95"/>
                      <a:pt x="30" y="96"/>
                      <a:pt x="31" y="96"/>
                    </a:cubicBezTo>
                    <a:cubicBezTo>
                      <a:pt x="31" y="97"/>
                      <a:pt x="32" y="97"/>
                      <a:pt x="32" y="98"/>
                    </a:cubicBezTo>
                    <a:cubicBezTo>
                      <a:pt x="32" y="98"/>
                      <a:pt x="33" y="100"/>
                      <a:pt x="32" y="99"/>
                    </a:cubicBezTo>
                    <a:cubicBezTo>
                      <a:pt x="30" y="98"/>
                      <a:pt x="32" y="99"/>
                      <a:pt x="30" y="97"/>
                    </a:cubicBezTo>
                    <a:cubicBezTo>
                      <a:pt x="28" y="95"/>
                      <a:pt x="27" y="96"/>
                      <a:pt x="26" y="95"/>
                    </a:cubicBezTo>
                    <a:cubicBezTo>
                      <a:pt x="25" y="94"/>
                      <a:pt x="27" y="98"/>
                      <a:pt x="25" y="93"/>
                    </a:cubicBezTo>
                    <a:cubicBezTo>
                      <a:pt x="23" y="89"/>
                      <a:pt x="23" y="90"/>
                      <a:pt x="22" y="89"/>
                    </a:cubicBezTo>
                    <a:cubicBezTo>
                      <a:pt x="22" y="88"/>
                      <a:pt x="22" y="89"/>
                      <a:pt x="21" y="87"/>
                    </a:cubicBezTo>
                    <a:cubicBezTo>
                      <a:pt x="20" y="84"/>
                      <a:pt x="21" y="86"/>
                      <a:pt x="20" y="84"/>
                    </a:cubicBezTo>
                    <a:cubicBezTo>
                      <a:pt x="19" y="83"/>
                      <a:pt x="19" y="85"/>
                      <a:pt x="18" y="82"/>
                    </a:cubicBezTo>
                    <a:cubicBezTo>
                      <a:pt x="18" y="80"/>
                      <a:pt x="18" y="82"/>
                      <a:pt x="17" y="79"/>
                    </a:cubicBezTo>
                    <a:cubicBezTo>
                      <a:pt x="16" y="76"/>
                      <a:pt x="18" y="76"/>
                      <a:pt x="16" y="74"/>
                    </a:cubicBezTo>
                    <a:cubicBezTo>
                      <a:pt x="14" y="73"/>
                      <a:pt x="15" y="74"/>
                      <a:pt x="14" y="73"/>
                    </a:cubicBezTo>
                    <a:cubicBezTo>
                      <a:pt x="13" y="72"/>
                      <a:pt x="14" y="73"/>
                      <a:pt x="13" y="70"/>
                    </a:cubicBezTo>
                    <a:cubicBezTo>
                      <a:pt x="11" y="68"/>
                      <a:pt x="10" y="67"/>
                      <a:pt x="10" y="63"/>
                    </a:cubicBezTo>
                    <a:cubicBezTo>
                      <a:pt x="10" y="59"/>
                      <a:pt x="10" y="58"/>
                      <a:pt x="10" y="58"/>
                    </a:cubicBezTo>
                    <a:cubicBezTo>
                      <a:pt x="10" y="58"/>
                      <a:pt x="8" y="56"/>
                      <a:pt x="8" y="54"/>
                    </a:cubicBezTo>
                    <a:cubicBezTo>
                      <a:pt x="9" y="51"/>
                      <a:pt x="9" y="52"/>
                      <a:pt x="9" y="51"/>
                    </a:cubicBezTo>
                    <a:cubicBezTo>
                      <a:pt x="9" y="51"/>
                      <a:pt x="8" y="51"/>
                      <a:pt x="8" y="50"/>
                    </a:cubicBezTo>
                    <a:cubicBezTo>
                      <a:pt x="7" y="49"/>
                      <a:pt x="7" y="49"/>
                      <a:pt x="7" y="48"/>
                    </a:cubicBezTo>
                    <a:cubicBezTo>
                      <a:pt x="7" y="48"/>
                      <a:pt x="6" y="46"/>
                      <a:pt x="6" y="46"/>
                    </a:cubicBezTo>
                    <a:cubicBezTo>
                      <a:pt x="6" y="47"/>
                      <a:pt x="6" y="47"/>
                      <a:pt x="6" y="47"/>
                    </a:cubicBezTo>
                    <a:cubicBezTo>
                      <a:pt x="6" y="47"/>
                      <a:pt x="0" y="101"/>
                      <a:pt x="55" y="110"/>
                    </a:cubicBezTo>
                    <a:cubicBezTo>
                      <a:pt x="55" y="110"/>
                      <a:pt x="42" y="107"/>
                      <a:pt x="41" y="104"/>
                    </a:cubicBezTo>
                    <a:cubicBezTo>
                      <a:pt x="41" y="104"/>
                      <a:pt x="41" y="102"/>
                      <a:pt x="41" y="102"/>
                    </a:cubicBezTo>
                    <a:cubicBezTo>
                      <a:pt x="42" y="102"/>
                      <a:pt x="43" y="102"/>
                      <a:pt x="44" y="102"/>
                    </a:cubicBezTo>
                    <a:cubicBezTo>
                      <a:pt x="44" y="101"/>
                      <a:pt x="45" y="100"/>
                      <a:pt x="45" y="100"/>
                    </a:cubicBezTo>
                    <a:cubicBezTo>
                      <a:pt x="45" y="101"/>
                      <a:pt x="45" y="101"/>
                      <a:pt x="45" y="101"/>
                    </a:cubicBezTo>
                    <a:cubicBezTo>
                      <a:pt x="45" y="101"/>
                      <a:pt x="45" y="101"/>
                      <a:pt x="47" y="101"/>
                    </a:cubicBezTo>
                    <a:cubicBezTo>
                      <a:pt x="49" y="101"/>
                      <a:pt x="49" y="101"/>
                      <a:pt x="50" y="101"/>
                    </a:cubicBezTo>
                    <a:cubicBezTo>
                      <a:pt x="51" y="100"/>
                      <a:pt x="52" y="98"/>
                      <a:pt x="53" y="99"/>
                    </a:cubicBezTo>
                    <a:cubicBezTo>
                      <a:pt x="53" y="101"/>
                      <a:pt x="52" y="100"/>
                      <a:pt x="53" y="101"/>
                    </a:cubicBezTo>
                    <a:cubicBezTo>
                      <a:pt x="55" y="101"/>
                      <a:pt x="57" y="100"/>
                      <a:pt x="57" y="100"/>
                    </a:cubicBezTo>
                    <a:cubicBezTo>
                      <a:pt x="57" y="100"/>
                      <a:pt x="61" y="101"/>
                      <a:pt x="61" y="100"/>
                    </a:cubicBezTo>
                    <a:cubicBezTo>
                      <a:pt x="61" y="100"/>
                      <a:pt x="61" y="99"/>
                      <a:pt x="62" y="99"/>
                    </a:cubicBezTo>
                    <a:cubicBezTo>
                      <a:pt x="63" y="99"/>
                      <a:pt x="63" y="100"/>
                      <a:pt x="63" y="100"/>
                    </a:cubicBezTo>
                    <a:cubicBezTo>
                      <a:pt x="61" y="102"/>
                      <a:pt x="61" y="102"/>
                      <a:pt x="61" y="102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59" y="103"/>
                      <a:pt x="58" y="103"/>
                      <a:pt x="59" y="104"/>
                    </a:cubicBezTo>
                    <a:cubicBezTo>
                      <a:pt x="60" y="104"/>
                      <a:pt x="60" y="104"/>
                      <a:pt x="61" y="104"/>
                    </a:cubicBezTo>
                    <a:cubicBezTo>
                      <a:pt x="62" y="104"/>
                      <a:pt x="64" y="106"/>
                      <a:pt x="65" y="105"/>
                    </a:cubicBezTo>
                    <a:cubicBezTo>
                      <a:pt x="65" y="104"/>
                      <a:pt x="65" y="104"/>
                      <a:pt x="66" y="103"/>
                    </a:cubicBezTo>
                    <a:cubicBezTo>
                      <a:pt x="66" y="102"/>
                      <a:pt x="66" y="102"/>
                      <a:pt x="67" y="102"/>
                    </a:cubicBezTo>
                    <a:cubicBezTo>
                      <a:pt x="68" y="102"/>
                      <a:pt x="69" y="102"/>
                      <a:pt x="69" y="102"/>
                    </a:cubicBezTo>
                    <a:cubicBezTo>
                      <a:pt x="68" y="104"/>
                      <a:pt x="68" y="104"/>
                      <a:pt x="68" y="104"/>
                    </a:cubicBezTo>
                    <a:cubicBezTo>
                      <a:pt x="68" y="104"/>
                      <a:pt x="69" y="103"/>
                      <a:pt x="70" y="103"/>
                    </a:cubicBezTo>
                    <a:cubicBezTo>
                      <a:pt x="71" y="103"/>
                      <a:pt x="71" y="104"/>
                      <a:pt x="72" y="104"/>
                    </a:cubicBezTo>
                    <a:cubicBezTo>
                      <a:pt x="73" y="103"/>
                      <a:pt x="73" y="103"/>
                      <a:pt x="74" y="103"/>
                    </a:cubicBezTo>
                    <a:cubicBezTo>
                      <a:pt x="75" y="102"/>
                      <a:pt x="76" y="102"/>
                      <a:pt x="76" y="102"/>
                    </a:cubicBezTo>
                    <a:cubicBezTo>
                      <a:pt x="77" y="102"/>
                      <a:pt x="77" y="102"/>
                      <a:pt x="78" y="102"/>
                    </a:cubicBezTo>
                    <a:cubicBezTo>
                      <a:pt x="78" y="102"/>
                      <a:pt x="80" y="104"/>
                      <a:pt x="80" y="104"/>
                    </a:cubicBezTo>
                    <a:cubicBezTo>
                      <a:pt x="81" y="103"/>
                      <a:pt x="83" y="103"/>
                      <a:pt x="83" y="103"/>
                    </a:cubicBezTo>
                    <a:cubicBezTo>
                      <a:pt x="83" y="103"/>
                      <a:pt x="77" y="109"/>
                      <a:pt x="63" y="110"/>
                    </a:cubicBezTo>
                    <a:cubicBezTo>
                      <a:pt x="63" y="110"/>
                      <a:pt x="94" y="111"/>
                      <a:pt x="110" y="82"/>
                    </a:cubicBezTo>
                    <a:cubicBezTo>
                      <a:pt x="127" y="52"/>
                      <a:pt x="116" y="14"/>
                      <a:pt x="77" y="1"/>
                    </a:cubicBezTo>
                    <a:cubicBezTo>
                      <a:pt x="77" y="1"/>
                      <a:pt x="106" y="12"/>
                      <a:pt x="114" y="40"/>
                    </a:cubicBezTo>
                    <a:cubicBezTo>
                      <a:pt x="113" y="40"/>
                      <a:pt x="113" y="40"/>
                      <a:pt x="113" y="40"/>
                    </a:cubicBezTo>
                    <a:cubicBezTo>
                      <a:pt x="112" y="40"/>
                      <a:pt x="112" y="40"/>
                      <a:pt x="112" y="39"/>
                    </a:cubicBezTo>
                    <a:cubicBezTo>
                      <a:pt x="111" y="37"/>
                      <a:pt x="112" y="38"/>
                      <a:pt x="111" y="37"/>
                    </a:cubicBezTo>
                    <a:cubicBezTo>
                      <a:pt x="111" y="36"/>
                      <a:pt x="111" y="36"/>
                      <a:pt x="110" y="35"/>
                    </a:cubicBezTo>
                    <a:cubicBezTo>
                      <a:pt x="110" y="35"/>
                      <a:pt x="109" y="35"/>
                      <a:pt x="109" y="34"/>
                    </a:cubicBezTo>
                    <a:cubicBezTo>
                      <a:pt x="108" y="34"/>
                      <a:pt x="108" y="32"/>
                      <a:pt x="107" y="31"/>
                    </a:cubicBezTo>
                    <a:cubicBezTo>
                      <a:pt x="107" y="31"/>
                      <a:pt x="106" y="31"/>
                      <a:pt x="105" y="31"/>
                    </a:cubicBezTo>
                    <a:cubicBezTo>
                      <a:pt x="105" y="31"/>
                      <a:pt x="105" y="30"/>
                      <a:pt x="105" y="31"/>
                    </a:cubicBezTo>
                    <a:cubicBezTo>
                      <a:pt x="105" y="31"/>
                      <a:pt x="106" y="32"/>
                      <a:pt x="106" y="32"/>
                    </a:cubicBezTo>
                    <a:cubicBezTo>
                      <a:pt x="106" y="34"/>
                      <a:pt x="106" y="34"/>
                      <a:pt x="106" y="34"/>
                    </a:cubicBezTo>
                    <a:cubicBezTo>
                      <a:pt x="106" y="34"/>
                      <a:pt x="106" y="36"/>
                      <a:pt x="106" y="37"/>
                    </a:cubicBezTo>
                    <a:cubicBezTo>
                      <a:pt x="106" y="37"/>
                      <a:pt x="106" y="39"/>
                      <a:pt x="106" y="39"/>
                    </a:cubicBezTo>
                    <a:cubicBezTo>
                      <a:pt x="106" y="39"/>
                      <a:pt x="105" y="40"/>
                      <a:pt x="105" y="41"/>
                    </a:cubicBezTo>
                    <a:cubicBezTo>
                      <a:pt x="104" y="41"/>
                      <a:pt x="101" y="41"/>
                      <a:pt x="101" y="41"/>
                    </a:cubicBezTo>
                    <a:cubicBezTo>
                      <a:pt x="101" y="41"/>
                      <a:pt x="101" y="40"/>
                      <a:pt x="100" y="39"/>
                    </a:cubicBezTo>
                    <a:cubicBezTo>
                      <a:pt x="100" y="38"/>
                      <a:pt x="98" y="38"/>
                      <a:pt x="98" y="38"/>
                    </a:cubicBezTo>
                    <a:cubicBezTo>
                      <a:pt x="97" y="37"/>
                      <a:pt x="98" y="37"/>
                      <a:pt x="97" y="36"/>
                    </a:cubicBezTo>
                    <a:cubicBezTo>
                      <a:pt x="96" y="35"/>
                      <a:pt x="97" y="35"/>
                      <a:pt x="96" y="34"/>
                    </a:cubicBezTo>
                    <a:cubicBezTo>
                      <a:pt x="95" y="33"/>
                      <a:pt x="95" y="33"/>
                      <a:pt x="95" y="33"/>
                    </a:cubicBezTo>
                    <a:cubicBezTo>
                      <a:pt x="95" y="33"/>
                      <a:pt x="93" y="32"/>
                      <a:pt x="94" y="34"/>
                    </a:cubicBezTo>
                    <a:cubicBezTo>
                      <a:pt x="94" y="35"/>
                      <a:pt x="93" y="36"/>
                      <a:pt x="94" y="36"/>
                    </a:cubicBezTo>
                    <a:cubicBezTo>
                      <a:pt x="95" y="37"/>
                      <a:pt x="95" y="36"/>
                      <a:pt x="96" y="37"/>
                    </a:cubicBezTo>
                    <a:cubicBezTo>
                      <a:pt x="96" y="38"/>
                      <a:pt x="96" y="39"/>
                      <a:pt x="97" y="39"/>
                    </a:cubicBezTo>
                    <a:cubicBezTo>
                      <a:pt x="97" y="40"/>
                      <a:pt x="97" y="41"/>
                      <a:pt x="98" y="41"/>
                    </a:cubicBezTo>
                    <a:cubicBezTo>
                      <a:pt x="98" y="42"/>
                      <a:pt x="100" y="41"/>
                      <a:pt x="100" y="42"/>
                    </a:cubicBezTo>
                    <a:cubicBezTo>
                      <a:pt x="99" y="43"/>
                      <a:pt x="99" y="44"/>
                      <a:pt x="100" y="44"/>
                    </a:cubicBezTo>
                    <a:cubicBezTo>
                      <a:pt x="100" y="44"/>
                      <a:pt x="101" y="45"/>
                      <a:pt x="101" y="44"/>
                    </a:cubicBezTo>
                    <a:cubicBezTo>
                      <a:pt x="102" y="44"/>
                      <a:pt x="101" y="45"/>
                      <a:pt x="102" y="44"/>
                    </a:cubicBezTo>
                    <a:cubicBezTo>
                      <a:pt x="103" y="44"/>
                      <a:pt x="104" y="44"/>
                      <a:pt x="104" y="44"/>
                    </a:cubicBezTo>
                    <a:cubicBezTo>
                      <a:pt x="104" y="44"/>
                      <a:pt x="105" y="45"/>
                      <a:pt x="105" y="45"/>
                    </a:cubicBezTo>
                    <a:cubicBezTo>
                      <a:pt x="105" y="45"/>
                      <a:pt x="105" y="48"/>
                      <a:pt x="105" y="48"/>
                    </a:cubicBezTo>
                    <a:cubicBezTo>
                      <a:pt x="104" y="50"/>
                      <a:pt x="104" y="50"/>
                      <a:pt x="104" y="50"/>
                    </a:cubicBezTo>
                    <a:cubicBezTo>
                      <a:pt x="104" y="50"/>
                      <a:pt x="104" y="54"/>
                      <a:pt x="103" y="54"/>
                    </a:cubicBezTo>
                    <a:cubicBezTo>
                      <a:pt x="103" y="54"/>
                      <a:pt x="102" y="55"/>
                      <a:pt x="101" y="56"/>
                    </a:cubicBezTo>
                    <a:cubicBezTo>
                      <a:pt x="101" y="56"/>
                      <a:pt x="101" y="59"/>
                      <a:pt x="101" y="59"/>
                    </a:cubicBezTo>
                    <a:cubicBezTo>
                      <a:pt x="100" y="60"/>
                      <a:pt x="100" y="60"/>
                      <a:pt x="100" y="60"/>
                    </a:cubicBezTo>
                    <a:cubicBezTo>
                      <a:pt x="100" y="60"/>
                      <a:pt x="100" y="62"/>
                      <a:pt x="100" y="62"/>
                    </a:cubicBezTo>
                    <a:cubicBezTo>
                      <a:pt x="100" y="63"/>
                      <a:pt x="100" y="65"/>
                      <a:pt x="100" y="66"/>
                    </a:cubicBezTo>
                    <a:cubicBezTo>
                      <a:pt x="100" y="67"/>
                      <a:pt x="98" y="68"/>
                      <a:pt x="98" y="68"/>
                    </a:cubicBezTo>
                    <a:cubicBezTo>
                      <a:pt x="98" y="68"/>
                      <a:pt x="100" y="70"/>
                      <a:pt x="99" y="70"/>
                    </a:cubicBezTo>
                    <a:cubicBezTo>
                      <a:pt x="98" y="70"/>
                      <a:pt x="97" y="72"/>
                      <a:pt x="97" y="72"/>
                    </a:cubicBezTo>
                    <a:cubicBezTo>
                      <a:pt x="97" y="73"/>
                      <a:pt x="97" y="74"/>
                      <a:pt x="96" y="74"/>
                    </a:cubicBezTo>
                    <a:cubicBezTo>
                      <a:pt x="95" y="74"/>
                      <a:pt x="94" y="74"/>
                      <a:pt x="94" y="74"/>
                    </a:cubicBezTo>
                    <a:cubicBezTo>
                      <a:pt x="94" y="75"/>
                      <a:pt x="94" y="76"/>
                      <a:pt x="94" y="76"/>
                    </a:cubicBezTo>
                    <a:cubicBezTo>
                      <a:pt x="92" y="79"/>
                      <a:pt x="92" y="79"/>
                      <a:pt x="92" y="79"/>
                    </a:cubicBezTo>
                    <a:cubicBezTo>
                      <a:pt x="90" y="81"/>
                      <a:pt x="90" y="81"/>
                      <a:pt x="90" y="81"/>
                    </a:cubicBezTo>
                    <a:cubicBezTo>
                      <a:pt x="90" y="81"/>
                      <a:pt x="90" y="83"/>
                      <a:pt x="89" y="83"/>
                    </a:cubicBezTo>
                    <a:cubicBezTo>
                      <a:pt x="88" y="83"/>
                      <a:pt x="86" y="84"/>
                      <a:pt x="85" y="85"/>
                    </a:cubicBezTo>
                    <a:cubicBezTo>
                      <a:pt x="85" y="85"/>
                      <a:pt x="83" y="86"/>
                      <a:pt x="82" y="86"/>
                    </a:cubicBezTo>
                    <a:cubicBezTo>
                      <a:pt x="82" y="86"/>
                      <a:pt x="83" y="88"/>
                      <a:pt x="82" y="86"/>
                    </a:cubicBezTo>
                    <a:cubicBezTo>
                      <a:pt x="81" y="84"/>
                      <a:pt x="82" y="85"/>
                      <a:pt x="81" y="83"/>
                    </a:cubicBezTo>
                    <a:cubicBezTo>
                      <a:pt x="80" y="81"/>
                      <a:pt x="80" y="83"/>
                      <a:pt x="80" y="81"/>
                    </a:cubicBezTo>
                    <a:cubicBezTo>
                      <a:pt x="80" y="79"/>
                      <a:pt x="80" y="81"/>
                      <a:pt x="80" y="79"/>
                    </a:cubicBezTo>
                    <a:cubicBezTo>
                      <a:pt x="80" y="78"/>
                      <a:pt x="80" y="79"/>
                      <a:pt x="79" y="77"/>
                    </a:cubicBezTo>
                    <a:cubicBezTo>
                      <a:pt x="79" y="76"/>
                      <a:pt x="79" y="76"/>
                      <a:pt x="78" y="75"/>
                    </a:cubicBezTo>
                    <a:cubicBezTo>
                      <a:pt x="77" y="74"/>
                      <a:pt x="76" y="75"/>
                      <a:pt x="76" y="73"/>
                    </a:cubicBezTo>
                    <a:cubicBezTo>
                      <a:pt x="77" y="72"/>
                      <a:pt x="77" y="73"/>
                      <a:pt x="77" y="72"/>
                    </a:cubicBezTo>
                    <a:cubicBezTo>
                      <a:pt x="77" y="70"/>
                      <a:pt x="77" y="70"/>
                      <a:pt x="78" y="69"/>
                    </a:cubicBezTo>
                    <a:cubicBezTo>
                      <a:pt x="79" y="68"/>
                      <a:pt x="80" y="68"/>
                      <a:pt x="80" y="67"/>
                    </a:cubicBezTo>
                    <a:cubicBezTo>
                      <a:pt x="80" y="66"/>
                      <a:pt x="80" y="66"/>
                      <a:pt x="79" y="65"/>
                    </a:cubicBezTo>
                    <a:cubicBezTo>
                      <a:pt x="79" y="64"/>
                      <a:pt x="78" y="63"/>
                      <a:pt x="78" y="63"/>
                    </a:cubicBezTo>
                    <a:cubicBezTo>
                      <a:pt x="78" y="63"/>
                      <a:pt x="78" y="63"/>
                      <a:pt x="77" y="62"/>
                    </a:cubicBezTo>
                    <a:cubicBezTo>
                      <a:pt x="76" y="61"/>
                      <a:pt x="76" y="60"/>
                      <a:pt x="76" y="60"/>
                    </a:cubicBezTo>
                    <a:cubicBezTo>
                      <a:pt x="76" y="60"/>
                      <a:pt x="76" y="57"/>
                      <a:pt x="76" y="56"/>
                    </a:cubicBezTo>
                    <a:cubicBezTo>
                      <a:pt x="76" y="55"/>
                      <a:pt x="75" y="57"/>
                      <a:pt x="76" y="55"/>
                    </a:cubicBezTo>
                    <a:cubicBezTo>
                      <a:pt x="76" y="53"/>
                      <a:pt x="76" y="52"/>
                      <a:pt x="76" y="52"/>
                    </a:cubicBezTo>
                    <a:cubicBezTo>
                      <a:pt x="76" y="52"/>
                      <a:pt x="74" y="51"/>
                      <a:pt x="73" y="51"/>
                    </a:cubicBezTo>
                    <a:cubicBezTo>
                      <a:pt x="73" y="51"/>
                      <a:pt x="73" y="52"/>
                      <a:pt x="72" y="52"/>
                    </a:cubicBezTo>
                    <a:cubicBezTo>
                      <a:pt x="70" y="51"/>
                      <a:pt x="71" y="50"/>
                      <a:pt x="70" y="50"/>
                    </a:cubicBezTo>
                    <a:cubicBezTo>
                      <a:pt x="70" y="49"/>
                      <a:pt x="69" y="49"/>
                      <a:pt x="68" y="50"/>
                    </a:cubicBezTo>
                    <a:cubicBezTo>
                      <a:pt x="68" y="50"/>
                      <a:pt x="66" y="50"/>
                      <a:pt x="65" y="51"/>
                    </a:cubicBezTo>
                    <a:cubicBezTo>
                      <a:pt x="64" y="51"/>
                      <a:pt x="64" y="51"/>
                      <a:pt x="62" y="51"/>
                    </a:cubicBezTo>
                    <a:cubicBezTo>
                      <a:pt x="61" y="51"/>
                      <a:pt x="59" y="52"/>
                      <a:pt x="58" y="51"/>
                    </a:cubicBezTo>
                    <a:cubicBezTo>
                      <a:pt x="56" y="51"/>
                      <a:pt x="56" y="51"/>
                      <a:pt x="56" y="50"/>
                    </a:cubicBezTo>
                    <a:cubicBezTo>
                      <a:pt x="55" y="49"/>
                      <a:pt x="56" y="49"/>
                      <a:pt x="55" y="48"/>
                    </a:cubicBezTo>
                    <a:cubicBezTo>
                      <a:pt x="53" y="48"/>
                      <a:pt x="53" y="48"/>
                      <a:pt x="53" y="47"/>
                    </a:cubicBezTo>
                    <a:cubicBezTo>
                      <a:pt x="53" y="46"/>
                      <a:pt x="53" y="46"/>
                      <a:pt x="53" y="45"/>
                    </a:cubicBezTo>
                    <a:cubicBezTo>
                      <a:pt x="52" y="44"/>
                      <a:pt x="53" y="46"/>
                      <a:pt x="52" y="44"/>
                    </a:cubicBezTo>
                    <a:cubicBezTo>
                      <a:pt x="50" y="42"/>
                      <a:pt x="50" y="44"/>
                      <a:pt x="50" y="42"/>
                    </a:cubicBezTo>
                    <a:cubicBezTo>
                      <a:pt x="51" y="41"/>
                      <a:pt x="51" y="42"/>
                      <a:pt x="51" y="40"/>
                    </a:cubicBezTo>
                    <a:cubicBezTo>
                      <a:pt x="51" y="39"/>
                      <a:pt x="53" y="41"/>
                      <a:pt x="52" y="38"/>
                    </a:cubicBezTo>
                    <a:cubicBezTo>
                      <a:pt x="51" y="35"/>
                      <a:pt x="50" y="35"/>
                      <a:pt x="52" y="33"/>
                    </a:cubicBezTo>
                    <a:cubicBezTo>
                      <a:pt x="53" y="31"/>
                      <a:pt x="55" y="30"/>
                      <a:pt x="55" y="30"/>
                    </a:cubicBezTo>
                    <a:cubicBezTo>
                      <a:pt x="55" y="29"/>
                      <a:pt x="56" y="28"/>
                      <a:pt x="56" y="27"/>
                    </a:cubicBezTo>
                    <a:cubicBezTo>
                      <a:pt x="57" y="27"/>
                      <a:pt x="56" y="27"/>
                      <a:pt x="58" y="27"/>
                    </a:cubicBezTo>
                    <a:cubicBezTo>
                      <a:pt x="59" y="27"/>
                      <a:pt x="60" y="26"/>
                      <a:pt x="61" y="26"/>
                    </a:cubicBezTo>
                    <a:cubicBezTo>
                      <a:pt x="62" y="25"/>
                      <a:pt x="63" y="24"/>
                      <a:pt x="63" y="23"/>
                    </a:cubicBezTo>
                    <a:cubicBezTo>
                      <a:pt x="64" y="23"/>
                      <a:pt x="63" y="24"/>
                      <a:pt x="65" y="23"/>
                    </a:cubicBezTo>
                    <a:cubicBezTo>
                      <a:pt x="66" y="23"/>
                      <a:pt x="66" y="23"/>
                      <a:pt x="67" y="23"/>
                    </a:cubicBezTo>
                    <a:cubicBezTo>
                      <a:pt x="68" y="23"/>
                      <a:pt x="66" y="23"/>
                      <a:pt x="68" y="23"/>
                    </a:cubicBezTo>
                    <a:cubicBezTo>
                      <a:pt x="70" y="22"/>
                      <a:pt x="70" y="22"/>
                      <a:pt x="70" y="22"/>
                    </a:cubicBezTo>
                    <a:cubicBezTo>
                      <a:pt x="71" y="22"/>
                      <a:pt x="71" y="23"/>
                      <a:pt x="72" y="23"/>
                    </a:cubicBezTo>
                    <a:cubicBezTo>
                      <a:pt x="72" y="23"/>
                      <a:pt x="72" y="21"/>
                      <a:pt x="72" y="23"/>
                    </a:cubicBezTo>
                    <a:cubicBezTo>
                      <a:pt x="73" y="25"/>
                      <a:pt x="72" y="26"/>
                      <a:pt x="73" y="26"/>
                    </a:cubicBezTo>
                    <a:cubicBezTo>
                      <a:pt x="75" y="26"/>
                      <a:pt x="73" y="26"/>
                      <a:pt x="75" y="26"/>
                    </a:cubicBezTo>
                    <a:cubicBezTo>
                      <a:pt x="76" y="26"/>
                      <a:pt x="76" y="26"/>
                      <a:pt x="77" y="27"/>
                    </a:cubicBezTo>
                    <a:cubicBezTo>
                      <a:pt x="77" y="27"/>
                      <a:pt x="78" y="27"/>
                      <a:pt x="79" y="27"/>
                    </a:cubicBezTo>
                    <a:cubicBezTo>
                      <a:pt x="80" y="27"/>
                      <a:pt x="79" y="29"/>
                      <a:pt x="80" y="27"/>
                    </a:cubicBezTo>
                    <a:cubicBezTo>
                      <a:pt x="82" y="26"/>
                      <a:pt x="79" y="26"/>
                      <a:pt x="82" y="26"/>
                    </a:cubicBezTo>
                    <a:cubicBezTo>
                      <a:pt x="85" y="26"/>
                      <a:pt x="85" y="27"/>
                      <a:pt x="86" y="26"/>
                    </a:cubicBezTo>
                    <a:cubicBezTo>
                      <a:pt x="86" y="26"/>
                      <a:pt x="86" y="27"/>
                      <a:pt x="88" y="26"/>
                    </a:cubicBezTo>
                    <a:cubicBezTo>
                      <a:pt x="89" y="25"/>
                      <a:pt x="89" y="25"/>
                      <a:pt x="90" y="26"/>
                    </a:cubicBezTo>
                    <a:cubicBezTo>
                      <a:pt x="90" y="26"/>
                      <a:pt x="90" y="27"/>
                      <a:pt x="91" y="26"/>
                    </a:cubicBezTo>
                    <a:cubicBezTo>
                      <a:pt x="91" y="25"/>
                      <a:pt x="92" y="25"/>
                      <a:pt x="91" y="24"/>
                    </a:cubicBezTo>
                    <a:cubicBezTo>
                      <a:pt x="89" y="24"/>
                      <a:pt x="89" y="24"/>
                      <a:pt x="88" y="23"/>
                    </a:cubicBezTo>
                    <a:cubicBezTo>
                      <a:pt x="88" y="22"/>
                      <a:pt x="90" y="23"/>
                      <a:pt x="88" y="22"/>
                    </a:cubicBezTo>
                    <a:cubicBezTo>
                      <a:pt x="87" y="22"/>
                      <a:pt x="87" y="22"/>
                      <a:pt x="86" y="22"/>
                    </a:cubicBezTo>
                    <a:cubicBezTo>
                      <a:pt x="84" y="21"/>
                      <a:pt x="83" y="23"/>
                      <a:pt x="83" y="22"/>
                    </a:cubicBezTo>
                    <a:cubicBezTo>
                      <a:pt x="83" y="21"/>
                      <a:pt x="80" y="23"/>
                      <a:pt x="83" y="21"/>
                    </a:cubicBezTo>
                    <a:cubicBezTo>
                      <a:pt x="85" y="19"/>
                      <a:pt x="84" y="18"/>
                      <a:pt x="85" y="18"/>
                    </a:cubicBezTo>
                    <a:cubicBezTo>
                      <a:pt x="87" y="19"/>
                      <a:pt x="86" y="20"/>
                      <a:pt x="87" y="19"/>
                    </a:cubicBezTo>
                    <a:cubicBezTo>
                      <a:pt x="88" y="18"/>
                      <a:pt x="90" y="18"/>
                      <a:pt x="88" y="17"/>
                    </a:cubicBezTo>
                    <a:cubicBezTo>
                      <a:pt x="86" y="16"/>
                      <a:pt x="88" y="16"/>
                      <a:pt x="86" y="15"/>
                    </a:cubicBezTo>
                    <a:cubicBezTo>
                      <a:pt x="84" y="14"/>
                      <a:pt x="83" y="18"/>
                      <a:pt x="82" y="18"/>
                    </a:cubicBezTo>
                    <a:cubicBezTo>
                      <a:pt x="81" y="17"/>
                      <a:pt x="81" y="17"/>
                      <a:pt x="80" y="17"/>
                    </a:cubicBezTo>
                    <a:cubicBezTo>
                      <a:pt x="80" y="17"/>
                      <a:pt x="80" y="19"/>
                      <a:pt x="80" y="20"/>
                    </a:cubicBezTo>
                    <a:cubicBezTo>
                      <a:pt x="79" y="21"/>
                      <a:pt x="80" y="21"/>
                      <a:pt x="79" y="20"/>
                    </a:cubicBezTo>
                    <a:cubicBezTo>
                      <a:pt x="77" y="20"/>
                      <a:pt x="81" y="20"/>
                      <a:pt x="77" y="18"/>
                    </a:cubicBezTo>
                    <a:cubicBezTo>
                      <a:pt x="73" y="17"/>
                      <a:pt x="72" y="17"/>
                      <a:pt x="71" y="18"/>
                    </a:cubicBezTo>
                    <a:cubicBezTo>
                      <a:pt x="71" y="18"/>
                      <a:pt x="70" y="18"/>
                      <a:pt x="70" y="19"/>
                    </a:cubicBezTo>
                    <a:cubicBezTo>
                      <a:pt x="69" y="19"/>
                      <a:pt x="71" y="20"/>
                      <a:pt x="69" y="19"/>
                    </a:cubicBezTo>
                    <a:cubicBezTo>
                      <a:pt x="68" y="18"/>
                      <a:pt x="66" y="20"/>
                      <a:pt x="66" y="20"/>
                    </a:cubicBezTo>
                    <a:cubicBezTo>
                      <a:pt x="66" y="20"/>
                      <a:pt x="66" y="19"/>
                      <a:pt x="65" y="20"/>
                    </a:cubicBezTo>
                    <a:cubicBezTo>
                      <a:pt x="64" y="20"/>
                      <a:pt x="63" y="21"/>
                      <a:pt x="62" y="21"/>
                    </a:cubicBezTo>
                    <a:cubicBezTo>
                      <a:pt x="61" y="20"/>
                      <a:pt x="60" y="21"/>
                      <a:pt x="61" y="19"/>
                    </a:cubicBezTo>
                    <a:cubicBezTo>
                      <a:pt x="63" y="17"/>
                      <a:pt x="62" y="18"/>
                      <a:pt x="64" y="17"/>
                    </a:cubicBezTo>
                    <a:cubicBezTo>
                      <a:pt x="66" y="16"/>
                      <a:pt x="69" y="16"/>
                      <a:pt x="66" y="16"/>
                    </a:cubicBezTo>
                    <a:cubicBezTo>
                      <a:pt x="63" y="15"/>
                      <a:pt x="68" y="15"/>
                      <a:pt x="64" y="13"/>
                    </a:cubicBezTo>
                    <a:cubicBezTo>
                      <a:pt x="60" y="11"/>
                      <a:pt x="60" y="14"/>
                      <a:pt x="60" y="11"/>
                    </a:cubicBezTo>
                    <a:cubicBezTo>
                      <a:pt x="61" y="9"/>
                      <a:pt x="60" y="9"/>
                      <a:pt x="59" y="9"/>
                    </a:cubicBezTo>
                    <a:cubicBezTo>
                      <a:pt x="59" y="9"/>
                      <a:pt x="56" y="10"/>
                      <a:pt x="55" y="10"/>
                    </a:cubicBezTo>
                    <a:cubicBezTo>
                      <a:pt x="54" y="10"/>
                      <a:pt x="55" y="11"/>
                      <a:pt x="54" y="10"/>
                    </a:cubicBezTo>
                    <a:cubicBezTo>
                      <a:pt x="52" y="9"/>
                      <a:pt x="51" y="10"/>
                      <a:pt x="52" y="9"/>
                    </a:cubicBezTo>
                    <a:cubicBezTo>
                      <a:pt x="53" y="7"/>
                      <a:pt x="53" y="7"/>
                      <a:pt x="54" y="6"/>
                    </a:cubicBezTo>
                    <a:cubicBezTo>
                      <a:pt x="55" y="5"/>
                      <a:pt x="55" y="2"/>
                      <a:pt x="57" y="3"/>
                    </a:cubicBezTo>
                    <a:cubicBezTo>
                      <a:pt x="60" y="4"/>
                      <a:pt x="59" y="4"/>
                      <a:pt x="61" y="4"/>
                    </a:cubicBezTo>
                    <a:cubicBezTo>
                      <a:pt x="63" y="4"/>
                      <a:pt x="64" y="4"/>
                      <a:pt x="64" y="3"/>
                    </a:cubicBezTo>
                    <a:cubicBezTo>
                      <a:pt x="64" y="3"/>
                      <a:pt x="62" y="2"/>
                      <a:pt x="62" y="2"/>
                    </a:cubicBezTo>
                    <a:cubicBezTo>
                      <a:pt x="62" y="2"/>
                      <a:pt x="61" y="2"/>
                      <a:pt x="61" y="2"/>
                    </a:cubicBezTo>
                    <a:cubicBezTo>
                      <a:pt x="61" y="1"/>
                      <a:pt x="62" y="0"/>
                      <a:pt x="62" y="0"/>
                    </a:cubicBezTo>
                    <a:cubicBezTo>
                      <a:pt x="61" y="0"/>
                      <a:pt x="61" y="0"/>
                      <a:pt x="61" y="0"/>
                    </a:cubicBezTo>
                    <a:cubicBezTo>
                      <a:pt x="61" y="0"/>
                      <a:pt x="54" y="0"/>
                      <a:pt x="52" y="0"/>
                    </a:cubicBez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5" name="Freeform 3769"/>
              <p:cNvSpPr/>
              <p:nvPr/>
            </p:nvSpPr>
            <p:spPr bwMode="auto">
              <a:xfrm>
                <a:off x="8374565" y="4646548"/>
                <a:ext cx="110687" cy="128296"/>
              </a:xfrm>
              <a:custGeom>
                <a:avLst/>
                <a:gdLst>
                  <a:gd name="T0" fmla="*/ 26 w 37"/>
                  <a:gd name="T1" fmla="*/ 2 h 43"/>
                  <a:gd name="T2" fmla="*/ 26 w 37"/>
                  <a:gd name="T3" fmla="*/ 16 h 43"/>
                  <a:gd name="T4" fmla="*/ 15 w 37"/>
                  <a:gd name="T5" fmla="*/ 25 h 43"/>
                  <a:gd name="T6" fmla="*/ 1 w 37"/>
                  <a:gd name="T7" fmla="*/ 35 h 43"/>
                  <a:gd name="T8" fmla="*/ 37 w 37"/>
                  <a:gd name="T9" fmla="*/ 43 h 43"/>
                  <a:gd name="T10" fmla="*/ 37 w 37"/>
                  <a:gd name="T11" fmla="*/ 0 h 43"/>
                  <a:gd name="T12" fmla="*/ 26 w 37"/>
                  <a:gd name="T13" fmla="*/ 2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7" h="43">
                    <a:moveTo>
                      <a:pt x="26" y="2"/>
                    </a:moveTo>
                    <a:cubicBezTo>
                      <a:pt x="26" y="16"/>
                      <a:pt x="26" y="16"/>
                      <a:pt x="26" y="16"/>
                    </a:cubicBezTo>
                    <a:cubicBezTo>
                      <a:pt x="26" y="16"/>
                      <a:pt x="22" y="22"/>
                      <a:pt x="15" y="25"/>
                    </a:cubicBezTo>
                    <a:cubicBezTo>
                      <a:pt x="7" y="27"/>
                      <a:pt x="0" y="31"/>
                      <a:pt x="1" y="35"/>
                    </a:cubicBezTo>
                    <a:cubicBezTo>
                      <a:pt x="2" y="39"/>
                      <a:pt x="11" y="43"/>
                      <a:pt x="37" y="43"/>
                    </a:cubicBezTo>
                    <a:cubicBezTo>
                      <a:pt x="37" y="0"/>
                      <a:pt x="37" y="0"/>
                      <a:pt x="37" y="0"/>
                    </a:cubicBezTo>
                    <a:lnTo>
                      <a:pt x="26" y="2"/>
                    </a:ln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6" name="Freeform 3770"/>
              <p:cNvSpPr/>
              <p:nvPr/>
            </p:nvSpPr>
            <p:spPr bwMode="auto">
              <a:xfrm>
                <a:off x="8472672" y="4646548"/>
                <a:ext cx="101882" cy="128296"/>
              </a:xfrm>
              <a:custGeom>
                <a:avLst/>
                <a:gdLst>
                  <a:gd name="T0" fmla="*/ 8 w 34"/>
                  <a:gd name="T1" fmla="*/ 2 h 43"/>
                  <a:gd name="T2" fmla="*/ 8 w 34"/>
                  <a:gd name="T3" fmla="*/ 16 h 43"/>
                  <a:gd name="T4" fmla="*/ 18 w 34"/>
                  <a:gd name="T5" fmla="*/ 25 h 43"/>
                  <a:gd name="T6" fmla="*/ 34 w 34"/>
                  <a:gd name="T7" fmla="*/ 35 h 43"/>
                  <a:gd name="T8" fmla="*/ 0 w 34"/>
                  <a:gd name="T9" fmla="*/ 43 h 43"/>
                  <a:gd name="T10" fmla="*/ 0 w 34"/>
                  <a:gd name="T11" fmla="*/ 0 h 43"/>
                  <a:gd name="T12" fmla="*/ 8 w 34"/>
                  <a:gd name="T13" fmla="*/ 2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4" h="43">
                    <a:moveTo>
                      <a:pt x="8" y="2"/>
                    </a:moveTo>
                    <a:cubicBezTo>
                      <a:pt x="8" y="16"/>
                      <a:pt x="8" y="16"/>
                      <a:pt x="8" y="16"/>
                    </a:cubicBezTo>
                    <a:cubicBezTo>
                      <a:pt x="8" y="16"/>
                      <a:pt x="10" y="22"/>
                      <a:pt x="18" y="25"/>
                    </a:cubicBezTo>
                    <a:cubicBezTo>
                      <a:pt x="25" y="27"/>
                      <a:pt x="34" y="31"/>
                      <a:pt x="34" y="35"/>
                    </a:cubicBezTo>
                    <a:cubicBezTo>
                      <a:pt x="33" y="39"/>
                      <a:pt x="19" y="43"/>
                      <a:pt x="0" y="43"/>
                    </a:cubicBezTo>
                    <a:cubicBezTo>
                      <a:pt x="0" y="0"/>
                      <a:pt x="0" y="0"/>
                      <a:pt x="0" y="0"/>
                    </a:cubicBezTo>
                    <a:lnTo>
                      <a:pt x="8" y="2"/>
                    </a:ln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7" name="Freeform 3771"/>
              <p:cNvSpPr/>
              <p:nvPr/>
            </p:nvSpPr>
            <p:spPr bwMode="auto">
              <a:xfrm>
                <a:off x="8291548" y="4274238"/>
                <a:ext cx="381114" cy="384887"/>
              </a:xfrm>
              <a:custGeom>
                <a:avLst/>
                <a:gdLst>
                  <a:gd name="T0" fmla="*/ 94 w 128"/>
                  <a:gd name="T1" fmla="*/ 7 h 129"/>
                  <a:gd name="T2" fmla="*/ 120 w 128"/>
                  <a:gd name="T3" fmla="*/ 58 h 129"/>
                  <a:gd name="T4" fmla="*/ 57 w 128"/>
                  <a:gd name="T5" fmla="*/ 121 h 129"/>
                  <a:gd name="T6" fmla="*/ 7 w 128"/>
                  <a:gd name="T7" fmla="*/ 96 h 129"/>
                  <a:gd name="T8" fmla="*/ 0 w 128"/>
                  <a:gd name="T9" fmla="*/ 101 h 129"/>
                  <a:gd name="T10" fmla="*/ 57 w 128"/>
                  <a:gd name="T11" fmla="*/ 129 h 129"/>
                  <a:gd name="T12" fmla="*/ 128 w 128"/>
                  <a:gd name="T13" fmla="*/ 58 h 129"/>
                  <a:gd name="T14" fmla="*/ 99 w 128"/>
                  <a:gd name="T15" fmla="*/ 0 h 129"/>
                  <a:gd name="T16" fmla="*/ 94 w 128"/>
                  <a:gd name="T17" fmla="*/ 7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8" h="129">
                    <a:moveTo>
                      <a:pt x="94" y="7"/>
                    </a:moveTo>
                    <a:cubicBezTo>
                      <a:pt x="110" y="18"/>
                      <a:pt x="120" y="37"/>
                      <a:pt x="120" y="58"/>
                    </a:cubicBezTo>
                    <a:cubicBezTo>
                      <a:pt x="120" y="93"/>
                      <a:pt x="92" y="121"/>
                      <a:pt x="57" y="121"/>
                    </a:cubicBezTo>
                    <a:cubicBezTo>
                      <a:pt x="37" y="121"/>
                      <a:pt x="18" y="111"/>
                      <a:pt x="7" y="96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13" y="118"/>
                      <a:pt x="34" y="129"/>
                      <a:pt x="57" y="129"/>
                    </a:cubicBezTo>
                    <a:cubicBezTo>
                      <a:pt x="97" y="129"/>
                      <a:pt x="128" y="97"/>
                      <a:pt x="128" y="58"/>
                    </a:cubicBezTo>
                    <a:cubicBezTo>
                      <a:pt x="128" y="34"/>
                      <a:pt x="117" y="13"/>
                      <a:pt x="99" y="0"/>
                    </a:cubicBezTo>
                    <a:lnTo>
                      <a:pt x="94" y="7"/>
                    </a:ln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8" name="Freeform 3772"/>
              <p:cNvSpPr>
                <a:spLocks noEditPoints="1"/>
              </p:cNvSpPr>
              <p:nvPr/>
            </p:nvSpPr>
            <p:spPr bwMode="auto">
              <a:xfrm>
                <a:off x="8294064" y="4284301"/>
                <a:ext cx="339606" cy="335833"/>
              </a:xfrm>
              <a:custGeom>
                <a:avLst/>
                <a:gdLst>
                  <a:gd name="T0" fmla="*/ 57 w 114"/>
                  <a:gd name="T1" fmla="*/ 0 h 113"/>
                  <a:gd name="T2" fmla="*/ 0 w 114"/>
                  <a:gd name="T3" fmla="*/ 56 h 113"/>
                  <a:gd name="T4" fmla="*/ 57 w 114"/>
                  <a:gd name="T5" fmla="*/ 113 h 113"/>
                  <a:gd name="T6" fmla="*/ 114 w 114"/>
                  <a:gd name="T7" fmla="*/ 56 h 113"/>
                  <a:gd name="T8" fmla="*/ 57 w 114"/>
                  <a:gd name="T9" fmla="*/ 0 h 113"/>
                  <a:gd name="T10" fmla="*/ 57 w 114"/>
                  <a:gd name="T11" fmla="*/ 110 h 113"/>
                  <a:gd name="T12" fmla="*/ 3 w 114"/>
                  <a:gd name="T13" fmla="*/ 56 h 113"/>
                  <a:gd name="T14" fmla="*/ 57 w 114"/>
                  <a:gd name="T15" fmla="*/ 2 h 113"/>
                  <a:gd name="T16" fmla="*/ 111 w 114"/>
                  <a:gd name="T17" fmla="*/ 56 h 113"/>
                  <a:gd name="T18" fmla="*/ 57 w 114"/>
                  <a:gd name="T19" fmla="*/ 110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4" h="113">
                    <a:moveTo>
                      <a:pt x="57" y="0"/>
                    </a:moveTo>
                    <a:cubicBezTo>
                      <a:pt x="26" y="0"/>
                      <a:pt x="0" y="25"/>
                      <a:pt x="0" y="56"/>
                    </a:cubicBezTo>
                    <a:cubicBezTo>
                      <a:pt x="0" y="87"/>
                      <a:pt x="26" y="113"/>
                      <a:pt x="57" y="113"/>
                    </a:cubicBezTo>
                    <a:cubicBezTo>
                      <a:pt x="88" y="113"/>
                      <a:pt x="114" y="87"/>
                      <a:pt x="114" y="56"/>
                    </a:cubicBezTo>
                    <a:cubicBezTo>
                      <a:pt x="114" y="25"/>
                      <a:pt x="88" y="0"/>
                      <a:pt x="57" y="0"/>
                    </a:cubicBezTo>
                    <a:close/>
                    <a:moveTo>
                      <a:pt x="57" y="110"/>
                    </a:moveTo>
                    <a:cubicBezTo>
                      <a:pt x="27" y="110"/>
                      <a:pt x="3" y="86"/>
                      <a:pt x="3" y="56"/>
                    </a:cubicBezTo>
                    <a:cubicBezTo>
                      <a:pt x="3" y="26"/>
                      <a:pt x="27" y="2"/>
                      <a:pt x="57" y="2"/>
                    </a:cubicBezTo>
                    <a:cubicBezTo>
                      <a:pt x="87" y="2"/>
                      <a:pt x="111" y="26"/>
                      <a:pt x="111" y="56"/>
                    </a:cubicBezTo>
                    <a:cubicBezTo>
                      <a:pt x="111" y="86"/>
                      <a:pt x="87" y="110"/>
                      <a:pt x="57" y="110"/>
                    </a:cubicBez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9" name="Freeform 3773"/>
              <p:cNvSpPr/>
              <p:nvPr/>
            </p:nvSpPr>
            <p:spPr bwMode="auto">
              <a:xfrm>
                <a:off x="8285261" y="4289332"/>
                <a:ext cx="378597" cy="330800"/>
              </a:xfrm>
              <a:custGeom>
                <a:avLst/>
                <a:gdLst>
                  <a:gd name="T0" fmla="*/ 37 w 127"/>
                  <a:gd name="T1" fmla="*/ 8 h 111"/>
                  <a:gd name="T2" fmla="*/ 35 w 127"/>
                  <a:gd name="T3" fmla="*/ 13 h 111"/>
                  <a:gd name="T4" fmla="*/ 32 w 127"/>
                  <a:gd name="T5" fmla="*/ 16 h 111"/>
                  <a:gd name="T6" fmla="*/ 30 w 127"/>
                  <a:gd name="T7" fmla="*/ 14 h 111"/>
                  <a:gd name="T8" fmla="*/ 30 w 127"/>
                  <a:gd name="T9" fmla="*/ 18 h 111"/>
                  <a:gd name="T10" fmla="*/ 24 w 127"/>
                  <a:gd name="T11" fmla="*/ 19 h 111"/>
                  <a:gd name="T12" fmla="*/ 20 w 127"/>
                  <a:gd name="T13" fmla="*/ 23 h 111"/>
                  <a:gd name="T14" fmla="*/ 16 w 127"/>
                  <a:gd name="T15" fmla="*/ 30 h 111"/>
                  <a:gd name="T16" fmla="*/ 12 w 127"/>
                  <a:gd name="T17" fmla="*/ 34 h 111"/>
                  <a:gd name="T18" fmla="*/ 15 w 127"/>
                  <a:gd name="T19" fmla="*/ 37 h 111"/>
                  <a:gd name="T20" fmla="*/ 16 w 127"/>
                  <a:gd name="T21" fmla="*/ 39 h 111"/>
                  <a:gd name="T22" fmla="*/ 13 w 127"/>
                  <a:gd name="T23" fmla="*/ 36 h 111"/>
                  <a:gd name="T24" fmla="*/ 11 w 127"/>
                  <a:gd name="T25" fmla="*/ 33 h 111"/>
                  <a:gd name="T26" fmla="*/ 10 w 127"/>
                  <a:gd name="T27" fmla="*/ 38 h 111"/>
                  <a:gd name="T28" fmla="*/ 10 w 127"/>
                  <a:gd name="T29" fmla="*/ 46 h 111"/>
                  <a:gd name="T30" fmla="*/ 14 w 127"/>
                  <a:gd name="T31" fmla="*/ 44 h 111"/>
                  <a:gd name="T32" fmla="*/ 18 w 127"/>
                  <a:gd name="T33" fmla="*/ 49 h 111"/>
                  <a:gd name="T34" fmla="*/ 23 w 127"/>
                  <a:gd name="T35" fmla="*/ 54 h 111"/>
                  <a:gd name="T36" fmla="*/ 28 w 127"/>
                  <a:gd name="T37" fmla="*/ 59 h 111"/>
                  <a:gd name="T38" fmla="*/ 35 w 127"/>
                  <a:gd name="T39" fmla="*/ 65 h 111"/>
                  <a:gd name="T40" fmla="*/ 33 w 127"/>
                  <a:gd name="T41" fmla="*/ 75 h 111"/>
                  <a:gd name="T42" fmla="*/ 28 w 127"/>
                  <a:gd name="T43" fmla="*/ 86 h 111"/>
                  <a:gd name="T44" fmla="*/ 29 w 127"/>
                  <a:gd name="T45" fmla="*/ 94 h 111"/>
                  <a:gd name="T46" fmla="*/ 26 w 127"/>
                  <a:gd name="T47" fmla="*/ 95 h 111"/>
                  <a:gd name="T48" fmla="*/ 18 w 127"/>
                  <a:gd name="T49" fmla="*/ 82 h 111"/>
                  <a:gd name="T50" fmla="*/ 10 w 127"/>
                  <a:gd name="T51" fmla="*/ 63 h 111"/>
                  <a:gd name="T52" fmla="*/ 7 w 127"/>
                  <a:gd name="T53" fmla="*/ 48 h 111"/>
                  <a:gd name="T54" fmla="*/ 41 w 127"/>
                  <a:gd name="T55" fmla="*/ 102 h 111"/>
                  <a:gd name="T56" fmla="*/ 50 w 127"/>
                  <a:gd name="T57" fmla="*/ 101 h 111"/>
                  <a:gd name="T58" fmla="*/ 62 w 127"/>
                  <a:gd name="T59" fmla="*/ 99 h 111"/>
                  <a:gd name="T60" fmla="*/ 61 w 127"/>
                  <a:gd name="T61" fmla="*/ 104 h 111"/>
                  <a:gd name="T62" fmla="*/ 68 w 127"/>
                  <a:gd name="T63" fmla="*/ 104 h 111"/>
                  <a:gd name="T64" fmla="*/ 78 w 127"/>
                  <a:gd name="T65" fmla="*/ 102 h 111"/>
                  <a:gd name="T66" fmla="*/ 77 w 127"/>
                  <a:gd name="T67" fmla="*/ 1 h 111"/>
                  <a:gd name="T68" fmla="*/ 110 w 127"/>
                  <a:gd name="T69" fmla="*/ 35 h 111"/>
                  <a:gd name="T70" fmla="*/ 106 w 127"/>
                  <a:gd name="T71" fmla="*/ 32 h 111"/>
                  <a:gd name="T72" fmla="*/ 101 w 127"/>
                  <a:gd name="T73" fmla="*/ 41 h 111"/>
                  <a:gd name="T74" fmla="*/ 95 w 127"/>
                  <a:gd name="T75" fmla="*/ 33 h 111"/>
                  <a:gd name="T76" fmla="*/ 98 w 127"/>
                  <a:gd name="T77" fmla="*/ 41 h 111"/>
                  <a:gd name="T78" fmla="*/ 104 w 127"/>
                  <a:gd name="T79" fmla="*/ 44 h 111"/>
                  <a:gd name="T80" fmla="*/ 101 w 127"/>
                  <a:gd name="T81" fmla="*/ 56 h 111"/>
                  <a:gd name="T82" fmla="*/ 98 w 127"/>
                  <a:gd name="T83" fmla="*/ 68 h 111"/>
                  <a:gd name="T84" fmla="*/ 94 w 127"/>
                  <a:gd name="T85" fmla="*/ 76 h 111"/>
                  <a:gd name="T86" fmla="*/ 82 w 127"/>
                  <a:gd name="T87" fmla="*/ 86 h 111"/>
                  <a:gd name="T88" fmla="*/ 79 w 127"/>
                  <a:gd name="T89" fmla="*/ 77 h 111"/>
                  <a:gd name="T90" fmla="*/ 80 w 127"/>
                  <a:gd name="T91" fmla="*/ 67 h 111"/>
                  <a:gd name="T92" fmla="*/ 76 w 127"/>
                  <a:gd name="T93" fmla="*/ 56 h 111"/>
                  <a:gd name="T94" fmla="*/ 70 w 127"/>
                  <a:gd name="T95" fmla="*/ 50 h 111"/>
                  <a:gd name="T96" fmla="*/ 56 w 127"/>
                  <a:gd name="T97" fmla="*/ 50 h 111"/>
                  <a:gd name="T98" fmla="*/ 50 w 127"/>
                  <a:gd name="T99" fmla="*/ 42 h 111"/>
                  <a:gd name="T100" fmla="*/ 56 w 127"/>
                  <a:gd name="T101" fmla="*/ 27 h 111"/>
                  <a:gd name="T102" fmla="*/ 67 w 127"/>
                  <a:gd name="T103" fmla="*/ 23 h 111"/>
                  <a:gd name="T104" fmla="*/ 73 w 127"/>
                  <a:gd name="T105" fmla="*/ 26 h 111"/>
                  <a:gd name="T106" fmla="*/ 82 w 127"/>
                  <a:gd name="T107" fmla="*/ 26 h 111"/>
                  <a:gd name="T108" fmla="*/ 91 w 127"/>
                  <a:gd name="T109" fmla="*/ 24 h 111"/>
                  <a:gd name="T110" fmla="*/ 83 w 127"/>
                  <a:gd name="T111" fmla="*/ 21 h 111"/>
                  <a:gd name="T112" fmla="*/ 82 w 127"/>
                  <a:gd name="T113" fmla="*/ 18 h 111"/>
                  <a:gd name="T114" fmla="*/ 71 w 127"/>
                  <a:gd name="T115" fmla="*/ 18 h 111"/>
                  <a:gd name="T116" fmla="*/ 62 w 127"/>
                  <a:gd name="T117" fmla="*/ 21 h 111"/>
                  <a:gd name="T118" fmla="*/ 60 w 127"/>
                  <a:gd name="T119" fmla="*/ 11 h 111"/>
                  <a:gd name="T120" fmla="*/ 54 w 127"/>
                  <a:gd name="T121" fmla="*/ 6 h 111"/>
                  <a:gd name="T122" fmla="*/ 61 w 127"/>
                  <a:gd name="T123" fmla="*/ 2 h 1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127" h="111">
                    <a:moveTo>
                      <a:pt x="52" y="0"/>
                    </a:moveTo>
                    <a:cubicBezTo>
                      <a:pt x="52" y="0"/>
                      <a:pt x="33" y="3"/>
                      <a:pt x="20" y="17"/>
                    </a:cubicBezTo>
                    <a:cubicBezTo>
                      <a:pt x="20" y="17"/>
                      <a:pt x="30" y="7"/>
                      <a:pt x="36" y="7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9"/>
                      <a:pt x="36" y="10"/>
                      <a:pt x="36" y="10"/>
                    </a:cubicBezTo>
                    <a:cubicBezTo>
                      <a:pt x="36" y="10"/>
                      <a:pt x="36" y="11"/>
                      <a:pt x="36" y="11"/>
                    </a:cubicBezTo>
                    <a:cubicBezTo>
                      <a:pt x="36" y="12"/>
                      <a:pt x="36" y="12"/>
                      <a:pt x="36" y="12"/>
                    </a:cubicBezTo>
                    <a:cubicBezTo>
                      <a:pt x="36" y="12"/>
                      <a:pt x="35" y="12"/>
                      <a:pt x="35" y="12"/>
                    </a:cubicBezTo>
                    <a:cubicBezTo>
                      <a:pt x="35" y="12"/>
                      <a:pt x="35" y="12"/>
                      <a:pt x="35" y="13"/>
                    </a:cubicBezTo>
                    <a:cubicBezTo>
                      <a:pt x="35" y="13"/>
                      <a:pt x="35" y="14"/>
                      <a:pt x="35" y="14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5" y="16"/>
                      <a:pt x="35" y="16"/>
                      <a:pt x="35" y="16"/>
                    </a:cubicBezTo>
                    <a:cubicBezTo>
                      <a:pt x="34" y="16"/>
                      <a:pt x="34" y="16"/>
                      <a:pt x="34" y="16"/>
                    </a:cubicBezTo>
                    <a:cubicBezTo>
                      <a:pt x="34" y="16"/>
                      <a:pt x="33" y="16"/>
                      <a:pt x="32" y="16"/>
                    </a:cubicBezTo>
                    <a:cubicBezTo>
                      <a:pt x="32" y="16"/>
                      <a:pt x="32" y="15"/>
                      <a:pt x="32" y="15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2" y="14"/>
                      <a:pt x="32" y="13"/>
                      <a:pt x="32" y="13"/>
                    </a:cubicBezTo>
                    <a:cubicBezTo>
                      <a:pt x="31" y="13"/>
                      <a:pt x="30" y="14"/>
                      <a:pt x="30" y="14"/>
                    </a:cubicBezTo>
                    <a:cubicBezTo>
                      <a:pt x="29" y="15"/>
                      <a:pt x="29" y="15"/>
                      <a:pt x="29" y="15"/>
                    </a:cubicBezTo>
                    <a:cubicBezTo>
                      <a:pt x="29" y="15"/>
                      <a:pt x="29" y="16"/>
                      <a:pt x="29" y="16"/>
                    </a:cubicBezTo>
                    <a:cubicBezTo>
                      <a:pt x="29" y="16"/>
                      <a:pt x="30" y="16"/>
                      <a:pt x="30" y="16"/>
                    </a:cubicBezTo>
                    <a:cubicBezTo>
                      <a:pt x="30" y="16"/>
                      <a:pt x="30" y="17"/>
                      <a:pt x="30" y="17"/>
                    </a:cubicBezTo>
                    <a:cubicBezTo>
                      <a:pt x="30" y="17"/>
                      <a:pt x="30" y="18"/>
                      <a:pt x="30" y="18"/>
                    </a:cubicBezTo>
                    <a:cubicBezTo>
                      <a:pt x="30" y="18"/>
                      <a:pt x="29" y="18"/>
                      <a:pt x="29" y="18"/>
                    </a:cubicBezTo>
                    <a:cubicBezTo>
                      <a:pt x="28" y="18"/>
                      <a:pt x="28" y="18"/>
                      <a:pt x="27" y="18"/>
                    </a:cubicBezTo>
                    <a:cubicBezTo>
                      <a:pt x="27" y="18"/>
                      <a:pt x="26" y="17"/>
                      <a:pt x="26" y="18"/>
                    </a:cubicBezTo>
                    <a:cubicBezTo>
                      <a:pt x="26" y="18"/>
                      <a:pt x="26" y="18"/>
                      <a:pt x="25" y="18"/>
                    </a:cubicBezTo>
                    <a:cubicBezTo>
                      <a:pt x="25" y="18"/>
                      <a:pt x="24" y="19"/>
                      <a:pt x="24" y="19"/>
                    </a:cubicBezTo>
                    <a:cubicBezTo>
                      <a:pt x="24" y="19"/>
                      <a:pt x="24" y="19"/>
                      <a:pt x="24" y="19"/>
                    </a:cubicBezTo>
                    <a:cubicBezTo>
                      <a:pt x="24" y="20"/>
                      <a:pt x="23" y="21"/>
                      <a:pt x="23" y="21"/>
                    </a:cubicBezTo>
                    <a:cubicBezTo>
                      <a:pt x="23" y="21"/>
                      <a:pt x="23" y="21"/>
                      <a:pt x="22" y="21"/>
                    </a:cubicBezTo>
                    <a:cubicBezTo>
                      <a:pt x="21" y="21"/>
                      <a:pt x="21" y="22"/>
                      <a:pt x="21" y="22"/>
                    </a:cubicBezTo>
                    <a:cubicBezTo>
                      <a:pt x="20" y="23"/>
                      <a:pt x="20" y="23"/>
                      <a:pt x="20" y="23"/>
                    </a:cubicBezTo>
                    <a:cubicBezTo>
                      <a:pt x="20" y="23"/>
                      <a:pt x="20" y="23"/>
                      <a:pt x="19" y="24"/>
                    </a:cubicBezTo>
                    <a:cubicBezTo>
                      <a:pt x="19" y="24"/>
                      <a:pt x="17" y="25"/>
                      <a:pt x="17" y="25"/>
                    </a:cubicBezTo>
                    <a:cubicBezTo>
                      <a:pt x="17" y="25"/>
                      <a:pt x="17" y="26"/>
                      <a:pt x="16" y="27"/>
                    </a:cubicBezTo>
                    <a:cubicBezTo>
                      <a:pt x="16" y="27"/>
                      <a:pt x="16" y="28"/>
                      <a:pt x="16" y="28"/>
                    </a:cubicBezTo>
                    <a:cubicBezTo>
                      <a:pt x="16" y="28"/>
                      <a:pt x="16" y="29"/>
                      <a:pt x="16" y="30"/>
                    </a:cubicBezTo>
                    <a:cubicBezTo>
                      <a:pt x="15" y="30"/>
                      <a:pt x="15" y="31"/>
                      <a:pt x="15" y="31"/>
                    </a:cubicBezTo>
                    <a:cubicBezTo>
                      <a:pt x="15" y="31"/>
                      <a:pt x="14" y="32"/>
                      <a:pt x="14" y="32"/>
                    </a:cubicBezTo>
                    <a:cubicBezTo>
                      <a:pt x="14" y="32"/>
                      <a:pt x="13" y="32"/>
                      <a:pt x="12" y="32"/>
                    </a:cubicBezTo>
                    <a:cubicBezTo>
                      <a:pt x="12" y="33"/>
                      <a:pt x="12" y="33"/>
                      <a:pt x="12" y="33"/>
                    </a:cubicBezTo>
                    <a:cubicBezTo>
                      <a:pt x="12" y="34"/>
                      <a:pt x="12" y="34"/>
                      <a:pt x="12" y="34"/>
                    </a:cubicBezTo>
                    <a:cubicBezTo>
                      <a:pt x="13" y="34"/>
                      <a:pt x="13" y="34"/>
                      <a:pt x="13" y="34"/>
                    </a:cubicBezTo>
                    <a:cubicBezTo>
                      <a:pt x="13" y="34"/>
                      <a:pt x="13" y="35"/>
                      <a:pt x="13" y="35"/>
                    </a:cubicBezTo>
                    <a:cubicBezTo>
                      <a:pt x="13" y="36"/>
                      <a:pt x="13" y="37"/>
                      <a:pt x="13" y="37"/>
                    </a:cubicBezTo>
                    <a:cubicBezTo>
                      <a:pt x="14" y="37"/>
                      <a:pt x="14" y="37"/>
                      <a:pt x="14" y="37"/>
                    </a:cubicBezTo>
                    <a:cubicBezTo>
                      <a:pt x="15" y="37"/>
                      <a:pt x="15" y="37"/>
                      <a:pt x="15" y="37"/>
                    </a:cubicBezTo>
                    <a:cubicBezTo>
                      <a:pt x="16" y="38"/>
                      <a:pt x="16" y="38"/>
                      <a:pt x="16" y="38"/>
                    </a:cubicBezTo>
                    <a:cubicBezTo>
                      <a:pt x="17" y="38"/>
                      <a:pt x="17" y="38"/>
                      <a:pt x="17" y="38"/>
                    </a:cubicBezTo>
                    <a:cubicBezTo>
                      <a:pt x="17" y="38"/>
                      <a:pt x="17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5" y="38"/>
                      <a:pt x="15" y="38"/>
                      <a:pt x="15" y="38"/>
                    </a:cubicBezTo>
                    <a:cubicBezTo>
                      <a:pt x="15" y="38"/>
                      <a:pt x="14" y="38"/>
                      <a:pt x="14" y="38"/>
                    </a:cubicBezTo>
                    <a:cubicBezTo>
                      <a:pt x="14" y="38"/>
                      <a:pt x="13" y="38"/>
                      <a:pt x="13" y="38"/>
                    </a:cubicBezTo>
                    <a:cubicBezTo>
                      <a:pt x="13" y="37"/>
                      <a:pt x="13" y="38"/>
                      <a:pt x="13" y="37"/>
                    </a:cubicBezTo>
                    <a:cubicBezTo>
                      <a:pt x="13" y="37"/>
                      <a:pt x="13" y="37"/>
                      <a:pt x="13" y="36"/>
                    </a:cubicBezTo>
                    <a:cubicBezTo>
                      <a:pt x="13" y="36"/>
                      <a:pt x="12" y="36"/>
                      <a:pt x="12" y="36"/>
                    </a:cubicBezTo>
                    <a:cubicBezTo>
                      <a:pt x="12" y="36"/>
                      <a:pt x="12" y="36"/>
                      <a:pt x="12" y="36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4"/>
                      <a:pt x="11" y="34"/>
                      <a:pt x="11" y="33"/>
                    </a:cubicBezTo>
                    <a:cubicBezTo>
                      <a:pt x="11" y="33"/>
                      <a:pt x="11" y="33"/>
                      <a:pt x="11" y="32"/>
                    </a:cubicBezTo>
                    <a:cubicBezTo>
                      <a:pt x="11" y="32"/>
                      <a:pt x="11" y="30"/>
                      <a:pt x="11" y="30"/>
                    </a:cubicBezTo>
                    <a:cubicBezTo>
                      <a:pt x="11" y="30"/>
                      <a:pt x="10" y="34"/>
                      <a:pt x="9" y="36"/>
                    </a:cubicBezTo>
                    <a:cubicBezTo>
                      <a:pt x="9" y="36"/>
                      <a:pt x="10" y="36"/>
                      <a:pt x="10" y="37"/>
                    </a:cubicBezTo>
                    <a:cubicBezTo>
                      <a:pt x="10" y="37"/>
                      <a:pt x="10" y="38"/>
                      <a:pt x="10" y="38"/>
                    </a:cubicBezTo>
                    <a:cubicBezTo>
                      <a:pt x="10" y="39"/>
                      <a:pt x="10" y="38"/>
                      <a:pt x="10" y="40"/>
                    </a:cubicBezTo>
                    <a:cubicBezTo>
                      <a:pt x="10" y="41"/>
                      <a:pt x="10" y="42"/>
                      <a:pt x="10" y="42"/>
                    </a:cubicBezTo>
                    <a:cubicBezTo>
                      <a:pt x="10" y="42"/>
                      <a:pt x="9" y="43"/>
                      <a:pt x="9" y="44"/>
                    </a:cubicBezTo>
                    <a:cubicBezTo>
                      <a:pt x="9" y="44"/>
                      <a:pt x="10" y="45"/>
                      <a:pt x="10" y="46"/>
                    </a:cubicBezTo>
                    <a:cubicBezTo>
                      <a:pt x="10" y="46"/>
                      <a:pt x="10" y="46"/>
                      <a:pt x="10" y="46"/>
                    </a:cubicBezTo>
                    <a:cubicBezTo>
                      <a:pt x="10" y="47"/>
                      <a:pt x="10" y="48"/>
                      <a:pt x="10" y="47"/>
                    </a:cubicBezTo>
                    <a:cubicBezTo>
                      <a:pt x="11" y="45"/>
                      <a:pt x="11" y="45"/>
                      <a:pt x="11" y="45"/>
                    </a:cubicBezTo>
                    <a:cubicBezTo>
                      <a:pt x="12" y="45"/>
                      <a:pt x="12" y="45"/>
                      <a:pt x="12" y="45"/>
                    </a:cubicBezTo>
                    <a:cubicBezTo>
                      <a:pt x="12" y="45"/>
                      <a:pt x="12" y="44"/>
                      <a:pt x="13" y="44"/>
                    </a:cubicBezTo>
                    <a:cubicBezTo>
                      <a:pt x="14" y="44"/>
                      <a:pt x="14" y="44"/>
                      <a:pt x="14" y="44"/>
                    </a:cubicBezTo>
                    <a:cubicBezTo>
                      <a:pt x="14" y="45"/>
                      <a:pt x="14" y="46"/>
                      <a:pt x="14" y="46"/>
                    </a:cubicBezTo>
                    <a:cubicBezTo>
                      <a:pt x="14" y="46"/>
                      <a:pt x="16" y="45"/>
                      <a:pt x="16" y="45"/>
                    </a:cubicBezTo>
                    <a:cubicBezTo>
                      <a:pt x="16" y="45"/>
                      <a:pt x="17" y="45"/>
                      <a:pt x="17" y="46"/>
                    </a:cubicBezTo>
                    <a:cubicBezTo>
                      <a:pt x="17" y="47"/>
                      <a:pt x="17" y="47"/>
                      <a:pt x="18" y="48"/>
                    </a:cubicBezTo>
                    <a:cubicBezTo>
                      <a:pt x="18" y="48"/>
                      <a:pt x="18" y="49"/>
                      <a:pt x="18" y="49"/>
                    </a:cubicBezTo>
                    <a:cubicBezTo>
                      <a:pt x="18" y="50"/>
                      <a:pt x="20" y="50"/>
                      <a:pt x="20" y="50"/>
                    </a:cubicBezTo>
                    <a:cubicBezTo>
                      <a:pt x="20" y="50"/>
                      <a:pt x="21" y="50"/>
                      <a:pt x="22" y="50"/>
                    </a:cubicBezTo>
                    <a:cubicBezTo>
                      <a:pt x="22" y="50"/>
                      <a:pt x="22" y="51"/>
                      <a:pt x="22" y="51"/>
                    </a:cubicBezTo>
                    <a:cubicBezTo>
                      <a:pt x="23" y="51"/>
                      <a:pt x="23" y="53"/>
                      <a:pt x="23" y="53"/>
                    </a:cubicBezTo>
                    <a:cubicBezTo>
                      <a:pt x="23" y="53"/>
                      <a:pt x="24" y="54"/>
                      <a:pt x="23" y="54"/>
                    </a:cubicBezTo>
                    <a:cubicBezTo>
                      <a:pt x="23" y="55"/>
                      <a:pt x="23" y="55"/>
                      <a:pt x="24" y="55"/>
                    </a:cubicBezTo>
                    <a:cubicBezTo>
                      <a:pt x="24" y="55"/>
                      <a:pt x="25" y="56"/>
                      <a:pt x="25" y="56"/>
                    </a:cubicBezTo>
                    <a:cubicBezTo>
                      <a:pt x="25" y="56"/>
                      <a:pt x="25" y="57"/>
                      <a:pt x="26" y="57"/>
                    </a:cubicBezTo>
                    <a:cubicBezTo>
                      <a:pt x="27" y="57"/>
                      <a:pt x="27" y="58"/>
                      <a:pt x="28" y="58"/>
                    </a:cubicBezTo>
                    <a:cubicBezTo>
                      <a:pt x="28" y="58"/>
                      <a:pt x="27" y="59"/>
                      <a:pt x="28" y="59"/>
                    </a:cubicBezTo>
                    <a:cubicBezTo>
                      <a:pt x="29" y="59"/>
                      <a:pt x="30" y="58"/>
                      <a:pt x="31" y="59"/>
                    </a:cubicBezTo>
                    <a:cubicBezTo>
                      <a:pt x="31" y="59"/>
                      <a:pt x="31" y="60"/>
                      <a:pt x="32" y="61"/>
                    </a:cubicBezTo>
                    <a:cubicBezTo>
                      <a:pt x="34" y="61"/>
                      <a:pt x="34" y="62"/>
                      <a:pt x="35" y="62"/>
                    </a:cubicBezTo>
                    <a:cubicBezTo>
                      <a:pt x="35" y="62"/>
                      <a:pt x="36" y="62"/>
                      <a:pt x="35" y="63"/>
                    </a:cubicBezTo>
                    <a:cubicBezTo>
                      <a:pt x="35" y="64"/>
                      <a:pt x="35" y="65"/>
                      <a:pt x="35" y="65"/>
                    </a:cubicBezTo>
                    <a:cubicBezTo>
                      <a:pt x="34" y="66"/>
                      <a:pt x="33" y="67"/>
                      <a:pt x="33" y="67"/>
                    </a:cubicBezTo>
                    <a:cubicBezTo>
                      <a:pt x="33" y="68"/>
                      <a:pt x="32" y="69"/>
                      <a:pt x="33" y="69"/>
                    </a:cubicBezTo>
                    <a:cubicBezTo>
                      <a:pt x="33" y="70"/>
                      <a:pt x="33" y="71"/>
                      <a:pt x="33" y="71"/>
                    </a:cubicBezTo>
                    <a:cubicBezTo>
                      <a:pt x="33" y="72"/>
                      <a:pt x="34" y="73"/>
                      <a:pt x="33" y="73"/>
                    </a:cubicBezTo>
                    <a:cubicBezTo>
                      <a:pt x="33" y="74"/>
                      <a:pt x="33" y="75"/>
                      <a:pt x="33" y="75"/>
                    </a:cubicBezTo>
                    <a:cubicBezTo>
                      <a:pt x="33" y="75"/>
                      <a:pt x="34" y="76"/>
                      <a:pt x="33" y="76"/>
                    </a:cubicBezTo>
                    <a:cubicBezTo>
                      <a:pt x="32" y="77"/>
                      <a:pt x="31" y="78"/>
                      <a:pt x="31" y="78"/>
                    </a:cubicBezTo>
                    <a:cubicBezTo>
                      <a:pt x="30" y="78"/>
                      <a:pt x="29" y="79"/>
                      <a:pt x="29" y="79"/>
                    </a:cubicBezTo>
                    <a:cubicBezTo>
                      <a:pt x="29" y="79"/>
                      <a:pt x="29" y="81"/>
                      <a:pt x="29" y="82"/>
                    </a:cubicBezTo>
                    <a:cubicBezTo>
                      <a:pt x="29" y="82"/>
                      <a:pt x="27" y="86"/>
                      <a:pt x="28" y="86"/>
                    </a:cubicBezTo>
                    <a:cubicBezTo>
                      <a:pt x="28" y="87"/>
                      <a:pt x="28" y="88"/>
                      <a:pt x="28" y="89"/>
                    </a:cubicBezTo>
                    <a:cubicBezTo>
                      <a:pt x="28" y="89"/>
                      <a:pt x="28" y="89"/>
                      <a:pt x="28" y="89"/>
                    </a:cubicBezTo>
                    <a:cubicBezTo>
                      <a:pt x="27" y="90"/>
                      <a:pt x="26" y="89"/>
                      <a:pt x="27" y="91"/>
                    </a:cubicBezTo>
                    <a:cubicBezTo>
                      <a:pt x="28" y="92"/>
                      <a:pt x="28" y="92"/>
                      <a:pt x="29" y="93"/>
                    </a:cubicBezTo>
                    <a:cubicBezTo>
                      <a:pt x="29" y="94"/>
                      <a:pt x="29" y="94"/>
                      <a:pt x="29" y="94"/>
                    </a:cubicBezTo>
                    <a:cubicBezTo>
                      <a:pt x="30" y="95"/>
                      <a:pt x="30" y="96"/>
                      <a:pt x="31" y="96"/>
                    </a:cubicBezTo>
                    <a:cubicBezTo>
                      <a:pt x="31" y="97"/>
                      <a:pt x="32" y="97"/>
                      <a:pt x="32" y="98"/>
                    </a:cubicBezTo>
                    <a:cubicBezTo>
                      <a:pt x="32" y="98"/>
                      <a:pt x="33" y="100"/>
                      <a:pt x="32" y="99"/>
                    </a:cubicBezTo>
                    <a:cubicBezTo>
                      <a:pt x="30" y="98"/>
                      <a:pt x="32" y="99"/>
                      <a:pt x="30" y="97"/>
                    </a:cubicBezTo>
                    <a:cubicBezTo>
                      <a:pt x="28" y="95"/>
                      <a:pt x="27" y="96"/>
                      <a:pt x="26" y="95"/>
                    </a:cubicBezTo>
                    <a:cubicBezTo>
                      <a:pt x="25" y="94"/>
                      <a:pt x="27" y="98"/>
                      <a:pt x="25" y="93"/>
                    </a:cubicBezTo>
                    <a:cubicBezTo>
                      <a:pt x="23" y="89"/>
                      <a:pt x="23" y="90"/>
                      <a:pt x="22" y="89"/>
                    </a:cubicBezTo>
                    <a:cubicBezTo>
                      <a:pt x="22" y="88"/>
                      <a:pt x="22" y="89"/>
                      <a:pt x="21" y="87"/>
                    </a:cubicBezTo>
                    <a:cubicBezTo>
                      <a:pt x="20" y="84"/>
                      <a:pt x="21" y="86"/>
                      <a:pt x="20" y="84"/>
                    </a:cubicBezTo>
                    <a:cubicBezTo>
                      <a:pt x="19" y="83"/>
                      <a:pt x="19" y="85"/>
                      <a:pt x="18" y="82"/>
                    </a:cubicBezTo>
                    <a:cubicBezTo>
                      <a:pt x="18" y="80"/>
                      <a:pt x="18" y="82"/>
                      <a:pt x="17" y="79"/>
                    </a:cubicBezTo>
                    <a:cubicBezTo>
                      <a:pt x="16" y="76"/>
                      <a:pt x="18" y="76"/>
                      <a:pt x="16" y="74"/>
                    </a:cubicBezTo>
                    <a:cubicBezTo>
                      <a:pt x="14" y="73"/>
                      <a:pt x="15" y="74"/>
                      <a:pt x="14" y="73"/>
                    </a:cubicBezTo>
                    <a:cubicBezTo>
                      <a:pt x="13" y="72"/>
                      <a:pt x="14" y="73"/>
                      <a:pt x="13" y="70"/>
                    </a:cubicBezTo>
                    <a:cubicBezTo>
                      <a:pt x="11" y="68"/>
                      <a:pt x="10" y="67"/>
                      <a:pt x="10" y="63"/>
                    </a:cubicBezTo>
                    <a:cubicBezTo>
                      <a:pt x="10" y="59"/>
                      <a:pt x="10" y="58"/>
                      <a:pt x="10" y="58"/>
                    </a:cubicBezTo>
                    <a:cubicBezTo>
                      <a:pt x="10" y="58"/>
                      <a:pt x="8" y="56"/>
                      <a:pt x="8" y="54"/>
                    </a:cubicBezTo>
                    <a:cubicBezTo>
                      <a:pt x="9" y="51"/>
                      <a:pt x="9" y="52"/>
                      <a:pt x="9" y="51"/>
                    </a:cubicBezTo>
                    <a:cubicBezTo>
                      <a:pt x="9" y="51"/>
                      <a:pt x="8" y="51"/>
                      <a:pt x="8" y="50"/>
                    </a:cubicBezTo>
                    <a:cubicBezTo>
                      <a:pt x="7" y="49"/>
                      <a:pt x="7" y="49"/>
                      <a:pt x="7" y="48"/>
                    </a:cubicBezTo>
                    <a:cubicBezTo>
                      <a:pt x="7" y="48"/>
                      <a:pt x="6" y="46"/>
                      <a:pt x="6" y="46"/>
                    </a:cubicBezTo>
                    <a:cubicBezTo>
                      <a:pt x="6" y="47"/>
                      <a:pt x="6" y="47"/>
                      <a:pt x="6" y="47"/>
                    </a:cubicBezTo>
                    <a:cubicBezTo>
                      <a:pt x="6" y="47"/>
                      <a:pt x="0" y="101"/>
                      <a:pt x="55" y="110"/>
                    </a:cubicBezTo>
                    <a:cubicBezTo>
                      <a:pt x="55" y="110"/>
                      <a:pt x="42" y="107"/>
                      <a:pt x="41" y="104"/>
                    </a:cubicBezTo>
                    <a:cubicBezTo>
                      <a:pt x="41" y="104"/>
                      <a:pt x="41" y="102"/>
                      <a:pt x="41" y="102"/>
                    </a:cubicBezTo>
                    <a:cubicBezTo>
                      <a:pt x="42" y="102"/>
                      <a:pt x="43" y="102"/>
                      <a:pt x="44" y="102"/>
                    </a:cubicBezTo>
                    <a:cubicBezTo>
                      <a:pt x="44" y="101"/>
                      <a:pt x="45" y="100"/>
                      <a:pt x="45" y="100"/>
                    </a:cubicBezTo>
                    <a:cubicBezTo>
                      <a:pt x="45" y="101"/>
                      <a:pt x="45" y="101"/>
                      <a:pt x="45" y="101"/>
                    </a:cubicBezTo>
                    <a:cubicBezTo>
                      <a:pt x="45" y="101"/>
                      <a:pt x="45" y="101"/>
                      <a:pt x="47" y="101"/>
                    </a:cubicBezTo>
                    <a:cubicBezTo>
                      <a:pt x="49" y="101"/>
                      <a:pt x="49" y="101"/>
                      <a:pt x="50" y="101"/>
                    </a:cubicBezTo>
                    <a:cubicBezTo>
                      <a:pt x="51" y="100"/>
                      <a:pt x="52" y="98"/>
                      <a:pt x="53" y="99"/>
                    </a:cubicBezTo>
                    <a:cubicBezTo>
                      <a:pt x="53" y="101"/>
                      <a:pt x="52" y="100"/>
                      <a:pt x="53" y="101"/>
                    </a:cubicBezTo>
                    <a:cubicBezTo>
                      <a:pt x="55" y="101"/>
                      <a:pt x="57" y="100"/>
                      <a:pt x="57" y="100"/>
                    </a:cubicBezTo>
                    <a:cubicBezTo>
                      <a:pt x="57" y="100"/>
                      <a:pt x="61" y="101"/>
                      <a:pt x="61" y="100"/>
                    </a:cubicBezTo>
                    <a:cubicBezTo>
                      <a:pt x="61" y="100"/>
                      <a:pt x="61" y="99"/>
                      <a:pt x="62" y="99"/>
                    </a:cubicBezTo>
                    <a:cubicBezTo>
                      <a:pt x="63" y="99"/>
                      <a:pt x="63" y="100"/>
                      <a:pt x="63" y="100"/>
                    </a:cubicBezTo>
                    <a:cubicBezTo>
                      <a:pt x="61" y="102"/>
                      <a:pt x="61" y="102"/>
                      <a:pt x="61" y="102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59" y="103"/>
                      <a:pt x="58" y="103"/>
                      <a:pt x="59" y="104"/>
                    </a:cubicBezTo>
                    <a:cubicBezTo>
                      <a:pt x="60" y="104"/>
                      <a:pt x="60" y="104"/>
                      <a:pt x="61" y="104"/>
                    </a:cubicBezTo>
                    <a:cubicBezTo>
                      <a:pt x="62" y="104"/>
                      <a:pt x="64" y="106"/>
                      <a:pt x="65" y="105"/>
                    </a:cubicBezTo>
                    <a:cubicBezTo>
                      <a:pt x="65" y="104"/>
                      <a:pt x="65" y="104"/>
                      <a:pt x="66" y="103"/>
                    </a:cubicBezTo>
                    <a:cubicBezTo>
                      <a:pt x="66" y="102"/>
                      <a:pt x="66" y="102"/>
                      <a:pt x="67" y="102"/>
                    </a:cubicBezTo>
                    <a:cubicBezTo>
                      <a:pt x="68" y="102"/>
                      <a:pt x="69" y="102"/>
                      <a:pt x="69" y="102"/>
                    </a:cubicBezTo>
                    <a:cubicBezTo>
                      <a:pt x="68" y="104"/>
                      <a:pt x="68" y="104"/>
                      <a:pt x="68" y="104"/>
                    </a:cubicBezTo>
                    <a:cubicBezTo>
                      <a:pt x="68" y="104"/>
                      <a:pt x="69" y="103"/>
                      <a:pt x="70" y="103"/>
                    </a:cubicBezTo>
                    <a:cubicBezTo>
                      <a:pt x="71" y="103"/>
                      <a:pt x="71" y="104"/>
                      <a:pt x="72" y="104"/>
                    </a:cubicBezTo>
                    <a:cubicBezTo>
                      <a:pt x="73" y="103"/>
                      <a:pt x="73" y="103"/>
                      <a:pt x="74" y="103"/>
                    </a:cubicBezTo>
                    <a:cubicBezTo>
                      <a:pt x="75" y="102"/>
                      <a:pt x="76" y="102"/>
                      <a:pt x="76" y="102"/>
                    </a:cubicBezTo>
                    <a:cubicBezTo>
                      <a:pt x="77" y="102"/>
                      <a:pt x="77" y="102"/>
                      <a:pt x="78" y="102"/>
                    </a:cubicBezTo>
                    <a:cubicBezTo>
                      <a:pt x="78" y="102"/>
                      <a:pt x="80" y="104"/>
                      <a:pt x="80" y="104"/>
                    </a:cubicBezTo>
                    <a:cubicBezTo>
                      <a:pt x="81" y="103"/>
                      <a:pt x="83" y="103"/>
                      <a:pt x="83" y="103"/>
                    </a:cubicBezTo>
                    <a:cubicBezTo>
                      <a:pt x="83" y="103"/>
                      <a:pt x="77" y="109"/>
                      <a:pt x="63" y="110"/>
                    </a:cubicBezTo>
                    <a:cubicBezTo>
                      <a:pt x="63" y="110"/>
                      <a:pt x="94" y="111"/>
                      <a:pt x="110" y="82"/>
                    </a:cubicBezTo>
                    <a:cubicBezTo>
                      <a:pt x="127" y="52"/>
                      <a:pt x="116" y="14"/>
                      <a:pt x="77" y="1"/>
                    </a:cubicBezTo>
                    <a:cubicBezTo>
                      <a:pt x="77" y="1"/>
                      <a:pt x="106" y="12"/>
                      <a:pt x="114" y="40"/>
                    </a:cubicBezTo>
                    <a:cubicBezTo>
                      <a:pt x="113" y="40"/>
                      <a:pt x="113" y="40"/>
                      <a:pt x="113" y="40"/>
                    </a:cubicBezTo>
                    <a:cubicBezTo>
                      <a:pt x="112" y="40"/>
                      <a:pt x="112" y="40"/>
                      <a:pt x="112" y="39"/>
                    </a:cubicBezTo>
                    <a:cubicBezTo>
                      <a:pt x="111" y="37"/>
                      <a:pt x="112" y="38"/>
                      <a:pt x="111" y="37"/>
                    </a:cubicBezTo>
                    <a:cubicBezTo>
                      <a:pt x="111" y="36"/>
                      <a:pt x="111" y="36"/>
                      <a:pt x="110" y="35"/>
                    </a:cubicBezTo>
                    <a:cubicBezTo>
                      <a:pt x="110" y="35"/>
                      <a:pt x="109" y="35"/>
                      <a:pt x="109" y="34"/>
                    </a:cubicBezTo>
                    <a:cubicBezTo>
                      <a:pt x="108" y="34"/>
                      <a:pt x="108" y="32"/>
                      <a:pt x="107" y="31"/>
                    </a:cubicBezTo>
                    <a:cubicBezTo>
                      <a:pt x="107" y="31"/>
                      <a:pt x="106" y="31"/>
                      <a:pt x="105" y="31"/>
                    </a:cubicBezTo>
                    <a:cubicBezTo>
                      <a:pt x="105" y="31"/>
                      <a:pt x="105" y="30"/>
                      <a:pt x="105" y="31"/>
                    </a:cubicBezTo>
                    <a:cubicBezTo>
                      <a:pt x="105" y="31"/>
                      <a:pt x="106" y="32"/>
                      <a:pt x="106" y="32"/>
                    </a:cubicBezTo>
                    <a:cubicBezTo>
                      <a:pt x="106" y="34"/>
                      <a:pt x="106" y="34"/>
                      <a:pt x="106" y="34"/>
                    </a:cubicBezTo>
                    <a:cubicBezTo>
                      <a:pt x="106" y="34"/>
                      <a:pt x="106" y="36"/>
                      <a:pt x="106" y="37"/>
                    </a:cubicBezTo>
                    <a:cubicBezTo>
                      <a:pt x="106" y="37"/>
                      <a:pt x="106" y="39"/>
                      <a:pt x="106" y="39"/>
                    </a:cubicBezTo>
                    <a:cubicBezTo>
                      <a:pt x="106" y="39"/>
                      <a:pt x="105" y="40"/>
                      <a:pt x="105" y="41"/>
                    </a:cubicBezTo>
                    <a:cubicBezTo>
                      <a:pt x="104" y="41"/>
                      <a:pt x="101" y="41"/>
                      <a:pt x="101" y="41"/>
                    </a:cubicBezTo>
                    <a:cubicBezTo>
                      <a:pt x="101" y="41"/>
                      <a:pt x="101" y="40"/>
                      <a:pt x="100" y="39"/>
                    </a:cubicBezTo>
                    <a:cubicBezTo>
                      <a:pt x="100" y="38"/>
                      <a:pt x="98" y="38"/>
                      <a:pt x="98" y="38"/>
                    </a:cubicBezTo>
                    <a:cubicBezTo>
                      <a:pt x="97" y="37"/>
                      <a:pt x="98" y="37"/>
                      <a:pt x="97" y="36"/>
                    </a:cubicBezTo>
                    <a:cubicBezTo>
                      <a:pt x="96" y="35"/>
                      <a:pt x="97" y="35"/>
                      <a:pt x="96" y="34"/>
                    </a:cubicBezTo>
                    <a:cubicBezTo>
                      <a:pt x="95" y="33"/>
                      <a:pt x="95" y="33"/>
                      <a:pt x="95" y="33"/>
                    </a:cubicBezTo>
                    <a:cubicBezTo>
                      <a:pt x="95" y="33"/>
                      <a:pt x="93" y="32"/>
                      <a:pt x="94" y="34"/>
                    </a:cubicBezTo>
                    <a:cubicBezTo>
                      <a:pt x="94" y="35"/>
                      <a:pt x="93" y="36"/>
                      <a:pt x="94" y="36"/>
                    </a:cubicBezTo>
                    <a:cubicBezTo>
                      <a:pt x="95" y="37"/>
                      <a:pt x="95" y="36"/>
                      <a:pt x="96" y="37"/>
                    </a:cubicBezTo>
                    <a:cubicBezTo>
                      <a:pt x="96" y="38"/>
                      <a:pt x="96" y="39"/>
                      <a:pt x="97" y="39"/>
                    </a:cubicBezTo>
                    <a:cubicBezTo>
                      <a:pt x="97" y="40"/>
                      <a:pt x="97" y="41"/>
                      <a:pt x="98" y="41"/>
                    </a:cubicBezTo>
                    <a:cubicBezTo>
                      <a:pt x="98" y="42"/>
                      <a:pt x="100" y="41"/>
                      <a:pt x="100" y="42"/>
                    </a:cubicBezTo>
                    <a:cubicBezTo>
                      <a:pt x="99" y="43"/>
                      <a:pt x="99" y="44"/>
                      <a:pt x="100" y="44"/>
                    </a:cubicBezTo>
                    <a:cubicBezTo>
                      <a:pt x="100" y="44"/>
                      <a:pt x="101" y="45"/>
                      <a:pt x="101" y="44"/>
                    </a:cubicBezTo>
                    <a:cubicBezTo>
                      <a:pt x="102" y="44"/>
                      <a:pt x="101" y="45"/>
                      <a:pt x="102" y="44"/>
                    </a:cubicBezTo>
                    <a:cubicBezTo>
                      <a:pt x="103" y="44"/>
                      <a:pt x="104" y="44"/>
                      <a:pt x="104" y="44"/>
                    </a:cubicBezTo>
                    <a:cubicBezTo>
                      <a:pt x="104" y="44"/>
                      <a:pt x="105" y="45"/>
                      <a:pt x="105" y="45"/>
                    </a:cubicBezTo>
                    <a:cubicBezTo>
                      <a:pt x="105" y="45"/>
                      <a:pt x="105" y="48"/>
                      <a:pt x="105" y="48"/>
                    </a:cubicBezTo>
                    <a:cubicBezTo>
                      <a:pt x="104" y="50"/>
                      <a:pt x="104" y="50"/>
                      <a:pt x="104" y="50"/>
                    </a:cubicBezTo>
                    <a:cubicBezTo>
                      <a:pt x="104" y="50"/>
                      <a:pt x="104" y="54"/>
                      <a:pt x="103" y="54"/>
                    </a:cubicBezTo>
                    <a:cubicBezTo>
                      <a:pt x="103" y="54"/>
                      <a:pt x="102" y="55"/>
                      <a:pt x="101" y="56"/>
                    </a:cubicBezTo>
                    <a:cubicBezTo>
                      <a:pt x="101" y="56"/>
                      <a:pt x="101" y="59"/>
                      <a:pt x="101" y="59"/>
                    </a:cubicBezTo>
                    <a:cubicBezTo>
                      <a:pt x="100" y="60"/>
                      <a:pt x="100" y="60"/>
                      <a:pt x="100" y="60"/>
                    </a:cubicBezTo>
                    <a:cubicBezTo>
                      <a:pt x="100" y="60"/>
                      <a:pt x="100" y="62"/>
                      <a:pt x="100" y="62"/>
                    </a:cubicBezTo>
                    <a:cubicBezTo>
                      <a:pt x="100" y="63"/>
                      <a:pt x="100" y="65"/>
                      <a:pt x="100" y="66"/>
                    </a:cubicBezTo>
                    <a:cubicBezTo>
                      <a:pt x="100" y="67"/>
                      <a:pt x="98" y="68"/>
                      <a:pt x="98" y="68"/>
                    </a:cubicBezTo>
                    <a:cubicBezTo>
                      <a:pt x="98" y="68"/>
                      <a:pt x="100" y="70"/>
                      <a:pt x="99" y="70"/>
                    </a:cubicBezTo>
                    <a:cubicBezTo>
                      <a:pt x="98" y="70"/>
                      <a:pt x="97" y="72"/>
                      <a:pt x="97" y="72"/>
                    </a:cubicBezTo>
                    <a:cubicBezTo>
                      <a:pt x="97" y="73"/>
                      <a:pt x="97" y="74"/>
                      <a:pt x="96" y="74"/>
                    </a:cubicBezTo>
                    <a:cubicBezTo>
                      <a:pt x="95" y="74"/>
                      <a:pt x="94" y="74"/>
                      <a:pt x="94" y="74"/>
                    </a:cubicBezTo>
                    <a:cubicBezTo>
                      <a:pt x="94" y="75"/>
                      <a:pt x="94" y="76"/>
                      <a:pt x="94" y="76"/>
                    </a:cubicBezTo>
                    <a:cubicBezTo>
                      <a:pt x="92" y="79"/>
                      <a:pt x="92" y="79"/>
                      <a:pt x="92" y="79"/>
                    </a:cubicBezTo>
                    <a:cubicBezTo>
                      <a:pt x="90" y="81"/>
                      <a:pt x="90" y="81"/>
                      <a:pt x="90" y="81"/>
                    </a:cubicBezTo>
                    <a:cubicBezTo>
                      <a:pt x="90" y="81"/>
                      <a:pt x="90" y="83"/>
                      <a:pt x="89" y="83"/>
                    </a:cubicBezTo>
                    <a:cubicBezTo>
                      <a:pt x="88" y="83"/>
                      <a:pt x="86" y="84"/>
                      <a:pt x="85" y="85"/>
                    </a:cubicBezTo>
                    <a:cubicBezTo>
                      <a:pt x="85" y="85"/>
                      <a:pt x="83" y="86"/>
                      <a:pt x="82" y="86"/>
                    </a:cubicBezTo>
                    <a:cubicBezTo>
                      <a:pt x="82" y="86"/>
                      <a:pt x="83" y="88"/>
                      <a:pt x="82" y="86"/>
                    </a:cubicBezTo>
                    <a:cubicBezTo>
                      <a:pt x="81" y="84"/>
                      <a:pt x="82" y="85"/>
                      <a:pt x="81" y="83"/>
                    </a:cubicBezTo>
                    <a:cubicBezTo>
                      <a:pt x="80" y="81"/>
                      <a:pt x="80" y="83"/>
                      <a:pt x="80" y="81"/>
                    </a:cubicBezTo>
                    <a:cubicBezTo>
                      <a:pt x="80" y="79"/>
                      <a:pt x="80" y="81"/>
                      <a:pt x="80" y="79"/>
                    </a:cubicBezTo>
                    <a:cubicBezTo>
                      <a:pt x="80" y="78"/>
                      <a:pt x="80" y="79"/>
                      <a:pt x="79" y="77"/>
                    </a:cubicBezTo>
                    <a:cubicBezTo>
                      <a:pt x="79" y="76"/>
                      <a:pt x="79" y="76"/>
                      <a:pt x="78" y="75"/>
                    </a:cubicBezTo>
                    <a:cubicBezTo>
                      <a:pt x="77" y="74"/>
                      <a:pt x="76" y="75"/>
                      <a:pt x="76" y="73"/>
                    </a:cubicBezTo>
                    <a:cubicBezTo>
                      <a:pt x="77" y="72"/>
                      <a:pt x="77" y="73"/>
                      <a:pt x="77" y="72"/>
                    </a:cubicBezTo>
                    <a:cubicBezTo>
                      <a:pt x="77" y="70"/>
                      <a:pt x="77" y="70"/>
                      <a:pt x="78" y="69"/>
                    </a:cubicBezTo>
                    <a:cubicBezTo>
                      <a:pt x="79" y="68"/>
                      <a:pt x="80" y="68"/>
                      <a:pt x="80" y="67"/>
                    </a:cubicBezTo>
                    <a:cubicBezTo>
                      <a:pt x="80" y="66"/>
                      <a:pt x="80" y="66"/>
                      <a:pt x="79" y="65"/>
                    </a:cubicBezTo>
                    <a:cubicBezTo>
                      <a:pt x="79" y="64"/>
                      <a:pt x="78" y="63"/>
                      <a:pt x="78" y="63"/>
                    </a:cubicBezTo>
                    <a:cubicBezTo>
                      <a:pt x="78" y="63"/>
                      <a:pt x="78" y="63"/>
                      <a:pt x="77" y="62"/>
                    </a:cubicBezTo>
                    <a:cubicBezTo>
                      <a:pt x="76" y="61"/>
                      <a:pt x="76" y="60"/>
                      <a:pt x="76" y="60"/>
                    </a:cubicBezTo>
                    <a:cubicBezTo>
                      <a:pt x="76" y="60"/>
                      <a:pt x="76" y="57"/>
                      <a:pt x="76" y="56"/>
                    </a:cubicBezTo>
                    <a:cubicBezTo>
                      <a:pt x="76" y="55"/>
                      <a:pt x="75" y="57"/>
                      <a:pt x="76" y="55"/>
                    </a:cubicBezTo>
                    <a:cubicBezTo>
                      <a:pt x="76" y="53"/>
                      <a:pt x="76" y="52"/>
                      <a:pt x="76" y="52"/>
                    </a:cubicBezTo>
                    <a:cubicBezTo>
                      <a:pt x="76" y="52"/>
                      <a:pt x="74" y="51"/>
                      <a:pt x="73" y="51"/>
                    </a:cubicBezTo>
                    <a:cubicBezTo>
                      <a:pt x="73" y="51"/>
                      <a:pt x="73" y="52"/>
                      <a:pt x="72" y="52"/>
                    </a:cubicBezTo>
                    <a:cubicBezTo>
                      <a:pt x="70" y="51"/>
                      <a:pt x="71" y="50"/>
                      <a:pt x="70" y="50"/>
                    </a:cubicBezTo>
                    <a:cubicBezTo>
                      <a:pt x="70" y="49"/>
                      <a:pt x="69" y="49"/>
                      <a:pt x="68" y="50"/>
                    </a:cubicBezTo>
                    <a:cubicBezTo>
                      <a:pt x="68" y="50"/>
                      <a:pt x="66" y="50"/>
                      <a:pt x="65" y="51"/>
                    </a:cubicBezTo>
                    <a:cubicBezTo>
                      <a:pt x="64" y="51"/>
                      <a:pt x="64" y="51"/>
                      <a:pt x="62" y="51"/>
                    </a:cubicBezTo>
                    <a:cubicBezTo>
                      <a:pt x="61" y="51"/>
                      <a:pt x="59" y="52"/>
                      <a:pt x="58" y="51"/>
                    </a:cubicBezTo>
                    <a:cubicBezTo>
                      <a:pt x="56" y="51"/>
                      <a:pt x="56" y="51"/>
                      <a:pt x="56" y="50"/>
                    </a:cubicBezTo>
                    <a:cubicBezTo>
                      <a:pt x="55" y="49"/>
                      <a:pt x="56" y="49"/>
                      <a:pt x="55" y="48"/>
                    </a:cubicBezTo>
                    <a:cubicBezTo>
                      <a:pt x="53" y="48"/>
                      <a:pt x="53" y="48"/>
                      <a:pt x="53" y="47"/>
                    </a:cubicBezTo>
                    <a:cubicBezTo>
                      <a:pt x="53" y="46"/>
                      <a:pt x="53" y="46"/>
                      <a:pt x="53" y="45"/>
                    </a:cubicBezTo>
                    <a:cubicBezTo>
                      <a:pt x="52" y="44"/>
                      <a:pt x="53" y="46"/>
                      <a:pt x="52" y="44"/>
                    </a:cubicBezTo>
                    <a:cubicBezTo>
                      <a:pt x="50" y="42"/>
                      <a:pt x="50" y="44"/>
                      <a:pt x="50" y="42"/>
                    </a:cubicBezTo>
                    <a:cubicBezTo>
                      <a:pt x="51" y="41"/>
                      <a:pt x="51" y="42"/>
                      <a:pt x="51" y="40"/>
                    </a:cubicBezTo>
                    <a:cubicBezTo>
                      <a:pt x="51" y="39"/>
                      <a:pt x="53" y="41"/>
                      <a:pt x="52" y="38"/>
                    </a:cubicBezTo>
                    <a:cubicBezTo>
                      <a:pt x="51" y="35"/>
                      <a:pt x="50" y="35"/>
                      <a:pt x="52" y="33"/>
                    </a:cubicBezTo>
                    <a:cubicBezTo>
                      <a:pt x="53" y="31"/>
                      <a:pt x="55" y="30"/>
                      <a:pt x="55" y="30"/>
                    </a:cubicBezTo>
                    <a:cubicBezTo>
                      <a:pt x="55" y="29"/>
                      <a:pt x="56" y="28"/>
                      <a:pt x="56" y="27"/>
                    </a:cubicBezTo>
                    <a:cubicBezTo>
                      <a:pt x="57" y="27"/>
                      <a:pt x="56" y="27"/>
                      <a:pt x="58" y="27"/>
                    </a:cubicBezTo>
                    <a:cubicBezTo>
                      <a:pt x="59" y="27"/>
                      <a:pt x="60" y="26"/>
                      <a:pt x="61" y="26"/>
                    </a:cubicBezTo>
                    <a:cubicBezTo>
                      <a:pt x="62" y="25"/>
                      <a:pt x="63" y="24"/>
                      <a:pt x="63" y="23"/>
                    </a:cubicBezTo>
                    <a:cubicBezTo>
                      <a:pt x="64" y="23"/>
                      <a:pt x="63" y="24"/>
                      <a:pt x="65" y="23"/>
                    </a:cubicBezTo>
                    <a:cubicBezTo>
                      <a:pt x="66" y="23"/>
                      <a:pt x="66" y="23"/>
                      <a:pt x="67" y="23"/>
                    </a:cubicBezTo>
                    <a:cubicBezTo>
                      <a:pt x="68" y="23"/>
                      <a:pt x="66" y="23"/>
                      <a:pt x="68" y="23"/>
                    </a:cubicBezTo>
                    <a:cubicBezTo>
                      <a:pt x="70" y="22"/>
                      <a:pt x="70" y="22"/>
                      <a:pt x="70" y="22"/>
                    </a:cubicBezTo>
                    <a:cubicBezTo>
                      <a:pt x="71" y="22"/>
                      <a:pt x="71" y="23"/>
                      <a:pt x="72" y="23"/>
                    </a:cubicBezTo>
                    <a:cubicBezTo>
                      <a:pt x="72" y="23"/>
                      <a:pt x="72" y="21"/>
                      <a:pt x="72" y="23"/>
                    </a:cubicBezTo>
                    <a:cubicBezTo>
                      <a:pt x="73" y="25"/>
                      <a:pt x="72" y="26"/>
                      <a:pt x="73" y="26"/>
                    </a:cubicBezTo>
                    <a:cubicBezTo>
                      <a:pt x="75" y="26"/>
                      <a:pt x="73" y="26"/>
                      <a:pt x="75" y="26"/>
                    </a:cubicBezTo>
                    <a:cubicBezTo>
                      <a:pt x="76" y="26"/>
                      <a:pt x="76" y="26"/>
                      <a:pt x="77" y="27"/>
                    </a:cubicBezTo>
                    <a:cubicBezTo>
                      <a:pt x="77" y="27"/>
                      <a:pt x="78" y="27"/>
                      <a:pt x="79" y="27"/>
                    </a:cubicBezTo>
                    <a:cubicBezTo>
                      <a:pt x="80" y="27"/>
                      <a:pt x="79" y="29"/>
                      <a:pt x="80" y="27"/>
                    </a:cubicBezTo>
                    <a:cubicBezTo>
                      <a:pt x="82" y="26"/>
                      <a:pt x="79" y="26"/>
                      <a:pt x="82" y="26"/>
                    </a:cubicBezTo>
                    <a:cubicBezTo>
                      <a:pt x="85" y="26"/>
                      <a:pt x="85" y="27"/>
                      <a:pt x="86" y="26"/>
                    </a:cubicBezTo>
                    <a:cubicBezTo>
                      <a:pt x="86" y="26"/>
                      <a:pt x="86" y="27"/>
                      <a:pt x="88" y="26"/>
                    </a:cubicBezTo>
                    <a:cubicBezTo>
                      <a:pt x="89" y="25"/>
                      <a:pt x="89" y="25"/>
                      <a:pt x="90" y="26"/>
                    </a:cubicBezTo>
                    <a:cubicBezTo>
                      <a:pt x="90" y="26"/>
                      <a:pt x="90" y="27"/>
                      <a:pt x="91" y="26"/>
                    </a:cubicBezTo>
                    <a:cubicBezTo>
                      <a:pt x="91" y="25"/>
                      <a:pt x="92" y="25"/>
                      <a:pt x="91" y="24"/>
                    </a:cubicBezTo>
                    <a:cubicBezTo>
                      <a:pt x="89" y="24"/>
                      <a:pt x="89" y="24"/>
                      <a:pt x="88" y="23"/>
                    </a:cubicBezTo>
                    <a:cubicBezTo>
                      <a:pt x="88" y="22"/>
                      <a:pt x="90" y="23"/>
                      <a:pt x="88" y="22"/>
                    </a:cubicBezTo>
                    <a:cubicBezTo>
                      <a:pt x="87" y="22"/>
                      <a:pt x="87" y="22"/>
                      <a:pt x="86" y="22"/>
                    </a:cubicBezTo>
                    <a:cubicBezTo>
                      <a:pt x="84" y="21"/>
                      <a:pt x="83" y="23"/>
                      <a:pt x="83" y="22"/>
                    </a:cubicBezTo>
                    <a:cubicBezTo>
                      <a:pt x="83" y="21"/>
                      <a:pt x="80" y="23"/>
                      <a:pt x="83" y="21"/>
                    </a:cubicBezTo>
                    <a:cubicBezTo>
                      <a:pt x="85" y="19"/>
                      <a:pt x="84" y="18"/>
                      <a:pt x="85" y="18"/>
                    </a:cubicBezTo>
                    <a:cubicBezTo>
                      <a:pt x="87" y="19"/>
                      <a:pt x="86" y="20"/>
                      <a:pt x="87" y="19"/>
                    </a:cubicBezTo>
                    <a:cubicBezTo>
                      <a:pt x="88" y="18"/>
                      <a:pt x="90" y="18"/>
                      <a:pt x="88" y="17"/>
                    </a:cubicBezTo>
                    <a:cubicBezTo>
                      <a:pt x="86" y="16"/>
                      <a:pt x="88" y="16"/>
                      <a:pt x="86" y="15"/>
                    </a:cubicBezTo>
                    <a:cubicBezTo>
                      <a:pt x="84" y="14"/>
                      <a:pt x="83" y="18"/>
                      <a:pt x="82" y="18"/>
                    </a:cubicBezTo>
                    <a:cubicBezTo>
                      <a:pt x="81" y="17"/>
                      <a:pt x="81" y="17"/>
                      <a:pt x="80" y="17"/>
                    </a:cubicBezTo>
                    <a:cubicBezTo>
                      <a:pt x="80" y="17"/>
                      <a:pt x="80" y="19"/>
                      <a:pt x="80" y="20"/>
                    </a:cubicBezTo>
                    <a:cubicBezTo>
                      <a:pt x="79" y="21"/>
                      <a:pt x="80" y="21"/>
                      <a:pt x="79" y="20"/>
                    </a:cubicBezTo>
                    <a:cubicBezTo>
                      <a:pt x="77" y="20"/>
                      <a:pt x="81" y="20"/>
                      <a:pt x="77" y="18"/>
                    </a:cubicBezTo>
                    <a:cubicBezTo>
                      <a:pt x="73" y="17"/>
                      <a:pt x="72" y="17"/>
                      <a:pt x="71" y="18"/>
                    </a:cubicBezTo>
                    <a:cubicBezTo>
                      <a:pt x="71" y="18"/>
                      <a:pt x="70" y="18"/>
                      <a:pt x="70" y="19"/>
                    </a:cubicBezTo>
                    <a:cubicBezTo>
                      <a:pt x="69" y="19"/>
                      <a:pt x="71" y="20"/>
                      <a:pt x="69" y="19"/>
                    </a:cubicBezTo>
                    <a:cubicBezTo>
                      <a:pt x="68" y="18"/>
                      <a:pt x="66" y="20"/>
                      <a:pt x="66" y="20"/>
                    </a:cubicBezTo>
                    <a:cubicBezTo>
                      <a:pt x="66" y="20"/>
                      <a:pt x="66" y="19"/>
                      <a:pt x="65" y="20"/>
                    </a:cubicBezTo>
                    <a:cubicBezTo>
                      <a:pt x="64" y="20"/>
                      <a:pt x="63" y="21"/>
                      <a:pt x="62" y="21"/>
                    </a:cubicBezTo>
                    <a:cubicBezTo>
                      <a:pt x="61" y="20"/>
                      <a:pt x="60" y="21"/>
                      <a:pt x="61" y="19"/>
                    </a:cubicBezTo>
                    <a:cubicBezTo>
                      <a:pt x="63" y="17"/>
                      <a:pt x="62" y="18"/>
                      <a:pt x="64" y="17"/>
                    </a:cubicBezTo>
                    <a:cubicBezTo>
                      <a:pt x="66" y="16"/>
                      <a:pt x="69" y="16"/>
                      <a:pt x="66" y="16"/>
                    </a:cubicBezTo>
                    <a:cubicBezTo>
                      <a:pt x="63" y="15"/>
                      <a:pt x="68" y="15"/>
                      <a:pt x="64" y="13"/>
                    </a:cubicBezTo>
                    <a:cubicBezTo>
                      <a:pt x="60" y="11"/>
                      <a:pt x="60" y="14"/>
                      <a:pt x="60" y="11"/>
                    </a:cubicBezTo>
                    <a:cubicBezTo>
                      <a:pt x="61" y="9"/>
                      <a:pt x="60" y="9"/>
                      <a:pt x="59" y="9"/>
                    </a:cubicBezTo>
                    <a:cubicBezTo>
                      <a:pt x="59" y="9"/>
                      <a:pt x="56" y="10"/>
                      <a:pt x="55" y="10"/>
                    </a:cubicBezTo>
                    <a:cubicBezTo>
                      <a:pt x="54" y="10"/>
                      <a:pt x="55" y="11"/>
                      <a:pt x="54" y="10"/>
                    </a:cubicBezTo>
                    <a:cubicBezTo>
                      <a:pt x="52" y="9"/>
                      <a:pt x="51" y="10"/>
                      <a:pt x="52" y="9"/>
                    </a:cubicBezTo>
                    <a:cubicBezTo>
                      <a:pt x="53" y="7"/>
                      <a:pt x="53" y="7"/>
                      <a:pt x="54" y="6"/>
                    </a:cubicBezTo>
                    <a:cubicBezTo>
                      <a:pt x="55" y="5"/>
                      <a:pt x="55" y="2"/>
                      <a:pt x="57" y="3"/>
                    </a:cubicBezTo>
                    <a:cubicBezTo>
                      <a:pt x="60" y="4"/>
                      <a:pt x="59" y="4"/>
                      <a:pt x="61" y="4"/>
                    </a:cubicBezTo>
                    <a:cubicBezTo>
                      <a:pt x="63" y="4"/>
                      <a:pt x="64" y="4"/>
                      <a:pt x="64" y="3"/>
                    </a:cubicBezTo>
                    <a:cubicBezTo>
                      <a:pt x="64" y="3"/>
                      <a:pt x="62" y="2"/>
                      <a:pt x="62" y="2"/>
                    </a:cubicBezTo>
                    <a:cubicBezTo>
                      <a:pt x="62" y="2"/>
                      <a:pt x="61" y="2"/>
                      <a:pt x="61" y="2"/>
                    </a:cubicBezTo>
                    <a:cubicBezTo>
                      <a:pt x="61" y="1"/>
                      <a:pt x="62" y="0"/>
                      <a:pt x="62" y="0"/>
                    </a:cubicBezTo>
                    <a:cubicBezTo>
                      <a:pt x="61" y="0"/>
                      <a:pt x="61" y="0"/>
                      <a:pt x="61" y="0"/>
                    </a:cubicBezTo>
                    <a:cubicBezTo>
                      <a:pt x="61" y="0"/>
                      <a:pt x="54" y="0"/>
                      <a:pt x="52" y="0"/>
                    </a:cubicBezTo>
                    <a:close/>
                  </a:path>
                </a:pathLst>
              </a:custGeom>
              <a:solidFill>
                <a:srgbClr val="DC4391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7" name="组合 106"/>
          <p:cNvGrpSpPr/>
          <p:nvPr/>
        </p:nvGrpSpPr>
        <p:grpSpPr>
          <a:xfrm>
            <a:off x="3843810" y="4620673"/>
            <a:ext cx="609409" cy="609409"/>
            <a:chOff x="4054018" y="4873168"/>
            <a:chExt cx="642736" cy="642736"/>
          </a:xfrm>
        </p:grpSpPr>
        <p:sp>
          <p:nvSpPr>
            <p:cNvPr id="8" name="Oval 3722"/>
            <p:cNvSpPr>
              <a:spLocks noChangeArrowheads="1"/>
            </p:cNvSpPr>
            <p:nvPr/>
          </p:nvSpPr>
          <p:spPr bwMode="auto">
            <a:xfrm>
              <a:off x="4054018" y="4873168"/>
              <a:ext cx="642736" cy="642736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4" name="组合 3"/>
            <p:cNvGrpSpPr/>
            <p:nvPr/>
          </p:nvGrpSpPr>
          <p:grpSpPr>
            <a:xfrm>
              <a:off x="4180427" y="4957442"/>
              <a:ext cx="389919" cy="474188"/>
              <a:chOff x="4187345" y="4696860"/>
              <a:chExt cx="389919" cy="474188"/>
            </a:xfrm>
          </p:grpSpPr>
          <p:sp>
            <p:nvSpPr>
              <p:cNvPr id="60" name="Freeform 3774"/>
              <p:cNvSpPr>
                <a:spLocks noEditPoints="1"/>
              </p:cNvSpPr>
              <p:nvPr/>
            </p:nvSpPr>
            <p:spPr bwMode="auto">
              <a:xfrm>
                <a:off x="4252753" y="4696860"/>
                <a:ext cx="217599" cy="221373"/>
              </a:xfrm>
              <a:custGeom>
                <a:avLst/>
                <a:gdLst>
                  <a:gd name="T0" fmla="*/ 137 w 173"/>
                  <a:gd name="T1" fmla="*/ 176 h 176"/>
                  <a:gd name="T2" fmla="*/ 119 w 173"/>
                  <a:gd name="T3" fmla="*/ 131 h 176"/>
                  <a:gd name="T4" fmla="*/ 55 w 173"/>
                  <a:gd name="T5" fmla="*/ 131 h 176"/>
                  <a:gd name="T6" fmla="*/ 36 w 173"/>
                  <a:gd name="T7" fmla="*/ 176 h 176"/>
                  <a:gd name="T8" fmla="*/ 0 w 173"/>
                  <a:gd name="T9" fmla="*/ 176 h 176"/>
                  <a:gd name="T10" fmla="*/ 74 w 173"/>
                  <a:gd name="T11" fmla="*/ 0 h 176"/>
                  <a:gd name="T12" fmla="*/ 100 w 173"/>
                  <a:gd name="T13" fmla="*/ 0 h 176"/>
                  <a:gd name="T14" fmla="*/ 173 w 173"/>
                  <a:gd name="T15" fmla="*/ 176 h 176"/>
                  <a:gd name="T16" fmla="*/ 137 w 173"/>
                  <a:gd name="T17" fmla="*/ 176 h 176"/>
                  <a:gd name="T18" fmla="*/ 85 w 173"/>
                  <a:gd name="T19" fmla="*/ 45 h 176"/>
                  <a:gd name="T20" fmla="*/ 67 w 173"/>
                  <a:gd name="T21" fmla="*/ 100 h 176"/>
                  <a:gd name="T22" fmla="*/ 104 w 173"/>
                  <a:gd name="T23" fmla="*/ 100 h 176"/>
                  <a:gd name="T24" fmla="*/ 85 w 173"/>
                  <a:gd name="T25" fmla="*/ 45 h 1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73" h="176">
                    <a:moveTo>
                      <a:pt x="137" y="176"/>
                    </a:moveTo>
                    <a:lnTo>
                      <a:pt x="119" y="131"/>
                    </a:lnTo>
                    <a:lnTo>
                      <a:pt x="55" y="131"/>
                    </a:lnTo>
                    <a:lnTo>
                      <a:pt x="36" y="176"/>
                    </a:lnTo>
                    <a:lnTo>
                      <a:pt x="0" y="176"/>
                    </a:lnTo>
                    <a:lnTo>
                      <a:pt x="74" y="0"/>
                    </a:lnTo>
                    <a:lnTo>
                      <a:pt x="100" y="0"/>
                    </a:lnTo>
                    <a:lnTo>
                      <a:pt x="173" y="176"/>
                    </a:lnTo>
                    <a:lnTo>
                      <a:pt x="137" y="176"/>
                    </a:lnTo>
                    <a:close/>
                    <a:moveTo>
                      <a:pt x="85" y="45"/>
                    </a:moveTo>
                    <a:lnTo>
                      <a:pt x="67" y="100"/>
                    </a:lnTo>
                    <a:lnTo>
                      <a:pt x="104" y="100"/>
                    </a:lnTo>
                    <a:lnTo>
                      <a:pt x="85" y="45"/>
                    </a:lnTo>
                    <a:close/>
                  </a:path>
                </a:pathLst>
              </a:custGeom>
              <a:solidFill>
                <a:srgbClr val="E35864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1" name="Freeform 3775"/>
              <p:cNvSpPr>
                <a:spLocks noEditPoints="1"/>
              </p:cNvSpPr>
              <p:nvPr/>
            </p:nvSpPr>
            <p:spPr bwMode="auto">
              <a:xfrm>
                <a:off x="4187345" y="4944645"/>
                <a:ext cx="143390" cy="222631"/>
              </a:xfrm>
              <a:custGeom>
                <a:avLst/>
                <a:gdLst>
                  <a:gd name="T0" fmla="*/ 20 w 48"/>
                  <a:gd name="T1" fmla="*/ 75 h 75"/>
                  <a:gd name="T2" fmla="*/ 0 w 48"/>
                  <a:gd name="T3" fmla="*/ 75 h 75"/>
                  <a:gd name="T4" fmla="*/ 0 w 48"/>
                  <a:gd name="T5" fmla="*/ 0 h 75"/>
                  <a:gd name="T6" fmla="*/ 15 w 48"/>
                  <a:gd name="T7" fmla="*/ 0 h 75"/>
                  <a:gd name="T8" fmla="*/ 35 w 48"/>
                  <a:gd name="T9" fmla="*/ 4 h 75"/>
                  <a:gd name="T10" fmla="*/ 44 w 48"/>
                  <a:gd name="T11" fmla="*/ 20 h 75"/>
                  <a:gd name="T12" fmla="*/ 36 w 48"/>
                  <a:gd name="T13" fmla="*/ 34 h 75"/>
                  <a:gd name="T14" fmla="*/ 48 w 48"/>
                  <a:gd name="T15" fmla="*/ 53 h 75"/>
                  <a:gd name="T16" fmla="*/ 20 w 48"/>
                  <a:gd name="T17" fmla="*/ 75 h 75"/>
                  <a:gd name="T18" fmla="*/ 19 w 48"/>
                  <a:gd name="T19" fmla="*/ 14 h 75"/>
                  <a:gd name="T20" fmla="*/ 14 w 48"/>
                  <a:gd name="T21" fmla="*/ 14 h 75"/>
                  <a:gd name="T22" fmla="*/ 14 w 48"/>
                  <a:gd name="T23" fmla="*/ 29 h 75"/>
                  <a:gd name="T24" fmla="*/ 18 w 48"/>
                  <a:gd name="T25" fmla="*/ 29 h 75"/>
                  <a:gd name="T26" fmla="*/ 30 w 48"/>
                  <a:gd name="T27" fmla="*/ 21 h 75"/>
                  <a:gd name="T28" fmla="*/ 19 w 48"/>
                  <a:gd name="T29" fmla="*/ 14 h 75"/>
                  <a:gd name="T30" fmla="*/ 20 w 48"/>
                  <a:gd name="T31" fmla="*/ 43 h 75"/>
                  <a:gd name="T32" fmla="*/ 14 w 48"/>
                  <a:gd name="T33" fmla="*/ 43 h 75"/>
                  <a:gd name="T34" fmla="*/ 14 w 48"/>
                  <a:gd name="T35" fmla="*/ 62 h 75"/>
                  <a:gd name="T36" fmla="*/ 21 w 48"/>
                  <a:gd name="T37" fmla="*/ 62 h 75"/>
                  <a:gd name="T38" fmla="*/ 34 w 48"/>
                  <a:gd name="T39" fmla="*/ 52 h 75"/>
                  <a:gd name="T40" fmla="*/ 20 w 48"/>
                  <a:gd name="T41" fmla="*/ 43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8" h="75">
                    <a:moveTo>
                      <a:pt x="20" y="75"/>
                    </a:moveTo>
                    <a:cubicBezTo>
                      <a:pt x="0" y="75"/>
                      <a:pt x="0" y="75"/>
                      <a:pt x="0" y="75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15" y="0"/>
                      <a:pt x="15" y="0"/>
                      <a:pt x="15" y="0"/>
                    </a:cubicBezTo>
                    <a:cubicBezTo>
                      <a:pt x="26" y="0"/>
                      <a:pt x="31" y="1"/>
                      <a:pt x="35" y="4"/>
                    </a:cubicBezTo>
                    <a:cubicBezTo>
                      <a:pt x="41" y="7"/>
                      <a:pt x="44" y="13"/>
                      <a:pt x="44" y="20"/>
                    </a:cubicBezTo>
                    <a:cubicBezTo>
                      <a:pt x="44" y="27"/>
                      <a:pt x="42" y="31"/>
                      <a:pt x="36" y="34"/>
                    </a:cubicBezTo>
                    <a:cubicBezTo>
                      <a:pt x="45" y="38"/>
                      <a:pt x="48" y="44"/>
                      <a:pt x="48" y="53"/>
                    </a:cubicBezTo>
                    <a:cubicBezTo>
                      <a:pt x="48" y="66"/>
                      <a:pt x="39" y="75"/>
                      <a:pt x="20" y="75"/>
                    </a:cubicBezTo>
                    <a:close/>
                    <a:moveTo>
                      <a:pt x="19" y="14"/>
                    </a:moveTo>
                    <a:cubicBezTo>
                      <a:pt x="14" y="14"/>
                      <a:pt x="14" y="14"/>
                      <a:pt x="14" y="14"/>
                    </a:cubicBezTo>
                    <a:cubicBezTo>
                      <a:pt x="14" y="29"/>
                      <a:pt x="14" y="29"/>
                      <a:pt x="14" y="29"/>
                    </a:cubicBezTo>
                    <a:cubicBezTo>
                      <a:pt x="18" y="29"/>
                      <a:pt x="18" y="29"/>
                      <a:pt x="18" y="29"/>
                    </a:cubicBezTo>
                    <a:cubicBezTo>
                      <a:pt x="27" y="29"/>
                      <a:pt x="30" y="27"/>
                      <a:pt x="30" y="21"/>
                    </a:cubicBezTo>
                    <a:cubicBezTo>
                      <a:pt x="30" y="16"/>
                      <a:pt x="27" y="14"/>
                      <a:pt x="19" y="14"/>
                    </a:cubicBezTo>
                    <a:close/>
                    <a:moveTo>
                      <a:pt x="20" y="43"/>
                    </a:moveTo>
                    <a:cubicBezTo>
                      <a:pt x="14" y="43"/>
                      <a:pt x="14" y="43"/>
                      <a:pt x="14" y="43"/>
                    </a:cubicBezTo>
                    <a:cubicBezTo>
                      <a:pt x="14" y="62"/>
                      <a:pt x="14" y="62"/>
                      <a:pt x="14" y="62"/>
                    </a:cubicBezTo>
                    <a:cubicBezTo>
                      <a:pt x="21" y="62"/>
                      <a:pt x="21" y="62"/>
                      <a:pt x="21" y="62"/>
                    </a:cubicBezTo>
                    <a:cubicBezTo>
                      <a:pt x="30" y="62"/>
                      <a:pt x="34" y="59"/>
                      <a:pt x="34" y="52"/>
                    </a:cubicBezTo>
                    <a:cubicBezTo>
                      <a:pt x="34" y="46"/>
                      <a:pt x="30" y="43"/>
                      <a:pt x="20" y="43"/>
                    </a:cubicBezTo>
                    <a:close/>
                  </a:path>
                </a:pathLst>
              </a:custGeom>
              <a:solidFill>
                <a:srgbClr val="E35864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2" name="Freeform 3776"/>
              <p:cNvSpPr/>
              <p:nvPr/>
            </p:nvSpPr>
            <p:spPr bwMode="auto">
              <a:xfrm>
                <a:off x="4357148" y="4940871"/>
                <a:ext cx="220116" cy="230177"/>
              </a:xfrm>
              <a:custGeom>
                <a:avLst/>
                <a:gdLst>
                  <a:gd name="T0" fmla="*/ 39 w 74"/>
                  <a:gd name="T1" fmla="*/ 77 h 77"/>
                  <a:gd name="T2" fmla="*/ 0 w 74"/>
                  <a:gd name="T3" fmla="*/ 38 h 77"/>
                  <a:gd name="T4" fmla="*/ 39 w 74"/>
                  <a:gd name="T5" fmla="*/ 0 h 77"/>
                  <a:gd name="T6" fmla="*/ 74 w 74"/>
                  <a:gd name="T7" fmla="*/ 23 h 77"/>
                  <a:gd name="T8" fmla="*/ 58 w 74"/>
                  <a:gd name="T9" fmla="*/ 23 h 77"/>
                  <a:gd name="T10" fmla="*/ 39 w 74"/>
                  <a:gd name="T11" fmla="*/ 13 h 77"/>
                  <a:gd name="T12" fmla="*/ 14 w 74"/>
                  <a:gd name="T13" fmla="*/ 38 h 77"/>
                  <a:gd name="T14" fmla="*/ 39 w 74"/>
                  <a:gd name="T15" fmla="*/ 64 h 77"/>
                  <a:gd name="T16" fmla="*/ 58 w 74"/>
                  <a:gd name="T17" fmla="*/ 55 h 77"/>
                  <a:gd name="T18" fmla="*/ 74 w 74"/>
                  <a:gd name="T19" fmla="*/ 55 h 77"/>
                  <a:gd name="T20" fmla="*/ 39 w 74"/>
                  <a:gd name="T21" fmla="*/ 77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74" h="77">
                    <a:moveTo>
                      <a:pt x="39" y="77"/>
                    </a:moveTo>
                    <a:cubicBezTo>
                      <a:pt x="18" y="77"/>
                      <a:pt x="0" y="60"/>
                      <a:pt x="0" y="38"/>
                    </a:cubicBezTo>
                    <a:cubicBezTo>
                      <a:pt x="0" y="17"/>
                      <a:pt x="17" y="0"/>
                      <a:pt x="39" y="0"/>
                    </a:cubicBezTo>
                    <a:cubicBezTo>
                      <a:pt x="54" y="0"/>
                      <a:pt x="67" y="8"/>
                      <a:pt x="74" y="23"/>
                    </a:cubicBezTo>
                    <a:cubicBezTo>
                      <a:pt x="58" y="23"/>
                      <a:pt x="58" y="23"/>
                      <a:pt x="58" y="23"/>
                    </a:cubicBezTo>
                    <a:cubicBezTo>
                      <a:pt x="53" y="16"/>
                      <a:pt x="48" y="13"/>
                      <a:pt x="39" y="13"/>
                    </a:cubicBezTo>
                    <a:cubicBezTo>
                      <a:pt x="25" y="13"/>
                      <a:pt x="14" y="24"/>
                      <a:pt x="14" y="38"/>
                    </a:cubicBezTo>
                    <a:cubicBezTo>
                      <a:pt x="14" y="52"/>
                      <a:pt x="25" y="64"/>
                      <a:pt x="39" y="64"/>
                    </a:cubicBezTo>
                    <a:cubicBezTo>
                      <a:pt x="46" y="64"/>
                      <a:pt x="52" y="61"/>
                      <a:pt x="58" y="55"/>
                    </a:cubicBezTo>
                    <a:cubicBezTo>
                      <a:pt x="74" y="55"/>
                      <a:pt x="74" y="55"/>
                      <a:pt x="74" y="55"/>
                    </a:cubicBezTo>
                    <a:cubicBezTo>
                      <a:pt x="68" y="69"/>
                      <a:pt x="55" y="77"/>
                      <a:pt x="39" y="77"/>
                    </a:cubicBezTo>
                    <a:close/>
                  </a:path>
                </a:pathLst>
              </a:custGeom>
              <a:solidFill>
                <a:srgbClr val="E35864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4" name="组合 103"/>
          <p:cNvGrpSpPr/>
          <p:nvPr/>
        </p:nvGrpSpPr>
        <p:grpSpPr>
          <a:xfrm>
            <a:off x="8030964" y="3042888"/>
            <a:ext cx="716741" cy="716741"/>
            <a:chOff x="8470157" y="3209097"/>
            <a:chExt cx="755938" cy="755938"/>
          </a:xfrm>
        </p:grpSpPr>
        <p:sp>
          <p:nvSpPr>
            <p:cNvPr id="29" name="Oval 3743"/>
            <p:cNvSpPr>
              <a:spLocks noChangeArrowheads="1"/>
            </p:cNvSpPr>
            <p:nvPr/>
          </p:nvSpPr>
          <p:spPr bwMode="auto">
            <a:xfrm>
              <a:off x="8470157" y="3209097"/>
              <a:ext cx="755938" cy="75593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91" name="组合 90"/>
            <p:cNvGrpSpPr/>
            <p:nvPr/>
          </p:nvGrpSpPr>
          <p:grpSpPr>
            <a:xfrm>
              <a:off x="8593421" y="3417263"/>
              <a:ext cx="509410" cy="339606"/>
              <a:chOff x="8609773" y="3176177"/>
              <a:chExt cx="509410" cy="339606"/>
            </a:xfrm>
          </p:grpSpPr>
          <p:sp>
            <p:nvSpPr>
              <p:cNvPr id="63" name="Freeform 3777"/>
              <p:cNvSpPr>
                <a:spLocks noEditPoints="1"/>
              </p:cNvSpPr>
              <p:nvPr/>
            </p:nvSpPr>
            <p:spPr bwMode="auto">
              <a:xfrm>
                <a:off x="8609773" y="3176177"/>
                <a:ext cx="509410" cy="339606"/>
              </a:xfrm>
              <a:custGeom>
                <a:avLst/>
                <a:gdLst>
                  <a:gd name="T0" fmla="*/ 0 w 405"/>
                  <a:gd name="T1" fmla="*/ 0 h 270"/>
                  <a:gd name="T2" fmla="*/ 0 w 405"/>
                  <a:gd name="T3" fmla="*/ 270 h 270"/>
                  <a:gd name="T4" fmla="*/ 405 w 405"/>
                  <a:gd name="T5" fmla="*/ 270 h 270"/>
                  <a:gd name="T6" fmla="*/ 405 w 405"/>
                  <a:gd name="T7" fmla="*/ 0 h 270"/>
                  <a:gd name="T8" fmla="*/ 0 w 405"/>
                  <a:gd name="T9" fmla="*/ 0 h 270"/>
                  <a:gd name="T10" fmla="*/ 379 w 405"/>
                  <a:gd name="T11" fmla="*/ 246 h 270"/>
                  <a:gd name="T12" fmla="*/ 26 w 405"/>
                  <a:gd name="T13" fmla="*/ 246 h 270"/>
                  <a:gd name="T14" fmla="*/ 26 w 405"/>
                  <a:gd name="T15" fmla="*/ 24 h 270"/>
                  <a:gd name="T16" fmla="*/ 379 w 405"/>
                  <a:gd name="T17" fmla="*/ 24 h 270"/>
                  <a:gd name="T18" fmla="*/ 379 w 405"/>
                  <a:gd name="T19" fmla="*/ 246 h 2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05" h="270">
                    <a:moveTo>
                      <a:pt x="0" y="0"/>
                    </a:moveTo>
                    <a:lnTo>
                      <a:pt x="0" y="270"/>
                    </a:lnTo>
                    <a:lnTo>
                      <a:pt x="405" y="270"/>
                    </a:lnTo>
                    <a:lnTo>
                      <a:pt x="405" y="0"/>
                    </a:lnTo>
                    <a:lnTo>
                      <a:pt x="0" y="0"/>
                    </a:lnTo>
                    <a:close/>
                    <a:moveTo>
                      <a:pt x="379" y="246"/>
                    </a:moveTo>
                    <a:lnTo>
                      <a:pt x="26" y="246"/>
                    </a:lnTo>
                    <a:lnTo>
                      <a:pt x="26" y="24"/>
                    </a:lnTo>
                    <a:lnTo>
                      <a:pt x="379" y="24"/>
                    </a:lnTo>
                    <a:lnTo>
                      <a:pt x="379" y="246"/>
                    </a:lnTo>
                    <a:close/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4" name="Freeform 3778"/>
              <p:cNvSpPr/>
              <p:nvPr/>
            </p:nvSpPr>
            <p:spPr bwMode="auto">
              <a:xfrm>
                <a:off x="8677694" y="3265481"/>
                <a:ext cx="47797" cy="152194"/>
              </a:xfrm>
              <a:custGeom>
                <a:avLst/>
                <a:gdLst>
                  <a:gd name="T0" fmla="*/ 17 w 38"/>
                  <a:gd name="T1" fmla="*/ 121 h 121"/>
                  <a:gd name="T2" fmla="*/ 17 w 38"/>
                  <a:gd name="T3" fmla="*/ 21 h 121"/>
                  <a:gd name="T4" fmla="*/ 0 w 38"/>
                  <a:gd name="T5" fmla="*/ 21 h 121"/>
                  <a:gd name="T6" fmla="*/ 0 w 38"/>
                  <a:gd name="T7" fmla="*/ 0 h 121"/>
                  <a:gd name="T8" fmla="*/ 38 w 38"/>
                  <a:gd name="T9" fmla="*/ 0 h 121"/>
                  <a:gd name="T10" fmla="*/ 38 w 38"/>
                  <a:gd name="T11" fmla="*/ 121 h 121"/>
                  <a:gd name="T12" fmla="*/ 17 w 38"/>
                  <a:gd name="T13" fmla="*/ 121 h 1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8" h="121">
                    <a:moveTo>
                      <a:pt x="17" y="121"/>
                    </a:moveTo>
                    <a:lnTo>
                      <a:pt x="17" y="21"/>
                    </a:lnTo>
                    <a:lnTo>
                      <a:pt x="0" y="21"/>
                    </a:lnTo>
                    <a:lnTo>
                      <a:pt x="0" y="0"/>
                    </a:lnTo>
                    <a:lnTo>
                      <a:pt x="38" y="0"/>
                    </a:lnTo>
                    <a:lnTo>
                      <a:pt x="38" y="121"/>
                    </a:lnTo>
                    <a:lnTo>
                      <a:pt x="17" y="121"/>
                    </a:lnTo>
                    <a:close/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5" name="Freeform 3779"/>
              <p:cNvSpPr/>
              <p:nvPr/>
            </p:nvSpPr>
            <p:spPr bwMode="auto">
              <a:xfrm>
                <a:off x="8773287" y="3315794"/>
                <a:ext cx="101882" cy="101882"/>
              </a:xfrm>
              <a:custGeom>
                <a:avLst/>
                <a:gdLst>
                  <a:gd name="T0" fmla="*/ 52 w 81"/>
                  <a:gd name="T1" fmla="*/ 52 h 81"/>
                  <a:gd name="T2" fmla="*/ 52 w 81"/>
                  <a:gd name="T3" fmla="*/ 81 h 81"/>
                  <a:gd name="T4" fmla="*/ 31 w 81"/>
                  <a:gd name="T5" fmla="*/ 81 h 81"/>
                  <a:gd name="T6" fmla="*/ 31 w 81"/>
                  <a:gd name="T7" fmla="*/ 52 h 81"/>
                  <a:gd name="T8" fmla="*/ 0 w 81"/>
                  <a:gd name="T9" fmla="*/ 52 h 81"/>
                  <a:gd name="T10" fmla="*/ 0 w 81"/>
                  <a:gd name="T11" fmla="*/ 29 h 81"/>
                  <a:gd name="T12" fmla="*/ 31 w 81"/>
                  <a:gd name="T13" fmla="*/ 29 h 81"/>
                  <a:gd name="T14" fmla="*/ 31 w 81"/>
                  <a:gd name="T15" fmla="*/ 0 h 81"/>
                  <a:gd name="T16" fmla="*/ 52 w 81"/>
                  <a:gd name="T17" fmla="*/ 0 h 81"/>
                  <a:gd name="T18" fmla="*/ 52 w 81"/>
                  <a:gd name="T19" fmla="*/ 29 h 81"/>
                  <a:gd name="T20" fmla="*/ 81 w 81"/>
                  <a:gd name="T21" fmla="*/ 29 h 81"/>
                  <a:gd name="T22" fmla="*/ 81 w 81"/>
                  <a:gd name="T23" fmla="*/ 52 h 81"/>
                  <a:gd name="T24" fmla="*/ 52 w 81"/>
                  <a:gd name="T25" fmla="*/ 52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81" h="81">
                    <a:moveTo>
                      <a:pt x="52" y="52"/>
                    </a:moveTo>
                    <a:lnTo>
                      <a:pt x="52" y="81"/>
                    </a:lnTo>
                    <a:lnTo>
                      <a:pt x="31" y="81"/>
                    </a:lnTo>
                    <a:lnTo>
                      <a:pt x="31" y="52"/>
                    </a:lnTo>
                    <a:lnTo>
                      <a:pt x="0" y="52"/>
                    </a:lnTo>
                    <a:lnTo>
                      <a:pt x="0" y="29"/>
                    </a:lnTo>
                    <a:lnTo>
                      <a:pt x="31" y="29"/>
                    </a:lnTo>
                    <a:lnTo>
                      <a:pt x="31" y="0"/>
                    </a:lnTo>
                    <a:lnTo>
                      <a:pt x="52" y="0"/>
                    </a:lnTo>
                    <a:lnTo>
                      <a:pt x="52" y="29"/>
                    </a:lnTo>
                    <a:lnTo>
                      <a:pt x="81" y="29"/>
                    </a:lnTo>
                    <a:lnTo>
                      <a:pt x="81" y="52"/>
                    </a:lnTo>
                    <a:lnTo>
                      <a:pt x="52" y="52"/>
                    </a:lnTo>
                    <a:close/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6" name="Freeform 3780"/>
              <p:cNvSpPr/>
              <p:nvPr/>
            </p:nvSpPr>
            <p:spPr bwMode="auto">
              <a:xfrm>
                <a:off x="8951895" y="3262965"/>
                <a:ext cx="74142" cy="154710"/>
              </a:xfrm>
              <a:custGeom>
                <a:avLst/>
                <a:gdLst>
                  <a:gd name="T0" fmla="*/ 24 w 34"/>
                  <a:gd name="T1" fmla="*/ 34 h 52"/>
                  <a:gd name="T2" fmla="*/ 13 w 34"/>
                  <a:gd name="T3" fmla="*/ 44 h 52"/>
                  <a:gd name="T4" fmla="*/ 34 w 34"/>
                  <a:gd name="T5" fmla="*/ 44 h 52"/>
                  <a:gd name="T6" fmla="*/ 34 w 34"/>
                  <a:gd name="T7" fmla="*/ 52 h 52"/>
                  <a:gd name="T8" fmla="*/ 0 w 34"/>
                  <a:gd name="T9" fmla="*/ 52 h 52"/>
                  <a:gd name="T10" fmla="*/ 0 w 34"/>
                  <a:gd name="T11" fmla="*/ 44 h 52"/>
                  <a:gd name="T12" fmla="*/ 19 w 34"/>
                  <a:gd name="T13" fmla="*/ 27 h 52"/>
                  <a:gd name="T14" fmla="*/ 25 w 34"/>
                  <a:gd name="T15" fmla="*/ 17 h 52"/>
                  <a:gd name="T16" fmla="*/ 17 w 34"/>
                  <a:gd name="T17" fmla="*/ 9 h 52"/>
                  <a:gd name="T18" fmla="*/ 9 w 34"/>
                  <a:gd name="T19" fmla="*/ 19 h 52"/>
                  <a:gd name="T20" fmla="*/ 0 w 34"/>
                  <a:gd name="T21" fmla="*/ 19 h 52"/>
                  <a:gd name="T22" fmla="*/ 17 w 34"/>
                  <a:gd name="T23" fmla="*/ 0 h 52"/>
                  <a:gd name="T24" fmla="*/ 34 w 34"/>
                  <a:gd name="T25" fmla="*/ 17 h 52"/>
                  <a:gd name="T26" fmla="*/ 24 w 34"/>
                  <a:gd name="T27" fmla="*/ 34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4" h="52">
                    <a:moveTo>
                      <a:pt x="24" y="34"/>
                    </a:moveTo>
                    <a:cubicBezTo>
                      <a:pt x="13" y="44"/>
                      <a:pt x="13" y="44"/>
                      <a:pt x="13" y="44"/>
                    </a:cubicBezTo>
                    <a:cubicBezTo>
                      <a:pt x="34" y="44"/>
                      <a:pt x="34" y="44"/>
                      <a:pt x="34" y="44"/>
                    </a:cubicBezTo>
                    <a:cubicBezTo>
                      <a:pt x="34" y="52"/>
                      <a:pt x="34" y="52"/>
                      <a:pt x="34" y="52"/>
                    </a:cubicBezTo>
                    <a:cubicBezTo>
                      <a:pt x="0" y="52"/>
                      <a:pt x="0" y="52"/>
                      <a:pt x="0" y="52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19" y="27"/>
                      <a:pt x="19" y="27"/>
                      <a:pt x="19" y="27"/>
                    </a:cubicBezTo>
                    <a:cubicBezTo>
                      <a:pt x="23" y="23"/>
                      <a:pt x="25" y="20"/>
                      <a:pt x="25" y="17"/>
                    </a:cubicBezTo>
                    <a:cubicBezTo>
                      <a:pt x="25" y="12"/>
                      <a:pt x="21" y="9"/>
                      <a:pt x="17" y="9"/>
                    </a:cubicBezTo>
                    <a:cubicBezTo>
                      <a:pt x="12" y="9"/>
                      <a:pt x="9" y="13"/>
                      <a:pt x="9" y="19"/>
                    </a:cubicBezTo>
                    <a:cubicBezTo>
                      <a:pt x="0" y="19"/>
                      <a:pt x="0" y="19"/>
                      <a:pt x="0" y="19"/>
                    </a:cubicBezTo>
                    <a:cubicBezTo>
                      <a:pt x="0" y="7"/>
                      <a:pt x="7" y="0"/>
                      <a:pt x="17" y="0"/>
                    </a:cubicBezTo>
                    <a:cubicBezTo>
                      <a:pt x="27" y="0"/>
                      <a:pt x="34" y="7"/>
                      <a:pt x="34" y="17"/>
                    </a:cubicBezTo>
                    <a:cubicBezTo>
                      <a:pt x="34" y="23"/>
                      <a:pt x="32" y="27"/>
                      <a:pt x="24" y="34"/>
                    </a:cubicBezTo>
                    <a:close/>
                  </a:path>
                </a:pathLst>
              </a:custGeom>
              <a:solidFill>
                <a:srgbClr val="3CA74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76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5" name="组合 104"/>
          <p:cNvGrpSpPr/>
          <p:nvPr/>
        </p:nvGrpSpPr>
        <p:grpSpPr>
          <a:xfrm>
            <a:off x="3443103" y="3484143"/>
            <a:ext cx="719128" cy="716741"/>
            <a:chOff x="3631397" y="3674484"/>
            <a:chExt cx="758455" cy="755938"/>
          </a:xfrm>
        </p:grpSpPr>
        <p:sp>
          <p:nvSpPr>
            <p:cNvPr id="17" name="Oval 3731"/>
            <p:cNvSpPr>
              <a:spLocks noChangeArrowheads="1"/>
            </p:cNvSpPr>
            <p:nvPr/>
          </p:nvSpPr>
          <p:spPr bwMode="auto">
            <a:xfrm>
              <a:off x="3631397" y="3674484"/>
              <a:ext cx="758455" cy="75593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30" tIns="45716" rIns="91430" bIns="4571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GB" sz="900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5" name="组合 4"/>
            <p:cNvGrpSpPr/>
            <p:nvPr/>
          </p:nvGrpSpPr>
          <p:grpSpPr>
            <a:xfrm>
              <a:off x="3690514" y="3895228"/>
              <a:ext cx="640221" cy="314450"/>
              <a:chOff x="3675420" y="3667978"/>
              <a:chExt cx="640221" cy="314450"/>
            </a:xfrm>
          </p:grpSpPr>
          <p:sp>
            <p:nvSpPr>
              <p:cNvPr id="72" name="Freeform 3786"/>
              <p:cNvSpPr/>
              <p:nvPr/>
            </p:nvSpPr>
            <p:spPr bwMode="auto">
              <a:xfrm>
                <a:off x="3806231" y="3818914"/>
                <a:ext cx="381114" cy="163514"/>
              </a:xfrm>
              <a:custGeom>
                <a:avLst/>
                <a:gdLst>
                  <a:gd name="T0" fmla="*/ 63 w 128"/>
                  <a:gd name="T1" fmla="*/ 0 h 55"/>
                  <a:gd name="T2" fmla="*/ 0 w 128"/>
                  <a:gd name="T3" fmla="*/ 9 h 55"/>
                  <a:gd name="T4" fmla="*/ 0 w 128"/>
                  <a:gd name="T5" fmla="*/ 55 h 55"/>
                  <a:gd name="T6" fmla="*/ 64 w 128"/>
                  <a:gd name="T7" fmla="*/ 47 h 55"/>
                  <a:gd name="T8" fmla="*/ 64 w 128"/>
                  <a:gd name="T9" fmla="*/ 47 h 55"/>
                  <a:gd name="T10" fmla="*/ 117 w 128"/>
                  <a:gd name="T11" fmla="*/ 53 h 55"/>
                  <a:gd name="T12" fmla="*/ 128 w 128"/>
                  <a:gd name="T13" fmla="*/ 55 h 55"/>
                  <a:gd name="T14" fmla="*/ 128 w 128"/>
                  <a:gd name="T15" fmla="*/ 55 h 55"/>
                  <a:gd name="T16" fmla="*/ 128 w 128"/>
                  <a:gd name="T17" fmla="*/ 9 h 55"/>
                  <a:gd name="T18" fmla="*/ 128 w 128"/>
                  <a:gd name="T19" fmla="*/ 9 h 55"/>
                  <a:gd name="T20" fmla="*/ 121 w 128"/>
                  <a:gd name="T21" fmla="*/ 7 h 55"/>
                  <a:gd name="T22" fmla="*/ 63 w 128"/>
                  <a:gd name="T23" fmla="*/ 0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28" h="55">
                    <a:moveTo>
                      <a:pt x="63" y="0"/>
                    </a:moveTo>
                    <a:cubicBezTo>
                      <a:pt x="22" y="0"/>
                      <a:pt x="0" y="9"/>
                      <a:pt x="0" y="9"/>
                    </a:cubicBezTo>
                    <a:cubicBezTo>
                      <a:pt x="0" y="55"/>
                      <a:pt x="0" y="55"/>
                      <a:pt x="0" y="55"/>
                    </a:cubicBezTo>
                    <a:cubicBezTo>
                      <a:pt x="0" y="55"/>
                      <a:pt x="31" y="47"/>
                      <a:pt x="64" y="47"/>
                    </a:cubicBezTo>
                    <a:cubicBezTo>
                      <a:pt x="64" y="47"/>
                      <a:pt x="64" y="47"/>
                      <a:pt x="64" y="47"/>
                    </a:cubicBezTo>
                    <a:cubicBezTo>
                      <a:pt x="85" y="47"/>
                      <a:pt x="105" y="50"/>
                      <a:pt x="117" y="53"/>
                    </a:cubicBezTo>
                    <a:cubicBezTo>
                      <a:pt x="124" y="54"/>
                      <a:pt x="128" y="55"/>
                      <a:pt x="128" y="55"/>
                    </a:cubicBezTo>
                    <a:cubicBezTo>
                      <a:pt x="128" y="55"/>
                      <a:pt x="128" y="55"/>
                      <a:pt x="128" y="55"/>
                    </a:cubicBezTo>
                    <a:cubicBezTo>
                      <a:pt x="128" y="9"/>
                      <a:pt x="128" y="9"/>
                      <a:pt x="128" y="9"/>
                    </a:cubicBezTo>
                    <a:cubicBezTo>
                      <a:pt x="128" y="9"/>
                      <a:pt x="128" y="9"/>
                      <a:pt x="128" y="9"/>
                    </a:cubicBezTo>
                    <a:cubicBezTo>
                      <a:pt x="128" y="9"/>
                      <a:pt x="125" y="8"/>
                      <a:pt x="121" y="7"/>
                    </a:cubicBezTo>
                    <a:cubicBezTo>
                      <a:pt x="111" y="4"/>
                      <a:pt x="91" y="0"/>
                      <a:pt x="63" y="0"/>
                    </a:cubicBezTo>
                    <a:close/>
                  </a:path>
                </a:pathLst>
              </a:custGeom>
              <a:solidFill>
                <a:srgbClr val="52802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73" name="Freeform 3787"/>
              <p:cNvSpPr/>
              <p:nvPr/>
            </p:nvSpPr>
            <p:spPr bwMode="auto">
              <a:xfrm>
                <a:off x="3675420" y="3667978"/>
                <a:ext cx="640221" cy="303130"/>
              </a:xfrm>
              <a:custGeom>
                <a:avLst/>
                <a:gdLst>
                  <a:gd name="T0" fmla="*/ 193 w 215"/>
                  <a:gd name="T1" fmla="*/ 84 h 102"/>
                  <a:gd name="T2" fmla="*/ 192 w 215"/>
                  <a:gd name="T3" fmla="*/ 81 h 102"/>
                  <a:gd name="T4" fmla="*/ 192 w 215"/>
                  <a:gd name="T5" fmla="*/ 78 h 102"/>
                  <a:gd name="T6" fmla="*/ 193 w 215"/>
                  <a:gd name="T7" fmla="*/ 75 h 102"/>
                  <a:gd name="T8" fmla="*/ 191 w 215"/>
                  <a:gd name="T9" fmla="*/ 72 h 102"/>
                  <a:gd name="T10" fmla="*/ 191 w 215"/>
                  <a:gd name="T11" fmla="*/ 58 h 102"/>
                  <a:gd name="T12" fmla="*/ 215 w 215"/>
                  <a:gd name="T13" fmla="*/ 48 h 102"/>
                  <a:gd name="T14" fmla="*/ 191 w 215"/>
                  <a:gd name="T15" fmla="*/ 37 h 102"/>
                  <a:gd name="T16" fmla="*/ 190 w 215"/>
                  <a:gd name="T17" fmla="*/ 36 h 102"/>
                  <a:gd name="T18" fmla="*/ 189 w 215"/>
                  <a:gd name="T19" fmla="*/ 36 h 102"/>
                  <a:gd name="T20" fmla="*/ 108 w 215"/>
                  <a:gd name="T21" fmla="*/ 0 h 102"/>
                  <a:gd name="T22" fmla="*/ 0 w 215"/>
                  <a:gd name="T23" fmla="*/ 48 h 102"/>
                  <a:gd name="T24" fmla="*/ 37 w 215"/>
                  <a:gd name="T25" fmla="*/ 64 h 102"/>
                  <a:gd name="T26" fmla="*/ 37 w 215"/>
                  <a:gd name="T27" fmla="*/ 58 h 102"/>
                  <a:gd name="T28" fmla="*/ 107 w 215"/>
                  <a:gd name="T29" fmla="*/ 48 h 102"/>
                  <a:gd name="T30" fmla="*/ 171 w 215"/>
                  <a:gd name="T31" fmla="*/ 56 h 102"/>
                  <a:gd name="T32" fmla="*/ 179 w 215"/>
                  <a:gd name="T33" fmla="*/ 58 h 102"/>
                  <a:gd name="T34" fmla="*/ 179 w 215"/>
                  <a:gd name="T35" fmla="*/ 58 h 102"/>
                  <a:gd name="T36" fmla="*/ 179 w 215"/>
                  <a:gd name="T37" fmla="*/ 64 h 102"/>
                  <a:gd name="T38" fmla="*/ 189 w 215"/>
                  <a:gd name="T39" fmla="*/ 59 h 102"/>
                  <a:gd name="T40" fmla="*/ 189 w 215"/>
                  <a:gd name="T41" fmla="*/ 72 h 102"/>
                  <a:gd name="T42" fmla="*/ 187 w 215"/>
                  <a:gd name="T43" fmla="*/ 75 h 102"/>
                  <a:gd name="T44" fmla="*/ 188 w 215"/>
                  <a:gd name="T45" fmla="*/ 78 h 102"/>
                  <a:gd name="T46" fmla="*/ 188 w 215"/>
                  <a:gd name="T47" fmla="*/ 81 h 102"/>
                  <a:gd name="T48" fmla="*/ 187 w 215"/>
                  <a:gd name="T49" fmla="*/ 84 h 102"/>
                  <a:gd name="T50" fmla="*/ 184 w 215"/>
                  <a:gd name="T51" fmla="*/ 97 h 102"/>
                  <a:gd name="T52" fmla="*/ 190 w 215"/>
                  <a:gd name="T53" fmla="*/ 102 h 102"/>
                  <a:gd name="T54" fmla="*/ 190 w 215"/>
                  <a:gd name="T55" fmla="*/ 102 h 102"/>
                  <a:gd name="T56" fmla="*/ 190 w 215"/>
                  <a:gd name="T57" fmla="*/ 102 h 102"/>
                  <a:gd name="T58" fmla="*/ 196 w 215"/>
                  <a:gd name="T59" fmla="*/ 97 h 102"/>
                  <a:gd name="T60" fmla="*/ 193 w 215"/>
                  <a:gd name="T61" fmla="*/ 84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215" h="102">
                    <a:moveTo>
                      <a:pt x="193" y="84"/>
                    </a:moveTo>
                    <a:cubicBezTo>
                      <a:pt x="193" y="83"/>
                      <a:pt x="193" y="82"/>
                      <a:pt x="192" y="81"/>
                    </a:cubicBezTo>
                    <a:cubicBezTo>
                      <a:pt x="192" y="78"/>
                      <a:pt x="192" y="78"/>
                      <a:pt x="192" y="78"/>
                    </a:cubicBezTo>
                    <a:cubicBezTo>
                      <a:pt x="193" y="78"/>
                      <a:pt x="193" y="76"/>
                      <a:pt x="193" y="75"/>
                    </a:cubicBezTo>
                    <a:cubicBezTo>
                      <a:pt x="193" y="74"/>
                      <a:pt x="192" y="72"/>
                      <a:pt x="191" y="72"/>
                    </a:cubicBezTo>
                    <a:cubicBezTo>
                      <a:pt x="191" y="58"/>
                      <a:pt x="191" y="58"/>
                      <a:pt x="191" y="58"/>
                    </a:cubicBezTo>
                    <a:cubicBezTo>
                      <a:pt x="215" y="48"/>
                      <a:pt x="215" y="48"/>
                      <a:pt x="215" y="48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6"/>
                      <a:pt x="190" y="36"/>
                      <a:pt x="190" y="36"/>
                    </a:cubicBezTo>
                    <a:cubicBezTo>
                      <a:pt x="190" y="36"/>
                      <a:pt x="190" y="36"/>
                      <a:pt x="189" y="36"/>
                    </a:cubicBezTo>
                    <a:cubicBezTo>
                      <a:pt x="108" y="0"/>
                      <a:pt x="108" y="0"/>
                      <a:pt x="108" y="0"/>
                    </a:cubicBezTo>
                    <a:cubicBezTo>
                      <a:pt x="0" y="48"/>
                      <a:pt x="0" y="48"/>
                      <a:pt x="0" y="48"/>
                    </a:cubicBezTo>
                    <a:cubicBezTo>
                      <a:pt x="37" y="64"/>
                      <a:pt x="37" y="64"/>
                      <a:pt x="37" y="64"/>
                    </a:cubicBezTo>
                    <a:cubicBezTo>
                      <a:pt x="37" y="58"/>
                      <a:pt x="37" y="58"/>
                      <a:pt x="37" y="58"/>
                    </a:cubicBezTo>
                    <a:cubicBezTo>
                      <a:pt x="37" y="58"/>
                      <a:pt x="62" y="48"/>
                      <a:pt x="107" y="48"/>
                    </a:cubicBezTo>
                    <a:cubicBezTo>
                      <a:pt x="138" y="48"/>
                      <a:pt x="160" y="53"/>
                      <a:pt x="171" y="56"/>
                    </a:cubicBezTo>
                    <a:cubicBezTo>
                      <a:pt x="176" y="57"/>
                      <a:pt x="179" y="58"/>
                      <a:pt x="179" y="58"/>
                    </a:cubicBezTo>
                    <a:cubicBezTo>
                      <a:pt x="179" y="58"/>
                      <a:pt x="179" y="58"/>
                      <a:pt x="179" y="58"/>
                    </a:cubicBezTo>
                    <a:cubicBezTo>
                      <a:pt x="179" y="64"/>
                      <a:pt x="179" y="64"/>
                      <a:pt x="179" y="64"/>
                    </a:cubicBezTo>
                    <a:cubicBezTo>
                      <a:pt x="189" y="59"/>
                      <a:pt x="189" y="59"/>
                      <a:pt x="189" y="59"/>
                    </a:cubicBezTo>
                    <a:cubicBezTo>
                      <a:pt x="189" y="72"/>
                      <a:pt x="189" y="72"/>
                      <a:pt x="189" y="72"/>
                    </a:cubicBezTo>
                    <a:cubicBezTo>
                      <a:pt x="188" y="72"/>
                      <a:pt x="187" y="74"/>
                      <a:pt x="187" y="75"/>
                    </a:cubicBezTo>
                    <a:cubicBezTo>
                      <a:pt x="187" y="76"/>
                      <a:pt x="187" y="78"/>
                      <a:pt x="188" y="78"/>
                    </a:cubicBezTo>
                    <a:cubicBezTo>
                      <a:pt x="188" y="81"/>
                      <a:pt x="188" y="81"/>
                      <a:pt x="188" y="81"/>
                    </a:cubicBezTo>
                    <a:cubicBezTo>
                      <a:pt x="187" y="82"/>
                      <a:pt x="187" y="83"/>
                      <a:pt x="187" y="84"/>
                    </a:cubicBezTo>
                    <a:cubicBezTo>
                      <a:pt x="186" y="93"/>
                      <a:pt x="185" y="96"/>
                      <a:pt x="184" y="97"/>
                    </a:cubicBezTo>
                    <a:cubicBezTo>
                      <a:pt x="184" y="99"/>
                      <a:pt x="186" y="102"/>
                      <a:pt x="190" y="102"/>
                    </a:cubicBezTo>
                    <a:cubicBezTo>
                      <a:pt x="190" y="102"/>
                      <a:pt x="190" y="102"/>
                      <a:pt x="190" y="102"/>
                    </a:cubicBezTo>
                    <a:cubicBezTo>
                      <a:pt x="190" y="102"/>
                      <a:pt x="190" y="102"/>
                      <a:pt x="190" y="102"/>
                    </a:cubicBezTo>
                    <a:cubicBezTo>
                      <a:pt x="194" y="102"/>
                      <a:pt x="196" y="99"/>
                      <a:pt x="196" y="97"/>
                    </a:cubicBezTo>
                    <a:cubicBezTo>
                      <a:pt x="194" y="96"/>
                      <a:pt x="194" y="93"/>
                      <a:pt x="193" y="84"/>
                    </a:cubicBezTo>
                    <a:close/>
                  </a:path>
                </a:pathLst>
              </a:custGeom>
              <a:solidFill>
                <a:srgbClr val="52802D"/>
              </a:solidFill>
              <a:ln>
                <a:noFill/>
              </a:ln>
            </p:spPr>
            <p:txBody>
              <a:bodyPr vert="horz" wrap="square" lIns="91430" tIns="45716" rIns="91430" bIns="45716" numCol="1" anchor="t" anchorCtr="0" compatLnSpc="1"/>
              <a:lstStyle/>
              <a:p>
                <a:pPr algn="just">
                  <a:lnSpc>
                    <a:spcPct val="120000"/>
                  </a:lnSpc>
                </a:pPr>
                <a:endParaRPr lang="en-GB" sz="900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sp>
        <p:nvSpPr>
          <p:cNvPr id="75" name="TextBox 74"/>
          <p:cNvSpPr txBox="1"/>
          <p:nvPr/>
        </p:nvSpPr>
        <p:spPr>
          <a:xfrm>
            <a:off x="4520516" y="3643870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8" name="TextBox 77"/>
          <p:cNvSpPr txBox="1"/>
          <p:nvPr/>
        </p:nvSpPr>
        <p:spPr>
          <a:xfrm>
            <a:off x="6281362" y="4302209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9" name="TextBox 78"/>
          <p:cNvSpPr txBox="1"/>
          <p:nvPr/>
        </p:nvSpPr>
        <p:spPr>
          <a:xfrm>
            <a:off x="6281362" y="3218357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0" name="TextBox 79"/>
          <p:cNvSpPr txBox="1"/>
          <p:nvPr/>
        </p:nvSpPr>
        <p:spPr>
          <a:xfrm>
            <a:off x="6281362" y="2206104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1" name="TextBox 80"/>
          <p:cNvSpPr txBox="1"/>
          <p:nvPr/>
        </p:nvSpPr>
        <p:spPr>
          <a:xfrm>
            <a:off x="4520516" y="2656477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2" name="TextBox 81"/>
          <p:cNvSpPr txBox="1"/>
          <p:nvPr/>
        </p:nvSpPr>
        <p:spPr>
          <a:xfrm>
            <a:off x="4520516" y="4753482"/>
            <a:ext cx="1374094" cy="31951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325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325" dirty="0">
              <a:solidFill>
                <a:schemeClr val="bg1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3" name="Title 20"/>
          <p:cNvSpPr txBox="1"/>
          <p:nvPr/>
        </p:nvSpPr>
        <p:spPr>
          <a:xfrm>
            <a:off x="8445074" y="1880143"/>
            <a:ext cx="1679107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4" name="Title 20"/>
          <p:cNvSpPr txBox="1"/>
          <p:nvPr/>
        </p:nvSpPr>
        <p:spPr>
          <a:xfrm>
            <a:off x="9095322" y="3003977"/>
            <a:ext cx="1650035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6" name="Title 20"/>
          <p:cNvSpPr txBox="1"/>
          <p:nvPr/>
        </p:nvSpPr>
        <p:spPr>
          <a:xfrm>
            <a:off x="8602541" y="4046522"/>
            <a:ext cx="1631680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7" name="Title 20"/>
          <p:cNvSpPr txBox="1"/>
          <p:nvPr/>
        </p:nvSpPr>
        <p:spPr>
          <a:xfrm>
            <a:off x="2161680" y="2346924"/>
            <a:ext cx="1603419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8" name="Title 20"/>
          <p:cNvSpPr txBox="1"/>
          <p:nvPr/>
        </p:nvSpPr>
        <p:spPr>
          <a:xfrm>
            <a:off x="1509930" y="3470757"/>
            <a:ext cx="1656107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0" name="Title 20"/>
          <p:cNvSpPr txBox="1"/>
          <p:nvPr/>
        </p:nvSpPr>
        <p:spPr>
          <a:xfrm>
            <a:off x="1846371" y="4513304"/>
            <a:ext cx="1762915" cy="851664"/>
          </a:xfrm>
          <a:prstGeom prst="rect">
            <a:avLst/>
          </a:prstGeom>
        </p:spPr>
        <p:txBody>
          <a:bodyPr vert="horz" wrap="square" lIns="121880" tIns="60938" rIns="121880" bIns="60938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7" name="文本框 76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85" name="文本框 84"/>
          <p:cNvSpPr txBox="1"/>
          <p:nvPr/>
        </p:nvSpPr>
        <p:spPr>
          <a:xfrm>
            <a:off x="4391823" y="212244"/>
            <a:ext cx="1116011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第三章</a:t>
            </a:r>
          </a:p>
        </p:txBody>
      </p:sp>
      <p:grpSp>
        <p:nvGrpSpPr>
          <p:cNvPr id="89" name="组合 88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93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30" name="组合 129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31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4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4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4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5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5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5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5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5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5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3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5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6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9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1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2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7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8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1600"/>
                            </p:stCondLst>
                            <p:childTnLst>
                              <p:par>
                                <p:cTn id="8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21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2600"/>
                            </p:stCondLst>
                            <p:childTnLst>
                              <p:par>
                                <p:cTn id="9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3100"/>
                            </p:stCondLst>
                            <p:childTnLst>
                              <p:par>
                                <p:cTn id="9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3600"/>
                            </p:stCondLst>
                            <p:childTnLst>
                              <p:par>
                                <p:cTn id="9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100"/>
                            </p:stCondLst>
                            <p:childTnLst>
                              <p:par>
                                <p:cTn id="10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6" grpId="0"/>
      <p:bldP spid="87" grpId="0"/>
      <p:bldP spid="88" grpId="0"/>
      <p:bldP spid="90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59"/>
          <p:cNvGrpSpPr/>
          <p:nvPr/>
        </p:nvGrpSpPr>
        <p:grpSpPr>
          <a:xfrm>
            <a:off x="5611214" y="3186557"/>
            <a:ext cx="956619" cy="959170"/>
            <a:chOff x="4004877" y="2411833"/>
            <a:chExt cx="1139957" cy="1143000"/>
          </a:xfrm>
        </p:grpSpPr>
        <p:sp>
          <p:nvSpPr>
            <p:cNvPr id="14" name="Oval 13"/>
            <p:cNvSpPr/>
            <p:nvPr/>
          </p:nvSpPr>
          <p:spPr bwMode="auto">
            <a:xfrm>
              <a:off x="4004877" y="2411833"/>
              <a:ext cx="1139957" cy="1143000"/>
            </a:xfrm>
            <a:prstGeom prst="ellipse">
              <a:avLst/>
            </a:prstGeom>
            <a:solidFill>
              <a:schemeClr val="tx1">
                <a:lumMod val="75000"/>
                <a:lumOff val="25000"/>
              </a:schemeClr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rtlCol="0" anchor="t" anchorCtr="0" compatLnSpc="1"/>
            <a:lstStyle/>
            <a:p>
              <a:pPr algn="ctr"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49" name="Freeform 152"/>
            <p:cNvSpPr>
              <a:spLocks noEditPoints="1"/>
            </p:cNvSpPr>
            <p:nvPr/>
          </p:nvSpPr>
          <p:spPr bwMode="auto">
            <a:xfrm>
              <a:off x="4383793" y="2806766"/>
              <a:ext cx="382124" cy="353134"/>
            </a:xfrm>
            <a:custGeom>
              <a:avLst/>
              <a:gdLst/>
              <a:ahLst/>
              <a:cxnLst>
                <a:cxn ang="0">
                  <a:pos x="67" y="20"/>
                </a:cxn>
                <a:cxn ang="0">
                  <a:pos x="46" y="36"/>
                </a:cxn>
                <a:cxn ang="0">
                  <a:pos x="42" y="40"/>
                </a:cxn>
                <a:cxn ang="0">
                  <a:pos x="39" y="47"/>
                </a:cxn>
                <a:cxn ang="0">
                  <a:pos x="44" y="52"/>
                </a:cxn>
                <a:cxn ang="0">
                  <a:pos x="52" y="58"/>
                </a:cxn>
                <a:cxn ang="0">
                  <a:pos x="52" y="61"/>
                </a:cxn>
                <a:cxn ang="0">
                  <a:pos x="51" y="62"/>
                </a:cxn>
                <a:cxn ang="0">
                  <a:pos x="17" y="62"/>
                </a:cxn>
                <a:cxn ang="0">
                  <a:pos x="16" y="61"/>
                </a:cxn>
                <a:cxn ang="0">
                  <a:pos x="16" y="58"/>
                </a:cxn>
                <a:cxn ang="0">
                  <a:pos x="24" y="52"/>
                </a:cxn>
                <a:cxn ang="0">
                  <a:pos x="29" y="47"/>
                </a:cxn>
                <a:cxn ang="0">
                  <a:pos x="26" y="40"/>
                </a:cxn>
                <a:cxn ang="0">
                  <a:pos x="22" y="36"/>
                </a:cxn>
                <a:cxn ang="0">
                  <a:pos x="0" y="20"/>
                </a:cxn>
                <a:cxn ang="0">
                  <a:pos x="0" y="15"/>
                </a:cxn>
                <a:cxn ang="0">
                  <a:pos x="4" y="11"/>
                </a:cxn>
                <a:cxn ang="0">
                  <a:pos x="16" y="11"/>
                </a:cxn>
                <a:cxn ang="0">
                  <a:pos x="16" y="7"/>
                </a:cxn>
                <a:cxn ang="0">
                  <a:pos x="22" y="0"/>
                </a:cxn>
                <a:cxn ang="0">
                  <a:pos x="45" y="0"/>
                </a:cxn>
                <a:cxn ang="0">
                  <a:pos x="52" y="7"/>
                </a:cxn>
                <a:cxn ang="0">
                  <a:pos x="52" y="11"/>
                </a:cxn>
                <a:cxn ang="0">
                  <a:pos x="63" y="11"/>
                </a:cxn>
                <a:cxn ang="0">
                  <a:pos x="67" y="15"/>
                </a:cxn>
                <a:cxn ang="0">
                  <a:pos x="67" y="20"/>
                </a:cxn>
                <a:cxn ang="0">
                  <a:pos x="16" y="16"/>
                </a:cxn>
                <a:cxn ang="0">
                  <a:pos x="6" y="16"/>
                </a:cxn>
                <a:cxn ang="0">
                  <a:pos x="6" y="20"/>
                </a:cxn>
                <a:cxn ang="0">
                  <a:pos x="19" y="31"/>
                </a:cxn>
                <a:cxn ang="0">
                  <a:pos x="16" y="16"/>
                </a:cxn>
                <a:cxn ang="0">
                  <a:pos x="62" y="16"/>
                </a:cxn>
                <a:cxn ang="0">
                  <a:pos x="52" y="16"/>
                </a:cxn>
                <a:cxn ang="0">
                  <a:pos x="49" y="31"/>
                </a:cxn>
                <a:cxn ang="0">
                  <a:pos x="62" y="20"/>
                </a:cxn>
                <a:cxn ang="0">
                  <a:pos x="62" y="16"/>
                </a:cxn>
              </a:cxnLst>
              <a:rect l="0" t="0" r="r" b="b"/>
              <a:pathLst>
                <a:path w="67" h="62">
                  <a:moveTo>
                    <a:pt x="67" y="20"/>
                  </a:moveTo>
                  <a:cubicBezTo>
                    <a:pt x="67" y="27"/>
                    <a:pt x="58" y="36"/>
                    <a:pt x="46" y="36"/>
                  </a:cubicBezTo>
                  <a:cubicBezTo>
                    <a:pt x="44" y="38"/>
                    <a:pt x="42" y="40"/>
                    <a:pt x="42" y="40"/>
                  </a:cubicBezTo>
                  <a:cubicBezTo>
                    <a:pt x="40" y="42"/>
                    <a:pt x="39" y="44"/>
                    <a:pt x="39" y="47"/>
                  </a:cubicBezTo>
                  <a:cubicBezTo>
                    <a:pt x="39" y="49"/>
                    <a:pt x="40" y="52"/>
                    <a:pt x="44" y="52"/>
                  </a:cubicBezTo>
                  <a:cubicBezTo>
                    <a:pt x="48" y="52"/>
                    <a:pt x="52" y="54"/>
                    <a:pt x="52" y="58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2" y="62"/>
                    <a:pt x="51" y="62"/>
                    <a:pt x="51" y="62"/>
                  </a:cubicBezTo>
                  <a:cubicBezTo>
                    <a:pt x="17" y="62"/>
                    <a:pt x="17" y="62"/>
                    <a:pt x="17" y="62"/>
                  </a:cubicBezTo>
                  <a:cubicBezTo>
                    <a:pt x="16" y="62"/>
                    <a:pt x="16" y="62"/>
                    <a:pt x="16" y="61"/>
                  </a:cubicBezTo>
                  <a:cubicBezTo>
                    <a:pt x="16" y="58"/>
                    <a:pt x="16" y="58"/>
                    <a:pt x="16" y="58"/>
                  </a:cubicBezTo>
                  <a:cubicBezTo>
                    <a:pt x="16" y="54"/>
                    <a:pt x="20" y="52"/>
                    <a:pt x="24" y="52"/>
                  </a:cubicBezTo>
                  <a:cubicBezTo>
                    <a:pt x="27" y="52"/>
                    <a:pt x="29" y="49"/>
                    <a:pt x="29" y="47"/>
                  </a:cubicBezTo>
                  <a:cubicBezTo>
                    <a:pt x="29" y="44"/>
                    <a:pt x="28" y="42"/>
                    <a:pt x="26" y="40"/>
                  </a:cubicBezTo>
                  <a:cubicBezTo>
                    <a:pt x="25" y="40"/>
                    <a:pt x="24" y="38"/>
                    <a:pt x="22" y="36"/>
                  </a:cubicBezTo>
                  <a:cubicBezTo>
                    <a:pt x="10" y="36"/>
                    <a:pt x="0" y="27"/>
                    <a:pt x="0" y="20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2"/>
                    <a:pt x="2" y="11"/>
                    <a:pt x="4" y="11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6" y="7"/>
                    <a:pt x="16" y="7"/>
                    <a:pt x="16" y="7"/>
                  </a:cubicBezTo>
                  <a:cubicBezTo>
                    <a:pt x="16" y="3"/>
                    <a:pt x="19" y="0"/>
                    <a:pt x="22" y="0"/>
                  </a:cubicBezTo>
                  <a:cubicBezTo>
                    <a:pt x="45" y="0"/>
                    <a:pt x="45" y="0"/>
                    <a:pt x="45" y="0"/>
                  </a:cubicBezTo>
                  <a:cubicBezTo>
                    <a:pt x="49" y="0"/>
                    <a:pt x="52" y="3"/>
                    <a:pt x="52" y="7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63" y="11"/>
                    <a:pt x="63" y="11"/>
                    <a:pt x="63" y="11"/>
                  </a:cubicBezTo>
                  <a:cubicBezTo>
                    <a:pt x="66" y="11"/>
                    <a:pt x="67" y="12"/>
                    <a:pt x="67" y="15"/>
                  </a:cubicBezTo>
                  <a:lnTo>
                    <a:pt x="67" y="20"/>
                  </a:lnTo>
                  <a:close/>
                  <a:moveTo>
                    <a:pt x="16" y="16"/>
                  </a:moveTo>
                  <a:cubicBezTo>
                    <a:pt x="6" y="16"/>
                    <a:pt x="6" y="16"/>
                    <a:pt x="6" y="16"/>
                  </a:cubicBezTo>
                  <a:cubicBezTo>
                    <a:pt x="6" y="20"/>
                    <a:pt x="6" y="20"/>
                    <a:pt x="6" y="20"/>
                  </a:cubicBezTo>
                  <a:cubicBezTo>
                    <a:pt x="6" y="24"/>
                    <a:pt x="11" y="29"/>
                    <a:pt x="19" y="31"/>
                  </a:cubicBezTo>
                  <a:cubicBezTo>
                    <a:pt x="17" y="27"/>
                    <a:pt x="16" y="22"/>
                    <a:pt x="16" y="16"/>
                  </a:cubicBezTo>
                  <a:close/>
                  <a:moveTo>
                    <a:pt x="62" y="16"/>
                  </a:moveTo>
                  <a:cubicBezTo>
                    <a:pt x="52" y="16"/>
                    <a:pt x="52" y="16"/>
                    <a:pt x="52" y="16"/>
                  </a:cubicBezTo>
                  <a:cubicBezTo>
                    <a:pt x="52" y="22"/>
                    <a:pt x="51" y="27"/>
                    <a:pt x="49" y="31"/>
                  </a:cubicBezTo>
                  <a:cubicBezTo>
                    <a:pt x="57" y="29"/>
                    <a:pt x="62" y="24"/>
                    <a:pt x="62" y="20"/>
                  </a:cubicBezTo>
                  <a:lnTo>
                    <a:pt x="62" y="16"/>
                  </a:lnTo>
                  <a:close/>
                </a:path>
              </a:pathLst>
            </a:custGeom>
            <a:solidFill>
              <a:schemeClr val="bg2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16" name="Down Arrow 15"/>
          <p:cNvSpPr/>
          <p:nvPr/>
        </p:nvSpPr>
        <p:spPr bwMode="auto">
          <a:xfrm rot="14548862">
            <a:off x="6635755" y="3102675"/>
            <a:ext cx="248531" cy="443952"/>
          </a:xfrm>
          <a:prstGeom prst="downArrow">
            <a:avLst>
              <a:gd name="adj1" fmla="val 63516"/>
              <a:gd name="adj2" fmla="val 50000"/>
            </a:avLst>
          </a:prstGeom>
          <a:solidFill>
            <a:srgbClr val="52802D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0" name="Down Arrow 19"/>
          <p:cNvSpPr/>
          <p:nvPr/>
        </p:nvSpPr>
        <p:spPr bwMode="auto">
          <a:xfrm rot="14548862" flipH="1" flipV="1">
            <a:off x="5301688" y="3760706"/>
            <a:ext cx="248531" cy="459796"/>
          </a:xfrm>
          <a:prstGeom prst="downArrow">
            <a:avLst>
              <a:gd name="adj1" fmla="val 63516"/>
              <a:gd name="adj2" fmla="val 50000"/>
            </a:avLst>
          </a:prstGeom>
          <a:solidFill>
            <a:srgbClr val="F2A964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5" name="Down Arrow 44"/>
          <p:cNvSpPr/>
          <p:nvPr/>
        </p:nvSpPr>
        <p:spPr bwMode="auto">
          <a:xfrm rot="10800000">
            <a:off x="5971004" y="2718098"/>
            <a:ext cx="248531" cy="443952"/>
          </a:xfrm>
          <a:prstGeom prst="downArrow">
            <a:avLst>
              <a:gd name="adj1" fmla="val 63516"/>
              <a:gd name="adj2" fmla="val 50000"/>
            </a:avLst>
          </a:prstGeom>
          <a:solidFill>
            <a:srgbClr val="3CA74D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48" name="Down Arrow 47"/>
          <p:cNvSpPr/>
          <p:nvPr/>
        </p:nvSpPr>
        <p:spPr bwMode="auto">
          <a:xfrm rot="7051138" flipH="1">
            <a:off x="5308613" y="3102145"/>
            <a:ext cx="248531" cy="443952"/>
          </a:xfrm>
          <a:prstGeom prst="downArrow">
            <a:avLst>
              <a:gd name="adj1" fmla="val 63516"/>
              <a:gd name="adj2" fmla="val 50000"/>
            </a:avLst>
          </a:prstGeom>
          <a:solidFill>
            <a:schemeClr val="accent6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6" name="Down Arrow 55"/>
          <p:cNvSpPr/>
          <p:nvPr/>
        </p:nvSpPr>
        <p:spPr bwMode="auto">
          <a:xfrm rot="10800000" flipV="1">
            <a:off x="5971006" y="4170232"/>
            <a:ext cx="248531" cy="443952"/>
          </a:xfrm>
          <a:prstGeom prst="downArrow">
            <a:avLst>
              <a:gd name="adj1" fmla="val 63516"/>
              <a:gd name="adj2" fmla="val 50000"/>
            </a:avLst>
          </a:prstGeom>
          <a:solidFill>
            <a:srgbClr val="DC4391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7" name="Down Arrow 56"/>
          <p:cNvSpPr/>
          <p:nvPr/>
        </p:nvSpPr>
        <p:spPr bwMode="auto">
          <a:xfrm rot="7051138" flipV="1">
            <a:off x="6628829" y="3774660"/>
            <a:ext cx="248531" cy="459796"/>
          </a:xfrm>
          <a:prstGeom prst="downArrow">
            <a:avLst>
              <a:gd name="adj1" fmla="val 63516"/>
              <a:gd name="adj2" fmla="val 50000"/>
            </a:avLst>
          </a:prstGeom>
          <a:solidFill>
            <a:srgbClr val="E35864"/>
          </a:solidFill>
          <a:ln w="9525">
            <a:noFill/>
            <a:round/>
          </a:ln>
        </p:spPr>
        <p:txBody>
          <a:bodyPr vert="horz" wrap="square" lIns="94365" tIns="47184" rIns="94365" bIns="47184" numCol="1" rtlCol="0" anchor="t" anchorCtr="0" compatLnSpc="1"/>
          <a:lstStyle/>
          <a:p>
            <a:pPr algn="ctr">
              <a:lnSpc>
                <a:spcPct val="120000"/>
              </a:lnSpc>
            </a:pPr>
            <a:endParaRPr lang="en-US" sz="1320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3" name="Group 84"/>
          <p:cNvGrpSpPr/>
          <p:nvPr/>
        </p:nvGrpSpPr>
        <p:grpSpPr>
          <a:xfrm>
            <a:off x="5598125" y="1709685"/>
            <a:ext cx="1007571" cy="1008411"/>
            <a:chOff x="3307763" y="1427226"/>
            <a:chExt cx="648499" cy="649042"/>
          </a:xfrm>
        </p:grpSpPr>
        <p:sp>
          <p:nvSpPr>
            <p:cNvPr id="77" name="Oval 76"/>
            <p:cNvSpPr>
              <a:spLocks noChangeAspect="1"/>
            </p:cNvSpPr>
            <p:nvPr/>
          </p:nvSpPr>
          <p:spPr>
            <a:xfrm>
              <a:off x="3307763" y="1427226"/>
              <a:ext cx="648499" cy="649042"/>
            </a:xfrm>
            <a:prstGeom prst="ellipse">
              <a:avLst/>
            </a:prstGeom>
            <a:solidFill>
              <a:srgbClr val="3CA74D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" b="1" dirty="0">
                <a:solidFill>
                  <a:schemeClr val="bg1"/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8" name="Freeform 77"/>
            <p:cNvSpPr>
              <a:spLocks noEditPoints="1"/>
            </p:cNvSpPr>
            <p:nvPr/>
          </p:nvSpPr>
          <p:spPr bwMode="auto">
            <a:xfrm>
              <a:off x="3483875" y="1534824"/>
              <a:ext cx="296640" cy="433374"/>
            </a:xfrm>
            <a:custGeom>
              <a:avLst/>
              <a:gdLst/>
              <a:ahLst/>
              <a:cxnLst>
                <a:cxn ang="0">
                  <a:pos x="35" y="0"/>
                </a:cxn>
                <a:cxn ang="0">
                  <a:pos x="0" y="35"/>
                </a:cxn>
                <a:cxn ang="0">
                  <a:pos x="16" y="74"/>
                </a:cxn>
                <a:cxn ang="0">
                  <a:pos x="35" y="102"/>
                </a:cxn>
                <a:cxn ang="0">
                  <a:pos x="54" y="74"/>
                </a:cxn>
                <a:cxn ang="0">
                  <a:pos x="70" y="35"/>
                </a:cxn>
                <a:cxn ang="0">
                  <a:pos x="35" y="0"/>
                </a:cxn>
                <a:cxn ang="0">
                  <a:pos x="43" y="87"/>
                </a:cxn>
                <a:cxn ang="0">
                  <a:pos x="27" y="89"/>
                </a:cxn>
                <a:cxn ang="0">
                  <a:pos x="26" y="83"/>
                </a:cxn>
                <a:cxn ang="0">
                  <a:pos x="26" y="83"/>
                </a:cxn>
                <a:cxn ang="0">
                  <a:pos x="45" y="80"/>
                </a:cxn>
                <a:cxn ang="0">
                  <a:pos x="44" y="83"/>
                </a:cxn>
                <a:cxn ang="0">
                  <a:pos x="43" y="87"/>
                </a:cxn>
                <a:cxn ang="0">
                  <a:pos x="25" y="79"/>
                </a:cxn>
                <a:cxn ang="0">
                  <a:pos x="23" y="73"/>
                </a:cxn>
                <a:cxn ang="0">
                  <a:pos x="47" y="73"/>
                </a:cxn>
                <a:cxn ang="0">
                  <a:pos x="46" y="77"/>
                </a:cxn>
                <a:cxn ang="0">
                  <a:pos x="25" y="79"/>
                </a:cxn>
                <a:cxn ang="0">
                  <a:pos x="35" y="96"/>
                </a:cxn>
                <a:cxn ang="0">
                  <a:pos x="29" y="92"/>
                </a:cxn>
                <a:cxn ang="0">
                  <a:pos x="42" y="90"/>
                </a:cxn>
                <a:cxn ang="0">
                  <a:pos x="35" y="96"/>
                </a:cxn>
                <a:cxn ang="0">
                  <a:pos x="50" y="67"/>
                </a:cxn>
                <a:cxn ang="0">
                  <a:pos x="20" y="67"/>
                </a:cxn>
                <a:cxn ang="0">
                  <a:pos x="15" y="57"/>
                </a:cxn>
                <a:cxn ang="0">
                  <a:pos x="6" y="35"/>
                </a:cxn>
                <a:cxn ang="0">
                  <a:pos x="35" y="6"/>
                </a:cxn>
                <a:cxn ang="0">
                  <a:pos x="64" y="35"/>
                </a:cxn>
                <a:cxn ang="0">
                  <a:pos x="55" y="57"/>
                </a:cxn>
                <a:cxn ang="0">
                  <a:pos x="50" y="67"/>
                </a:cxn>
                <a:cxn ang="0">
                  <a:pos x="50" y="67"/>
                </a:cxn>
                <a:cxn ang="0">
                  <a:pos x="50" y="67"/>
                </a:cxn>
              </a:cxnLst>
              <a:rect l="0" t="0" r="r" b="b"/>
              <a:pathLst>
                <a:path w="70" h="102">
                  <a:moveTo>
                    <a:pt x="35" y="0"/>
                  </a:moveTo>
                  <a:cubicBezTo>
                    <a:pt x="16" y="0"/>
                    <a:pt x="0" y="16"/>
                    <a:pt x="0" y="35"/>
                  </a:cubicBezTo>
                  <a:cubicBezTo>
                    <a:pt x="0" y="48"/>
                    <a:pt x="12" y="62"/>
                    <a:pt x="16" y="74"/>
                  </a:cubicBezTo>
                  <a:cubicBezTo>
                    <a:pt x="22" y="91"/>
                    <a:pt x="22" y="102"/>
                    <a:pt x="35" y="102"/>
                  </a:cubicBezTo>
                  <a:cubicBezTo>
                    <a:pt x="49" y="102"/>
                    <a:pt x="48" y="92"/>
                    <a:pt x="54" y="74"/>
                  </a:cubicBezTo>
                  <a:cubicBezTo>
                    <a:pt x="58" y="62"/>
                    <a:pt x="70" y="48"/>
                    <a:pt x="70" y="35"/>
                  </a:cubicBezTo>
                  <a:cubicBezTo>
                    <a:pt x="70" y="16"/>
                    <a:pt x="54" y="0"/>
                    <a:pt x="35" y="0"/>
                  </a:cubicBezTo>
                  <a:close/>
                  <a:moveTo>
                    <a:pt x="43" y="87"/>
                  </a:moveTo>
                  <a:cubicBezTo>
                    <a:pt x="27" y="89"/>
                    <a:pt x="27" y="89"/>
                    <a:pt x="27" y="89"/>
                  </a:cubicBezTo>
                  <a:cubicBezTo>
                    <a:pt x="27" y="87"/>
                    <a:pt x="26" y="85"/>
                    <a:pt x="26" y="83"/>
                  </a:cubicBezTo>
                  <a:cubicBezTo>
                    <a:pt x="26" y="83"/>
                    <a:pt x="26" y="83"/>
                    <a:pt x="26" y="83"/>
                  </a:cubicBezTo>
                  <a:cubicBezTo>
                    <a:pt x="45" y="80"/>
                    <a:pt x="45" y="80"/>
                    <a:pt x="45" y="80"/>
                  </a:cubicBezTo>
                  <a:cubicBezTo>
                    <a:pt x="45" y="81"/>
                    <a:pt x="45" y="82"/>
                    <a:pt x="44" y="83"/>
                  </a:cubicBezTo>
                  <a:cubicBezTo>
                    <a:pt x="44" y="84"/>
                    <a:pt x="44" y="86"/>
                    <a:pt x="43" y="87"/>
                  </a:cubicBezTo>
                  <a:close/>
                  <a:moveTo>
                    <a:pt x="25" y="79"/>
                  </a:moveTo>
                  <a:cubicBezTo>
                    <a:pt x="24" y="78"/>
                    <a:pt x="23" y="76"/>
                    <a:pt x="23" y="73"/>
                  </a:cubicBezTo>
                  <a:cubicBezTo>
                    <a:pt x="47" y="73"/>
                    <a:pt x="47" y="73"/>
                    <a:pt x="47" y="73"/>
                  </a:cubicBezTo>
                  <a:cubicBezTo>
                    <a:pt x="47" y="75"/>
                    <a:pt x="47" y="76"/>
                    <a:pt x="46" y="77"/>
                  </a:cubicBezTo>
                  <a:lnTo>
                    <a:pt x="25" y="79"/>
                  </a:lnTo>
                  <a:close/>
                  <a:moveTo>
                    <a:pt x="35" y="96"/>
                  </a:moveTo>
                  <a:cubicBezTo>
                    <a:pt x="32" y="96"/>
                    <a:pt x="30" y="95"/>
                    <a:pt x="29" y="92"/>
                  </a:cubicBezTo>
                  <a:cubicBezTo>
                    <a:pt x="42" y="90"/>
                    <a:pt x="42" y="90"/>
                    <a:pt x="42" y="90"/>
                  </a:cubicBezTo>
                  <a:cubicBezTo>
                    <a:pt x="40" y="95"/>
                    <a:pt x="39" y="96"/>
                    <a:pt x="35" y="96"/>
                  </a:cubicBezTo>
                  <a:close/>
                  <a:moveTo>
                    <a:pt x="50" y="67"/>
                  </a:moveTo>
                  <a:cubicBezTo>
                    <a:pt x="20" y="67"/>
                    <a:pt x="20" y="67"/>
                    <a:pt x="20" y="67"/>
                  </a:cubicBezTo>
                  <a:cubicBezTo>
                    <a:pt x="19" y="64"/>
                    <a:pt x="17" y="60"/>
                    <a:pt x="15" y="57"/>
                  </a:cubicBezTo>
                  <a:cubicBezTo>
                    <a:pt x="11" y="49"/>
                    <a:pt x="6" y="41"/>
                    <a:pt x="6" y="35"/>
                  </a:cubicBezTo>
                  <a:cubicBezTo>
                    <a:pt x="6" y="19"/>
                    <a:pt x="19" y="6"/>
                    <a:pt x="35" y="6"/>
                  </a:cubicBezTo>
                  <a:cubicBezTo>
                    <a:pt x="51" y="6"/>
                    <a:pt x="64" y="19"/>
                    <a:pt x="64" y="35"/>
                  </a:cubicBezTo>
                  <a:cubicBezTo>
                    <a:pt x="64" y="41"/>
                    <a:pt x="60" y="49"/>
                    <a:pt x="55" y="57"/>
                  </a:cubicBezTo>
                  <a:cubicBezTo>
                    <a:pt x="53" y="60"/>
                    <a:pt x="52" y="64"/>
                    <a:pt x="50" y="67"/>
                  </a:cubicBezTo>
                  <a:close/>
                  <a:moveTo>
                    <a:pt x="50" y="67"/>
                  </a:moveTo>
                  <a:cubicBezTo>
                    <a:pt x="50" y="67"/>
                    <a:pt x="50" y="67"/>
                    <a:pt x="50" y="67"/>
                  </a:cubicBezTo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" name="Group 88"/>
          <p:cNvGrpSpPr/>
          <p:nvPr/>
        </p:nvGrpSpPr>
        <p:grpSpPr>
          <a:xfrm>
            <a:off x="6904408" y="3834752"/>
            <a:ext cx="1007571" cy="1008411"/>
            <a:chOff x="3365370" y="3682819"/>
            <a:chExt cx="648499" cy="649042"/>
          </a:xfrm>
        </p:grpSpPr>
        <p:sp>
          <p:nvSpPr>
            <p:cNvPr id="65" name="Oval 64"/>
            <p:cNvSpPr>
              <a:spLocks noChangeAspect="1"/>
            </p:cNvSpPr>
            <p:nvPr/>
          </p:nvSpPr>
          <p:spPr>
            <a:xfrm>
              <a:off x="3365370" y="3682819"/>
              <a:ext cx="648499" cy="649042"/>
            </a:xfrm>
            <a:prstGeom prst="ellipse">
              <a:avLst/>
            </a:prstGeom>
            <a:solidFill>
              <a:srgbClr val="E35864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240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79" name="Freeform 83"/>
            <p:cNvSpPr>
              <a:spLocks noEditPoints="1"/>
            </p:cNvSpPr>
            <p:nvPr/>
          </p:nvSpPr>
          <p:spPr bwMode="auto">
            <a:xfrm>
              <a:off x="3590360" y="3858452"/>
              <a:ext cx="198518" cy="297777"/>
            </a:xfrm>
            <a:custGeom>
              <a:avLst/>
              <a:gdLst/>
              <a:ahLst/>
              <a:cxnLst>
                <a:cxn ang="0">
                  <a:pos x="38" y="26"/>
                </a:cxn>
                <a:cxn ang="0">
                  <a:pos x="24" y="55"/>
                </a:cxn>
                <a:cxn ang="0">
                  <a:pos x="20" y="58"/>
                </a:cxn>
                <a:cxn ang="0">
                  <a:pos x="16" y="55"/>
                </a:cxn>
                <a:cxn ang="0">
                  <a:pos x="2" y="26"/>
                </a:cxn>
                <a:cxn ang="0">
                  <a:pos x="0" y="19"/>
                </a:cxn>
                <a:cxn ang="0">
                  <a:pos x="20" y="0"/>
                </a:cxn>
                <a:cxn ang="0">
                  <a:pos x="39" y="19"/>
                </a:cxn>
                <a:cxn ang="0">
                  <a:pos x="38" y="26"/>
                </a:cxn>
                <a:cxn ang="0">
                  <a:pos x="20" y="9"/>
                </a:cxn>
                <a:cxn ang="0">
                  <a:pos x="10" y="19"/>
                </a:cxn>
                <a:cxn ang="0">
                  <a:pos x="20" y="29"/>
                </a:cxn>
                <a:cxn ang="0">
                  <a:pos x="30" y="19"/>
                </a:cxn>
                <a:cxn ang="0">
                  <a:pos x="20" y="9"/>
                </a:cxn>
              </a:cxnLst>
              <a:rect l="0" t="0" r="r" b="b"/>
              <a:pathLst>
                <a:path w="39" h="58">
                  <a:moveTo>
                    <a:pt x="38" y="26"/>
                  </a:moveTo>
                  <a:cubicBezTo>
                    <a:pt x="24" y="55"/>
                    <a:pt x="24" y="55"/>
                    <a:pt x="24" y="55"/>
                  </a:cubicBezTo>
                  <a:cubicBezTo>
                    <a:pt x="23" y="57"/>
                    <a:pt x="22" y="58"/>
                    <a:pt x="20" y="58"/>
                  </a:cubicBezTo>
                  <a:cubicBezTo>
                    <a:pt x="18" y="58"/>
                    <a:pt x="16" y="57"/>
                    <a:pt x="16" y="55"/>
                  </a:cubicBezTo>
                  <a:cubicBezTo>
                    <a:pt x="2" y="26"/>
                    <a:pt x="2" y="26"/>
                    <a:pt x="2" y="26"/>
                  </a:cubicBezTo>
                  <a:cubicBezTo>
                    <a:pt x="1" y="24"/>
                    <a:pt x="0" y="21"/>
                    <a:pt x="0" y="19"/>
                  </a:cubicBezTo>
                  <a:cubicBezTo>
                    <a:pt x="0" y="8"/>
                    <a:pt x="9" y="0"/>
                    <a:pt x="20" y="0"/>
                  </a:cubicBezTo>
                  <a:cubicBezTo>
                    <a:pt x="31" y="0"/>
                    <a:pt x="39" y="8"/>
                    <a:pt x="39" y="19"/>
                  </a:cubicBezTo>
                  <a:cubicBezTo>
                    <a:pt x="39" y="21"/>
                    <a:pt x="39" y="24"/>
                    <a:pt x="38" y="26"/>
                  </a:cubicBezTo>
                  <a:close/>
                  <a:moveTo>
                    <a:pt x="20" y="9"/>
                  </a:moveTo>
                  <a:cubicBezTo>
                    <a:pt x="15" y="9"/>
                    <a:pt x="10" y="14"/>
                    <a:pt x="10" y="19"/>
                  </a:cubicBezTo>
                  <a:cubicBezTo>
                    <a:pt x="10" y="24"/>
                    <a:pt x="15" y="29"/>
                    <a:pt x="20" y="29"/>
                  </a:cubicBezTo>
                  <a:cubicBezTo>
                    <a:pt x="25" y="29"/>
                    <a:pt x="30" y="24"/>
                    <a:pt x="30" y="19"/>
                  </a:cubicBezTo>
                  <a:cubicBezTo>
                    <a:pt x="30" y="14"/>
                    <a:pt x="25" y="9"/>
                    <a:pt x="20" y="9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" name="Group 87"/>
          <p:cNvGrpSpPr/>
          <p:nvPr/>
        </p:nvGrpSpPr>
        <p:grpSpPr>
          <a:xfrm>
            <a:off x="4272855" y="2512011"/>
            <a:ext cx="1007571" cy="1008411"/>
            <a:chOff x="5187738" y="3682819"/>
            <a:chExt cx="648499" cy="649042"/>
          </a:xfrm>
        </p:grpSpPr>
        <p:sp>
          <p:nvSpPr>
            <p:cNvPr id="74" name="Oval 73"/>
            <p:cNvSpPr>
              <a:spLocks noChangeAspect="1"/>
            </p:cNvSpPr>
            <p:nvPr/>
          </p:nvSpPr>
          <p:spPr>
            <a:xfrm>
              <a:off x="5187738" y="3682819"/>
              <a:ext cx="648499" cy="649042"/>
            </a:xfrm>
            <a:prstGeom prst="ellipse">
              <a:avLst/>
            </a:prstGeom>
            <a:solidFill>
              <a:schemeClr val="accent6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240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0" name="Freeform 137"/>
            <p:cNvSpPr>
              <a:spLocks noEditPoints="1"/>
            </p:cNvSpPr>
            <p:nvPr/>
          </p:nvSpPr>
          <p:spPr bwMode="auto">
            <a:xfrm>
              <a:off x="5347164" y="3838560"/>
              <a:ext cx="329647" cy="337558"/>
            </a:xfrm>
            <a:custGeom>
              <a:avLst/>
              <a:gdLst/>
              <a:ahLst/>
              <a:cxnLst>
                <a:cxn ang="0">
                  <a:pos x="46" y="30"/>
                </a:cxn>
                <a:cxn ang="0">
                  <a:pos x="39" y="36"/>
                </a:cxn>
                <a:cxn ang="0">
                  <a:pos x="39" y="50"/>
                </a:cxn>
                <a:cxn ang="0">
                  <a:pos x="38" y="50"/>
                </a:cxn>
                <a:cxn ang="0">
                  <a:pos x="24" y="58"/>
                </a:cxn>
                <a:cxn ang="0">
                  <a:pos x="24" y="59"/>
                </a:cxn>
                <a:cxn ang="0">
                  <a:pos x="23" y="58"/>
                </a:cxn>
                <a:cxn ang="0">
                  <a:pos x="21" y="56"/>
                </a:cxn>
                <a:cxn ang="0">
                  <a:pos x="21" y="55"/>
                </a:cxn>
                <a:cxn ang="0">
                  <a:pos x="24" y="45"/>
                </a:cxn>
                <a:cxn ang="0">
                  <a:pos x="14" y="35"/>
                </a:cxn>
                <a:cxn ang="0">
                  <a:pos x="4" y="38"/>
                </a:cxn>
                <a:cxn ang="0">
                  <a:pos x="3" y="38"/>
                </a:cxn>
                <a:cxn ang="0">
                  <a:pos x="3" y="38"/>
                </a:cxn>
                <a:cxn ang="0">
                  <a:pos x="0" y="35"/>
                </a:cxn>
                <a:cxn ang="0">
                  <a:pos x="0" y="34"/>
                </a:cxn>
                <a:cxn ang="0">
                  <a:pos x="8" y="20"/>
                </a:cxn>
                <a:cxn ang="0">
                  <a:pos x="9" y="20"/>
                </a:cxn>
                <a:cxn ang="0">
                  <a:pos x="23" y="19"/>
                </a:cxn>
                <a:cxn ang="0">
                  <a:pos x="29" y="12"/>
                </a:cxn>
                <a:cxn ang="0">
                  <a:pos x="57" y="0"/>
                </a:cxn>
                <a:cxn ang="0">
                  <a:pos x="58" y="1"/>
                </a:cxn>
                <a:cxn ang="0">
                  <a:pos x="46" y="30"/>
                </a:cxn>
                <a:cxn ang="0">
                  <a:pos x="47" y="8"/>
                </a:cxn>
                <a:cxn ang="0">
                  <a:pos x="43" y="12"/>
                </a:cxn>
                <a:cxn ang="0">
                  <a:pos x="47" y="15"/>
                </a:cxn>
                <a:cxn ang="0">
                  <a:pos x="50" y="12"/>
                </a:cxn>
                <a:cxn ang="0">
                  <a:pos x="47" y="8"/>
                </a:cxn>
              </a:cxnLst>
              <a:rect l="0" t="0" r="r" b="b"/>
              <a:pathLst>
                <a:path w="58" h="59">
                  <a:moveTo>
                    <a:pt x="46" y="30"/>
                  </a:moveTo>
                  <a:cubicBezTo>
                    <a:pt x="44" y="32"/>
                    <a:pt x="42" y="34"/>
                    <a:pt x="39" y="36"/>
                  </a:cubicBezTo>
                  <a:cubicBezTo>
                    <a:pt x="39" y="50"/>
                    <a:pt x="39" y="50"/>
                    <a:pt x="39" y="50"/>
                  </a:cubicBezTo>
                  <a:cubicBezTo>
                    <a:pt x="39" y="50"/>
                    <a:pt x="39" y="50"/>
                    <a:pt x="38" y="50"/>
                  </a:cubicBezTo>
                  <a:cubicBezTo>
                    <a:pt x="24" y="58"/>
                    <a:pt x="24" y="58"/>
                    <a:pt x="24" y="58"/>
                  </a:cubicBezTo>
                  <a:cubicBezTo>
                    <a:pt x="24" y="59"/>
                    <a:pt x="24" y="59"/>
                    <a:pt x="24" y="59"/>
                  </a:cubicBezTo>
                  <a:cubicBezTo>
                    <a:pt x="24" y="59"/>
                    <a:pt x="23" y="58"/>
                    <a:pt x="23" y="58"/>
                  </a:cubicBezTo>
                  <a:cubicBezTo>
                    <a:pt x="21" y="56"/>
                    <a:pt x="21" y="56"/>
                    <a:pt x="21" y="56"/>
                  </a:cubicBezTo>
                  <a:cubicBezTo>
                    <a:pt x="21" y="56"/>
                    <a:pt x="20" y="55"/>
                    <a:pt x="21" y="55"/>
                  </a:cubicBezTo>
                  <a:cubicBezTo>
                    <a:pt x="24" y="45"/>
                    <a:pt x="24" y="45"/>
                    <a:pt x="24" y="45"/>
                  </a:cubicBezTo>
                  <a:cubicBezTo>
                    <a:pt x="14" y="35"/>
                    <a:pt x="14" y="35"/>
                    <a:pt x="14" y="35"/>
                  </a:cubicBezTo>
                  <a:cubicBezTo>
                    <a:pt x="4" y="38"/>
                    <a:pt x="4" y="38"/>
                    <a:pt x="4" y="38"/>
                  </a:cubicBezTo>
                  <a:cubicBezTo>
                    <a:pt x="4" y="38"/>
                    <a:pt x="3" y="38"/>
                    <a:pt x="3" y="38"/>
                  </a:cubicBezTo>
                  <a:cubicBezTo>
                    <a:pt x="3" y="38"/>
                    <a:pt x="3" y="38"/>
                    <a:pt x="3" y="38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35"/>
                    <a:pt x="0" y="34"/>
                    <a:pt x="0" y="34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8" y="20"/>
                    <a:pt x="9" y="20"/>
                    <a:pt x="9" y="20"/>
                  </a:cubicBezTo>
                  <a:cubicBezTo>
                    <a:pt x="23" y="19"/>
                    <a:pt x="23" y="19"/>
                    <a:pt x="23" y="19"/>
                  </a:cubicBezTo>
                  <a:cubicBezTo>
                    <a:pt x="25" y="17"/>
                    <a:pt x="27" y="14"/>
                    <a:pt x="29" y="12"/>
                  </a:cubicBezTo>
                  <a:cubicBezTo>
                    <a:pt x="38" y="3"/>
                    <a:pt x="45" y="0"/>
                    <a:pt x="57" y="0"/>
                  </a:cubicBezTo>
                  <a:cubicBezTo>
                    <a:pt x="58" y="0"/>
                    <a:pt x="58" y="1"/>
                    <a:pt x="58" y="1"/>
                  </a:cubicBezTo>
                  <a:cubicBezTo>
                    <a:pt x="58" y="13"/>
                    <a:pt x="55" y="21"/>
                    <a:pt x="46" y="30"/>
                  </a:cubicBezTo>
                  <a:close/>
                  <a:moveTo>
                    <a:pt x="47" y="8"/>
                  </a:moveTo>
                  <a:cubicBezTo>
                    <a:pt x="45" y="8"/>
                    <a:pt x="43" y="10"/>
                    <a:pt x="43" y="12"/>
                  </a:cubicBezTo>
                  <a:cubicBezTo>
                    <a:pt x="43" y="14"/>
                    <a:pt x="45" y="15"/>
                    <a:pt x="47" y="15"/>
                  </a:cubicBezTo>
                  <a:cubicBezTo>
                    <a:pt x="49" y="15"/>
                    <a:pt x="50" y="14"/>
                    <a:pt x="50" y="12"/>
                  </a:cubicBezTo>
                  <a:cubicBezTo>
                    <a:pt x="50" y="10"/>
                    <a:pt x="49" y="8"/>
                    <a:pt x="47" y="8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" name="Group 85"/>
          <p:cNvGrpSpPr/>
          <p:nvPr/>
        </p:nvGrpSpPr>
        <p:grpSpPr>
          <a:xfrm>
            <a:off x="5593006" y="4610866"/>
            <a:ext cx="1007571" cy="1008411"/>
            <a:chOff x="5187738" y="1415796"/>
            <a:chExt cx="648499" cy="649042"/>
          </a:xfrm>
        </p:grpSpPr>
        <p:sp>
          <p:nvSpPr>
            <p:cNvPr id="68" name="Oval 67"/>
            <p:cNvSpPr>
              <a:spLocks noChangeAspect="1"/>
            </p:cNvSpPr>
            <p:nvPr/>
          </p:nvSpPr>
          <p:spPr>
            <a:xfrm>
              <a:off x="5187738" y="1415796"/>
              <a:ext cx="648499" cy="649042"/>
            </a:xfrm>
            <a:prstGeom prst="ellipse">
              <a:avLst/>
            </a:prstGeom>
            <a:solidFill>
              <a:srgbClr val="DC4391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240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1" name="Freeform 53"/>
            <p:cNvSpPr/>
            <p:nvPr/>
          </p:nvSpPr>
          <p:spPr bwMode="auto">
            <a:xfrm>
              <a:off x="5336668" y="1592431"/>
              <a:ext cx="350639" cy="259998"/>
            </a:xfrm>
            <a:custGeom>
              <a:avLst/>
              <a:gdLst/>
              <a:ahLst/>
              <a:cxnLst>
                <a:cxn ang="0">
                  <a:pos x="55" y="50"/>
                </a:cxn>
                <a:cxn ang="0">
                  <a:pos x="16" y="50"/>
                </a:cxn>
                <a:cxn ang="0">
                  <a:pos x="0" y="34"/>
                </a:cxn>
                <a:cxn ang="0">
                  <a:pos x="9" y="20"/>
                </a:cxn>
                <a:cxn ang="0">
                  <a:pos x="9" y="18"/>
                </a:cxn>
                <a:cxn ang="0">
                  <a:pos x="27" y="0"/>
                </a:cxn>
                <a:cxn ang="0">
                  <a:pos x="44" y="11"/>
                </a:cxn>
                <a:cxn ang="0">
                  <a:pos x="50" y="9"/>
                </a:cxn>
                <a:cxn ang="0">
                  <a:pos x="59" y="18"/>
                </a:cxn>
                <a:cxn ang="0">
                  <a:pos x="58" y="23"/>
                </a:cxn>
                <a:cxn ang="0">
                  <a:pos x="68" y="36"/>
                </a:cxn>
                <a:cxn ang="0">
                  <a:pos x="55" y="50"/>
                </a:cxn>
              </a:cxnLst>
              <a:rect l="0" t="0" r="r" b="b"/>
              <a:pathLst>
                <a:path w="68" h="50">
                  <a:moveTo>
                    <a:pt x="55" y="50"/>
                  </a:moveTo>
                  <a:cubicBezTo>
                    <a:pt x="16" y="50"/>
                    <a:pt x="16" y="50"/>
                    <a:pt x="16" y="50"/>
                  </a:cubicBezTo>
                  <a:cubicBezTo>
                    <a:pt x="7" y="50"/>
                    <a:pt x="0" y="43"/>
                    <a:pt x="0" y="34"/>
                  </a:cubicBezTo>
                  <a:cubicBezTo>
                    <a:pt x="0" y="28"/>
                    <a:pt x="4" y="22"/>
                    <a:pt x="9" y="20"/>
                  </a:cubicBezTo>
                  <a:cubicBezTo>
                    <a:pt x="9" y="19"/>
                    <a:pt x="9" y="19"/>
                    <a:pt x="9" y="18"/>
                  </a:cubicBezTo>
                  <a:cubicBezTo>
                    <a:pt x="9" y="8"/>
                    <a:pt x="17" y="0"/>
                    <a:pt x="27" y="0"/>
                  </a:cubicBezTo>
                  <a:cubicBezTo>
                    <a:pt x="35" y="0"/>
                    <a:pt x="41" y="5"/>
                    <a:pt x="44" y="11"/>
                  </a:cubicBezTo>
                  <a:cubicBezTo>
                    <a:pt x="46" y="10"/>
                    <a:pt x="48" y="9"/>
                    <a:pt x="50" y="9"/>
                  </a:cubicBezTo>
                  <a:cubicBezTo>
                    <a:pt x="55" y="9"/>
                    <a:pt x="59" y="13"/>
                    <a:pt x="59" y="18"/>
                  </a:cubicBezTo>
                  <a:cubicBezTo>
                    <a:pt x="59" y="20"/>
                    <a:pt x="59" y="22"/>
                    <a:pt x="58" y="23"/>
                  </a:cubicBezTo>
                  <a:cubicBezTo>
                    <a:pt x="64" y="25"/>
                    <a:pt x="68" y="30"/>
                    <a:pt x="68" y="36"/>
                  </a:cubicBezTo>
                  <a:cubicBezTo>
                    <a:pt x="68" y="44"/>
                    <a:pt x="62" y="50"/>
                    <a:pt x="55" y="50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9" name="Group 86"/>
          <p:cNvGrpSpPr/>
          <p:nvPr/>
        </p:nvGrpSpPr>
        <p:grpSpPr>
          <a:xfrm>
            <a:off x="4260313" y="3834752"/>
            <a:ext cx="1007571" cy="1008411"/>
            <a:chOff x="5648594" y="2472338"/>
            <a:chExt cx="648499" cy="649042"/>
          </a:xfrm>
        </p:grpSpPr>
        <p:sp>
          <p:nvSpPr>
            <p:cNvPr id="71" name="Oval 70"/>
            <p:cNvSpPr>
              <a:spLocks noChangeAspect="1"/>
            </p:cNvSpPr>
            <p:nvPr/>
          </p:nvSpPr>
          <p:spPr>
            <a:xfrm>
              <a:off x="5648594" y="2472338"/>
              <a:ext cx="648499" cy="649042"/>
            </a:xfrm>
            <a:prstGeom prst="ellipse">
              <a:avLst/>
            </a:prstGeom>
            <a:solidFill>
              <a:srgbClr val="F2A964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240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2" name="Freeform 57"/>
            <p:cNvSpPr>
              <a:spLocks noEditPoints="1"/>
            </p:cNvSpPr>
            <p:nvPr/>
          </p:nvSpPr>
          <p:spPr bwMode="auto">
            <a:xfrm>
              <a:off x="5827267" y="2667801"/>
              <a:ext cx="291152" cy="258114"/>
            </a:xfrm>
            <a:custGeom>
              <a:avLst/>
              <a:gdLst/>
              <a:ahLst/>
              <a:cxnLst>
                <a:cxn ang="0">
                  <a:pos x="7" y="9"/>
                </a:cxn>
                <a:cxn ang="0">
                  <a:pos x="7" y="57"/>
                </a:cxn>
                <a:cxn ang="0">
                  <a:pos x="6" y="58"/>
                </a:cxn>
                <a:cxn ang="0">
                  <a:pos x="4" y="58"/>
                </a:cxn>
                <a:cxn ang="0">
                  <a:pos x="2" y="57"/>
                </a:cxn>
                <a:cxn ang="0">
                  <a:pos x="2" y="9"/>
                </a:cxn>
                <a:cxn ang="0">
                  <a:pos x="0" y="4"/>
                </a:cxn>
                <a:cxn ang="0">
                  <a:pos x="5" y="0"/>
                </a:cxn>
                <a:cxn ang="0">
                  <a:pos x="10" y="4"/>
                </a:cxn>
                <a:cxn ang="0">
                  <a:pos x="7" y="9"/>
                </a:cxn>
                <a:cxn ang="0">
                  <a:pos x="65" y="36"/>
                </a:cxn>
                <a:cxn ang="0">
                  <a:pos x="63" y="38"/>
                </a:cxn>
                <a:cxn ang="0">
                  <a:pos x="49" y="43"/>
                </a:cxn>
                <a:cxn ang="0">
                  <a:pos x="31" y="37"/>
                </a:cxn>
                <a:cxn ang="0">
                  <a:pos x="13" y="43"/>
                </a:cxn>
                <a:cxn ang="0">
                  <a:pos x="12" y="43"/>
                </a:cxn>
                <a:cxn ang="0">
                  <a:pos x="10" y="41"/>
                </a:cxn>
                <a:cxn ang="0">
                  <a:pos x="10" y="13"/>
                </a:cxn>
                <a:cxn ang="0">
                  <a:pos x="11" y="11"/>
                </a:cxn>
                <a:cxn ang="0">
                  <a:pos x="14" y="9"/>
                </a:cxn>
                <a:cxn ang="0">
                  <a:pos x="30" y="4"/>
                </a:cxn>
                <a:cxn ang="0">
                  <a:pos x="46" y="9"/>
                </a:cxn>
                <a:cxn ang="0">
                  <a:pos x="49" y="10"/>
                </a:cxn>
                <a:cxn ang="0">
                  <a:pos x="63" y="4"/>
                </a:cxn>
                <a:cxn ang="0">
                  <a:pos x="65" y="7"/>
                </a:cxn>
                <a:cxn ang="0">
                  <a:pos x="65" y="36"/>
                </a:cxn>
              </a:cxnLst>
              <a:rect l="0" t="0" r="r" b="b"/>
              <a:pathLst>
                <a:path w="65" h="58">
                  <a:moveTo>
                    <a:pt x="7" y="9"/>
                  </a:moveTo>
                  <a:cubicBezTo>
                    <a:pt x="7" y="57"/>
                    <a:pt x="7" y="57"/>
                    <a:pt x="7" y="57"/>
                  </a:cubicBezTo>
                  <a:cubicBezTo>
                    <a:pt x="7" y="57"/>
                    <a:pt x="7" y="58"/>
                    <a:pt x="6" y="58"/>
                  </a:cubicBezTo>
                  <a:cubicBezTo>
                    <a:pt x="4" y="58"/>
                    <a:pt x="4" y="58"/>
                    <a:pt x="4" y="58"/>
                  </a:cubicBezTo>
                  <a:cubicBezTo>
                    <a:pt x="3" y="58"/>
                    <a:pt x="2" y="57"/>
                    <a:pt x="2" y="57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1" y="8"/>
                    <a:pt x="0" y="6"/>
                    <a:pt x="0" y="4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7" y="0"/>
                    <a:pt x="10" y="2"/>
                    <a:pt x="10" y="4"/>
                  </a:cubicBezTo>
                  <a:cubicBezTo>
                    <a:pt x="10" y="6"/>
                    <a:pt x="9" y="8"/>
                    <a:pt x="7" y="9"/>
                  </a:cubicBezTo>
                  <a:close/>
                  <a:moveTo>
                    <a:pt x="65" y="36"/>
                  </a:moveTo>
                  <a:cubicBezTo>
                    <a:pt x="65" y="37"/>
                    <a:pt x="65" y="38"/>
                    <a:pt x="63" y="38"/>
                  </a:cubicBezTo>
                  <a:cubicBezTo>
                    <a:pt x="59" y="41"/>
                    <a:pt x="54" y="43"/>
                    <a:pt x="49" y="43"/>
                  </a:cubicBezTo>
                  <a:cubicBezTo>
                    <a:pt x="43" y="43"/>
                    <a:pt x="39" y="37"/>
                    <a:pt x="31" y="37"/>
                  </a:cubicBezTo>
                  <a:cubicBezTo>
                    <a:pt x="25" y="37"/>
                    <a:pt x="19" y="40"/>
                    <a:pt x="13" y="43"/>
                  </a:cubicBezTo>
                  <a:cubicBezTo>
                    <a:pt x="13" y="43"/>
                    <a:pt x="12" y="43"/>
                    <a:pt x="12" y="43"/>
                  </a:cubicBezTo>
                  <a:cubicBezTo>
                    <a:pt x="11" y="43"/>
                    <a:pt x="10" y="42"/>
                    <a:pt x="10" y="41"/>
                  </a:cubicBezTo>
                  <a:cubicBezTo>
                    <a:pt x="10" y="13"/>
                    <a:pt x="10" y="13"/>
                    <a:pt x="10" y="13"/>
                  </a:cubicBezTo>
                  <a:cubicBezTo>
                    <a:pt x="10" y="12"/>
                    <a:pt x="10" y="11"/>
                    <a:pt x="11" y="11"/>
                  </a:cubicBezTo>
                  <a:cubicBezTo>
                    <a:pt x="12" y="10"/>
                    <a:pt x="13" y="9"/>
                    <a:pt x="14" y="9"/>
                  </a:cubicBezTo>
                  <a:cubicBezTo>
                    <a:pt x="19" y="7"/>
                    <a:pt x="24" y="4"/>
                    <a:pt x="30" y="4"/>
                  </a:cubicBezTo>
                  <a:cubicBezTo>
                    <a:pt x="36" y="4"/>
                    <a:pt x="40" y="6"/>
                    <a:pt x="46" y="9"/>
                  </a:cubicBezTo>
                  <a:cubicBezTo>
                    <a:pt x="47" y="9"/>
                    <a:pt x="48" y="10"/>
                    <a:pt x="49" y="10"/>
                  </a:cubicBezTo>
                  <a:cubicBezTo>
                    <a:pt x="55" y="10"/>
                    <a:pt x="61" y="4"/>
                    <a:pt x="63" y="4"/>
                  </a:cubicBezTo>
                  <a:cubicBezTo>
                    <a:pt x="64" y="4"/>
                    <a:pt x="65" y="6"/>
                    <a:pt x="65" y="7"/>
                  </a:cubicBezTo>
                  <a:lnTo>
                    <a:pt x="65" y="36"/>
                  </a:ln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" name="Group 83"/>
          <p:cNvGrpSpPr/>
          <p:nvPr/>
        </p:nvGrpSpPr>
        <p:grpSpPr>
          <a:xfrm>
            <a:off x="6914236" y="2507380"/>
            <a:ext cx="1007571" cy="1008411"/>
            <a:chOff x="2886238" y="2472339"/>
            <a:chExt cx="648499" cy="649042"/>
          </a:xfrm>
        </p:grpSpPr>
        <p:sp>
          <p:nvSpPr>
            <p:cNvPr id="62" name="Oval 61"/>
            <p:cNvSpPr>
              <a:spLocks noChangeAspect="1"/>
            </p:cNvSpPr>
            <p:nvPr/>
          </p:nvSpPr>
          <p:spPr>
            <a:xfrm>
              <a:off x="2886238" y="2472339"/>
              <a:ext cx="648499" cy="649042"/>
            </a:xfrm>
            <a:prstGeom prst="ellipse">
              <a:avLst/>
            </a:prstGeom>
            <a:solidFill>
              <a:srgbClr val="52802D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445" b="1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83" name="Freeform 65"/>
            <p:cNvSpPr>
              <a:spLocks noEditPoints="1"/>
            </p:cNvSpPr>
            <p:nvPr/>
          </p:nvSpPr>
          <p:spPr bwMode="auto">
            <a:xfrm>
              <a:off x="3027706" y="2630302"/>
              <a:ext cx="365563" cy="333116"/>
            </a:xfrm>
            <a:custGeom>
              <a:avLst/>
              <a:gdLst/>
              <a:ahLst/>
              <a:cxnLst>
                <a:cxn ang="0">
                  <a:pos x="45" y="41"/>
                </a:cxn>
                <a:cxn ang="0">
                  <a:pos x="47" y="50"/>
                </a:cxn>
                <a:cxn ang="0">
                  <a:pos x="40" y="56"/>
                </a:cxn>
                <a:cxn ang="0">
                  <a:pos x="31" y="60"/>
                </a:cxn>
                <a:cxn ang="0">
                  <a:pos x="21" y="60"/>
                </a:cxn>
                <a:cxn ang="0">
                  <a:pos x="13" y="56"/>
                </a:cxn>
                <a:cxn ang="0">
                  <a:pos x="5" y="50"/>
                </a:cxn>
                <a:cxn ang="0">
                  <a:pos x="8" y="41"/>
                </a:cxn>
                <a:cxn ang="0">
                  <a:pos x="0" y="32"/>
                </a:cxn>
                <a:cxn ang="0">
                  <a:pos x="9" y="26"/>
                </a:cxn>
                <a:cxn ang="0">
                  <a:pos x="5" y="20"/>
                </a:cxn>
                <a:cxn ang="0">
                  <a:pos x="17" y="18"/>
                </a:cxn>
                <a:cxn ang="0">
                  <a:pos x="22" y="10"/>
                </a:cxn>
                <a:cxn ang="0">
                  <a:pos x="32" y="17"/>
                </a:cxn>
                <a:cxn ang="0">
                  <a:pos x="41" y="14"/>
                </a:cxn>
                <a:cxn ang="0">
                  <a:pos x="47" y="22"/>
                </a:cxn>
                <a:cxn ang="0">
                  <a:pos x="51" y="30"/>
                </a:cxn>
                <a:cxn ang="0">
                  <a:pos x="26" y="25"/>
                </a:cxn>
                <a:cxn ang="0">
                  <a:pos x="36" y="35"/>
                </a:cxn>
                <a:cxn ang="0">
                  <a:pos x="72" y="19"/>
                </a:cxn>
                <a:cxn ang="0">
                  <a:pos x="72" y="27"/>
                </a:cxn>
                <a:cxn ang="0">
                  <a:pos x="62" y="25"/>
                </a:cxn>
                <a:cxn ang="0">
                  <a:pos x="52" y="27"/>
                </a:cxn>
                <a:cxn ang="0">
                  <a:pos x="53" y="19"/>
                </a:cxn>
                <a:cxn ang="0">
                  <a:pos x="53" y="11"/>
                </a:cxn>
                <a:cxn ang="0">
                  <a:pos x="52" y="3"/>
                </a:cxn>
                <a:cxn ang="0">
                  <a:pos x="62" y="4"/>
                </a:cxn>
                <a:cxn ang="0">
                  <a:pos x="67" y="0"/>
                </a:cxn>
                <a:cxn ang="0">
                  <a:pos x="70" y="9"/>
                </a:cxn>
                <a:cxn ang="0">
                  <a:pos x="78" y="18"/>
                </a:cxn>
                <a:cxn ang="0">
                  <a:pos x="70" y="62"/>
                </a:cxn>
                <a:cxn ang="0">
                  <a:pos x="67" y="71"/>
                </a:cxn>
                <a:cxn ang="0">
                  <a:pos x="61" y="66"/>
                </a:cxn>
                <a:cxn ang="0">
                  <a:pos x="52" y="68"/>
                </a:cxn>
                <a:cxn ang="0">
                  <a:pos x="47" y="59"/>
                </a:cxn>
                <a:cxn ang="0">
                  <a:pos x="54" y="50"/>
                </a:cxn>
                <a:cxn ang="0">
                  <a:pos x="57" y="41"/>
                </a:cxn>
                <a:cxn ang="0">
                  <a:pos x="63" y="46"/>
                </a:cxn>
                <a:cxn ang="0">
                  <a:pos x="72" y="44"/>
                </a:cxn>
                <a:cxn ang="0">
                  <a:pos x="72" y="52"/>
                </a:cxn>
                <a:cxn ang="0">
                  <a:pos x="62" y="10"/>
                </a:cxn>
                <a:cxn ang="0">
                  <a:pos x="67" y="15"/>
                </a:cxn>
                <a:cxn ang="0">
                  <a:pos x="57" y="56"/>
                </a:cxn>
                <a:cxn ang="0">
                  <a:pos x="62" y="51"/>
                </a:cxn>
              </a:cxnLst>
              <a:rect l="0" t="0" r="r" b="b"/>
              <a:pathLst>
                <a:path w="78" h="71">
                  <a:moveTo>
                    <a:pt x="52" y="39"/>
                  </a:moveTo>
                  <a:cubicBezTo>
                    <a:pt x="52" y="40"/>
                    <a:pt x="51" y="40"/>
                    <a:pt x="51" y="40"/>
                  </a:cubicBezTo>
                  <a:cubicBezTo>
                    <a:pt x="45" y="41"/>
                    <a:pt x="45" y="41"/>
                    <a:pt x="45" y="41"/>
                  </a:cubicBezTo>
                  <a:cubicBezTo>
                    <a:pt x="44" y="42"/>
                    <a:pt x="44" y="43"/>
                    <a:pt x="43" y="44"/>
                  </a:cubicBezTo>
                  <a:cubicBezTo>
                    <a:pt x="45" y="46"/>
                    <a:pt x="46" y="47"/>
                    <a:pt x="47" y="49"/>
                  </a:cubicBezTo>
                  <a:cubicBezTo>
                    <a:pt x="47" y="49"/>
                    <a:pt x="47" y="49"/>
                    <a:pt x="47" y="50"/>
                  </a:cubicBezTo>
                  <a:cubicBezTo>
                    <a:pt x="47" y="50"/>
                    <a:pt x="47" y="50"/>
                    <a:pt x="47" y="50"/>
                  </a:cubicBezTo>
                  <a:cubicBezTo>
                    <a:pt x="46" y="52"/>
                    <a:pt x="42" y="56"/>
                    <a:pt x="41" y="56"/>
                  </a:cubicBezTo>
                  <a:cubicBezTo>
                    <a:pt x="40" y="56"/>
                    <a:pt x="40" y="56"/>
                    <a:pt x="40" y="56"/>
                  </a:cubicBezTo>
                  <a:cubicBezTo>
                    <a:pt x="35" y="53"/>
                    <a:pt x="35" y="53"/>
                    <a:pt x="35" y="53"/>
                  </a:cubicBezTo>
                  <a:cubicBezTo>
                    <a:pt x="34" y="53"/>
                    <a:pt x="33" y="53"/>
                    <a:pt x="32" y="54"/>
                  </a:cubicBezTo>
                  <a:cubicBezTo>
                    <a:pt x="32" y="56"/>
                    <a:pt x="32" y="58"/>
                    <a:pt x="31" y="60"/>
                  </a:cubicBezTo>
                  <a:cubicBezTo>
                    <a:pt x="31" y="61"/>
                    <a:pt x="30" y="61"/>
                    <a:pt x="30" y="61"/>
                  </a:cubicBezTo>
                  <a:cubicBezTo>
                    <a:pt x="22" y="61"/>
                    <a:pt x="22" y="61"/>
                    <a:pt x="22" y="61"/>
                  </a:cubicBezTo>
                  <a:cubicBezTo>
                    <a:pt x="22" y="61"/>
                    <a:pt x="21" y="61"/>
                    <a:pt x="21" y="60"/>
                  </a:cubicBezTo>
                  <a:cubicBezTo>
                    <a:pt x="20" y="54"/>
                    <a:pt x="20" y="54"/>
                    <a:pt x="20" y="54"/>
                  </a:cubicBezTo>
                  <a:cubicBezTo>
                    <a:pt x="19" y="54"/>
                    <a:pt x="18" y="53"/>
                    <a:pt x="17" y="53"/>
                  </a:cubicBezTo>
                  <a:cubicBezTo>
                    <a:pt x="13" y="56"/>
                    <a:pt x="13" y="56"/>
                    <a:pt x="13" y="56"/>
                  </a:cubicBezTo>
                  <a:cubicBezTo>
                    <a:pt x="12" y="56"/>
                    <a:pt x="12" y="56"/>
                    <a:pt x="12" y="56"/>
                  </a:cubicBezTo>
                  <a:cubicBezTo>
                    <a:pt x="11" y="56"/>
                    <a:pt x="11" y="56"/>
                    <a:pt x="11" y="56"/>
                  </a:cubicBezTo>
                  <a:cubicBezTo>
                    <a:pt x="10" y="55"/>
                    <a:pt x="5" y="51"/>
                    <a:pt x="5" y="50"/>
                  </a:cubicBezTo>
                  <a:cubicBezTo>
                    <a:pt x="5" y="49"/>
                    <a:pt x="5" y="49"/>
                    <a:pt x="5" y="49"/>
                  </a:cubicBezTo>
                  <a:cubicBezTo>
                    <a:pt x="7" y="47"/>
                    <a:pt x="8" y="46"/>
                    <a:pt x="9" y="44"/>
                  </a:cubicBezTo>
                  <a:cubicBezTo>
                    <a:pt x="8" y="43"/>
                    <a:pt x="8" y="42"/>
                    <a:pt x="8" y="41"/>
                  </a:cubicBezTo>
                  <a:cubicBezTo>
                    <a:pt x="1" y="40"/>
                    <a:pt x="1" y="40"/>
                    <a:pt x="1" y="40"/>
                  </a:cubicBezTo>
                  <a:cubicBezTo>
                    <a:pt x="1" y="40"/>
                    <a:pt x="0" y="40"/>
                    <a:pt x="0" y="39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31"/>
                    <a:pt x="1" y="30"/>
                    <a:pt x="1" y="30"/>
                  </a:cubicBezTo>
                  <a:cubicBezTo>
                    <a:pt x="8" y="29"/>
                    <a:pt x="8" y="29"/>
                    <a:pt x="8" y="29"/>
                  </a:cubicBezTo>
                  <a:cubicBezTo>
                    <a:pt x="8" y="28"/>
                    <a:pt x="8" y="27"/>
                    <a:pt x="9" y="26"/>
                  </a:cubicBezTo>
                  <a:cubicBezTo>
                    <a:pt x="8" y="25"/>
                    <a:pt x="7" y="23"/>
                    <a:pt x="5" y="22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5" y="21"/>
                    <a:pt x="5" y="20"/>
                    <a:pt x="5" y="20"/>
                  </a:cubicBezTo>
                  <a:cubicBezTo>
                    <a:pt x="6" y="19"/>
                    <a:pt x="11" y="14"/>
                    <a:pt x="12" y="14"/>
                  </a:cubicBezTo>
                  <a:cubicBezTo>
                    <a:pt x="12" y="14"/>
                    <a:pt x="12" y="14"/>
                    <a:pt x="13" y="14"/>
                  </a:cubicBezTo>
                  <a:cubicBezTo>
                    <a:pt x="17" y="18"/>
                    <a:pt x="17" y="18"/>
                    <a:pt x="17" y="18"/>
                  </a:cubicBezTo>
                  <a:cubicBezTo>
                    <a:pt x="18" y="18"/>
                    <a:pt x="19" y="17"/>
                    <a:pt x="20" y="17"/>
                  </a:cubicBezTo>
                  <a:cubicBezTo>
                    <a:pt x="21" y="15"/>
                    <a:pt x="21" y="13"/>
                    <a:pt x="21" y="11"/>
                  </a:cubicBezTo>
                  <a:cubicBezTo>
                    <a:pt x="21" y="10"/>
                    <a:pt x="22" y="10"/>
                    <a:pt x="22" y="10"/>
                  </a:cubicBezTo>
                  <a:cubicBezTo>
                    <a:pt x="30" y="10"/>
                    <a:pt x="30" y="10"/>
                    <a:pt x="30" y="10"/>
                  </a:cubicBezTo>
                  <a:cubicBezTo>
                    <a:pt x="30" y="10"/>
                    <a:pt x="31" y="10"/>
                    <a:pt x="31" y="11"/>
                  </a:cubicBezTo>
                  <a:cubicBezTo>
                    <a:pt x="32" y="17"/>
                    <a:pt x="32" y="17"/>
                    <a:pt x="32" y="17"/>
                  </a:cubicBezTo>
                  <a:cubicBezTo>
                    <a:pt x="33" y="17"/>
                    <a:pt x="34" y="18"/>
                    <a:pt x="35" y="18"/>
                  </a:cubicBezTo>
                  <a:cubicBezTo>
                    <a:pt x="40" y="14"/>
                    <a:pt x="40" y="14"/>
                    <a:pt x="40" y="14"/>
                  </a:cubicBezTo>
                  <a:cubicBezTo>
                    <a:pt x="40" y="14"/>
                    <a:pt x="40" y="14"/>
                    <a:pt x="41" y="14"/>
                  </a:cubicBezTo>
                  <a:cubicBezTo>
                    <a:pt x="41" y="14"/>
                    <a:pt x="41" y="14"/>
                    <a:pt x="41" y="14"/>
                  </a:cubicBezTo>
                  <a:cubicBezTo>
                    <a:pt x="42" y="15"/>
                    <a:pt x="47" y="20"/>
                    <a:pt x="47" y="21"/>
                  </a:cubicBezTo>
                  <a:cubicBezTo>
                    <a:pt x="47" y="21"/>
                    <a:pt x="47" y="21"/>
                    <a:pt x="47" y="22"/>
                  </a:cubicBezTo>
                  <a:cubicBezTo>
                    <a:pt x="46" y="23"/>
                    <a:pt x="45" y="25"/>
                    <a:pt x="43" y="26"/>
                  </a:cubicBezTo>
                  <a:cubicBezTo>
                    <a:pt x="44" y="27"/>
                    <a:pt x="44" y="28"/>
                    <a:pt x="45" y="30"/>
                  </a:cubicBezTo>
                  <a:cubicBezTo>
                    <a:pt x="51" y="30"/>
                    <a:pt x="51" y="30"/>
                    <a:pt x="51" y="30"/>
                  </a:cubicBezTo>
                  <a:cubicBezTo>
                    <a:pt x="51" y="31"/>
                    <a:pt x="52" y="31"/>
                    <a:pt x="52" y="32"/>
                  </a:cubicBezTo>
                  <a:lnTo>
                    <a:pt x="52" y="39"/>
                  </a:lnTo>
                  <a:close/>
                  <a:moveTo>
                    <a:pt x="26" y="25"/>
                  </a:moveTo>
                  <a:cubicBezTo>
                    <a:pt x="21" y="25"/>
                    <a:pt x="16" y="30"/>
                    <a:pt x="16" y="35"/>
                  </a:cubicBezTo>
                  <a:cubicBezTo>
                    <a:pt x="16" y="41"/>
                    <a:pt x="21" y="46"/>
                    <a:pt x="26" y="46"/>
                  </a:cubicBezTo>
                  <a:cubicBezTo>
                    <a:pt x="32" y="46"/>
                    <a:pt x="36" y="41"/>
                    <a:pt x="36" y="35"/>
                  </a:cubicBezTo>
                  <a:cubicBezTo>
                    <a:pt x="36" y="30"/>
                    <a:pt x="32" y="25"/>
                    <a:pt x="26" y="25"/>
                  </a:cubicBezTo>
                  <a:close/>
                  <a:moveTo>
                    <a:pt x="78" y="18"/>
                  </a:moveTo>
                  <a:cubicBezTo>
                    <a:pt x="78" y="18"/>
                    <a:pt x="72" y="19"/>
                    <a:pt x="72" y="19"/>
                  </a:cubicBezTo>
                  <a:cubicBezTo>
                    <a:pt x="71" y="20"/>
                    <a:pt x="71" y="20"/>
                    <a:pt x="70" y="21"/>
                  </a:cubicBezTo>
                  <a:cubicBezTo>
                    <a:pt x="71" y="22"/>
                    <a:pt x="72" y="26"/>
                    <a:pt x="72" y="26"/>
                  </a:cubicBezTo>
                  <a:cubicBezTo>
                    <a:pt x="72" y="27"/>
                    <a:pt x="72" y="27"/>
                    <a:pt x="72" y="27"/>
                  </a:cubicBezTo>
                  <a:cubicBezTo>
                    <a:pt x="72" y="27"/>
                    <a:pt x="68" y="30"/>
                    <a:pt x="67" y="30"/>
                  </a:cubicBezTo>
                  <a:cubicBezTo>
                    <a:pt x="67" y="30"/>
                    <a:pt x="64" y="26"/>
                    <a:pt x="63" y="25"/>
                  </a:cubicBezTo>
                  <a:cubicBezTo>
                    <a:pt x="63" y="25"/>
                    <a:pt x="63" y="25"/>
                    <a:pt x="62" y="25"/>
                  </a:cubicBezTo>
                  <a:cubicBezTo>
                    <a:pt x="62" y="25"/>
                    <a:pt x="61" y="25"/>
                    <a:pt x="61" y="25"/>
                  </a:cubicBezTo>
                  <a:cubicBezTo>
                    <a:pt x="61" y="26"/>
                    <a:pt x="58" y="30"/>
                    <a:pt x="57" y="30"/>
                  </a:cubicBezTo>
                  <a:cubicBezTo>
                    <a:pt x="57" y="30"/>
                    <a:pt x="53" y="27"/>
                    <a:pt x="52" y="27"/>
                  </a:cubicBezTo>
                  <a:cubicBezTo>
                    <a:pt x="52" y="27"/>
                    <a:pt x="52" y="27"/>
                    <a:pt x="52" y="26"/>
                  </a:cubicBezTo>
                  <a:cubicBezTo>
                    <a:pt x="52" y="26"/>
                    <a:pt x="54" y="22"/>
                    <a:pt x="54" y="21"/>
                  </a:cubicBezTo>
                  <a:cubicBezTo>
                    <a:pt x="53" y="20"/>
                    <a:pt x="53" y="20"/>
                    <a:pt x="53" y="19"/>
                  </a:cubicBezTo>
                  <a:cubicBezTo>
                    <a:pt x="52" y="19"/>
                    <a:pt x="47" y="18"/>
                    <a:pt x="47" y="18"/>
                  </a:cubicBezTo>
                  <a:cubicBezTo>
                    <a:pt x="47" y="12"/>
                    <a:pt x="47" y="12"/>
                    <a:pt x="47" y="12"/>
                  </a:cubicBezTo>
                  <a:cubicBezTo>
                    <a:pt x="47" y="11"/>
                    <a:pt x="52" y="11"/>
                    <a:pt x="53" y="11"/>
                  </a:cubicBezTo>
                  <a:cubicBezTo>
                    <a:pt x="53" y="10"/>
                    <a:pt x="53" y="9"/>
                    <a:pt x="54" y="9"/>
                  </a:cubicBezTo>
                  <a:cubicBezTo>
                    <a:pt x="54" y="8"/>
                    <a:pt x="52" y="4"/>
                    <a:pt x="52" y="3"/>
                  </a:cubicBezTo>
                  <a:cubicBezTo>
                    <a:pt x="52" y="3"/>
                    <a:pt x="52" y="3"/>
                    <a:pt x="52" y="3"/>
                  </a:cubicBezTo>
                  <a:cubicBezTo>
                    <a:pt x="53" y="3"/>
                    <a:pt x="57" y="0"/>
                    <a:pt x="57" y="0"/>
                  </a:cubicBezTo>
                  <a:cubicBezTo>
                    <a:pt x="58" y="0"/>
                    <a:pt x="61" y="4"/>
                    <a:pt x="61" y="5"/>
                  </a:cubicBezTo>
                  <a:cubicBezTo>
                    <a:pt x="61" y="4"/>
                    <a:pt x="62" y="4"/>
                    <a:pt x="62" y="4"/>
                  </a:cubicBezTo>
                  <a:cubicBezTo>
                    <a:pt x="63" y="4"/>
                    <a:pt x="63" y="4"/>
                    <a:pt x="63" y="5"/>
                  </a:cubicBezTo>
                  <a:cubicBezTo>
                    <a:pt x="64" y="3"/>
                    <a:pt x="66" y="1"/>
                    <a:pt x="6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68" y="0"/>
                    <a:pt x="72" y="2"/>
                    <a:pt x="72" y="3"/>
                  </a:cubicBezTo>
                  <a:cubicBezTo>
                    <a:pt x="72" y="3"/>
                    <a:pt x="72" y="3"/>
                    <a:pt x="72" y="3"/>
                  </a:cubicBezTo>
                  <a:cubicBezTo>
                    <a:pt x="72" y="4"/>
                    <a:pt x="71" y="8"/>
                    <a:pt x="70" y="9"/>
                  </a:cubicBezTo>
                  <a:cubicBezTo>
                    <a:pt x="71" y="9"/>
                    <a:pt x="71" y="10"/>
                    <a:pt x="72" y="11"/>
                  </a:cubicBezTo>
                  <a:cubicBezTo>
                    <a:pt x="72" y="11"/>
                    <a:pt x="78" y="11"/>
                    <a:pt x="78" y="12"/>
                  </a:cubicBezTo>
                  <a:lnTo>
                    <a:pt x="78" y="18"/>
                  </a:lnTo>
                  <a:close/>
                  <a:moveTo>
                    <a:pt x="78" y="59"/>
                  </a:moveTo>
                  <a:cubicBezTo>
                    <a:pt x="78" y="59"/>
                    <a:pt x="72" y="60"/>
                    <a:pt x="72" y="60"/>
                  </a:cubicBezTo>
                  <a:cubicBezTo>
                    <a:pt x="71" y="61"/>
                    <a:pt x="71" y="61"/>
                    <a:pt x="70" y="62"/>
                  </a:cubicBezTo>
                  <a:cubicBezTo>
                    <a:pt x="71" y="63"/>
                    <a:pt x="72" y="67"/>
                    <a:pt x="72" y="68"/>
                  </a:cubicBezTo>
                  <a:cubicBezTo>
                    <a:pt x="72" y="68"/>
                    <a:pt x="72" y="68"/>
                    <a:pt x="72" y="68"/>
                  </a:cubicBezTo>
                  <a:cubicBezTo>
                    <a:pt x="72" y="68"/>
                    <a:pt x="68" y="71"/>
                    <a:pt x="67" y="71"/>
                  </a:cubicBezTo>
                  <a:cubicBezTo>
                    <a:pt x="67" y="71"/>
                    <a:pt x="64" y="67"/>
                    <a:pt x="63" y="66"/>
                  </a:cubicBezTo>
                  <a:cubicBezTo>
                    <a:pt x="63" y="66"/>
                    <a:pt x="63" y="66"/>
                    <a:pt x="62" y="66"/>
                  </a:cubicBezTo>
                  <a:cubicBezTo>
                    <a:pt x="62" y="66"/>
                    <a:pt x="61" y="66"/>
                    <a:pt x="61" y="66"/>
                  </a:cubicBezTo>
                  <a:cubicBezTo>
                    <a:pt x="61" y="67"/>
                    <a:pt x="58" y="71"/>
                    <a:pt x="57" y="71"/>
                  </a:cubicBezTo>
                  <a:cubicBezTo>
                    <a:pt x="57" y="71"/>
                    <a:pt x="53" y="68"/>
                    <a:pt x="52" y="68"/>
                  </a:cubicBezTo>
                  <a:cubicBezTo>
                    <a:pt x="52" y="68"/>
                    <a:pt x="52" y="68"/>
                    <a:pt x="52" y="68"/>
                  </a:cubicBezTo>
                  <a:cubicBezTo>
                    <a:pt x="52" y="67"/>
                    <a:pt x="54" y="63"/>
                    <a:pt x="54" y="62"/>
                  </a:cubicBezTo>
                  <a:cubicBezTo>
                    <a:pt x="53" y="61"/>
                    <a:pt x="53" y="61"/>
                    <a:pt x="53" y="60"/>
                  </a:cubicBezTo>
                  <a:cubicBezTo>
                    <a:pt x="52" y="60"/>
                    <a:pt x="47" y="59"/>
                    <a:pt x="47" y="59"/>
                  </a:cubicBezTo>
                  <a:cubicBezTo>
                    <a:pt x="47" y="53"/>
                    <a:pt x="47" y="53"/>
                    <a:pt x="47" y="53"/>
                  </a:cubicBezTo>
                  <a:cubicBezTo>
                    <a:pt x="47" y="52"/>
                    <a:pt x="52" y="52"/>
                    <a:pt x="53" y="52"/>
                  </a:cubicBezTo>
                  <a:cubicBezTo>
                    <a:pt x="53" y="51"/>
                    <a:pt x="53" y="50"/>
                    <a:pt x="54" y="50"/>
                  </a:cubicBezTo>
                  <a:cubicBezTo>
                    <a:pt x="54" y="49"/>
                    <a:pt x="52" y="45"/>
                    <a:pt x="52" y="44"/>
                  </a:cubicBezTo>
                  <a:cubicBezTo>
                    <a:pt x="52" y="44"/>
                    <a:pt x="52" y="44"/>
                    <a:pt x="52" y="44"/>
                  </a:cubicBezTo>
                  <a:cubicBezTo>
                    <a:pt x="53" y="44"/>
                    <a:pt x="57" y="41"/>
                    <a:pt x="57" y="41"/>
                  </a:cubicBezTo>
                  <a:cubicBezTo>
                    <a:pt x="58" y="41"/>
                    <a:pt x="61" y="45"/>
                    <a:pt x="61" y="46"/>
                  </a:cubicBezTo>
                  <a:cubicBezTo>
                    <a:pt x="61" y="46"/>
                    <a:pt x="62" y="46"/>
                    <a:pt x="62" y="46"/>
                  </a:cubicBezTo>
                  <a:cubicBezTo>
                    <a:pt x="63" y="46"/>
                    <a:pt x="63" y="46"/>
                    <a:pt x="63" y="46"/>
                  </a:cubicBezTo>
                  <a:cubicBezTo>
                    <a:pt x="64" y="44"/>
                    <a:pt x="66" y="43"/>
                    <a:pt x="67" y="41"/>
                  </a:cubicBezTo>
                  <a:cubicBezTo>
                    <a:pt x="67" y="41"/>
                    <a:pt x="67" y="41"/>
                    <a:pt x="67" y="41"/>
                  </a:cubicBezTo>
                  <a:cubicBezTo>
                    <a:pt x="68" y="41"/>
                    <a:pt x="72" y="44"/>
                    <a:pt x="72" y="44"/>
                  </a:cubicBezTo>
                  <a:cubicBezTo>
                    <a:pt x="72" y="44"/>
                    <a:pt x="72" y="44"/>
                    <a:pt x="72" y="44"/>
                  </a:cubicBezTo>
                  <a:cubicBezTo>
                    <a:pt x="72" y="45"/>
                    <a:pt x="71" y="49"/>
                    <a:pt x="70" y="50"/>
                  </a:cubicBezTo>
                  <a:cubicBezTo>
                    <a:pt x="71" y="50"/>
                    <a:pt x="71" y="51"/>
                    <a:pt x="72" y="52"/>
                  </a:cubicBezTo>
                  <a:cubicBezTo>
                    <a:pt x="72" y="52"/>
                    <a:pt x="78" y="52"/>
                    <a:pt x="78" y="53"/>
                  </a:cubicBezTo>
                  <a:lnTo>
                    <a:pt x="78" y="59"/>
                  </a:lnTo>
                  <a:close/>
                  <a:moveTo>
                    <a:pt x="62" y="10"/>
                  </a:moveTo>
                  <a:cubicBezTo>
                    <a:pt x="59" y="10"/>
                    <a:pt x="57" y="12"/>
                    <a:pt x="57" y="15"/>
                  </a:cubicBezTo>
                  <a:cubicBezTo>
                    <a:pt x="57" y="18"/>
                    <a:pt x="59" y="20"/>
                    <a:pt x="62" y="20"/>
                  </a:cubicBezTo>
                  <a:cubicBezTo>
                    <a:pt x="65" y="20"/>
                    <a:pt x="67" y="18"/>
                    <a:pt x="67" y="15"/>
                  </a:cubicBezTo>
                  <a:cubicBezTo>
                    <a:pt x="67" y="12"/>
                    <a:pt x="65" y="10"/>
                    <a:pt x="62" y="10"/>
                  </a:cubicBezTo>
                  <a:close/>
                  <a:moveTo>
                    <a:pt x="62" y="51"/>
                  </a:moveTo>
                  <a:cubicBezTo>
                    <a:pt x="59" y="51"/>
                    <a:pt x="57" y="53"/>
                    <a:pt x="57" y="56"/>
                  </a:cubicBezTo>
                  <a:cubicBezTo>
                    <a:pt x="57" y="59"/>
                    <a:pt x="59" y="61"/>
                    <a:pt x="62" y="61"/>
                  </a:cubicBezTo>
                  <a:cubicBezTo>
                    <a:pt x="65" y="61"/>
                    <a:pt x="67" y="59"/>
                    <a:pt x="67" y="56"/>
                  </a:cubicBezTo>
                  <a:cubicBezTo>
                    <a:pt x="67" y="53"/>
                    <a:pt x="65" y="51"/>
                    <a:pt x="62" y="51"/>
                  </a:cubicBezTo>
                  <a:close/>
                </a:path>
              </a:pathLst>
            </a:custGeom>
            <a:solidFill>
              <a:schemeClr val="bg1"/>
            </a:solidFill>
            <a:ln w="9525">
              <a:noFill/>
              <a:round/>
            </a:ln>
          </p:spPr>
          <p:txBody>
            <a:bodyPr vert="horz" wrap="square" lIns="94365" tIns="47184" rIns="94365" bIns="47184" numCol="1" anchor="t" anchorCtr="0" compatLnSpc="1"/>
            <a:lstStyle/>
            <a:p>
              <a:pPr>
                <a:lnSpc>
                  <a:spcPct val="120000"/>
                </a:lnSpc>
              </a:pPr>
              <a:endParaRPr lang="en-US" sz="1320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" name="Group 22"/>
          <p:cNvGrpSpPr/>
          <p:nvPr/>
        </p:nvGrpSpPr>
        <p:grpSpPr>
          <a:xfrm>
            <a:off x="1869453" y="2812311"/>
            <a:ext cx="2267105" cy="652359"/>
            <a:chOff x="844734" y="1897307"/>
            <a:chExt cx="2294202" cy="632132"/>
          </a:xfrm>
        </p:grpSpPr>
        <p:sp>
          <p:nvSpPr>
            <p:cNvPr id="92" name="Footer Text"/>
            <p:cNvSpPr txBox="1"/>
            <p:nvPr/>
          </p:nvSpPr>
          <p:spPr>
            <a:xfrm>
              <a:off x="844734" y="2099983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3" name="TextBox 92"/>
            <p:cNvSpPr txBox="1"/>
            <p:nvPr/>
          </p:nvSpPr>
          <p:spPr>
            <a:xfrm>
              <a:off x="1867160" y="1897307"/>
              <a:ext cx="1271776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Group 25"/>
          <p:cNvGrpSpPr/>
          <p:nvPr/>
        </p:nvGrpSpPr>
        <p:grpSpPr>
          <a:xfrm>
            <a:off x="1862997" y="3950116"/>
            <a:ext cx="2294865" cy="652362"/>
            <a:chOff x="844734" y="1897308"/>
            <a:chExt cx="2322294" cy="632134"/>
          </a:xfrm>
        </p:grpSpPr>
        <p:sp>
          <p:nvSpPr>
            <p:cNvPr id="95" name="Footer Text"/>
            <p:cNvSpPr txBox="1"/>
            <p:nvPr/>
          </p:nvSpPr>
          <p:spPr>
            <a:xfrm>
              <a:off x="844734" y="2099986"/>
              <a:ext cx="2287092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6" name="TextBox 95"/>
            <p:cNvSpPr txBox="1"/>
            <p:nvPr/>
          </p:nvSpPr>
          <p:spPr>
            <a:xfrm>
              <a:off x="1895252" y="1897308"/>
              <a:ext cx="1271776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3" name="Group 32"/>
          <p:cNvGrpSpPr/>
          <p:nvPr/>
        </p:nvGrpSpPr>
        <p:grpSpPr>
          <a:xfrm>
            <a:off x="8170761" y="2570934"/>
            <a:ext cx="2268166" cy="652359"/>
            <a:chOff x="844734" y="1897308"/>
            <a:chExt cx="2287091" cy="632132"/>
          </a:xfrm>
        </p:grpSpPr>
        <p:sp>
          <p:nvSpPr>
            <p:cNvPr id="98" name="Footer Text"/>
            <p:cNvSpPr txBox="1"/>
            <p:nvPr/>
          </p:nvSpPr>
          <p:spPr>
            <a:xfrm>
              <a:off x="844734" y="2099984"/>
              <a:ext cx="2287091" cy="429456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99" name="TextBox 98"/>
            <p:cNvSpPr txBox="1"/>
            <p:nvPr/>
          </p:nvSpPr>
          <p:spPr>
            <a:xfrm>
              <a:off x="844734" y="1897308"/>
              <a:ext cx="1267240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5" name="Group 35"/>
          <p:cNvGrpSpPr/>
          <p:nvPr/>
        </p:nvGrpSpPr>
        <p:grpSpPr>
          <a:xfrm>
            <a:off x="8170761" y="3707919"/>
            <a:ext cx="2268166" cy="652363"/>
            <a:chOff x="844734" y="1897307"/>
            <a:chExt cx="2287091" cy="632133"/>
          </a:xfrm>
        </p:grpSpPr>
        <p:sp>
          <p:nvSpPr>
            <p:cNvPr id="101" name="Footer Text"/>
            <p:cNvSpPr txBox="1"/>
            <p:nvPr/>
          </p:nvSpPr>
          <p:spPr>
            <a:xfrm>
              <a:off x="844734" y="2099986"/>
              <a:ext cx="2287091" cy="429454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2" name="TextBox 101"/>
            <p:cNvSpPr txBox="1"/>
            <p:nvPr/>
          </p:nvSpPr>
          <p:spPr>
            <a:xfrm>
              <a:off x="844734" y="1897307"/>
              <a:ext cx="1267240" cy="250515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7" name="Group 22"/>
          <p:cNvGrpSpPr/>
          <p:nvPr/>
        </p:nvGrpSpPr>
        <p:grpSpPr>
          <a:xfrm>
            <a:off x="3193482" y="1674502"/>
            <a:ext cx="2260078" cy="642297"/>
            <a:chOff x="844734" y="1897307"/>
            <a:chExt cx="2287091" cy="622380"/>
          </a:xfrm>
        </p:grpSpPr>
        <p:sp>
          <p:nvSpPr>
            <p:cNvPr id="104" name="Footer Text"/>
            <p:cNvSpPr txBox="1"/>
            <p:nvPr/>
          </p:nvSpPr>
          <p:spPr>
            <a:xfrm>
              <a:off x="844734" y="2099986"/>
              <a:ext cx="2287091" cy="419701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5" name="TextBox 104"/>
            <p:cNvSpPr txBox="1"/>
            <p:nvPr/>
          </p:nvSpPr>
          <p:spPr>
            <a:xfrm>
              <a:off x="1858695" y="1897307"/>
              <a:ext cx="1271776" cy="250515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8" name="Group 35"/>
          <p:cNvGrpSpPr/>
          <p:nvPr/>
        </p:nvGrpSpPr>
        <p:grpSpPr>
          <a:xfrm>
            <a:off x="6828655" y="4844909"/>
            <a:ext cx="2268166" cy="652361"/>
            <a:chOff x="844734" y="1897308"/>
            <a:chExt cx="2287091" cy="632135"/>
          </a:xfrm>
        </p:grpSpPr>
        <p:sp>
          <p:nvSpPr>
            <p:cNvPr id="107" name="Footer Text"/>
            <p:cNvSpPr txBox="1"/>
            <p:nvPr/>
          </p:nvSpPr>
          <p:spPr>
            <a:xfrm>
              <a:off x="844734" y="2099986"/>
              <a:ext cx="2287091" cy="42945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108" name="TextBox 107"/>
            <p:cNvSpPr txBox="1"/>
            <p:nvPr/>
          </p:nvSpPr>
          <p:spPr>
            <a:xfrm>
              <a:off x="844734" y="1897308"/>
              <a:ext cx="1267240" cy="250516"/>
            </a:xfrm>
            <a:prstGeom prst="rect">
              <a:avLst/>
            </a:prstGeom>
            <a:noFill/>
          </p:spPr>
          <p:txBody>
            <a:bodyPr wrap="none" lIns="0" tIns="0" rIns="0" bIns="0" rtlCol="0" anchor="t" anchorCtr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sym typeface="Arial" panose="020B0604020202020204" pitchFamily="34" charset="0"/>
                </a:rPr>
                <a:t>请替换文字内容</a:t>
              </a:r>
              <a:endParaRPr lang="en-US" sz="14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1" name="文本框 50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52" name="文本框 51"/>
          <p:cNvSpPr txBox="1"/>
          <p:nvPr/>
        </p:nvSpPr>
        <p:spPr>
          <a:xfrm>
            <a:off x="4391823" y="212244"/>
            <a:ext cx="1116011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第三章</a:t>
            </a:r>
          </a:p>
        </p:txBody>
      </p:sp>
      <p:grpSp>
        <p:nvGrpSpPr>
          <p:cNvPr id="53" name="组合 52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54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97" name="组合 96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0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500"/>
                            </p:stCondLst>
                            <p:childTnLst>
                              <p:par>
                                <p:cTn id="5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0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7000"/>
                            </p:stCondLst>
                            <p:childTnLst>
                              <p:par>
                                <p:cTn id="7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8000"/>
                            </p:stCondLst>
                            <p:childTnLst>
                              <p:par>
                                <p:cTn id="81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8500"/>
                            </p:stCondLst>
                            <p:childTnLst>
                              <p:par>
                                <p:cTn id="8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9000"/>
                            </p:stCondLst>
                            <p:childTnLst>
                              <p:par>
                                <p:cTn id="9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9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animBg="1"/>
      <p:bldP spid="20" grpId="0" animBg="1"/>
      <p:bldP spid="45" grpId="0" animBg="1"/>
      <p:bldP spid="48" grpId="0" animBg="1"/>
      <p:bldP spid="56" grpId="0" animBg="1"/>
      <p:bldP spid="57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/>
          <p:cNvGrpSpPr/>
          <p:nvPr/>
        </p:nvGrpSpPr>
        <p:grpSpPr>
          <a:xfrm>
            <a:off x="2071156" y="1858692"/>
            <a:ext cx="7478430" cy="2810235"/>
            <a:chOff x="3862825" y="1767172"/>
            <a:chExt cx="7479250" cy="2810544"/>
          </a:xfrm>
        </p:grpSpPr>
        <p:sp>
          <p:nvSpPr>
            <p:cNvPr id="40" name="TextBox 39"/>
            <p:cNvSpPr txBox="1"/>
            <p:nvPr/>
          </p:nvSpPr>
          <p:spPr>
            <a:xfrm>
              <a:off x="6854740" y="4258170"/>
              <a:ext cx="497307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40%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TextBox 40"/>
            <p:cNvSpPr txBox="1"/>
            <p:nvPr/>
          </p:nvSpPr>
          <p:spPr>
            <a:xfrm>
              <a:off x="7509847" y="4258170"/>
              <a:ext cx="492497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50%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2" name="TextBox 41"/>
            <p:cNvSpPr txBox="1"/>
            <p:nvPr/>
          </p:nvSpPr>
          <p:spPr>
            <a:xfrm>
              <a:off x="8146364" y="4258170"/>
              <a:ext cx="492497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60%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3" name="TextBox 42"/>
            <p:cNvSpPr txBox="1"/>
            <p:nvPr/>
          </p:nvSpPr>
          <p:spPr>
            <a:xfrm>
              <a:off x="6176212" y="4258170"/>
              <a:ext cx="490894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30%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4" name="TextBox 43"/>
            <p:cNvSpPr txBox="1"/>
            <p:nvPr/>
          </p:nvSpPr>
          <p:spPr>
            <a:xfrm>
              <a:off x="10745372" y="4258170"/>
              <a:ext cx="596703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100%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5" name="TextBox 44"/>
            <p:cNvSpPr txBox="1"/>
            <p:nvPr/>
          </p:nvSpPr>
          <p:spPr>
            <a:xfrm>
              <a:off x="5487515" y="4258170"/>
              <a:ext cx="498910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6" name="TextBox 45"/>
            <p:cNvSpPr txBox="1"/>
            <p:nvPr/>
          </p:nvSpPr>
          <p:spPr>
            <a:xfrm>
              <a:off x="8759105" y="4258170"/>
              <a:ext cx="495703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70%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7" name="TextBox 46"/>
            <p:cNvSpPr txBox="1"/>
            <p:nvPr/>
          </p:nvSpPr>
          <p:spPr>
            <a:xfrm>
              <a:off x="9400878" y="4258170"/>
              <a:ext cx="498910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80%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8" name="TextBox 47"/>
            <p:cNvSpPr txBox="1"/>
            <p:nvPr/>
          </p:nvSpPr>
          <p:spPr>
            <a:xfrm>
              <a:off x="10088045" y="4258170"/>
              <a:ext cx="495703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90%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9" name="TextBox 48"/>
            <p:cNvSpPr txBox="1"/>
            <p:nvPr/>
          </p:nvSpPr>
          <p:spPr>
            <a:xfrm>
              <a:off x="4365693" y="4258170"/>
              <a:ext cx="410735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0" name="TextBox 49"/>
            <p:cNvSpPr txBox="1"/>
            <p:nvPr/>
          </p:nvSpPr>
          <p:spPr>
            <a:xfrm>
              <a:off x="4860080" y="4258170"/>
              <a:ext cx="500513" cy="31954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10%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1" name="Rectangle 50"/>
            <p:cNvSpPr/>
            <p:nvPr/>
          </p:nvSpPr>
          <p:spPr>
            <a:xfrm>
              <a:off x="4446089" y="1883284"/>
              <a:ext cx="6882616" cy="309490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2" name="Rectangle 51"/>
            <p:cNvSpPr/>
            <p:nvPr/>
          </p:nvSpPr>
          <p:spPr>
            <a:xfrm>
              <a:off x="4446089" y="1883284"/>
              <a:ext cx="2377439" cy="309490"/>
            </a:xfrm>
            <a:prstGeom prst="rect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3" name="Rectangle 52"/>
            <p:cNvSpPr/>
            <p:nvPr/>
          </p:nvSpPr>
          <p:spPr>
            <a:xfrm>
              <a:off x="4446089" y="2340484"/>
              <a:ext cx="6882616" cy="309490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4" name="Rectangle 53"/>
            <p:cNvSpPr/>
            <p:nvPr/>
          </p:nvSpPr>
          <p:spPr>
            <a:xfrm>
              <a:off x="4446089" y="2340484"/>
              <a:ext cx="1272539" cy="309490"/>
            </a:xfrm>
            <a:prstGeom prst="rect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5" name="Rectangle 54"/>
            <p:cNvSpPr/>
            <p:nvPr/>
          </p:nvSpPr>
          <p:spPr>
            <a:xfrm>
              <a:off x="4446089" y="2797684"/>
              <a:ext cx="6882616" cy="309490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6" name="Rectangle 55"/>
            <p:cNvSpPr/>
            <p:nvPr/>
          </p:nvSpPr>
          <p:spPr>
            <a:xfrm>
              <a:off x="4446089" y="2797684"/>
              <a:ext cx="925829" cy="309490"/>
            </a:xfrm>
            <a:prstGeom prst="rect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7" name="Rectangle 56"/>
            <p:cNvSpPr/>
            <p:nvPr/>
          </p:nvSpPr>
          <p:spPr>
            <a:xfrm>
              <a:off x="4446089" y="3254884"/>
              <a:ext cx="6882616" cy="309490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8" name="Rectangle 57"/>
            <p:cNvSpPr/>
            <p:nvPr/>
          </p:nvSpPr>
          <p:spPr>
            <a:xfrm>
              <a:off x="4446089" y="3254884"/>
              <a:ext cx="2023109" cy="309490"/>
            </a:xfrm>
            <a:prstGeom prst="rect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9" name="Rectangle 58"/>
            <p:cNvSpPr/>
            <p:nvPr/>
          </p:nvSpPr>
          <p:spPr>
            <a:xfrm>
              <a:off x="4446089" y="3712084"/>
              <a:ext cx="6882616" cy="309490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0" name="Rectangle 59"/>
            <p:cNvSpPr/>
            <p:nvPr/>
          </p:nvSpPr>
          <p:spPr>
            <a:xfrm>
              <a:off x="4446089" y="3712084"/>
              <a:ext cx="1710689" cy="309490"/>
            </a:xfrm>
            <a:prstGeom prst="rect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1" name="Rectangle 60"/>
            <p:cNvSpPr/>
            <p:nvPr/>
          </p:nvSpPr>
          <p:spPr>
            <a:xfrm>
              <a:off x="6823528" y="1883284"/>
              <a:ext cx="1463039" cy="309490"/>
            </a:xfrm>
            <a:prstGeom prst="rect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2" name="Rectangle 61"/>
            <p:cNvSpPr/>
            <p:nvPr/>
          </p:nvSpPr>
          <p:spPr>
            <a:xfrm>
              <a:off x="5718628" y="2340484"/>
              <a:ext cx="1626870" cy="309490"/>
            </a:xfrm>
            <a:prstGeom prst="rect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3" name="Rectangle 62"/>
            <p:cNvSpPr/>
            <p:nvPr/>
          </p:nvSpPr>
          <p:spPr>
            <a:xfrm>
              <a:off x="5371918" y="2796805"/>
              <a:ext cx="1451610" cy="309490"/>
            </a:xfrm>
            <a:prstGeom prst="rect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4" name="Rectangle 63"/>
            <p:cNvSpPr/>
            <p:nvPr/>
          </p:nvSpPr>
          <p:spPr>
            <a:xfrm>
              <a:off x="6469198" y="3254884"/>
              <a:ext cx="1474470" cy="309490"/>
            </a:xfrm>
            <a:prstGeom prst="rect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5" name="Rectangle 64"/>
            <p:cNvSpPr/>
            <p:nvPr/>
          </p:nvSpPr>
          <p:spPr>
            <a:xfrm>
              <a:off x="6156778" y="3712084"/>
              <a:ext cx="1329690" cy="309490"/>
            </a:xfrm>
            <a:prstGeom prst="rect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6" name="Rectangle 65"/>
            <p:cNvSpPr/>
            <p:nvPr/>
          </p:nvSpPr>
          <p:spPr>
            <a:xfrm>
              <a:off x="8286566" y="1883284"/>
              <a:ext cx="1381763" cy="309490"/>
            </a:xfrm>
            <a:prstGeom prst="rect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7" name="Rectangle 66"/>
            <p:cNvSpPr/>
            <p:nvPr/>
          </p:nvSpPr>
          <p:spPr>
            <a:xfrm>
              <a:off x="7345498" y="2340484"/>
              <a:ext cx="3320853" cy="309490"/>
            </a:xfrm>
            <a:prstGeom prst="rect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8" name="Rectangle 67"/>
            <p:cNvSpPr/>
            <p:nvPr/>
          </p:nvSpPr>
          <p:spPr>
            <a:xfrm>
              <a:off x="6821623" y="2796805"/>
              <a:ext cx="2116455" cy="309490"/>
            </a:xfrm>
            <a:prstGeom prst="rect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69" name="Rectangle 68"/>
            <p:cNvSpPr/>
            <p:nvPr/>
          </p:nvSpPr>
          <p:spPr>
            <a:xfrm>
              <a:off x="7943668" y="3254884"/>
              <a:ext cx="1724661" cy="309490"/>
            </a:xfrm>
            <a:prstGeom prst="rect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0" name="Rectangle 69"/>
            <p:cNvSpPr/>
            <p:nvPr/>
          </p:nvSpPr>
          <p:spPr>
            <a:xfrm>
              <a:off x="7486468" y="3712084"/>
              <a:ext cx="1710689" cy="309490"/>
            </a:xfrm>
            <a:prstGeom prst="rect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cxnSp>
          <p:nvCxnSpPr>
            <p:cNvPr id="71" name="Straight Connector 70"/>
            <p:cNvCxnSpPr/>
            <p:nvPr/>
          </p:nvCxnSpPr>
          <p:spPr>
            <a:xfrm>
              <a:off x="4446089" y="1767172"/>
              <a:ext cx="0" cy="2412945"/>
            </a:xfrm>
            <a:prstGeom prst="line">
              <a:avLst/>
            </a:prstGeom>
            <a:ln w="25400"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2" name="TextBox 71"/>
            <p:cNvSpPr txBox="1"/>
            <p:nvPr/>
          </p:nvSpPr>
          <p:spPr>
            <a:xfrm>
              <a:off x="3863628" y="1853363"/>
              <a:ext cx="543799" cy="320828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2017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3" name="TextBox 72"/>
            <p:cNvSpPr txBox="1"/>
            <p:nvPr/>
          </p:nvSpPr>
          <p:spPr>
            <a:xfrm>
              <a:off x="3865230" y="2310563"/>
              <a:ext cx="540592" cy="320828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2016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4" name="TextBox 73"/>
            <p:cNvSpPr txBox="1"/>
            <p:nvPr/>
          </p:nvSpPr>
          <p:spPr>
            <a:xfrm>
              <a:off x="3865229" y="2766884"/>
              <a:ext cx="540592" cy="320828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2015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5" name="TextBox 74"/>
            <p:cNvSpPr txBox="1"/>
            <p:nvPr/>
          </p:nvSpPr>
          <p:spPr>
            <a:xfrm>
              <a:off x="3862825" y="3224963"/>
              <a:ext cx="545402" cy="320828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2014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6" name="TextBox 75"/>
            <p:cNvSpPr txBox="1"/>
            <p:nvPr/>
          </p:nvSpPr>
          <p:spPr>
            <a:xfrm>
              <a:off x="3866033" y="3682163"/>
              <a:ext cx="538989" cy="320828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325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2013</a:t>
              </a:r>
              <a:endParaRPr lang="en-GB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78" name="Oval 77"/>
          <p:cNvSpPr/>
          <p:nvPr/>
        </p:nvSpPr>
        <p:spPr>
          <a:xfrm>
            <a:off x="2603886" y="5104796"/>
            <a:ext cx="291324" cy="291324"/>
          </a:xfrm>
          <a:prstGeom prst="ellipse">
            <a:avLst/>
          </a:prstGeom>
          <a:solidFill>
            <a:srgbClr val="3CA7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9" name="TextBox 78"/>
          <p:cNvSpPr txBox="1"/>
          <p:nvPr/>
        </p:nvSpPr>
        <p:spPr>
          <a:xfrm>
            <a:off x="2955869" y="5065812"/>
            <a:ext cx="864339" cy="32079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文字内容</a:t>
            </a:r>
            <a:endParaRPr lang="en-GB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0" name="Rectangle 79"/>
          <p:cNvSpPr/>
          <p:nvPr/>
        </p:nvSpPr>
        <p:spPr>
          <a:xfrm>
            <a:off x="2537932" y="5391518"/>
            <a:ext cx="2130184" cy="6731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1" name="Oval 80"/>
          <p:cNvSpPr/>
          <p:nvPr/>
        </p:nvSpPr>
        <p:spPr>
          <a:xfrm>
            <a:off x="4956411" y="5104796"/>
            <a:ext cx="291324" cy="291324"/>
          </a:xfrm>
          <a:prstGeom prst="ellipse">
            <a:avLst/>
          </a:prstGeom>
          <a:solidFill>
            <a:srgbClr val="52802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2" name="TextBox 81"/>
          <p:cNvSpPr txBox="1"/>
          <p:nvPr/>
        </p:nvSpPr>
        <p:spPr>
          <a:xfrm>
            <a:off x="5292083" y="5065812"/>
            <a:ext cx="864339" cy="32079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文字内容</a:t>
            </a:r>
            <a:endParaRPr lang="en-GB" altLang="zh-CN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3" name="Rectangle 82"/>
          <p:cNvSpPr/>
          <p:nvPr/>
        </p:nvSpPr>
        <p:spPr>
          <a:xfrm>
            <a:off x="4890457" y="5391518"/>
            <a:ext cx="2130184" cy="6731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4" name="Oval 83"/>
          <p:cNvSpPr/>
          <p:nvPr/>
        </p:nvSpPr>
        <p:spPr>
          <a:xfrm>
            <a:off x="7308936" y="5104796"/>
            <a:ext cx="291324" cy="291324"/>
          </a:xfrm>
          <a:prstGeom prst="ellipse">
            <a:avLst/>
          </a:prstGeom>
          <a:solidFill>
            <a:srgbClr val="E3586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5" name="TextBox 84"/>
          <p:cNvSpPr txBox="1"/>
          <p:nvPr/>
        </p:nvSpPr>
        <p:spPr>
          <a:xfrm>
            <a:off x="7628297" y="5065812"/>
            <a:ext cx="864339" cy="32079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325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文字内容</a:t>
            </a:r>
            <a:endParaRPr lang="en-GB" altLang="zh-CN" sz="1325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6" name="Rectangle 85"/>
          <p:cNvSpPr/>
          <p:nvPr/>
        </p:nvSpPr>
        <p:spPr>
          <a:xfrm>
            <a:off x="7242981" y="5391518"/>
            <a:ext cx="2130184" cy="6731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8" name="文本框 87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89" name="文本框 88"/>
          <p:cNvSpPr txBox="1"/>
          <p:nvPr/>
        </p:nvSpPr>
        <p:spPr>
          <a:xfrm>
            <a:off x="4391823" y="212244"/>
            <a:ext cx="1116011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第三章</a:t>
            </a:r>
          </a:p>
        </p:txBody>
      </p:sp>
      <p:grpSp>
        <p:nvGrpSpPr>
          <p:cNvPr id="90" name="组合 89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91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16" name="组合 115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117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9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0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500"/>
                            </p:stCondLst>
                            <p:childTnLst>
                              <p:par>
                                <p:cTn id="4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8" grpId="0" animBg="1"/>
      <p:bldP spid="79" grpId="0"/>
      <p:bldP spid="80" grpId="0"/>
      <p:bldP spid="81" grpId="0" animBg="1"/>
      <p:bldP spid="82" grpId="0"/>
      <p:bldP spid="83" grpId="0"/>
      <p:bldP spid="84" grpId="0" animBg="1"/>
      <p:bldP spid="85" grpId="0"/>
      <p:bldP spid="8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3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70" name="文本框 69"/>
          <p:cNvSpPr txBox="1"/>
          <p:nvPr/>
        </p:nvSpPr>
        <p:spPr>
          <a:xfrm>
            <a:off x="4366078" y="2362504"/>
            <a:ext cx="3467616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3200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71" name="文本框 70"/>
          <p:cNvSpPr txBox="1"/>
          <p:nvPr/>
        </p:nvSpPr>
        <p:spPr>
          <a:xfrm>
            <a:off x="4960113" y="1420454"/>
            <a:ext cx="227177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第四章</a:t>
            </a:r>
          </a:p>
        </p:txBody>
      </p:sp>
      <p:sp>
        <p:nvSpPr>
          <p:cNvPr id="72" name="文本框 71"/>
          <p:cNvSpPr txBox="1"/>
          <p:nvPr/>
        </p:nvSpPr>
        <p:spPr>
          <a:xfrm>
            <a:off x="2342564" y="3163002"/>
            <a:ext cx="7519258" cy="70468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</a:rPr>
              <a:t>春天，我是嫩绿色的，象征着生机勃勃与活力。在春节，其他叶子还未发芽时，我却已然在枝头挺立，让许多孩子惊喜地大叫：春天来了！</a:t>
            </a:r>
          </a:p>
        </p:txBody>
      </p:sp>
      <p:grpSp>
        <p:nvGrpSpPr>
          <p:cNvPr id="102" name="组合 101"/>
          <p:cNvGrpSpPr/>
          <p:nvPr/>
        </p:nvGrpSpPr>
        <p:grpSpPr>
          <a:xfrm>
            <a:off x="9477528" y="3817929"/>
            <a:ext cx="1889202" cy="1170427"/>
            <a:chOff x="4114801" y="2108200"/>
            <a:chExt cx="4030663" cy="2497138"/>
          </a:xfrm>
        </p:grpSpPr>
        <p:sp>
          <p:nvSpPr>
            <p:cNvPr id="103" name="Freeform 5"/>
            <p:cNvSpPr/>
            <p:nvPr/>
          </p:nvSpPr>
          <p:spPr bwMode="auto">
            <a:xfrm>
              <a:off x="4114801" y="2562225"/>
              <a:ext cx="2014538" cy="1042988"/>
            </a:xfrm>
            <a:custGeom>
              <a:avLst/>
              <a:gdLst>
                <a:gd name="T0" fmla="*/ 387 w 475"/>
                <a:gd name="T1" fmla="*/ 0 h 245"/>
                <a:gd name="T2" fmla="*/ 11 w 475"/>
                <a:gd name="T3" fmla="*/ 171 h 245"/>
                <a:gd name="T4" fmla="*/ 269 w 475"/>
                <a:gd name="T5" fmla="*/ 233 h 245"/>
                <a:gd name="T6" fmla="*/ 387 w 475"/>
                <a:gd name="T7" fmla="*/ 0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5" h="245">
                  <a:moveTo>
                    <a:pt x="387" y="0"/>
                  </a:moveTo>
                  <a:cubicBezTo>
                    <a:pt x="387" y="0"/>
                    <a:pt x="21" y="141"/>
                    <a:pt x="11" y="171"/>
                  </a:cubicBezTo>
                  <a:cubicBezTo>
                    <a:pt x="0" y="201"/>
                    <a:pt x="158" y="245"/>
                    <a:pt x="269" y="233"/>
                  </a:cubicBezTo>
                  <a:cubicBezTo>
                    <a:pt x="380" y="221"/>
                    <a:pt x="475" y="100"/>
                    <a:pt x="387" y="0"/>
                  </a:cubicBezTo>
                  <a:close/>
                </a:path>
              </a:pathLst>
            </a:custGeom>
            <a:solidFill>
              <a:srgbClr val="3672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6"/>
            <p:cNvSpPr/>
            <p:nvPr/>
          </p:nvSpPr>
          <p:spPr bwMode="auto">
            <a:xfrm>
              <a:off x="4114801" y="2741613"/>
              <a:ext cx="1905000" cy="863600"/>
            </a:xfrm>
            <a:custGeom>
              <a:avLst/>
              <a:gdLst>
                <a:gd name="T0" fmla="*/ 274 w 449"/>
                <a:gd name="T1" fmla="*/ 143 h 203"/>
                <a:gd name="T2" fmla="*/ 20 w 449"/>
                <a:gd name="T3" fmla="*/ 120 h 203"/>
                <a:gd name="T4" fmla="*/ 11 w 449"/>
                <a:gd name="T5" fmla="*/ 129 h 203"/>
                <a:gd name="T6" fmla="*/ 269 w 449"/>
                <a:gd name="T7" fmla="*/ 191 h 203"/>
                <a:gd name="T8" fmla="*/ 413 w 449"/>
                <a:gd name="T9" fmla="*/ 0 h 203"/>
                <a:gd name="T10" fmla="*/ 274 w 449"/>
                <a:gd name="T11" fmla="*/ 143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49" h="203">
                  <a:moveTo>
                    <a:pt x="274" y="143"/>
                  </a:moveTo>
                  <a:cubicBezTo>
                    <a:pt x="183" y="162"/>
                    <a:pt x="54" y="144"/>
                    <a:pt x="20" y="120"/>
                  </a:cubicBezTo>
                  <a:cubicBezTo>
                    <a:pt x="15" y="124"/>
                    <a:pt x="12" y="127"/>
                    <a:pt x="11" y="129"/>
                  </a:cubicBezTo>
                  <a:cubicBezTo>
                    <a:pt x="0" y="159"/>
                    <a:pt x="158" y="203"/>
                    <a:pt x="269" y="191"/>
                  </a:cubicBezTo>
                  <a:cubicBezTo>
                    <a:pt x="365" y="181"/>
                    <a:pt x="449" y="89"/>
                    <a:pt x="413" y="0"/>
                  </a:cubicBezTo>
                  <a:cubicBezTo>
                    <a:pt x="409" y="67"/>
                    <a:pt x="348" y="129"/>
                    <a:pt x="274" y="143"/>
                  </a:cubicBezTo>
                  <a:close/>
                </a:path>
              </a:pathLst>
            </a:custGeom>
            <a:solidFill>
              <a:srgbClr val="17588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7"/>
            <p:cNvSpPr/>
            <p:nvPr/>
          </p:nvSpPr>
          <p:spPr bwMode="auto">
            <a:xfrm>
              <a:off x="4848226" y="2967038"/>
              <a:ext cx="331788" cy="331788"/>
            </a:xfrm>
            <a:custGeom>
              <a:avLst/>
              <a:gdLst>
                <a:gd name="T0" fmla="*/ 17 w 78"/>
                <a:gd name="T1" fmla="*/ 7 h 78"/>
                <a:gd name="T2" fmla="*/ 6 w 78"/>
                <a:gd name="T3" fmla="*/ 19 h 78"/>
                <a:gd name="T4" fmla="*/ 8 w 78"/>
                <a:gd name="T5" fmla="*/ 28 h 78"/>
                <a:gd name="T6" fmla="*/ 17 w 78"/>
                <a:gd name="T7" fmla="*/ 34 h 78"/>
                <a:gd name="T8" fmla="*/ 27 w 78"/>
                <a:gd name="T9" fmla="*/ 38 h 78"/>
                <a:gd name="T10" fmla="*/ 38 w 78"/>
                <a:gd name="T11" fmla="*/ 41 h 78"/>
                <a:gd name="T12" fmla="*/ 50 w 78"/>
                <a:gd name="T13" fmla="*/ 41 h 78"/>
                <a:gd name="T14" fmla="*/ 76 w 78"/>
                <a:gd name="T15" fmla="*/ 36 h 78"/>
                <a:gd name="T16" fmla="*/ 54 w 78"/>
                <a:gd name="T17" fmla="*/ 49 h 78"/>
                <a:gd name="T18" fmla="*/ 44 w 78"/>
                <a:gd name="T19" fmla="*/ 58 h 78"/>
                <a:gd name="T20" fmla="*/ 41 w 78"/>
                <a:gd name="T21" fmla="*/ 66 h 78"/>
                <a:gd name="T22" fmla="*/ 46 w 78"/>
                <a:gd name="T23" fmla="*/ 70 h 78"/>
                <a:gd name="T24" fmla="*/ 51 w 78"/>
                <a:gd name="T25" fmla="*/ 72 h 78"/>
                <a:gd name="T26" fmla="*/ 60 w 78"/>
                <a:gd name="T27" fmla="*/ 74 h 78"/>
                <a:gd name="T28" fmla="*/ 69 w 78"/>
                <a:gd name="T29" fmla="*/ 76 h 78"/>
                <a:gd name="T30" fmla="*/ 78 w 78"/>
                <a:gd name="T31" fmla="*/ 76 h 78"/>
                <a:gd name="T32" fmla="*/ 55 w 78"/>
                <a:gd name="T33" fmla="*/ 77 h 78"/>
                <a:gd name="T34" fmla="*/ 46 w 78"/>
                <a:gd name="T35" fmla="*/ 75 h 78"/>
                <a:gd name="T36" fmla="*/ 41 w 78"/>
                <a:gd name="T37" fmla="*/ 73 h 78"/>
                <a:gd name="T38" fmla="*/ 35 w 78"/>
                <a:gd name="T39" fmla="*/ 63 h 78"/>
                <a:gd name="T40" fmla="*/ 39 w 78"/>
                <a:gd name="T41" fmla="*/ 53 h 78"/>
                <a:gd name="T42" fmla="*/ 50 w 78"/>
                <a:gd name="T43" fmla="*/ 44 h 78"/>
                <a:gd name="T44" fmla="*/ 57 w 78"/>
                <a:gd name="T45" fmla="*/ 48 h 78"/>
                <a:gd name="T46" fmla="*/ 44 w 78"/>
                <a:gd name="T47" fmla="*/ 49 h 78"/>
                <a:gd name="T48" fmla="*/ 31 w 78"/>
                <a:gd name="T49" fmla="*/ 47 h 78"/>
                <a:gd name="T50" fmla="*/ 19 w 78"/>
                <a:gd name="T51" fmla="*/ 42 h 78"/>
                <a:gd name="T52" fmla="*/ 11 w 78"/>
                <a:gd name="T53" fmla="*/ 38 h 78"/>
                <a:gd name="T54" fmla="*/ 9 w 78"/>
                <a:gd name="T55" fmla="*/ 37 h 78"/>
                <a:gd name="T56" fmla="*/ 8 w 78"/>
                <a:gd name="T57" fmla="*/ 36 h 78"/>
                <a:gd name="T58" fmla="*/ 0 w 78"/>
                <a:gd name="T59" fmla="*/ 25 h 78"/>
                <a:gd name="T60" fmla="*/ 6 w 78"/>
                <a:gd name="T61" fmla="*/ 12 h 78"/>
                <a:gd name="T62" fmla="*/ 27 w 78"/>
                <a:gd name="T63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8" h="78">
                  <a:moveTo>
                    <a:pt x="27" y="0"/>
                  </a:moveTo>
                  <a:cubicBezTo>
                    <a:pt x="24" y="2"/>
                    <a:pt x="20" y="5"/>
                    <a:pt x="17" y="7"/>
                  </a:cubicBezTo>
                  <a:cubicBezTo>
                    <a:pt x="14" y="9"/>
                    <a:pt x="11" y="12"/>
                    <a:pt x="9" y="15"/>
                  </a:cubicBezTo>
                  <a:cubicBezTo>
                    <a:pt x="8" y="16"/>
                    <a:pt x="7" y="18"/>
                    <a:pt x="6" y="19"/>
                  </a:cubicBezTo>
                  <a:cubicBezTo>
                    <a:pt x="6" y="21"/>
                    <a:pt x="6" y="22"/>
                    <a:pt x="6" y="24"/>
                  </a:cubicBezTo>
                  <a:cubicBezTo>
                    <a:pt x="6" y="25"/>
                    <a:pt x="7" y="26"/>
                    <a:pt x="8" y="28"/>
                  </a:cubicBezTo>
                  <a:cubicBezTo>
                    <a:pt x="9" y="29"/>
                    <a:pt x="11" y="30"/>
                    <a:pt x="12" y="31"/>
                  </a:cubicBezTo>
                  <a:cubicBezTo>
                    <a:pt x="13" y="32"/>
                    <a:pt x="15" y="33"/>
                    <a:pt x="17" y="34"/>
                  </a:cubicBezTo>
                  <a:cubicBezTo>
                    <a:pt x="19" y="34"/>
                    <a:pt x="20" y="35"/>
                    <a:pt x="22" y="36"/>
                  </a:cubicBezTo>
                  <a:cubicBezTo>
                    <a:pt x="24" y="37"/>
                    <a:pt x="26" y="37"/>
                    <a:pt x="27" y="38"/>
                  </a:cubicBezTo>
                  <a:cubicBezTo>
                    <a:pt x="29" y="39"/>
                    <a:pt x="31" y="39"/>
                    <a:pt x="33" y="39"/>
                  </a:cubicBezTo>
                  <a:cubicBezTo>
                    <a:pt x="35" y="40"/>
                    <a:pt x="37" y="40"/>
                    <a:pt x="38" y="41"/>
                  </a:cubicBezTo>
                  <a:cubicBezTo>
                    <a:pt x="40" y="41"/>
                    <a:pt x="42" y="41"/>
                    <a:pt x="44" y="41"/>
                  </a:cubicBezTo>
                  <a:cubicBezTo>
                    <a:pt x="46" y="41"/>
                    <a:pt x="48" y="41"/>
                    <a:pt x="50" y="41"/>
                  </a:cubicBezTo>
                  <a:cubicBezTo>
                    <a:pt x="51" y="41"/>
                    <a:pt x="53" y="41"/>
                    <a:pt x="55" y="40"/>
                  </a:cubicBezTo>
                  <a:cubicBezTo>
                    <a:pt x="76" y="36"/>
                    <a:pt x="76" y="36"/>
                    <a:pt x="76" y="36"/>
                  </a:cubicBezTo>
                  <a:cubicBezTo>
                    <a:pt x="58" y="47"/>
                    <a:pt x="58" y="47"/>
                    <a:pt x="58" y="47"/>
                  </a:cubicBezTo>
                  <a:cubicBezTo>
                    <a:pt x="57" y="48"/>
                    <a:pt x="55" y="49"/>
                    <a:pt x="54" y="49"/>
                  </a:cubicBezTo>
                  <a:cubicBezTo>
                    <a:pt x="53" y="50"/>
                    <a:pt x="52" y="51"/>
                    <a:pt x="51" y="52"/>
                  </a:cubicBezTo>
                  <a:cubicBezTo>
                    <a:pt x="48" y="54"/>
                    <a:pt x="46" y="56"/>
                    <a:pt x="44" y="58"/>
                  </a:cubicBezTo>
                  <a:cubicBezTo>
                    <a:pt x="43" y="60"/>
                    <a:pt x="41" y="62"/>
                    <a:pt x="41" y="64"/>
                  </a:cubicBezTo>
                  <a:cubicBezTo>
                    <a:pt x="41" y="65"/>
                    <a:pt x="41" y="65"/>
                    <a:pt x="41" y="66"/>
                  </a:cubicBezTo>
                  <a:cubicBezTo>
                    <a:pt x="42" y="67"/>
                    <a:pt x="43" y="68"/>
                    <a:pt x="44" y="68"/>
                  </a:cubicBezTo>
                  <a:cubicBezTo>
                    <a:pt x="44" y="69"/>
                    <a:pt x="45" y="69"/>
                    <a:pt x="46" y="70"/>
                  </a:cubicBezTo>
                  <a:cubicBezTo>
                    <a:pt x="47" y="71"/>
                    <a:pt x="47" y="71"/>
                    <a:pt x="47" y="71"/>
                  </a:cubicBezTo>
                  <a:cubicBezTo>
                    <a:pt x="49" y="71"/>
                    <a:pt x="50" y="72"/>
                    <a:pt x="51" y="72"/>
                  </a:cubicBezTo>
                  <a:cubicBezTo>
                    <a:pt x="53" y="73"/>
                    <a:pt x="54" y="73"/>
                    <a:pt x="56" y="73"/>
                  </a:cubicBezTo>
                  <a:cubicBezTo>
                    <a:pt x="57" y="74"/>
                    <a:pt x="58" y="74"/>
                    <a:pt x="60" y="74"/>
                  </a:cubicBezTo>
                  <a:cubicBezTo>
                    <a:pt x="61" y="75"/>
                    <a:pt x="63" y="75"/>
                    <a:pt x="64" y="75"/>
                  </a:cubicBezTo>
                  <a:cubicBezTo>
                    <a:pt x="66" y="75"/>
                    <a:pt x="67" y="75"/>
                    <a:pt x="69" y="76"/>
                  </a:cubicBezTo>
                  <a:cubicBezTo>
                    <a:pt x="70" y="76"/>
                    <a:pt x="72" y="76"/>
                    <a:pt x="73" y="76"/>
                  </a:cubicBezTo>
                  <a:cubicBezTo>
                    <a:pt x="75" y="76"/>
                    <a:pt x="76" y="76"/>
                    <a:pt x="78" y="76"/>
                  </a:cubicBezTo>
                  <a:cubicBezTo>
                    <a:pt x="72" y="77"/>
                    <a:pt x="66" y="78"/>
                    <a:pt x="60" y="78"/>
                  </a:cubicBezTo>
                  <a:cubicBezTo>
                    <a:pt x="58" y="78"/>
                    <a:pt x="56" y="78"/>
                    <a:pt x="55" y="77"/>
                  </a:cubicBezTo>
                  <a:cubicBezTo>
                    <a:pt x="53" y="77"/>
                    <a:pt x="52" y="77"/>
                    <a:pt x="50" y="76"/>
                  </a:cubicBezTo>
                  <a:cubicBezTo>
                    <a:pt x="49" y="76"/>
                    <a:pt x="47" y="76"/>
                    <a:pt x="46" y="75"/>
                  </a:cubicBezTo>
                  <a:cubicBezTo>
                    <a:pt x="43" y="74"/>
                    <a:pt x="43" y="74"/>
                    <a:pt x="43" y="74"/>
                  </a:cubicBezTo>
                  <a:cubicBezTo>
                    <a:pt x="42" y="74"/>
                    <a:pt x="42" y="74"/>
                    <a:pt x="41" y="73"/>
                  </a:cubicBezTo>
                  <a:cubicBezTo>
                    <a:pt x="40" y="72"/>
                    <a:pt x="38" y="71"/>
                    <a:pt x="37" y="70"/>
                  </a:cubicBezTo>
                  <a:cubicBezTo>
                    <a:pt x="35" y="68"/>
                    <a:pt x="35" y="66"/>
                    <a:pt x="35" y="63"/>
                  </a:cubicBezTo>
                  <a:cubicBezTo>
                    <a:pt x="35" y="61"/>
                    <a:pt x="36" y="59"/>
                    <a:pt x="36" y="58"/>
                  </a:cubicBezTo>
                  <a:cubicBezTo>
                    <a:pt x="37" y="56"/>
                    <a:pt x="38" y="55"/>
                    <a:pt x="39" y="53"/>
                  </a:cubicBezTo>
                  <a:cubicBezTo>
                    <a:pt x="41" y="51"/>
                    <a:pt x="44" y="49"/>
                    <a:pt x="46" y="47"/>
                  </a:cubicBezTo>
                  <a:cubicBezTo>
                    <a:pt x="47" y="45"/>
                    <a:pt x="48" y="44"/>
                    <a:pt x="50" y="44"/>
                  </a:cubicBezTo>
                  <a:cubicBezTo>
                    <a:pt x="51" y="43"/>
                    <a:pt x="52" y="42"/>
                    <a:pt x="54" y="41"/>
                  </a:cubicBezTo>
                  <a:cubicBezTo>
                    <a:pt x="57" y="48"/>
                    <a:pt x="57" y="48"/>
                    <a:pt x="57" y="48"/>
                  </a:cubicBezTo>
                  <a:cubicBezTo>
                    <a:pt x="54" y="48"/>
                    <a:pt x="52" y="48"/>
                    <a:pt x="50" y="49"/>
                  </a:cubicBezTo>
                  <a:cubicBezTo>
                    <a:pt x="48" y="49"/>
                    <a:pt x="46" y="49"/>
                    <a:pt x="44" y="49"/>
                  </a:cubicBezTo>
                  <a:cubicBezTo>
                    <a:pt x="41" y="49"/>
                    <a:pt x="39" y="48"/>
                    <a:pt x="37" y="48"/>
                  </a:cubicBezTo>
                  <a:cubicBezTo>
                    <a:pt x="35" y="48"/>
                    <a:pt x="33" y="47"/>
                    <a:pt x="31" y="47"/>
                  </a:cubicBezTo>
                  <a:cubicBezTo>
                    <a:pt x="29" y="46"/>
                    <a:pt x="27" y="46"/>
                    <a:pt x="25" y="45"/>
                  </a:cubicBezTo>
                  <a:cubicBezTo>
                    <a:pt x="23" y="44"/>
                    <a:pt x="21" y="43"/>
                    <a:pt x="19" y="42"/>
                  </a:cubicBezTo>
                  <a:cubicBezTo>
                    <a:pt x="17" y="42"/>
                    <a:pt x="15" y="40"/>
                    <a:pt x="14" y="39"/>
                  </a:cubicBezTo>
                  <a:cubicBezTo>
                    <a:pt x="13" y="39"/>
                    <a:pt x="12" y="38"/>
                    <a:pt x="11" y="38"/>
                  </a:cubicBezTo>
                  <a:cubicBezTo>
                    <a:pt x="10" y="37"/>
                    <a:pt x="10" y="37"/>
                    <a:pt x="10" y="37"/>
                  </a:cubicBezTo>
                  <a:cubicBezTo>
                    <a:pt x="9" y="37"/>
                    <a:pt x="9" y="37"/>
                    <a:pt x="9" y="37"/>
                  </a:cubicBezTo>
                  <a:cubicBezTo>
                    <a:pt x="9" y="36"/>
                    <a:pt x="9" y="36"/>
                    <a:pt x="9" y="36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7" y="35"/>
                    <a:pt x="5" y="33"/>
                    <a:pt x="4" y="31"/>
                  </a:cubicBezTo>
                  <a:cubicBezTo>
                    <a:pt x="2" y="29"/>
                    <a:pt x="1" y="27"/>
                    <a:pt x="0" y="25"/>
                  </a:cubicBezTo>
                  <a:cubicBezTo>
                    <a:pt x="0" y="22"/>
                    <a:pt x="1" y="19"/>
                    <a:pt x="2" y="17"/>
                  </a:cubicBezTo>
                  <a:cubicBezTo>
                    <a:pt x="3" y="15"/>
                    <a:pt x="4" y="14"/>
                    <a:pt x="6" y="12"/>
                  </a:cubicBezTo>
                  <a:cubicBezTo>
                    <a:pt x="9" y="9"/>
                    <a:pt x="13" y="7"/>
                    <a:pt x="16" y="5"/>
                  </a:cubicBezTo>
                  <a:cubicBezTo>
                    <a:pt x="20" y="3"/>
                    <a:pt x="23" y="1"/>
                    <a:pt x="27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"/>
            <p:cNvSpPr/>
            <p:nvPr/>
          </p:nvSpPr>
          <p:spPr bwMode="auto">
            <a:xfrm>
              <a:off x="4597401" y="3121025"/>
              <a:ext cx="242888" cy="169863"/>
            </a:xfrm>
            <a:custGeom>
              <a:avLst/>
              <a:gdLst>
                <a:gd name="T0" fmla="*/ 39 w 57"/>
                <a:gd name="T1" fmla="*/ 0 h 40"/>
                <a:gd name="T2" fmla="*/ 35 w 57"/>
                <a:gd name="T3" fmla="*/ 2 h 40"/>
                <a:gd name="T4" fmla="*/ 25 w 57"/>
                <a:gd name="T5" fmla="*/ 8 h 40"/>
                <a:gd name="T6" fmla="*/ 19 w 57"/>
                <a:gd name="T7" fmla="*/ 12 h 40"/>
                <a:gd name="T8" fmla="*/ 12 w 57"/>
                <a:gd name="T9" fmla="*/ 17 h 40"/>
                <a:gd name="T10" fmla="*/ 7 w 57"/>
                <a:gd name="T11" fmla="*/ 23 h 40"/>
                <a:gd name="T12" fmla="*/ 7 w 57"/>
                <a:gd name="T13" fmla="*/ 25 h 40"/>
                <a:gd name="T14" fmla="*/ 9 w 57"/>
                <a:gd name="T15" fmla="*/ 27 h 40"/>
                <a:gd name="T16" fmla="*/ 17 w 57"/>
                <a:gd name="T17" fmla="*/ 30 h 40"/>
                <a:gd name="T18" fmla="*/ 25 w 57"/>
                <a:gd name="T19" fmla="*/ 32 h 40"/>
                <a:gd name="T20" fmla="*/ 41 w 57"/>
                <a:gd name="T21" fmla="*/ 35 h 40"/>
                <a:gd name="T22" fmla="*/ 53 w 57"/>
                <a:gd name="T23" fmla="*/ 37 h 40"/>
                <a:gd name="T24" fmla="*/ 57 w 57"/>
                <a:gd name="T25" fmla="*/ 38 h 40"/>
                <a:gd name="T26" fmla="*/ 53 w 57"/>
                <a:gd name="T27" fmla="*/ 39 h 40"/>
                <a:gd name="T28" fmla="*/ 41 w 57"/>
                <a:gd name="T29" fmla="*/ 40 h 40"/>
                <a:gd name="T30" fmla="*/ 24 w 57"/>
                <a:gd name="T31" fmla="*/ 39 h 40"/>
                <a:gd name="T32" fmla="*/ 15 w 57"/>
                <a:gd name="T33" fmla="*/ 37 h 40"/>
                <a:gd name="T34" fmla="*/ 5 w 57"/>
                <a:gd name="T35" fmla="*/ 33 h 40"/>
                <a:gd name="T36" fmla="*/ 0 w 57"/>
                <a:gd name="T37" fmla="*/ 27 h 40"/>
                <a:gd name="T38" fmla="*/ 1 w 57"/>
                <a:gd name="T39" fmla="*/ 20 h 40"/>
                <a:gd name="T40" fmla="*/ 8 w 57"/>
                <a:gd name="T41" fmla="*/ 12 h 40"/>
                <a:gd name="T42" fmla="*/ 23 w 57"/>
                <a:gd name="T43" fmla="*/ 4 h 40"/>
                <a:gd name="T44" fmla="*/ 39 w 57"/>
                <a:gd name="T45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7" h="40">
                  <a:moveTo>
                    <a:pt x="39" y="0"/>
                  </a:moveTo>
                  <a:cubicBezTo>
                    <a:pt x="39" y="0"/>
                    <a:pt x="37" y="1"/>
                    <a:pt x="35" y="2"/>
                  </a:cubicBezTo>
                  <a:cubicBezTo>
                    <a:pt x="33" y="4"/>
                    <a:pt x="29" y="5"/>
                    <a:pt x="25" y="8"/>
                  </a:cubicBezTo>
                  <a:cubicBezTo>
                    <a:pt x="23" y="9"/>
                    <a:pt x="21" y="11"/>
                    <a:pt x="19" y="12"/>
                  </a:cubicBezTo>
                  <a:cubicBezTo>
                    <a:pt x="16" y="13"/>
                    <a:pt x="14" y="15"/>
                    <a:pt x="12" y="17"/>
                  </a:cubicBezTo>
                  <a:cubicBezTo>
                    <a:pt x="10" y="19"/>
                    <a:pt x="8" y="21"/>
                    <a:pt x="7" y="23"/>
                  </a:cubicBezTo>
                  <a:cubicBezTo>
                    <a:pt x="7" y="24"/>
                    <a:pt x="7" y="24"/>
                    <a:pt x="7" y="25"/>
                  </a:cubicBezTo>
                  <a:cubicBezTo>
                    <a:pt x="8" y="25"/>
                    <a:pt x="8" y="26"/>
                    <a:pt x="9" y="27"/>
                  </a:cubicBezTo>
                  <a:cubicBezTo>
                    <a:pt x="11" y="28"/>
                    <a:pt x="14" y="29"/>
                    <a:pt x="17" y="30"/>
                  </a:cubicBezTo>
                  <a:cubicBezTo>
                    <a:pt x="20" y="31"/>
                    <a:pt x="23" y="31"/>
                    <a:pt x="25" y="32"/>
                  </a:cubicBezTo>
                  <a:cubicBezTo>
                    <a:pt x="31" y="33"/>
                    <a:pt x="37" y="34"/>
                    <a:pt x="41" y="35"/>
                  </a:cubicBezTo>
                  <a:cubicBezTo>
                    <a:pt x="46" y="36"/>
                    <a:pt x="50" y="36"/>
                    <a:pt x="53" y="37"/>
                  </a:cubicBezTo>
                  <a:cubicBezTo>
                    <a:pt x="55" y="38"/>
                    <a:pt x="57" y="38"/>
                    <a:pt x="57" y="38"/>
                  </a:cubicBezTo>
                  <a:cubicBezTo>
                    <a:pt x="57" y="38"/>
                    <a:pt x="55" y="38"/>
                    <a:pt x="53" y="39"/>
                  </a:cubicBezTo>
                  <a:cubicBezTo>
                    <a:pt x="50" y="39"/>
                    <a:pt x="46" y="39"/>
                    <a:pt x="41" y="40"/>
                  </a:cubicBezTo>
                  <a:cubicBezTo>
                    <a:pt x="36" y="40"/>
                    <a:pt x="30" y="40"/>
                    <a:pt x="24" y="39"/>
                  </a:cubicBezTo>
                  <a:cubicBezTo>
                    <a:pt x="21" y="38"/>
                    <a:pt x="18" y="38"/>
                    <a:pt x="15" y="37"/>
                  </a:cubicBezTo>
                  <a:cubicBezTo>
                    <a:pt x="11" y="36"/>
                    <a:pt x="8" y="35"/>
                    <a:pt x="5" y="33"/>
                  </a:cubicBezTo>
                  <a:cubicBezTo>
                    <a:pt x="3" y="32"/>
                    <a:pt x="1" y="30"/>
                    <a:pt x="0" y="27"/>
                  </a:cubicBezTo>
                  <a:cubicBezTo>
                    <a:pt x="0" y="25"/>
                    <a:pt x="0" y="22"/>
                    <a:pt x="1" y="20"/>
                  </a:cubicBezTo>
                  <a:cubicBezTo>
                    <a:pt x="3" y="16"/>
                    <a:pt x="5" y="14"/>
                    <a:pt x="8" y="12"/>
                  </a:cubicBezTo>
                  <a:cubicBezTo>
                    <a:pt x="13" y="8"/>
                    <a:pt x="19" y="6"/>
                    <a:pt x="23" y="4"/>
                  </a:cubicBezTo>
                  <a:cubicBezTo>
                    <a:pt x="32" y="1"/>
                    <a:pt x="39" y="0"/>
                    <a:pt x="39" y="0"/>
                  </a:cubicBezTo>
                  <a:close/>
                </a:path>
              </a:pathLst>
            </a:custGeom>
            <a:solidFill>
              <a:srgbClr val="6092C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"/>
            <p:cNvSpPr/>
            <p:nvPr/>
          </p:nvSpPr>
          <p:spPr bwMode="auto">
            <a:xfrm>
              <a:off x="6877051" y="2179638"/>
              <a:ext cx="1268413" cy="974725"/>
            </a:xfrm>
            <a:custGeom>
              <a:avLst/>
              <a:gdLst>
                <a:gd name="T0" fmla="*/ 271 w 299"/>
                <a:gd name="T1" fmla="*/ 164 h 229"/>
                <a:gd name="T2" fmla="*/ 247 w 299"/>
                <a:gd name="T3" fmla="*/ 145 h 229"/>
                <a:gd name="T4" fmla="*/ 264 w 299"/>
                <a:gd name="T5" fmla="*/ 106 h 229"/>
                <a:gd name="T6" fmla="*/ 217 w 299"/>
                <a:gd name="T7" fmla="*/ 93 h 229"/>
                <a:gd name="T8" fmla="*/ 226 w 299"/>
                <a:gd name="T9" fmla="*/ 48 h 229"/>
                <a:gd name="T10" fmla="*/ 1 w 299"/>
                <a:gd name="T11" fmla="*/ 190 h 229"/>
                <a:gd name="T12" fmla="*/ 12 w 299"/>
                <a:gd name="T13" fmla="*/ 197 h 229"/>
                <a:gd name="T14" fmla="*/ 0 w 299"/>
                <a:gd name="T15" fmla="*/ 202 h 229"/>
                <a:gd name="T16" fmla="*/ 14 w 299"/>
                <a:gd name="T17" fmla="*/ 221 h 229"/>
                <a:gd name="T18" fmla="*/ 271 w 299"/>
                <a:gd name="T19" fmla="*/ 164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9" h="229">
                  <a:moveTo>
                    <a:pt x="271" y="164"/>
                  </a:moveTo>
                  <a:cubicBezTo>
                    <a:pt x="267" y="154"/>
                    <a:pt x="258" y="149"/>
                    <a:pt x="247" y="145"/>
                  </a:cubicBezTo>
                  <a:cubicBezTo>
                    <a:pt x="265" y="133"/>
                    <a:pt x="274" y="120"/>
                    <a:pt x="264" y="106"/>
                  </a:cubicBezTo>
                  <a:cubicBezTo>
                    <a:pt x="255" y="93"/>
                    <a:pt x="238" y="90"/>
                    <a:pt x="217" y="93"/>
                  </a:cubicBezTo>
                  <a:cubicBezTo>
                    <a:pt x="234" y="76"/>
                    <a:pt x="240" y="61"/>
                    <a:pt x="226" y="48"/>
                  </a:cubicBezTo>
                  <a:cubicBezTo>
                    <a:pt x="172" y="0"/>
                    <a:pt x="1" y="190"/>
                    <a:pt x="1" y="190"/>
                  </a:cubicBezTo>
                  <a:cubicBezTo>
                    <a:pt x="12" y="197"/>
                    <a:pt x="12" y="197"/>
                    <a:pt x="12" y="197"/>
                  </a:cubicBezTo>
                  <a:cubicBezTo>
                    <a:pt x="4" y="200"/>
                    <a:pt x="0" y="202"/>
                    <a:pt x="0" y="202"/>
                  </a:cubicBezTo>
                  <a:cubicBezTo>
                    <a:pt x="14" y="221"/>
                    <a:pt x="14" y="221"/>
                    <a:pt x="14" y="221"/>
                  </a:cubicBezTo>
                  <a:cubicBezTo>
                    <a:pt x="14" y="221"/>
                    <a:pt x="299" y="229"/>
                    <a:pt x="271" y="164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0"/>
            <p:cNvSpPr/>
            <p:nvPr/>
          </p:nvSpPr>
          <p:spPr bwMode="auto">
            <a:xfrm>
              <a:off x="4975226" y="2336800"/>
              <a:ext cx="336550" cy="336550"/>
            </a:xfrm>
            <a:custGeom>
              <a:avLst/>
              <a:gdLst>
                <a:gd name="T0" fmla="*/ 79 w 79"/>
                <a:gd name="T1" fmla="*/ 10 h 79"/>
                <a:gd name="T2" fmla="*/ 3 w 79"/>
                <a:gd name="T3" fmla="*/ 9 h 79"/>
                <a:gd name="T4" fmla="*/ 54 w 79"/>
                <a:gd name="T5" fmla="*/ 79 h 79"/>
                <a:gd name="T6" fmla="*/ 79 w 79"/>
                <a:gd name="T7" fmla="*/ 1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9" h="79">
                  <a:moveTo>
                    <a:pt x="79" y="10"/>
                  </a:moveTo>
                  <a:cubicBezTo>
                    <a:pt x="79" y="10"/>
                    <a:pt x="6" y="0"/>
                    <a:pt x="3" y="9"/>
                  </a:cubicBezTo>
                  <a:cubicBezTo>
                    <a:pt x="0" y="18"/>
                    <a:pt x="54" y="79"/>
                    <a:pt x="54" y="79"/>
                  </a:cubicBezTo>
                  <a:lnTo>
                    <a:pt x="79" y="10"/>
                  </a:lnTo>
                  <a:close/>
                </a:path>
              </a:pathLst>
            </a:custGeom>
            <a:solidFill>
              <a:srgbClr val="45384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"/>
            <p:cNvSpPr/>
            <p:nvPr/>
          </p:nvSpPr>
          <p:spPr bwMode="auto">
            <a:xfrm>
              <a:off x="5124451" y="2108200"/>
              <a:ext cx="2044700" cy="1744663"/>
            </a:xfrm>
            <a:custGeom>
              <a:avLst/>
              <a:gdLst>
                <a:gd name="T0" fmla="*/ 219 w 482"/>
                <a:gd name="T1" fmla="*/ 131 h 410"/>
                <a:gd name="T2" fmla="*/ 184 w 482"/>
                <a:gd name="T3" fmla="*/ 71 h 410"/>
                <a:gd name="T4" fmla="*/ 18 w 482"/>
                <a:gd name="T5" fmla="*/ 86 h 410"/>
                <a:gd name="T6" fmla="*/ 21 w 482"/>
                <a:gd name="T7" fmla="*/ 239 h 410"/>
                <a:gd name="T8" fmla="*/ 87 w 482"/>
                <a:gd name="T9" fmla="*/ 335 h 410"/>
                <a:gd name="T10" fmla="*/ 287 w 482"/>
                <a:gd name="T11" fmla="*/ 376 h 410"/>
                <a:gd name="T12" fmla="*/ 457 w 482"/>
                <a:gd name="T13" fmla="*/ 238 h 410"/>
                <a:gd name="T14" fmla="*/ 397 w 482"/>
                <a:gd name="T15" fmla="*/ 183 h 410"/>
                <a:gd name="T16" fmla="*/ 291 w 482"/>
                <a:gd name="T17" fmla="*/ 152 h 410"/>
                <a:gd name="T18" fmla="*/ 219 w 482"/>
                <a:gd name="T19" fmla="*/ 131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2" h="410">
                  <a:moveTo>
                    <a:pt x="219" y="131"/>
                  </a:moveTo>
                  <a:cubicBezTo>
                    <a:pt x="205" y="119"/>
                    <a:pt x="205" y="91"/>
                    <a:pt x="184" y="71"/>
                  </a:cubicBezTo>
                  <a:cubicBezTo>
                    <a:pt x="113" y="0"/>
                    <a:pt x="35" y="48"/>
                    <a:pt x="18" y="86"/>
                  </a:cubicBezTo>
                  <a:cubicBezTo>
                    <a:pt x="0" y="124"/>
                    <a:pt x="9" y="209"/>
                    <a:pt x="21" y="239"/>
                  </a:cubicBezTo>
                  <a:cubicBezTo>
                    <a:pt x="35" y="275"/>
                    <a:pt x="57" y="310"/>
                    <a:pt x="87" y="335"/>
                  </a:cubicBezTo>
                  <a:cubicBezTo>
                    <a:pt x="147" y="383"/>
                    <a:pt x="225" y="410"/>
                    <a:pt x="287" y="376"/>
                  </a:cubicBezTo>
                  <a:cubicBezTo>
                    <a:pt x="336" y="349"/>
                    <a:pt x="412" y="271"/>
                    <a:pt x="457" y="238"/>
                  </a:cubicBezTo>
                  <a:cubicBezTo>
                    <a:pt x="482" y="220"/>
                    <a:pt x="405" y="186"/>
                    <a:pt x="397" y="183"/>
                  </a:cubicBezTo>
                  <a:cubicBezTo>
                    <a:pt x="363" y="172"/>
                    <a:pt x="326" y="159"/>
                    <a:pt x="291" y="152"/>
                  </a:cubicBezTo>
                  <a:cubicBezTo>
                    <a:pt x="270" y="148"/>
                    <a:pt x="234" y="143"/>
                    <a:pt x="219" y="131"/>
                  </a:cubicBezTo>
                  <a:close/>
                </a:path>
              </a:pathLst>
            </a:custGeom>
            <a:solidFill>
              <a:srgbClr val="459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2"/>
            <p:cNvSpPr/>
            <p:nvPr/>
          </p:nvSpPr>
          <p:spPr bwMode="auto">
            <a:xfrm>
              <a:off x="5162551" y="2882900"/>
              <a:ext cx="1892300" cy="969963"/>
            </a:xfrm>
            <a:custGeom>
              <a:avLst/>
              <a:gdLst>
                <a:gd name="T0" fmla="*/ 358 w 446"/>
                <a:gd name="T1" fmla="*/ 67 h 228"/>
                <a:gd name="T2" fmla="*/ 77 w 446"/>
                <a:gd name="T3" fmla="*/ 37 h 228"/>
                <a:gd name="T4" fmla="*/ 0 w 446"/>
                <a:gd name="T5" fmla="*/ 0 h 228"/>
                <a:gd name="T6" fmla="*/ 12 w 446"/>
                <a:gd name="T7" fmla="*/ 57 h 228"/>
                <a:gd name="T8" fmla="*/ 78 w 446"/>
                <a:gd name="T9" fmla="*/ 153 h 228"/>
                <a:gd name="T10" fmla="*/ 278 w 446"/>
                <a:gd name="T11" fmla="*/ 194 h 228"/>
                <a:gd name="T12" fmla="*/ 446 w 446"/>
                <a:gd name="T13" fmla="*/ 58 h 228"/>
                <a:gd name="T14" fmla="*/ 358 w 446"/>
                <a:gd name="T15" fmla="*/ 67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446" h="228">
                  <a:moveTo>
                    <a:pt x="358" y="67"/>
                  </a:moveTo>
                  <a:cubicBezTo>
                    <a:pt x="292" y="97"/>
                    <a:pt x="143" y="56"/>
                    <a:pt x="77" y="37"/>
                  </a:cubicBezTo>
                  <a:cubicBezTo>
                    <a:pt x="40" y="27"/>
                    <a:pt x="16" y="12"/>
                    <a:pt x="0" y="0"/>
                  </a:cubicBezTo>
                  <a:cubicBezTo>
                    <a:pt x="3" y="23"/>
                    <a:pt x="7" y="44"/>
                    <a:pt x="12" y="57"/>
                  </a:cubicBezTo>
                  <a:cubicBezTo>
                    <a:pt x="26" y="93"/>
                    <a:pt x="48" y="128"/>
                    <a:pt x="78" y="153"/>
                  </a:cubicBezTo>
                  <a:cubicBezTo>
                    <a:pt x="138" y="201"/>
                    <a:pt x="216" y="228"/>
                    <a:pt x="278" y="194"/>
                  </a:cubicBezTo>
                  <a:cubicBezTo>
                    <a:pt x="326" y="168"/>
                    <a:pt x="400" y="92"/>
                    <a:pt x="446" y="58"/>
                  </a:cubicBezTo>
                  <a:cubicBezTo>
                    <a:pt x="432" y="42"/>
                    <a:pt x="407" y="46"/>
                    <a:pt x="358" y="67"/>
                  </a:cubicBezTo>
                  <a:close/>
                </a:path>
              </a:pathLst>
            </a:custGeom>
            <a:solidFill>
              <a:srgbClr val="F4DFA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13"/>
            <p:cNvSpPr/>
            <p:nvPr/>
          </p:nvSpPr>
          <p:spPr bwMode="auto">
            <a:xfrm>
              <a:off x="5154613" y="2362200"/>
              <a:ext cx="690563" cy="612775"/>
            </a:xfrm>
            <a:custGeom>
              <a:avLst/>
              <a:gdLst>
                <a:gd name="T0" fmla="*/ 143 w 163"/>
                <a:gd name="T1" fmla="*/ 102 h 144"/>
                <a:gd name="T2" fmla="*/ 88 w 163"/>
                <a:gd name="T3" fmla="*/ 11 h 144"/>
                <a:gd name="T4" fmla="*/ 32 w 163"/>
                <a:gd name="T5" fmla="*/ 0 h 144"/>
                <a:gd name="T6" fmla="*/ 11 w 163"/>
                <a:gd name="T7" fmla="*/ 26 h 144"/>
                <a:gd name="T8" fmla="*/ 1 w 163"/>
                <a:gd name="T9" fmla="*/ 98 h 144"/>
                <a:gd name="T10" fmla="*/ 143 w 163"/>
                <a:gd name="T11" fmla="*/ 102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63" h="144">
                  <a:moveTo>
                    <a:pt x="143" y="102"/>
                  </a:moveTo>
                  <a:cubicBezTo>
                    <a:pt x="163" y="71"/>
                    <a:pt x="143" y="15"/>
                    <a:pt x="88" y="11"/>
                  </a:cubicBezTo>
                  <a:cubicBezTo>
                    <a:pt x="51" y="9"/>
                    <a:pt x="37" y="3"/>
                    <a:pt x="32" y="0"/>
                  </a:cubicBezTo>
                  <a:cubicBezTo>
                    <a:pt x="22" y="8"/>
                    <a:pt x="15" y="17"/>
                    <a:pt x="11" y="26"/>
                  </a:cubicBezTo>
                  <a:cubicBezTo>
                    <a:pt x="3" y="44"/>
                    <a:pt x="0" y="71"/>
                    <a:pt x="1" y="98"/>
                  </a:cubicBezTo>
                  <a:cubicBezTo>
                    <a:pt x="55" y="144"/>
                    <a:pt x="127" y="128"/>
                    <a:pt x="143" y="102"/>
                  </a:cubicBezTo>
                  <a:close/>
                </a:path>
              </a:pathLst>
            </a:custGeom>
            <a:solidFill>
              <a:srgbClr val="BADED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14"/>
            <p:cNvSpPr/>
            <p:nvPr/>
          </p:nvSpPr>
          <p:spPr bwMode="auto">
            <a:xfrm>
              <a:off x="5157788" y="2486025"/>
              <a:ext cx="661988" cy="488950"/>
            </a:xfrm>
            <a:custGeom>
              <a:avLst/>
              <a:gdLst>
                <a:gd name="T0" fmla="*/ 129 w 156"/>
                <a:gd name="T1" fmla="*/ 0 h 115"/>
                <a:gd name="T2" fmla="*/ 131 w 156"/>
                <a:gd name="T3" fmla="*/ 60 h 115"/>
                <a:gd name="T4" fmla="*/ 0 w 156"/>
                <a:gd name="T5" fmla="*/ 64 h 115"/>
                <a:gd name="T6" fmla="*/ 0 w 156"/>
                <a:gd name="T7" fmla="*/ 69 h 115"/>
                <a:gd name="T8" fmla="*/ 142 w 156"/>
                <a:gd name="T9" fmla="*/ 73 h 115"/>
                <a:gd name="T10" fmla="*/ 129 w 156"/>
                <a:gd name="T11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56" h="115">
                  <a:moveTo>
                    <a:pt x="129" y="0"/>
                  </a:moveTo>
                  <a:cubicBezTo>
                    <a:pt x="141" y="19"/>
                    <a:pt x="142" y="43"/>
                    <a:pt x="131" y="60"/>
                  </a:cubicBezTo>
                  <a:cubicBezTo>
                    <a:pt x="116" y="84"/>
                    <a:pt x="52" y="100"/>
                    <a:pt x="0" y="64"/>
                  </a:cubicBezTo>
                  <a:cubicBezTo>
                    <a:pt x="0" y="66"/>
                    <a:pt x="0" y="68"/>
                    <a:pt x="0" y="69"/>
                  </a:cubicBezTo>
                  <a:cubicBezTo>
                    <a:pt x="54" y="115"/>
                    <a:pt x="126" y="99"/>
                    <a:pt x="142" y="73"/>
                  </a:cubicBezTo>
                  <a:cubicBezTo>
                    <a:pt x="156" y="52"/>
                    <a:pt x="151" y="20"/>
                    <a:pt x="129" y="0"/>
                  </a:cubicBezTo>
                  <a:close/>
                </a:path>
              </a:pathLst>
            </a:custGeom>
            <a:solidFill>
              <a:srgbClr val="E4D15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15"/>
            <p:cNvSpPr/>
            <p:nvPr/>
          </p:nvSpPr>
          <p:spPr bwMode="auto">
            <a:xfrm>
              <a:off x="5357813" y="2439988"/>
              <a:ext cx="254000" cy="255588"/>
            </a:xfrm>
            <a:custGeom>
              <a:avLst/>
              <a:gdLst>
                <a:gd name="T0" fmla="*/ 58 w 60"/>
                <a:gd name="T1" fmla="*/ 35 h 60"/>
                <a:gd name="T2" fmla="*/ 26 w 60"/>
                <a:gd name="T3" fmla="*/ 58 h 60"/>
                <a:gd name="T4" fmla="*/ 2 w 60"/>
                <a:gd name="T5" fmla="*/ 26 h 60"/>
                <a:gd name="T6" fmla="*/ 34 w 60"/>
                <a:gd name="T7" fmla="*/ 3 h 60"/>
                <a:gd name="T8" fmla="*/ 58 w 60"/>
                <a:gd name="T9" fmla="*/ 35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5"/>
                  </a:moveTo>
                  <a:cubicBezTo>
                    <a:pt x="56" y="50"/>
                    <a:pt x="41" y="60"/>
                    <a:pt x="26" y="58"/>
                  </a:cubicBezTo>
                  <a:cubicBezTo>
                    <a:pt x="11" y="56"/>
                    <a:pt x="0" y="41"/>
                    <a:pt x="2" y="26"/>
                  </a:cubicBezTo>
                  <a:cubicBezTo>
                    <a:pt x="5" y="11"/>
                    <a:pt x="19" y="0"/>
                    <a:pt x="34" y="3"/>
                  </a:cubicBezTo>
                  <a:cubicBezTo>
                    <a:pt x="50" y="5"/>
                    <a:pt x="60" y="19"/>
                    <a:pt x="58" y="3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16"/>
            <p:cNvSpPr/>
            <p:nvPr/>
          </p:nvSpPr>
          <p:spPr bwMode="auto">
            <a:xfrm>
              <a:off x="5387976" y="2473325"/>
              <a:ext cx="195263" cy="192088"/>
            </a:xfrm>
            <a:custGeom>
              <a:avLst/>
              <a:gdLst>
                <a:gd name="T0" fmla="*/ 44 w 46"/>
                <a:gd name="T1" fmla="*/ 26 h 45"/>
                <a:gd name="T2" fmla="*/ 20 w 46"/>
                <a:gd name="T3" fmla="*/ 43 h 45"/>
                <a:gd name="T4" fmla="*/ 2 w 46"/>
                <a:gd name="T5" fmla="*/ 19 h 45"/>
                <a:gd name="T6" fmla="*/ 26 w 46"/>
                <a:gd name="T7" fmla="*/ 1 h 45"/>
                <a:gd name="T8" fmla="*/ 44 w 46"/>
                <a:gd name="T9" fmla="*/ 2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6" h="45">
                  <a:moveTo>
                    <a:pt x="44" y="26"/>
                  </a:moveTo>
                  <a:cubicBezTo>
                    <a:pt x="42" y="37"/>
                    <a:pt x="32" y="45"/>
                    <a:pt x="20" y="43"/>
                  </a:cubicBezTo>
                  <a:cubicBezTo>
                    <a:pt x="8" y="42"/>
                    <a:pt x="0" y="31"/>
                    <a:pt x="2" y="19"/>
                  </a:cubicBezTo>
                  <a:cubicBezTo>
                    <a:pt x="4" y="8"/>
                    <a:pt x="15" y="0"/>
                    <a:pt x="26" y="1"/>
                  </a:cubicBezTo>
                  <a:cubicBezTo>
                    <a:pt x="38" y="3"/>
                    <a:pt x="46" y="14"/>
                    <a:pt x="44" y="26"/>
                  </a:cubicBezTo>
                  <a:close/>
                </a:path>
              </a:pathLst>
            </a:custGeom>
            <a:solidFill>
              <a:srgbClr val="1D2E4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17"/>
            <p:cNvSpPr/>
            <p:nvPr/>
          </p:nvSpPr>
          <p:spPr bwMode="auto">
            <a:xfrm>
              <a:off x="7034213" y="2579688"/>
              <a:ext cx="720725" cy="382588"/>
            </a:xfrm>
            <a:custGeom>
              <a:avLst/>
              <a:gdLst>
                <a:gd name="T0" fmla="*/ 0 w 170"/>
                <a:gd name="T1" fmla="*/ 90 h 90"/>
                <a:gd name="T2" fmla="*/ 26 w 170"/>
                <a:gd name="T3" fmla="*/ 74 h 90"/>
                <a:gd name="T4" fmla="*/ 38 w 170"/>
                <a:gd name="T5" fmla="*/ 66 h 90"/>
                <a:gd name="T6" fmla="*/ 52 w 170"/>
                <a:gd name="T7" fmla="*/ 58 h 90"/>
                <a:gd name="T8" fmla="*/ 68 w 170"/>
                <a:gd name="T9" fmla="*/ 50 h 90"/>
                <a:gd name="T10" fmla="*/ 83 w 170"/>
                <a:gd name="T11" fmla="*/ 41 h 90"/>
                <a:gd name="T12" fmla="*/ 99 w 170"/>
                <a:gd name="T13" fmla="*/ 33 h 90"/>
                <a:gd name="T14" fmla="*/ 115 w 170"/>
                <a:gd name="T15" fmla="*/ 25 h 90"/>
                <a:gd name="T16" fmla="*/ 143 w 170"/>
                <a:gd name="T17" fmla="*/ 12 h 90"/>
                <a:gd name="T18" fmla="*/ 170 w 170"/>
                <a:gd name="T19" fmla="*/ 0 h 90"/>
                <a:gd name="T20" fmla="*/ 145 w 170"/>
                <a:gd name="T21" fmla="*/ 16 h 90"/>
                <a:gd name="T22" fmla="*/ 118 w 170"/>
                <a:gd name="T23" fmla="*/ 31 h 90"/>
                <a:gd name="T24" fmla="*/ 103 w 170"/>
                <a:gd name="T25" fmla="*/ 40 h 90"/>
                <a:gd name="T26" fmla="*/ 87 w 170"/>
                <a:gd name="T27" fmla="*/ 48 h 90"/>
                <a:gd name="T28" fmla="*/ 71 w 170"/>
                <a:gd name="T29" fmla="*/ 56 h 90"/>
                <a:gd name="T30" fmla="*/ 56 w 170"/>
                <a:gd name="T31" fmla="*/ 64 h 90"/>
                <a:gd name="T32" fmla="*/ 41 w 170"/>
                <a:gd name="T33" fmla="*/ 71 h 90"/>
                <a:gd name="T34" fmla="*/ 28 w 170"/>
                <a:gd name="T35" fmla="*/ 78 h 90"/>
                <a:gd name="T36" fmla="*/ 0 w 170"/>
                <a:gd name="T37" fmla="*/ 9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70" h="90">
                  <a:moveTo>
                    <a:pt x="0" y="90"/>
                  </a:moveTo>
                  <a:cubicBezTo>
                    <a:pt x="0" y="90"/>
                    <a:pt x="10" y="83"/>
                    <a:pt x="26" y="74"/>
                  </a:cubicBezTo>
                  <a:cubicBezTo>
                    <a:pt x="30" y="71"/>
                    <a:pt x="34" y="69"/>
                    <a:pt x="38" y="66"/>
                  </a:cubicBezTo>
                  <a:cubicBezTo>
                    <a:pt x="43" y="64"/>
                    <a:pt x="48" y="61"/>
                    <a:pt x="52" y="58"/>
                  </a:cubicBezTo>
                  <a:cubicBezTo>
                    <a:pt x="57" y="56"/>
                    <a:pt x="62" y="53"/>
                    <a:pt x="68" y="50"/>
                  </a:cubicBezTo>
                  <a:cubicBezTo>
                    <a:pt x="73" y="47"/>
                    <a:pt x="78" y="44"/>
                    <a:pt x="83" y="41"/>
                  </a:cubicBezTo>
                  <a:cubicBezTo>
                    <a:pt x="89" y="39"/>
                    <a:pt x="94" y="36"/>
                    <a:pt x="99" y="33"/>
                  </a:cubicBezTo>
                  <a:cubicBezTo>
                    <a:pt x="105" y="30"/>
                    <a:pt x="110" y="28"/>
                    <a:pt x="115" y="25"/>
                  </a:cubicBezTo>
                  <a:cubicBezTo>
                    <a:pt x="125" y="20"/>
                    <a:pt x="134" y="16"/>
                    <a:pt x="143" y="12"/>
                  </a:cubicBezTo>
                  <a:cubicBezTo>
                    <a:pt x="159" y="4"/>
                    <a:pt x="170" y="0"/>
                    <a:pt x="170" y="0"/>
                  </a:cubicBezTo>
                  <a:cubicBezTo>
                    <a:pt x="170" y="0"/>
                    <a:pt x="160" y="7"/>
                    <a:pt x="145" y="16"/>
                  </a:cubicBezTo>
                  <a:cubicBezTo>
                    <a:pt x="137" y="20"/>
                    <a:pt x="128" y="26"/>
                    <a:pt x="118" y="31"/>
                  </a:cubicBezTo>
                  <a:cubicBezTo>
                    <a:pt x="113" y="34"/>
                    <a:pt x="108" y="37"/>
                    <a:pt x="103" y="40"/>
                  </a:cubicBezTo>
                  <a:cubicBezTo>
                    <a:pt x="98" y="42"/>
                    <a:pt x="92" y="45"/>
                    <a:pt x="87" y="48"/>
                  </a:cubicBezTo>
                  <a:cubicBezTo>
                    <a:pt x="82" y="51"/>
                    <a:pt x="76" y="54"/>
                    <a:pt x="71" y="56"/>
                  </a:cubicBezTo>
                  <a:cubicBezTo>
                    <a:pt x="66" y="59"/>
                    <a:pt x="61" y="62"/>
                    <a:pt x="56" y="64"/>
                  </a:cubicBezTo>
                  <a:cubicBezTo>
                    <a:pt x="51" y="67"/>
                    <a:pt x="46" y="69"/>
                    <a:pt x="41" y="71"/>
                  </a:cubicBezTo>
                  <a:cubicBezTo>
                    <a:pt x="36" y="74"/>
                    <a:pt x="32" y="76"/>
                    <a:pt x="28" y="78"/>
                  </a:cubicBezTo>
                  <a:cubicBezTo>
                    <a:pt x="11" y="85"/>
                    <a:pt x="0" y="90"/>
                    <a:pt x="0" y="90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18"/>
            <p:cNvSpPr/>
            <p:nvPr/>
          </p:nvSpPr>
          <p:spPr bwMode="auto">
            <a:xfrm>
              <a:off x="7102476" y="2814638"/>
              <a:ext cx="788988" cy="207963"/>
            </a:xfrm>
            <a:custGeom>
              <a:avLst/>
              <a:gdLst>
                <a:gd name="T0" fmla="*/ 0 w 186"/>
                <a:gd name="T1" fmla="*/ 49 h 49"/>
                <a:gd name="T2" fmla="*/ 29 w 186"/>
                <a:gd name="T3" fmla="*/ 39 h 49"/>
                <a:gd name="T4" fmla="*/ 42 w 186"/>
                <a:gd name="T5" fmla="*/ 35 h 49"/>
                <a:gd name="T6" fmla="*/ 58 w 186"/>
                <a:gd name="T7" fmla="*/ 30 h 49"/>
                <a:gd name="T8" fmla="*/ 75 w 186"/>
                <a:gd name="T9" fmla="*/ 25 h 49"/>
                <a:gd name="T10" fmla="*/ 92 w 186"/>
                <a:gd name="T11" fmla="*/ 21 h 49"/>
                <a:gd name="T12" fmla="*/ 109 w 186"/>
                <a:gd name="T13" fmla="*/ 16 h 49"/>
                <a:gd name="T14" fmla="*/ 126 w 186"/>
                <a:gd name="T15" fmla="*/ 12 h 49"/>
                <a:gd name="T16" fmla="*/ 156 w 186"/>
                <a:gd name="T17" fmla="*/ 6 h 49"/>
                <a:gd name="T18" fmla="*/ 186 w 186"/>
                <a:gd name="T19" fmla="*/ 0 h 49"/>
                <a:gd name="T20" fmla="*/ 157 w 186"/>
                <a:gd name="T21" fmla="*/ 10 h 49"/>
                <a:gd name="T22" fmla="*/ 128 w 186"/>
                <a:gd name="T23" fmla="*/ 19 h 49"/>
                <a:gd name="T24" fmla="*/ 111 w 186"/>
                <a:gd name="T25" fmla="*/ 23 h 49"/>
                <a:gd name="T26" fmla="*/ 94 w 186"/>
                <a:gd name="T27" fmla="*/ 28 h 49"/>
                <a:gd name="T28" fmla="*/ 77 w 186"/>
                <a:gd name="T29" fmla="*/ 32 h 49"/>
                <a:gd name="T30" fmla="*/ 60 w 186"/>
                <a:gd name="T31" fmla="*/ 37 h 49"/>
                <a:gd name="T32" fmla="*/ 44 w 186"/>
                <a:gd name="T33" fmla="*/ 40 h 49"/>
                <a:gd name="T34" fmla="*/ 30 w 186"/>
                <a:gd name="T35" fmla="*/ 43 h 49"/>
                <a:gd name="T36" fmla="*/ 0 w 186"/>
                <a:gd name="T37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86" h="49">
                  <a:moveTo>
                    <a:pt x="0" y="49"/>
                  </a:moveTo>
                  <a:cubicBezTo>
                    <a:pt x="0" y="49"/>
                    <a:pt x="11" y="44"/>
                    <a:pt x="29" y="39"/>
                  </a:cubicBezTo>
                  <a:cubicBezTo>
                    <a:pt x="33" y="38"/>
                    <a:pt x="37" y="36"/>
                    <a:pt x="42" y="35"/>
                  </a:cubicBezTo>
                  <a:cubicBezTo>
                    <a:pt x="47" y="33"/>
                    <a:pt x="53" y="32"/>
                    <a:pt x="58" y="30"/>
                  </a:cubicBezTo>
                  <a:cubicBezTo>
                    <a:pt x="63" y="29"/>
                    <a:pt x="69" y="27"/>
                    <a:pt x="75" y="25"/>
                  </a:cubicBezTo>
                  <a:cubicBezTo>
                    <a:pt x="80" y="24"/>
                    <a:pt x="86" y="22"/>
                    <a:pt x="92" y="21"/>
                  </a:cubicBezTo>
                  <a:cubicBezTo>
                    <a:pt x="98" y="19"/>
                    <a:pt x="104" y="18"/>
                    <a:pt x="109" y="16"/>
                  </a:cubicBezTo>
                  <a:cubicBezTo>
                    <a:pt x="115" y="15"/>
                    <a:pt x="121" y="14"/>
                    <a:pt x="126" y="12"/>
                  </a:cubicBezTo>
                  <a:cubicBezTo>
                    <a:pt x="137" y="10"/>
                    <a:pt x="147" y="7"/>
                    <a:pt x="156" y="6"/>
                  </a:cubicBezTo>
                  <a:cubicBezTo>
                    <a:pt x="174" y="2"/>
                    <a:pt x="186" y="0"/>
                    <a:pt x="186" y="0"/>
                  </a:cubicBezTo>
                  <a:cubicBezTo>
                    <a:pt x="186" y="0"/>
                    <a:pt x="174" y="4"/>
                    <a:pt x="157" y="10"/>
                  </a:cubicBezTo>
                  <a:cubicBezTo>
                    <a:pt x="149" y="13"/>
                    <a:pt x="139" y="16"/>
                    <a:pt x="128" y="19"/>
                  </a:cubicBezTo>
                  <a:cubicBezTo>
                    <a:pt x="122" y="20"/>
                    <a:pt x="117" y="22"/>
                    <a:pt x="111" y="23"/>
                  </a:cubicBezTo>
                  <a:cubicBezTo>
                    <a:pt x="105" y="25"/>
                    <a:pt x="100" y="27"/>
                    <a:pt x="94" y="28"/>
                  </a:cubicBezTo>
                  <a:cubicBezTo>
                    <a:pt x="88" y="30"/>
                    <a:pt x="82" y="31"/>
                    <a:pt x="77" y="32"/>
                  </a:cubicBezTo>
                  <a:cubicBezTo>
                    <a:pt x="71" y="34"/>
                    <a:pt x="65" y="35"/>
                    <a:pt x="60" y="37"/>
                  </a:cubicBezTo>
                  <a:cubicBezTo>
                    <a:pt x="54" y="38"/>
                    <a:pt x="49" y="39"/>
                    <a:pt x="44" y="40"/>
                  </a:cubicBezTo>
                  <a:cubicBezTo>
                    <a:pt x="39" y="41"/>
                    <a:pt x="34" y="42"/>
                    <a:pt x="30" y="43"/>
                  </a:cubicBezTo>
                  <a:cubicBezTo>
                    <a:pt x="12" y="47"/>
                    <a:pt x="0" y="49"/>
                    <a:pt x="0" y="4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9"/>
            <p:cNvSpPr/>
            <p:nvPr/>
          </p:nvSpPr>
          <p:spPr bwMode="auto">
            <a:xfrm>
              <a:off x="5297488" y="3095625"/>
              <a:ext cx="47625" cy="109538"/>
            </a:xfrm>
            <a:custGeom>
              <a:avLst/>
              <a:gdLst>
                <a:gd name="T0" fmla="*/ 1 w 11"/>
                <a:gd name="T1" fmla="*/ 0 h 26"/>
                <a:gd name="T2" fmla="*/ 2 w 11"/>
                <a:gd name="T3" fmla="*/ 0 h 26"/>
                <a:gd name="T4" fmla="*/ 4 w 11"/>
                <a:gd name="T5" fmla="*/ 3 h 26"/>
                <a:gd name="T6" fmla="*/ 9 w 11"/>
                <a:gd name="T7" fmla="*/ 11 h 26"/>
                <a:gd name="T8" fmla="*/ 11 w 11"/>
                <a:gd name="T9" fmla="*/ 21 h 26"/>
                <a:gd name="T10" fmla="*/ 11 w 11"/>
                <a:gd name="T11" fmla="*/ 24 h 26"/>
                <a:gd name="T12" fmla="*/ 11 w 11"/>
                <a:gd name="T13" fmla="*/ 26 h 26"/>
                <a:gd name="T14" fmla="*/ 10 w 11"/>
                <a:gd name="T15" fmla="*/ 25 h 26"/>
                <a:gd name="T16" fmla="*/ 7 w 11"/>
                <a:gd name="T17" fmla="*/ 22 h 26"/>
                <a:gd name="T18" fmla="*/ 2 w 11"/>
                <a:gd name="T19" fmla="*/ 14 h 26"/>
                <a:gd name="T20" fmla="*/ 0 w 11"/>
                <a:gd name="T21" fmla="*/ 4 h 26"/>
                <a:gd name="T22" fmla="*/ 0 w 11"/>
                <a:gd name="T23" fmla="*/ 1 h 26"/>
                <a:gd name="T24" fmla="*/ 1 w 11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6">
                  <a:moveTo>
                    <a:pt x="1" y="0"/>
                  </a:moveTo>
                  <a:cubicBezTo>
                    <a:pt x="1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8" y="8"/>
                    <a:pt x="9" y="11"/>
                  </a:cubicBezTo>
                  <a:cubicBezTo>
                    <a:pt x="11" y="14"/>
                    <a:pt x="11" y="18"/>
                    <a:pt x="11" y="21"/>
                  </a:cubicBezTo>
                  <a:cubicBezTo>
                    <a:pt x="11" y="22"/>
                    <a:pt x="11" y="23"/>
                    <a:pt x="11" y="24"/>
                  </a:cubicBezTo>
                  <a:cubicBezTo>
                    <a:pt x="11" y="25"/>
                    <a:pt x="11" y="26"/>
                    <a:pt x="11" y="26"/>
                  </a:cubicBezTo>
                  <a:cubicBezTo>
                    <a:pt x="11" y="26"/>
                    <a:pt x="10" y="25"/>
                    <a:pt x="10" y="25"/>
                  </a:cubicBezTo>
                  <a:cubicBezTo>
                    <a:pt x="9" y="24"/>
                    <a:pt x="8" y="23"/>
                    <a:pt x="7" y="22"/>
                  </a:cubicBezTo>
                  <a:cubicBezTo>
                    <a:pt x="5" y="20"/>
                    <a:pt x="3" y="17"/>
                    <a:pt x="2" y="14"/>
                  </a:cubicBezTo>
                  <a:cubicBezTo>
                    <a:pt x="1" y="11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20"/>
            <p:cNvSpPr/>
            <p:nvPr/>
          </p:nvSpPr>
          <p:spPr bwMode="auto">
            <a:xfrm>
              <a:off x="5441951" y="3154363"/>
              <a:ext cx="42863" cy="119063"/>
            </a:xfrm>
            <a:custGeom>
              <a:avLst/>
              <a:gdLst>
                <a:gd name="T0" fmla="*/ 2 w 10"/>
                <a:gd name="T1" fmla="*/ 0 h 28"/>
                <a:gd name="T2" fmla="*/ 3 w 10"/>
                <a:gd name="T3" fmla="*/ 1 h 28"/>
                <a:gd name="T4" fmla="*/ 5 w 10"/>
                <a:gd name="T5" fmla="*/ 4 h 28"/>
                <a:gd name="T6" fmla="*/ 9 w 10"/>
                <a:gd name="T7" fmla="*/ 13 h 28"/>
                <a:gd name="T8" fmla="*/ 10 w 10"/>
                <a:gd name="T9" fmla="*/ 23 h 28"/>
                <a:gd name="T10" fmla="*/ 9 w 10"/>
                <a:gd name="T11" fmla="*/ 27 h 28"/>
                <a:gd name="T12" fmla="*/ 9 w 10"/>
                <a:gd name="T13" fmla="*/ 28 h 28"/>
                <a:gd name="T14" fmla="*/ 8 w 10"/>
                <a:gd name="T15" fmla="*/ 27 h 28"/>
                <a:gd name="T16" fmla="*/ 6 w 10"/>
                <a:gd name="T17" fmla="*/ 24 h 28"/>
                <a:gd name="T18" fmla="*/ 2 w 10"/>
                <a:gd name="T19" fmla="*/ 15 h 28"/>
                <a:gd name="T20" fmla="*/ 1 w 10"/>
                <a:gd name="T21" fmla="*/ 5 h 28"/>
                <a:gd name="T22" fmla="*/ 1 w 10"/>
                <a:gd name="T23" fmla="*/ 1 h 28"/>
                <a:gd name="T24" fmla="*/ 2 w 10"/>
                <a:gd name="T25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8">
                  <a:moveTo>
                    <a:pt x="2" y="0"/>
                  </a:moveTo>
                  <a:cubicBezTo>
                    <a:pt x="2" y="0"/>
                    <a:pt x="2" y="0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7" y="6"/>
                    <a:pt x="8" y="10"/>
                    <a:pt x="9" y="13"/>
                  </a:cubicBezTo>
                  <a:cubicBezTo>
                    <a:pt x="10" y="17"/>
                    <a:pt x="10" y="20"/>
                    <a:pt x="10" y="23"/>
                  </a:cubicBezTo>
                  <a:cubicBezTo>
                    <a:pt x="10" y="25"/>
                    <a:pt x="10" y="26"/>
                    <a:pt x="9" y="27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9" y="28"/>
                    <a:pt x="9" y="28"/>
                    <a:pt x="8" y="27"/>
                  </a:cubicBezTo>
                  <a:cubicBezTo>
                    <a:pt x="7" y="27"/>
                    <a:pt x="7" y="26"/>
                    <a:pt x="6" y="24"/>
                  </a:cubicBezTo>
                  <a:cubicBezTo>
                    <a:pt x="4" y="22"/>
                    <a:pt x="3" y="19"/>
                    <a:pt x="2" y="15"/>
                  </a:cubicBezTo>
                  <a:cubicBezTo>
                    <a:pt x="1" y="12"/>
                    <a:pt x="0" y="8"/>
                    <a:pt x="1" y="5"/>
                  </a:cubicBezTo>
                  <a:cubicBezTo>
                    <a:pt x="1" y="4"/>
                    <a:pt x="1" y="2"/>
                    <a:pt x="1" y="1"/>
                  </a:cubicBezTo>
                  <a:cubicBezTo>
                    <a:pt x="2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9" name="Freeform 21"/>
            <p:cNvSpPr/>
            <p:nvPr/>
          </p:nvSpPr>
          <p:spPr bwMode="auto">
            <a:xfrm>
              <a:off x="5578476" y="3162300"/>
              <a:ext cx="38100" cy="111125"/>
            </a:xfrm>
            <a:custGeom>
              <a:avLst/>
              <a:gdLst>
                <a:gd name="T0" fmla="*/ 2 w 9"/>
                <a:gd name="T1" fmla="*/ 0 h 26"/>
                <a:gd name="T2" fmla="*/ 3 w 9"/>
                <a:gd name="T3" fmla="*/ 1 h 26"/>
                <a:gd name="T4" fmla="*/ 5 w 9"/>
                <a:gd name="T5" fmla="*/ 4 h 26"/>
                <a:gd name="T6" fmla="*/ 8 w 9"/>
                <a:gd name="T7" fmla="*/ 12 h 26"/>
                <a:gd name="T8" fmla="*/ 8 w 9"/>
                <a:gd name="T9" fmla="*/ 21 h 26"/>
                <a:gd name="T10" fmla="*/ 7 w 9"/>
                <a:gd name="T11" fmla="*/ 24 h 26"/>
                <a:gd name="T12" fmla="*/ 7 w 9"/>
                <a:gd name="T13" fmla="*/ 26 h 26"/>
                <a:gd name="T14" fmla="*/ 6 w 9"/>
                <a:gd name="T15" fmla="*/ 25 h 26"/>
                <a:gd name="T16" fmla="*/ 4 w 9"/>
                <a:gd name="T17" fmla="*/ 22 h 26"/>
                <a:gd name="T18" fmla="*/ 0 w 9"/>
                <a:gd name="T19" fmla="*/ 14 h 26"/>
                <a:gd name="T20" fmla="*/ 0 w 9"/>
                <a:gd name="T21" fmla="*/ 5 h 26"/>
                <a:gd name="T22" fmla="*/ 1 w 9"/>
                <a:gd name="T23" fmla="*/ 2 h 26"/>
                <a:gd name="T24" fmla="*/ 2 w 9"/>
                <a:gd name="T25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6">
                  <a:moveTo>
                    <a:pt x="2" y="0"/>
                  </a:moveTo>
                  <a:cubicBezTo>
                    <a:pt x="2" y="0"/>
                    <a:pt x="2" y="1"/>
                    <a:pt x="3" y="1"/>
                  </a:cubicBezTo>
                  <a:cubicBezTo>
                    <a:pt x="3" y="2"/>
                    <a:pt x="4" y="3"/>
                    <a:pt x="5" y="4"/>
                  </a:cubicBezTo>
                  <a:cubicBezTo>
                    <a:pt x="6" y="6"/>
                    <a:pt x="7" y="9"/>
                    <a:pt x="8" y="12"/>
                  </a:cubicBezTo>
                  <a:cubicBezTo>
                    <a:pt x="9" y="15"/>
                    <a:pt x="9" y="19"/>
                    <a:pt x="8" y="21"/>
                  </a:cubicBezTo>
                  <a:cubicBezTo>
                    <a:pt x="8" y="23"/>
                    <a:pt x="8" y="24"/>
                    <a:pt x="7" y="24"/>
                  </a:cubicBezTo>
                  <a:cubicBezTo>
                    <a:pt x="7" y="25"/>
                    <a:pt x="7" y="26"/>
                    <a:pt x="7" y="26"/>
                  </a:cubicBezTo>
                  <a:cubicBezTo>
                    <a:pt x="7" y="26"/>
                    <a:pt x="6" y="25"/>
                    <a:pt x="6" y="25"/>
                  </a:cubicBezTo>
                  <a:cubicBezTo>
                    <a:pt x="5" y="24"/>
                    <a:pt x="5" y="23"/>
                    <a:pt x="4" y="22"/>
                  </a:cubicBezTo>
                  <a:cubicBezTo>
                    <a:pt x="2" y="20"/>
                    <a:pt x="1" y="17"/>
                    <a:pt x="0" y="14"/>
                  </a:cubicBezTo>
                  <a:cubicBezTo>
                    <a:pt x="0" y="11"/>
                    <a:pt x="0" y="7"/>
                    <a:pt x="0" y="5"/>
                  </a:cubicBezTo>
                  <a:cubicBezTo>
                    <a:pt x="1" y="3"/>
                    <a:pt x="1" y="2"/>
                    <a:pt x="1" y="2"/>
                  </a:cubicBezTo>
                  <a:cubicBezTo>
                    <a:pt x="1" y="1"/>
                    <a:pt x="2" y="0"/>
                    <a:pt x="2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0" name="Freeform 22"/>
            <p:cNvSpPr/>
            <p:nvPr/>
          </p:nvSpPr>
          <p:spPr bwMode="auto">
            <a:xfrm>
              <a:off x="5403851" y="3311525"/>
              <a:ext cx="55563" cy="103188"/>
            </a:xfrm>
            <a:custGeom>
              <a:avLst/>
              <a:gdLst>
                <a:gd name="T0" fmla="*/ 0 w 13"/>
                <a:gd name="T1" fmla="*/ 0 h 24"/>
                <a:gd name="T2" fmla="*/ 1 w 13"/>
                <a:gd name="T3" fmla="*/ 1 h 24"/>
                <a:gd name="T4" fmla="*/ 4 w 13"/>
                <a:gd name="T5" fmla="*/ 3 h 24"/>
                <a:gd name="T6" fmla="*/ 10 w 13"/>
                <a:gd name="T7" fmla="*/ 10 h 24"/>
                <a:gd name="T8" fmla="*/ 13 w 13"/>
                <a:gd name="T9" fmla="*/ 19 h 24"/>
                <a:gd name="T10" fmla="*/ 13 w 13"/>
                <a:gd name="T11" fmla="*/ 23 h 24"/>
                <a:gd name="T12" fmla="*/ 13 w 13"/>
                <a:gd name="T13" fmla="*/ 24 h 24"/>
                <a:gd name="T14" fmla="*/ 12 w 13"/>
                <a:gd name="T15" fmla="*/ 23 h 24"/>
                <a:gd name="T16" fmla="*/ 9 w 13"/>
                <a:gd name="T17" fmla="*/ 21 h 24"/>
                <a:gd name="T18" fmla="*/ 3 w 13"/>
                <a:gd name="T19" fmla="*/ 14 h 24"/>
                <a:gd name="T20" fmla="*/ 0 w 13"/>
                <a:gd name="T21" fmla="*/ 5 h 24"/>
                <a:gd name="T22" fmla="*/ 0 w 13"/>
                <a:gd name="T23" fmla="*/ 1 h 24"/>
                <a:gd name="T24" fmla="*/ 0 w 13"/>
                <a:gd name="T2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" h="24">
                  <a:moveTo>
                    <a:pt x="0" y="0"/>
                  </a:moveTo>
                  <a:cubicBezTo>
                    <a:pt x="0" y="0"/>
                    <a:pt x="0" y="0"/>
                    <a:pt x="1" y="1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4"/>
                    <a:pt x="8" y="7"/>
                    <a:pt x="10" y="10"/>
                  </a:cubicBezTo>
                  <a:cubicBezTo>
                    <a:pt x="11" y="13"/>
                    <a:pt x="12" y="16"/>
                    <a:pt x="13" y="19"/>
                  </a:cubicBezTo>
                  <a:cubicBezTo>
                    <a:pt x="13" y="21"/>
                    <a:pt x="13" y="22"/>
                    <a:pt x="13" y="23"/>
                  </a:cubicBezTo>
                  <a:cubicBezTo>
                    <a:pt x="13" y="23"/>
                    <a:pt x="13" y="24"/>
                    <a:pt x="13" y="24"/>
                  </a:cubicBezTo>
                  <a:cubicBezTo>
                    <a:pt x="13" y="24"/>
                    <a:pt x="12" y="24"/>
                    <a:pt x="12" y="23"/>
                  </a:cubicBezTo>
                  <a:cubicBezTo>
                    <a:pt x="11" y="23"/>
                    <a:pt x="10" y="22"/>
                    <a:pt x="9" y="21"/>
                  </a:cubicBezTo>
                  <a:cubicBezTo>
                    <a:pt x="7" y="20"/>
                    <a:pt x="5" y="17"/>
                    <a:pt x="3" y="14"/>
                  </a:cubicBezTo>
                  <a:cubicBezTo>
                    <a:pt x="1" y="11"/>
                    <a:pt x="0" y="8"/>
                    <a:pt x="0" y="5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1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1" name="Freeform 23"/>
            <p:cNvSpPr/>
            <p:nvPr/>
          </p:nvSpPr>
          <p:spPr bwMode="auto">
            <a:xfrm>
              <a:off x="5540376" y="3311525"/>
              <a:ext cx="38100" cy="93663"/>
            </a:xfrm>
            <a:custGeom>
              <a:avLst/>
              <a:gdLst>
                <a:gd name="T0" fmla="*/ 1 w 9"/>
                <a:gd name="T1" fmla="*/ 0 h 22"/>
                <a:gd name="T2" fmla="*/ 2 w 9"/>
                <a:gd name="T3" fmla="*/ 1 h 22"/>
                <a:gd name="T4" fmla="*/ 4 w 9"/>
                <a:gd name="T5" fmla="*/ 3 h 22"/>
                <a:gd name="T6" fmla="*/ 8 w 9"/>
                <a:gd name="T7" fmla="*/ 10 h 22"/>
                <a:gd name="T8" fmla="*/ 8 w 9"/>
                <a:gd name="T9" fmla="*/ 18 h 22"/>
                <a:gd name="T10" fmla="*/ 8 w 9"/>
                <a:gd name="T11" fmla="*/ 20 h 22"/>
                <a:gd name="T12" fmla="*/ 7 w 9"/>
                <a:gd name="T13" fmla="*/ 22 h 22"/>
                <a:gd name="T14" fmla="*/ 6 w 9"/>
                <a:gd name="T15" fmla="*/ 21 h 22"/>
                <a:gd name="T16" fmla="*/ 4 w 9"/>
                <a:gd name="T17" fmla="*/ 19 h 22"/>
                <a:gd name="T18" fmla="*/ 1 w 9"/>
                <a:gd name="T19" fmla="*/ 12 h 22"/>
                <a:gd name="T20" fmla="*/ 0 w 9"/>
                <a:gd name="T21" fmla="*/ 4 h 22"/>
                <a:gd name="T22" fmla="*/ 1 w 9"/>
                <a:gd name="T23" fmla="*/ 1 h 22"/>
                <a:gd name="T24" fmla="*/ 1 w 9"/>
                <a:gd name="T2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" h="22">
                  <a:moveTo>
                    <a:pt x="1" y="0"/>
                  </a:moveTo>
                  <a:cubicBezTo>
                    <a:pt x="1" y="0"/>
                    <a:pt x="2" y="0"/>
                    <a:pt x="2" y="1"/>
                  </a:cubicBezTo>
                  <a:cubicBezTo>
                    <a:pt x="3" y="1"/>
                    <a:pt x="4" y="2"/>
                    <a:pt x="4" y="3"/>
                  </a:cubicBezTo>
                  <a:cubicBezTo>
                    <a:pt x="6" y="5"/>
                    <a:pt x="7" y="7"/>
                    <a:pt x="8" y="10"/>
                  </a:cubicBezTo>
                  <a:cubicBezTo>
                    <a:pt x="9" y="13"/>
                    <a:pt x="9" y="15"/>
                    <a:pt x="8" y="18"/>
                  </a:cubicBezTo>
                  <a:cubicBezTo>
                    <a:pt x="8" y="19"/>
                    <a:pt x="8" y="20"/>
                    <a:pt x="8" y="20"/>
                  </a:cubicBezTo>
                  <a:cubicBezTo>
                    <a:pt x="7" y="21"/>
                    <a:pt x="7" y="22"/>
                    <a:pt x="7" y="22"/>
                  </a:cubicBezTo>
                  <a:cubicBezTo>
                    <a:pt x="7" y="22"/>
                    <a:pt x="7" y="21"/>
                    <a:pt x="6" y="21"/>
                  </a:cubicBezTo>
                  <a:cubicBezTo>
                    <a:pt x="6" y="20"/>
                    <a:pt x="5" y="20"/>
                    <a:pt x="4" y="19"/>
                  </a:cubicBezTo>
                  <a:cubicBezTo>
                    <a:pt x="3" y="17"/>
                    <a:pt x="1" y="14"/>
                    <a:pt x="1" y="12"/>
                  </a:cubicBezTo>
                  <a:cubicBezTo>
                    <a:pt x="0" y="9"/>
                    <a:pt x="0" y="6"/>
                    <a:pt x="0" y="4"/>
                  </a:cubicBezTo>
                  <a:cubicBezTo>
                    <a:pt x="0" y="3"/>
                    <a:pt x="1" y="2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2" name="Freeform 24"/>
            <p:cNvSpPr/>
            <p:nvPr/>
          </p:nvSpPr>
          <p:spPr bwMode="auto">
            <a:xfrm>
              <a:off x="5545138" y="3443288"/>
              <a:ext cx="46038" cy="85725"/>
            </a:xfrm>
            <a:custGeom>
              <a:avLst/>
              <a:gdLst>
                <a:gd name="T0" fmla="*/ 1 w 11"/>
                <a:gd name="T1" fmla="*/ 0 h 20"/>
                <a:gd name="T2" fmla="*/ 2 w 11"/>
                <a:gd name="T3" fmla="*/ 1 h 20"/>
                <a:gd name="T4" fmla="*/ 4 w 11"/>
                <a:gd name="T5" fmla="*/ 2 h 20"/>
                <a:gd name="T6" fmla="*/ 9 w 11"/>
                <a:gd name="T7" fmla="*/ 8 h 20"/>
                <a:gd name="T8" fmla="*/ 11 w 11"/>
                <a:gd name="T9" fmla="*/ 16 h 20"/>
                <a:gd name="T10" fmla="*/ 11 w 11"/>
                <a:gd name="T11" fmla="*/ 18 h 20"/>
                <a:gd name="T12" fmla="*/ 11 w 11"/>
                <a:gd name="T13" fmla="*/ 20 h 20"/>
                <a:gd name="T14" fmla="*/ 10 w 11"/>
                <a:gd name="T15" fmla="*/ 19 h 20"/>
                <a:gd name="T16" fmla="*/ 7 w 11"/>
                <a:gd name="T17" fmla="*/ 18 h 20"/>
                <a:gd name="T18" fmla="*/ 2 w 11"/>
                <a:gd name="T19" fmla="*/ 12 h 20"/>
                <a:gd name="T20" fmla="*/ 0 w 11"/>
                <a:gd name="T21" fmla="*/ 4 h 20"/>
                <a:gd name="T22" fmla="*/ 1 w 11"/>
                <a:gd name="T23" fmla="*/ 1 h 20"/>
                <a:gd name="T24" fmla="*/ 1 w 11"/>
                <a:gd name="T25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1" h="20">
                  <a:moveTo>
                    <a:pt x="1" y="0"/>
                  </a:moveTo>
                  <a:cubicBezTo>
                    <a:pt x="1" y="0"/>
                    <a:pt x="1" y="0"/>
                    <a:pt x="2" y="1"/>
                  </a:cubicBezTo>
                  <a:cubicBezTo>
                    <a:pt x="3" y="1"/>
                    <a:pt x="3" y="1"/>
                    <a:pt x="4" y="2"/>
                  </a:cubicBezTo>
                  <a:cubicBezTo>
                    <a:pt x="6" y="4"/>
                    <a:pt x="8" y="6"/>
                    <a:pt x="9" y="8"/>
                  </a:cubicBezTo>
                  <a:cubicBezTo>
                    <a:pt x="10" y="11"/>
                    <a:pt x="11" y="13"/>
                    <a:pt x="11" y="16"/>
                  </a:cubicBezTo>
                  <a:cubicBezTo>
                    <a:pt x="11" y="17"/>
                    <a:pt x="11" y="18"/>
                    <a:pt x="11" y="18"/>
                  </a:cubicBezTo>
                  <a:cubicBezTo>
                    <a:pt x="11" y="19"/>
                    <a:pt x="11" y="20"/>
                    <a:pt x="11" y="20"/>
                  </a:cubicBezTo>
                  <a:cubicBezTo>
                    <a:pt x="11" y="20"/>
                    <a:pt x="10" y="20"/>
                    <a:pt x="10" y="19"/>
                  </a:cubicBezTo>
                  <a:cubicBezTo>
                    <a:pt x="9" y="19"/>
                    <a:pt x="8" y="18"/>
                    <a:pt x="7" y="18"/>
                  </a:cubicBezTo>
                  <a:cubicBezTo>
                    <a:pt x="5" y="16"/>
                    <a:pt x="4" y="14"/>
                    <a:pt x="2" y="12"/>
                  </a:cubicBezTo>
                  <a:cubicBezTo>
                    <a:pt x="1" y="9"/>
                    <a:pt x="0" y="6"/>
                    <a:pt x="0" y="4"/>
                  </a:cubicBezTo>
                  <a:cubicBezTo>
                    <a:pt x="0" y="3"/>
                    <a:pt x="0" y="2"/>
                    <a:pt x="1" y="1"/>
                  </a:cubicBezTo>
                  <a:cubicBezTo>
                    <a:pt x="1" y="1"/>
                    <a:pt x="1" y="0"/>
                    <a:pt x="1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3" name="Freeform 25"/>
            <p:cNvSpPr/>
            <p:nvPr/>
          </p:nvSpPr>
          <p:spPr bwMode="auto">
            <a:xfrm>
              <a:off x="5649913" y="3405188"/>
              <a:ext cx="42863" cy="106363"/>
            </a:xfrm>
            <a:custGeom>
              <a:avLst/>
              <a:gdLst>
                <a:gd name="T0" fmla="*/ 0 w 10"/>
                <a:gd name="T1" fmla="*/ 0 h 25"/>
                <a:gd name="T2" fmla="*/ 2 w 10"/>
                <a:gd name="T3" fmla="*/ 0 h 25"/>
                <a:gd name="T4" fmla="*/ 4 w 10"/>
                <a:gd name="T5" fmla="*/ 3 h 25"/>
                <a:gd name="T6" fmla="*/ 9 w 10"/>
                <a:gd name="T7" fmla="*/ 11 h 25"/>
                <a:gd name="T8" fmla="*/ 10 w 10"/>
                <a:gd name="T9" fmla="*/ 20 h 25"/>
                <a:gd name="T10" fmla="*/ 10 w 10"/>
                <a:gd name="T11" fmla="*/ 23 h 25"/>
                <a:gd name="T12" fmla="*/ 9 w 10"/>
                <a:gd name="T13" fmla="*/ 25 h 25"/>
                <a:gd name="T14" fmla="*/ 8 w 10"/>
                <a:gd name="T15" fmla="*/ 24 h 25"/>
                <a:gd name="T16" fmla="*/ 6 w 10"/>
                <a:gd name="T17" fmla="*/ 21 h 25"/>
                <a:gd name="T18" fmla="*/ 1 w 10"/>
                <a:gd name="T19" fmla="*/ 13 h 25"/>
                <a:gd name="T20" fmla="*/ 0 w 10"/>
                <a:gd name="T21" fmla="*/ 4 h 25"/>
                <a:gd name="T22" fmla="*/ 0 w 10"/>
                <a:gd name="T23" fmla="*/ 1 h 25"/>
                <a:gd name="T24" fmla="*/ 0 w 1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" h="25">
                  <a:moveTo>
                    <a:pt x="0" y="0"/>
                  </a:moveTo>
                  <a:cubicBezTo>
                    <a:pt x="0" y="0"/>
                    <a:pt x="1" y="0"/>
                    <a:pt x="2" y="0"/>
                  </a:cubicBezTo>
                  <a:cubicBezTo>
                    <a:pt x="2" y="1"/>
                    <a:pt x="3" y="2"/>
                    <a:pt x="4" y="3"/>
                  </a:cubicBezTo>
                  <a:cubicBezTo>
                    <a:pt x="6" y="5"/>
                    <a:pt x="7" y="8"/>
                    <a:pt x="9" y="11"/>
                  </a:cubicBezTo>
                  <a:cubicBezTo>
                    <a:pt x="10" y="14"/>
                    <a:pt x="10" y="17"/>
                    <a:pt x="10" y="20"/>
                  </a:cubicBezTo>
                  <a:cubicBezTo>
                    <a:pt x="10" y="21"/>
                    <a:pt x="10" y="22"/>
                    <a:pt x="10" y="23"/>
                  </a:cubicBezTo>
                  <a:cubicBezTo>
                    <a:pt x="10" y="24"/>
                    <a:pt x="9" y="25"/>
                    <a:pt x="9" y="25"/>
                  </a:cubicBezTo>
                  <a:cubicBezTo>
                    <a:pt x="9" y="25"/>
                    <a:pt x="9" y="24"/>
                    <a:pt x="8" y="24"/>
                  </a:cubicBezTo>
                  <a:cubicBezTo>
                    <a:pt x="8" y="23"/>
                    <a:pt x="7" y="22"/>
                    <a:pt x="6" y="21"/>
                  </a:cubicBezTo>
                  <a:cubicBezTo>
                    <a:pt x="4" y="19"/>
                    <a:pt x="3" y="17"/>
                    <a:pt x="1" y="13"/>
                  </a:cubicBezTo>
                  <a:cubicBezTo>
                    <a:pt x="0" y="10"/>
                    <a:pt x="0" y="7"/>
                    <a:pt x="0" y="4"/>
                  </a:cubicBezTo>
                  <a:cubicBezTo>
                    <a:pt x="0" y="3"/>
                    <a:pt x="0" y="2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CA56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4" name="Freeform 26"/>
            <p:cNvSpPr/>
            <p:nvPr/>
          </p:nvSpPr>
          <p:spPr bwMode="auto">
            <a:xfrm>
              <a:off x="5710238" y="2682875"/>
              <a:ext cx="1141413" cy="1922463"/>
            </a:xfrm>
            <a:custGeom>
              <a:avLst/>
              <a:gdLst>
                <a:gd name="T0" fmla="*/ 203 w 269"/>
                <a:gd name="T1" fmla="*/ 55 h 452"/>
                <a:gd name="T2" fmla="*/ 4 w 269"/>
                <a:gd name="T3" fmla="*/ 126 h 452"/>
                <a:gd name="T4" fmla="*/ 226 w 269"/>
                <a:gd name="T5" fmla="*/ 451 h 452"/>
                <a:gd name="T6" fmla="*/ 203 w 269"/>
                <a:gd name="T7" fmla="*/ 55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9" h="452">
                  <a:moveTo>
                    <a:pt x="203" y="55"/>
                  </a:moveTo>
                  <a:cubicBezTo>
                    <a:pt x="152" y="6"/>
                    <a:pt x="0" y="0"/>
                    <a:pt x="4" y="126"/>
                  </a:cubicBezTo>
                  <a:cubicBezTo>
                    <a:pt x="8" y="226"/>
                    <a:pt x="183" y="452"/>
                    <a:pt x="226" y="451"/>
                  </a:cubicBezTo>
                  <a:cubicBezTo>
                    <a:pt x="269" y="450"/>
                    <a:pt x="254" y="103"/>
                    <a:pt x="203" y="55"/>
                  </a:cubicBezTo>
                  <a:close/>
                </a:path>
              </a:pathLst>
            </a:custGeom>
            <a:solidFill>
              <a:srgbClr val="3D83B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5" name="Freeform 27"/>
            <p:cNvSpPr/>
            <p:nvPr/>
          </p:nvSpPr>
          <p:spPr bwMode="auto">
            <a:xfrm>
              <a:off x="6453188" y="2835275"/>
              <a:ext cx="398463" cy="1766888"/>
            </a:xfrm>
            <a:custGeom>
              <a:avLst/>
              <a:gdLst>
                <a:gd name="T0" fmla="*/ 28 w 94"/>
                <a:gd name="T1" fmla="*/ 19 h 415"/>
                <a:gd name="T2" fmla="*/ 0 w 94"/>
                <a:gd name="T3" fmla="*/ 0 h 415"/>
                <a:gd name="T4" fmla="*/ 1 w 94"/>
                <a:gd name="T5" fmla="*/ 1 h 415"/>
                <a:gd name="T6" fmla="*/ 5 w 94"/>
                <a:gd name="T7" fmla="*/ 385 h 415"/>
                <a:gd name="T8" fmla="*/ 51 w 94"/>
                <a:gd name="T9" fmla="*/ 415 h 415"/>
                <a:gd name="T10" fmla="*/ 28 w 94"/>
                <a:gd name="T11" fmla="*/ 19 h 4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4" h="415">
                  <a:moveTo>
                    <a:pt x="28" y="19"/>
                  </a:moveTo>
                  <a:cubicBezTo>
                    <a:pt x="21" y="12"/>
                    <a:pt x="11" y="5"/>
                    <a:pt x="0" y="0"/>
                  </a:cubicBezTo>
                  <a:cubicBezTo>
                    <a:pt x="0" y="1"/>
                    <a:pt x="1" y="1"/>
                    <a:pt x="1" y="1"/>
                  </a:cubicBezTo>
                  <a:cubicBezTo>
                    <a:pt x="42" y="47"/>
                    <a:pt x="37" y="323"/>
                    <a:pt x="5" y="385"/>
                  </a:cubicBezTo>
                  <a:cubicBezTo>
                    <a:pt x="25" y="404"/>
                    <a:pt x="41" y="415"/>
                    <a:pt x="51" y="415"/>
                  </a:cubicBezTo>
                  <a:cubicBezTo>
                    <a:pt x="94" y="414"/>
                    <a:pt x="79" y="67"/>
                    <a:pt x="28" y="19"/>
                  </a:cubicBezTo>
                  <a:close/>
                </a:path>
              </a:pathLst>
            </a:custGeom>
            <a:solidFill>
              <a:srgbClr val="2169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28"/>
            <p:cNvSpPr/>
            <p:nvPr/>
          </p:nvSpPr>
          <p:spPr bwMode="auto">
            <a:xfrm>
              <a:off x="5849938" y="2895600"/>
              <a:ext cx="568325" cy="412750"/>
            </a:xfrm>
            <a:custGeom>
              <a:avLst/>
              <a:gdLst>
                <a:gd name="T0" fmla="*/ 5 w 134"/>
                <a:gd name="T1" fmla="*/ 67 h 97"/>
                <a:gd name="T2" fmla="*/ 20 w 134"/>
                <a:gd name="T3" fmla="*/ 89 h 97"/>
                <a:gd name="T4" fmla="*/ 27 w 134"/>
                <a:gd name="T5" fmla="*/ 91 h 97"/>
                <a:gd name="T6" fmla="*/ 31 w 134"/>
                <a:gd name="T7" fmla="*/ 89 h 97"/>
                <a:gd name="T8" fmla="*/ 34 w 134"/>
                <a:gd name="T9" fmla="*/ 86 h 97"/>
                <a:gd name="T10" fmla="*/ 42 w 134"/>
                <a:gd name="T11" fmla="*/ 69 h 97"/>
                <a:gd name="T12" fmla="*/ 43 w 134"/>
                <a:gd name="T13" fmla="*/ 49 h 97"/>
                <a:gd name="T14" fmla="*/ 42 w 134"/>
                <a:gd name="T15" fmla="*/ 25 h 97"/>
                <a:gd name="T16" fmla="*/ 54 w 134"/>
                <a:gd name="T17" fmla="*/ 44 h 97"/>
                <a:gd name="T18" fmla="*/ 66 w 134"/>
                <a:gd name="T19" fmla="*/ 57 h 97"/>
                <a:gd name="T20" fmla="*/ 79 w 134"/>
                <a:gd name="T21" fmla="*/ 64 h 97"/>
                <a:gd name="T22" fmla="*/ 82 w 134"/>
                <a:gd name="T23" fmla="*/ 63 h 97"/>
                <a:gd name="T24" fmla="*/ 82 w 134"/>
                <a:gd name="T25" fmla="*/ 63 h 97"/>
                <a:gd name="T26" fmla="*/ 82 w 134"/>
                <a:gd name="T27" fmla="*/ 63 h 97"/>
                <a:gd name="T28" fmla="*/ 82 w 134"/>
                <a:gd name="T29" fmla="*/ 63 h 97"/>
                <a:gd name="T30" fmla="*/ 84 w 134"/>
                <a:gd name="T31" fmla="*/ 62 h 97"/>
                <a:gd name="T32" fmla="*/ 86 w 134"/>
                <a:gd name="T33" fmla="*/ 60 h 97"/>
                <a:gd name="T34" fmla="*/ 90 w 134"/>
                <a:gd name="T35" fmla="*/ 45 h 97"/>
                <a:gd name="T36" fmla="*/ 88 w 134"/>
                <a:gd name="T37" fmla="*/ 28 h 97"/>
                <a:gd name="T38" fmla="*/ 82 w 134"/>
                <a:gd name="T39" fmla="*/ 0 h 97"/>
                <a:gd name="T40" fmla="*/ 97 w 134"/>
                <a:gd name="T41" fmla="*/ 23 h 97"/>
                <a:gd name="T42" fmla="*/ 106 w 134"/>
                <a:gd name="T43" fmla="*/ 34 h 97"/>
                <a:gd name="T44" fmla="*/ 121 w 134"/>
                <a:gd name="T45" fmla="*/ 45 h 97"/>
                <a:gd name="T46" fmla="*/ 126 w 134"/>
                <a:gd name="T47" fmla="*/ 44 h 97"/>
                <a:gd name="T48" fmla="*/ 130 w 134"/>
                <a:gd name="T49" fmla="*/ 39 h 97"/>
                <a:gd name="T50" fmla="*/ 130 w 134"/>
                <a:gd name="T51" fmla="*/ 25 h 97"/>
                <a:gd name="T52" fmla="*/ 132 w 134"/>
                <a:gd name="T53" fmla="*/ 25 h 97"/>
                <a:gd name="T54" fmla="*/ 133 w 134"/>
                <a:gd name="T55" fmla="*/ 40 h 97"/>
                <a:gd name="T56" fmla="*/ 129 w 134"/>
                <a:gd name="T57" fmla="*/ 47 h 97"/>
                <a:gd name="T58" fmla="*/ 120 w 134"/>
                <a:gd name="T59" fmla="*/ 50 h 97"/>
                <a:gd name="T60" fmla="*/ 101 w 134"/>
                <a:gd name="T61" fmla="*/ 39 h 97"/>
                <a:gd name="T62" fmla="*/ 91 w 134"/>
                <a:gd name="T63" fmla="*/ 28 h 97"/>
                <a:gd name="T64" fmla="*/ 95 w 134"/>
                <a:gd name="T65" fmla="*/ 20 h 97"/>
                <a:gd name="T66" fmla="*/ 98 w 134"/>
                <a:gd name="T67" fmla="*/ 33 h 97"/>
                <a:gd name="T68" fmla="*/ 98 w 134"/>
                <a:gd name="T69" fmla="*/ 52 h 97"/>
                <a:gd name="T70" fmla="*/ 93 w 134"/>
                <a:gd name="T71" fmla="*/ 66 h 97"/>
                <a:gd name="T72" fmla="*/ 89 w 134"/>
                <a:gd name="T73" fmla="*/ 70 h 97"/>
                <a:gd name="T74" fmla="*/ 87 w 134"/>
                <a:gd name="T75" fmla="*/ 71 h 97"/>
                <a:gd name="T76" fmla="*/ 86 w 134"/>
                <a:gd name="T77" fmla="*/ 72 h 97"/>
                <a:gd name="T78" fmla="*/ 83 w 134"/>
                <a:gd name="T79" fmla="*/ 73 h 97"/>
                <a:gd name="T80" fmla="*/ 71 w 134"/>
                <a:gd name="T81" fmla="*/ 72 h 97"/>
                <a:gd name="T82" fmla="*/ 51 w 134"/>
                <a:gd name="T83" fmla="*/ 55 h 97"/>
                <a:gd name="T84" fmla="*/ 44 w 134"/>
                <a:gd name="T85" fmla="*/ 44 h 97"/>
                <a:gd name="T86" fmla="*/ 52 w 134"/>
                <a:gd name="T87" fmla="*/ 49 h 97"/>
                <a:gd name="T88" fmla="*/ 49 w 134"/>
                <a:gd name="T89" fmla="*/ 70 h 97"/>
                <a:gd name="T90" fmla="*/ 39 w 134"/>
                <a:gd name="T91" fmla="*/ 90 h 97"/>
                <a:gd name="T92" fmla="*/ 34 w 134"/>
                <a:gd name="T93" fmla="*/ 94 h 97"/>
                <a:gd name="T94" fmla="*/ 29 w 134"/>
                <a:gd name="T95" fmla="*/ 96 h 97"/>
                <a:gd name="T96" fmla="*/ 17 w 134"/>
                <a:gd name="T97" fmla="*/ 93 h 97"/>
                <a:gd name="T98" fmla="*/ 8 w 134"/>
                <a:gd name="T99" fmla="*/ 81 h 97"/>
                <a:gd name="T100" fmla="*/ 0 w 134"/>
                <a:gd name="T101" fmla="*/ 54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97">
                  <a:moveTo>
                    <a:pt x="0" y="54"/>
                  </a:moveTo>
                  <a:cubicBezTo>
                    <a:pt x="1" y="59"/>
                    <a:pt x="3" y="63"/>
                    <a:pt x="5" y="67"/>
                  </a:cubicBezTo>
                  <a:cubicBezTo>
                    <a:pt x="7" y="71"/>
                    <a:pt x="9" y="75"/>
                    <a:pt x="12" y="79"/>
                  </a:cubicBezTo>
                  <a:cubicBezTo>
                    <a:pt x="14" y="83"/>
                    <a:pt x="17" y="86"/>
                    <a:pt x="20" y="89"/>
                  </a:cubicBezTo>
                  <a:cubicBezTo>
                    <a:pt x="22" y="90"/>
                    <a:pt x="23" y="91"/>
                    <a:pt x="25" y="91"/>
                  </a:cubicBezTo>
                  <a:cubicBezTo>
                    <a:pt x="26" y="91"/>
                    <a:pt x="27" y="91"/>
                    <a:pt x="27" y="91"/>
                  </a:cubicBezTo>
                  <a:cubicBezTo>
                    <a:pt x="28" y="91"/>
                    <a:pt x="29" y="90"/>
                    <a:pt x="30" y="90"/>
                  </a:cubicBezTo>
                  <a:cubicBezTo>
                    <a:pt x="31" y="89"/>
                    <a:pt x="31" y="89"/>
                    <a:pt x="31" y="89"/>
                  </a:cubicBezTo>
                  <a:cubicBezTo>
                    <a:pt x="32" y="88"/>
                    <a:pt x="32" y="88"/>
                    <a:pt x="32" y="88"/>
                  </a:cubicBezTo>
                  <a:cubicBezTo>
                    <a:pt x="33" y="87"/>
                    <a:pt x="34" y="87"/>
                    <a:pt x="34" y="86"/>
                  </a:cubicBezTo>
                  <a:cubicBezTo>
                    <a:pt x="36" y="84"/>
                    <a:pt x="37" y="83"/>
                    <a:pt x="38" y="81"/>
                  </a:cubicBezTo>
                  <a:cubicBezTo>
                    <a:pt x="40" y="77"/>
                    <a:pt x="41" y="73"/>
                    <a:pt x="42" y="69"/>
                  </a:cubicBezTo>
                  <a:cubicBezTo>
                    <a:pt x="42" y="64"/>
                    <a:pt x="43" y="60"/>
                    <a:pt x="43" y="55"/>
                  </a:cubicBezTo>
                  <a:cubicBezTo>
                    <a:pt x="43" y="53"/>
                    <a:pt x="43" y="51"/>
                    <a:pt x="43" y="49"/>
                  </a:cubicBezTo>
                  <a:cubicBezTo>
                    <a:pt x="43" y="47"/>
                    <a:pt x="43" y="44"/>
                    <a:pt x="43" y="42"/>
                  </a:cubicBezTo>
                  <a:cubicBezTo>
                    <a:pt x="42" y="25"/>
                    <a:pt x="42" y="25"/>
                    <a:pt x="42" y="25"/>
                  </a:cubicBezTo>
                  <a:cubicBezTo>
                    <a:pt x="51" y="40"/>
                    <a:pt x="51" y="40"/>
                    <a:pt x="51" y="40"/>
                  </a:cubicBezTo>
                  <a:cubicBezTo>
                    <a:pt x="52" y="41"/>
                    <a:pt x="53" y="43"/>
                    <a:pt x="54" y="44"/>
                  </a:cubicBezTo>
                  <a:cubicBezTo>
                    <a:pt x="55" y="46"/>
                    <a:pt x="57" y="47"/>
                    <a:pt x="58" y="49"/>
                  </a:cubicBezTo>
                  <a:cubicBezTo>
                    <a:pt x="60" y="52"/>
                    <a:pt x="63" y="55"/>
                    <a:pt x="66" y="57"/>
                  </a:cubicBezTo>
                  <a:cubicBezTo>
                    <a:pt x="69" y="60"/>
                    <a:pt x="72" y="62"/>
                    <a:pt x="75" y="63"/>
                  </a:cubicBezTo>
                  <a:cubicBezTo>
                    <a:pt x="76" y="64"/>
                    <a:pt x="78" y="64"/>
                    <a:pt x="79" y="64"/>
                  </a:cubicBezTo>
                  <a:cubicBezTo>
                    <a:pt x="79" y="64"/>
                    <a:pt x="80" y="64"/>
                    <a:pt x="81" y="64"/>
                  </a:cubicBezTo>
                  <a:cubicBezTo>
                    <a:pt x="81" y="64"/>
                    <a:pt x="81" y="64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3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4" y="62"/>
                    <a:pt x="84" y="62"/>
                    <a:pt x="84" y="62"/>
                  </a:cubicBezTo>
                  <a:cubicBezTo>
                    <a:pt x="85" y="61"/>
                    <a:pt x="85" y="61"/>
                    <a:pt x="86" y="60"/>
                  </a:cubicBezTo>
                  <a:cubicBezTo>
                    <a:pt x="87" y="59"/>
                    <a:pt x="87" y="58"/>
                    <a:pt x="88" y="56"/>
                  </a:cubicBezTo>
                  <a:cubicBezTo>
                    <a:pt x="89" y="53"/>
                    <a:pt x="89" y="49"/>
                    <a:pt x="90" y="45"/>
                  </a:cubicBezTo>
                  <a:cubicBezTo>
                    <a:pt x="90" y="42"/>
                    <a:pt x="90" y="38"/>
                    <a:pt x="89" y="34"/>
                  </a:cubicBezTo>
                  <a:cubicBezTo>
                    <a:pt x="89" y="32"/>
                    <a:pt x="89" y="30"/>
                    <a:pt x="88" y="28"/>
                  </a:cubicBezTo>
                  <a:cubicBezTo>
                    <a:pt x="88" y="26"/>
                    <a:pt x="88" y="24"/>
                    <a:pt x="87" y="22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94" y="19"/>
                    <a:pt x="94" y="19"/>
                    <a:pt x="94" y="19"/>
                  </a:cubicBezTo>
                  <a:cubicBezTo>
                    <a:pt x="95" y="20"/>
                    <a:pt x="96" y="22"/>
                    <a:pt x="97" y="23"/>
                  </a:cubicBezTo>
                  <a:cubicBezTo>
                    <a:pt x="98" y="24"/>
                    <a:pt x="99" y="26"/>
                    <a:pt x="100" y="27"/>
                  </a:cubicBezTo>
                  <a:cubicBezTo>
                    <a:pt x="102" y="29"/>
                    <a:pt x="104" y="32"/>
                    <a:pt x="106" y="34"/>
                  </a:cubicBezTo>
                  <a:cubicBezTo>
                    <a:pt x="108" y="37"/>
                    <a:pt x="111" y="39"/>
                    <a:pt x="113" y="41"/>
                  </a:cubicBezTo>
                  <a:cubicBezTo>
                    <a:pt x="115" y="43"/>
                    <a:pt x="118" y="44"/>
                    <a:pt x="121" y="45"/>
                  </a:cubicBezTo>
                  <a:cubicBezTo>
                    <a:pt x="122" y="45"/>
                    <a:pt x="123" y="45"/>
                    <a:pt x="124" y="45"/>
                  </a:cubicBezTo>
                  <a:cubicBezTo>
                    <a:pt x="125" y="45"/>
                    <a:pt x="125" y="44"/>
                    <a:pt x="126" y="44"/>
                  </a:cubicBezTo>
                  <a:cubicBezTo>
                    <a:pt x="126" y="44"/>
                    <a:pt x="127" y="43"/>
                    <a:pt x="127" y="42"/>
                  </a:cubicBezTo>
                  <a:cubicBezTo>
                    <a:pt x="128" y="41"/>
                    <a:pt x="129" y="40"/>
                    <a:pt x="130" y="39"/>
                  </a:cubicBezTo>
                  <a:cubicBezTo>
                    <a:pt x="130" y="37"/>
                    <a:pt x="131" y="36"/>
                    <a:pt x="131" y="34"/>
                  </a:cubicBezTo>
                  <a:cubicBezTo>
                    <a:pt x="131" y="31"/>
                    <a:pt x="131" y="28"/>
                    <a:pt x="130" y="25"/>
                  </a:cubicBezTo>
                  <a:cubicBezTo>
                    <a:pt x="129" y="22"/>
                    <a:pt x="128" y="19"/>
                    <a:pt x="127" y="16"/>
                  </a:cubicBezTo>
                  <a:cubicBezTo>
                    <a:pt x="129" y="18"/>
                    <a:pt x="130" y="21"/>
                    <a:pt x="132" y="25"/>
                  </a:cubicBezTo>
                  <a:cubicBezTo>
                    <a:pt x="133" y="28"/>
                    <a:pt x="134" y="31"/>
                    <a:pt x="134" y="35"/>
                  </a:cubicBezTo>
                  <a:cubicBezTo>
                    <a:pt x="134" y="36"/>
                    <a:pt x="134" y="38"/>
                    <a:pt x="133" y="40"/>
                  </a:cubicBezTo>
                  <a:cubicBezTo>
                    <a:pt x="132" y="42"/>
                    <a:pt x="131" y="43"/>
                    <a:pt x="130" y="45"/>
                  </a:cubicBezTo>
                  <a:cubicBezTo>
                    <a:pt x="130" y="46"/>
                    <a:pt x="129" y="46"/>
                    <a:pt x="129" y="47"/>
                  </a:cubicBezTo>
                  <a:cubicBezTo>
                    <a:pt x="128" y="48"/>
                    <a:pt x="127" y="49"/>
                    <a:pt x="126" y="49"/>
                  </a:cubicBezTo>
                  <a:cubicBezTo>
                    <a:pt x="124" y="50"/>
                    <a:pt x="122" y="50"/>
                    <a:pt x="120" y="50"/>
                  </a:cubicBezTo>
                  <a:cubicBezTo>
                    <a:pt x="116" y="49"/>
                    <a:pt x="112" y="48"/>
                    <a:pt x="109" y="46"/>
                  </a:cubicBezTo>
                  <a:cubicBezTo>
                    <a:pt x="107" y="44"/>
                    <a:pt x="104" y="41"/>
                    <a:pt x="101" y="39"/>
                  </a:cubicBezTo>
                  <a:cubicBezTo>
                    <a:pt x="99" y="37"/>
                    <a:pt x="97" y="34"/>
                    <a:pt x="94" y="32"/>
                  </a:cubicBezTo>
                  <a:cubicBezTo>
                    <a:pt x="93" y="30"/>
                    <a:pt x="92" y="29"/>
                    <a:pt x="91" y="28"/>
                  </a:cubicBezTo>
                  <a:cubicBezTo>
                    <a:pt x="90" y="26"/>
                    <a:pt x="89" y="25"/>
                    <a:pt x="88" y="23"/>
                  </a:cubicBezTo>
                  <a:cubicBezTo>
                    <a:pt x="95" y="20"/>
                    <a:pt x="95" y="20"/>
                    <a:pt x="95" y="20"/>
                  </a:cubicBezTo>
                  <a:cubicBezTo>
                    <a:pt x="96" y="22"/>
                    <a:pt x="96" y="24"/>
                    <a:pt x="97" y="26"/>
                  </a:cubicBezTo>
                  <a:cubicBezTo>
                    <a:pt x="97" y="29"/>
                    <a:pt x="97" y="31"/>
                    <a:pt x="98" y="33"/>
                  </a:cubicBezTo>
                  <a:cubicBezTo>
                    <a:pt x="98" y="37"/>
                    <a:pt x="99" y="41"/>
                    <a:pt x="99" y="46"/>
                  </a:cubicBezTo>
                  <a:cubicBezTo>
                    <a:pt x="99" y="48"/>
                    <a:pt x="98" y="50"/>
                    <a:pt x="98" y="52"/>
                  </a:cubicBezTo>
                  <a:cubicBezTo>
                    <a:pt x="98" y="55"/>
                    <a:pt x="97" y="57"/>
                    <a:pt x="96" y="59"/>
                  </a:cubicBezTo>
                  <a:cubicBezTo>
                    <a:pt x="96" y="61"/>
                    <a:pt x="95" y="64"/>
                    <a:pt x="93" y="66"/>
                  </a:cubicBezTo>
                  <a:cubicBezTo>
                    <a:pt x="92" y="67"/>
                    <a:pt x="91" y="68"/>
                    <a:pt x="90" y="69"/>
                  </a:cubicBezTo>
                  <a:cubicBezTo>
                    <a:pt x="90" y="69"/>
                    <a:pt x="89" y="70"/>
                    <a:pt x="89" y="70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7" y="71"/>
                    <a:pt x="87" y="71"/>
                    <a:pt x="87" y="71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2"/>
                    <a:pt x="85" y="72"/>
                    <a:pt x="85" y="72"/>
                  </a:cubicBezTo>
                  <a:cubicBezTo>
                    <a:pt x="85" y="72"/>
                    <a:pt x="84" y="73"/>
                    <a:pt x="83" y="73"/>
                  </a:cubicBezTo>
                  <a:cubicBezTo>
                    <a:pt x="82" y="73"/>
                    <a:pt x="80" y="73"/>
                    <a:pt x="79" y="73"/>
                  </a:cubicBezTo>
                  <a:cubicBezTo>
                    <a:pt x="76" y="73"/>
                    <a:pt x="74" y="73"/>
                    <a:pt x="71" y="72"/>
                  </a:cubicBezTo>
                  <a:cubicBezTo>
                    <a:pt x="67" y="70"/>
                    <a:pt x="63" y="67"/>
                    <a:pt x="60" y="64"/>
                  </a:cubicBezTo>
                  <a:cubicBezTo>
                    <a:pt x="56" y="61"/>
                    <a:pt x="54" y="58"/>
                    <a:pt x="51" y="55"/>
                  </a:cubicBezTo>
                  <a:cubicBezTo>
                    <a:pt x="50" y="53"/>
                    <a:pt x="48" y="51"/>
                    <a:pt x="47" y="50"/>
                  </a:cubicBezTo>
                  <a:cubicBezTo>
                    <a:pt x="46" y="48"/>
                    <a:pt x="45" y="46"/>
                    <a:pt x="44" y="44"/>
                  </a:cubicBezTo>
                  <a:cubicBezTo>
                    <a:pt x="52" y="42"/>
                    <a:pt x="52" y="42"/>
                    <a:pt x="52" y="42"/>
                  </a:cubicBezTo>
                  <a:cubicBezTo>
                    <a:pt x="52" y="44"/>
                    <a:pt x="52" y="46"/>
                    <a:pt x="52" y="49"/>
                  </a:cubicBezTo>
                  <a:cubicBezTo>
                    <a:pt x="52" y="51"/>
                    <a:pt x="51" y="54"/>
                    <a:pt x="51" y="56"/>
                  </a:cubicBezTo>
                  <a:cubicBezTo>
                    <a:pt x="51" y="61"/>
                    <a:pt x="50" y="65"/>
                    <a:pt x="49" y="70"/>
                  </a:cubicBezTo>
                  <a:cubicBezTo>
                    <a:pt x="48" y="75"/>
                    <a:pt x="46" y="80"/>
                    <a:pt x="44" y="84"/>
                  </a:cubicBezTo>
                  <a:cubicBezTo>
                    <a:pt x="42" y="86"/>
                    <a:pt x="41" y="88"/>
                    <a:pt x="39" y="90"/>
                  </a:cubicBezTo>
                  <a:cubicBezTo>
                    <a:pt x="38" y="91"/>
                    <a:pt x="37" y="92"/>
                    <a:pt x="36" y="93"/>
                  </a:cubicBezTo>
                  <a:cubicBezTo>
                    <a:pt x="35" y="93"/>
                    <a:pt x="35" y="94"/>
                    <a:pt x="34" y="94"/>
                  </a:cubicBezTo>
                  <a:cubicBezTo>
                    <a:pt x="33" y="95"/>
                    <a:pt x="33" y="95"/>
                    <a:pt x="33" y="95"/>
                  </a:cubicBezTo>
                  <a:cubicBezTo>
                    <a:pt x="31" y="96"/>
                    <a:pt x="30" y="96"/>
                    <a:pt x="29" y="96"/>
                  </a:cubicBezTo>
                  <a:cubicBezTo>
                    <a:pt x="27" y="97"/>
                    <a:pt x="26" y="97"/>
                    <a:pt x="24" y="96"/>
                  </a:cubicBezTo>
                  <a:cubicBezTo>
                    <a:pt x="21" y="96"/>
                    <a:pt x="19" y="94"/>
                    <a:pt x="17" y="93"/>
                  </a:cubicBezTo>
                  <a:cubicBezTo>
                    <a:pt x="15" y="91"/>
                    <a:pt x="13" y="89"/>
                    <a:pt x="12" y="87"/>
                  </a:cubicBezTo>
                  <a:cubicBezTo>
                    <a:pt x="11" y="85"/>
                    <a:pt x="10" y="83"/>
                    <a:pt x="8" y="81"/>
                  </a:cubicBezTo>
                  <a:cubicBezTo>
                    <a:pt x="6" y="76"/>
                    <a:pt x="5" y="72"/>
                    <a:pt x="3" y="68"/>
                  </a:cubicBezTo>
                  <a:cubicBezTo>
                    <a:pt x="2" y="63"/>
                    <a:pt x="1" y="59"/>
                    <a:pt x="0" y="54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29"/>
            <p:cNvSpPr/>
            <p:nvPr/>
          </p:nvSpPr>
          <p:spPr bwMode="auto">
            <a:xfrm>
              <a:off x="5930901" y="3248025"/>
              <a:ext cx="576263" cy="412750"/>
            </a:xfrm>
            <a:custGeom>
              <a:avLst/>
              <a:gdLst>
                <a:gd name="T0" fmla="*/ 2 w 136"/>
                <a:gd name="T1" fmla="*/ 76 h 97"/>
                <a:gd name="T2" fmla="*/ 12 w 136"/>
                <a:gd name="T3" fmla="*/ 91 h 97"/>
                <a:gd name="T4" fmla="*/ 22 w 136"/>
                <a:gd name="T5" fmla="*/ 92 h 97"/>
                <a:gd name="T6" fmla="*/ 32 w 136"/>
                <a:gd name="T7" fmla="*/ 86 h 97"/>
                <a:gd name="T8" fmla="*/ 38 w 136"/>
                <a:gd name="T9" fmla="*/ 76 h 97"/>
                <a:gd name="T10" fmla="*/ 39 w 136"/>
                <a:gd name="T11" fmla="*/ 58 h 97"/>
                <a:gd name="T12" fmla="*/ 36 w 136"/>
                <a:gd name="T13" fmla="*/ 46 h 97"/>
                <a:gd name="T14" fmla="*/ 43 w 136"/>
                <a:gd name="T15" fmla="*/ 43 h 97"/>
                <a:gd name="T16" fmla="*/ 53 w 136"/>
                <a:gd name="T17" fmla="*/ 55 h 97"/>
                <a:gd name="T18" fmla="*/ 76 w 136"/>
                <a:gd name="T19" fmla="*/ 76 h 97"/>
                <a:gd name="T20" fmla="*/ 87 w 136"/>
                <a:gd name="T21" fmla="*/ 78 h 97"/>
                <a:gd name="T22" fmla="*/ 88 w 136"/>
                <a:gd name="T23" fmla="*/ 77 h 97"/>
                <a:gd name="T24" fmla="*/ 89 w 136"/>
                <a:gd name="T25" fmla="*/ 76 h 97"/>
                <a:gd name="T26" fmla="*/ 92 w 136"/>
                <a:gd name="T27" fmla="*/ 67 h 97"/>
                <a:gd name="T28" fmla="*/ 89 w 136"/>
                <a:gd name="T29" fmla="*/ 36 h 97"/>
                <a:gd name="T30" fmla="*/ 85 w 136"/>
                <a:gd name="T31" fmla="*/ 21 h 97"/>
                <a:gd name="T32" fmla="*/ 92 w 136"/>
                <a:gd name="T33" fmla="*/ 17 h 97"/>
                <a:gd name="T34" fmla="*/ 108 w 136"/>
                <a:gd name="T35" fmla="*/ 36 h 97"/>
                <a:gd name="T36" fmla="*/ 125 w 136"/>
                <a:gd name="T37" fmla="*/ 52 h 97"/>
                <a:gd name="T38" fmla="*/ 128 w 136"/>
                <a:gd name="T39" fmla="*/ 53 h 97"/>
                <a:gd name="T40" fmla="*/ 128 w 136"/>
                <a:gd name="T41" fmla="*/ 53 h 97"/>
                <a:gd name="T42" fmla="*/ 128 w 136"/>
                <a:gd name="T43" fmla="*/ 53 h 97"/>
                <a:gd name="T44" fmla="*/ 128 w 136"/>
                <a:gd name="T45" fmla="*/ 53 h 97"/>
                <a:gd name="T46" fmla="*/ 131 w 136"/>
                <a:gd name="T47" fmla="*/ 49 h 97"/>
                <a:gd name="T48" fmla="*/ 133 w 136"/>
                <a:gd name="T49" fmla="*/ 25 h 97"/>
                <a:gd name="T50" fmla="*/ 136 w 136"/>
                <a:gd name="T51" fmla="*/ 37 h 97"/>
                <a:gd name="T52" fmla="*/ 132 w 136"/>
                <a:gd name="T53" fmla="*/ 57 h 97"/>
                <a:gd name="T54" fmla="*/ 129 w 136"/>
                <a:gd name="T55" fmla="*/ 58 h 97"/>
                <a:gd name="T56" fmla="*/ 128 w 136"/>
                <a:gd name="T57" fmla="*/ 58 h 97"/>
                <a:gd name="T58" fmla="*/ 128 w 136"/>
                <a:gd name="T59" fmla="*/ 58 h 97"/>
                <a:gd name="T60" fmla="*/ 127 w 136"/>
                <a:gd name="T61" fmla="*/ 58 h 97"/>
                <a:gd name="T62" fmla="*/ 117 w 136"/>
                <a:gd name="T63" fmla="*/ 54 h 97"/>
                <a:gd name="T64" fmla="*/ 103 w 136"/>
                <a:gd name="T65" fmla="*/ 41 h 97"/>
                <a:gd name="T66" fmla="*/ 85 w 136"/>
                <a:gd name="T67" fmla="*/ 22 h 97"/>
                <a:gd name="T68" fmla="*/ 95 w 136"/>
                <a:gd name="T69" fmla="*/ 26 h 97"/>
                <a:gd name="T70" fmla="*/ 100 w 136"/>
                <a:gd name="T71" fmla="*/ 51 h 97"/>
                <a:gd name="T72" fmla="*/ 99 w 136"/>
                <a:gd name="T73" fmla="*/ 78 h 97"/>
                <a:gd name="T74" fmla="*/ 95 w 136"/>
                <a:gd name="T75" fmla="*/ 83 h 97"/>
                <a:gd name="T76" fmla="*/ 93 w 136"/>
                <a:gd name="T77" fmla="*/ 85 h 97"/>
                <a:gd name="T78" fmla="*/ 81 w 136"/>
                <a:gd name="T79" fmla="*/ 87 h 97"/>
                <a:gd name="T80" fmla="*/ 58 w 136"/>
                <a:gd name="T81" fmla="*/ 73 h 97"/>
                <a:gd name="T82" fmla="*/ 42 w 136"/>
                <a:gd name="T83" fmla="*/ 54 h 97"/>
                <a:gd name="T84" fmla="*/ 44 w 136"/>
                <a:gd name="T85" fmla="*/ 44 h 97"/>
                <a:gd name="T86" fmla="*/ 46 w 136"/>
                <a:gd name="T87" fmla="*/ 57 h 97"/>
                <a:gd name="T88" fmla="*/ 41 w 136"/>
                <a:gd name="T89" fmla="*/ 85 h 97"/>
                <a:gd name="T90" fmla="*/ 30 w 136"/>
                <a:gd name="T91" fmla="*/ 94 h 97"/>
                <a:gd name="T92" fmla="*/ 16 w 136"/>
                <a:gd name="T93" fmla="*/ 97 h 97"/>
                <a:gd name="T94" fmla="*/ 5 w 136"/>
                <a:gd name="T95" fmla="*/ 89 h 97"/>
                <a:gd name="T96" fmla="*/ 0 w 136"/>
                <a:gd name="T97" fmla="*/ 63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6" h="97">
                  <a:moveTo>
                    <a:pt x="0" y="63"/>
                  </a:moveTo>
                  <a:cubicBezTo>
                    <a:pt x="0" y="68"/>
                    <a:pt x="1" y="72"/>
                    <a:pt x="2" y="76"/>
                  </a:cubicBezTo>
                  <a:cubicBezTo>
                    <a:pt x="3" y="80"/>
                    <a:pt x="5" y="84"/>
                    <a:pt x="7" y="87"/>
                  </a:cubicBezTo>
                  <a:cubicBezTo>
                    <a:pt x="9" y="89"/>
                    <a:pt x="10" y="90"/>
                    <a:pt x="12" y="91"/>
                  </a:cubicBezTo>
                  <a:cubicBezTo>
                    <a:pt x="13" y="92"/>
                    <a:pt x="15" y="93"/>
                    <a:pt x="17" y="93"/>
                  </a:cubicBezTo>
                  <a:cubicBezTo>
                    <a:pt x="19" y="93"/>
                    <a:pt x="21" y="93"/>
                    <a:pt x="22" y="92"/>
                  </a:cubicBezTo>
                  <a:cubicBezTo>
                    <a:pt x="24" y="91"/>
                    <a:pt x="26" y="90"/>
                    <a:pt x="28" y="89"/>
                  </a:cubicBezTo>
                  <a:cubicBezTo>
                    <a:pt x="29" y="88"/>
                    <a:pt x="31" y="87"/>
                    <a:pt x="32" y="86"/>
                  </a:cubicBezTo>
                  <a:cubicBezTo>
                    <a:pt x="34" y="84"/>
                    <a:pt x="35" y="83"/>
                    <a:pt x="36" y="81"/>
                  </a:cubicBezTo>
                  <a:cubicBezTo>
                    <a:pt x="37" y="80"/>
                    <a:pt x="37" y="78"/>
                    <a:pt x="38" y="76"/>
                  </a:cubicBezTo>
                  <a:cubicBezTo>
                    <a:pt x="38" y="74"/>
                    <a:pt x="39" y="72"/>
                    <a:pt x="39" y="70"/>
                  </a:cubicBezTo>
                  <a:cubicBezTo>
                    <a:pt x="39" y="66"/>
                    <a:pt x="39" y="62"/>
                    <a:pt x="39" y="58"/>
                  </a:cubicBezTo>
                  <a:cubicBezTo>
                    <a:pt x="39" y="56"/>
                    <a:pt x="38" y="54"/>
                    <a:pt x="38" y="52"/>
                  </a:cubicBezTo>
                  <a:cubicBezTo>
                    <a:pt x="37" y="50"/>
                    <a:pt x="37" y="48"/>
                    <a:pt x="36" y="46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43" y="43"/>
                    <a:pt x="43" y="43"/>
                    <a:pt x="43" y="43"/>
                  </a:cubicBezTo>
                  <a:cubicBezTo>
                    <a:pt x="45" y="45"/>
                    <a:pt x="47" y="47"/>
                    <a:pt x="48" y="49"/>
                  </a:cubicBezTo>
                  <a:cubicBezTo>
                    <a:pt x="50" y="51"/>
                    <a:pt x="52" y="53"/>
                    <a:pt x="53" y="55"/>
                  </a:cubicBezTo>
                  <a:cubicBezTo>
                    <a:pt x="57" y="59"/>
                    <a:pt x="61" y="63"/>
                    <a:pt x="64" y="67"/>
                  </a:cubicBezTo>
                  <a:cubicBezTo>
                    <a:pt x="68" y="70"/>
                    <a:pt x="72" y="73"/>
                    <a:pt x="76" y="76"/>
                  </a:cubicBezTo>
                  <a:cubicBezTo>
                    <a:pt x="78" y="77"/>
                    <a:pt x="81" y="78"/>
                    <a:pt x="82" y="78"/>
                  </a:cubicBezTo>
                  <a:cubicBezTo>
                    <a:pt x="84" y="79"/>
                    <a:pt x="86" y="78"/>
                    <a:pt x="87" y="78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8" y="77"/>
                    <a:pt x="88" y="77"/>
                  </a:cubicBezTo>
                  <a:cubicBezTo>
                    <a:pt x="88" y="77"/>
                    <a:pt x="89" y="77"/>
                    <a:pt x="89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6"/>
                    <a:pt x="90" y="75"/>
                    <a:pt x="90" y="74"/>
                  </a:cubicBezTo>
                  <a:cubicBezTo>
                    <a:pt x="91" y="72"/>
                    <a:pt x="92" y="70"/>
                    <a:pt x="92" y="67"/>
                  </a:cubicBezTo>
                  <a:cubicBezTo>
                    <a:pt x="92" y="63"/>
                    <a:pt x="92" y="57"/>
                    <a:pt x="92" y="52"/>
                  </a:cubicBezTo>
                  <a:cubicBezTo>
                    <a:pt x="91" y="47"/>
                    <a:pt x="90" y="42"/>
                    <a:pt x="89" y="36"/>
                  </a:cubicBezTo>
                  <a:cubicBezTo>
                    <a:pt x="88" y="34"/>
                    <a:pt x="88" y="31"/>
                    <a:pt x="87" y="29"/>
                  </a:cubicBezTo>
                  <a:cubicBezTo>
                    <a:pt x="86" y="26"/>
                    <a:pt x="86" y="23"/>
                    <a:pt x="85" y="21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92" y="17"/>
                    <a:pt x="92" y="17"/>
                    <a:pt x="92" y="17"/>
                  </a:cubicBezTo>
                  <a:cubicBezTo>
                    <a:pt x="94" y="20"/>
                    <a:pt x="97" y="24"/>
                    <a:pt x="100" y="27"/>
                  </a:cubicBezTo>
                  <a:cubicBezTo>
                    <a:pt x="102" y="30"/>
                    <a:pt x="105" y="33"/>
                    <a:pt x="108" y="36"/>
                  </a:cubicBezTo>
                  <a:cubicBezTo>
                    <a:pt x="110" y="39"/>
                    <a:pt x="113" y="42"/>
                    <a:pt x="116" y="45"/>
                  </a:cubicBezTo>
                  <a:cubicBezTo>
                    <a:pt x="119" y="48"/>
                    <a:pt x="122" y="51"/>
                    <a:pt x="125" y="52"/>
                  </a:cubicBezTo>
                  <a:cubicBezTo>
                    <a:pt x="126" y="53"/>
                    <a:pt x="127" y="53"/>
                    <a:pt x="127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8" y="53"/>
                    <a:pt x="128" y="53"/>
                    <a:pt x="128" y="53"/>
                  </a:cubicBezTo>
                  <a:cubicBezTo>
                    <a:pt x="129" y="53"/>
                    <a:pt x="128" y="53"/>
                    <a:pt x="129" y="53"/>
                  </a:cubicBezTo>
                  <a:cubicBezTo>
                    <a:pt x="130" y="52"/>
                    <a:pt x="131" y="51"/>
                    <a:pt x="131" y="49"/>
                  </a:cubicBezTo>
                  <a:cubicBezTo>
                    <a:pt x="132" y="45"/>
                    <a:pt x="133" y="41"/>
                    <a:pt x="133" y="37"/>
                  </a:cubicBezTo>
                  <a:cubicBezTo>
                    <a:pt x="133" y="33"/>
                    <a:pt x="133" y="29"/>
                    <a:pt x="133" y="25"/>
                  </a:cubicBezTo>
                  <a:cubicBezTo>
                    <a:pt x="133" y="20"/>
                    <a:pt x="133" y="16"/>
                    <a:pt x="132" y="12"/>
                  </a:cubicBezTo>
                  <a:cubicBezTo>
                    <a:pt x="134" y="20"/>
                    <a:pt x="135" y="29"/>
                    <a:pt x="136" y="37"/>
                  </a:cubicBezTo>
                  <a:cubicBezTo>
                    <a:pt x="136" y="41"/>
                    <a:pt x="136" y="46"/>
                    <a:pt x="135" y="50"/>
                  </a:cubicBezTo>
                  <a:cubicBezTo>
                    <a:pt x="135" y="52"/>
                    <a:pt x="134" y="55"/>
                    <a:pt x="132" y="57"/>
                  </a:cubicBezTo>
                  <a:cubicBezTo>
                    <a:pt x="131" y="57"/>
                    <a:pt x="130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28" y="58"/>
                    <a:pt x="129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8" y="58"/>
                    <a:pt x="128" y="58"/>
                  </a:cubicBezTo>
                  <a:cubicBezTo>
                    <a:pt x="128" y="58"/>
                    <a:pt x="127" y="58"/>
                    <a:pt x="127" y="58"/>
                  </a:cubicBezTo>
                  <a:cubicBezTo>
                    <a:pt x="125" y="58"/>
                    <a:pt x="124" y="58"/>
                    <a:pt x="123" y="57"/>
                  </a:cubicBezTo>
                  <a:cubicBezTo>
                    <a:pt x="121" y="56"/>
                    <a:pt x="119" y="55"/>
                    <a:pt x="117" y="54"/>
                  </a:cubicBezTo>
                  <a:cubicBezTo>
                    <a:pt x="115" y="52"/>
                    <a:pt x="114" y="51"/>
                    <a:pt x="112" y="50"/>
                  </a:cubicBezTo>
                  <a:cubicBezTo>
                    <a:pt x="109" y="47"/>
                    <a:pt x="106" y="44"/>
                    <a:pt x="103" y="41"/>
                  </a:cubicBezTo>
                  <a:cubicBezTo>
                    <a:pt x="100" y="38"/>
                    <a:pt x="97" y="35"/>
                    <a:pt x="94" y="32"/>
                  </a:cubicBezTo>
                  <a:cubicBezTo>
                    <a:pt x="91" y="29"/>
                    <a:pt x="88" y="26"/>
                    <a:pt x="85" y="22"/>
                  </a:cubicBezTo>
                  <a:cubicBezTo>
                    <a:pt x="93" y="18"/>
                    <a:pt x="93" y="18"/>
                    <a:pt x="93" y="18"/>
                  </a:cubicBezTo>
                  <a:cubicBezTo>
                    <a:pt x="93" y="21"/>
                    <a:pt x="94" y="24"/>
                    <a:pt x="95" y="26"/>
                  </a:cubicBezTo>
                  <a:cubicBezTo>
                    <a:pt x="96" y="29"/>
                    <a:pt x="97" y="32"/>
                    <a:pt x="97" y="35"/>
                  </a:cubicBezTo>
                  <a:cubicBezTo>
                    <a:pt x="99" y="40"/>
                    <a:pt x="100" y="45"/>
                    <a:pt x="100" y="51"/>
                  </a:cubicBezTo>
                  <a:cubicBezTo>
                    <a:pt x="101" y="57"/>
                    <a:pt x="102" y="62"/>
                    <a:pt x="101" y="68"/>
                  </a:cubicBezTo>
                  <a:cubicBezTo>
                    <a:pt x="101" y="71"/>
                    <a:pt x="100" y="74"/>
                    <a:pt x="99" y="78"/>
                  </a:cubicBezTo>
                  <a:cubicBezTo>
                    <a:pt x="98" y="79"/>
                    <a:pt x="98" y="81"/>
                    <a:pt x="96" y="82"/>
                  </a:cubicBezTo>
                  <a:cubicBezTo>
                    <a:pt x="95" y="83"/>
                    <a:pt x="95" y="83"/>
                    <a:pt x="95" y="83"/>
                  </a:cubicBezTo>
                  <a:cubicBezTo>
                    <a:pt x="95" y="84"/>
                    <a:pt x="94" y="84"/>
                    <a:pt x="94" y="84"/>
                  </a:cubicBezTo>
                  <a:cubicBezTo>
                    <a:pt x="94" y="85"/>
                    <a:pt x="93" y="85"/>
                    <a:pt x="93" y="85"/>
                  </a:cubicBezTo>
                  <a:cubicBezTo>
                    <a:pt x="92" y="86"/>
                    <a:pt x="92" y="86"/>
                    <a:pt x="92" y="86"/>
                  </a:cubicBezTo>
                  <a:cubicBezTo>
                    <a:pt x="88" y="88"/>
                    <a:pt x="84" y="88"/>
                    <a:pt x="81" y="87"/>
                  </a:cubicBezTo>
                  <a:cubicBezTo>
                    <a:pt x="77" y="87"/>
                    <a:pt x="74" y="85"/>
                    <a:pt x="72" y="84"/>
                  </a:cubicBezTo>
                  <a:cubicBezTo>
                    <a:pt x="66" y="81"/>
                    <a:pt x="62" y="77"/>
                    <a:pt x="58" y="73"/>
                  </a:cubicBezTo>
                  <a:cubicBezTo>
                    <a:pt x="54" y="69"/>
                    <a:pt x="50" y="65"/>
                    <a:pt x="47" y="61"/>
                  </a:cubicBezTo>
                  <a:cubicBezTo>
                    <a:pt x="45" y="59"/>
                    <a:pt x="43" y="56"/>
                    <a:pt x="42" y="54"/>
                  </a:cubicBezTo>
                  <a:cubicBezTo>
                    <a:pt x="40" y="52"/>
                    <a:pt x="38" y="50"/>
                    <a:pt x="37" y="47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5" y="46"/>
                    <a:pt x="45" y="48"/>
                    <a:pt x="46" y="50"/>
                  </a:cubicBezTo>
                  <a:cubicBezTo>
                    <a:pt x="46" y="53"/>
                    <a:pt x="46" y="55"/>
                    <a:pt x="46" y="57"/>
                  </a:cubicBezTo>
                  <a:cubicBezTo>
                    <a:pt x="47" y="62"/>
                    <a:pt x="47" y="67"/>
                    <a:pt x="46" y="71"/>
                  </a:cubicBezTo>
                  <a:cubicBezTo>
                    <a:pt x="45" y="76"/>
                    <a:pt x="44" y="80"/>
                    <a:pt x="41" y="85"/>
                  </a:cubicBezTo>
                  <a:cubicBezTo>
                    <a:pt x="40" y="87"/>
                    <a:pt x="38" y="88"/>
                    <a:pt x="36" y="90"/>
                  </a:cubicBezTo>
                  <a:cubicBezTo>
                    <a:pt x="34" y="92"/>
                    <a:pt x="33" y="93"/>
                    <a:pt x="30" y="94"/>
                  </a:cubicBezTo>
                  <a:cubicBezTo>
                    <a:pt x="28" y="95"/>
                    <a:pt x="26" y="96"/>
                    <a:pt x="24" y="97"/>
                  </a:cubicBezTo>
                  <a:cubicBezTo>
                    <a:pt x="21" y="97"/>
                    <a:pt x="19" y="97"/>
                    <a:pt x="16" y="97"/>
                  </a:cubicBezTo>
                  <a:cubicBezTo>
                    <a:pt x="14" y="97"/>
                    <a:pt x="12" y="96"/>
                    <a:pt x="10" y="94"/>
                  </a:cubicBezTo>
                  <a:cubicBezTo>
                    <a:pt x="8" y="93"/>
                    <a:pt x="6" y="91"/>
                    <a:pt x="5" y="89"/>
                  </a:cubicBezTo>
                  <a:cubicBezTo>
                    <a:pt x="2" y="85"/>
                    <a:pt x="1" y="81"/>
                    <a:pt x="1" y="76"/>
                  </a:cubicBezTo>
                  <a:cubicBezTo>
                    <a:pt x="0" y="72"/>
                    <a:pt x="0" y="68"/>
                    <a:pt x="0" y="63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8" name="Freeform 30"/>
            <p:cNvSpPr/>
            <p:nvPr/>
          </p:nvSpPr>
          <p:spPr bwMode="auto">
            <a:xfrm>
              <a:off x="6116638" y="3678238"/>
              <a:ext cx="387350" cy="258763"/>
            </a:xfrm>
            <a:custGeom>
              <a:avLst/>
              <a:gdLst>
                <a:gd name="T0" fmla="*/ 0 w 91"/>
                <a:gd name="T1" fmla="*/ 21 h 61"/>
                <a:gd name="T2" fmla="*/ 6 w 91"/>
                <a:gd name="T3" fmla="*/ 31 h 61"/>
                <a:gd name="T4" fmla="*/ 14 w 91"/>
                <a:gd name="T5" fmla="*/ 42 h 61"/>
                <a:gd name="T6" fmla="*/ 22 w 91"/>
                <a:gd name="T7" fmla="*/ 50 h 61"/>
                <a:gd name="T8" fmla="*/ 31 w 91"/>
                <a:gd name="T9" fmla="*/ 54 h 61"/>
                <a:gd name="T10" fmla="*/ 35 w 91"/>
                <a:gd name="T11" fmla="*/ 53 h 61"/>
                <a:gd name="T12" fmla="*/ 37 w 91"/>
                <a:gd name="T13" fmla="*/ 51 h 61"/>
                <a:gd name="T14" fmla="*/ 37 w 91"/>
                <a:gd name="T15" fmla="*/ 50 h 61"/>
                <a:gd name="T16" fmla="*/ 38 w 91"/>
                <a:gd name="T17" fmla="*/ 50 h 61"/>
                <a:gd name="T18" fmla="*/ 38 w 91"/>
                <a:gd name="T19" fmla="*/ 49 h 61"/>
                <a:gd name="T20" fmla="*/ 42 w 91"/>
                <a:gd name="T21" fmla="*/ 38 h 61"/>
                <a:gd name="T22" fmla="*/ 43 w 91"/>
                <a:gd name="T23" fmla="*/ 27 h 61"/>
                <a:gd name="T24" fmla="*/ 43 w 91"/>
                <a:gd name="T25" fmla="*/ 21 h 61"/>
                <a:gd name="T26" fmla="*/ 43 w 91"/>
                <a:gd name="T27" fmla="*/ 14 h 61"/>
                <a:gd name="T28" fmla="*/ 43 w 91"/>
                <a:gd name="T29" fmla="*/ 0 h 61"/>
                <a:gd name="T30" fmla="*/ 52 w 91"/>
                <a:gd name="T31" fmla="*/ 11 h 61"/>
                <a:gd name="T32" fmla="*/ 59 w 91"/>
                <a:gd name="T33" fmla="*/ 20 h 61"/>
                <a:gd name="T34" fmla="*/ 66 w 91"/>
                <a:gd name="T35" fmla="*/ 28 h 61"/>
                <a:gd name="T36" fmla="*/ 74 w 91"/>
                <a:gd name="T37" fmla="*/ 36 h 61"/>
                <a:gd name="T38" fmla="*/ 78 w 91"/>
                <a:gd name="T39" fmla="*/ 39 h 61"/>
                <a:gd name="T40" fmla="*/ 82 w 91"/>
                <a:gd name="T41" fmla="*/ 41 h 61"/>
                <a:gd name="T42" fmla="*/ 82 w 91"/>
                <a:gd name="T43" fmla="*/ 41 h 61"/>
                <a:gd name="T44" fmla="*/ 82 w 91"/>
                <a:gd name="T45" fmla="*/ 41 h 61"/>
                <a:gd name="T46" fmla="*/ 82 w 91"/>
                <a:gd name="T47" fmla="*/ 41 h 61"/>
                <a:gd name="T48" fmla="*/ 82 w 91"/>
                <a:gd name="T49" fmla="*/ 41 h 61"/>
                <a:gd name="T50" fmla="*/ 82 w 91"/>
                <a:gd name="T51" fmla="*/ 41 h 61"/>
                <a:gd name="T52" fmla="*/ 82 w 91"/>
                <a:gd name="T53" fmla="*/ 41 h 61"/>
                <a:gd name="T54" fmla="*/ 82 w 91"/>
                <a:gd name="T55" fmla="*/ 41 h 61"/>
                <a:gd name="T56" fmla="*/ 82 w 91"/>
                <a:gd name="T57" fmla="*/ 41 h 61"/>
                <a:gd name="T58" fmla="*/ 83 w 91"/>
                <a:gd name="T59" fmla="*/ 40 h 61"/>
                <a:gd name="T60" fmla="*/ 84 w 91"/>
                <a:gd name="T61" fmla="*/ 35 h 61"/>
                <a:gd name="T62" fmla="*/ 86 w 91"/>
                <a:gd name="T63" fmla="*/ 24 h 61"/>
                <a:gd name="T64" fmla="*/ 88 w 91"/>
                <a:gd name="T65" fmla="*/ 13 h 61"/>
                <a:gd name="T66" fmla="*/ 88 w 91"/>
                <a:gd name="T67" fmla="*/ 2 h 61"/>
                <a:gd name="T68" fmla="*/ 90 w 91"/>
                <a:gd name="T69" fmla="*/ 13 h 61"/>
                <a:gd name="T70" fmla="*/ 91 w 91"/>
                <a:gd name="T71" fmla="*/ 25 h 61"/>
                <a:gd name="T72" fmla="*/ 90 w 91"/>
                <a:gd name="T73" fmla="*/ 36 h 61"/>
                <a:gd name="T74" fmla="*/ 88 w 91"/>
                <a:gd name="T75" fmla="*/ 42 h 61"/>
                <a:gd name="T76" fmla="*/ 86 w 91"/>
                <a:gd name="T77" fmla="*/ 46 h 61"/>
                <a:gd name="T78" fmla="*/ 84 w 91"/>
                <a:gd name="T79" fmla="*/ 47 h 61"/>
                <a:gd name="T80" fmla="*/ 82 w 91"/>
                <a:gd name="T81" fmla="*/ 47 h 61"/>
                <a:gd name="T82" fmla="*/ 82 w 91"/>
                <a:gd name="T83" fmla="*/ 47 h 61"/>
                <a:gd name="T84" fmla="*/ 82 w 91"/>
                <a:gd name="T85" fmla="*/ 48 h 61"/>
                <a:gd name="T86" fmla="*/ 82 w 91"/>
                <a:gd name="T87" fmla="*/ 47 h 61"/>
                <a:gd name="T88" fmla="*/ 82 w 91"/>
                <a:gd name="T89" fmla="*/ 47 h 61"/>
                <a:gd name="T90" fmla="*/ 81 w 91"/>
                <a:gd name="T91" fmla="*/ 47 h 61"/>
                <a:gd name="T92" fmla="*/ 74 w 91"/>
                <a:gd name="T93" fmla="*/ 45 h 61"/>
                <a:gd name="T94" fmla="*/ 69 w 91"/>
                <a:gd name="T95" fmla="*/ 42 h 61"/>
                <a:gd name="T96" fmla="*/ 60 w 91"/>
                <a:gd name="T97" fmla="*/ 34 h 61"/>
                <a:gd name="T98" fmla="*/ 52 w 91"/>
                <a:gd name="T99" fmla="*/ 26 h 61"/>
                <a:gd name="T100" fmla="*/ 44 w 91"/>
                <a:gd name="T101" fmla="*/ 17 h 61"/>
                <a:gd name="T102" fmla="*/ 53 w 91"/>
                <a:gd name="T103" fmla="*/ 14 h 61"/>
                <a:gd name="T104" fmla="*/ 53 w 91"/>
                <a:gd name="T105" fmla="*/ 21 h 61"/>
                <a:gd name="T106" fmla="*/ 53 w 91"/>
                <a:gd name="T107" fmla="*/ 27 h 61"/>
                <a:gd name="T108" fmla="*/ 51 w 91"/>
                <a:gd name="T109" fmla="*/ 40 h 61"/>
                <a:gd name="T110" fmla="*/ 45 w 91"/>
                <a:gd name="T111" fmla="*/ 53 h 61"/>
                <a:gd name="T112" fmla="*/ 43 w 91"/>
                <a:gd name="T113" fmla="*/ 56 h 61"/>
                <a:gd name="T114" fmla="*/ 39 w 91"/>
                <a:gd name="T115" fmla="*/ 59 h 61"/>
                <a:gd name="T116" fmla="*/ 31 w 91"/>
                <a:gd name="T117" fmla="*/ 61 h 61"/>
                <a:gd name="T118" fmla="*/ 24 w 91"/>
                <a:gd name="T119" fmla="*/ 59 h 61"/>
                <a:gd name="T120" fmla="*/ 18 w 91"/>
                <a:gd name="T121" fmla="*/ 55 h 61"/>
                <a:gd name="T122" fmla="*/ 10 w 91"/>
                <a:gd name="T123" fmla="*/ 44 h 61"/>
                <a:gd name="T124" fmla="*/ 0 w 91"/>
                <a:gd name="T125" fmla="*/ 2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91" h="61">
                  <a:moveTo>
                    <a:pt x="0" y="21"/>
                  </a:moveTo>
                  <a:cubicBezTo>
                    <a:pt x="2" y="24"/>
                    <a:pt x="4" y="28"/>
                    <a:pt x="6" y="31"/>
                  </a:cubicBezTo>
                  <a:cubicBezTo>
                    <a:pt x="9" y="35"/>
                    <a:pt x="11" y="38"/>
                    <a:pt x="14" y="42"/>
                  </a:cubicBezTo>
                  <a:cubicBezTo>
                    <a:pt x="16" y="45"/>
                    <a:pt x="19" y="48"/>
                    <a:pt x="22" y="50"/>
                  </a:cubicBezTo>
                  <a:cubicBezTo>
                    <a:pt x="25" y="53"/>
                    <a:pt x="29" y="55"/>
                    <a:pt x="31" y="54"/>
                  </a:cubicBezTo>
                  <a:cubicBezTo>
                    <a:pt x="33" y="54"/>
                    <a:pt x="34" y="54"/>
                    <a:pt x="35" y="53"/>
                  </a:cubicBezTo>
                  <a:cubicBezTo>
                    <a:pt x="36" y="52"/>
                    <a:pt x="36" y="52"/>
                    <a:pt x="37" y="51"/>
                  </a:cubicBezTo>
                  <a:cubicBezTo>
                    <a:pt x="37" y="50"/>
                    <a:pt x="37" y="50"/>
                    <a:pt x="37" y="50"/>
                  </a:cubicBezTo>
                  <a:cubicBezTo>
                    <a:pt x="37" y="50"/>
                    <a:pt x="37" y="50"/>
                    <a:pt x="38" y="50"/>
                  </a:cubicBezTo>
                  <a:cubicBezTo>
                    <a:pt x="38" y="50"/>
                    <a:pt x="38" y="49"/>
                    <a:pt x="38" y="49"/>
                  </a:cubicBezTo>
                  <a:cubicBezTo>
                    <a:pt x="40" y="46"/>
                    <a:pt x="41" y="42"/>
                    <a:pt x="42" y="38"/>
                  </a:cubicBezTo>
                  <a:cubicBezTo>
                    <a:pt x="43" y="35"/>
                    <a:pt x="43" y="31"/>
                    <a:pt x="43" y="27"/>
                  </a:cubicBezTo>
                  <a:cubicBezTo>
                    <a:pt x="43" y="25"/>
                    <a:pt x="43" y="23"/>
                    <a:pt x="43" y="21"/>
                  </a:cubicBezTo>
                  <a:cubicBezTo>
                    <a:pt x="43" y="18"/>
                    <a:pt x="43" y="16"/>
                    <a:pt x="43" y="14"/>
                  </a:cubicBezTo>
                  <a:cubicBezTo>
                    <a:pt x="43" y="0"/>
                    <a:pt x="43" y="0"/>
                    <a:pt x="43" y="0"/>
                  </a:cubicBezTo>
                  <a:cubicBezTo>
                    <a:pt x="52" y="11"/>
                    <a:pt x="52" y="11"/>
                    <a:pt x="52" y="11"/>
                  </a:cubicBezTo>
                  <a:cubicBezTo>
                    <a:pt x="54" y="14"/>
                    <a:pt x="56" y="17"/>
                    <a:pt x="59" y="20"/>
                  </a:cubicBezTo>
                  <a:cubicBezTo>
                    <a:pt x="61" y="22"/>
                    <a:pt x="64" y="25"/>
                    <a:pt x="66" y="28"/>
                  </a:cubicBezTo>
                  <a:cubicBezTo>
                    <a:pt x="69" y="31"/>
                    <a:pt x="71" y="33"/>
                    <a:pt x="74" y="36"/>
                  </a:cubicBezTo>
                  <a:cubicBezTo>
                    <a:pt x="75" y="37"/>
                    <a:pt x="77" y="38"/>
                    <a:pt x="78" y="39"/>
                  </a:cubicBezTo>
                  <a:cubicBezTo>
                    <a:pt x="79" y="40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1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1"/>
                    <a:pt x="82" y="41"/>
                  </a:cubicBezTo>
                  <a:cubicBezTo>
                    <a:pt x="82" y="41"/>
                    <a:pt x="82" y="40"/>
                    <a:pt x="83" y="40"/>
                  </a:cubicBezTo>
                  <a:cubicBezTo>
                    <a:pt x="83" y="38"/>
                    <a:pt x="84" y="37"/>
                    <a:pt x="84" y="35"/>
                  </a:cubicBezTo>
                  <a:cubicBezTo>
                    <a:pt x="85" y="32"/>
                    <a:pt x="86" y="28"/>
                    <a:pt x="86" y="24"/>
                  </a:cubicBezTo>
                  <a:cubicBezTo>
                    <a:pt x="87" y="21"/>
                    <a:pt x="87" y="17"/>
                    <a:pt x="88" y="13"/>
                  </a:cubicBezTo>
                  <a:cubicBezTo>
                    <a:pt x="88" y="2"/>
                    <a:pt x="88" y="2"/>
                    <a:pt x="88" y="2"/>
                  </a:cubicBezTo>
                  <a:cubicBezTo>
                    <a:pt x="89" y="6"/>
                    <a:pt x="89" y="9"/>
                    <a:pt x="90" y="13"/>
                  </a:cubicBezTo>
                  <a:cubicBezTo>
                    <a:pt x="90" y="17"/>
                    <a:pt x="90" y="21"/>
                    <a:pt x="91" y="25"/>
                  </a:cubicBezTo>
                  <a:cubicBezTo>
                    <a:pt x="91" y="28"/>
                    <a:pt x="91" y="32"/>
                    <a:pt x="90" y="36"/>
                  </a:cubicBezTo>
                  <a:cubicBezTo>
                    <a:pt x="90" y="38"/>
                    <a:pt x="89" y="40"/>
                    <a:pt x="88" y="42"/>
                  </a:cubicBezTo>
                  <a:cubicBezTo>
                    <a:pt x="88" y="43"/>
                    <a:pt x="87" y="45"/>
                    <a:pt x="86" y="46"/>
                  </a:cubicBezTo>
                  <a:cubicBezTo>
                    <a:pt x="85" y="46"/>
                    <a:pt x="85" y="47"/>
                    <a:pt x="84" y="47"/>
                  </a:cubicBezTo>
                  <a:cubicBezTo>
                    <a:pt x="83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8"/>
                    <a:pt x="82" y="48"/>
                    <a:pt x="82" y="48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2" y="47"/>
                    <a:pt x="82" y="47"/>
                    <a:pt x="82" y="47"/>
                  </a:cubicBezTo>
                  <a:cubicBezTo>
                    <a:pt x="81" y="47"/>
                    <a:pt x="81" y="47"/>
                    <a:pt x="81" y="47"/>
                  </a:cubicBezTo>
                  <a:cubicBezTo>
                    <a:pt x="78" y="47"/>
                    <a:pt x="76" y="46"/>
                    <a:pt x="74" y="45"/>
                  </a:cubicBezTo>
                  <a:cubicBezTo>
                    <a:pt x="72" y="44"/>
                    <a:pt x="71" y="43"/>
                    <a:pt x="69" y="42"/>
                  </a:cubicBezTo>
                  <a:cubicBezTo>
                    <a:pt x="66" y="39"/>
                    <a:pt x="63" y="37"/>
                    <a:pt x="60" y="34"/>
                  </a:cubicBezTo>
                  <a:cubicBezTo>
                    <a:pt x="57" y="31"/>
                    <a:pt x="55" y="29"/>
                    <a:pt x="52" y="26"/>
                  </a:cubicBezTo>
                  <a:cubicBezTo>
                    <a:pt x="49" y="23"/>
                    <a:pt x="47" y="20"/>
                    <a:pt x="44" y="17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53" y="16"/>
                    <a:pt x="53" y="18"/>
                    <a:pt x="53" y="21"/>
                  </a:cubicBezTo>
                  <a:cubicBezTo>
                    <a:pt x="53" y="23"/>
                    <a:pt x="53" y="25"/>
                    <a:pt x="53" y="27"/>
                  </a:cubicBezTo>
                  <a:cubicBezTo>
                    <a:pt x="52" y="32"/>
                    <a:pt x="52" y="36"/>
                    <a:pt x="51" y="40"/>
                  </a:cubicBezTo>
                  <a:cubicBezTo>
                    <a:pt x="49" y="45"/>
                    <a:pt x="48" y="49"/>
                    <a:pt x="45" y="53"/>
                  </a:cubicBezTo>
                  <a:cubicBezTo>
                    <a:pt x="44" y="54"/>
                    <a:pt x="43" y="56"/>
                    <a:pt x="43" y="56"/>
                  </a:cubicBezTo>
                  <a:cubicBezTo>
                    <a:pt x="42" y="57"/>
                    <a:pt x="41" y="58"/>
                    <a:pt x="39" y="59"/>
                  </a:cubicBezTo>
                  <a:cubicBezTo>
                    <a:pt x="37" y="60"/>
                    <a:pt x="34" y="61"/>
                    <a:pt x="31" y="61"/>
                  </a:cubicBezTo>
                  <a:cubicBezTo>
                    <a:pt x="28" y="61"/>
                    <a:pt x="26" y="60"/>
                    <a:pt x="24" y="59"/>
                  </a:cubicBezTo>
                  <a:cubicBezTo>
                    <a:pt x="22" y="58"/>
                    <a:pt x="20" y="56"/>
                    <a:pt x="18" y="55"/>
                  </a:cubicBezTo>
                  <a:cubicBezTo>
                    <a:pt x="15" y="51"/>
                    <a:pt x="12" y="48"/>
                    <a:pt x="10" y="44"/>
                  </a:cubicBezTo>
                  <a:cubicBezTo>
                    <a:pt x="6" y="37"/>
                    <a:pt x="2" y="29"/>
                    <a:pt x="0" y="21"/>
                  </a:cubicBezTo>
                  <a:close/>
                </a:path>
              </a:pathLst>
            </a:custGeom>
            <a:solidFill>
              <a:srgbClr val="72A4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9" name="组合 128"/>
          <p:cNvGrpSpPr/>
          <p:nvPr/>
        </p:nvGrpSpPr>
        <p:grpSpPr>
          <a:xfrm>
            <a:off x="1343465" y="4153421"/>
            <a:ext cx="1438865" cy="1521714"/>
            <a:chOff x="4745038" y="2014538"/>
            <a:chExt cx="2701925" cy="2857500"/>
          </a:xfrm>
        </p:grpSpPr>
        <p:sp>
          <p:nvSpPr>
            <p:cNvPr id="130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1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2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3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4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5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6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7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8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3250" advTm="1000">
        <p15:prstTrans prst="origami"/>
      </p:transition>
    </mc:Choice>
    <mc:Fallback xmlns="">
      <p:transition spd="slow" advTm="1000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8" name="Group 127"/>
          <p:cNvGrpSpPr>
            <a:grpSpLocks noChangeAspect="1"/>
          </p:cNvGrpSpPr>
          <p:nvPr/>
        </p:nvGrpSpPr>
        <p:grpSpPr>
          <a:xfrm>
            <a:off x="4480841" y="1862001"/>
            <a:ext cx="3282357" cy="3307932"/>
            <a:chOff x="9134879" y="1164239"/>
            <a:chExt cx="3055938" cy="3079750"/>
          </a:xfrm>
        </p:grpSpPr>
        <p:sp>
          <p:nvSpPr>
            <p:cNvPr id="129" name="AutoShape 3"/>
            <p:cNvSpPr>
              <a:spLocks noChangeAspect="1" noChangeArrowheads="1" noTextEdit="1"/>
            </p:cNvSpPr>
            <p:nvPr/>
          </p:nvSpPr>
          <p:spPr bwMode="auto">
            <a:xfrm>
              <a:off x="9134879" y="1175351"/>
              <a:ext cx="3035300" cy="2971800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vert="horz" wrap="square" lIns="100014" tIns="50006" rIns="100014" bIns="5000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855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0" name="Freeform 5"/>
            <p:cNvSpPr/>
            <p:nvPr/>
          </p:nvSpPr>
          <p:spPr bwMode="auto">
            <a:xfrm>
              <a:off x="9134879" y="1164239"/>
              <a:ext cx="3055938" cy="2982913"/>
            </a:xfrm>
            <a:custGeom>
              <a:avLst/>
              <a:gdLst/>
              <a:ahLst/>
              <a:cxnLst>
                <a:cxn ang="0">
                  <a:pos x="277" y="130"/>
                </a:cxn>
                <a:cxn ang="0">
                  <a:pos x="278" y="103"/>
                </a:cxn>
                <a:cxn ang="0">
                  <a:pos x="261" y="81"/>
                </a:cxn>
                <a:cxn ang="0">
                  <a:pos x="256" y="57"/>
                </a:cxn>
                <a:cxn ang="0">
                  <a:pos x="239" y="44"/>
                </a:cxn>
                <a:cxn ang="0">
                  <a:pos x="231" y="29"/>
                </a:cxn>
                <a:cxn ang="0">
                  <a:pos x="209" y="18"/>
                </a:cxn>
                <a:cxn ang="0">
                  <a:pos x="171" y="0"/>
                </a:cxn>
                <a:cxn ang="0">
                  <a:pos x="152" y="4"/>
                </a:cxn>
                <a:cxn ang="0">
                  <a:pos x="139" y="14"/>
                </a:cxn>
                <a:cxn ang="0">
                  <a:pos x="133" y="9"/>
                </a:cxn>
                <a:cxn ang="0">
                  <a:pos x="112" y="2"/>
                </a:cxn>
                <a:cxn ang="0">
                  <a:pos x="79" y="18"/>
                </a:cxn>
                <a:cxn ang="0">
                  <a:pos x="56" y="29"/>
                </a:cxn>
                <a:cxn ang="0">
                  <a:pos x="47" y="44"/>
                </a:cxn>
                <a:cxn ang="0">
                  <a:pos x="30" y="57"/>
                </a:cxn>
                <a:cxn ang="0">
                  <a:pos x="25" y="81"/>
                </a:cxn>
                <a:cxn ang="0">
                  <a:pos x="8" y="103"/>
                </a:cxn>
                <a:cxn ang="0">
                  <a:pos x="9" y="130"/>
                </a:cxn>
                <a:cxn ang="0">
                  <a:pos x="1" y="167"/>
                </a:cxn>
                <a:cxn ang="0">
                  <a:pos x="22" y="207"/>
                </a:cxn>
                <a:cxn ang="0">
                  <a:pos x="29" y="233"/>
                </a:cxn>
                <a:cxn ang="0">
                  <a:pos x="50" y="246"/>
                </a:cxn>
                <a:cxn ang="0">
                  <a:pos x="58" y="262"/>
                </a:cxn>
                <a:cxn ang="0">
                  <a:pos x="84" y="273"/>
                </a:cxn>
                <a:cxn ang="0">
                  <a:pos x="90" y="272"/>
                </a:cxn>
                <a:cxn ang="0">
                  <a:pos x="114" y="280"/>
                </a:cxn>
                <a:cxn ang="0">
                  <a:pos x="146" y="260"/>
                </a:cxn>
                <a:cxn ang="0">
                  <a:pos x="159" y="274"/>
                </a:cxn>
                <a:cxn ang="0">
                  <a:pos x="175" y="279"/>
                </a:cxn>
                <a:cxn ang="0">
                  <a:pos x="196" y="272"/>
                </a:cxn>
                <a:cxn ang="0">
                  <a:pos x="203" y="273"/>
                </a:cxn>
                <a:cxn ang="0">
                  <a:pos x="225" y="265"/>
                </a:cxn>
                <a:cxn ang="0">
                  <a:pos x="237" y="246"/>
                </a:cxn>
                <a:cxn ang="0">
                  <a:pos x="257" y="233"/>
                </a:cxn>
                <a:cxn ang="0">
                  <a:pos x="265" y="207"/>
                </a:cxn>
                <a:cxn ang="0">
                  <a:pos x="286" y="167"/>
                </a:cxn>
                <a:cxn ang="0">
                  <a:pos x="277" y="130"/>
                </a:cxn>
              </a:cxnLst>
              <a:rect l="0" t="0" r="r" b="b"/>
              <a:pathLst>
                <a:path w="287" h="280">
                  <a:moveTo>
                    <a:pt x="277" y="130"/>
                  </a:moveTo>
                  <a:cubicBezTo>
                    <a:pt x="281" y="122"/>
                    <a:pt x="281" y="112"/>
                    <a:pt x="278" y="103"/>
                  </a:cubicBezTo>
                  <a:cubicBezTo>
                    <a:pt x="275" y="93"/>
                    <a:pt x="269" y="85"/>
                    <a:pt x="261" y="81"/>
                  </a:cubicBezTo>
                  <a:cubicBezTo>
                    <a:pt x="262" y="73"/>
                    <a:pt x="261" y="64"/>
                    <a:pt x="256" y="57"/>
                  </a:cubicBezTo>
                  <a:cubicBezTo>
                    <a:pt x="252" y="51"/>
                    <a:pt x="246" y="46"/>
                    <a:pt x="239" y="44"/>
                  </a:cubicBezTo>
                  <a:cubicBezTo>
                    <a:pt x="238" y="38"/>
                    <a:pt x="235" y="33"/>
                    <a:pt x="231" y="29"/>
                  </a:cubicBezTo>
                  <a:cubicBezTo>
                    <a:pt x="225" y="22"/>
                    <a:pt x="217" y="19"/>
                    <a:pt x="209" y="18"/>
                  </a:cubicBezTo>
                  <a:cubicBezTo>
                    <a:pt x="201" y="7"/>
                    <a:pt x="187" y="0"/>
                    <a:pt x="171" y="0"/>
                  </a:cubicBezTo>
                  <a:cubicBezTo>
                    <a:pt x="164" y="0"/>
                    <a:pt x="158" y="1"/>
                    <a:pt x="152" y="4"/>
                  </a:cubicBezTo>
                  <a:cubicBezTo>
                    <a:pt x="146" y="7"/>
                    <a:pt x="142" y="10"/>
                    <a:pt x="139" y="14"/>
                  </a:cubicBezTo>
                  <a:cubicBezTo>
                    <a:pt x="137" y="12"/>
                    <a:pt x="135" y="11"/>
                    <a:pt x="133" y="9"/>
                  </a:cubicBezTo>
                  <a:cubicBezTo>
                    <a:pt x="127" y="4"/>
                    <a:pt x="120" y="2"/>
                    <a:pt x="112" y="2"/>
                  </a:cubicBezTo>
                  <a:cubicBezTo>
                    <a:pt x="100" y="2"/>
                    <a:pt x="89" y="8"/>
                    <a:pt x="79" y="18"/>
                  </a:cubicBezTo>
                  <a:cubicBezTo>
                    <a:pt x="71" y="18"/>
                    <a:pt x="62" y="22"/>
                    <a:pt x="56" y="29"/>
                  </a:cubicBezTo>
                  <a:cubicBezTo>
                    <a:pt x="52" y="33"/>
                    <a:pt x="49" y="38"/>
                    <a:pt x="47" y="44"/>
                  </a:cubicBezTo>
                  <a:cubicBezTo>
                    <a:pt x="40" y="46"/>
                    <a:pt x="34" y="51"/>
                    <a:pt x="30" y="57"/>
                  </a:cubicBezTo>
                  <a:cubicBezTo>
                    <a:pt x="26" y="64"/>
                    <a:pt x="24" y="73"/>
                    <a:pt x="25" y="81"/>
                  </a:cubicBezTo>
                  <a:cubicBezTo>
                    <a:pt x="17" y="85"/>
                    <a:pt x="11" y="93"/>
                    <a:pt x="8" y="103"/>
                  </a:cubicBezTo>
                  <a:cubicBezTo>
                    <a:pt x="5" y="112"/>
                    <a:pt x="6" y="122"/>
                    <a:pt x="9" y="130"/>
                  </a:cubicBezTo>
                  <a:cubicBezTo>
                    <a:pt x="0" y="143"/>
                    <a:pt x="0" y="161"/>
                    <a:pt x="1" y="167"/>
                  </a:cubicBezTo>
                  <a:cubicBezTo>
                    <a:pt x="2" y="185"/>
                    <a:pt x="10" y="199"/>
                    <a:pt x="22" y="207"/>
                  </a:cubicBezTo>
                  <a:cubicBezTo>
                    <a:pt x="21" y="216"/>
                    <a:pt x="24" y="225"/>
                    <a:pt x="29" y="233"/>
                  </a:cubicBezTo>
                  <a:cubicBezTo>
                    <a:pt x="35" y="240"/>
                    <a:pt x="42" y="245"/>
                    <a:pt x="50" y="246"/>
                  </a:cubicBezTo>
                  <a:cubicBezTo>
                    <a:pt x="51" y="252"/>
                    <a:pt x="54" y="258"/>
                    <a:pt x="58" y="262"/>
                  </a:cubicBezTo>
                  <a:cubicBezTo>
                    <a:pt x="65" y="269"/>
                    <a:pt x="74" y="273"/>
                    <a:pt x="84" y="273"/>
                  </a:cubicBezTo>
                  <a:cubicBezTo>
                    <a:pt x="86" y="273"/>
                    <a:pt x="88" y="273"/>
                    <a:pt x="90" y="272"/>
                  </a:cubicBezTo>
                  <a:cubicBezTo>
                    <a:pt x="98" y="278"/>
                    <a:pt x="106" y="280"/>
                    <a:pt x="114" y="280"/>
                  </a:cubicBezTo>
                  <a:cubicBezTo>
                    <a:pt x="127" y="280"/>
                    <a:pt x="139" y="273"/>
                    <a:pt x="146" y="260"/>
                  </a:cubicBezTo>
                  <a:cubicBezTo>
                    <a:pt x="149" y="266"/>
                    <a:pt x="153" y="271"/>
                    <a:pt x="159" y="274"/>
                  </a:cubicBezTo>
                  <a:cubicBezTo>
                    <a:pt x="164" y="277"/>
                    <a:pt x="169" y="279"/>
                    <a:pt x="175" y="279"/>
                  </a:cubicBezTo>
                  <a:cubicBezTo>
                    <a:pt x="183" y="279"/>
                    <a:pt x="190" y="277"/>
                    <a:pt x="196" y="272"/>
                  </a:cubicBezTo>
                  <a:cubicBezTo>
                    <a:pt x="198" y="273"/>
                    <a:pt x="201" y="273"/>
                    <a:pt x="203" y="273"/>
                  </a:cubicBezTo>
                  <a:cubicBezTo>
                    <a:pt x="211" y="273"/>
                    <a:pt x="219" y="270"/>
                    <a:pt x="225" y="265"/>
                  </a:cubicBezTo>
                  <a:cubicBezTo>
                    <a:pt x="231" y="260"/>
                    <a:pt x="235" y="254"/>
                    <a:pt x="237" y="246"/>
                  </a:cubicBezTo>
                  <a:cubicBezTo>
                    <a:pt x="245" y="245"/>
                    <a:pt x="252" y="240"/>
                    <a:pt x="257" y="233"/>
                  </a:cubicBezTo>
                  <a:cubicBezTo>
                    <a:pt x="263" y="225"/>
                    <a:pt x="265" y="216"/>
                    <a:pt x="265" y="207"/>
                  </a:cubicBezTo>
                  <a:cubicBezTo>
                    <a:pt x="276" y="199"/>
                    <a:pt x="284" y="185"/>
                    <a:pt x="286" y="167"/>
                  </a:cubicBezTo>
                  <a:cubicBezTo>
                    <a:pt x="287" y="156"/>
                    <a:pt x="285" y="141"/>
                    <a:pt x="277" y="130"/>
                  </a:cubicBezTo>
                  <a:close/>
                </a:path>
              </a:pathLst>
            </a:custGeom>
            <a:solidFill>
              <a:srgbClr val="3CA74D"/>
            </a:solidFill>
            <a:ln w="9525">
              <a:noFill/>
              <a:round/>
            </a:ln>
          </p:spPr>
          <p:txBody>
            <a:bodyPr vert="horz" wrap="square" lIns="100014" tIns="50006" rIns="100014" bIns="5000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855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1" name="Freeform 6"/>
            <p:cNvSpPr>
              <a:spLocks noEditPoints="1"/>
            </p:cNvSpPr>
            <p:nvPr/>
          </p:nvSpPr>
          <p:spPr bwMode="auto">
            <a:xfrm>
              <a:off x="9230129" y="1218214"/>
              <a:ext cx="2865438" cy="3025775"/>
            </a:xfrm>
            <a:custGeom>
              <a:avLst/>
              <a:gdLst/>
              <a:ahLst/>
              <a:cxnLst>
                <a:cxn ang="0">
                  <a:pos x="124" y="67"/>
                </a:cxn>
                <a:cxn ang="0">
                  <a:pos x="124" y="212"/>
                </a:cxn>
                <a:cxn ang="0">
                  <a:pos x="23" y="197"/>
                </a:cxn>
                <a:cxn ang="0">
                  <a:pos x="27" y="81"/>
                </a:cxn>
                <a:cxn ang="0">
                  <a:pos x="150" y="13"/>
                </a:cxn>
                <a:cxn ang="0">
                  <a:pos x="151" y="135"/>
                </a:cxn>
                <a:cxn ang="0">
                  <a:pos x="187" y="88"/>
                </a:cxn>
                <a:cxn ang="0">
                  <a:pos x="160" y="72"/>
                </a:cxn>
                <a:cxn ang="0">
                  <a:pos x="178" y="75"/>
                </a:cxn>
                <a:cxn ang="0">
                  <a:pos x="150" y="13"/>
                </a:cxn>
                <a:cxn ang="0">
                  <a:pos x="158" y="255"/>
                </a:cxn>
                <a:cxn ang="0">
                  <a:pos x="211" y="225"/>
                </a:cxn>
                <a:cxn ang="0">
                  <a:pos x="252" y="131"/>
                </a:cxn>
                <a:cxn ang="0">
                  <a:pos x="220" y="166"/>
                </a:cxn>
                <a:cxn ang="0">
                  <a:pos x="214" y="192"/>
                </a:cxn>
                <a:cxn ang="0">
                  <a:pos x="211" y="147"/>
                </a:cxn>
                <a:cxn ang="0">
                  <a:pos x="171" y="133"/>
                </a:cxn>
                <a:cxn ang="0">
                  <a:pos x="188" y="236"/>
                </a:cxn>
                <a:cxn ang="0">
                  <a:pos x="160" y="214"/>
                </a:cxn>
                <a:cxn ang="0">
                  <a:pos x="154" y="141"/>
                </a:cxn>
                <a:cxn ang="0">
                  <a:pos x="237" y="128"/>
                </a:cxn>
                <a:cxn ang="0">
                  <a:pos x="211" y="63"/>
                </a:cxn>
                <a:cxn ang="0">
                  <a:pos x="195" y="23"/>
                </a:cxn>
                <a:cxn ang="0">
                  <a:pos x="144" y="91"/>
                </a:cxn>
                <a:cxn ang="0">
                  <a:pos x="143" y="234"/>
                </a:cxn>
                <a:cxn ang="0">
                  <a:pos x="210" y="253"/>
                </a:cxn>
                <a:cxn ang="0">
                  <a:pos x="267" y="161"/>
                </a:cxn>
                <a:cxn ang="0">
                  <a:pos x="222" y="46"/>
                </a:cxn>
                <a:cxn ang="0">
                  <a:pos x="90" y="120"/>
                </a:cxn>
                <a:cxn ang="0">
                  <a:pos x="96" y="119"/>
                </a:cxn>
                <a:cxn ang="0">
                  <a:pos x="92" y="126"/>
                </a:cxn>
                <a:cxn ang="0">
                  <a:pos x="52" y="139"/>
                </a:cxn>
                <a:cxn ang="0">
                  <a:pos x="118" y="163"/>
                </a:cxn>
                <a:cxn ang="0">
                  <a:pos x="115" y="17"/>
                </a:cxn>
                <a:cxn ang="0">
                  <a:pos x="97" y="56"/>
                </a:cxn>
                <a:cxn ang="0">
                  <a:pos x="111" y="40"/>
                </a:cxn>
                <a:cxn ang="0">
                  <a:pos x="79" y="76"/>
                </a:cxn>
                <a:cxn ang="0">
                  <a:pos x="98" y="171"/>
                </a:cxn>
                <a:cxn ang="0">
                  <a:pos x="97" y="195"/>
                </a:cxn>
                <a:cxn ang="0">
                  <a:pos x="94" y="237"/>
                </a:cxn>
                <a:cxn ang="0">
                  <a:pos x="77" y="162"/>
                </a:cxn>
                <a:cxn ang="0">
                  <a:pos x="8" y="161"/>
                </a:cxn>
                <a:cxn ang="0">
                  <a:pos x="85" y="249"/>
                </a:cxn>
                <a:cxn ang="0">
                  <a:pos x="98" y="171"/>
                </a:cxn>
                <a:cxn ang="0">
                  <a:pos x="62" y="99"/>
                </a:cxn>
                <a:cxn ang="0">
                  <a:pos x="38" y="86"/>
                </a:cxn>
              </a:cxnLst>
              <a:rect l="0" t="0" r="r" b="b"/>
              <a:pathLst>
                <a:path w="269" h="284">
                  <a:moveTo>
                    <a:pt x="74" y="23"/>
                  </a:moveTo>
                  <a:cubicBezTo>
                    <a:pt x="85" y="9"/>
                    <a:pt x="103" y="0"/>
                    <a:pt x="119" y="12"/>
                  </a:cubicBezTo>
                  <a:cubicBezTo>
                    <a:pt x="136" y="25"/>
                    <a:pt x="135" y="50"/>
                    <a:pt x="124" y="67"/>
                  </a:cubicBezTo>
                  <a:cubicBezTo>
                    <a:pt x="135" y="81"/>
                    <a:pt x="134" y="105"/>
                    <a:pt x="121" y="117"/>
                  </a:cubicBezTo>
                  <a:cubicBezTo>
                    <a:pt x="132" y="130"/>
                    <a:pt x="133" y="153"/>
                    <a:pt x="123" y="167"/>
                  </a:cubicBezTo>
                  <a:cubicBezTo>
                    <a:pt x="135" y="179"/>
                    <a:pt x="135" y="200"/>
                    <a:pt x="124" y="212"/>
                  </a:cubicBezTo>
                  <a:cubicBezTo>
                    <a:pt x="149" y="245"/>
                    <a:pt x="113" y="284"/>
                    <a:pt x="84" y="257"/>
                  </a:cubicBezTo>
                  <a:cubicBezTo>
                    <a:pt x="67" y="263"/>
                    <a:pt x="49" y="251"/>
                    <a:pt x="49" y="233"/>
                  </a:cubicBezTo>
                  <a:cubicBezTo>
                    <a:pt x="31" y="233"/>
                    <a:pt x="18" y="215"/>
                    <a:pt x="23" y="197"/>
                  </a:cubicBezTo>
                  <a:cubicBezTo>
                    <a:pt x="9" y="191"/>
                    <a:pt x="2" y="176"/>
                    <a:pt x="1" y="161"/>
                  </a:cubicBezTo>
                  <a:cubicBezTo>
                    <a:pt x="0" y="149"/>
                    <a:pt x="3" y="134"/>
                    <a:pt x="12" y="126"/>
                  </a:cubicBezTo>
                  <a:cubicBezTo>
                    <a:pt x="0" y="111"/>
                    <a:pt x="9" y="86"/>
                    <a:pt x="27" y="81"/>
                  </a:cubicBezTo>
                  <a:cubicBezTo>
                    <a:pt x="21" y="66"/>
                    <a:pt x="30" y="47"/>
                    <a:pt x="47" y="46"/>
                  </a:cubicBezTo>
                  <a:cubicBezTo>
                    <a:pt x="46" y="33"/>
                    <a:pt x="61" y="20"/>
                    <a:pt x="74" y="23"/>
                  </a:cubicBezTo>
                  <a:close/>
                  <a:moveTo>
                    <a:pt x="150" y="13"/>
                  </a:moveTo>
                  <a:cubicBezTo>
                    <a:pt x="132" y="21"/>
                    <a:pt x="147" y="40"/>
                    <a:pt x="155" y="49"/>
                  </a:cubicBezTo>
                  <a:cubicBezTo>
                    <a:pt x="135" y="59"/>
                    <a:pt x="137" y="80"/>
                    <a:pt x="156" y="91"/>
                  </a:cubicBezTo>
                  <a:cubicBezTo>
                    <a:pt x="140" y="101"/>
                    <a:pt x="133" y="124"/>
                    <a:pt x="151" y="135"/>
                  </a:cubicBezTo>
                  <a:cubicBezTo>
                    <a:pt x="155" y="133"/>
                    <a:pt x="160" y="132"/>
                    <a:pt x="164" y="132"/>
                  </a:cubicBezTo>
                  <a:cubicBezTo>
                    <a:pt x="164" y="120"/>
                    <a:pt x="171" y="111"/>
                    <a:pt x="183" y="108"/>
                  </a:cubicBezTo>
                  <a:cubicBezTo>
                    <a:pt x="181" y="101"/>
                    <a:pt x="183" y="94"/>
                    <a:pt x="187" y="88"/>
                  </a:cubicBezTo>
                  <a:cubicBezTo>
                    <a:pt x="182" y="87"/>
                    <a:pt x="177" y="84"/>
                    <a:pt x="173" y="78"/>
                  </a:cubicBezTo>
                  <a:cubicBezTo>
                    <a:pt x="168" y="81"/>
                    <a:pt x="162" y="81"/>
                    <a:pt x="157" y="78"/>
                  </a:cubicBezTo>
                  <a:cubicBezTo>
                    <a:pt x="160" y="72"/>
                    <a:pt x="160" y="72"/>
                    <a:pt x="160" y="72"/>
                  </a:cubicBezTo>
                  <a:cubicBezTo>
                    <a:pt x="167" y="77"/>
                    <a:pt x="180" y="69"/>
                    <a:pt x="179" y="60"/>
                  </a:cubicBezTo>
                  <a:cubicBezTo>
                    <a:pt x="185" y="59"/>
                    <a:pt x="185" y="59"/>
                    <a:pt x="185" y="59"/>
                  </a:cubicBezTo>
                  <a:cubicBezTo>
                    <a:pt x="186" y="65"/>
                    <a:pt x="183" y="71"/>
                    <a:pt x="178" y="75"/>
                  </a:cubicBezTo>
                  <a:cubicBezTo>
                    <a:pt x="188" y="88"/>
                    <a:pt x="211" y="82"/>
                    <a:pt x="204" y="59"/>
                  </a:cubicBezTo>
                  <a:cubicBezTo>
                    <a:pt x="229" y="47"/>
                    <a:pt x="206" y="22"/>
                    <a:pt x="191" y="32"/>
                  </a:cubicBezTo>
                  <a:cubicBezTo>
                    <a:pt x="189" y="15"/>
                    <a:pt x="166" y="6"/>
                    <a:pt x="150" y="13"/>
                  </a:cubicBezTo>
                  <a:close/>
                  <a:moveTo>
                    <a:pt x="155" y="192"/>
                  </a:moveTo>
                  <a:cubicBezTo>
                    <a:pt x="136" y="197"/>
                    <a:pt x="135" y="223"/>
                    <a:pt x="151" y="231"/>
                  </a:cubicBezTo>
                  <a:cubicBezTo>
                    <a:pt x="148" y="241"/>
                    <a:pt x="149" y="250"/>
                    <a:pt x="158" y="255"/>
                  </a:cubicBezTo>
                  <a:cubicBezTo>
                    <a:pt x="168" y="261"/>
                    <a:pt x="176" y="256"/>
                    <a:pt x="183" y="249"/>
                  </a:cubicBezTo>
                  <a:cubicBezTo>
                    <a:pt x="191" y="253"/>
                    <a:pt x="199" y="253"/>
                    <a:pt x="206" y="248"/>
                  </a:cubicBezTo>
                  <a:cubicBezTo>
                    <a:pt x="214" y="241"/>
                    <a:pt x="213" y="234"/>
                    <a:pt x="211" y="225"/>
                  </a:cubicBezTo>
                  <a:cubicBezTo>
                    <a:pt x="230" y="232"/>
                    <a:pt x="246" y="212"/>
                    <a:pt x="237" y="194"/>
                  </a:cubicBezTo>
                  <a:cubicBezTo>
                    <a:pt x="253" y="188"/>
                    <a:pt x="259" y="177"/>
                    <a:pt x="261" y="161"/>
                  </a:cubicBezTo>
                  <a:cubicBezTo>
                    <a:pt x="262" y="151"/>
                    <a:pt x="260" y="137"/>
                    <a:pt x="252" y="131"/>
                  </a:cubicBezTo>
                  <a:cubicBezTo>
                    <a:pt x="248" y="133"/>
                    <a:pt x="245" y="134"/>
                    <a:pt x="241" y="135"/>
                  </a:cubicBezTo>
                  <a:cubicBezTo>
                    <a:pt x="236" y="144"/>
                    <a:pt x="228" y="150"/>
                    <a:pt x="218" y="149"/>
                  </a:cubicBezTo>
                  <a:cubicBezTo>
                    <a:pt x="216" y="154"/>
                    <a:pt x="217" y="161"/>
                    <a:pt x="220" y="166"/>
                  </a:cubicBezTo>
                  <a:cubicBezTo>
                    <a:pt x="226" y="163"/>
                    <a:pt x="234" y="165"/>
                    <a:pt x="241" y="169"/>
                  </a:cubicBezTo>
                  <a:cubicBezTo>
                    <a:pt x="237" y="174"/>
                    <a:pt x="237" y="174"/>
                    <a:pt x="237" y="174"/>
                  </a:cubicBezTo>
                  <a:cubicBezTo>
                    <a:pt x="224" y="166"/>
                    <a:pt x="212" y="176"/>
                    <a:pt x="214" y="192"/>
                  </a:cubicBezTo>
                  <a:cubicBezTo>
                    <a:pt x="208" y="192"/>
                    <a:pt x="208" y="192"/>
                    <a:pt x="208" y="192"/>
                  </a:cubicBezTo>
                  <a:cubicBezTo>
                    <a:pt x="207" y="184"/>
                    <a:pt x="208" y="176"/>
                    <a:pt x="214" y="170"/>
                  </a:cubicBezTo>
                  <a:cubicBezTo>
                    <a:pt x="210" y="163"/>
                    <a:pt x="210" y="154"/>
                    <a:pt x="211" y="147"/>
                  </a:cubicBezTo>
                  <a:cubicBezTo>
                    <a:pt x="202" y="143"/>
                    <a:pt x="197" y="134"/>
                    <a:pt x="198" y="124"/>
                  </a:cubicBezTo>
                  <a:cubicBezTo>
                    <a:pt x="192" y="123"/>
                    <a:pt x="188" y="119"/>
                    <a:pt x="185" y="114"/>
                  </a:cubicBezTo>
                  <a:cubicBezTo>
                    <a:pt x="175" y="116"/>
                    <a:pt x="170" y="124"/>
                    <a:pt x="171" y="133"/>
                  </a:cubicBezTo>
                  <a:cubicBezTo>
                    <a:pt x="189" y="140"/>
                    <a:pt x="193" y="161"/>
                    <a:pt x="182" y="176"/>
                  </a:cubicBezTo>
                  <a:cubicBezTo>
                    <a:pt x="195" y="186"/>
                    <a:pt x="195" y="206"/>
                    <a:pt x="184" y="218"/>
                  </a:cubicBezTo>
                  <a:cubicBezTo>
                    <a:pt x="189" y="223"/>
                    <a:pt x="190" y="230"/>
                    <a:pt x="188" y="236"/>
                  </a:cubicBezTo>
                  <a:cubicBezTo>
                    <a:pt x="182" y="234"/>
                    <a:pt x="182" y="234"/>
                    <a:pt x="182" y="234"/>
                  </a:cubicBezTo>
                  <a:cubicBezTo>
                    <a:pt x="185" y="221"/>
                    <a:pt x="173" y="216"/>
                    <a:pt x="163" y="220"/>
                  </a:cubicBezTo>
                  <a:cubicBezTo>
                    <a:pt x="160" y="214"/>
                    <a:pt x="160" y="214"/>
                    <a:pt x="160" y="214"/>
                  </a:cubicBezTo>
                  <a:cubicBezTo>
                    <a:pt x="166" y="212"/>
                    <a:pt x="173" y="211"/>
                    <a:pt x="179" y="214"/>
                  </a:cubicBezTo>
                  <a:cubicBezTo>
                    <a:pt x="191" y="203"/>
                    <a:pt x="185" y="182"/>
                    <a:pt x="171" y="179"/>
                  </a:cubicBezTo>
                  <a:cubicBezTo>
                    <a:pt x="195" y="157"/>
                    <a:pt x="173" y="131"/>
                    <a:pt x="154" y="141"/>
                  </a:cubicBezTo>
                  <a:cubicBezTo>
                    <a:pt x="135" y="152"/>
                    <a:pt x="139" y="182"/>
                    <a:pt x="155" y="192"/>
                  </a:cubicBezTo>
                  <a:close/>
                  <a:moveTo>
                    <a:pt x="231" y="86"/>
                  </a:moveTo>
                  <a:cubicBezTo>
                    <a:pt x="262" y="88"/>
                    <a:pt x="262" y="128"/>
                    <a:pt x="237" y="128"/>
                  </a:cubicBezTo>
                  <a:cubicBezTo>
                    <a:pt x="227" y="152"/>
                    <a:pt x="202" y="144"/>
                    <a:pt x="204" y="119"/>
                  </a:cubicBezTo>
                  <a:cubicBezTo>
                    <a:pt x="187" y="115"/>
                    <a:pt x="183" y="100"/>
                    <a:pt x="196" y="88"/>
                  </a:cubicBezTo>
                  <a:cubicBezTo>
                    <a:pt x="207" y="85"/>
                    <a:pt x="214" y="74"/>
                    <a:pt x="211" y="63"/>
                  </a:cubicBezTo>
                  <a:cubicBezTo>
                    <a:pt x="215" y="60"/>
                    <a:pt x="218" y="57"/>
                    <a:pt x="220" y="53"/>
                  </a:cubicBezTo>
                  <a:cubicBezTo>
                    <a:pt x="238" y="53"/>
                    <a:pt x="241" y="76"/>
                    <a:pt x="231" y="86"/>
                  </a:cubicBezTo>
                  <a:close/>
                  <a:moveTo>
                    <a:pt x="195" y="23"/>
                  </a:moveTo>
                  <a:cubicBezTo>
                    <a:pt x="188" y="6"/>
                    <a:pt x="163" y="0"/>
                    <a:pt x="147" y="7"/>
                  </a:cubicBezTo>
                  <a:cubicBezTo>
                    <a:pt x="128" y="16"/>
                    <a:pt x="134" y="34"/>
                    <a:pt x="145" y="47"/>
                  </a:cubicBezTo>
                  <a:cubicBezTo>
                    <a:pt x="132" y="57"/>
                    <a:pt x="132" y="80"/>
                    <a:pt x="144" y="91"/>
                  </a:cubicBezTo>
                  <a:cubicBezTo>
                    <a:pt x="131" y="103"/>
                    <a:pt x="131" y="128"/>
                    <a:pt x="145" y="139"/>
                  </a:cubicBezTo>
                  <a:cubicBezTo>
                    <a:pt x="131" y="152"/>
                    <a:pt x="131" y="177"/>
                    <a:pt x="143" y="190"/>
                  </a:cubicBezTo>
                  <a:cubicBezTo>
                    <a:pt x="131" y="200"/>
                    <a:pt x="131" y="225"/>
                    <a:pt x="143" y="234"/>
                  </a:cubicBezTo>
                  <a:cubicBezTo>
                    <a:pt x="141" y="245"/>
                    <a:pt x="145" y="255"/>
                    <a:pt x="154" y="261"/>
                  </a:cubicBezTo>
                  <a:cubicBezTo>
                    <a:pt x="165" y="267"/>
                    <a:pt x="176" y="265"/>
                    <a:pt x="185" y="257"/>
                  </a:cubicBezTo>
                  <a:cubicBezTo>
                    <a:pt x="193" y="260"/>
                    <a:pt x="203" y="259"/>
                    <a:pt x="210" y="253"/>
                  </a:cubicBezTo>
                  <a:cubicBezTo>
                    <a:pt x="216" y="248"/>
                    <a:pt x="219" y="241"/>
                    <a:pt x="219" y="233"/>
                  </a:cubicBezTo>
                  <a:cubicBezTo>
                    <a:pt x="237" y="233"/>
                    <a:pt x="250" y="215"/>
                    <a:pt x="245" y="197"/>
                  </a:cubicBezTo>
                  <a:cubicBezTo>
                    <a:pt x="259" y="191"/>
                    <a:pt x="266" y="176"/>
                    <a:pt x="267" y="161"/>
                  </a:cubicBezTo>
                  <a:cubicBezTo>
                    <a:pt x="268" y="149"/>
                    <a:pt x="266" y="134"/>
                    <a:pt x="256" y="126"/>
                  </a:cubicBezTo>
                  <a:cubicBezTo>
                    <a:pt x="269" y="111"/>
                    <a:pt x="260" y="86"/>
                    <a:pt x="241" y="81"/>
                  </a:cubicBezTo>
                  <a:cubicBezTo>
                    <a:pt x="247" y="66"/>
                    <a:pt x="238" y="47"/>
                    <a:pt x="222" y="46"/>
                  </a:cubicBezTo>
                  <a:cubicBezTo>
                    <a:pt x="222" y="33"/>
                    <a:pt x="208" y="20"/>
                    <a:pt x="195" y="23"/>
                  </a:cubicBezTo>
                  <a:close/>
                  <a:moveTo>
                    <a:pt x="70" y="116"/>
                  </a:moveTo>
                  <a:cubicBezTo>
                    <a:pt x="75" y="124"/>
                    <a:pt x="83" y="125"/>
                    <a:pt x="90" y="120"/>
                  </a:cubicBezTo>
                  <a:cubicBezTo>
                    <a:pt x="89" y="111"/>
                    <a:pt x="93" y="103"/>
                    <a:pt x="100" y="98"/>
                  </a:cubicBezTo>
                  <a:cubicBezTo>
                    <a:pt x="104" y="103"/>
                    <a:pt x="104" y="103"/>
                    <a:pt x="104" y="103"/>
                  </a:cubicBezTo>
                  <a:cubicBezTo>
                    <a:pt x="99" y="107"/>
                    <a:pt x="96" y="112"/>
                    <a:pt x="96" y="119"/>
                  </a:cubicBezTo>
                  <a:cubicBezTo>
                    <a:pt x="97" y="124"/>
                    <a:pt x="100" y="130"/>
                    <a:pt x="105" y="132"/>
                  </a:cubicBezTo>
                  <a:cubicBezTo>
                    <a:pt x="103" y="138"/>
                    <a:pt x="103" y="138"/>
                    <a:pt x="103" y="138"/>
                  </a:cubicBezTo>
                  <a:cubicBezTo>
                    <a:pt x="98" y="136"/>
                    <a:pt x="94" y="132"/>
                    <a:pt x="92" y="126"/>
                  </a:cubicBezTo>
                  <a:cubicBezTo>
                    <a:pt x="83" y="132"/>
                    <a:pt x="72" y="130"/>
                    <a:pt x="66" y="122"/>
                  </a:cubicBezTo>
                  <a:cubicBezTo>
                    <a:pt x="61" y="126"/>
                    <a:pt x="55" y="128"/>
                    <a:pt x="49" y="128"/>
                  </a:cubicBezTo>
                  <a:cubicBezTo>
                    <a:pt x="51" y="132"/>
                    <a:pt x="52" y="135"/>
                    <a:pt x="52" y="139"/>
                  </a:cubicBezTo>
                  <a:cubicBezTo>
                    <a:pt x="67" y="136"/>
                    <a:pt x="79" y="143"/>
                    <a:pt x="83" y="159"/>
                  </a:cubicBezTo>
                  <a:cubicBezTo>
                    <a:pt x="88" y="158"/>
                    <a:pt x="94" y="159"/>
                    <a:pt x="98" y="163"/>
                  </a:cubicBezTo>
                  <a:cubicBezTo>
                    <a:pt x="104" y="160"/>
                    <a:pt x="112" y="160"/>
                    <a:pt x="118" y="163"/>
                  </a:cubicBezTo>
                  <a:cubicBezTo>
                    <a:pt x="128" y="148"/>
                    <a:pt x="124" y="129"/>
                    <a:pt x="111" y="117"/>
                  </a:cubicBezTo>
                  <a:cubicBezTo>
                    <a:pt x="127" y="104"/>
                    <a:pt x="130" y="84"/>
                    <a:pt x="116" y="68"/>
                  </a:cubicBezTo>
                  <a:cubicBezTo>
                    <a:pt x="127" y="55"/>
                    <a:pt x="132" y="29"/>
                    <a:pt x="115" y="17"/>
                  </a:cubicBezTo>
                  <a:cubicBezTo>
                    <a:pt x="100" y="6"/>
                    <a:pt x="85" y="19"/>
                    <a:pt x="77" y="31"/>
                  </a:cubicBezTo>
                  <a:cubicBezTo>
                    <a:pt x="62" y="25"/>
                    <a:pt x="48" y="41"/>
                    <a:pt x="57" y="56"/>
                  </a:cubicBezTo>
                  <a:cubicBezTo>
                    <a:pt x="67" y="73"/>
                    <a:pt x="95" y="76"/>
                    <a:pt x="97" y="56"/>
                  </a:cubicBezTo>
                  <a:cubicBezTo>
                    <a:pt x="90" y="55"/>
                    <a:pt x="85" y="52"/>
                    <a:pt x="80" y="47"/>
                  </a:cubicBezTo>
                  <a:cubicBezTo>
                    <a:pt x="86" y="43"/>
                    <a:pt x="86" y="43"/>
                    <a:pt x="86" y="43"/>
                  </a:cubicBezTo>
                  <a:cubicBezTo>
                    <a:pt x="93" y="52"/>
                    <a:pt x="107" y="52"/>
                    <a:pt x="111" y="40"/>
                  </a:cubicBezTo>
                  <a:cubicBezTo>
                    <a:pt x="117" y="42"/>
                    <a:pt x="117" y="42"/>
                    <a:pt x="117" y="42"/>
                  </a:cubicBezTo>
                  <a:cubicBezTo>
                    <a:pt x="115" y="48"/>
                    <a:pt x="110" y="53"/>
                    <a:pt x="103" y="55"/>
                  </a:cubicBezTo>
                  <a:cubicBezTo>
                    <a:pt x="103" y="69"/>
                    <a:pt x="92" y="77"/>
                    <a:pt x="79" y="76"/>
                  </a:cubicBezTo>
                  <a:cubicBezTo>
                    <a:pt x="84" y="86"/>
                    <a:pt x="82" y="98"/>
                    <a:pt x="72" y="103"/>
                  </a:cubicBezTo>
                  <a:cubicBezTo>
                    <a:pt x="73" y="107"/>
                    <a:pt x="72" y="112"/>
                    <a:pt x="70" y="116"/>
                  </a:cubicBezTo>
                  <a:close/>
                  <a:moveTo>
                    <a:pt x="98" y="171"/>
                  </a:moveTo>
                  <a:cubicBezTo>
                    <a:pt x="86" y="160"/>
                    <a:pt x="73" y="165"/>
                    <a:pt x="77" y="181"/>
                  </a:cubicBezTo>
                  <a:cubicBezTo>
                    <a:pt x="59" y="189"/>
                    <a:pt x="61" y="209"/>
                    <a:pt x="79" y="211"/>
                  </a:cubicBezTo>
                  <a:cubicBezTo>
                    <a:pt x="81" y="202"/>
                    <a:pt x="88" y="197"/>
                    <a:pt x="97" y="195"/>
                  </a:cubicBezTo>
                  <a:cubicBezTo>
                    <a:pt x="98" y="201"/>
                    <a:pt x="98" y="201"/>
                    <a:pt x="98" y="201"/>
                  </a:cubicBezTo>
                  <a:cubicBezTo>
                    <a:pt x="81" y="205"/>
                    <a:pt x="82" y="225"/>
                    <a:pt x="96" y="231"/>
                  </a:cubicBezTo>
                  <a:cubicBezTo>
                    <a:pt x="94" y="237"/>
                    <a:pt x="94" y="237"/>
                    <a:pt x="94" y="237"/>
                  </a:cubicBezTo>
                  <a:cubicBezTo>
                    <a:pt x="86" y="234"/>
                    <a:pt x="80" y="227"/>
                    <a:pt x="79" y="218"/>
                  </a:cubicBezTo>
                  <a:cubicBezTo>
                    <a:pt x="56" y="215"/>
                    <a:pt x="51" y="189"/>
                    <a:pt x="69" y="177"/>
                  </a:cubicBezTo>
                  <a:cubicBezTo>
                    <a:pt x="69" y="171"/>
                    <a:pt x="72" y="165"/>
                    <a:pt x="77" y="162"/>
                  </a:cubicBezTo>
                  <a:cubicBezTo>
                    <a:pt x="73" y="142"/>
                    <a:pt x="55" y="143"/>
                    <a:pt x="43" y="149"/>
                  </a:cubicBezTo>
                  <a:cubicBezTo>
                    <a:pt x="48" y="139"/>
                    <a:pt x="47" y="126"/>
                    <a:pt x="31" y="125"/>
                  </a:cubicBezTo>
                  <a:cubicBezTo>
                    <a:pt x="13" y="125"/>
                    <a:pt x="6" y="145"/>
                    <a:pt x="8" y="161"/>
                  </a:cubicBezTo>
                  <a:cubicBezTo>
                    <a:pt x="9" y="177"/>
                    <a:pt x="16" y="188"/>
                    <a:pt x="31" y="194"/>
                  </a:cubicBezTo>
                  <a:cubicBezTo>
                    <a:pt x="25" y="214"/>
                    <a:pt x="37" y="230"/>
                    <a:pt x="57" y="225"/>
                  </a:cubicBezTo>
                  <a:cubicBezTo>
                    <a:pt x="54" y="245"/>
                    <a:pt x="67" y="256"/>
                    <a:pt x="85" y="249"/>
                  </a:cubicBezTo>
                  <a:cubicBezTo>
                    <a:pt x="111" y="276"/>
                    <a:pt x="141" y="242"/>
                    <a:pt x="116" y="212"/>
                  </a:cubicBezTo>
                  <a:cubicBezTo>
                    <a:pt x="127" y="202"/>
                    <a:pt x="130" y="184"/>
                    <a:pt x="119" y="172"/>
                  </a:cubicBezTo>
                  <a:cubicBezTo>
                    <a:pt x="113" y="166"/>
                    <a:pt x="104" y="166"/>
                    <a:pt x="98" y="171"/>
                  </a:cubicBezTo>
                  <a:close/>
                  <a:moveTo>
                    <a:pt x="18" y="122"/>
                  </a:moveTo>
                  <a:cubicBezTo>
                    <a:pt x="26" y="118"/>
                    <a:pt x="32" y="118"/>
                    <a:pt x="41" y="121"/>
                  </a:cubicBezTo>
                  <a:cubicBezTo>
                    <a:pt x="54" y="125"/>
                    <a:pt x="75" y="113"/>
                    <a:pt x="62" y="99"/>
                  </a:cubicBezTo>
                  <a:cubicBezTo>
                    <a:pt x="75" y="100"/>
                    <a:pt x="80" y="83"/>
                    <a:pt x="70" y="75"/>
                  </a:cubicBezTo>
                  <a:cubicBezTo>
                    <a:pt x="60" y="72"/>
                    <a:pt x="52" y="63"/>
                    <a:pt x="48" y="53"/>
                  </a:cubicBezTo>
                  <a:cubicBezTo>
                    <a:pt x="30" y="53"/>
                    <a:pt x="28" y="76"/>
                    <a:pt x="38" y="86"/>
                  </a:cubicBezTo>
                  <a:cubicBezTo>
                    <a:pt x="19" y="85"/>
                    <a:pt x="6" y="108"/>
                    <a:pt x="18" y="122"/>
                  </a:cubicBezTo>
                  <a:close/>
                </a:path>
              </a:pathLst>
            </a:custGeom>
            <a:solidFill>
              <a:schemeClr val="bg1"/>
            </a:solidFill>
            <a:ln w="27" cap="flat">
              <a:solidFill>
                <a:schemeClr val="bg1"/>
              </a:solidFill>
              <a:prstDash val="solid"/>
              <a:miter lim="800000"/>
            </a:ln>
          </p:spPr>
          <p:txBody>
            <a:bodyPr vert="horz" wrap="square" lIns="100014" tIns="50006" rIns="100014" bIns="50006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en-US" sz="855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32" name="Group 131"/>
          <p:cNvGrpSpPr/>
          <p:nvPr/>
        </p:nvGrpSpPr>
        <p:grpSpPr>
          <a:xfrm>
            <a:off x="8283279" y="2314728"/>
            <a:ext cx="2588356" cy="917617"/>
            <a:chOff x="5822327" y="1627381"/>
            <a:chExt cx="2836263" cy="838959"/>
          </a:xfrm>
        </p:grpSpPr>
        <p:sp>
          <p:nvSpPr>
            <p:cNvPr id="133" name="Content Placeholder 2"/>
            <p:cNvSpPr txBox="1"/>
            <p:nvPr/>
          </p:nvSpPr>
          <p:spPr>
            <a:xfrm>
              <a:off x="5822327" y="1627381"/>
              <a:ext cx="1964594" cy="312274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4" name="Content Placeholder 2"/>
            <p:cNvSpPr txBox="1"/>
            <p:nvPr/>
          </p:nvSpPr>
          <p:spPr>
            <a:xfrm>
              <a:off x="5846928" y="1885950"/>
              <a:ext cx="2811662" cy="580390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35" name="Group 134"/>
          <p:cNvGrpSpPr/>
          <p:nvPr/>
        </p:nvGrpSpPr>
        <p:grpSpPr>
          <a:xfrm>
            <a:off x="8298664" y="4438347"/>
            <a:ext cx="2588357" cy="913938"/>
            <a:chOff x="5822326" y="1613612"/>
            <a:chExt cx="2836264" cy="835595"/>
          </a:xfrm>
        </p:grpSpPr>
        <p:sp>
          <p:nvSpPr>
            <p:cNvPr id="136" name="Content Placeholder 2"/>
            <p:cNvSpPr txBox="1"/>
            <p:nvPr/>
          </p:nvSpPr>
          <p:spPr>
            <a:xfrm>
              <a:off x="5822326" y="1613612"/>
              <a:ext cx="1865118" cy="312274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7" name="Content Placeholder 2"/>
            <p:cNvSpPr txBox="1"/>
            <p:nvPr/>
          </p:nvSpPr>
          <p:spPr>
            <a:xfrm>
              <a:off x="5846928" y="1885950"/>
              <a:ext cx="2811662" cy="563257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38" name="Group 137"/>
          <p:cNvGrpSpPr/>
          <p:nvPr/>
        </p:nvGrpSpPr>
        <p:grpSpPr>
          <a:xfrm>
            <a:off x="1652433" y="2314729"/>
            <a:ext cx="2528020" cy="917615"/>
            <a:chOff x="6238590" y="1613316"/>
            <a:chExt cx="2753009" cy="838957"/>
          </a:xfrm>
        </p:grpSpPr>
        <p:sp>
          <p:nvSpPr>
            <p:cNvPr id="139" name="Content Placeholder 2"/>
            <p:cNvSpPr txBox="1"/>
            <p:nvPr/>
          </p:nvSpPr>
          <p:spPr>
            <a:xfrm>
              <a:off x="6252657" y="1613316"/>
              <a:ext cx="1958350" cy="312274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0" name="Content Placeholder 2"/>
            <p:cNvSpPr txBox="1"/>
            <p:nvPr/>
          </p:nvSpPr>
          <p:spPr>
            <a:xfrm>
              <a:off x="6238590" y="1885950"/>
              <a:ext cx="2753009" cy="566323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41" name="Group 140"/>
          <p:cNvGrpSpPr/>
          <p:nvPr/>
        </p:nvGrpSpPr>
        <p:grpSpPr>
          <a:xfrm>
            <a:off x="1667822" y="4457468"/>
            <a:ext cx="2528020" cy="926071"/>
            <a:chOff x="6238590" y="1631082"/>
            <a:chExt cx="2753009" cy="846689"/>
          </a:xfrm>
        </p:grpSpPr>
        <p:sp>
          <p:nvSpPr>
            <p:cNvPr id="142" name="Content Placeholder 2"/>
            <p:cNvSpPr txBox="1"/>
            <p:nvPr/>
          </p:nvSpPr>
          <p:spPr>
            <a:xfrm>
              <a:off x="6242866" y="1631082"/>
              <a:ext cx="2121153" cy="312274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dirty="0"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请替换文字内容</a:t>
              </a:r>
              <a:endParaRPr lang="en-US" dirty="0"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3" name="Content Placeholder 2"/>
            <p:cNvSpPr txBox="1"/>
            <p:nvPr/>
          </p:nvSpPr>
          <p:spPr>
            <a:xfrm>
              <a:off x="6238590" y="1885950"/>
              <a:ext cx="2753009" cy="591821"/>
            </a:xfrm>
            <a:prstGeom prst="rect">
              <a:avLst/>
            </a:prstGeom>
          </p:spPr>
          <p:txBody>
            <a:bodyPr vert="horz" lIns="100014" tIns="50006" rIns="100014" bIns="50006" rtlCol="0">
              <a:no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12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–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»"/>
                <a:defRPr sz="11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anose="020B0604020202020204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20000"/>
                </a:lnSpc>
                <a:spcBef>
                  <a:spcPts val="0"/>
                </a:spcBef>
                <a:buNone/>
              </a:pPr>
              <a:r>
                <a:rPr lang="zh-CN" altLang="en-US" sz="800" dirty="0">
                  <a:solidFill>
                    <a:schemeClr val="bg1">
                      <a:lumMod val="65000"/>
                    </a:schemeClr>
                  </a:solidFill>
                  <a:latin typeface="方正少儿简体" panose="03000509000000000000" pitchFamily="65" charset="-122"/>
                  <a:ea typeface="方正少儿简体" panose="03000509000000000000" pitchFamily="65" charset="-122"/>
                  <a:cs typeface="+mn-ea"/>
                  <a:sym typeface="Arial" panose="020B0604020202020204" pitchFamily="34" charset="0"/>
                </a:rPr>
                <a:t>春天，我是嫩绿色的，象征着生机勃勃与活力。在春节，其他叶子还未发芽时，我却已然在枝头挺立，让许多孩子惊喜地大叫：春天来了！</a:t>
              </a:r>
              <a:endParaRPr lang="en-US" altLang="zh-CN" sz="80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44" name="Group 143"/>
          <p:cNvGrpSpPr/>
          <p:nvPr/>
        </p:nvGrpSpPr>
        <p:grpSpPr>
          <a:xfrm flipV="1">
            <a:off x="7161142" y="4300710"/>
            <a:ext cx="1099567" cy="290885"/>
            <a:chOff x="7244862" y="2564012"/>
            <a:chExt cx="1005315" cy="299674"/>
          </a:xfrm>
        </p:grpSpPr>
        <p:cxnSp>
          <p:nvCxnSpPr>
            <p:cNvPr id="145" name="Straight Connector 144"/>
            <p:cNvCxnSpPr/>
            <p:nvPr/>
          </p:nvCxnSpPr>
          <p:spPr>
            <a:xfrm flipV="1">
              <a:off x="7244862" y="2564012"/>
              <a:ext cx="393895" cy="299674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oval" w="sm" len="sm"/>
              <a:tailEnd type="non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6" name="Straight Connector 145"/>
            <p:cNvCxnSpPr/>
            <p:nvPr/>
          </p:nvCxnSpPr>
          <p:spPr>
            <a:xfrm>
              <a:off x="7643056" y="2564012"/>
              <a:ext cx="607121" cy="0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none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47" name="Group 146"/>
          <p:cNvGrpSpPr/>
          <p:nvPr/>
        </p:nvGrpSpPr>
        <p:grpSpPr>
          <a:xfrm flipH="1" flipV="1">
            <a:off x="4264529" y="4300705"/>
            <a:ext cx="1091305" cy="290885"/>
            <a:chOff x="7244862" y="2564012"/>
            <a:chExt cx="1005315" cy="299674"/>
          </a:xfrm>
        </p:grpSpPr>
        <p:cxnSp>
          <p:nvCxnSpPr>
            <p:cNvPr id="148" name="Straight Connector 147"/>
            <p:cNvCxnSpPr/>
            <p:nvPr/>
          </p:nvCxnSpPr>
          <p:spPr>
            <a:xfrm flipV="1">
              <a:off x="7244862" y="2564012"/>
              <a:ext cx="393895" cy="299674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oval" w="sm" len="sm"/>
              <a:tailEnd type="non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49" name="Straight Connector 148"/>
            <p:cNvCxnSpPr/>
            <p:nvPr/>
          </p:nvCxnSpPr>
          <p:spPr>
            <a:xfrm>
              <a:off x="7643056" y="2564012"/>
              <a:ext cx="607121" cy="0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none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50" name="Group 149"/>
          <p:cNvGrpSpPr/>
          <p:nvPr/>
        </p:nvGrpSpPr>
        <p:grpSpPr>
          <a:xfrm>
            <a:off x="7161138" y="2454420"/>
            <a:ext cx="1099567" cy="327772"/>
            <a:chOff x="7244862" y="2564012"/>
            <a:chExt cx="1005315" cy="299674"/>
          </a:xfrm>
        </p:grpSpPr>
        <p:cxnSp>
          <p:nvCxnSpPr>
            <p:cNvPr id="151" name="Straight Connector 150"/>
            <p:cNvCxnSpPr/>
            <p:nvPr/>
          </p:nvCxnSpPr>
          <p:spPr>
            <a:xfrm flipV="1">
              <a:off x="7244862" y="2564012"/>
              <a:ext cx="393895" cy="299674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oval" w="sm" len="sm"/>
              <a:tailEnd type="non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2" name="Straight Connector 151"/>
            <p:cNvCxnSpPr/>
            <p:nvPr/>
          </p:nvCxnSpPr>
          <p:spPr>
            <a:xfrm>
              <a:off x="7643056" y="2564012"/>
              <a:ext cx="607121" cy="0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none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53" name="Group 152"/>
          <p:cNvGrpSpPr/>
          <p:nvPr/>
        </p:nvGrpSpPr>
        <p:grpSpPr>
          <a:xfrm flipH="1">
            <a:off x="4264529" y="2454420"/>
            <a:ext cx="1091305" cy="327772"/>
            <a:chOff x="7244862" y="2564012"/>
            <a:chExt cx="1005315" cy="299674"/>
          </a:xfrm>
        </p:grpSpPr>
        <p:cxnSp>
          <p:nvCxnSpPr>
            <p:cNvPr id="154" name="Straight Connector 153"/>
            <p:cNvCxnSpPr/>
            <p:nvPr/>
          </p:nvCxnSpPr>
          <p:spPr>
            <a:xfrm flipV="1">
              <a:off x="7244862" y="2564012"/>
              <a:ext cx="393895" cy="299674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oval" w="sm" len="sm"/>
              <a:tailEnd type="none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5" name="Straight Connector 154"/>
            <p:cNvCxnSpPr/>
            <p:nvPr/>
          </p:nvCxnSpPr>
          <p:spPr>
            <a:xfrm>
              <a:off x="7643056" y="2564012"/>
              <a:ext cx="607121" cy="0"/>
            </a:xfrm>
            <a:prstGeom prst="line">
              <a:avLst/>
            </a:prstGeom>
            <a:ln w="6350">
              <a:solidFill>
                <a:schemeClr val="bg1">
                  <a:lumMod val="65000"/>
                </a:schemeClr>
              </a:solidFill>
              <a:headEnd type="none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2" name="文本框 31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33" name="文本框 32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第四章</a:t>
            </a:r>
          </a:p>
        </p:txBody>
      </p:sp>
      <p:grpSp>
        <p:nvGrpSpPr>
          <p:cNvPr id="34" name="组合 33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35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60" name="组合 59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61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44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2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nodeType="withEffect">
                                  <p:stCondLst>
                                    <p:cond delay="50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2" fill="hold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6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6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4600"/>
                            </p:stCondLst>
                            <p:childTnLst>
                              <p:par>
                                <p:cTn id="2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5600"/>
                            </p:stCondLst>
                            <p:childTnLst>
                              <p:par>
                                <p:cTn id="2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6600"/>
                            </p:stCondLst>
                            <p:childTnLst>
                              <p:par>
                                <p:cTn id="3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7600"/>
                            </p:stCondLst>
                            <p:childTnLst>
                              <p:par>
                                <p:cTn id="3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10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1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73" name="AutoShape 1"/>
          <p:cNvSpPr/>
          <p:nvPr/>
        </p:nvSpPr>
        <p:spPr bwMode="auto">
          <a:xfrm>
            <a:off x="3968880" y="1273134"/>
            <a:ext cx="4097775" cy="3617346"/>
          </a:xfrm>
          <a:custGeom>
            <a:avLst/>
            <a:gdLst>
              <a:gd name="T0" fmla="*/ 4718844 w 19762"/>
              <a:gd name="T1" fmla="*/ 4586885 h 19044"/>
              <a:gd name="T2" fmla="*/ 4718844 w 19762"/>
              <a:gd name="T3" fmla="*/ 4586885 h 19044"/>
              <a:gd name="T4" fmla="*/ 4718844 w 19762"/>
              <a:gd name="T5" fmla="*/ 4586885 h 19044"/>
              <a:gd name="T6" fmla="*/ 4718844 w 19762"/>
              <a:gd name="T7" fmla="*/ 4586885 h 19044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19762" h="19044">
                <a:moveTo>
                  <a:pt x="500" y="4092"/>
                </a:moveTo>
                <a:cubicBezTo>
                  <a:pt x="1007" y="3072"/>
                  <a:pt x="1899" y="2369"/>
                  <a:pt x="2902" y="1983"/>
                </a:cubicBezTo>
                <a:cubicBezTo>
                  <a:pt x="4142" y="1507"/>
                  <a:pt x="5481" y="1530"/>
                  <a:pt x="6778" y="1317"/>
                </a:cubicBezTo>
                <a:cubicBezTo>
                  <a:pt x="9870" y="810"/>
                  <a:pt x="13046" y="-963"/>
                  <a:pt x="15828" y="686"/>
                </a:cubicBezTo>
                <a:cubicBezTo>
                  <a:pt x="17060" y="1417"/>
                  <a:pt x="17887" y="2706"/>
                  <a:pt x="18539" y="4060"/>
                </a:cubicBezTo>
                <a:cubicBezTo>
                  <a:pt x="19806" y="6692"/>
                  <a:pt x="20395" y="9844"/>
                  <a:pt x="18776" y="12136"/>
                </a:cubicBezTo>
                <a:cubicBezTo>
                  <a:pt x="17768" y="13563"/>
                  <a:pt x="16075" y="14187"/>
                  <a:pt x="15011" y="15562"/>
                </a:cubicBezTo>
                <a:cubicBezTo>
                  <a:pt x="14354" y="16412"/>
                  <a:pt x="13975" y="17507"/>
                  <a:pt x="13178" y="18206"/>
                </a:cubicBezTo>
                <a:cubicBezTo>
                  <a:pt x="10404" y="20637"/>
                  <a:pt x="7018" y="17321"/>
                  <a:pt x="4306" y="14017"/>
                </a:cubicBezTo>
                <a:cubicBezTo>
                  <a:pt x="1787" y="10948"/>
                  <a:pt x="-1205" y="7527"/>
                  <a:pt x="500" y="4092"/>
                </a:cubicBezTo>
                <a:close/>
              </a:path>
            </a:pathLst>
          </a:custGeom>
          <a:solidFill>
            <a:srgbClr val="EDEDED"/>
          </a:solidFill>
          <a:ln>
            <a:noFill/>
          </a:ln>
          <a:effectLst/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7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 lang="zh-CN" altLang="en-US" sz="170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74" name="AutoShape 2"/>
          <p:cNvSpPr/>
          <p:nvPr/>
        </p:nvSpPr>
        <p:spPr bwMode="auto">
          <a:xfrm rot="224277">
            <a:off x="4270786" y="1535750"/>
            <a:ext cx="3372651" cy="2977004"/>
          </a:xfrm>
          <a:custGeom>
            <a:avLst/>
            <a:gdLst>
              <a:gd name="T0" fmla="*/ 3883819 w 19762"/>
              <a:gd name="T1" fmla="*/ 3774915 h 19044"/>
              <a:gd name="T2" fmla="*/ 3883819 w 19762"/>
              <a:gd name="T3" fmla="*/ 3774915 h 19044"/>
              <a:gd name="T4" fmla="*/ 3883819 w 19762"/>
              <a:gd name="T5" fmla="*/ 3774915 h 19044"/>
              <a:gd name="T6" fmla="*/ 3883819 w 19762"/>
              <a:gd name="T7" fmla="*/ 3774915 h 19044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19762" h="19044">
                <a:moveTo>
                  <a:pt x="500" y="4092"/>
                </a:moveTo>
                <a:cubicBezTo>
                  <a:pt x="1007" y="3072"/>
                  <a:pt x="1899" y="2369"/>
                  <a:pt x="2902" y="1983"/>
                </a:cubicBezTo>
                <a:cubicBezTo>
                  <a:pt x="4142" y="1507"/>
                  <a:pt x="5481" y="1530"/>
                  <a:pt x="6778" y="1317"/>
                </a:cubicBezTo>
                <a:cubicBezTo>
                  <a:pt x="9870" y="810"/>
                  <a:pt x="13046" y="-963"/>
                  <a:pt x="15828" y="686"/>
                </a:cubicBezTo>
                <a:cubicBezTo>
                  <a:pt x="17060" y="1417"/>
                  <a:pt x="17887" y="2706"/>
                  <a:pt x="18539" y="4060"/>
                </a:cubicBezTo>
                <a:cubicBezTo>
                  <a:pt x="19806" y="6692"/>
                  <a:pt x="20395" y="9844"/>
                  <a:pt x="18776" y="12136"/>
                </a:cubicBezTo>
                <a:cubicBezTo>
                  <a:pt x="17768" y="13563"/>
                  <a:pt x="16075" y="14187"/>
                  <a:pt x="15011" y="15562"/>
                </a:cubicBezTo>
                <a:cubicBezTo>
                  <a:pt x="14354" y="16412"/>
                  <a:pt x="13975" y="17507"/>
                  <a:pt x="13178" y="18206"/>
                </a:cubicBezTo>
                <a:cubicBezTo>
                  <a:pt x="10404" y="20637"/>
                  <a:pt x="7018" y="17321"/>
                  <a:pt x="4306" y="14017"/>
                </a:cubicBezTo>
                <a:cubicBezTo>
                  <a:pt x="1787" y="10948"/>
                  <a:pt x="-1205" y="7527"/>
                  <a:pt x="500" y="4092"/>
                </a:cubicBezTo>
                <a:close/>
              </a:path>
            </a:pathLst>
          </a:custGeom>
          <a:solidFill>
            <a:srgbClr val="DEDEDE"/>
          </a:solidFill>
          <a:ln>
            <a:noFill/>
          </a:ln>
          <a:effectLst/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7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 lang="zh-CN" altLang="en-US" sz="170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75" name="AutoShape 3"/>
          <p:cNvSpPr/>
          <p:nvPr/>
        </p:nvSpPr>
        <p:spPr bwMode="auto">
          <a:xfrm rot="224277">
            <a:off x="4727089" y="2000325"/>
            <a:ext cx="2449704" cy="2161584"/>
          </a:xfrm>
          <a:custGeom>
            <a:avLst/>
            <a:gdLst>
              <a:gd name="T0" fmla="*/ 2820988 w 19762"/>
              <a:gd name="T1" fmla="*/ 2740943 h 19044"/>
              <a:gd name="T2" fmla="*/ 2820988 w 19762"/>
              <a:gd name="T3" fmla="*/ 2740943 h 19044"/>
              <a:gd name="T4" fmla="*/ 2820988 w 19762"/>
              <a:gd name="T5" fmla="*/ 2740943 h 19044"/>
              <a:gd name="T6" fmla="*/ 2820988 w 19762"/>
              <a:gd name="T7" fmla="*/ 2740943 h 19044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19762" h="19044">
                <a:moveTo>
                  <a:pt x="500" y="4092"/>
                </a:moveTo>
                <a:cubicBezTo>
                  <a:pt x="1007" y="3072"/>
                  <a:pt x="1899" y="2369"/>
                  <a:pt x="2902" y="1983"/>
                </a:cubicBezTo>
                <a:cubicBezTo>
                  <a:pt x="4142" y="1507"/>
                  <a:pt x="5481" y="1530"/>
                  <a:pt x="6778" y="1317"/>
                </a:cubicBezTo>
                <a:cubicBezTo>
                  <a:pt x="9870" y="810"/>
                  <a:pt x="13046" y="-963"/>
                  <a:pt x="15828" y="686"/>
                </a:cubicBezTo>
                <a:cubicBezTo>
                  <a:pt x="17060" y="1417"/>
                  <a:pt x="17887" y="2706"/>
                  <a:pt x="18539" y="4060"/>
                </a:cubicBezTo>
                <a:cubicBezTo>
                  <a:pt x="19806" y="6692"/>
                  <a:pt x="20395" y="9844"/>
                  <a:pt x="18776" y="12136"/>
                </a:cubicBezTo>
                <a:cubicBezTo>
                  <a:pt x="17768" y="13563"/>
                  <a:pt x="16075" y="14187"/>
                  <a:pt x="15011" y="15562"/>
                </a:cubicBezTo>
                <a:cubicBezTo>
                  <a:pt x="14354" y="16412"/>
                  <a:pt x="13975" y="17507"/>
                  <a:pt x="13178" y="18206"/>
                </a:cubicBezTo>
                <a:cubicBezTo>
                  <a:pt x="10404" y="20636"/>
                  <a:pt x="7018" y="17321"/>
                  <a:pt x="4306" y="14017"/>
                </a:cubicBezTo>
                <a:cubicBezTo>
                  <a:pt x="1787" y="10948"/>
                  <a:pt x="-1205" y="7527"/>
                  <a:pt x="500" y="4092"/>
                </a:cubicBezTo>
                <a:close/>
              </a:path>
            </a:pathLst>
          </a:custGeom>
          <a:solidFill>
            <a:srgbClr val="B9B9B9"/>
          </a:solidFill>
          <a:ln>
            <a:noFill/>
          </a:ln>
          <a:effectLst/>
          <a:extLst>
            <a:ext uri="{91240B29-F687-4F45-9708-019B960494DF}">
              <a14:hiddenLine xmlns:a14="http://schemas.microsoft.com/office/drawing/2010/main" w="12700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7"/>
                    </a:srgbClr>
                  </a:outerShdw>
                </a:effectLst>
              </a14:hiddenEffects>
            </a:ext>
          </a:extLst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 lang="zh-CN" altLang="en-US" sz="1705" dirty="0"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grpSp>
        <p:nvGrpSpPr>
          <p:cNvPr id="28676" name="Group 4"/>
          <p:cNvGrpSpPr/>
          <p:nvPr/>
        </p:nvGrpSpPr>
        <p:grpSpPr bwMode="auto">
          <a:xfrm>
            <a:off x="4834619" y="2846762"/>
            <a:ext cx="2466936" cy="1358573"/>
            <a:chOff x="-1" y="-1"/>
            <a:chExt cx="5682117" cy="3128816"/>
          </a:xfrm>
        </p:grpSpPr>
        <p:sp>
          <p:nvSpPr>
            <p:cNvPr id="28677" name="AutoShape 5"/>
            <p:cNvSpPr/>
            <p:nvPr/>
          </p:nvSpPr>
          <p:spPr bwMode="auto">
            <a:xfrm>
              <a:off x="12700" y="688942"/>
              <a:ext cx="5661477" cy="2439873"/>
            </a:xfrm>
            <a:custGeom>
              <a:avLst/>
              <a:gdLst>
                <a:gd name="T0" fmla="*/ 2830739 w 21600"/>
                <a:gd name="T1" fmla="*/ 1219937 h 19380"/>
                <a:gd name="T2" fmla="*/ 2830739 w 21600"/>
                <a:gd name="T3" fmla="*/ 1219937 h 19380"/>
                <a:gd name="T4" fmla="*/ 2830739 w 21600"/>
                <a:gd name="T5" fmla="*/ 1219937 h 19380"/>
                <a:gd name="T6" fmla="*/ 2830739 w 21600"/>
                <a:gd name="T7" fmla="*/ 1219937 h 1938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19380">
                  <a:moveTo>
                    <a:pt x="0" y="0"/>
                  </a:moveTo>
                  <a:cubicBezTo>
                    <a:pt x="332" y="4654"/>
                    <a:pt x="1358" y="9136"/>
                    <a:pt x="3079" y="12719"/>
                  </a:cubicBezTo>
                  <a:cubicBezTo>
                    <a:pt x="7345" y="21599"/>
                    <a:pt x="14261" y="21600"/>
                    <a:pt x="18527" y="12719"/>
                  </a:cubicBezTo>
                  <a:cubicBezTo>
                    <a:pt x="20240" y="9152"/>
                    <a:pt x="21262" y="4695"/>
                    <a:pt x="21599" y="63"/>
                  </a:cubicBezTo>
                  <a:cubicBezTo>
                    <a:pt x="21539" y="110"/>
                    <a:pt x="21481" y="164"/>
                    <a:pt x="21420" y="209"/>
                  </a:cubicBezTo>
                  <a:cubicBezTo>
                    <a:pt x="20990" y="1115"/>
                    <a:pt x="20020" y="1977"/>
                    <a:pt x="18504" y="2681"/>
                  </a:cubicBezTo>
                  <a:cubicBezTo>
                    <a:pt x="14270" y="4646"/>
                    <a:pt x="7406" y="4646"/>
                    <a:pt x="3172" y="2681"/>
                  </a:cubicBezTo>
                  <a:cubicBezTo>
                    <a:pt x="1691" y="1994"/>
                    <a:pt x="730" y="1155"/>
                    <a:pt x="286" y="273"/>
                  </a:cubicBezTo>
                  <a:cubicBezTo>
                    <a:pt x="189" y="186"/>
                    <a:pt x="95" y="90"/>
                    <a:pt x="0" y="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8678" name="AutoShape 6"/>
            <p:cNvSpPr/>
            <p:nvPr/>
          </p:nvSpPr>
          <p:spPr bwMode="auto">
            <a:xfrm>
              <a:off x="-1" y="-1"/>
              <a:ext cx="5682117" cy="1266765"/>
            </a:xfrm>
            <a:custGeom>
              <a:avLst/>
              <a:gdLst>
                <a:gd name="T0" fmla="*/ 2840914 w 19679"/>
                <a:gd name="T1" fmla="*/ 695211 h 19679"/>
                <a:gd name="T2" fmla="*/ 2840914 w 19679"/>
                <a:gd name="T3" fmla="*/ 695211 h 19679"/>
                <a:gd name="T4" fmla="*/ 2840914 w 19679"/>
                <a:gd name="T5" fmla="*/ 695211 h 19679"/>
                <a:gd name="T6" fmla="*/ 2840914 w 19679"/>
                <a:gd name="T7" fmla="*/ 695211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9" y="6724"/>
                    <a:pt x="20639" y="12953"/>
                    <a:pt x="16796" y="16796"/>
                  </a:cubicBezTo>
                  <a:cubicBezTo>
                    <a:pt x="12953" y="20639"/>
                    <a:pt x="6724" y="20639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rgbClr val="08425B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8679" name="AutoShape 7"/>
            <p:cNvSpPr/>
            <p:nvPr/>
          </p:nvSpPr>
          <p:spPr bwMode="auto">
            <a:xfrm>
              <a:off x="123834" y="795300"/>
              <a:ext cx="5518591" cy="2022380"/>
            </a:xfrm>
            <a:custGeom>
              <a:avLst/>
              <a:gdLst>
                <a:gd name="T0" fmla="*/ 2759296 w 21600"/>
                <a:gd name="T1" fmla="*/ 1011190 h 21600"/>
                <a:gd name="T2" fmla="*/ 2759296 w 21600"/>
                <a:gd name="T3" fmla="*/ 1011190 h 21600"/>
                <a:gd name="T4" fmla="*/ 2759296 w 21600"/>
                <a:gd name="T5" fmla="*/ 1011190 h 21600"/>
                <a:gd name="T6" fmla="*/ 2759296 w 21600"/>
                <a:gd name="T7" fmla="*/ 1011190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599" y="0"/>
                  </a:moveTo>
                  <a:cubicBezTo>
                    <a:pt x="21496" y="118"/>
                    <a:pt x="21395" y="238"/>
                    <a:pt x="21287" y="353"/>
                  </a:cubicBezTo>
                  <a:cubicBezTo>
                    <a:pt x="21285" y="355"/>
                    <a:pt x="21282" y="357"/>
                    <a:pt x="21280" y="359"/>
                  </a:cubicBezTo>
                  <a:cubicBezTo>
                    <a:pt x="20785" y="1404"/>
                    <a:pt x="19842" y="2393"/>
                    <a:pt x="18436" y="3215"/>
                  </a:cubicBezTo>
                  <a:cubicBezTo>
                    <a:pt x="17215" y="3928"/>
                    <a:pt x="15778" y="4432"/>
                    <a:pt x="14250" y="4744"/>
                  </a:cubicBezTo>
                  <a:lnTo>
                    <a:pt x="14276" y="4848"/>
                  </a:lnTo>
                  <a:lnTo>
                    <a:pt x="14515" y="5157"/>
                  </a:lnTo>
                  <a:lnTo>
                    <a:pt x="14689" y="5699"/>
                  </a:lnTo>
                  <a:lnTo>
                    <a:pt x="15088" y="6021"/>
                  </a:lnTo>
                  <a:lnTo>
                    <a:pt x="15325" y="6728"/>
                  </a:lnTo>
                  <a:lnTo>
                    <a:pt x="15851" y="6749"/>
                  </a:lnTo>
                  <a:lnTo>
                    <a:pt x="16505" y="6592"/>
                  </a:lnTo>
                  <a:lnTo>
                    <a:pt x="16624" y="6032"/>
                  </a:lnTo>
                  <a:lnTo>
                    <a:pt x="17096" y="5982"/>
                  </a:lnTo>
                  <a:lnTo>
                    <a:pt x="17412" y="6130"/>
                  </a:lnTo>
                  <a:lnTo>
                    <a:pt x="17455" y="6642"/>
                  </a:lnTo>
                  <a:lnTo>
                    <a:pt x="18120" y="6377"/>
                  </a:lnTo>
                  <a:lnTo>
                    <a:pt x="18229" y="6896"/>
                  </a:lnTo>
                  <a:lnTo>
                    <a:pt x="18107" y="7933"/>
                  </a:lnTo>
                  <a:lnTo>
                    <a:pt x="18164" y="8461"/>
                  </a:lnTo>
                  <a:lnTo>
                    <a:pt x="18399" y="8549"/>
                  </a:lnTo>
                  <a:lnTo>
                    <a:pt x="18670" y="8263"/>
                  </a:lnTo>
                  <a:lnTo>
                    <a:pt x="19008" y="8375"/>
                  </a:lnTo>
                  <a:lnTo>
                    <a:pt x="19039" y="8812"/>
                  </a:lnTo>
                  <a:lnTo>
                    <a:pt x="19008" y="9033"/>
                  </a:lnTo>
                  <a:lnTo>
                    <a:pt x="18683" y="8947"/>
                  </a:lnTo>
                  <a:lnTo>
                    <a:pt x="18530" y="9407"/>
                  </a:lnTo>
                  <a:lnTo>
                    <a:pt x="18596" y="9828"/>
                  </a:lnTo>
                  <a:lnTo>
                    <a:pt x="18635" y="11255"/>
                  </a:lnTo>
                  <a:lnTo>
                    <a:pt x="18351" y="11632"/>
                  </a:lnTo>
                  <a:lnTo>
                    <a:pt x="18275" y="12101"/>
                  </a:lnTo>
                  <a:lnTo>
                    <a:pt x="18319" y="12773"/>
                  </a:lnTo>
                  <a:lnTo>
                    <a:pt x="18728" y="13000"/>
                  </a:lnTo>
                  <a:lnTo>
                    <a:pt x="18847" y="13618"/>
                  </a:lnTo>
                  <a:lnTo>
                    <a:pt x="18728" y="14697"/>
                  </a:lnTo>
                  <a:lnTo>
                    <a:pt x="18940" y="14830"/>
                  </a:lnTo>
                  <a:cubicBezTo>
                    <a:pt x="20394" y="10516"/>
                    <a:pt x="21278" y="5353"/>
                    <a:pt x="21599" y="0"/>
                  </a:cubicBezTo>
                  <a:close/>
                  <a:moveTo>
                    <a:pt x="0" y="624"/>
                  </a:moveTo>
                  <a:lnTo>
                    <a:pt x="146" y="1267"/>
                  </a:lnTo>
                  <a:lnTo>
                    <a:pt x="420" y="1458"/>
                  </a:lnTo>
                  <a:lnTo>
                    <a:pt x="405" y="1246"/>
                  </a:lnTo>
                  <a:cubicBezTo>
                    <a:pt x="252" y="1042"/>
                    <a:pt x="116" y="835"/>
                    <a:pt x="0" y="624"/>
                  </a:cubicBezTo>
                  <a:close/>
                  <a:moveTo>
                    <a:pt x="1172" y="2092"/>
                  </a:moveTo>
                  <a:lnTo>
                    <a:pt x="1156" y="2676"/>
                  </a:lnTo>
                  <a:lnTo>
                    <a:pt x="1538" y="3336"/>
                  </a:lnTo>
                  <a:lnTo>
                    <a:pt x="1924" y="3569"/>
                  </a:lnTo>
                  <a:lnTo>
                    <a:pt x="2114" y="3843"/>
                  </a:lnTo>
                  <a:lnTo>
                    <a:pt x="2747" y="3807"/>
                  </a:lnTo>
                  <a:lnTo>
                    <a:pt x="2877" y="4105"/>
                  </a:lnTo>
                  <a:lnTo>
                    <a:pt x="3054" y="4294"/>
                  </a:lnTo>
                  <a:lnTo>
                    <a:pt x="3468" y="4279"/>
                  </a:lnTo>
                  <a:lnTo>
                    <a:pt x="3648" y="4494"/>
                  </a:lnTo>
                  <a:lnTo>
                    <a:pt x="3747" y="4877"/>
                  </a:lnTo>
                  <a:lnTo>
                    <a:pt x="3887" y="5257"/>
                  </a:lnTo>
                  <a:lnTo>
                    <a:pt x="4012" y="5679"/>
                  </a:lnTo>
                  <a:lnTo>
                    <a:pt x="4316" y="5888"/>
                  </a:lnTo>
                  <a:lnTo>
                    <a:pt x="4537" y="5670"/>
                  </a:lnTo>
                  <a:lnTo>
                    <a:pt x="4780" y="5623"/>
                  </a:lnTo>
                  <a:lnTo>
                    <a:pt x="4951" y="6094"/>
                  </a:lnTo>
                  <a:lnTo>
                    <a:pt x="5125" y="6698"/>
                  </a:lnTo>
                  <a:lnTo>
                    <a:pt x="4985" y="7356"/>
                  </a:lnTo>
                  <a:lnTo>
                    <a:pt x="4696" y="7754"/>
                  </a:lnTo>
                  <a:lnTo>
                    <a:pt x="4584" y="8202"/>
                  </a:lnTo>
                  <a:lnTo>
                    <a:pt x="4584" y="8723"/>
                  </a:lnTo>
                  <a:lnTo>
                    <a:pt x="4512" y="9177"/>
                  </a:lnTo>
                  <a:cubicBezTo>
                    <a:pt x="4527" y="9324"/>
                    <a:pt x="4558" y="9464"/>
                    <a:pt x="4607" y="9593"/>
                  </a:cubicBezTo>
                  <a:cubicBezTo>
                    <a:pt x="4677" y="9775"/>
                    <a:pt x="4778" y="9930"/>
                    <a:pt x="4899" y="10035"/>
                  </a:cubicBezTo>
                  <a:lnTo>
                    <a:pt x="4882" y="10562"/>
                  </a:lnTo>
                  <a:lnTo>
                    <a:pt x="5019" y="11031"/>
                  </a:lnTo>
                  <a:cubicBezTo>
                    <a:pt x="5151" y="11041"/>
                    <a:pt x="5268" y="11171"/>
                    <a:pt x="5310" y="11361"/>
                  </a:cubicBezTo>
                  <a:cubicBezTo>
                    <a:pt x="5357" y="11576"/>
                    <a:pt x="5297" y="11834"/>
                    <a:pt x="5386" y="12021"/>
                  </a:cubicBezTo>
                  <a:cubicBezTo>
                    <a:pt x="5490" y="12238"/>
                    <a:pt x="5708" y="12227"/>
                    <a:pt x="5804" y="12000"/>
                  </a:cubicBezTo>
                  <a:lnTo>
                    <a:pt x="6163" y="12266"/>
                  </a:lnTo>
                  <a:lnTo>
                    <a:pt x="6400" y="12749"/>
                  </a:lnTo>
                  <a:lnTo>
                    <a:pt x="6325" y="13200"/>
                  </a:lnTo>
                  <a:lnTo>
                    <a:pt x="6368" y="14550"/>
                  </a:lnTo>
                  <a:lnTo>
                    <a:pt x="6641" y="14962"/>
                  </a:lnTo>
                  <a:lnTo>
                    <a:pt x="6375" y="15611"/>
                  </a:lnTo>
                  <a:lnTo>
                    <a:pt x="6533" y="16224"/>
                  </a:lnTo>
                  <a:lnTo>
                    <a:pt x="6402" y="16781"/>
                  </a:lnTo>
                  <a:lnTo>
                    <a:pt x="6641" y="17244"/>
                  </a:lnTo>
                  <a:lnTo>
                    <a:pt x="6597" y="17804"/>
                  </a:lnTo>
                  <a:lnTo>
                    <a:pt x="6763" y="18134"/>
                  </a:lnTo>
                  <a:lnTo>
                    <a:pt x="6852" y="18865"/>
                  </a:lnTo>
                  <a:lnTo>
                    <a:pt x="6897" y="19534"/>
                  </a:lnTo>
                  <a:lnTo>
                    <a:pt x="7016" y="19843"/>
                  </a:lnTo>
                  <a:lnTo>
                    <a:pt x="6875" y="20603"/>
                  </a:lnTo>
                  <a:lnTo>
                    <a:pt x="7156" y="20668"/>
                  </a:lnTo>
                  <a:lnTo>
                    <a:pt x="7264" y="21293"/>
                  </a:lnTo>
                  <a:lnTo>
                    <a:pt x="7548" y="21594"/>
                  </a:lnTo>
                  <a:lnTo>
                    <a:pt x="7850" y="21600"/>
                  </a:lnTo>
                  <a:lnTo>
                    <a:pt x="7958" y="21054"/>
                  </a:lnTo>
                  <a:lnTo>
                    <a:pt x="8049" y="20494"/>
                  </a:lnTo>
                  <a:lnTo>
                    <a:pt x="8184" y="20079"/>
                  </a:lnTo>
                  <a:lnTo>
                    <a:pt x="7803" y="19796"/>
                  </a:lnTo>
                  <a:lnTo>
                    <a:pt x="7791" y="19171"/>
                  </a:lnTo>
                  <a:lnTo>
                    <a:pt x="7944" y="18959"/>
                  </a:lnTo>
                  <a:lnTo>
                    <a:pt x="7809" y="18770"/>
                  </a:lnTo>
                  <a:lnTo>
                    <a:pt x="7799" y="18461"/>
                  </a:lnTo>
                  <a:lnTo>
                    <a:pt x="8030" y="18366"/>
                  </a:lnTo>
                  <a:lnTo>
                    <a:pt x="8050" y="17706"/>
                  </a:lnTo>
                  <a:lnTo>
                    <a:pt x="8401" y="17742"/>
                  </a:lnTo>
                  <a:lnTo>
                    <a:pt x="8673" y="17509"/>
                  </a:lnTo>
                  <a:lnTo>
                    <a:pt x="8621" y="17105"/>
                  </a:lnTo>
                  <a:lnTo>
                    <a:pt x="8423" y="16760"/>
                  </a:lnTo>
                  <a:lnTo>
                    <a:pt x="8533" y="16498"/>
                  </a:lnTo>
                  <a:lnTo>
                    <a:pt x="8817" y="16681"/>
                  </a:lnTo>
                  <a:lnTo>
                    <a:pt x="9248" y="16330"/>
                  </a:lnTo>
                  <a:lnTo>
                    <a:pt x="9164" y="15634"/>
                  </a:lnTo>
                  <a:lnTo>
                    <a:pt x="9263" y="15325"/>
                  </a:lnTo>
                  <a:lnTo>
                    <a:pt x="9619" y="15183"/>
                  </a:lnTo>
                  <a:lnTo>
                    <a:pt x="9443" y="14223"/>
                  </a:lnTo>
                  <a:lnTo>
                    <a:pt x="9711" y="13819"/>
                  </a:lnTo>
                  <a:lnTo>
                    <a:pt x="10168" y="13618"/>
                  </a:lnTo>
                  <a:lnTo>
                    <a:pt x="10483" y="13654"/>
                  </a:lnTo>
                  <a:lnTo>
                    <a:pt x="10629" y="13085"/>
                  </a:lnTo>
                  <a:lnTo>
                    <a:pt x="10772" y="12280"/>
                  </a:lnTo>
                  <a:lnTo>
                    <a:pt x="10663" y="11446"/>
                  </a:lnTo>
                  <a:lnTo>
                    <a:pt x="10818" y="10854"/>
                  </a:lnTo>
                  <a:lnTo>
                    <a:pt x="11108" y="10453"/>
                  </a:lnTo>
                  <a:lnTo>
                    <a:pt x="11370" y="9961"/>
                  </a:lnTo>
                  <a:lnTo>
                    <a:pt x="11286" y="9489"/>
                  </a:lnTo>
                  <a:lnTo>
                    <a:pt x="10880" y="9106"/>
                  </a:lnTo>
                  <a:lnTo>
                    <a:pt x="10629" y="8535"/>
                  </a:lnTo>
                  <a:lnTo>
                    <a:pt x="9987" y="8535"/>
                  </a:lnTo>
                  <a:lnTo>
                    <a:pt x="9687" y="8151"/>
                  </a:lnTo>
                  <a:lnTo>
                    <a:pt x="9339" y="7889"/>
                  </a:lnTo>
                  <a:lnTo>
                    <a:pt x="8947" y="8069"/>
                  </a:lnTo>
                  <a:lnTo>
                    <a:pt x="8930" y="7353"/>
                  </a:lnTo>
                  <a:lnTo>
                    <a:pt x="8777" y="6651"/>
                  </a:lnTo>
                  <a:lnTo>
                    <a:pt x="8477" y="6348"/>
                  </a:lnTo>
                  <a:lnTo>
                    <a:pt x="7912" y="6330"/>
                  </a:lnTo>
                  <a:lnTo>
                    <a:pt x="7791" y="5859"/>
                  </a:lnTo>
                  <a:lnTo>
                    <a:pt x="7436" y="5611"/>
                  </a:lnTo>
                  <a:lnTo>
                    <a:pt x="7240" y="5166"/>
                  </a:lnTo>
                  <a:lnTo>
                    <a:pt x="6501" y="5201"/>
                  </a:lnTo>
                  <a:lnTo>
                    <a:pt x="6315" y="4921"/>
                  </a:lnTo>
                  <a:lnTo>
                    <a:pt x="5934" y="4874"/>
                  </a:lnTo>
                  <a:lnTo>
                    <a:pt x="5700" y="4936"/>
                  </a:lnTo>
                  <a:lnTo>
                    <a:pt x="5357" y="5528"/>
                  </a:lnTo>
                  <a:lnTo>
                    <a:pt x="5179" y="5897"/>
                  </a:lnTo>
                  <a:lnTo>
                    <a:pt x="4925" y="5310"/>
                  </a:lnTo>
                  <a:lnTo>
                    <a:pt x="4547" y="5346"/>
                  </a:lnTo>
                  <a:lnTo>
                    <a:pt x="4352" y="5525"/>
                  </a:lnTo>
                  <a:lnTo>
                    <a:pt x="4211" y="5310"/>
                  </a:lnTo>
                  <a:lnTo>
                    <a:pt x="4103" y="4774"/>
                  </a:lnTo>
                  <a:lnTo>
                    <a:pt x="4110" y="4294"/>
                  </a:lnTo>
                  <a:lnTo>
                    <a:pt x="4217" y="4052"/>
                  </a:lnTo>
                  <a:lnTo>
                    <a:pt x="4166" y="3925"/>
                  </a:lnTo>
                  <a:cubicBezTo>
                    <a:pt x="4087" y="3892"/>
                    <a:pt x="4008" y="3856"/>
                    <a:pt x="3930" y="3822"/>
                  </a:cubicBezTo>
                  <a:lnTo>
                    <a:pt x="3853" y="3869"/>
                  </a:lnTo>
                  <a:lnTo>
                    <a:pt x="3525" y="3919"/>
                  </a:lnTo>
                  <a:lnTo>
                    <a:pt x="3374" y="3681"/>
                  </a:lnTo>
                  <a:lnTo>
                    <a:pt x="3390" y="3574"/>
                  </a:lnTo>
                  <a:cubicBezTo>
                    <a:pt x="3158" y="3459"/>
                    <a:pt x="2928" y="3343"/>
                    <a:pt x="2709" y="3215"/>
                  </a:cubicBezTo>
                  <a:cubicBezTo>
                    <a:pt x="2705" y="3213"/>
                    <a:pt x="2702" y="3211"/>
                    <a:pt x="2699" y="3209"/>
                  </a:cubicBezTo>
                  <a:lnTo>
                    <a:pt x="2696" y="3209"/>
                  </a:lnTo>
                  <a:lnTo>
                    <a:pt x="2695" y="3206"/>
                  </a:lnTo>
                  <a:cubicBezTo>
                    <a:pt x="2107" y="2861"/>
                    <a:pt x="1600" y="2488"/>
                    <a:pt x="1172" y="2092"/>
                  </a:cubicBezTo>
                  <a:close/>
                </a:path>
              </a:pathLst>
            </a:custGeom>
            <a:solidFill>
              <a:srgbClr val="F2F3F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8680" name="Group 8"/>
          <p:cNvGrpSpPr/>
          <p:nvPr/>
        </p:nvGrpSpPr>
        <p:grpSpPr bwMode="auto">
          <a:xfrm>
            <a:off x="4834619" y="1452348"/>
            <a:ext cx="2466936" cy="1358572"/>
            <a:chOff x="-1" y="-1"/>
            <a:chExt cx="5682116" cy="3128816"/>
          </a:xfrm>
        </p:grpSpPr>
        <p:sp>
          <p:nvSpPr>
            <p:cNvPr id="28681" name="AutoShape 9"/>
            <p:cNvSpPr/>
            <p:nvPr/>
          </p:nvSpPr>
          <p:spPr bwMode="auto">
            <a:xfrm rot="10800000">
              <a:off x="7938" y="-1"/>
              <a:ext cx="5661476" cy="2439873"/>
            </a:xfrm>
            <a:custGeom>
              <a:avLst/>
              <a:gdLst>
                <a:gd name="T0" fmla="*/ 2830738 w 21600"/>
                <a:gd name="T1" fmla="*/ 1219937 h 19380"/>
                <a:gd name="T2" fmla="*/ 2830738 w 21600"/>
                <a:gd name="T3" fmla="*/ 1219937 h 19380"/>
                <a:gd name="T4" fmla="*/ 2830738 w 21600"/>
                <a:gd name="T5" fmla="*/ 1219937 h 19380"/>
                <a:gd name="T6" fmla="*/ 2830738 w 21600"/>
                <a:gd name="T7" fmla="*/ 1219937 h 1938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19380">
                  <a:moveTo>
                    <a:pt x="0" y="0"/>
                  </a:moveTo>
                  <a:cubicBezTo>
                    <a:pt x="332" y="4654"/>
                    <a:pt x="1358" y="9136"/>
                    <a:pt x="3079" y="12719"/>
                  </a:cubicBezTo>
                  <a:cubicBezTo>
                    <a:pt x="7345" y="21599"/>
                    <a:pt x="14261" y="21600"/>
                    <a:pt x="18527" y="12719"/>
                  </a:cubicBezTo>
                  <a:cubicBezTo>
                    <a:pt x="20240" y="9152"/>
                    <a:pt x="21262" y="4695"/>
                    <a:pt x="21599" y="63"/>
                  </a:cubicBezTo>
                  <a:cubicBezTo>
                    <a:pt x="21539" y="110"/>
                    <a:pt x="21481" y="164"/>
                    <a:pt x="21420" y="209"/>
                  </a:cubicBezTo>
                  <a:cubicBezTo>
                    <a:pt x="20990" y="1115"/>
                    <a:pt x="20020" y="1977"/>
                    <a:pt x="18504" y="2681"/>
                  </a:cubicBezTo>
                  <a:cubicBezTo>
                    <a:pt x="14270" y="4646"/>
                    <a:pt x="7406" y="4646"/>
                    <a:pt x="3172" y="2681"/>
                  </a:cubicBezTo>
                  <a:cubicBezTo>
                    <a:pt x="1691" y="1994"/>
                    <a:pt x="730" y="1155"/>
                    <a:pt x="286" y="273"/>
                  </a:cubicBezTo>
                  <a:cubicBezTo>
                    <a:pt x="189" y="186"/>
                    <a:pt x="95" y="90"/>
                    <a:pt x="0" y="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8682" name="AutoShape 10"/>
            <p:cNvSpPr/>
            <p:nvPr/>
          </p:nvSpPr>
          <p:spPr bwMode="auto">
            <a:xfrm rot="10800000">
              <a:off x="-1" y="1862049"/>
              <a:ext cx="5682116" cy="1266766"/>
            </a:xfrm>
            <a:custGeom>
              <a:avLst/>
              <a:gdLst>
                <a:gd name="T0" fmla="*/ 2840914 w 19679"/>
                <a:gd name="T1" fmla="*/ 695212 h 19679"/>
                <a:gd name="T2" fmla="*/ 2840914 w 19679"/>
                <a:gd name="T3" fmla="*/ 695212 h 19679"/>
                <a:gd name="T4" fmla="*/ 2840914 w 19679"/>
                <a:gd name="T5" fmla="*/ 695212 h 19679"/>
                <a:gd name="T6" fmla="*/ 2840914 w 19679"/>
                <a:gd name="T7" fmla="*/ 695212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9" y="6724"/>
                    <a:pt x="20639" y="12953"/>
                    <a:pt x="16796" y="16796"/>
                  </a:cubicBezTo>
                  <a:cubicBezTo>
                    <a:pt x="12953" y="20639"/>
                    <a:pt x="6724" y="20639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rgbClr val="08425B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  <p:sp>
          <p:nvSpPr>
            <p:cNvPr id="28683" name="AutoShape 11"/>
            <p:cNvSpPr/>
            <p:nvPr/>
          </p:nvSpPr>
          <p:spPr bwMode="auto">
            <a:xfrm>
              <a:off x="520741" y="407967"/>
              <a:ext cx="5126447" cy="1916024"/>
            </a:xfrm>
            <a:custGeom>
              <a:avLst/>
              <a:gdLst>
                <a:gd name="T0" fmla="*/ 2563224 w 21600"/>
                <a:gd name="T1" fmla="*/ 958012 h 21600"/>
                <a:gd name="T2" fmla="*/ 2563224 w 21600"/>
                <a:gd name="T3" fmla="*/ 958012 h 21600"/>
                <a:gd name="T4" fmla="*/ 2563224 w 21600"/>
                <a:gd name="T5" fmla="*/ 958012 h 21600"/>
                <a:gd name="T6" fmla="*/ 2563224 w 21600"/>
                <a:gd name="T7" fmla="*/ 958012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5313" y="0"/>
                  </a:moveTo>
                  <a:lnTo>
                    <a:pt x="15124" y="200"/>
                  </a:lnTo>
                  <a:lnTo>
                    <a:pt x="14332" y="3"/>
                  </a:lnTo>
                  <a:lnTo>
                    <a:pt x="13204" y="61"/>
                  </a:lnTo>
                  <a:lnTo>
                    <a:pt x="13205" y="643"/>
                  </a:lnTo>
                  <a:lnTo>
                    <a:pt x="12654" y="724"/>
                  </a:lnTo>
                  <a:lnTo>
                    <a:pt x="11722" y="565"/>
                  </a:lnTo>
                  <a:lnTo>
                    <a:pt x="11433" y="970"/>
                  </a:lnTo>
                  <a:cubicBezTo>
                    <a:pt x="11339" y="1052"/>
                    <a:pt x="11240" y="1117"/>
                    <a:pt x="11138" y="1160"/>
                  </a:cubicBezTo>
                  <a:cubicBezTo>
                    <a:pt x="10981" y="1227"/>
                    <a:pt x="10820" y="1246"/>
                    <a:pt x="10659" y="1215"/>
                  </a:cubicBezTo>
                  <a:lnTo>
                    <a:pt x="10322" y="1303"/>
                  </a:lnTo>
                  <a:cubicBezTo>
                    <a:pt x="10284" y="1417"/>
                    <a:pt x="10283" y="1563"/>
                    <a:pt x="10321" y="1678"/>
                  </a:cubicBezTo>
                  <a:cubicBezTo>
                    <a:pt x="10350" y="1766"/>
                    <a:pt x="10399" y="1827"/>
                    <a:pt x="10455" y="1846"/>
                  </a:cubicBezTo>
                  <a:lnTo>
                    <a:pt x="10734" y="1687"/>
                  </a:lnTo>
                  <a:lnTo>
                    <a:pt x="11307" y="1762"/>
                  </a:lnTo>
                  <a:lnTo>
                    <a:pt x="11623" y="1978"/>
                  </a:lnTo>
                  <a:lnTo>
                    <a:pt x="11449" y="2703"/>
                  </a:lnTo>
                  <a:lnTo>
                    <a:pt x="11269" y="2929"/>
                  </a:lnTo>
                  <a:lnTo>
                    <a:pt x="11797" y="3062"/>
                  </a:lnTo>
                  <a:lnTo>
                    <a:pt x="11644" y="3763"/>
                  </a:lnTo>
                  <a:lnTo>
                    <a:pt x="11120" y="4064"/>
                  </a:lnTo>
                  <a:lnTo>
                    <a:pt x="11325" y="5694"/>
                  </a:lnTo>
                  <a:lnTo>
                    <a:pt x="11774" y="5771"/>
                  </a:lnTo>
                  <a:cubicBezTo>
                    <a:pt x="11835" y="5488"/>
                    <a:pt x="11926" y="5228"/>
                    <a:pt x="12042" y="5008"/>
                  </a:cubicBezTo>
                  <a:cubicBezTo>
                    <a:pt x="12175" y="4756"/>
                    <a:pt x="12336" y="4562"/>
                    <a:pt x="12516" y="4439"/>
                  </a:cubicBezTo>
                  <a:lnTo>
                    <a:pt x="12723" y="3812"/>
                  </a:lnTo>
                  <a:lnTo>
                    <a:pt x="12948" y="3812"/>
                  </a:lnTo>
                  <a:lnTo>
                    <a:pt x="13152" y="3928"/>
                  </a:lnTo>
                  <a:lnTo>
                    <a:pt x="13302" y="3324"/>
                  </a:lnTo>
                  <a:cubicBezTo>
                    <a:pt x="13431" y="3373"/>
                    <a:pt x="13561" y="3407"/>
                    <a:pt x="13692" y="3427"/>
                  </a:cubicBezTo>
                  <a:cubicBezTo>
                    <a:pt x="13846" y="3450"/>
                    <a:pt x="13999" y="3452"/>
                    <a:pt x="14153" y="3434"/>
                  </a:cubicBezTo>
                  <a:lnTo>
                    <a:pt x="14312" y="2848"/>
                  </a:lnTo>
                  <a:lnTo>
                    <a:pt x="14584" y="2719"/>
                  </a:lnTo>
                  <a:cubicBezTo>
                    <a:pt x="14653" y="2589"/>
                    <a:pt x="14725" y="2465"/>
                    <a:pt x="14800" y="2347"/>
                  </a:cubicBezTo>
                  <a:cubicBezTo>
                    <a:pt x="14880" y="2219"/>
                    <a:pt x="14964" y="2098"/>
                    <a:pt x="15051" y="1985"/>
                  </a:cubicBezTo>
                  <a:lnTo>
                    <a:pt x="15062" y="1286"/>
                  </a:lnTo>
                  <a:lnTo>
                    <a:pt x="15283" y="646"/>
                  </a:lnTo>
                  <a:lnTo>
                    <a:pt x="15550" y="630"/>
                  </a:lnTo>
                  <a:lnTo>
                    <a:pt x="15605" y="294"/>
                  </a:lnTo>
                  <a:lnTo>
                    <a:pt x="15313" y="0"/>
                  </a:lnTo>
                  <a:close/>
                  <a:moveTo>
                    <a:pt x="10693" y="139"/>
                  </a:moveTo>
                  <a:lnTo>
                    <a:pt x="10285" y="384"/>
                  </a:lnTo>
                  <a:lnTo>
                    <a:pt x="9573" y="565"/>
                  </a:lnTo>
                  <a:lnTo>
                    <a:pt x="9301" y="268"/>
                  </a:lnTo>
                  <a:lnTo>
                    <a:pt x="8655" y="194"/>
                  </a:lnTo>
                  <a:lnTo>
                    <a:pt x="8493" y="591"/>
                  </a:lnTo>
                  <a:lnTo>
                    <a:pt x="8200" y="614"/>
                  </a:lnTo>
                  <a:lnTo>
                    <a:pt x="8169" y="1183"/>
                  </a:lnTo>
                  <a:lnTo>
                    <a:pt x="8714" y="1257"/>
                  </a:lnTo>
                  <a:lnTo>
                    <a:pt x="8958" y="1118"/>
                  </a:lnTo>
                  <a:lnTo>
                    <a:pt x="8991" y="1704"/>
                  </a:lnTo>
                  <a:lnTo>
                    <a:pt x="9304" y="1875"/>
                  </a:lnTo>
                  <a:lnTo>
                    <a:pt x="9470" y="1248"/>
                  </a:lnTo>
                  <a:lnTo>
                    <a:pt x="9925" y="798"/>
                  </a:lnTo>
                  <a:lnTo>
                    <a:pt x="10297" y="759"/>
                  </a:lnTo>
                  <a:lnTo>
                    <a:pt x="10826" y="630"/>
                  </a:lnTo>
                  <a:lnTo>
                    <a:pt x="11220" y="430"/>
                  </a:lnTo>
                  <a:lnTo>
                    <a:pt x="10693" y="139"/>
                  </a:lnTo>
                  <a:close/>
                  <a:moveTo>
                    <a:pt x="7737" y="989"/>
                  </a:moveTo>
                  <a:lnTo>
                    <a:pt x="7359" y="1044"/>
                  </a:lnTo>
                  <a:lnTo>
                    <a:pt x="6897" y="1037"/>
                  </a:lnTo>
                  <a:lnTo>
                    <a:pt x="6752" y="1532"/>
                  </a:lnTo>
                  <a:lnTo>
                    <a:pt x="6993" y="1700"/>
                  </a:lnTo>
                  <a:lnTo>
                    <a:pt x="7410" y="1319"/>
                  </a:lnTo>
                  <a:lnTo>
                    <a:pt x="7852" y="1183"/>
                  </a:lnTo>
                  <a:lnTo>
                    <a:pt x="7737" y="989"/>
                  </a:lnTo>
                  <a:close/>
                  <a:moveTo>
                    <a:pt x="7665" y="1710"/>
                  </a:moveTo>
                  <a:lnTo>
                    <a:pt x="7251" y="1784"/>
                  </a:lnTo>
                  <a:lnTo>
                    <a:pt x="7426" y="2234"/>
                  </a:lnTo>
                  <a:lnTo>
                    <a:pt x="7600" y="2195"/>
                  </a:lnTo>
                  <a:lnTo>
                    <a:pt x="7665" y="1710"/>
                  </a:lnTo>
                  <a:close/>
                  <a:moveTo>
                    <a:pt x="6468" y="1894"/>
                  </a:moveTo>
                  <a:lnTo>
                    <a:pt x="6220" y="2234"/>
                  </a:lnTo>
                  <a:lnTo>
                    <a:pt x="5507" y="2531"/>
                  </a:lnTo>
                  <a:lnTo>
                    <a:pt x="5028" y="1978"/>
                  </a:lnTo>
                  <a:lnTo>
                    <a:pt x="4509" y="2085"/>
                  </a:lnTo>
                  <a:lnTo>
                    <a:pt x="4044" y="2470"/>
                  </a:lnTo>
                  <a:lnTo>
                    <a:pt x="4405" y="2774"/>
                  </a:lnTo>
                  <a:lnTo>
                    <a:pt x="4874" y="2657"/>
                  </a:lnTo>
                  <a:lnTo>
                    <a:pt x="4958" y="3314"/>
                  </a:lnTo>
                  <a:cubicBezTo>
                    <a:pt x="5004" y="3427"/>
                    <a:pt x="5077" y="3492"/>
                    <a:pt x="5154" y="3498"/>
                  </a:cubicBezTo>
                  <a:cubicBezTo>
                    <a:pt x="5338" y="3514"/>
                    <a:pt x="5483" y="3216"/>
                    <a:pt x="5450" y="2887"/>
                  </a:cubicBezTo>
                  <a:lnTo>
                    <a:pt x="5750" y="2871"/>
                  </a:lnTo>
                  <a:lnTo>
                    <a:pt x="5999" y="3214"/>
                  </a:lnTo>
                  <a:lnTo>
                    <a:pt x="6346" y="2832"/>
                  </a:lnTo>
                  <a:lnTo>
                    <a:pt x="6468" y="1894"/>
                  </a:lnTo>
                  <a:close/>
                  <a:moveTo>
                    <a:pt x="8888" y="2062"/>
                  </a:moveTo>
                  <a:lnTo>
                    <a:pt x="8649" y="2570"/>
                  </a:lnTo>
                  <a:lnTo>
                    <a:pt x="8466" y="2722"/>
                  </a:lnTo>
                  <a:lnTo>
                    <a:pt x="8071" y="2221"/>
                  </a:lnTo>
                  <a:lnTo>
                    <a:pt x="7753" y="2405"/>
                  </a:lnTo>
                  <a:lnTo>
                    <a:pt x="7768" y="3243"/>
                  </a:lnTo>
                  <a:lnTo>
                    <a:pt x="7961" y="3466"/>
                  </a:lnTo>
                  <a:lnTo>
                    <a:pt x="7791" y="4051"/>
                  </a:lnTo>
                  <a:lnTo>
                    <a:pt x="8188" y="4284"/>
                  </a:lnTo>
                  <a:lnTo>
                    <a:pt x="8190" y="3162"/>
                  </a:lnTo>
                  <a:lnTo>
                    <a:pt x="8555" y="2987"/>
                  </a:lnTo>
                  <a:lnTo>
                    <a:pt x="8845" y="3456"/>
                  </a:lnTo>
                  <a:lnTo>
                    <a:pt x="9163" y="4294"/>
                  </a:lnTo>
                  <a:lnTo>
                    <a:pt x="9791" y="4142"/>
                  </a:lnTo>
                  <a:lnTo>
                    <a:pt x="10016" y="4261"/>
                  </a:lnTo>
                  <a:lnTo>
                    <a:pt x="9843" y="3362"/>
                  </a:lnTo>
                  <a:lnTo>
                    <a:pt x="9330" y="3100"/>
                  </a:lnTo>
                  <a:lnTo>
                    <a:pt x="9189" y="2221"/>
                  </a:lnTo>
                  <a:lnTo>
                    <a:pt x="8888" y="2062"/>
                  </a:lnTo>
                  <a:close/>
                  <a:moveTo>
                    <a:pt x="7038" y="2412"/>
                  </a:moveTo>
                  <a:lnTo>
                    <a:pt x="6930" y="3476"/>
                  </a:lnTo>
                  <a:lnTo>
                    <a:pt x="6577" y="3951"/>
                  </a:lnTo>
                  <a:lnTo>
                    <a:pt x="6064" y="4310"/>
                  </a:lnTo>
                  <a:lnTo>
                    <a:pt x="5558" y="4032"/>
                  </a:lnTo>
                  <a:lnTo>
                    <a:pt x="5299" y="3660"/>
                  </a:lnTo>
                  <a:lnTo>
                    <a:pt x="5118" y="4756"/>
                  </a:lnTo>
                  <a:lnTo>
                    <a:pt x="4784" y="4303"/>
                  </a:lnTo>
                  <a:lnTo>
                    <a:pt x="4730" y="3660"/>
                  </a:lnTo>
                  <a:lnTo>
                    <a:pt x="4377" y="3789"/>
                  </a:lnTo>
                  <a:lnTo>
                    <a:pt x="3742" y="3434"/>
                  </a:lnTo>
                  <a:lnTo>
                    <a:pt x="3193" y="3178"/>
                  </a:lnTo>
                  <a:lnTo>
                    <a:pt x="2933" y="3595"/>
                  </a:lnTo>
                  <a:lnTo>
                    <a:pt x="2567" y="3909"/>
                  </a:lnTo>
                  <a:lnTo>
                    <a:pt x="1919" y="3501"/>
                  </a:lnTo>
                  <a:lnTo>
                    <a:pt x="1750" y="3453"/>
                  </a:lnTo>
                  <a:cubicBezTo>
                    <a:pt x="1580" y="3859"/>
                    <a:pt x="1412" y="4275"/>
                    <a:pt x="1249" y="4711"/>
                  </a:cubicBezTo>
                  <a:cubicBezTo>
                    <a:pt x="1109" y="5087"/>
                    <a:pt x="973" y="5472"/>
                    <a:pt x="841" y="5862"/>
                  </a:cubicBezTo>
                  <a:lnTo>
                    <a:pt x="1071" y="5768"/>
                  </a:lnTo>
                  <a:lnTo>
                    <a:pt x="1025" y="7634"/>
                  </a:lnTo>
                  <a:lnTo>
                    <a:pt x="948" y="9432"/>
                  </a:lnTo>
                  <a:lnTo>
                    <a:pt x="326" y="10551"/>
                  </a:lnTo>
                  <a:lnTo>
                    <a:pt x="0" y="11459"/>
                  </a:lnTo>
                  <a:lnTo>
                    <a:pt x="7" y="12675"/>
                  </a:lnTo>
                  <a:lnTo>
                    <a:pt x="126" y="13328"/>
                  </a:lnTo>
                  <a:lnTo>
                    <a:pt x="137" y="14499"/>
                  </a:lnTo>
                  <a:lnTo>
                    <a:pt x="432" y="16054"/>
                  </a:lnTo>
                  <a:lnTo>
                    <a:pt x="703" y="16284"/>
                  </a:lnTo>
                  <a:lnTo>
                    <a:pt x="673" y="15763"/>
                  </a:lnTo>
                  <a:lnTo>
                    <a:pt x="400" y="14683"/>
                  </a:lnTo>
                  <a:lnTo>
                    <a:pt x="504" y="14185"/>
                  </a:lnTo>
                  <a:lnTo>
                    <a:pt x="782" y="14731"/>
                  </a:lnTo>
                  <a:lnTo>
                    <a:pt x="1089" y="15957"/>
                  </a:lnTo>
                  <a:lnTo>
                    <a:pt x="1450" y="16730"/>
                  </a:lnTo>
                  <a:lnTo>
                    <a:pt x="1428" y="17732"/>
                  </a:lnTo>
                  <a:lnTo>
                    <a:pt x="1656" y="18201"/>
                  </a:lnTo>
                  <a:cubicBezTo>
                    <a:pt x="1981" y="18045"/>
                    <a:pt x="2316" y="17902"/>
                    <a:pt x="2660" y="17768"/>
                  </a:cubicBezTo>
                  <a:lnTo>
                    <a:pt x="2531" y="17648"/>
                  </a:lnTo>
                  <a:lnTo>
                    <a:pt x="2443" y="16879"/>
                  </a:lnTo>
                  <a:lnTo>
                    <a:pt x="2545" y="15757"/>
                  </a:lnTo>
                  <a:lnTo>
                    <a:pt x="2713" y="15045"/>
                  </a:lnTo>
                  <a:lnTo>
                    <a:pt x="3139" y="14631"/>
                  </a:lnTo>
                  <a:lnTo>
                    <a:pt x="3470" y="14415"/>
                  </a:lnTo>
                  <a:lnTo>
                    <a:pt x="3589" y="14845"/>
                  </a:lnTo>
                  <a:lnTo>
                    <a:pt x="3846" y="14744"/>
                  </a:lnTo>
                  <a:lnTo>
                    <a:pt x="3931" y="14418"/>
                  </a:lnTo>
                  <a:lnTo>
                    <a:pt x="4320" y="14418"/>
                  </a:lnTo>
                  <a:lnTo>
                    <a:pt x="4675" y="14418"/>
                  </a:lnTo>
                  <a:lnTo>
                    <a:pt x="4836" y="14867"/>
                  </a:lnTo>
                  <a:lnTo>
                    <a:pt x="4917" y="15750"/>
                  </a:lnTo>
                  <a:lnTo>
                    <a:pt x="5085" y="16119"/>
                  </a:lnTo>
                  <a:lnTo>
                    <a:pt x="5251" y="15815"/>
                  </a:lnTo>
                  <a:lnTo>
                    <a:pt x="5195" y="14925"/>
                  </a:lnTo>
                  <a:lnTo>
                    <a:pt x="5124" y="14001"/>
                  </a:lnTo>
                  <a:cubicBezTo>
                    <a:pt x="5215" y="13863"/>
                    <a:pt x="5313" y="13743"/>
                    <a:pt x="5416" y="13639"/>
                  </a:cubicBezTo>
                  <a:cubicBezTo>
                    <a:pt x="5589" y="13464"/>
                    <a:pt x="5776" y="13339"/>
                    <a:pt x="5970" y="13270"/>
                  </a:cubicBezTo>
                  <a:lnTo>
                    <a:pt x="6141" y="12788"/>
                  </a:lnTo>
                  <a:lnTo>
                    <a:pt x="6119" y="11870"/>
                  </a:lnTo>
                  <a:lnTo>
                    <a:pt x="6438" y="11731"/>
                  </a:lnTo>
                  <a:lnTo>
                    <a:pt x="6651" y="11223"/>
                  </a:lnTo>
                  <a:lnTo>
                    <a:pt x="6986" y="11162"/>
                  </a:lnTo>
                  <a:lnTo>
                    <a:pt x="7412" y="10421"/>
                  </a:lnTo>
                  <a:lnTo>
                    <a:pt x="7818" y="9868"/>
                  </a:lnTo>
                  <a:cubicBezTo>
                    <a:pt x="7943" y="9776"/>
                    <a:pt x="8086" y="9845"/>
                    <a:pt x="8168" y="10040"/>
                  </a:cubicBezTo>
                  <a:cubicBezTo>
                    <a:pt x="8234" y="10197"/>
                    <a:pt x="8244" y="10415"/>
                    <a:pt x="8323" y="10554"/>
                  </a:cubicBezTo>
                  <a:cubicBezTo>
                    <a:pt x="8441" y="10763"/>
                    <a:pt x="8636" y="10716"/>
                    <a:pt x="8719" y="10457"/>
                  </a:cubicBezTo>
                  <a:lnTo>
                    <a:pt x="8773" y="10011"/>
                  </a:lnTo>
                  <a:lnTo>
                    <a:pt x="8547" y="9778"/>
                  </a:lnTo>
                  <a:lnTo>
                    <a:pt x="8273" y="9522"/>
                  </a:lnTo>
                  <a:lnTo>
                    <a:pt x="8088" y="8504"/>
                  </a:lnTo>
                  <a:lnTo>
                    <a:pt x="8390" y="8209"/>
                  </a:lnTo>
                  <a:lnTo>
                    <a:pt x="8916" y="8329"/>
                  </a:lnTo>
                  <a:lnTo>
                    <a:pt x="8980" y="8795"/>
                  </a:lnTo>
                  <a:lnTo>
                    <a:pt x="9454" y="8287"/>
                  </a:lnTo>
                  <a:lnTo>
                    <a:pt x="9401" y="7876"/>
                  </a:lnTo>
                  <a:lnTo>
                    <a:pt x="9593" y="7721"/>
                  </a:lnTo>
                  <a:lnTo>
                    <a:pt x="9722" y="7372"/>
                  </a:lnTo>
                  <a:lnTo>
                    <a:pt x="9485" y="7175"/>
                  </a:lnTo>
                  <a:lnTo>
                    <a:pt x="9337" y="6628"/>
                  </a:lnTo>
                  <a:lnTo>
                    <a:pt x="9359" y="5872"/>
                  </a:lnTo>
                  <a:lnTo>
                    <a:pt x="9203" y="5788"/>
                  </a:lnTo>
                  <a:lnTo>
                    <a:pt x="9021" y="6295"/>
                  </a:lnTo>
                  <a:lnTo>
                    <a:pt x="8634" y="6583"/>
                  </a:lnTo>
                  <a:lnTo>
                    <a:pt x="8549" y="6153"/>
                  </a:lnTo>
                  <a:lnTo>
                    <a:pt x="8603" y="5726"/>
                  </a:lnTo>
                  <a:lnTo>
                    <a:pt x="8377" y="5493"/>
                  </a:lnTo>
                  <a:lnTo>
                    <a:pt x="8119" y="5160"/>
                  </a:lnTo>
                  <a:lnTo>
                    <a:pt x="7889" y="5590"/>
                  </a:lnTo>
                  <a:lnTo>
                    <a:pt x="7382" y="6043"/>
                  </a:lnTo>
                  <a:lnTo>
                    <a:pt x="7728" y="6648"/>
                  </a:lnTo>
                  <a:lnTo>
                    <a:pt x="7728" y="7233"/>
                  </a:lnTo>
                  <a:lnTo>
                    <a:pt x="7330" y="7249"/>
                  </a:lnTo>
                  <a:lnTo>
                    <a:pt x="7093" y="7097"/>
                  </a:lnTo>
                  <a:lnTo>
                    <a:pt x="7048" y="7863"/>
                  </a:lnTo>
                  <a:lnTo>
                    <a:pt x="6972" y="8294"/>
                  </a:lnTo>
                  <a:lnTo>
                    <a:pt x="6747" y="8449"/>
                  </a:lnTo>
                  <a:lnTo>
                    <a:pt x="6490" y="8449"/>
                  </a:lnTo>
                  <a:lnTo>
                    <a:pt x="6350" y="7960"/>
                  </a:lnTo>
                  <a:lnTo>
                    <a:pt x="6639" y="7450"/>
                  </a:lnTo>
                  <a:lnTo>
                    <a:pt x="6359" y="7317"/>
                  </a:lnTo>
                  <a:lnTo>
                    <a:pt x="6255" y="6813"/>
                  </a:lnTo>
                  <a:lnTo>
                    <a:pt x="5933" y="6968"/>
                  </a:lnTo>
                  <a:lnTo>
                    <a:pt x="5676" y="6793"/>
                  </a:lnTo>
                  <a:lnTo>
                    <a:pt x="5615" y="6066"/>
                  </a:lnTo>
                  <a:lnTo>
                    <a:pt x="5615" y="5771"/>
                  </a:lnTo>
                  <a:lnTo>
                    <a:pt x="6246" y="5083"/>
                  </a:lnTo>
                  <a:lnTo>
                    <a:pt x="6988" y="4711"/>
                  </a:lnTo>
                  <a:lnTo>
                    <a:pt x="7041" y="4342"/>
                  </a:lnTo>
                  <a:lnTo>
                    <a:pt x="7295" y="4171"/>
                  </a:lnTo>
                  <a:lnTo>
                    <a:pt x="7401" y="3838"/>
                  </a:lnTo>
                  <a:lnTo>
                    <a:pt x="7262" y="3508"/>
                  </a:lnTo>
                  <a:lnTo>
                    <a:pt x="7038" y="2412"/>
                  </a:lnTo>
                  <a:close/>
                  <a:moveTo>
                    <a:pt x="14606" y="3980"/>
                  </a:moveTo>
                  <a:lnTo>
                    <a:pt x="14279" y="4080"/>
                  </a:lnTo>
                  <a:lnTo>
                    <a:pt x="14200" y="4543"/>
                  </a:lnTo>
                  <a:lnTo>
                    <a:pt x="14779" y="5134"/>
                  </a:lnTo>
                  <a:lnTo>
                    <a:pt x="15299" y="5361"/>
                  </a:lnTo>
                  <a:lnTo>
                    <a:pt x="15507" y="4740"/>
                  </a:lnTo>
                  <a:lnTo>
                    <a:pt x="15440" y="3980"/>
                  </a:lnTo>
                  <a:lnTo>
                    <a:pt x="14971" y="4071"/>
                  </a:lnTo>
                  <a:lnTo>
                    <a:pt x="14820" y="4284"/>
                  </a:lnTo>
                  <a:lnTo>
                    <a:pt x="14606" y="3980"/>
                  </a:lnTo>
                  <a:close/>
                  <a:moveTo>
                    <a:pt x="18206" y="4517"/>
                  </a:moveTo>
                  <a:lnTo>
                    <a:pt x="18111" y="4646"/>
                  </a:lnTo>
                  <a:lnTo>
                    <a:pt x="17851" y="5189"/>
                  </a:lnTo>
                  <a:lnTo>
                    <a:pt x="17449" y="5131"/>
                  </a:lnTo>
                  <a:cubicBezTo>
                    <a:pt x="17352" y="5393"/>
                    <a:pt x="17351" y="5735"/>
                    <a:pt x="17448" y="5998"/>
                  </a:cubicBezTo>
                  <a:cubicBezTo>
                    <a:pt x="17510" y="6165"/>
                    <a:pt x="17606" y="6280"/>
                    <a:pt x="17714" y="6318"/>
                  </a:cubicBezTo>
                  <a:lnTo>
                    <a:pt x="18200" y="5830"/>
                  </a:lnTo>
                  <a:cubicBezTo>
                    <a:pt x="18281" y="5850"/>
                    <a:pt x="18352" y="5935"/>
                    <a:pt x="18394" y="6062"/>
                  </a:cubicBezTo>
                  <a:cubicBezTo>
                    <a:pt x="18464" y="6278"/>
                    <a:pt x="18438" y="6554"/>
                    <a:pt x="18332" y="6716"/>
                  </a:cubicBezTo>
                  <a:lnTo>
                    <a:pt x="17763" y="6754"/>
                  </a:lnTo>
                  <a:cubicBezTo>
                    <a:pt x="17720" y="6847"/>
                    <a:pt x="17700" y="6968"/>
                    <a:pt x="17708" y="7087"/>
                  </a:cubicBezTo>
                  <a:cubicBezTo>
                    <a:pt x="17723" y="7295"/>
                    <a:pt x="17814" y="7461"/>
                    <a:pt x="17928" y="7485"/>
                  </a:cubicBezTo>
                  <a:cubicBezTo>
                    <a:pt x="18036" y="7403"/>
                    <a:pt x="18143" y="7320"/>
                    <a:pt x="18251" y="7239"/>
                  </a:cubicBezTo>
                  <a:cubicBezTo>
                    <a:pt x="18398" y="7129"/>
                    <a:pt x="18544" y="7019"/>
                    <a:pt x="18692" y="6913"/>
                  </a:cubicBezTo>
                  <a:lnTo>
                    <a:pt x="18766" y="6337"/>
                  </a:lnTo>
                  <a:lnTo>
                    <a:pt x="18801" y="6195"/>
                  </a:lnTo>
                  <a:cubicBezTo>
                    <a:pt x="18635" y="5691"/>
                    <a:pt x="18464" y="5193"/>
                    <a:pt x="18284" y="4711"/>
                  </a:cubicBezTo>
                  <a:cubicBezTo>
                    <a:pt x="18258" y="4644"/>
                    <a:pt x="18232" y="4583"/>
                    <a:pt x="18206" y="4517"/>
                  </a:cubicBezTo>
                  <a:close/>
                  <a:moveTo>
                    <a:pt x="16416" y="6331"/>
                  </a:moveTo>
                  <a:lnTo>
                    <a:pt x="16215" y="6347"/>
                  </a:lnTo>
                  <a:lnTo>
                    <a:pt x="16235" y="6703"/>
                  </a:lnTo>
                  <a:lnTo>
                    <a:pt x="16416" y="7058"/>
                  </a:lnTo>
                  <a:lnTo>
                    <a:pt x="16498" y="7624"/>
                  </a:lnTo>
                  <a:lnTo>
                    <a:pt x="16256" y="8045"/>
                  </a:lnTo>
                  <a:lnTo>
                    <a:pt x="16226" y="8520"/>
                  </a:lnTo>
                  <a:lnTo>
                    <a:pt x="16625" y="8445"/>
                  </a:lnTo>
                  <a:lnTo>
                    <a:pt x="16961" y="7909"/>
                  </a:lnTo>
                  <a:lnTo>
                    <a:pt x="16912" y="7411"/>
                  </a:lnTo>
                  <a:lnTo>
                    <a:pt x="16692" y="7016"/>
                  </a:lnTo>
                  <a:lnTo>
                    <a:pt x="16585" y="6657"/>
                  </a:lnTo>
                  <a:lnTo>
                    <a:pt x="16416" y="6331"/>
                  </a:lnTo>
                  <a:close/>
                  <a:moveTo>
                    <a:pt x="16017" y="7117"/>
                  </a:moveTo>
                  <a:lnTo>
                    <a:pt x="15475" y="7382"/>
                  </a:lnTo>
                  <a:lnTo>
                    <a:pt x="15384" y="7948"/>
                  </a:lnTo>
                  <a:lnTo>
                    <a:pt x="15583" y="8281"/>
                  </a:lnTo>
                  <a:lnTo>
                    <a:pt x="15866" y="8009"/>
                  </a:lnTo>
                  <a:lnTo>
                    <a:pt x="16007" y="7479"/>
                  </a:lnTo>
                  <a:lnTo>
                    <a:pt x="16017" y="7117"/>
                  </a:lnTo>
                  <a:close/>
                  <a:moveTo>
                    <a:pt x="19193" y="7440"/>
                  </a:moveTo>
                  <a:lnTo>
                    <a:pt x="18835" y="7634"/>
                  </a:lnTo>
                  <a:lnTo>
                    <a:pt x="18302" y="8158"/>
                  </a:lnTo>
                  <a:lnTo>
                    <a:pt x="17708" y="8009"/>
                  </a:lnTo>
                  <a:lnTo>
                    <a:pt x="17406" y="8229"/>
                  </a:lnTo>
                  <a:lnTo>
                    <a:pt x="16895" y="8795"/>
                  </a:lnTo>
                  <a:lnTo>
                    <a:pt x="16376" y="9099"/>
                  </a:lnTo>
                  <a:lnTo>
                    <a:pt x="16532" y="9587"/>
                  </a:lnTo>
                  <a:cubicBezTo>
                    <a:pt x="16675" y="9672"/>
                    <a:pt x="16770" y="9918"/>
                    <a:pt x="16763" y="10192"/>
                  </a:cubicBezTo>
                  <a:cubicBezTo>
                    <a:pt x="16755" y="10473"/>
                    <a:pt x="16642" y="10711"/>
                    <a:pt x="16490" y="10764"/>
                  </a:cubicBezTo>
                  <a:lnTo>
                    <a:pt x="15854" y="10528"/>
                  </a:lnTo>
                  <a:lnTo>
                    <a:pt x="15415" y="10479"/>
                  </a:lnTo>
                  <a:lnTo>
                    <a:pt x="15367" y="11197"/>
                  </a:lnTo>
                  <a:lnTo>
                    <a:pt x="15775" y="12439"/>
                  </a:lnTo>
                  <a:lnTo>
                    <a:pt x="15745" y="12675"/>
                  </a:lnTo>
                  <a:lnTo>
                    <a:pt x="16317" y="12381"/>
                  </a:lnTo>
                  <a:lnTo>
                    <a:pt x="16735" y="12245"/>
                  </a:lnTo>
                  <a:lnTo>
                    <a:pt x="16777" y="11385"/>
                  </a:lnTo>
                  <a:lnTo>
                    <a:pt x="17067" y="11171"/>
                  </a:lnTo>
                  <a:lnTo>
                    <a:pt x="17155" y="10386"/>
                  </a:lnTo>
                  <a:lnTo>
                    <a:pt x="17509" y="10308"/>
                  </a:lnTo>
                  <a:lnTo>
                    <a:pt x="17830" y="10308"/>
                  </a:lnTo>
                  <a:lnTo>
                    <a:pt x="18024" y="10835"/>
                  </a:lnTo>
                  <a:lnTo>
                    <a:pt x="18388" y="10835"/>
                  </a:lnTo>
                  <a:lnTo>
                    <a:pt x="18481" y="11362"/>
                  </a:lnTo>
                  <a:lnTo>
                    <a:pt x="18809" y="11440"/>
                  </a:lnTo>
                  <a:lnTo>
                    <a:pt x="18906" y="12161"/>
                  </a:lnTo>
                  <a:lnTo>
                    <a:pt x="18610" y="12500"/>
                  </a:lnTo>
                  <a:lnTo>
                    <a:pt x="19077" y="12578"/>
                  </a:lnTo>
                  <a:lnTo>
                    <a:pt x="19191" y="11947"/>
                  </a:lnTo>
                  <a:lnTo>
                    <a:pt x="19190" y="11401"/>
                  </a:lnTo>
                  <a:lnTo>
                    <a:pt x="18852" y="11126"/>
                  </a:lnTo>
                  <a:lnTo>
                    <a:pt x="18767" y="10696"/>
                  </a:lnTo>
                  <a:lnTo>
                    <a:pt x="18991" y="10712"/>
                  </a:lnTo>
                  <a:lnTo>
                    <a:pt x="19236" y="10926"/>
                  </a:lnTo>
                  <a:lnTo>
                    <a:pt x="19448" y="11818"/>
                  </a:lnTo>
                  <a:lnTo>
                    <a:pt x="19606" y="12510"/>
                  </a:lnTo>
                  <a:lnTo>
                    <a:pt x="19820" y="12559"/>
                  </a:lnTo>
                  <a:lnTo>
                    <a:pt x="19906" y="11685"/>
                  </a:lnTo>
                  <a:lnTo>
                    <a:pt x="20197" y="11563"/>
                  </a:lnTo>
                  <a:lnTo>
                    <a:pt x="20316" y="12070"/>
                  </a:lnTo>
                  <a:lnTo>
                    <a:pt x="20357" y="12177"/>
                  </a:lnTo>
                  <a:cubicBezTo>
                    <a:pt x="20024" y="10531"/>
                    <a:pt x="19640" y="8942"/>
                    <a:pt x="19193" y="7440"/>
                  </a:cubicBezTo>
                  <a:close/>
                  <a:moveTo>
                    <a:pt x="17755" y="12458"/>
                  </a:moveTo>
                  <a:lnTo>
                    <a:pt x="17122" y="12714"/>
                  </a:lnTo>
                  <a:lnTo>
                    <a:pt x="16526" y="13500"/>
                  </a:lnTo>
                  <a:lnTo>
                    <a:pt x="15885" y="13360"/>
                  </a:lnTo>
                  <a:lnTo>
                    <a:pt x="15328" y="13752"/>
                  </a:lnTo>
                  <a:lnTo>
                    <a:pt x="15306" y="14379"/>
                  </a:lnTo>
                  <a:lnTo>
                    <a:pt x="15299" y="15223"/>
                  </a:lnTo>
                  <a:lnTo>
                    <a:pt x="14697" y="15689"/>
                  </a:lnTo>
                  <a:lnTo>
                    <a:pt x="14346" y="16694"/>
                  </a:lnTo>
                  <a:lnTo>
                    <a:pt x="14311" y="17066"/>
                  </a:lnTo>
                  <a:cubicBezTo>
                    <a:pt x="15877" y="17437"/>
                    <a:pt x="17346" y="17995"/>
                    <a:pt x="18612" y="18751"/>
                  </a:cubicBezTo>
                  <a:cubicBezTo>
                    <a:pt x="20005" y="19581"/>
                    <a:pt x="20992" y="20560"/>
                    <a:pt x="21600" y="21600"/>
                  </a:cubicBezTo>
                  <a:cubicBezTo>
                    <a:pt x="21433" y="19192"/>
                    <a:pt x="21163" y="16829"/>
                    <a:pt x="20791" y="14554"/>
                  </a:cubicBezTo>
                  <a:lnTo>
                    <a:pt x="20525" y="14670"/>
                  </a:lnTo>
                  <a:lnTo>
                    <a:pt x="20363" y="14182"/>
                  </a:lnTo>
                  <a:lnTo>
                    <a:pt x="20017" y="14308"/>
                  </a:lnTo>
                  <a:lnTo>
                    <a:pt x="19621" y="13736"/>
                  </a:lnTo>
                  <a:lnTo>
                    <a:pt x="19578" y="14709"/>
                  </a:lnTo>
                  <a:cubicBezTo>
                    <a:pt x="19486" y="14817"/>
                    <a:pt x="19378" y="14875"/>
                    <a:pt x="19268" y="14874"/>
                  </a:cubicBezTo>
                  <a:cubicBezTo>
                    <a:pt x="19126" y="14872"/>
                    <a:pt x="18990" y="14775"/>
                    <a:pt x="18886" y="14602"/>
                  </a:cubicBezTo>
                  <a:lnTo>
                    <a:pt x="18826" y="14208"/>
                  </a:lnTo>
                  <a:lnTo>
                    <a:pt x="18374" y="14369"/>
                  </a:lnTo>
                  <a:lnTo>
                    <a:pt x="18117" y="14156"/>
                  </a:lnTo>
                  <a:lnTo>
                    <a:pt x="18213" y="12649"/>
                  </a:lnTo>
                  <a:lnTo>
                    <a:pt x="17755" y="12458"/>
                  </a:lnTo>
                  <a:close/>
                  <a:moveTo>
                    <a:pt x="3868" y="17140"/>
                  </a:moveTo>
                  <a:lnTo>
                    <a:pt x="3534" y="17257"/>
                  </a:lnTo>
                  <a:lnTo>
                    <a:pt x="3488" y="17474"/>
                  </a:lnTo>
                  <a:cubicBezTo>
                    <a:pt x="3644" y="17422"/>
                    <a:pt x="3802" y="17372"/>
                    <a:pt x="3961" y="17325"/>
                  </a:cubicBezTo>
                  <a:lnTo>
                    <a:pt x="3868" y="17140"/>
                  </a:lnTo>
                  <a:close/>
                </a:path>
              </a:pathLst>
            </a:custGeom>
            <a:solidFill>
              <a:srgbClr val="F2F3F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705" dirty="0"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8685" name="AutoShape 13"/>
          <p:cNvSpPr/>
          <p:nvPr/>
        </p:nvSpPr>
        <p:spPr bwMode="auto">
          <a:xfrm>
            <a:off x="4996598" y="2883984"/>
            <a:ext cx="2185709" cy="411501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8"/>
                  <a:pt x="6724" y="20638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4" y="-961"/>
                  <a:pt x="12953" y="-961"/>
                  <a:pt x="16796" y="2881"/>
                </a:cubicBezTo>
                <a:close/>
              </a:path>
            </a:pathLst>
          </a:custGeom>
          <a:solidFill>
            <a:srgbClr val="52802D"/>
          </a:solidFill>
          <a:ln>
            <a:noFill/>
          </a:ln>
          <a:effec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3035" dirty="0">
              <a:effectLst>
                <a:outerShdw blurRad="38100" dist="38100" dir="2700000" algn="tl">
                  <a:srgbClr val="000000"/>
                </a:outerShdw>
              </a:effectLst>
              <a:latin typeface="方正少儿简体" panose="03000509000000000000" pitchFamily="65" charset="-122"/>
              <a:ea typeface="方正少儿简体" panose="03000509000000000000" pitchFamily="65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28686" name="AutoShape 14"/>
          <p:cNvSpPr/>
          <p:nvPr/>
        </p:nvSpPr>
        <p:spPr bwMode="auto">
          <a:xfrm>
            <a:off x="5141347" y="2907418"/>
            <a:ext cx="1872087" cy="334302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9" y="6724"/>
                  <a:pt x="20639" y="12953"/>
                  <a:pt x="16796" y="16796"/>
                </a:cubicBezTo>
                <a:cubicBezTo>
                  <a:pt x="12953" y="20638"/>
                  <a:pt x="6724" y="20638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4" y="-961"/>
                  <a:pt x="12953" y="-961"/>
                  <a:pt x="16796" y="2881"/>
                </a:cubicBezTo>
                <a:close/>
              </a:path>
            </a:pathLst>
          </a:custGeom>
          <a:solidFill>
            <a:srgbClr val="E35864"/>
          </a:solidFill>
          <a:ln>
            <a:noFill/>
          </a:ln>
          <a:effec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3035" dirty="0">
              <a:effectLst>
                <a:outerShdw blurRad="38100" dist="38100" dir="2700000" algn="tl">
                  <a:srgbClr val="000000"/>
                </a:outerShdw>
              </a:effectLst>
              <a:latin typeface="方正少儿简体" panose="03000509000000000000" pitchFamily="65" charset="-122"/>
              <a:ea typeface="方正少儿简体" panose="03000509000000000000" pitchFamily="65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28687" name="AutoShape 15"/>
          <p:cNvSpPr/>
          <p:nvPr/>
        </p:nvSpPr>
        <p:spPr bwMode="auto">
          <a:xfrm>
            <a:off x="5325385" y="2927408"/>
            <a:ext cx="1508146" cy="26054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9" y="6724"/>
                  <a:pt x="20639" y="12953"/>
                  <a:pt x="16796" y="16796"/>
                </a:cubicBezTo>
                <a:cubicBezTo>
                  <a:pt x="12953" y="20639"/>
                  <a:pt x="6724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4" y="-961"/>
                  <a:pt x="12953" y="-961"/>
                  <a:pt x="16796" y="2881"/>
                </a:cubicBezTo>
                <a:close/>
              </a:path>
            </a:pathLst>
          </a:custGeom>
          <a:solidFill>
            <a:srgbClr val="DC4391"/>
          </a:solidFill>
          <a:ln>
            <a:noFill/>
          </a:ln>
          <a:effec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3035" dirty="0">
              <a:effectLst>
                <a:outerShdw blurRad="38100" dist="38100" dir="2700000" algn="tl">
                  <a:srgbClr val="000000"/>
                </a:outerShdw>
              </a:effectLst>
              <a:latin typeface="方正少儿简体" panose="03000509000000000000" pitchFamily="65" charset="-122"/>
              <a:ea typeface="方正少儿简体" panose="03000509000000000000" pitchFamily="65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28688" name="AutoShape 16"/>
          <p:cNvSpPr/>
          <p:nvPr/>
        </p:nvSpPr>
        <p:spPr bwMode="auto">
          <a:xfrm>
            <a:off x="5532169" y="2941883"/>
            <a:ext cx="1094578" cy="210231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8"/>
                  <a:pt x="6724" y="20638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4" y="-961"/>
                  <a:pt x="12953" y="-961"/>
                  <a:pt x="16796" y="2881"/>
                </a:cubicBezTo>
                <a:close/>
              </a:path>
            </a:pathLst>
          </a:custGeom>
          <a:solidFill>
            <a:srgbClr val="F2A964"/>
          </a:solidFill>
          <a:ln>
            <a:noFill/>
          </a:ln>
          <a:effec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3035" dirty="0">
              <a:effectLst>
                <a:outerShdw blurRad="38100" dist="38100" dir="2700000" algn="tl">
                  <a:srgbClr val="000000"/>
                </a:outerShdw>
              </a:effectLst>
              <a:latin typeface="方正少儿简体" panose="03000509000000000000" pitchFamily="65" charset="-122"/>
              <a:ea typeface="方正少儿简体" panose="03000509000000000000" pitchFamily="65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28689" name="AutoShape 17"/>
          <p:cNvSpPr/>
          <p:nvPr/>
        </p:nvSpPr>
        <p:spPr bwMode="auto">
          <a:xfrm>
            <a:off x="5648657" y="2667549"/>
            <a:ext cx="818176" cy="450789"/>
          </a:xfrm>
          <a:custGeom>
            <a:avLst/>
            <a:gdLst>
              <a:gd name="T0" fmla="+- 0 10805 263"/>
              <a:gd name="T1" fmla="*/ T0 w 21085"/>
              <a:gd name="T2" fmla="*/ 10590 h 21181"/>
              <a:gd name="T3" fmla="+- 0 10805 263"/>
              <a:gd name="T4" fmla="*/ T3 w 21085"/>
              <a:gd name="T5" fmla="*/ 10590 h 21181"/>
              <a:gd name="T6" fmla="+- 0 10805 263"/>
              <a:gd name="T7" fmla="*/ T6 w 21085"/>
              <a:gd name="T8" fmla="*/ 10590 h 21181"/>
              <a:gd name="T9" fmla="+- 0 10805 263"/>
              <a:gd name="T10" fmla="*/ T9 w 21085"/>
              <a:gd name="T11" fmla="*/ 10590 h 21181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085" h="21181">
                <a:moveTo>
                  <a:pt x="10531" y="0"/>
                </a:moveTo>
                <a:cubicBezTo>
                  <a:pt x="7812" y="0"/>
                  <a:pt x="5092" y="1891"/>
                  <a:pt x="3018" y="5675"/>
                </a:cubicBezTo>
                <a:cubicBezTo>
                  <a:pt x="1352" y="8715"/>
                  <a:pt x="357" y="12513"/>
                  <a:pt x="29" y="16461"/>
                </a:cubicBezTo>
                <a:cubicBezTo>
                  <a:pt x="39" y="16454"/>
                  <a:pt x="49" y="16446"/>
                  <a:pt x="58" y="16439"/>
                </a:cubicBezTo>
                <a:cubicBezTo>
                  <a:pt x="-263" y="17682"/>
                  <a:pt x="745" y="18972"/>
                  <a:pt x="3086" y="19925"/>
                </a:cubicBezTo>
                <a:cubicBezTo>
                  <a:pt x="7204" y="21600"/>
                  <a:pt x="13880" y="21600"/>
                  <a:pt x="17997" y="19925"/>
                </a:cubicBezTo>
                <a:cubicBezTo>
                  <a:pt x="20325" y="18978"/>
                  <a:pt x="21336" y="17697"/>
                  <a:pt x="21032" y="16461"/>
                </a:cubicBezTo>
                <a:cubicBezTo>
                  <a:pt x="20704" y="12513"/>
                  <a:pt x="19708" y="8715"/>
                  <a:pt x="18042" y="5675"/>
                </a:cubicBezTo>
                <a:cubicBezTo>
                  <a:pt x="15968" y="1891"/>
                  <a:pt x="13250" y="0"/>
                  <a:pt x="10531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/>
        </p:spPr>
        <p:txBody>
          <a:bodyPr lIns="0" tIns="0" rIns="0" bIns="0" anchor="ctr"/>
          <a:lstStyle/>
          <a:p>
            <a:pPr>
              <a:lnSpc>
                <a:spcPct val="120000"/>
              </a:lnSpc>
              <a:defRPr/>
            </a:pPr>
            <a:endParaRPr lang="es-ES" sz="3035" dirty="0">
              <a:effectLst>
                <a:outerShdw blurRad="38100" dist="38100" dir="2700000" algn="tl">
                  <a:srgbClr val="000000"/>
                </a:outerShdw>
              </a:effectLst>
              <a:latin typeface="方正少儿简体" panose="03000509000000000000" pitchFamily="65" charset="-122"/>
              <a:ea typeface="方正少儿简体" panose="03000509000000000000" pitchFamily="65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28692" name="Line 20"/>
          <p:cNvSpPr>
            <a:spLocks noChangeShapeType="1"/>
          </p:cNvSpPr>
          <p:nvPr/>
        </p:nvSpPr>
        <p:spPr bwMode="auto">
          <a:xfrm flipH="1" flipV="1">
            <a:off x="3797938" y="2966697"/>
            <a:ext cx="1478508" cy="0"/>
          </a:xfrm>
          <a:prstGeom prst="line">
            <a:avLst/>
          </a:prstGeom>
          <a:noFill/>
          <a:ln w="6350" cap="flat" cmpd="sng">
            <a:solidFill>
              <a:schemeClr val="bg1">
                <a:lumMod val="65000"/>
              </a:schemeClr>
            </a:solidFill>
            <a:prstDash val="dash"/>
            <a:round/>
            <a:tailEnd type="oval" w="med" len="med"/>
          </a:ln>
          <a:effectLst/>
        </p:spPr>
        <p:txBody>
          <a:bodyPr lIns="0" tIns="0" rIns="0" bIns="0" anchor="ctr"/>
          <a:lstStyle/>
          <a:p>
            <a:pPr defTabSz="198120">
              <a:defRPr/>
            </a:pPr>
            <a:endParaRPr lang="es-ES" sz="760" dirty="0">
              <a:solidFill>
                <a:srgbClr val="000000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3" name="Line 21"/>
          <p:cNvSpPr>
            <a:spLocks noChangeShapeType="1"/>
          </p:cNvSpPr>
          <p:nvPr/>
        </p:nvSpPr>
        <p:spPr bwMode="auto">
          <a:xfrm flipH="1">
            <a:off x="4529955" y="3208634"/>
            <a:ext cx="1176603" cy="1176603"/>
          </a:xfrm>
          <a:prstGeom prst="line">
            <a:avLst/>
          </a:prstGeom>
          <a:noFill/>
          <a:ln w="6350" cap="flat" cmpd="sng">
            <a:solidFill>
              <a:schemeClr val="bg1">
                <a:lumMod val="65000"/>
              </a:schemeClr>
            </a:solidFill>
            <a:prstDash val="dash"/>
            <a:round/>
            <a:tailEnd type="oval" w="med" len="med"/>
          </a:ln>
          <a:effectLst/>
        </p:spPr>
        <p:txBody>
          <a:bodyPr lIns="0" tIns="0" rIns="0" bIns="0" anchor="ctr"/>
          <a:lstStyle/>
          <a:p>
            <a:pPr defTabSz="198120">
              <a:defRPr/>
            </a:pPr>
            <a:endParaRPr lang="es-ES" sz="760" dirty="0">
              <a:solidFill>
                <a:srgbClr val="000000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4" name="Line 22"/>
          <p:cNvSpPr>
            <a:spLocks noChangeShapeType="1"/>
          </p:cNvSpPr>
          <p:nvPr/>
        </p:nvSpPr>
        <p:spPr bwMode="auto">
          <a:xfrm>
            <a:off x="6100826" y="2964630"/>
            <a:ext cx="2445569" cy="0"/>
          </a:xfrm>
          <a:prstGeom prst="line">
            <a:avLst/>
          </a:prstGeom>
          <a:noFill/>
          <a:ln w="6350" cap="flat" cmpd="sng">
            <a:solidFill>
              <a:schemeClr val="bg1">
                <a:lumMod val="65000"/>
              </a:schemeClr>
            </a:solidFill>
            <a:prstDash val="dash"/>
            <a:round/>
            <a:tailEnd type="oval" w="med" len="med"/>
          </a:ln>
          <a:effectLst/>
        </p:spPr>
        <p:txBody>
          <a:bodyPr lIns="0" tIns="0" rIns="0" bIns="0" anchor="ctr"/>
          <a:lstStyle/>
          <a:p>
            <a:pPr defTabSz="198120">
              <a:defRPr/>
            </a:pPr>
            <a:endParaRPr lang="es-ES" sz="760" dirty="0">
              <a:solidFill>
                <a:srgbClr val="000000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5" name="Line 23"/>
          <p:cNvSpPr>
            <a:spLocks noChangeShapeType="1"/>
          </p:cNvSpPr>
          <p:nvPr/>
        </p:nvSpPr>
        <p:spPr bwMode="auto">
          <a:xfrm>
            <a:off x="6084282" y="3169346"/>
            <a:ext cx="0" cy="1178670"/>
          </a:xfrm>
          <a:prstGeom prst="line">
            <a:avLst/>
          </a:prstGeom>
          <a:noFill/>
          <a:ln w="6350" cap="flat" cmpd="sng">
            <a:solidFill>
              <a:schemeClr val="bg1">
                <a:lumMod val="65000"/>
              </a:schemeClr>
            </a:solidFill>
            <a:prstDash val="dash"/>
            <a:round/>
            <a:tailEnd type="oval" w="med" len="med"/>
          </a:ln>
          <a:effectLst/>
        </p:spPr>
        <p:txBody>
          <a:bodyPr lIns="0" tIns="0" rIns="0" bIns="0" anchor="ctr"/>
          <a:lstStyle/>
          <a:p>
            <a:pPr defTabSz="198120">
              <a:defRPr/>
            </a:pPr>
            <a:endParaRPr lang="es-ES" sz="760" dirty="0">
              <a:solidFill>
                <a:srgbClr val="000000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6" name="Line 24"/>
          <p:cNvSpPr>
            <a:spLocks noChangeShapeType="1"/>
          </p:cNvSpPr>
          <p:nvPr/>
        </p:nvSpPr>
        <p:spPr bwMode="auto">
          <a:xfrm>
            <a:off x="6359307" y="3125922"/>
            <a:ext cx="1259316" cy="1259316"/>
          </a:xfrm>
          <a:prstGeom prst="line">
            <a:avLst/>
          </a:prstGeom>
          <a:noFill/>
          <a:ln w="6350" cap="flat" cmpd="sng">
            <a:solidFill>
              <a:schemeClr val="bg1">
                <a:lumMod val="65000"/>
              </a:schemeClr>
            </a:solidFill>
            <a:prstDash val="dash"/>
            <a:round/>
            <a:tailEnd type="oval" w="med" len="med"/>
          </a:ln>
          <a:effectLst/>
        </p:spPr>
        <p:txBody>
          <a:bodyPr lIns="0" tIns="0" rIns="0" bIns="0" anchor="ctr"/>
          <a:lstStyle/>
          <a:p>
            <a:pPr defTabSz="198120">
              <a:defRPr/>
            </a:pPr>
            <a:endParaRPr lang="es-ES" sz="760" dirty="0">
              <a:solidFill>
                <a:srgbClr val="000000"/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7" name="AutoShape 25"/>
          <p:cNvSpPr/>
          <p:nvPr/>
        </p:nvSpPr>
        <p:spPr bwMode="auto">
          <a:xfrm>
            <a:off x="8635311" y="3177224"/>
            <a:ext cx="1761967" cy="9107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t" anchorCtr="0">
            <a:spAutoFit/>
          </a:bodyPr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05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8" name="AutoShape 26"/>
          <p:cNvSpPr/>
          <p:nvPr/>
        </p:nvSpPr>
        <p:spPr bwMode="auto">
          <a:xfrm>
            <a:off x="8629797" y="2821006"/>
            <a:ext cx="1410893" cy="260585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16542" tIns="16542" rIns="16542" bIns="16542" anchor="t" anchorCtr="0">
            <a:spAutoFit/>
          </a:bodyPr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325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" altLang="zh-CN" sz="1325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699" name="AutoShape 27"/>
          <p:cNvSpPr/>
          <p:nvPr/>
        </p:nvSpPr>
        <p:spPr bwMode="auto">
          <a:xfrm>
            <a:off x="7784737" y="4553717"/>
            <a:ext cx="1761158" cy="9107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t" anchorCtr="0">
            <a:spAutoFit/>
          </a:bodyPr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05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0" name="AutoShape 28"/>
          <p:cNvSpPr/>
          <p:nvPr/>
        </p:nvSpPr>
        <p:spPr bwMode="auto">
          <a:xfrm>
            <a:off x="7778534" y="4197500"/>
            <a:ext cx="1411814" cy="260585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16542" tIns="16542" rIns="16542" bIns="16542" anchor="t" anchorCtr="0">
            <a:spAutoFit/>
          </a:bodyPr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325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" altLang="zh-CN" sz="1325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1" name="AutoShape 29"/>
          <p:cNvSpPr/>
          <p:nvPr/>
        </p:nvSpPr>
        <p:spPr bwMode="auto">
          <a:xfrm>
            <a:off x="5359160" y="5267123"/>
            <a:ext cx="1654273" cy="9107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>
            <a:spAutoFit/>
          </a:bodyPr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05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2" name="AutoShape 30"/>
          <p:cNvSpPr/>
          <p:nvPr/>
        </p:nvSpPr>
        <p:spPr bwMode="auto">
          <a:xfrm>
            <a:off x="5353646" y="4972504"/>
            <a:ext cx="1500564" cy="19851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16542" tIns="16542" rIns="16542" bIns="16542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</a:pPr>
            <a:r>
              <a:rPr lang="zh-CN" altLang="en-US" sz="1325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" altLang="zh-CN" sz="1325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3" name="AutoShape 31"/>
          <p:cNvSpPr/>
          <p:nvPr/>
        </p:nvSpPr>
        <p:spPr bwMode="auto">
          <a:xfrm>
            <a:off x="2323040" y="4611617"/>
            <a:ext cx="2055963" cy="72609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>
            <a:spAutoFit/>
          </a:bodyPr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05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4" name="AutoShape 32"/>
          <p:cNvSpPr/>
          <p:nvPr/>
        </p:nvSpPr>
        <p:spPr bwMode="auto">
          <a:xfrm>
            <a:off x="2317780" y="4303539"/>
            <a:ext cx="2055018" cy="260585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16542" tIns="16542" rIns="16542" bIns="16542" anchor="ctr">
            <a:spAutoFit/>
          </a:bodyPr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325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" altLang="zh-CN" sz="1325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5" name="AutoShape 33"/>
          <p:cNvSpPr/>
          <p:nvPr/>
        </p:nvSpPr>
        <p:spPr bwMode="auto">
          <a:xfrm>
            <a:off x="1595159" y="3139313"/>
            <a:ext cx="2055963" cy="72609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>
            <a:spAutoFit/>
          </a:bodyPr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05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28706" name="AutoShape 34"/>
          <p:cNvSpPr/>
          <p:nvPr/>
        </p:nvSpPr>
        <p:spPr bwMode="auto">
          <a:xfrm>
            <a:off x="1589899" y="2831924"/>
            <a:ext cx="2055018" cy="260585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16542" tIns="16542" rIns="16542" bIns="16542" anchor="ctr">
            <a:spAutoFit/>
          </a:bodyPr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325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请替换文字内容</a:t>
            </a:r>
            <a:endParaRPr lang="es-ES" altLang="zh-CN" sz="1325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35" name="文本框 34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36" name="文本框 35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第四章</a:t>
            </a:r>
          </a:p>
        </p:txBody>
      </p:sp>
      <p:grpSp>
        <p:nvGrpSpPr>
          <p:cNvPr id="37" name="组合 36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3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63" name="组合 62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64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" presetClass="entr" presetSubtype="32" fill="hold" grpId="0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out)">
                                      <p:cBhvr>
                                        <p:cTn id="7" dur="500"/>
                                        <p:tgtEl>
                                          <p:spTgt spid="286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800"/>
                            </p:stCondLst>
                            <p:childTnLst>
                              <p:par>
                                <p:cTn id="9" presetID="4" presetClass="entr" presetSubtype="32" fill="hold" grpId="0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out)">
                                      <p:cBhvr>
                                        <p:cTn id="11" dur="500"/>
                                        <p:tgtEl>
                                          <p:spTgt spid="286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600"/>
                            </p:stCondLst>
                            <p:childTnLst>
                              <p:par>
                                <p:cTn id="13" presetID="4" presetClass="entr" presetSubtype="32" fill="hold" grpId="0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out)">
                                      <p:cBhvr>
                                        <p:cTn id="15" dur="500"/>
                                        <p:tgtEl>
                                          <p:spTgt spid="286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400"/>
                            </p:stCondLst>
                            <p:childTnLst>
                              <p:par>
                                <p:cTn id="17" presetID="23" presetClass="entr" presetSubtype="16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86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86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3000"/>
                            </p:stCondLst>
                            <p:childTnLst>
                              <p:par>
                                <p:cTn id="22" presetID="23" presetClass="entr" presetSubtype="16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86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86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600"/>
                            </p:stCondLst>
                            <p:childTnLst>
                              <p:par>
                                <p:cTn id="27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9" dur="500"/>
                                        <p:tgtEl>
                                          <p:spTgt spid="286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4200"/>
                            </p:stCondLst>
                            <p:childTnLst>
                              <p:par>
                                <p:cTn id="31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3" dur="500"/>
                                        <p:tgtEl>
                                          <p:spTgt spid="286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800"/>
                            </p:stCondLst>
                            <p:childTnLst>
                              <p:par>
                                <p:cTn id="35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7" dur="500"/>
                                        <p:tgtEl>
                                          <p:spTgt spid="286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5400"/>
                            </p:stCondLst>
                            <p:childTnLst>
                              <p:par>
                                <p:cTn id="39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1" dur="500"/>
                                        <p:tgtEl>
                                          <p:spTgt spid="286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6000"/>
                            </p:stCondLst>
                            <p:childTnLst>
                              <p:par>
                                <p:cTn id="43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5" dur="500"/>
                                        <p:tgtEl>
                                          <p:spTgt spid="286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66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86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7200"/>
                            </p:stCondLst>
                            <p:childTnLst>
                              <p:par>
                                <p:cTn id="51" presetID="22" presetClass="entr" presetSubtype="8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6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7800"/>
                            </p:stCondLst>
                            <p:childTnLst>
                              <p:par>
                                <p:cTn id="55" presetID="22" presetClass="entr" presetSubtype="8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286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8400"/>
                            </p:stCondLst>
                            <p:childTnLst>
                              <p:par>
                                <p:cTn id="59" presetID="22" presetClass="entr" presetSubtype="8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286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90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286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9600"/>
                            </p:stCondLst>
                            <p:childTnLst>
                              <p:par>
                                <p:cTn id="67" presetID="2" presetClass="entr" presetSubtype="4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286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286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10200"/>
                            </p:stCondLst>
                            <p:childTnLst>
                              <p:par>
                                <p:cTn id="7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2869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2869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10800"/>
                            </p:stCondLst>
                            <p:childTnLst>
                              <p:par>
                                <p:cTn id="77" presetID="2" presetClass="entr" presetSubtype="4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2870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2870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11400"/>
                            </p:stCondLst>
                            <p:childTnLst>
                              <p:par>
                                <p:cTn id="8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500" fill="hold"/>
                                        <p:tgtEl>
                                          <p:spTgt spid="2869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2869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12000"/>
                            </p:stCondLst>
                            <p:childTnLst>
                              <p:par>
                                <p:cTn id="87" presetID="2" presetClass="entr" presetSubtype="4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500" fill="hold"/>
                                        <p:tgtEl>
                                          <p:spTgt spid="287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500" fill="hold"/>
                                        <p:tgtEl>
                                          <p:spTgt spid="287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12600"/>
                            </p:stCondLst>
                            <p:childTnLst>
                              <p:par>
                                <p:cTn id="9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4" dur="500" fill="hold"/>
                                        <p:tgtEl>
                                          <p:spTgt spid="2870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5" dur="500" fill="hold"/>
                                        <p:tgtEl>
                                          <p:spTgt spid="2870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13200"/>
                            </p:stCondLst>
                            <p:childTnLst>
                              <p:par>
                                <p:cTn id="97" presetID="2" presetClass="entr" presetSubtype="4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500" fill="hold"/>
                                        <p:tgtEl>
                                          <p:spTgt spid="287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500" fill="hold"/>
                                        <p:tgtEl>
                                          <p:spTgt spid="287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13800"/>
                            </p:stCondLst>
                            <p:childTnLst>
                              <p:par>
                                <p:cTn id="10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500" fill="hold"/>
                                        <p:tgtEl>
                                          <p:spTgt spid="287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500" fill="hold"/>
                                        <p:tgtEl>
                                          <p:spTgt spid="287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14400"/>
                            </p:stCondLst>
                            <p:childTnLst>
                              <p:par>
                                <p:cTn id="107" presetID="2" presetClass="entr" presetSubtype="4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500" fill="hold"/>
                                        <p:tgtEl>
                                          <p:spTgt spid="2870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2870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15000"/>
                            </p:stCondLst>
                            <p:childTnLst>
                              <p:par>
                                <p:cTn id="11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7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4" dur="500" fill="hold"/>
                                        <p:tgtEl>
                                          <p:spTgt spid="287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287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673" grpId="0" animBg="1"/>
      <p:bldP spid="28674" grpId="0" animBg="1"/>
      <p:bldP spid="28675" grpId="0" animBg="1"/>
      <p:bldP spid="28697" grpId="0" autoUpdateAnimBg="0"/>
      <p:bldP spid="28698" grpId="0" autoUpdateAnimBg="0"/>
      <p:bldP spid="28699" grpId="0" autoUpdateAnimBg="0"/>
      <p:bldP spid="28700" grpId="0" autoUpdateAnimBg="0"/>
      <p:bldP spid="28701" grpId="0" autoUpdateAnimBg="0"/>
      <p:bldP spid="28702" grpId="0" autoUpdateAnimBg="0"/>
      <p:bldP spid="28703" grpId="0" autoUpdateAnimBg="0"/>
      <p:bldP spid="28704" grpId="0" autoUpdateAnimBg="0"/>
      <p:bldP spid="28705" grpId="0" autoUpdateAnimBg="0"/>
      <p:bldP spid="28706" grpId="0" autoUpdateAnimBg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646781" y="1503586"/>
            <a:ext cx="2713155" cy="1968563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3" name="矩形 2"/>
          <p:cNvSpPr/>
          <p:nvPr/>
        </p:nvSpPr>
        <p:spPr>
          <a:xfrm>
            <a:off x="3382845" y="1503586"/>
            <a:ext cx="2713155" cy="1968563"/>
          </a:xfrm>
          <a:prstGeom prst="rect">
            <a:avLst/>
          </a:prstGeom>
          <a:solidFill>
            <a:srgbClr val="E3586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4" name="矩形 3"/>
          <p:cNvSpPr/>
          <p:nvPr/>
        </p:nvSpPr>
        <p:spPr>
          <a:xfrm>
            <a:off x="6118911" y="1503586"/>
            <a:ext cx="2713155" cy="1968563"/>
          </a:xfrm>
          <a:prstGeom prst="rect">
            <a:avLst/>
          </a:prstGeom>
          <a:blipFill>
            <a:blip r:embed="rId4" cstate="email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5" name="矩形 4"/>
          <p:cNvSpPr/>
          <p:nvPr/>
        </p:nvSpPr>
        <p:spPr>
          <a:xfrm>
            <a:off x="8854976" y="1503586"/>
            <a:ext cx="2713155" cy="1968563"/>
          </a:xfrm>
          <a:prstGeom prst="rect">
            <a:avLst/>
          </a:prstGeom>
          <a:solidFill>
            <a:srgbClr val="B29F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6" name="矩形 5"/>
          <p:cNvSpPr/>
          <p:nvPr/>
        </p:nvSpPr>
        <p:spPr>
          <a:xfrm>
            <a:off x="656817" y="3490977"/>
            <a:ext cx="2713155" cy="1968563"/>
          </a:xfrm>
          <a:prstGeom prst="rect">
            <a:avLst/>
          </a:prstGeom>
          <a:solidFill>
            <a:srgbClr val="3CA7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7" name="矩形 6"/>
          <p:cNvSpPr/>
          <p:nvPr/>
        </p:nvSpPr>
        <p:spPr>
          <a:xfrm>
            <a:off x="3382845" y="3490977"/>
            <a:ext cx="2713155" cy="1968563"/>
          </a:xfrm>
          <a:prstGeom prst="rect">
            <a:avLst/>
          </a:prstGeom>
          <a:blipFill>
            <a:blip r:embed="rId5" cstate="email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8" name="矩形 7"/>
          <p:cNvSpPr/>
          <p:nvPr/>
        </p:nvSpPr>
        <p:spPr>
          <a:xfrm>
            <a:off x="6118911" y="3490977"/>
            <a:ext cx="2713155" cy="1968563"/>
          </a:xfrm>
          <a:prstGeom prst="rect">
            <a:avLst/>
          </a:prstGeom>
          <a:solidFill>
            <a:srgbClr val="DC439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9" name="矩形 8"/>
          <p:cNvSpPr/>
          <p:nvPr/>
        </p:nvSpPr>
        <p:spPr>
          <a:xfrm>
            <a:off x="8854976" y="3490977"/>
            <a:ext cx="2713155" cy="1968563"/>
          </a:xfrm>
          <a:prstGeom prst="rect">
            <a:avLst/>
          </a:prstGeom>
          <a:blipFill>
            <a:blip r:embed="rId6" cstate="email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705"/>
          </a:p>
        </p:txBody>
      </p:sp>
      <p:sp>
        <p:nvSpPr>
          <p:cNvPr id="10" name="TextBox 23"/>
          <p:cNvSpPr txBox="1"/>
          <p:nvPr/>
        </p:nvSpPr>
        <p:spPr>
          <a:xfrm>
            <a:off x="3686361" y="2175922"/>
            <a:ext cx="2215112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100" b="0" dirty="0">
                <a:solidFill>
                  <a:schemeClr val="bg1">
                    <a:lumMod val="9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400" b="0" dirty="0">
              <a:solidFill>
                <a:schemeClr val="bg1">
                  <a:lumMod val="9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1" name="TextBox 24"/>
          <p:cNvSpPr txBox="1"/>
          <p:nvPr/>
        </p:nvSpPr>
        <p:spPr>
          <a:xfrm>
            <a:off x="3686360" y="1854923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bg1"/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12" name="TextBox 23"/>
          <p:cNvSpPr txBox="1"/>
          <p:nvPr/>
        </p:nvSpPr>
        <p:spPr>
          <a:xfrm>
            <a:off x="971971" y="4000207"/>
            <a:ext cx="2215112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100" b="0" dirty="0">
                <a:solidFill>
                  <a:schemeClr val="bg1">
                    <a:lumMod val="9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400" b="0" dirty="0">
              <a:solidFill>
                <a:schemeClr val="bg1">
                  <a:lumMod val="9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3" name="TextBox 24"/>
          <p:cNvSpPr txBox="1"/>
          <p:nvPr/>
        </p:nvSpPr>
        <p:spPr>
          <a:xfrm>
            <a:off x="971970" y="3679208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bg1"/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14" name="TextBox 23"/>
          <p:cNvSpPr txBox="1"/>
          <p:nvPr/>
        </p:nvSpPr>
        <p:spPr>
          <a:xfrm>
            <a:off x="6444824" y="4000207"/>
            <a:ext cx="2215112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100" b="0" dirty="0">
                <a:solidFill>
                  <a:schemeClr val="bg1">
                    <a:lumMod val="9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400" b="0" dirty="0">
              <a:solidFill>
                <a:schemeClr val="bg1">
                  <a:lumMod val="9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5" name="TextBox 24"/>
          <p:cNvSpPr txBox="1"/>
          <p:nvPr/>
        </p:nvSpPr>
        <p:spPr>
          <a:xfrm>
            <a:off x="6444824" y="3679208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bg1"/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16" name="TextBox 23"/>
          <p:cNvSpPr txBox="1"/>
          <p:nvPr/>
        </p:nvSpPr>
        <p:spPr>
          <a:xfrm>
            <a:off x="9163189" y="2175922"/>
            <a:ext cx="2215112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100" b="0" dirty="0">
                <a:solidFill>
                  <a:schemeClr val="bg1">
                    <a:lumMod val="9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400" b="0" dirty="0">
              <a:solidFill>
                <a:schemeClr val="bg1">
                  <a:lumMod val="9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17" name="TextBox 24"/>
          <p:cNvSpPr txBox="1"/>
          <p:nvPr/>
        </p:nvSpPr>
        <p:spPr>
          <a:xfrm>
            <a:off x="9163188" y="1854923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bg1"/>
                </a:solidFill>
                <a:latin typeface="+mj-ea"/>
                <a:ea typeface="+mj-ea"/>
              </a:rPr>
              <a:t>请替换文字内容</a:t>
            </a:r>
          </a:p>
        </p:txBody>
      </p:sp>
      <p:grpSp>
        <p:nvGrpSpPr>
          <p:cNvPr id="18" name="组合 17"/>
          <p:cNvGrpSpPr/>
          <p:nvPr/>
        </p:nvGrpSpPr>
        <p:grpSpPr>
          <a:xfrm>
            <a:off x="10784167" y="6884634"/>
            <a:ext cx="1407833" cy="224282"/>
            <a:chOff x="2901162" y="3196346"/>
            <a:chExt cx="1407833" cy="224282"/>
          </a:xfrm>
        </p:grpSpPr>
        <p:sp>
          <p:nvSpPr>
            <p:cNvPr id="19" name="椭圆 18"/>
            <p:cNvSpPr/>
            <p:nvPr/>
          </p:nvSpPr>
          <p:spPr>
            <a:xfrm>
              <a:off x="2901162" y="3196346"/>
              <a:ext cx="224282" cy="224282"/>
            </a:xfrm>
            <a:prstGeom prst="ellipse">
              <a:avLst/>
            </a:prstGeom>
            <a:solidFill>
              <a:srgbClr val="3CA7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椭圆 19"/>
            <p:cNvSpPr/>
            <p:nvPr/>
          </p:nvSpPr>
          <p:spPr>
            <a:xfrm>
              <a:off x="3142189" y="3196346"/>
              <a:ext cx="224282" cy="224282"/>
            </a:xfrm>
            <a:prstGeom prst="ellipse">
              <a:avLst/>
            </a:prstGeom>
            <a:solidFill>
              <a:srgbClr val="52802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1" name="椭圆 20"/>
            <p:cNvSpPr/>
            <p:nvPr/>
          </p:nvSpPr>
          <p:spPr>
            <a:xfrm>
              <a:off x="3374555" y="3196346"/>
              <a:ext cx="224282" cy="224282"/>
            </a:xfrm>
            <a:prstGeom prst="ellipse">
              <a:avLst/>
            </a:prstGeom>
            <a:solidFill>
              <a:srgbClr val="E358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2" name="椭圆 21"/>
            <p:cNvSpPr/>
            <p:nvPr/>
          </p:nvSpPr>
          <p:spPr>
            <a:xfrm>
              <a:off x="3604934" y="3196346"/>
              <a:ext cx="224282" cy="224282"/>
            </a:xfrm>
            <a:prstGeom prst="ellipse">
              <a:avLst/>
            </a:prstGeom>
            <a:solidFill>
              <a:srgbClr val="DC439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3" name="椭圆 22"/>
            <p:cNvSpPr/>
            <p:nvPr/>
          </p:nvSpPr>
          <p:spPr>
            <a:xfrm>
              <a:off x="3845961" y="3196346"/>
              <a:ext cx="224282" cy="224282"/>
            </a:xfrm>
            <a:prstGeom prst="ellipse">
              <a:avLst/>
            </a:prstGeom>
            <a:solidFill>
              <a:srgbClr val="F2A96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椭圆 23"/>
            <p:cNvSpPr/>
            <p:nvPr/>
          </p:nvSpPr>
          <p:spPr>
            <a:xfrm>
              <a:off x="4084713" y="3196346"/>
              <a:ext cx="224282" cy="224282"/>
            </a:xfrm>
            <a:prstGeom prst="ellipse">
              <a:avLst/>
            </a:prstGeom>
            <a:solidFill>
              <a:srgbClr val="B29F3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5" name="文本框 24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26" name="文本框 25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第四章</a:t>
            </a:r>
          </a:p>
        </p:txBody>
      </p:sp>
      <p:grpSp>
        <p:nvGrpSpPr>
          <p:cNvPr id="27" name="组合 26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2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53" name="组合 52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54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000"/>
                            </p:stCondLst>
                            <p:childTnLst>
                              <p:par>
                                <p:cTn id="23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2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3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1500"/>
                            </p:stCondLst>
                            <p:childTnLst>
                              <p:par>
                                <p:cTn id="32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3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3" grpId="0"/>
      <p:bldP spid="14" grpId="0"/>
      <p:bldP spid="15" grpId="0"/>
      <p:bldP spid="16" grpId="0"/>
      <p:bldP spid="1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3"/>
          <p:cNvGrpSpPr/>
          <p:nvPr/>
        </p:nvGrpSpPr>
        <p:grpSpPr>
          <a:xfrm>
            <a:off x="1202015" y="3392488"/>
            <a:ext cx="1499696" cy="396309"/>
            <a:chOff x="1424694" y="3437117"/>
            <a:chExt cx="1499779" cy="396331"/>
          </a:xfrm>
          <a:solidFill>
            <a:srgbClr val="52802D"/>
          </a:solidFill>
        </p:grpSpPr>
        <p:sp>
          <p:nvSpPr>
            <p:cNvPr id="3" name="Round Same Side Corner Rectangle 4"/>
            <p:cNvSpPr/>
            <p:nvPr/>
          </p:nvSpPr>
          <p:spPr>
            <a:xfrm rot="16200000">
              <a:off x="2049734" y="2958708"/>
              <a:ext cx="249700" cy="1499779"/>
            </a:xfrm>
            <a:prstGeom prst="round2SameRect">
              <a:avLst>
                <a:gd name="adj1" fmla="val 5000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" name="Oval 13"/>
            <p:cNvSpPr/>
            <p:nvPr/>
          </p:nvSpPr>
          <p:spPr>
            <a:xfrm>
              <a:off x="2014338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" name="Group 10"/>
          <p:cNvGrpSpPr/>
          <p:nvPr/>
        </p:nvGrpSpPr>
        <p:grpSpPr>
          <a:xfrm>
            <a:off x="2770496" y="3539110"/>
            <a:ext cx="1499696" cy="385307"/>
            <a:chOff x="2993261" y="3583747"/>
            <a:chExt cx="1499779" cy="385328"/>
          </a:xfrm>
          <a:solidFill>
            <a:srgbClr val="DC4391"/>
          </a:solidFill>
        </p:grpSpPr>
        <p:sp>
          <p:nvSpPr>
            <p:cNvPr id="6" name="Round Same Side Corner Rectangle 6"/>
            <p:cNvSpPr/>
            <p:nvPr/>
          </p:nvSpPr>
          <p:spPr>
            <a:xfrm rot="5400000" flipH="1">
              <a:off x="3618301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7" name="Oval 14"/>
            <p:cNvSpPr/>
            <p:nvPr/>
          </p:nvSpPr>
          <p:spPr>
            <a:xfrm>
              <a:off x="3582905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" name="Group 11"/>
          <p:cNvGrpSpPr/>
          <p:nvPr/>
        </p:nvGrpSpPr>
        <p:grpSpPr>
          <a:xfrm>
            <a:off x="4338976" y="3392489"/>
            <a:ext cx="1499696" cy="396308"/>
            <a:chOff x="4561827" y="3437117"/>
            <a:chExt cx="1499779" cy="396330"/>
          </a:xfrm>
          <a:solidFill>
            <a:srgbClr val="E35864"/>
          </a:solidFill>
        </p:grpSpPr>
        <p:sp>
          <p:nvSpPr>
            <p:cNvPr id="9" name="Round Same Side Corner Rectangle 7"/>
            <p:cNvSpPr/>
            <p:nvPr/>
          </p:nvSpPr>
          <p:spPr>
            <a:xfrm rot="5400000" flipH="1">
              <a:off x="5186867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10" name="Oval 15"/>
            <p:cNvSpPr/>
            <p:nvPr/>
          </p:nvSpPr>
          <p:spPr>
            <a:xfrm>
              <a:off x="5220257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1" name="Group 12"/>
          <p:cNvGrpSpPr/>
          <p:nvPr/>
        </p:nvGrpSpPr>
        <p:grpSpPr>
          <a:xfrm>
            <a:off x="5907457" y="3539110"/>
            <a:ext cx="1499696" cy="385307"/>
            <a:chOff x="6130393" y="3583747"/>
            <a:chExt cx="1499779" cy="385328"/>
          </a:xfrm>
          <a:solidFill>
            <a:srgbClr val="3CA74D"/>
          </a:solidFill>
        </p:grpSpPr>
        <p:sp>
          <p:nvSpPr>
            <p:cNvPr id="12" name="Round Same Side Corner Rectangle 8"/>
            <p:cNvSpPr/>
            <p:nvPr/>
          </p:nvSpPr>
          <p:spPr>
            <a:xfrm rot="5400000" flipH="1">
              <a:off x="6755433" y="2958707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13" name="Oval 16"/>
            <p:cNvSpPr/>
            <p:nvPr/>
          </p:nvSpPr>
          <p:spPr>
            <a:xfrm>
              <a:off x="6720037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4" name="Group 35"/>
          <p:cNvGrpSpPr/>
          <p:nvPr/>
        </p:nvGrpSpPr>
        <p:grpSpPr>
          <a:xfrm>
            <a:off x="9044417" y="3539111"/>
            <a:ext cx="1499696" cy="385306"/>
            <a:chOff x="9267526" y="3583748"/>
            <a:chExt cx="1499779" cy="385327"/>
          </a:xfrm>
          <a:solidFill>
            <a:srgbClr val="F2A964"/>
          </a:solidFill>
        </p:grpSpPr>
        <p:sp>
          <p:nvSpPr>
            <p:cNvPr id="15" name="Round Same Side Corner Rectangle 5"/>
            <p:cNvSpPr/>
            <p:nvPr/>
          </p:nvSpPr>
          <p:spPr>
            <a:xfrm rot="5400000" flipH="1">
              <a:off x="9892566" y="2958708"/>
              <a:ext cx="249700" cy="1499779"/>
            </a:xfrm>
            <a:prstGeom prst="round2SameRect">
              <a:avLst>
                <a:gd name="adj1" fmla="val 5000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16" name="Oval 17"/>
            <p:cNvSpPr/>
            <p:nvPr/>
          </p:nvSpPr>
          <p:spPr>
            <a:xfrm>
              <a:off x="9857169" y="3648583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7" name="Group 19"/>
          <p:cNvGrpSpPr/>
          <p:nvPr/>
        </p:nvGrpSpPr>
        <p:grpSpPr>
          <a:xfrm>
            <a:off x="7475937" y="3392488"/>
            <a:ext cx="1499696" cy="396309"/>
            <a:chOff x="7698960" y="3437117"/>
            <a:chExt cx="1499779" cy="396331"/>
          </a:xfrm>
          <a:solidFill>
            <a:srgbClr val="B29F35"/>
          </a:solidFill>
        </p:grpSpPr>
        <p:sp>
          <p:nvSpPr>
            <p:cNvPr id="18" name="Round Same Side Corner Rectangle 9"/>
            <p:cNvSpPr/>
            <p:nvPr/>
          </p:nvSpPr>
          <p:spPr>
            <a:xfrm rot="5400000" flipH="1">
              <a:off x="8324000" y="2958708"/>
              <a:ext cx="249700" cy="1499779"/>
            </a:xfrm>
            <a:prstGeom prst="round2SameRect">
              <a:avLst>
                <a:gd name="adj1" fmla="val 0"/>
                <a:gd name="adj2" fmla="val 0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19" name="Oval 18"/>
            <p:cNvSpPr/>
            <p:nvPr/>
          </p:nvSpPr>
          <p:spPr>
            <a:xfrm>
              <a:off x="8357389" y="3437117"/>
              <a:ext cx="320492" cy="3204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30000"/>
                </a:lnSpc>
              </a:pPr>
              <a:endParaRPr lang="en-GB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0" name="Group 20"/>
          <p:cNvGrpSpPr/>
          <p:nvPr/>
        </p:nvGrpSpPr>
        <p:grpSpPr>
          <a:xfrm>
            <a:off x="9562105" y="4010083"/>
            <a:ext cx="464319" cy="465112"/>
            <a:chOff x="9145588" y="4435475"/>
            <a:chExt cx="464344" cy="465138"/>
          </a:xfrm>
          <a:solidFill>
            <a:srgbClr val="F2A964"/>
          </a:solidFill>
        </p:grpSpPr>
        <p:sp>
          <p:nvSpPr>
            <p:cNvPr id="21" name="AutoShape 7"/>
            <p:cNvSpPr/>
            <p:nvPr/>
          </p:nvSpPr>
          <p:spPr bwMode="auto">
            <a:xfrm>
              <a:off x="9145588" y="4435475"/>
              <a:ext cx="464344" cy="465138"/>
            </a:xfrm>
            <a:custGeom>
              <a:avLst/>
              <a:gdLst>
                <a:gd name="T0" fmla="+- 0 10800 1271"/>
                <a:gd name="T1" fmla="*/ T0 w 19058"/>
                <a:gd name="T2" fmla="+- 0 10799 1270"/>
                <a:gd name="T3" fmla="*/ 10799 h 19059"/>
                <a:gd name="T4" fmla="+- 0 10800 1271"/>
                <a:gd name="T5" fmla="*/ T4 w 19058"/>
                <a:gd name="T6" fmla="+- 0 10799 1270"/>
                <a:gd name="T7" fmla="*/ 10799 h 19059"/>
                <a:gd name="T8" fmla="+- 0 10800 1271"/>
                <a:gd name="T9" fmla="*/ T8 w 19058"/>
                <a:gd name="T10" fmla="+- 0 10799 1270"/>
                <a:gd name="T11" fmla="*/ 10799 h 19059"/>
                <a:gd name="T12" fmla="+- 0 10800 1271"/>
                <a:gd name="T13" fmla="*/ T12 w 19058"/>
                <a:gd name="T14" fmla="+- 0 10799 1270"/>
                <a:gd name="T15" fmla="*/ 10799 h 1905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8" h="19059">
                  <a:moveTo>
                    <a:pt x="6430" y="17268"/>
                  </a:moveTo>
                  <a:cubicBezTo>
                    <a:pt x="2162" y="15559"/>
                    <a:pt x="82" y="10698"/>
                    <a:pt x="1790" y="6431"/>
                  </a:cubicBezTo>
                  <a:cubicBezTo>
                    <a:pt x="3499" y="2164"/>
                    <a:pt x="8360" y="81"/>
                    <a:pt x="12627" y="1791"/>
                  </a:cubicBezTo>
                  <a:cubicBezTo>
                    <a:pt x="16894" y="3499"/>
                    <a:pt x="18975" y="8361"/>
                    <a:pt x="17267" y="12628"/>
                  </a:cubicBezTo>
                  <a:cubicBezTo>
                    <a:pt x="15558" y="16895"/>
                    <a:pt x="10696" y="18976"/>
                    <a:pt x="6430" y="17268"/>
                  </a:cubicBezTo>
                  <a:moveTo>
                    <a:pt x="13070" y="685"/>
                  </a:moveTo>
                  <a:cubicBezTo>
                    <a:pt x="8186" y="-1270"/>
                    <a:pt x="2641" y="1103"/>
                    <a:pt x="685" y="5987"/>
                  </a:cubicBezTo>
                  <a:cubicBezTo>
                    <a:pt x="-1271" y="10872"/>
                    <a:pt x="1103" y="16418"/>
                    <a:pt x="5987" y="18373"/>
                  </a:cubicBezTo>
                  <a:cubicBezTo>
                    <a:pt x="10871" y="20330"/>
                    <a:pt x="16416" y="17955"/>
                    <a:pt x="18373" y="13071"/>
                  </a:cubicBezTo>
                  <a:cubicBezTo>
                    <a:pt x="20329" y="8186"/>
                    <a:pt x="17954" y="2641"/>
                    <a:pt x="13070" y="68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2" name="AutoShape 8"/>
            <p:cNvSpPr/>
            <p:nvPr/>
          </p:nvSpPr>
          <p:spPr bwMode="auto">
            <a:xfrm>
              <a:off x="9348788" y="4638675"/>
              <a:ext cx="57944" cy="57944"/>
            </a:xfrm>
            <a:custGeom>
              <a:avLst/>
              <a:gdLst>
                <a:gd name="T0" fmla="+- 0 10801 1272"/>
                <a:gd name="T1" fmla="*/ T0 w 19059"/>
                <a:gd name="T2" fmla="+- 0 10800 1272"/>
                <a:gd name="T3" fmla="*/ 10800 h 19056"/>
                <a:gd name="T4" fmla="+- 0 10801 1272"/>
                <a:gd name="T5" fmla="*/ T4 w 19059"/>
                <a:gd name="T6" fmla="+- 0 10800 1272"/>
                <a:gd name="T7" fmla="*/ 10800 h 19056"/>
                <a:gd name="T8" fmla="+- 0 10801 1272"/>
                <a:gd name="T9" fmla="*/ T8 w 19059"/>
                <a:gd name="T10" fmla="+- 0 10800 1272"/>
                <a:gd name="T11" fmla="*/ 10800 h 19056"/>
                <a:gd name="T12" fmla="+- 0 10801 1272"/>
                <a:gd name="T13" fmla="*/ T12 w 19059"/>
                <a:gd name="T14" fmla="+- 0 10800 1272"/>
                <a:gd name="T15" fmla="*/ 10800 h 19056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6">
                  <a:moveTo>
                    <a:pt x="7753" y="13951"/>
                  </a:moveTo>
                  <a:cubicBezTo>
                    <a:pt x="5315" y="12969"/>
                    <a:pt x="4129" y="10197"/>
                    <a:pt x="5101" y="7755"/>
                  </a:cubicBezTo>
                  <a:cubicBezTo>
                    <a:pt x="6083" y="5323"/>
                    <a:pt x="8860" y="4132"/>
                    <a:pt x="11298" y="5104"/>
                  </a:cubicBezTo>
                  <a:cubicBezTo>
                    <a:pt x="13735" y="6081"/>
                    <a:pt x="14926" y="8858"/>
                    <a:pt x="13949" y="11300"/>
                  </a:cubicBezTo>
                  <a:cubicBezTo>
                    <a:pt x="12972" y="13737"/>
                    <a:pt x="10195" y="14923"/>
                    <a:pt x="7753" y="13951"/>
                  </a:cubicBezTo>
                  <a:moveTo>
                    <a:pt x="13070" y="686"/>
                  </a:moveTo>
                  <a:cubicBezTo>
                    <a:pt x="8190" y="-1272"/>
                    <a:pt x="2640" y="1104"/>
                    <a:pt x="686" y="5988"/>
                  </a:cubicBezTo>
                  <a:cubicBezTo>
                    <a:pt x="-1272" y="10872"/>
                    <a:pt x="1105" y="16416"/>
                    <a:pt x="5985" y="18369"/>
                  </a:cubicBezTo>
                  <a:cubicBezTo>
                    <a:pt x="10870" y="20328"/>
                    <a:pt x="16415" y="17951"/>
                    <a:pt x="18374" y="13072"/>
                  </a:cubicBezTo>
                  <a:cubicBezTo>
                    <a:pt x="20328" y="8188"/>
                    <a:pt x="17960" y="2644"/>
                    <a:pt x="13070" y="686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3" name="AutoShape 9"/>
            <p:cNvSpPr/>
            <p:nvPr/>
          </p:nvSpPr>
          <p:spPr bwMode="auto">
            <a:xfrm>
              <a:off x="9290050" y="4580732"/>
              <a:ext cx="174625" cy="174625"/>
            </a:xfrm>
            <a:custGeom>
              <a:avLst/>
              <a:gdLst>
                <a:gd name="T0" fmla="+- 0 10800 1271"/>
                <a:gd name="T1" fmla="*/ T0 w 19059"/>
                <a:gd name="T2" fmla="+- 0 10800 1271"/>
                <a:gd name="T3" fmla="*/ 10800 h 19058"/>
                <a:gd name="T4" fmla="+- 0 10800 1271"/>
                <a:gd name="T5" fmla="*/ T4 w 19059"/>
                <a:gd name="T6" fmla="+- 0 10800 1271"/>
                <a:gd name="T7" fmla="*/ 10800 h 19058"/>
                <a:gd name="T8" fmla="+- 0 10800 1271"/>
                <a:gd name="T9" fmla="*/ T8 w 19059"/>
                <a:gd name="T10" fmla="+- 0 10800 1271"/>
                <a:gd name="T11" fmla="*/ 10800 h 19058"/>
                <a:gd name="T12" fmla="+- 0 10800 1271"/>
                <a:gd name="T13" fmla="*/ T12 w 19059"/>
                <a:gd name="T14" fmla="+- 0 10800 1271"/>
                <a:gd name="T15" fmla="*/ 10800 h 1905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19059" h="19058">
                  <a:moveTo>
                    <a:pt x="7169" y="15424"/>
                  </a:moveTo>
                  <a:cubicBezTo>
                    <a:pt x="3916" y="14123"/>
                    <a:pt x="2331" y="10417"/>
                    <a:pt x="3632" y="7167"/>
                  </a:cubicBezTo>
                  <a:cubicBezTo>
                    <a:pt x="4934" y="3917"/>
                    <a:pt x="8638" y="2331"/>
                    <a:pt x="11889" y="3632"/>
                  </a:cubicBezTo>
                  <a:cubicBezTo>
                    <a:pt x="15141" y="4934"/>
                    <a:pt x="16728" y="8640"/>
                    <a:pt x="15425" y="11890"/>
                  </a:cubicBezTo>
                  <a:cubicBezTo>
                    <a:pt x="14124" y="15140"/>
                    <a:pt x="10419" y="16728"/>
                    <a:pt x="7169" y="15424"/>
                  </a:cubicBezTo>
                  <a:moveTo>
                    <a:pt x="13071" y="685"/>
                  </a:moveTo>
                  <a:cubicBezTo>
                    <a:pt x="8186" y="-1271"/>
                    <a:pt x="2639" y="1104"/>
                    <a:pt x="686" y="5987"/>
                  </a:cubicBezTo>
                  <a:cubicBezTo>
                    <a:pt x="-1271" y="10871"/>
                    <a:pt x="1104" y="16416"/>
                    <a:pt x="5987" y="18372"/>
                  </a:cubicBezTo>
                  <a:cubicBezTo>
                    <a:pt x="10874" y="20329"/>
                    <a:pt x="16418" y="17955"/>
                    <a:pt x="18375" y="13070"/>
                  </a:cubicBezTo>
                  <a:cubicBezTo>
                    <a:pt x="20328" y="8186"/>
                    <a:pt x="17956" y="2641"/>
                    <a:pt x="13071" y="68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4" name="AutoShape 10"/>
            <p:cNvSpPr/>
            <p:nvPr/>
          </p:nvSpPr>
          <p:spPr bwMode="auto">
            <a:xfrm>
              <a:off x="9406732" y="4696619"/>
              <a:ext cx="72231" cy="74613"/>
            </a:xfrm>
            <a:custGeom>
              <a:avLst/>
              <a:gdLst>
                <a:gd name="T0" fmla="+- 0 10804 288"/>
                <a:gd name="T1" fmla="*/ T0 w 21033"/>
                <a:gd name="T2" fmla="+- 0 10798 277"/>
                <a:gd name="T3" fmla="*/ 10798 h 21043"/>
                <a:gd name="T4" fmla="+- 0 10804 288"/>
                <a:gd name="T5" fmla="*/ T4 w 21033"/>
                <a:gd name="T6" fmla="+- 0 10798 277"/>
                <a:gd name="T7" fmla="*/ 10798 h 21043"/>
                <a:gd name="T8" fmla="+- 0 10804 288"/>
                <a:gd name="T9" fmla="*/ T8 w 21033"/>
                <a:gd name="T10" fmla="+- 0 10798 277"/>
                <a:gd name="T11" fmla="*/ 10798 h 21043"/>
                <a:gd name="T12" fmla="+- 0 10804 288"/>
                <a:gd name="T13" fmla="*/ T12 w 21033"/>
                <a:gd name="T14" fmla="+- 0 10798 277"/>
                <a:gd name="T15" fmla="*/ 10798 h 21043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3" h="21043">
                  <a:moveTo>
                    <a:pt x="20881" y="2825"/>
                  </a:moveTo>
                  <a:cubicBezTo>
                    <a:pt x="21312" y="1771"/>
                    <a:pt x="20787" y="572"/>
                    <a:pt x="19713" y="149"/>
                  </a:cubicBezTo>
                  <a:cubicBezTo>
                    <a:pt x="18636" y="-277"/>
                    <a:pt x="17414" y="238"/>
                    <a:pt x="16984" y="1296"/>
                  </a:cubicBezTo>
                  <a:lnTo>
                    <a:pt x="16980" y="1292"/>
                  </a:lnTo>
                  <a:cubicBezTo>
                    <a:pt x="13964" y="8692"/>
                    <a:pt x="8182" y="14184"/>
                    <a:pt x="1269" y="17089"/>
                  </a:cubicBezTo>
                  <a:cubicBezTo>
                    <a:pt x="207" y="17536"/>
                    <a:pt x="-288" y="18747"/>
                    <a:pt x="170" y="19789"/>
                  </a:cubicBezTo>
                  <a:cubicBezTo>
                    <a:pt x="629" y="20840"/>
                    <a:pt x="1863" y="21323"/>
                    <a:pt x="2924" y="20876"/>
                  </a:cubicBezTo>
                  <a:cubicBezTo>
                    <a:pt x="2961" y="20860"/>
                    <a:pt x="2982" y="20828"/>
                    <a:pt x="3014" y="20815"/>
                  </a:cubicBezTo>
                  <a:cubicBezTo>
                    <a:pt x="10874" y="17480"/>
                    <a:pt x="17451" y="11227"/>
                    <a:pt x="20877" y="2825"/>
                  </a:cubicBezTo>
                  <a:cubicBezTo>
                    <a:pt x="20877" y="2825"/>
                    <a:pt x="20881" y="2825"/>
                    <a:pt x="20881" y="2825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5" name="AutoShape 11"/>
            <p:cNvSpPr/>
            <p:nvPr/>
          </p:nvSpPr>
          <p:spPr bwMode="auto">
            <a:xfrm>
              <a:off x="9435307" y="4725988"/>
              <a:ext cx="103981" cy="106363"/>
            </a:xfrm>
            <a:custGeom>
              <a:avLst/>
              <a:gdLst>
                <a:gd name="T0" fmla="+- 0 10803 203"/>
                <a:gd name="T1" fmla="*/ T0 w 21201"/>
                <a:gd name="T2" fmla="+- 0 10798 194"/>
                <a:gd name="T3" fmla="*/ 10798 h 21209"/>
                <a:gd name="T4" fmla="+- 0 10803 203"/>
                <a:gd name="T5" fmla="*/ T4 w 21201"/>
                <a:gd name="T6" fmla="+- 0 10798 194"/>
                <a:gd name="T7" fmla="*/ 10798 h 21209"/>
                <a:gd name="T8" fmla="+- 0 10803 203"/>
                <a:gd name="T9" fmla="*/ T8 w 21201"/>
                <a:gd name="T10" fmla="+- 0 10798 194"/>
                <a:gd name="T11" fmla="*/ 10798 h 21209"/>
                <a:gd name="T12" fmla="+- 0 10803 203"/>
                <a:gd name="T13" fmla="*/ T12 w 21201"/>
                <a:gd name="T14" fmla="+- 0 10798 194"/>
                <a:gd name="T15" fmla="*/ 10798 h 21209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201" h="21209">
                  <a:moveTo>
                    <a:pt x="20267" y="104"/>
                  </a:moveTo>
                  <a:cubicBezTo>
                    <a:pt x="19508" y="-194"/>
                    <a:pt x="18645" y="169"/>
                    <a:pt x="18339" y="912"/>
                  </a:cubicBezTo>
                  <a:cubicBezTo>
                    <a:pt x="14991" y="9110"/>
                    <a:pt x="8568" y="15198"/>
                    <a:pt x="894" y="18420"/>
                  </a:cubicBezTo>
                  <a:cubicBezTo>
                    <a:pt x="144" y="18735"/>
                    <a:pt x="-203" y="19589"/>
                    <a:pt x="121" y="20327"/>
                  </a:cubicBezTo>
                  <a:cubicBezTo>
                    <a:pt x="442" y="21068"/>
                    <a:pt x="1314" y="21406"/>
                    <a:pt x="2067" y="21090"/>
                  </a:cubicBezTo>
                  <a:cubicBezTo>
                    <a:pt x="2102" y="21073"/>
                    <a:pt x="2125" y="21042"/>
                    <a:pt x="2159" y="21025"/>
                  </a:cubicBezTo>
                  <a:cubicBezTo>
                    <a:pt x="10491" y="17500"/>
                    <a:pt x="17461" y="10881"/>
                    <a:pt x="21095" y="1994"/>
                  </a:cubicBezTo>
                  <a:cubicBezTo>
                    <a:pt x="21397" y="1250"/>
                    <a:pt x="21026" y="404"/>
                    <a:pt x="20267" y="10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6" name="AutoShape 12"/>
            <p:cNvSpPr/>
            <p:nvPr/>
          </p:nvSpPr>
          <p:spPr bwMode="auto">
            <a:xfrm>
              <a:off x="9421019" y="4711700"/>
              <a:ext cx="88106" cy="89694"/>
            </a:xfrm>
            <a:custGeom>
              <a:avLst/>
              <a:gdLst>
                <a:gd name="T0" fmla="+- 0 10802 238"/>
                <a:gd name="T1" fmla="*/ T0 w 21128"/>
                <a:gd name="T2" fmla="+- 0 10797 227"/>
                <a:gd name="T3" fmla="*/ 10797 h 21141"/>
                <a:gd name="T4" fmla="+- 0 10802 238"/>
                <a:gd name="T5" fmla="*/ T4 w 21128"/>
                <a:gd name="T6" fmla="+- 0 10797 227"/>
                <a:gd name="T7" fmla="*/ 10797 h 21141"/>
                <a:gd name="T8" fmla="+- 0 10802 238"/>
                <a:gd name="T9" fmla="*/ T8 w 21128"/>
                <a:gd name="T10" fmla="+- 0 10797 227"/>
                <a:gd name="T11" fmla="*/ 10797 h 21141"/>
                <a:gd name="T12" fmla="+- 0 10802 238"/>
                <a:gd name="T13" fmla="*/ T12 w 21128"/>
                <a:gd name="T14" fmla="+- 0 10797 227"/>
                <a:gd name="T15" fmla="*/ 10797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8" h="21141">
                  <a:moveTo>
                    <a:pt x="20035" y="122"/>
                  </a:moveTo>
                  <a:cubicBezTo>
                    <a:pt x="19142" y="-227"/>
                    <a:pt x="18134" y="195"/>
                    <a:pt x="17778" y="1071"/>
                  </a:cubicBezTo>
                  <a:cubicBezTo>
                    <a:pt x="14571" y="8936"/>
                    <a:pt x="8412" y="14778"/>
                    <a:pt x="1051" y="17867"/>
                  </a:cubicBezTo>
                  <a:lnTo>
                    <a:pt x="1054" y="17867"/>
                  </a:lnTo>
                  <a:cubicBezTo>
                    <a:pt x="172" y="18240"/>
                    <a:pt x="-238" y="19242"/>
                    <a:pt x="142" y="20108"/>
                  </a:cubicBezTo>
                  <a:cubicBezTo>
                    <a:pt x="522" y="20973"/>
                    <a:pt x="1543" y="21372"/>
                    <a:pt x="2425" y="21003"/>
                  </a:cubicBezTo>
                  <a:cubicBezTo>
                    <a:pt x="2459" y="20986"/>
                    <a:pt x="2476" y="20956"/>
                    <a:pt x="2514" y="20936"/>
                  </a:cubicBezTo>
                  <a:cubicBezTo>
                    <a:pt x="10651" y="17491"/>
                    <a:pt x="17459" y="11027"/>
                    <a:pt x="21002" y="2339"/>
                  </a:cubicBezTo>
                  <a:cubicBezTo>
                    <a:pt x="21361" y="1463"/>
                    <a:pt x="20927" y="472"/>
                    <a:pt x="20035" y="122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7" name="AutoShape 13"/>
            <p:cNvSpPr/>
            <p:nvPr/>
          </p:nvSpPr>
          <p:spPr bwMode="auto">
            <a:xfrm>
              <a:off x="9275763" y="4566444"/>
              <a:ext cx="73025" cy="73819"/>
            </a:xfrm>
            <a:custGeom>
              <a:avLst/>
              <a:gdLst>
                <a:gd name="T0" fmla="+- 0 10797 278"/>
                <a:gd name="T1" fmla="*/ T0 w 21039"/>
                <a:gd name="T2" fmla="+- 0 10803 281"/>
                <a:gd name="T3" fmla="*/ 10803 h 21044"/>
                <a:gd name="T4" fmla="+- 0 10797 278"/>
                <a:gd name="T5" fmla="*/ T4 w 21039"/>
                <a:gd name="T6" fmla="+- 0 10803 281"/>
                <a:gd name="T7" fmla="*/ 10803 h 21044"/>
                <a:gd name="T8" fmla="+- 0 10797 278"/>
                <a:gd name="T9" fmla="*/ T8 w 21039"/>
                <a:gd name="T10" fmla="+- 0 10803 281"/>
                <a:gd name="T11" fmla="*/ 10803 h 21044"/>
                <a:gd name="T12" fmla="+- 0 10797 278"/>
                <a:gd name="T13" fmla="*/ T12 w 21039"/>
                <a:gd name="T14" fmla="+- 0 10803 281"/>
                <a:gd name="T15" fmla="*/ 10803 h 21044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039" h="21044">
                  <a:moveTo>
                    <a:pt x="20871" y="1248"/>
                  </a:moveTo>
                  <a:cubicBezTo>
                    <a:pt x="20411" y="197"/>
                    <a:pt x="19177" y="-281"/>
                    <a:pt x="18112" y="169"/>
                  </a:cubicBezTo>
                  <a:cubicBezTo>
                    <a:pt x="18075" y="181"/>
                    <a:pt x="18050" y="214"/>
                    <a:pt x="18021" y="226"/>
                  </a:cubicBezTo>
                  <a:cubicBezTo>
                    <a:pt x="10159" y="3562"/>
                    <a:pt x="3583" y="9820"/>
                    <a:pt x="152" y="18220"/>
                  </a:cubicBezTo>
                  <a:lnTo>
                    <a:pt x="148" y="18220"/>
                  </a:lnTo>
                  <a:cubicBezTo>
                    <a:pt x="-278" y="19278"/>
                    <a:pt x="242" y="20473"/>
                    <a:pt x="1320" y="20896"/>
                  </a:cubicBezTo>
                  <a:cubicBezTo>
                    <a:pt x="2398" y="21318"/>
                    <a:pt x="3620" y="20803"/>
                    <a:pt x="4046" y="19749"/>
                  </a:cubicBezTo>
                  <a:lnTo>
                    <a:pt x="4051" y="19749"/>
                  </a:lnTo>
                  <a:cubicBezTo>
                    <a:pt x="7068" y="12356"/>
                    <a:pt x="12856" y="6858"/>
                    <a:pt x="19764" y="3956"/>
                  </a:cubicBezTo>
                  <a:cubicBezTo>
                    <a:pt x="20830" y="3506"/>
                    <a:pt x="21322" y="2298"/>
                    <a:pt x="20871" y="1248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8" name="AutoShape 14"/>
            <p:cNvSpPr/>
            <p:nvPr/>
          </p:nvSpPr>
          <p:spPr bwMode="auto">
            <a:xfrm>
              <a:off x="9217819" y="4508500"/>
              <a:ext cx="103981" cy="105569"/>
            </a:xfrm>
            <a:custGeom>
              <a:avLst/>
              <a:gdLst>
                <a:gd name="T0" fmla="+- 0 10797 198"/>
                <a:gd name="T1" fmla="*/ T0 w 21199"/>
                <a:gd name="T2" fmla="+- 0 10802 198"/>
                <a:gd name="T3" fmla="*/ 10802 h 21208"/>
                <a:gd name="T4" fmla="+- 0 10797 198"/>
                <a:gd name="T5" fmla="*/ T4 w 21199"/>
                <a:gd name="T6" fmla="+- 0 10802 198"/>
                <a:gd name="T7" fmla="*/ 10802 h 21208"/>
                <a:gd name="T8" fmla="+- 0 10797 198"/>
                <a:gd name="T9" fmla="*/ T8 w 21199"/>
                <a:gd name="T10" fmla="+- 0 10802 198"/>
                <a:gd name="T11" fmla="*/ 10802 h 21208"/>
                <a:gd name="T12" fmla="+- 0 10797 198"/>
                <a:gd name="T13" fmla="*/ T12 w 21199"/>
                <a:gd name="T14" fmla="+- 0 10802 198"/>
                <a:gd name="T15" fmla="*/ 10802 h 21208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99" h="21208">
                  <a:moveTo>
                    <a:pt x="21077" y="880"/>
                  </a:moveTo>
                  <a:cubicBezTo>
                    <a:pt x="20753" y="142"/>
                    <a:pt x="19881" y="-198"/>
                    <a:pt x="19129" y="117"/>
                  </a:cubicBezTo>
                  <a:cubicBezTo>
                    <a:pt x="19097" y="131"/>
                    <a:pt x="19071" y="162"/>
                    <a:pt x="19039" y="179"/>
                  </a:cubicBezTo>
                  <a:cubicBezTo>
                    <a:pt x="10706" y="3707"/>
                    <a:pt x="3739" y="10322"/>
                    <a:pt x="106" y="19208"/>
                  </a:cubicBezTo>
                  <a:cubicBezTo>
                    <a:pt x="-198" y="19957"/>
                    <a:pt x="172" y="20803"/>
                    <a:pt x="934" y="21101"/>
                  </a:cubicBezTo>
                  <a:cubicBezTo>
                    <a:pt x="1689" y="21401"/>
                    <a:pt x="2552" y="21041"/>
                    <a:pt x="2859" y="20292"/>
                  </a:cubicBezTo>
                  <a:cubicBezTo>
                    <a:pt x="6206" y="12096"/>
                    <a:pt x="12625" y="6008"/>
                    <a:pt x="20301" y="2787"/>
                  </a:cubicBezTo>
                  <a:cubicBezTo>
                    <a:pt x="21051" y="2469"/>
                    <a:pt x="21402" y="1618"/>
                    <a:pt x="21077" y="88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29" name="AutoShape 15"/>
            <p:cNvSpPr/>
            <p:nvPr/>
          </p:nvSpPr>
          <p:spPr bwMode="auto">
            <a:xfrm>
              <a:off x="9247188" y="4537075"/>
              <a:ext cx="88107" cy="90488"/>
            </a:xfrm>
            <a:custGeom>
              <a:avLst/>
              <a:gdLst>
                <a:gd name="T0" fmla="+- 0 10796 232"/>
                <a:gd name="T1" fmla="*/ T0 w 21129"/>
                <a:gd name="T2" fmla="+- 0 10804 234"/>
                <a:gd name="T3" fmla="*/ 10804 h 21141"/>
                <a:gd name="T4" fmla="+- 0 10796 232"/>
                <a:gd name="T5" fmla="*/ T4 w 21129"/>
                <a:gd name="T6" fmla="+- 0 10804 234"/>
                <a:gd name="T7" fmla="*/ 10804 h 21141"/>
                <a:gd name="T8" fmla="+- 0 10796 232"/>
                <a:gd name="T9" fmla="*/ T8 w 21129"/>
                <a:gd name="T10" fmla="+- 0 10804 234"/>
                <a:gd name="T11" fmla="*/ 10804 h 21141"/>
                <a:gd name="T12" fmla="+- 0 10796 232"/>
                <a:gd name="T13" fmla="*/ T12 w 21129"/>
                <a:gd name="T14" fmla="+- 0 10804 234"/>
                <a:gd name="T15" fmla="*/ 10804 h 21141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129" h="21141">
                  <a:moveTo>
                    <a:pt x="20075" y="3267"/>
                  </a:moveTo>
                  <a:cubicBezTo>
                    <a:pt x="20953" y="2898"/>
                    <a:pt x="21368" y="1899"/>
                    <a:pt x="20987" y="1030"/>
                  </a:cubicBezTo>
                  <a:cubicBezTo>
                    <a:pt x="20611" y="168"/>
                    <a:pt x="19589" y="-234"/>
                    <a:pt x="18707" y="138"/>
                  </a:cubicBezTo>
                  <a:cubicBezTo>
                    <a:pt x="18670" y="152"/>
                    <a:pt x="18649" y="185"/>
                    <a:pt x="18615" y="198"/>
                  </a:cubicBezTo>
                  <a:cubicBezTo>
                    <a:pt x="10481" y="3647"/>
                    <a:pt x="3673" y="10118"/>
                    <a:pt x="124" y="18802"/>
                  </a:cubicBezTo>
                  <a:cubicBezTo>
                    <a:pt x="-232" y="19678"/>
                    <a:pt x="205" y="20666"/>
                    <a:pt x="1094" y="21019"/>
                  </a:cubicBezTo>
                  <a:cubicBezTo>
                    <a:pt x="1983" y="21366"/>
                    <a:pt x="2991" y="20946"/>
                    <a:pt x="3354" y="20071"/>
                  </a:cubicBezTo>
                  <a:cubicBezTo>
                    <a:pt x="6561" y="12205"/>
                    <a:pt x="12717" y="6360"/>
                    <a:pt x="20075" y="3274"/>
                  </a:cubicBezTo>
                  <a:cubicBezTo>
                    <a:pt x="20075" y="3274"/>
                    <a:pt x="20075" y="3267"/>
                    <a:pt x="20075" y="3267"/>
                  </a:cubicBezTo>
                  <a:close/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400">
                <a:solidFill>
                  <a:schemeClr val="tx1">
                    <a:lumMod val="50000"/>
                    <a:lumOff val="50000"/>
                  </a:schemeClr>
                </a:solidFill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0" name="Group 30"/>
          <p:cNvGrpSpPr/>
          <p:nvPr/>
        </p:nvGrpSpPr>
        <p:grpSpPr>
          <a:xfrm>
            <a:off x="8062407" y="2857642"/>
            <a:ext cx="464319" cy="464319"/>
            <a:chOff x="7287419" y="2577307"/>
            <a:chExt cx="464344" cy="464344"/>
          </a:xfrm>
          <a:solidFill>
            <a:srgbClr val="B29F35"/>
          </a:solidFill>
        </p:grpSpPr>
        <p:sp>
          <p:nvSpPr>
            <p:cNvPr id="31" name="AutoShape 56"/>
            <p:cNvSpPr/>
            <p:nvPr/>
          </p:nvSpPr>
          <p:spPr bwMode="auto">
            <a:xfrm>
              <a:off x="7287419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32" name="AutoShape 57"/>
            <p:cNvSpPr/>
            <p:nvPr/>
          </p:nvSpPr>
          <p:spPr bwMode="auto">
            <a:xfrm>
              <a:off x="7606507" y="2577307"/>
              <a:ext cx="145256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7316"/>
                  </a:moveTo>
                  <a:cubicBezTo>
                    <a:pt x="16954" y="7352"/>
                    <a:pt x="16923" y="7387"/>
                    <a:pt x="16883" y="7423"/>
                  </a:cubicBezTo>
                  <a:cubicBezTo>
                    <a:pt x="16677" y="7601"/>
                    <a:pt x="16414" y="7770"/>
                    <a:pt x="16066" y="7920"/>
                  </a:cubicBezTo>
                  <a:cubicBezTo>
                    <a:pt x="16057" y="7924"/>
                    <a:pt x="16044" y="7927"/>
                    <a:pt x="16038" y="7931"/>
                  </a:cubicBezTo>
                  <a:cubicBezTo>
                    <a:pt x="15662" y="8092"/>
                    <a:pt x="15214" y="8234"/>
                    <a:pt x="14705" y="8354"/>
                  </a:cubicBezTo>
                  <a:cubicBezTo>
                    <a:pt x="14697" y="8357"/>
                    <a:pt x="14692" y="8358"/>
                    <a:pt x="14686" y="8359"/>
                  </a:cubicBezTo>
                  <a:cubicBezTo>
                    <a:pt x="14163" y="8482"/>
                    <a:pt x="13584" y="8581"/>
                    <a:pt x="12960" y="8649"/>
                  </a:cubicBezTo>
                  <a:cubicBezTo>
                    <a:pt x="12279" y="8726"/>
                    <a:pt x="11560" y="8774"/>
                    <a:pt x="10800" y="8774"/>
                  </a:cubicBezTo>
                  <a:cubicBezTo>
                    <a:pt x="10037" y="8774"/>
                    <a:pt x="9318" y="8726"/>
                    <a:pt x="8640" y="8649"/>
                  </a:cubicBezTo>
                  <a:cubicBezTo>
                    <a:pt x="8016" y="8581"/>
                    <a:pt x="7435" y="8482"/>
                    <a:pt x="6914" y="8359"/>
                  </a:cubicBezTo>
                  <a:cubicBezTo>
                    <a:pt x="6908" y="8358"/>
                    <a:pt x="6901" y="8357"/>
                    <a:pt x="6893" y="8354"/>
                  </a:cubicBezTo>
                  <a:cubicBezTo>
                    <a:pt x="6385" y="8234"/>
                    <a:pt x="5937" y="8092"/>
                    <a:pt x="5562" y="7931"/>
                  </a:cubicBezTo>
                  <a:cubicBezTo>
                    <a:pt x="5553" y="7927"/>
                    <a:pt x="5541" y="7924"/>
                    <a:pt x="5531" y="7920"/>
                  </a:cubicBezTo>
                  <a:cubicBezTo>
                    <a:pt x="5184" y="7770"/>
                    <a:pt x="4921" y="7601"/>
                    <a:pt x="4715" y="7423"/>
                  </a:cubicBezTo>
                  <a:cubicBezTo>
                    <a:pt x="4676" y="7387"/>
                    <a:pt x="4644" y="7352"/>
                    <a:pt x="4612" y="7316"/>
                  </a:cubicBezTo>
                  <a:cubicBezTo>
                    <a:pt x="4437" y="7136"/>
                    <a:pt x="4320" y="6947"/>
                    <a:pt x="4320" y="6750"/>
                  </a:cubicBezTo>
                  <a:cubicBezTo>
                    <a:pt x="4320" y="6550"/>
                    <a:pt x="4437" y="6362"/>
                    <a:pt x="4612" y="6181"/>
                  </a:cubicBezTo>
                  <a:cubicBezTo>
                    <a:pt x="4644" y="6146"/>
                    <a:pt x="4676" y="6110"/>
                    <a:pt x="4715" y="6076"/>
                  </a:cubicBezTo>
                  <a:cubicBezTo>
                    <a:pt x="4921" y="5898"/>
                    <a:pt x="5184" y="5729"/>
                    <a:pt x="5531" y="5577"/>
                  </a:cubicBezTo>
                  <a:cubicBezTo>
                    <a:pt x="5541" y="5574"/>
                    <a:pt x="5553" y="5571"/>
                    <a:pt x="5562" y="5567"/>
                  </a:cubicBezTo>
                  <a:cubicBezTo>
                    <a:pt x="5937" y="5407"/>
                    <a:pt x="6385" y="5264"/>
                    <a:pt x="6893" y="5144"/>
                  </a:cubicBezTo>
                  <a:cubicBezTo>
                    <a:pt x="6901" y="5142"/>
                    <a:pt x="6908" y="5140"/>
                    <a:pt x="6914" y="5138"/>
                  </a:cubicBezTo>
                  <a:cubicBezTo>
                    <a:pt x="7435" y="5017"/>
                    <a:pt x="8016" y="4918"/>
                    <a:pt x="8640" y="4848"/>
                  </a:cubicBezTo>
                  <a:cubicBezTo>
                    <a:pt x="9318" y="4773"/>
                    <a:pt x="10037" y="4725"/>
                    <a:pt x="10800" y="4725"/>
                  </a:cubicBezTo>
                  <a:cubicBezTo>
                    <a:pt x="11560" y="4725"/>
                    <a:pt x="12279" y="4773"/>
                    <a:pt x="12960" y="4848"/>
                  </a:cubicBezTo>
                  <a:cubicBezTo>
                    <a:pt x="13584" y="4918"/>
                    <a:pt x="14163" y="5017"/>
                    <a:pt x="14686" y="5138"/>
                  </a:cubicBezTo>
                  <a:cubicBezTo>
                    <a:pt x="14692" y="5140"/>
                    <a:pt x="14697" y="5142"/>
                    <a:pt x="14705" y="5144"/>
                  </a:cubicBezTo>
                  <a:cubicBezTo>
                    <a:pt x="15214" y="5264"/>
                    <a:pt x="15662" y="5407"/>
                    <a:pt x="16038" y="5567"/>
                  </a:cubicBezTo>
                  <a:cubicBezTo>
                    <a:pt x="16044" y="5571"/>
                    <a:pt x="16057" y="5574"/>
                    <a:pt x="16066" y="5577"/>
                  </a:cubicBezTo>
                  <a:cubicBezTo>
                    <a:pt x="16414" y="5729"/>
                    <a:pt x="16677" y="5898"/>
                    <a:pt x="16883" y="6076"/>
                  </a:cubicBezTo>
                  <a:cubicBezTo>
                    <a:pt x="16923" y="6110"/>
                    <a:pt x="16954" y="6146"/>
                    <a:pt x="16988" y="6181"/>
                  </a:cubicBezTo>
                  <a:cubicBezTo>
                    <a:pt x="17161" y="6362"/>
                    <a:pt x="17280" y="6550"/>
                    <a:pt x="17280" y="6750"/>
                  </a:cubicBezTo>
                  <a:cubicBezTo>
                    <a:pt x="17280" y="6947"/>
                    <a:pt x="17161" y="7136"/>
                    <a:pt x="16988" y="73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0056"/>
                  </a:lnTo>
                  <a:cubicBezTo>
                    <a:pt x="9338" y="10101"/>
                    <a:pt x="10059" y="10124"/>
                    <a:pt x="10800" y="10124"/>
                  </a:cubicBezTo>
                  <a:cubicBezTo>
                    <a:pt x="11541" y="10124"/>
                    <a:pt x="12262" y="10101"/>
                    <a:pt x="12960" y="10056"/>
                  </a:cubicBezTo>
                  <a:cubicBezTo>
                    <a:pt x="12960" y="100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3442"/>
                  </a:lnTo>
                  <a:cubicBezTo>
                    <a:pt x="12262" y="3398"/>
                    <a:pt x="11541" y="3375"/>
                    <a:pt x="10800" y="3375"/>
                  </a:cubicBezTo>
                  <a:cubicBezTo>
                    <a:pt x="10059" y="3375"/>
                    <a:pt x="9338" y="3398"/>
                    <a:pt x="8640" y="3442"/>
                  </a:cubicBezTo>
                  <a:cubicBezTo>
                    <a:pt x="8640" y="3442"/>
                    <a:pt x="8640" y="2025"/>
                    <a:pt x="8640" y="2025"/>
                  </a:cubicBezTo>
                  <a:close/>
                  <a:moveTo>
                    <a:pt x="17280" y="40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4064"/>
                  </a:lnTo>
                  <a:cubicBezTo>
                    <a:pt x="1710" y="4681"/>
                    <a:pt x="0" y="5649"/>
                    <a:pt x="0" y="6750"/>
                  </a:cubicBezTo>
                  <a:cubicBezTo>
                    <a:pt x="0" y="7850"/>
                    <a:pt x="1710" y="8818"/>
                    <a:pt x="4320" y="94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9434"/>
                  </a:lnTo>
                  <a:cubicBezTo>
                    <a:pt x="19889" y="8818"/>
                    <a:pt x="21600" y="7850"/>
                    <a:pt x="21600" y="6750"/>
                  </a:cubicBezTo>
                  <a:cubicBezTo>
                    <a:pt x="21600" y="5649"/>
                    <a:pt x="19889" y="4681"/>
                    <a:pt x="17280" y="40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33" name="AutoShape 58"/>
            <p:cNvSpPr/>
            <p:nvPr/>
          </p:nvSpPr>
          <p:spPr bwMode="auto">
            <a:xfrm>
              <a:off x="7446963" y="2577307"/>
              <a:ext cx="145257" cy="4643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88" y="15416"/>
                  </a:moveTo>
                  <a:cubicBezTo>
                    <a:pt x="16954" y="15452"/>
                    <a:pt x="16923" y="15487"/>
                    <a:pt x="16883" y="15523"/>
                  </a:cubicBezTo>
                  <a:cubicBezTo>
                    <a:pt x="16677" y="15701"/>
                    <a:pt x="16414" y="15870"/>
                    <a:pt x="16066" y="16020"/>
                  </a:cubicBezTo>
                  <a:cubicBezTo>
                    <a:pt x="16057" y="16024"/>
                    <a:pt x="16044" y="16027"/>
                    <a:pt x="16038" y="16031"/>
                  </a:cubicBezTo>
                  <a:cubicBezTo>
                    <a:pt x="15662" y="16192"/>
                    <a:pt x="15214" y="16334"/>
                    <a:pt x="14705" y="16454"/>
                  </a:cubicBezTo>
                  <a:cubicBezTo>
                    <a:pt x="14697" y="16457"/>
                    <a:pt x="14692" y="16458"/>
                    <a:pt x="14686" y="16459"/>
                  </a:cubicBezTo>
                  <a:cubicBezTo>
                    <a:pt x="14163" y="16582"/>
                    <a:pt x="13584" y="16681"/>
                    <a:pt x="12960" y="16749"/>
                  </a:cubicBezTo>
                  <a:cubicBezTo>
                    <a:pt x="12279" y="16826"/>
                    <a:pt x="11560" y="16875"/>
                    <a:pt x="10800" y="16875"/>
                  </a:cubicBezTo>
                  <a:cubicBezTo>
                    <a:pt x="10037" y="16875"/>
                    <a:pt x="9318" y="16826"/>
                    <a:pt x="8640" y="16749"/>
                  </a:cubicBezTo>
                  <a:cubicBezTo>
                    <a:pt x="8016" y="16681"/>
                    <a:pt x="7435" y="16582"/>
                    <a:pt x="6914" y="16459"/>
                  </a:cubicBezTo>
                  <a:cubicBezTo>
                    <a:pt x="6908" y="16458"/>
                    <a:pt x="6901" y="16457"/>
                    <a:pt x="6893" y="16454"/>
                  </a:cubicBezTo>
                  <a:cubicBezTo>
                    <a:pt x="6385" y="16334"/>
                    <a:pt x="5937" y="16192"/>
                    <a:pt x="5562" y="16031"/>
                  </a:cubicBezTo>
                  <a:cubicBezTo>
                    <a:pt x="5553" y="16027"/>
                    <a:pt x="5541" y="16024"/>
                    <a:pt x="5531" y="16020"/>
                  </a:cubicBezTo>
                  <a:cubicBezTo>
                    <a:pt x="5184" y="15870"/>
                    <a:pt x="4921" y="15701"/>
                    <a:pt x="4715" y="15523"/>
                  </a:cubicBezTo>
                  <a:cubicBezTo>
                    <a:pt x="4676" y="15487"/>
                    <a:pt x="4644" y="15452"/>
                    <a:pt x="4612" y="15416"/>
                  </a:cubicBezTo>
                  <a:cubicBezTo>
                    <a:pt x="4437" y="15236"/>
                    <a:pt x="4320" y="15047"/>
                    <a:pt x="4320" y="14850"/>
                  </a:cubicBezTo>
                  <a:cubicBezTo>
                    <a:pt x="4320" y="14650"/>
                    <a:pt x="4437" y="14462"/>
                    <a:pt x="4612" y="14281"/>
                  </a:cubicBezTo>
                  <a:cubicBezTo>
                    <a:pt x="4644" y="14246"/>
                    <a:pt x="4676" y="14210"/>
                    <a:pt x="4715" y="14176"/>
                  </a:cubicBezTo>
                  <a:cubicBezTo>
                    <a:pt x="4921" y="13998"/>
                    <a:pt x="5184" y="13829"/>
                    <a:pt x="5531" y="13677"/>
                  </a:cubicBezTo>
                  <a:cubicBezTo>
                    <a:pt x="5541" y="13674"/>
                    <a:pt x="5553" y="13671"/>
                    <a:pt x="5562" y="13667"/>
                  </a:cubicBezTo>
                  <a:cubicBezTo>
                    <a:pt x="5937" y="13507"/>
                    <a:pt x="6385" y="13364"/>
                    <a:pt x="6893" y="13244"/>
                  </a:cubicBezTo>
                  <a:cubicBezTo>
                    <a:pt x="6901" y="13242"/>
                    <a:pt x="6908" y="13240"/>
                    <a:pt x="6914" y="13238"/>
                  </a:cubicBezTo>
                  <a:cubicBezTo>
                    <a:pt x="7435" y="13117"/>
                    <a:pt x="8016" y="13018"/>
                    <a:pt x="8640" y="12948"/>
                  </a:cubicBezTo>
                  <a:cubicBezTo>
                    <a:pt x="9318" y="12873"/>
                    <a:pt x="10037" y="12825"/>
                    <a:pt x="10800" y="12825"/>
                  </a:cubicBezTo>
                  <a:cubicBezTo>
                    <a:pt x="11560" y="12825"/>
                    <a:pt x="12279" y="12873"/>
                    <a:pt x="12960" y="12948"/>
                  </a:cubicBezTo>
                  <a:cubicBezTo>
                    <a:pt x="13584" y="13018"/>
                    <a:pt x="14163" y="13117"/>
                    <a:pt x="14686" y="13238"/>
                  </a:cubicBezTo>
                  <a:cubicBezTo>
                    <a:pt x="14692" y="13240"/>
                    <a:pt x="14697" y="13242"/>
                    <a:pt x="14705" y="13244"/>
                  </a:cubicBezTo>
                  <a:cubicBezTo>
                    <a:pt x="15214" y="13364"/>
                    <a:pt x="15662" y="13507"/>
                    <a:pt x="16038" y="13667"/>
                  </a:cubicBezTo>
                  <a:cubicBezTo>
                    <a:pt x="16044" y="13671"/>
                    <a:pt x="16057" y="13674"/>
                    <a:pt x="16066" y="13677"/>
                  </a:cubicBezTo>
                  <a:cubicBezTo>
                    <a:pt x="16414" y="13829"/>
                    <a:pt x="16677" y="13998"/>
                    <a:pt x="16883" y="14176"/>
                  </a:cubicBezTo>
                  <a:cubicBezTo>
                    <a:pt x="16923" y="14210"/>
                    <a:pt x="16954" y="14246"/>
                    <a:pt x="16988" y="14281"/>
                  </a:cubicBezTo>
                  <a:cubicBezTo>
                    <a:pt x="17161" y="14462"/>
                    <a:pt x="17280" y="14650"/>
                    <a:pt x="17280" y="14850"/>
                  </a:cubicBezTo>
                  <a:cubicBezTo>
                    <a:pt x="17280" y="15047"/>
                    <a:pt x="17161" y="15236"/>
                    <a:pt x="16988" y="15416"/>
                  </a:cubicBezTo>
                  <a:moveTo>
                    <a:pt x="12960" y="19575"/>
                  </a:moveTo>
                  <a:cubicBezTo>
                    <a:pt x="12960" y="19948"/>
                    <a:pt x="11992" y="20249"/>
                    <a:pt x="10800" y="20249"/>
                  </a:cubicBezTo>
                  <a:cubicBezTo>
                    <a:pt x="9606" y="20249"/>
                    <a:pt x="8640" y="19948"/>
                    <a:pt x="8640" y="19575"/>
                  </a:cubicBezTo>
                  <a:lnTo>
                    <a:pt x="8640" y="18156"/>
                  </a:lnTo>
                  <a:cubicBezTo>
                    <a:pt x="9338" y="18201"/>
                    <a:pt x="10059" y="18225"/>
                    <a:pt x="10800" y="18225"/>
                  </a:cubicBezTo>
                  <a:cubicBezTo>
                    <a:pt x="11541" y="18225"/>
                    <a:pt x="12262" y="18201"/>
                    <a:pt x="12960" y="18156"/>
                  </a:cubicBezTo>
                  <a:cubicBezTo>
                    <a:pt x="12960" y="18156"/>
                    <a:pt x="12960" y="19575"/>
                    <a:pt x="12960" y="19575"/>
                  </a:cubicBezTo>
                  <a:close/>
                  <a:moveTo>
                    <a:pt x="8640" y="2025"/>
                  </a:moveTo>
                  <a:cubicBezTo>
                    <a:pt x="8640" y="1651"/>
                    <a:pt x="9606" y="1350"/>
                    <a:pt x="10800" y="1350"/>
                  </a:cubicBezTo>
                  <a:cubicBezTo>
                    <a:pt x="11992" y="1350"/>
                    <a:pt x="12960" y="1651"/>
                    <a:pt x="12960" y="2025"/>
                  </a:cubicBezTo>
                  <a:lnTo>
                    <a:pt x="12960" y="11542"/>
                  </a:lnTo>
                  <a:cubicBezTo>
                    <a:pt x="12262" y="11498"/>
                    <a:pt x="11541" y="11475"/>
                    <a:pt x="10800" y="11475"/>
                  </a:cubicBezTo>
                  <a:cubicBezTo>
                    <a:pt x="10059" y="11475"/>
                    <a:pt x="9338" y="11498"/>
                    <a:pt x="8640" y="11542"/>
                  </a:cubicBezTo>
                  <a:cubicBezTo>
                    <a:pt x="8640" y="11542"/>
                    <a:pt x="8640" y="2025"/>
                    <a:pt x="8640" y="2025"/>
                  </a:cubicBezTo>
                  <a:close/>
                  <a:moveTo>
                    <a:pt x="17280" y="12164"/>
                  </a:moveTo>
                  <a:lnTo>
                    <a:pt x="17280" y="2025"/>
                  </a:lnTo>
                  <a:cubicBezTo>
                    <a:pt x="17280" y="908"/>
                    <a:pt x="14373" y="0"/>
                    <a:pt x="10800" y="0"/>
                  </a:cubicBezTo>
                  <a:cubicBezTo>
                    <a:pt x="7225" y="0"/>
                    <a:pt x="4320" y="908"/>
                    <a:pt x="4320" y="2025"/>
                  </a:cubicBezTo>
                  <a:lnTo>
                    <a:pt x="4320" y="12164"/>
                  </a:lnTo>
                  <a:cubicBezTo>
                    <a:pt x="1710" y="12781"/>
                    <a:pt x="0" y="13749"/>
                    <a:pt x="0" y="14850"/>
                  </a:cubicBezTo>
                  <a:cubicBezTo>
                    <a:pt x="0" y="15950"/>
                    <a:pt x="1710" y="16918"/>
                    <a:pt x="4320" y="17534"/>
                  </a:cubicBezTo>
                  <a:lnTo>
                    <a:pt x="4320" y="19575"/>
                  </a:lnTo>
                  <a:cubicBezTo>
                    <a:pt x="4320" y="20691"/>
                    <a:pt x="7225" y="21599"/>
                    <a:pt x="10800" y="21599"/>
                  </a:cubicBezTo>
                  <a:cubicBezTo>
                    <a:pt x="14373" y="21599"/>
                    <a:pt x="17280" y="20691"/>
                    <a:pt x="17280" y="19575"/>
                  </a:cubicBezTo>
                  <a:lnTo>
                    <a:pt x="17280" y="17534"/>
                  </a:lnTo>
                  <a:cubicBezTo>
                    <a:pt x="19889" y="16918"/>
                    <a:pt x="21600" y="15950"/>
                    <a:pt x="21600" y="14850"/>
                  </a:cubicBezTo>
                  <a:cubicBezTo>
                    <a:pt x="21600" y="13749"/>
                    <a:pt x="19889" y="12781"/>
                    <a:pt x="17280" y="12164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4" name="AutoShape 59"/>
          <p:cNvSpPr/>
          <p:nvPr/>
        </p:nvSpPr>
        <p:spPr bwMode="auto">
          <a:xfrm>
            <a:off x="3215469" y="4000657"/>
            <a:ext cx="465112" cy="464319"/>
          </a:xfrm>
          <a:custGeom>
            <a:avLst/>
            <a:gdLst>
              <a:gd name="T0" fmla="+- 0 10794 23"/>
              <a:gd name="T1" fmla="*/ T0 w 21543"/>
              <a:gd name="T2" fmla="*/ 10800 h 21600"/>
              <a:gd name="T3" fmla="+- 0 10794 23"/>
              <a:gd name="T4" fmla="*/ T3 w 21543"/>
              <a:gd name="T5" fmla="*/ 10800 h 21600"/>
              <a:gd name="T6" fmla="+- 0 10794 23"/>
              <a:gd name="T7" fmla="*/ T6 w 21543"/>
              <a:gd name="T8" fmla="*/ 10800 h 21600"/>
              <a:gd name="T9" fmla="+- 0 10794 23"/>
              <a:gd name="T10" fmla="*/ T9 w 21543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543" h="21600">
                <a:moveTo>
                  <a:pt x="16976" y="19986"/>
                </a:moveTo>
                <a:lnTo>
                  <a:pt x="11226" y="17680"/>
                </a:lnTo>
                <a:cubicBezTo>
                  <a:pt x="11088" y="17626"/>
                  <a:pt x="10946" y="17608"/>
                  <a:pt x="10806" y="17600"/>
                </a:cubicBezTo>
                <a:lnTo>
                  <a:pt x="19660" y="3837"/>
                </a:lnTo>
                <a:cubicBezTo>
                  <a:pt x="19660" y="3837"/>
                  <a:pt x="16976" y="19986"/>
                  <a:pt x="16976" y="19986"/>
                </a:cubicBezTo>
                <a:close/>
                <a:moveTo>
                  <a:pt x="6859" y="16244"/>
                </a:moveTo>
                <a:cubicBezTo>
                  <a:pt x="6858" y="16242"/>
                  <a:pt x="6855" y="16240"/>
                  <a:pt x="6854" y="16238"/>
                </a:cubicBezTo>
                <a:lnTo>
                  <a:pt x="19606" y="2552"/>
                </a:lnTo>
                <a:lnTo>
                  <a:pt x="8735" y="19536"/>
                </a:lnTo>
                <a:cubicBezTo>
                  <a:pt x="8735" y="19536"/>
                  <a:pt x="6859" y="16244"/>
                  <a:pt x="6859" y="16244"/>
                </a:cubicBezTo>
                <a:close/>
                <a:moveTo>
                  <a:pt x="2111" y="14024"/>
                </a:moveTo>
                <a:lnTo>
                  <a:pt x="17712" y="3595"/>
                </a:lnTo>
                <a:lnTo>
                  <a:pt x="6369" y="15770"/>
                </a:lnTo>
                <a:cubicBezTo>
                  <a:pt x="6309" y="15734"/>
                  <a:pt x="6256" y="15687"/>
                  <a:pt x="6190" y="15660"/>
                </a:cubicBezTo>
                <a:cubicBezTo>
                  <a:pt x="6190" y="15660"/>
                  <a:pt x="2111" y="14024"/>
                  <a:pt x="2111" y="14024"/>
                </a:cubicBezTo>
                <a:close/>
                <a:moveTo>
                  <a:pt x="21234" y="108"/>
                </a:moveTo>
                <a:cubicBezTo>
                  <a:pt x="21123" y="35"/>
                  <a:pt x="20996" y="0"/>
                  <a:pt x="20868" y="0"/>
                </a:cubicBezTo>
                <a:cubicBezTo>
                  <a:pt x="20738" y="0"/>
                  <a:pt x="20608" y="36"/>
                  <a:pt x="20495" y="113"/>
                </a:cubicBezTo>
                <a:lnTo>
                  <a:pt x="299" y="13613"/>
                </a:lnTo>
                <a:cubicBezTo>
                  <a:pt x="91" y="13751"/>
                  <a:pt x="-23" y="13995"/>
                  <a:pt x="3" y="14244"/>
                </a:cubicBezTo>
                <a:cubicBezTo>
                  <a:pt x="28" y="14494"/>
                  <a:pt x="190" y="14708"/>
                  <a:pt x="422" y="14801"/>
                </a:cubicBezTo>
                <a:lnTo>
                  <a:pt x="5689" y="16914"/>
                </a:lnTo>
                <a:lnTo>
                  <a:pt x="8166" y="21259"/>
                </a:lnTo>
                <a:cubicBezTo>
                  <a:pt x="8284" y="21468"/>
                  <a:pt x="8505" y="21597"/>
                  <a:pt x="8743" y="21599"/>
                </a:cubicBezTo>
                <a:lnTo>
                  <a:pt x="8751" y="21599"/>
                </a:lnTo>
                <a:cubicBezTo>
                  <a:pt x="8987" y="21599"/>
                  <a:pt x="9206" y="21474"/>
                  <a:pt x="9328" y="21271"/>
                </a:cubicBezTo>
                <a:lnTo>
                  <a:pt x="10726" y="18934"/>
                </a:lnTo>
                <a:lnTo>
                  <a:pt x="17253" y="21551"/>
                </a:lnTo>
                <a:cubicBezTo>
                  <a:pt x="17332" y="21584"/>
                  <a:pt x="17418" y="21599"/>
                  <a:pt x="17502" y="21599"/>
                </a:cubicBezTo>
                <a:cubicBezTo>
                  <a:pt x="17617" y="21599"/>
                  <a:pt x="17731" y="21571"/>
                  <a:pt x="17832" y="21512"/>
                </a:cubicBezTo>
                <a:cubicBezTo>
                  <a:pt x="18010" y="21412"/>
                  <a:pt x="18133" y="21238"/>
                  <a:pt x="18167" y="21035"/>
                </a:cubicBezTo>
                <a:lnTo>
                  <a:pt x="21533" y="785"/>
                </a:lnTo>
                <a:cubicBezTo>
                  <a:pt x="21576" y="520"/>
                  <a:pt x="21459" y="254"/>
                  <a:pt x="21234" y="108"/>
                </a:cubicBezTo>
              </a:path>
            </a:pathLst>
          </a:custGeom>
          <a:solidFill>
            <a:srgbClr val="DC4391"/>
          </a:solidFill>
          <a:ln>
            <a:noFill/>
          </a:ln>
          <a:effectLst/>
        </p:spPr>
        <p:txBody>
          <a:bodyPr lIns="19049" tIns="19049" rIns="19049" bIns="19049" anchor="ctr"/>
          <a:lstStyle/>
          <a:p>
            <a:pPr algn="ctr" defTabSz="227965" hangingPunct="0">
              <a:lnSpc>
                <a:spcPct val="130000"/>
              </a:lnSpc>
            </a:pPr>
            <a:endParaRPr lang="en-US" sz="1400">
              <a:solidFill>
                <a:schemeClr val="tx1">
                  <a:lumMod val="50000"/>
                  <a:lumOff val="50000"/>
                </a:schemeClr>
              </a:solidFill>
              <a:latin typeface="Arial" panose="020B0604020202020204" pitchFamily="34" charset="0"/>
              <a:ea typeface="微软雅黑" panose="020B0503020204020204" charset="-122"/>
              <a:sym typeface="Arial" panose="020B0604020202020204" pitchFamily="34" charset="0"/>
            </a:endParaRPr>
          </a:p>
        </p:txBody>
      </p:sp>
      <p:grpSp>
        <p:nvGrpSpPr>
          <p:cNvPr id="35" name="Group 38"/>
          <p:cNvGrpSpPr/>
          <p:nvPr/>
        </p:nvGrpSpPr>
        <p:grpSpPr>
          <a:xfrm>
            <a:off x="4925050" y="2851212"/>
            <a:ext cx="465112" cy="391298"/>
            <a:chOff x="5368132" y="2625725"/>
            <a:chExt cx="465138" cy="391319"/>
          </a:xfrm>
          <a:solidFill>
            <a:srgbClr val="E35864"/>
          </a:solidFill>
        </p:grpSpPr>
        <p:sp>
          <p:nvSpPr>
            <p:cNvPr id="36" name="AutoShape 120"/>
            <p:cNvSpPr/>
            <p:nvPr/>
          </p:nvSpPr>
          <p:spPr bwMode="auto">
            <a:xfrm>
              <a:off x="5484813" y="2727325"/>
              <a:ext cx="231775" cy="231775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948" y="16070"/>
                  </a:moveTo>
                  <a:cubicBezTo>
                    <a:pt x="14037" y="19468"/>
                    <a:pt x="8925" y="19859"/>
                    <a:pt x="5529" y="16948"/>
                  </a:cubicBezTo>
                  <a:cubicBezTo>
                    <a:pt x="2130" y="14038"/>
                    <a:pt x="1740" y="8924"/>
                    <a:pt x="4651" y="5527"/>
                  </a:cubicBezTo>
                  <a:cubicBezTo>
                    <a:pt x="7559" y="2131"/>
                    <a:pt x="12674" y="1740"/>
                    <a:pt x="16070" y="4650"/>
                  </a:cubicBezTo>
                  <a:cubicBezTo>
                    <a:pt x="19466" y="7560"/>
                    <a:pt x="19859" y="12673"/>
                    <a:pt x="16948" y="16070"/>
                  </a:cubicBezTo>
                  <a:moveTo>
                    <a:pt x="10800" y="0"/>
                  </a:moveTo>
                  <a:cubicBezTo>
                    <a:pt x="4833" y="0"/>
                    <a:pt x="0" y="4834"/>
                    <a:pt x="0" y="10800"/>
                  </a:cubicBezTo>
                  <a:cubicBezTo>
                    <a:pt x="0" y="16765"/>
                    <a:pt x="4833" y="21599"/>
                    <a:pt x="10800" y="21599"/>
                  </a:cubicBezTo>
                  <a:cubicBezTo>
                    <a:pt x="16764" y="21599"/>
                    <a:pt x="21600" y="16765"/>
                    <a:pt x="21600" y="10800"/>
                  </a:cubicBezTo>
                  <a:cubicBezTo>
                    <a:pt x="21600" y="4834"/>
                    <a:pt x="16764" y="0"/>
                    <a:pt x="10800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37" name="AutoShape 121"/>
            <p:cNvSpPr/>
            <p:nvPr/>
          </p:nvSpPr>
          <p:spPr bwMode="auto">
            <a:xfrm>
              <a:off x="5542757" y="2785269"/>
              <a:ext cx="65088" cy="650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200" y="0"/>
                  </a:moveTo>
                  <a:cubicBezTo>
                    <a:pt x="8596" y="0"/>
                    <a:pt x="0" y="8596"/>
                    <a:pt x="0" y="19195"/>
                  </a:cubicBezTo>
                  <a:lnTo>
                    <a:pt x="0" y="19199"/>
                  </a:lnTo>
                  <a:cubicBezTo>
                    <a:pt x="0" y="20524"/>
                    <a:pt x="1068" y="21599"/>
                    <a:pt x="2400" y="21599"/>
                  </a:cubicBezTo>
                  <a:cubicBezTo>
                    <a:pt x="3721" y="21599"/>
                    <a:pt x="4800" y="20524"/>
                    <a:pt x="4800" y="19199"/>
                  </a:cubicBezTo>
                  <a:lnTo>
                    <a:pt x="4800" y="19195"/>
                  </a:lnTo>
                  <a:cubicBezTo>
                    <a:pt x="4800" y="11247"/>
                    <a:pt x="11240" y="4799"/>
                    <a:pt x="19200" y="4799"/>
                  </a:cubicBezTo>
                  <a:cubicBezTo>
                    <a:pt x="20521" y="4799"/>
                    <a:pt x="21600" y="3724"/>
                    <a:pt x="21600" y="2399"/>
                  </a:cubicBezTo>
                  <a:cubicBezTo>
                    <a:pt x="21600" y="1075"/>
                    <a:pt x="20521" y="0"/>
                    <a:pt x="19200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38" name="AutoShape 122"/>
            <p:cNvSpPr/>
            <p:nvPr/>
          </p:nvSpPr>
          <p:spPr bwMode="auto">
            <a:xfrm>
              <a:off x="5368132" y="2625725"/>
              <a:ext cx="465138" cy="39131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9199"/>
                  </a:moveTo>
                  <a:cubicBezTo>
                    <a:pt x="20249" y="19642"/>
                    <a:pt x="19948" y="19999"/>
                    <a:pt x="19575" y="19999"/>
                  </a:cubicBezTo>
                  <a:lnTo>
                    <a:pt x="2024" y="19999"/>
                  </a:lnTo>
                  <a:cubicBezTo>
                    <a:pt x="1651" y="19999"/>
                    <a:pt x="1349" y="19642"/>
                    <a:pt x="1349" y="19199"/>
                  </a:cubicBezTo>
                  <a:lnTo>
                    <a:pt x="1349" y="7200"/>
                  </a:lnTo>
                  <a:cubicBezTo>
                    <a:pt x="1349" y="6809"/>
                    <a:pt x="1588" y="6475"/>
                    <a:pt x="1914" y="6411"/>
                  </a:cubicBezTo>
                  <a:lnTo>
                    <a:pt x="5588" y="5684"/>
                  </a:lnTo>
                  <a:lnTo>
                    <a:pt x="6797" y="2103"/>
                  </a:lnTo>
                  <a:cubicBezTo>
                    <a:pt x="6900" y="1799"/>
                    <a:pt x="7148" y="1600"/>
                    <a:pt x="7424" y="1600"/>
                  </a:cubicBezTo>
                  <a:lnTo>
                    <a:pt x="14174" y="1600"/>
                  </a:lnTo>
                  <a:cubicBezTo>
                    <a:pt x="14450" y="1600"/>
                    <a:pt x="14698" y="1799"/>
                    <a:pt x="14801" y="2103"/>
                  </a:cubicBezTo>
                  <a:lnTo>
                    <a:pt x="16010" y="5684"/>
                  </a:lnTo>
                  <a:lnTo>
                    <a:pt x="19685" y="6411"/>
                  </a:lnTo>
                  <a:cubicBezTo>
                    <a:pt x="20011" y="6475"/>
                    <a:pt x="20249" y="6809"/>
                    <a:pt x="20249" y="7200"/>
                  </a:cubicBezTo>
                  <a:cubicBezTo>
                    <a:pt x="20249" y="7200"/>
                    <a:pt x="20249" y="19199"/>
                    <a:pt x="20249" y="19199"/>
                  </a:cubicBezTo>
                  <a:close/>
                  <a:moveTo>
                    <a:pt x="19907" y="4832"/>
                  </a:moveTo>
                  <a:lnTo>
                    <a:pt x="16981" y="4254"/>
                  </a:lnTo>
                  <a:lnTo>
                    <a:pt x="16054" y="1507"/>
                  </a:lnTo>
                  <a:cubicBezTo>
                    <a:pt x="15745" y="591"/>
                    <a:pt x="15006" y="0"/>
                    <a:pt x="14174" y="0"/>
                  </a:cubicBezTo>
                  <a:lnTo>
                    <a:pt x="7424" y="0"/>
                  </a:lnTo>
                  <a:cubicBezTo>
                    <a:pt x="6593" y="0"/>
                    <a:pt x="5854" y="591"/>
                    <a:pt x="5543" y="1509"/>
                  </a:cubicBezTo>
                  <a:lnTo>
                    <a:pt x="4618" y="4254"/>
                  </a:lnTo>
                  <a:lnTo>
                    <a:pt x="1692" y="4832"/>
                  </a:lnTo>
                  <a:cubicBezTo>
                    <a:pt x="711" y="5025"/>
                    <a:pt x="0" y="6020"/>
                    <a:pt x="0" y="7200"/>
                  </a:cubicBezTo>
                  <a:lnTo>
                    <a:pt x="0" y="19199"/>
                  </a:lnTo>
                  <a:cubicBezTo>
                    <a:pt x="0" y="20523"/>
                    <a:pt x="908" y="21600"/>
                    <a:pt x="2024" y="21600"/>
                  </a:cubicBezTo>
                  <a:lnTo>
                    <a:pt x="19575" y="21600"/>
                  </a:lnTo>
                  <a:cubicBezTo>
                    <a:pt x="20691" y="21600"/>
                    <a:pt x="21600" y="20523"/>
                    <a:pt x="21600" y="19199"/>
                  </a:cubicBezTo>
                  <a:lnTo>
                    <a:pt x="21600" y="7200"/>
                  </a:lnTo>
                  <a:cubicBezTo>
                    <a:pt x="21600" y="6020"/>
                    <a:pt x="20888" y="5025"/>
                    <a:pt x="19907" y="4832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9" name="Group 42"/>
          <p:cNvGrpSpPr/>
          <p:nvPr/>
        </p:nvGrpSpPr>
        <p:grpSpPr>
          <a:xfrm>
            <a:off x="1719704" y="2857247"/>
            <a:ext cx="464319" cy="362725"/>
            <a:chOff x="2581275" y="1710532"/>
            <a:chExt cx="464344" cy="362744"/>
          </a:xfrm>
          <a:solidFill>
            <a:srgbClr val="52802D"/>
          </a:solidFill>
        </p:grpSpPr>
        <p:sp>
          <p:nvSpPr>
            <p:cNvPr id="40" name="AutoShape 140"/>
            <p:cNvSpPr/>
            <p:nvPr/>
          </p:nvSpPr>
          <p:spPr bwMode="auto">
            <a:xfrm>
              <a:off x="2639219" y="1768475"/>
              <a:ext cx="290513" cy="235744"/>
            </a:xfrm>
            <a:custGeom>
              <a:avLst/>
              <a:gdLst>
                <a:gd name="T0" fmla="+- 0 10800 376"/>
                <a:gd name="T1" fmla="*/ T0 w 20848"/>
                <a:gd name="T2" fmla="*/ 10800 h 21600"/>
                <a:gd name="T3" fmla="+- 0 10800 376"/>
                <a:gd name="T4" fmla="*/ T3 w 20848"/>
                <a:gd name="T5" fmla="*/ 10800 h 21600"/>
                <a:gd name="T6" fmla="+- 0 10800 376"/>
                <a:gd name="T7" fmla="*/ T6 w 20848"/>
                <a:gd name="T8" fmla="*/ 10800 h 21600"/>
                <a:gd name="T9" fmla="+- 0 10800 376"/>
                <a:gd name="T10" fmla="*/ T9 w 20848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0848" h="21600">
                  <a:moveTo>
                    <a:pt x="18728" y="19178"/>
                  </a:moveTo>
                  <a:cubicBezTo>
                    <a:pt x="13191" y="20631"/>
                    <a:pt x="7654" y="20631"/>
                    <a:pt x="2118" y="19178"/>
                  </a:cubicBezTo>
                  <a:cubicBezTo>
                    <a:pt x="678" y="13592"/>
                    <a:pt x="678" y="8008"/>
                    <a:pt x="2118" y="2421"/>
                  </a:cubicBezTo>
                  <a:cubicBezTo>
                    <a:pt x="7654" y="968"/>
                    <a:pt x="13191" y="968"/>
                    <a:pt x="18728" y="2421"/>
                  </a:cubicBezTo>
                  <a:cubicBezTo>
                    <a:pt x="20168" y="8008"/>
                    <a:pt x="20168" y="13592"/>
                    <a:pt x="18728" y="19178"/>
                  </a:cubicBezTo>
                  <a:moveTo>
                    <a:pt x="18938" y="1116"/>
                  </a:moveTo>
                  <a:cubicBezTo>
                    <a:pt x="16114" y="375"/>
                    <a:pt x="13249" y="0"/>
                    <a:pt x="10423" y="0"/>
                  </a:cubicBezTo>
                  <a:cubicBezTo>
                    <a:pt x="7597" y="0"/>
                    <a:pt x="4732" y="375"/>
                    <a:pt x="1908" y="1116"/>
                  </a:cubicBezTo>
                  <a:cubicBezTo>
                    <a:pt x="1543" y="1213"/>
                    <a:pt x="1244" y="1552"/>
                    <a:pt x="1127" y="2004"/>
                  </a:cubicBezTo>
                  <a:cubicBezTo>
                    <a:pt x="-376" y="7841"/>
                    <a:pt x="-376" y="13759"/>
                    <a:pt x="1127" y="19593"/>
                  </a:cubicBezTo>
                  <a:cubicBezTo>
                    <a:pt x="1244" y="20047"/>
                    <a:pt x="1543" y="20386"/>
                    <a:pt x="1908" y="20482"/>
                  </a:cubicBezTo>
                  <a:cubicBezTo>
                    <a:pt x="4732" y="21224"/>
                    <a:pt x="7597" y="21600"/>
                    <a:pt x="10423" y="21600"/>
                  </a:cubicBezTo>
                  <a:cubicBezTo>
                    <a:pt x="13249" y="21600"/>
                    <a:pt x="16114" y="21224"/>
                    <a:pt x="18938" y="20482"/>
                  </a:cubicBezTo>
                  <a:cubicBezTo>
                    <a:pt x="19303" y="20386"/>
                    <a:pt x="19602" y="20047"/>
                    <a:pt x="19719" y="19593"/>
                  </a:cubicBezTo>
                  <a:cubicBezTo>
                    <a:pt x="21223" y="13759"/>
                    <a:pt x="21223" y="7841"/>
                    <a:pt x="19719" y="2004"/>
                  </a:cubicBezTo>
                  <a:cubicBezTo>
                    <a:pt x="19602" y="1552"/>
                    <a:pt x="19303" y="1213"/>
                    <a:pt x="18938" y="1116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1" name="AutoShape 141"/>
            <p:cNvSpPr/>
            <p:nvPr/>
          </p:nvSpPr>
          <p:spPr bwMode="auto">
            <a:xfrm>
              <a:off x="2581275" y="1710532"/>
              <a:ext cx="464344" cy="362744"/>
            </a:xfrm>
            <a:custGeom>
              <a:avLst/>
              <a:gdLst>
                <a:gd name="T0" fmla="+- 0 10800 252"/>
                <a:gd name="T1" fmla="*/ T0 w 21096"/>
                <a:gd name="T2" fmla="*/ 10800 h 21600"/>
                <a:gd name="T3" fmla="+- 0 10800 252"/>
                <a:gd name="T4" fmla="*/ T3 w 21096"/>
                <a:gd name="T5" fmla="*/ 10800 h 21600"/>
                <a:gd name="T6" fmla="+- 0 10800 252"/>
                <a:gd name="T7" fmla="*/ T6 w 21096"/>
                <a:gd name="T8" fmla="*/ 10800 h 21600"/>
                <a:gd name="T9" fmla="+- 0 10800 252"/>
                <a:gd name="T10" fmla="*/ T9 w 21096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096" h="21600">
                  <a:moveTo>
                    <a:pt x="19056" y="18331"/>
                  </a:moveTo>
                  <a:cubicBezTo>
                    <a:pt x="13383" y="19233"/>
                    <a:pt x="7711" y="19233"/>
                    <a:pt x="2038" y="18331"/>
                  </a:cubicBezTo>
                  <a:cubicBezTo>
                    <a:pt x="1074" y="13022"/>
                    <a:pt x="1074" y="7713"/>
                    <a:pt x="2038" y="2404"/>
                  </a:cubicBezTo>
                  <a:cubicBezTo>
                    <a:pt x="7711" y="1502"/>
                    <a:pt x="13383" y="1502"/>
                    <a:pt x="19056" y="2404"/>
                  </a:cubicBezTo>
                  <a:cubicBezTo>
                    <a:pt x="20021" y="7713"/>
                    <a:pt x="20021" y="13022"/>
                    <a:pt x="19056" y="18331"/>
                  </a:cubicBezTo>
                  <a:moveTo>
                    <a:pt x="20338" y="2005"/>
                  </a:moveTo>
                  <a:cubicBezTo>
                    <a:pt x="20211" y="1301"/>
                    <a:pt x="19762" y="776"/>
                    <a:pt x="19215" y="689"/>
                  </a:cubicBezTo>
                  <a:cubicBezTo>
                    <a:pt x="16339" y="232"/>
                    <a:pt x="13423" y="0"/>
                    <a:pt x="10547" y="0"/>
                  </a:cubicBezTo>
                  <a:cubicBezTo>
                    <a:pt x="7671" y="0"/>
                    <a:pt x="4755" y="232"/>
                    <a:pt x="1879" y="689"/>
                  </a:cubicBezTo>
                  <a:cubicBezTo>
                    <a:pt x="1332" y="776"/>
                    <a:pt x="883" y="1301"/>
                    <a:pt x="756" y="2005"/>
                  </a:cubicBezTo>
                  <a:cubicBezTo>
                    <a:pt x="-252" y="7553"/>
                    <a:pt x="-252" y="13181"/>
                    <a:pt x="756" y="18731"/>
                  </a:cubicBezTo>
                  <a:cubicBezTo>
                    <a:pt x="883" y="19434"/>
                    <a:pt x="1332" y="19959"/>
                    <a:pt x="1879" y="20046"/>
                  </a:cubicBezTo>
                  <a:cubicBezTo>
                    <a:pt x="3265" y="20266"/>
                    <a:pt x="4660" y="20429"/>
                    <a:pt x="6055" y="20544"/>
                  </a:cubicBezTo>
                  <a:cubicBezTo>
                    <a:pt x="5979" y="20606"/>
                    <a:pt x="5931" y="20670"/>
                    <a:pt x="5931" y="20735"/>
                  </a:cubicBezTo>
                  <a:cubicBezTo>
                    <a:pt x="5931" y="21213"/>
                    <a:pt x="7997" y="21599"/>
                    <a:pt x="10547" y="21599"/>
                  </a:cubicBezTo>
                  <a:cubicBezTo>
                    <a:pt x="13097" y="21599"/>
                    <a:pt x="15164" y="21213"/>
                    <a:pt x="15164" y="20735"/>
                  </a:cubicBezTo>
                  <a:cubicBezTo>
                    <a:pt x="15164" y="20670"/>
                    <a:pt x="15115" y="20606"/>
                    <a:pt x="15040" y="20544"/>
                  </a:cubicBezTo>
                  <a:cubicBezTo>
                    <a:pt x="16434" y="20429"/>
                    <a:pt x="17830" y="20266"/>
                    <a:pt x="19215" y="20046"/>
                  </a:cubicBezTo>
                  <a:cubicBezTo>
                    <a:pt x="19762" y="19959"/>
                    <a:pt x="20211" y="19434"/>
                    <a:pt x="20338" y="18731"/>
                  </a:cubicBezTo>
                  <a:cubicBezTo>
                    <a:pt x="21347" y="13181"/>
                    <a:pt x="21347" y="7553"/>
                    <a:pt x="20338" y="200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2" name="AutoShape 142"/>
            <p:cNvSpPr/>
            <p:nvPr/>
          </p:nvSpPr>
          <p:spPr bwMode="auto">
            <a:xfrm>
              <a:off x="2944019" y="1783557"/>
              <a:ext cx="43656" cy="42863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00" y="7200"/>
                  </a:moveTo>
                  <a:cubicBezTo>
                    <a:pt x="12779" y="7200"/>
                    <a:pt x="14399" y="8820"/>
                    <a:pt x="14399" y="10800"/>
                  </a:cubicBezTo>
                  <a:cubicBezTo>
                    <a:pt x="14399" y="12779"/>
                    <a:pt x="12779" y="14400"/>
                    <a:pt x="10800" y="14400"/>
                  </a:cubicBezTo>
                  <a:cubicBezTo>
                    <a:pt x="8820" y="14400"/>
                    <a:pt x="7199" y="12779"/>
                    <a:pt x="7199" y="10800"/>
                  </a:cubicBezTo>
                  <a:cubicBezTo>
                    <a:pt x="7199" y="8820"/>
                    <a:pt x="8820" y="7200"/>
                    <a:pt x="10800" y="7200"/>
                  </a:cubicBezTo>
                  <a:moveTo>
                    <a:pt x="10800" y="21599"/>
                  </a:moveTo>
                  <a:cubicBezTo>
                    <a:pt x="16762" y="21599"/>
                    <a:pt x="21600" y="16762"/>
                    <a:pt x="21600" y="10800"/>
                  </a:cubicBezTo>
                  <a:cubicBezTo>
                    <a:pt x="21600" y="4837"/>
                    <a:pt x="16762" y="0"/>
                    <a:pt x="10800" y="0"/>
                  </a:cubicBezTo>
                  <a:cubicBezTo>
                    <a:pt x="4837" y="0"/>
                    <a:pt x="0" y="4837"/>
                    <a:pt x="0" y="10800"/>
                  </a:cubicBezTo>
                  <a:cubicBezTo>
                    <a:pt x="0" y="16762"/>
                    <a:pt x="4837" y="21599"/>
                    <a:pt x="10800" y="21599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3" name="AutoShape 143"/>
            <p:cNvSpPr/>
            <p:nvPr/>
          </p:nvSpPr>
          <p:spPr bwMode="auto">
            <a:xfrm>
              <a:off x="2929732" y="1971675"/>
              <a:ext cx="57944" cy="1508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4" name="AutoShape 144"/>
            <p:cNvSpPr/>
            <p:nvPr/>
          </p:nvSpPr>
          <p:spPr bwMode="auto">
            <a:xfrm>
              <a:off x="2944019" y="1928019"/>
              <a:ext cx="58738" cy="1508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5" name="AutoShape 145"/>
            <p:cNvSpPr/>
            <p:nvPr/>
          </p:nvSpPr>
          <p:spPr bwMode="auto">
            <a:xfrm>
              <a:off x="2944019" y="1885157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8899" y="0"/>
                  </a:moveTo>
                  <a:lnTo>
                    <a:pt x="2699" y="0"/>
                  </a:lnTo>
                  <a:cubicBezTo>
                    <a:pt x="1210" y="0"/>
                    <a:pt x="0" y="4841"/>
                    <a:pt x="0" y="10800"/>
                  </a:cubicBezTo>
                  <a:cubicBezTo>
                    <a:pt x="0" y="16758"/>
                    <a:pt x="1210" y="21599"/>
                    <a:pt x="2699" y="21599"/>
                  </a:cubicBezTo>
                  <a:lnTo>
                    <a:pt x="18899" y="21599"/>
                  </a:lnTo>
                  <a:cubicBezTo>
                    <a:pt x="20389" y="21599"/>
                    <a:pt x="21600" y="16758"/>
                    <a:pt x="21600" y="10800"/>
                  </a:cubicBezTo>
                  <a:cubicBezTo>
                    <a:pt x="21600" y="4841"/>
                    <a:pt x="20389" y="0"/>
                    <a:pt x="18899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6" name="AutoShape 146"/>
            <p:cNvSpPr/>
            <p:nvPr/>
          </p:nvSpPr>
          <p:spPr bwMode="auto">
            <a:xfrm>
              <a:off x="2697957" y="1826419"/>
              <a:ext cx="86519" cy="61119"/>
            </a:xfrm>
            <a:custGeom>
              <a:avLst/>
              <a:gdLst>
                <a:gd name="T0" fmla="+- 0 10822 44"/>
                <a:gd name="T1" fmla="*/ T0 w 21556"/>
                <a:gd name="T2" fmla="+- 0 10826 53"/>
                <a:gd name="T3" fmla="*/ 10826 h 21547"/>
                <a:gd name="T4" fmla="+- 0 10822 44"/>
                <a:gd name="T5" fmla="*/ T4 w 21556"/>
                <a:gd name="T6" fmla="+- 0 10826 53"/>
                <a:gd name="T7" fmla="*/ 10826 h 21547"/>
                <a:gd name="T8" fmla="+- 0 10822 44"/>
                <a:gd name="T9" fmla="*/ T8 w 21556"/>
                <a:gd name="T10" fmla="+- 0 10826 53"/>
                <a:gd name="T11" fmla="*/ 10826 h 21547"/>
                <a:gd name="T12" fmla="+- 0 10822 44"/>
                <a:gd name="T13" fmla="*/ T12 w 21556"/>
                <a:gd name="T14" fmla="+- 0 10826 53"/>
                <a:gd name="T15" fmla="*/ 10826 h 21547"/>
              </a:gdLst>
              <a:ahLst/>
              <a:cxnLst>
                <a:cxn ang="0">
                  <a:pos x="T1" y="T3"/>
                </a:cxn>
                <a:cxn ang="0">
                  <a:pos x="T5" y="T7"/>
                </a:cxn>
                <a:cxn ang="0">
                  <a:pos x="T9" y="T11"/>
                </a:cxn>
                <a:cxn ang="0">
                  <a:pos x="T13" y="T15"/>
                </a:cxn>
              </a:cxnLst>
              <a:rect l="0" t="0" r="r" b="b"/>
              <a:pathLst>
                <a:path w="21556" h="21547">
                  <a:moveTo>
                    <a:pt x="19751" y="2"/>
                  </a:moveTo>
                  <a:lnTo>
                    <a:pt x="3200" y="1845"/>
                  </a:lnTo>
                  <a:cubicBezTo>
                    <a:pt x="2215" y="2010"/>
                    <a:pt x="1272" y="3284"/>
                    <a:pt x="1106" y="4676"/>
                  </a:cubicBezTo>
                  <a:lnTo>
                    <a:pt x="1" y="18986"/>
                  </a:lnTo>
                  <a:cubicBezTo>
                    <a:pt x="-44" y="20398"/>
                    <a:pt x="724" y="21547"/>
                    <a:pt x="1712" y="21547"/>
                  </a:cubicBezTo>
                  <a:cubicBezTo>
                    <a:pt x="2698" y="21547"/>
                    <a:pt x="3542" y="20398"/>
                    <a:pt x="3582" y="18978"/>
                  </a:cubicBezTo>
                  <a:lnTo>
                    <a:pt x="4185" y="9251"/>
                  </a:lnTo>
                  <a:cubicBezTo>
                    <a:pt x="4319" y="7849"/>
                    <a:pt x="5235" y="6592"/>
                    <a:pt x="6220" y="6447"/>
                  </a:cubicBezTo>
                  <a:lnTo>
                    <a:pt x="19751" y="5128"/>
                  </a:lnTo>
                  <a:cubicBezTo>
                    <a:pt x="20743" y="5078"/>
                    <a:pt x="21556" y="3884"/>
                    <a:pt x="21556" y="2467"/>
                  </a:cubicBezTo>
                  <a:cubicBezTo>
                    <a:pt x="21556" y="1055"/>
                    <a:pt x="20743" y="-53"/>
                    <a:pt x="19751" y="2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7" name="Group 52"/>
          <p:cNvGrpSpPr/>
          <p:nvPr/>
        </p:nvGrpSpPr>
        <p:grpSpPr>
          <a:xfrm>
            <a:off x="6498470" y="4000656"/>
            <a:ext cx="319071" cy="465112"/>
            <a:chOff x="5441157" y="4440238"/>
            <a:chExt cx="319088" cy="465138"/>
          </a:xfrm>
          <a:solidFill>
            <a:srgbClr val="3CA74D"/>
          </a:solidFill>
        </p:grpSpPr>
        <p:sp>
          <p:nvSpPr>
            <p:cNvPr id="48" name="AutoShape 97"/>
            <p:cNvSpPr/>
            <p:nvPr/>
          </p:nvSpPr>
          <p:spPr bwMode="auto">
            <a:xfrm>
              <a:off x="5441157" y="4440238"/>
              <a:ext cx="319088" cy="4651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9636" y="3374"/>
                  </a:moveTo>
                  <a:lnTo>
                    <a:pt x="1963" y="3375"/>
                  </a:lnTo>
                  <a:lnTo>
                    <a:pt x="1963" y="2025"/>
                  </a:lnTo>
                  <a:cubicBezTo>
                    <a:pt x="1963" y="1653"/>
                    <a:pt x="2402" y="1350"/>
                    <a:pt x="2945" y="1350"/>
                  </a:cubicBezTo>
                  <a:lnTo>
                    <a:pt x="18654" y="1349"/>
                  </a:lnTo>
                  <a:cubicBezTo>
                    <a:pt x="19195" y="1349"/>
                    <a:pt x="19636" y="1652"/>
                    <a:pt x="19636" y="2024"/>
                  </a:cubicBezTo>
                  <a:cubicBezTo>
                    <a:pt x="19636" y="2024"/>
                    <a:pt x="19636" y="3374"/>
                    <a:pt x="19636" y="3374"/>
                  </a:cubicBezTo>
                  <a:close/>
                  <a:moveTo>
                    <a:pt x="19636" y="17546"/>
                  </a:moveTo>
                  <a:lnTo>
                    <a:pt x="1963" y="17547"/>
                  </a:lnTo>
                  <a:lnTo>
                    <a:pt x="1963" y="4050"/>
                  </a:lnTo>
                  <a:lnTo>
                    <a:pt x="19636" y="4049"/>
                  </a:lnTo>
                  <a:cubicBezTo>
                    <a:pt x="19636" y="4049"/>
                    <a:pt x="19636" y="17546"/>
                    <a:pt x="19636" y="17546"/>
                  </a:cubicBezTo>
                  <a:close/>
                  <a:moveTo>
                    <a:pt x="19636" y="19574"/>
                  </a:moveTo>
                  <a:cubicBezTo>
                    <a:pt x="19636" y="19946"/>
                    <a:pt x="19195" y="20249"/>
                    <a:pt x="18654" y="20249"/>
                  </a:cubicBezTo>
                  <a:lnTo>
                    <a:pt x="2945" y="20250"/>
                  </a:lnTo>
                  <a:cubicBezTo>
                    <a:pt x="2402" y="20250"/>
                    <a:pt x="1963" y="19947"/>
                    <a:pt x="1963" y="19575"/>
                  </a:cubicBezTo>
                  <a:lnTo>
                    <a:pt x="1963" y="18222"/>
                  </a:lnTo>
                  <a:lnTo>
                    <a:pt x="19636" y="18221"/>
                  </a:lnTo>
                  <a:cubicBezTo>
                    <a:pt x="19636" y="18221"/>
                    <a:pt x="19636" y="19574"/>
                    <a:pt x="19636" y="19574"/>
                  </a:cubicBezTo>
                  <a:close/>
                  <a:moveTo>
                    <a:pt x="18654" y="0"/>
                  </a:moveTo>
                  <a:lnTo>
                    <a:pt x="2945" y="0"/>
                  </a:lnTo>
                  <a:cubicBezTo>
                    <a:pt x="1317" y="0"/>
                    <a:pt x="0" y="907"/>
                    <a:pt x="0" y="2025"/>
                  </a:cubicBezTo>
                  <a:lnTo>
                    <a:pt x="0" y="19575"/>
                  </a:lnTo>
                  <a:cubicBezTo>
                    <a:pt x="0" y="20693"/>
                    <a:pt x="1317" y="21600"/>
                    <a:pt x="2945" y="21600"/>
                  </a:cubicBezTo>
                  <a:lnTo>
                    <a:pt x="18654" y="21599"/>
                  </a:lnTo>
                  <a:cubicBezTo>
                    <a:pt x="20280" y="21599"/>
                    <a:pt x="21600" y="20693"/>
                    <a:pt x="21600" y="19574"/>
                  </a:cubicBezTo>
                  <a:lnTo>
                    <a:pt x="21600" y="2024"/>
                  </a:lnTo>
                  <a:cubicBezTo>
                    <a:pt x="21600" y="906"/>
                    <a:pt x="20280" y="0"/>
                    <a:pt x="18654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49" name="AutoShape 98"/>
            <p:cNvSpPr/>
            <p:nvPr/>
          </p:nvSpPr>
          <p:spPr bwMode="auto">
            <a:xfrm>
              <a:off x="5571332" y="4483894"/>
              <a:ext cx="58738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58"/>
                    <a:pt x="20387" y="21599"/>
                    <a:pt x="18899" y="21599"/>
                  </a:cubicBezTo>
                  <a:lnTo>
                    <a:pt x="2699" y="21599"/>
                  </a:lnTo>
                  <a:cubicBezTo>
                    <a:pt x="1202" y="21599"/>
                    <a:pt x="0" y="16758"/>
                    <a:pt x="0" y="10800"/>
                  </a:cubicBezTo>
                  <a:cubicBezTo>
                    <a:pt x="0" y="4841"/>
                    <a:pt x="1202" y="0"/>
                    <a:pt x="2699" y="0"/>
                  </a:cubicBezTo>
                  <a:lnTo>
                    <a:pt x="18899" y="0"/>
                  </a:lnTo>
                  <a:cubicBezTo>
                    <a:pt x="20387" y="0"/>
                    <a:pt x="21600" y="4841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  <p:sp>
          <p:nvSpPr>
            <p:cNvPr id="50" name="AutoShape 99"/>
            <p:cNvSpPr/>
            <p:nvPr/>
          </p:nvSpPr>
          <p:spPr bwMode="auto">
            <a:xfrm>
              <a:off x="5586413" y="4847432"/>
              <a:ext cx="28575" cy="1428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0800"/>
                  </a:moveTo>
                  <a:cubicBezTo>
                    <a:pt x="21600" y="16769"/>
                    <a:pt x="19174" y="21599"/>
                    <a:pt x="16199" y="21599"/>
                  </a:cubicBezTo>
                  <a:lnTo>
                    <a:pt x="5399" y="21599"/>
                  </a:lnTo>
                  <a:cubicBezTo>
                    <a:pt x="2404" y="21599"/>
                    <a:pt x="0" y="16769"/>
                    <a:pt x="0" y="10800"/>
                  </a:cubicBezTo>
                  <a:cubicBezTo>
                    <a:pt x="0" y="4830"/>
                    <a:pt x="2404" y="0"/>
                    <a:pt x="5399" y="0"/>
                  </a:cubicBezTo>
                  <a:lnTo>
                    <a:pt x="16199" y="0"/>
                  </a:lnTo>
                  <a:cubicBezTo>
                    <a:pt x="19174" y="0"/>
                    <a:pt x="21600" y="4830"/>
                    <a:pt x="21600" y="1080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49" tIns="19049" rIns="19049" bIns="19049" anchor="ctr"/>
            <a:lstStyle/>
            <a:p>
              <a:pPr algn="ctr" defTabSz="227965" hangingPunct="0">
                <a:lnSpc>
                  <a:spcPct val="130000"/>
                </a:lnSpc>
              </a:pPr>
              <a:endParaRPr lang="en-US" sz="1200">
                <a:solidFill>
                  <a:schemeClr val="tx1">
                    <a:lumMod val="50000"/>
                    <a:lumOff val="50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1" name="TextBox 23"/>
          <p:cNvSpPr txBox="1"/>
          <p:nvPr/>
        </p:nvSpPr>
        <p:spPr>
          <a:xfrm>
            <a:off x="8895245" y="209402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2" name="TextBox 24"/>
          <p:cNvSpPr txBox="1"/>
          <p:nvPr/>
        </p:nvSpPr>
        <p:spPr>
          <a:xfrm>
            <a:off x="8895244" y="1801401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53" name="TextBox 23"/>
          <p:cNvSpPr txBox="1"/>
          <p:nvPr/>
        </p:nvSpPr>
        <p:spPr>
          <a:xfrm>
            <a:off x="7423995" y="477924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4" name="TextBox 24"/>
          <p:cNvSpPr txBox="1"/>
          <p:nvPr/>
        </p:nvSpPr>
        <p:spPr>
          <a:xfrm>
            <a:off x="7423994" y="4504684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55" name="TextBox 23"/>
          <p:cNvSpPr txBox="1"/>
          <p:nvPr/>
        </p:nvSpPr>
        <p:spPr>
          <a:xfrm>
            <a:off x="5646235" y="209402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6" name="TextBox 24"/>
          <p:cNvSpPr txBox="1"/>
          <p:nvPr/>
        </p:nvSpPr>
        <p:spPr>
          <a:xfrm>
            <a:off x="5646234" y="1801401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57" name="TextBox 23"/>
          <p:cNvSpPr txBox="1"/>
          <p:nvPr/>
        </p:nvSpPr>
        <p:spPr>
          <a:xfrm>
            <a:off x="4358890" y="477924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58" name="TextBox 24"/>
          <p:cNvSpPr txBox="1"/>
          <p:nvPr/>
        </p:nvSpPr>
        <p:spPr>
          <a:xfrm>
            <a:off x="4358889" y="4504684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59" name="TextBox 23"/>
          <p:cNvSpPr txBox="1"/>
          <p:nvPr/>
        </p:nvSpPr>
        <p:spPr>
          <a:xfrm>
            <a:off x="2651189" y="209402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0" name="TextBox 24"/>
          <p:cNvSpPr txBox="1"/>
          <p:nvPr/>
        </p:nvSpPr>
        <p:spPr>
          <a:xfrm>
            <a:off x="2651188" y="1801401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61" name="TextBox 23"/>
          <p:cNvSpPr txBox="1"/>
          <p:nvPr/>
        </p:nvSpPr>
        <p:spPr>
          <a:xfrm>
            <a:off x="1223727" y="4779245"/>
            <a:ext cx="2237912" cy="8184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20000"/>
              </a:lnSpc>
              <a:spcBef>
                <a:spcPts val="740"/>
              </a:spcBef>
            </a:pPr>
            <a:r>
              <a:rPr lang="zh-CN" altLang="en-US" sz="1000" b="0" dirty="0">
                <a:solidFill>
                  <a:schemeClr val="bg1">
                    <a:lumMod val="65000"/>
                  </a:schemeClr>
                </a:solidFill>
                <a:latin typeface="方正少儿简体" panose="03000509000000000000" pitchFamily="65" charset="-122"/>
                <a:ea typeface="方正少儿简体" panose="03000509000000000000" pitchFamily="65" charset="-122"/>
                <a:sym typeface="Arial" panose="020B0604020202020204" pitchFamily="34" charset="0"/>
              </a:rPr>
              <a:t>春天，我是嫩绿色的，象征着生机勃勃与活力。在春节，其他叶子还未发芽时，我却已然在枝头挺立，让许多孩子惊喜地大叫：春天来了！</a:t>
            </a:r>
            <a:endParaRPr lang="es-ES" altLang="zh-CN" sz="1100" b="0" dirty="0">
              <a:solidFill>
                <a:schemeClr val="bg1">
                  <a:lumMod val="65000"/>
                </a:schemeClr>
              </a:solidFill>
              <a:latin typeface="方正少儿简体" panose="03000509000000000000" pitchFamily="65" charset="-122"/>
              <a:ea typeface="方正少儿简体" panose="03000509000000000000" pitchFamily="65" charset="-122"/>
              <a:sym typeface="Arial" panose="020B0604020202020204" pitchFamily="34" charset="0"/>
            </a:endParaRPr>
          </a:p>
        </p:txBody>
      </p:sp>
      <p:sp>
        <p:nvSpPr>
          <p:cNvPr id="62" name="TextBox 24"/>
          <p:cNvSpPr txBox="1"/>
          <p:nvPr/>
        </p:nvSpPr>
        <p:spPr>
          <a:xfrm>
            <a:off x="1223726" y="4504684"/>
            <a:ext cx="16209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65000"/>
                    <a:lumOff val="35000"/>
                  </a:schemeClr>
                </a:solidFill>
                <a:latin typeface="+mj-ea"/>
                <a:ea typeface="+mj-ea"/>
              </a:rPr>
              <a:t>请替换文字内容</a:t>
            </a:r>
          </a:p>
        </p:txBody>
      </p:sp>
      <p:sp>
        <p:nvSpPr>
          <p:cNvPr id="63" name="文本框 62"/>
          <p:cNvSpPr txBox="1"/>
          <p:nvPr/>
        </p:nvSpPr>
        <p:spPr>
          <a:xfrm>
            <a:off x="5506231" y="258410"/>
            <a:ext cx="203132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dirty="0">
                <a:solidFill>
                  <a:srgbClr val="3CA74D"/>
                </a:solidFill>
              </a:rPr>
              <a:t>在此添加标题文本</a:t>
            </a:r>
          </a:p>
        </p:txBody>
      </p:sp>
      <p:sp>
        <p:nvSpPr>
          <p:cNvPr id="64" name="文本框 63"/>
          <p:cNvSpPr txBox="1"/>
          <p:nvPr/>
        </p:nvSpPr>
        <p:spPr>
          <a:xfrm>
            <a:off x="4393426" y="212244"/>
            <a:ext cx="1112805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2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第四章</a:t>
            </a:r>
          </a:p>
        </p:txBody>
      </p:sp>
      <p:grpSp>
        <p:nvGrpSpPr>
          <p:cNvPr id="65" name="组合 64"/>
          <p:cNvGrpSpPr/>
          <p:nvPr/>
        </p:nvGrpSpPr>
        <p:grpSpPr>
          <a:xfrm>
            <a:off x="3463654" y="142972"/>
            <a:ext cx="618500" cy="654113"/>
            <a:chOff x="4745038" y="2014538"/>
            <a:chExt cx="2701925" cy="2857500"/>
          </a:xfrm>
        </p:grpSpPr>
        <p:sp>
          <p:nvSpPr>
            <p:cNvPr id="66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91" name="组合 90"/>
          <p:cNvGrpSpPr/>
          <p:nvPr/>
        </p:nvGrpSpPr>
        <p:grpSpPr>
          <a:xfrm flipH="1">
            <a:off x="7751569" y="142972"/>
            <a:ext cx="618500" cy="654113"/>
            <a:chOff x="4745038" y="2014538"/>
            <a:chExt cx="2701925" cy="2857500"/>
          </a:xfrm>
        </p:grpSpPr>
        <p:sp>
          <p:nvSpPr>
            <p:cNvPr id="92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1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2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3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4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5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6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000"/>
                            </p:stCondLst>
                            <p:childTnLst>
                              <p:par>
                                <p:cTn id="3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000"/>
                            </p:stCondLst>
                            <p:childTnLst>
                              <p:par>
                                <p:cTn id="4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3500"/>
                            </p:stCondLst>
                            <p:childTnLst>
                              <p:par>
                                <p:cTn id="5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4000"/>
                            </p:stCondLst>
                            <p:childTnLst>
                              <p:par>
                                <p:cTn id="5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6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4500"/>
                            </p:stCondLst>
                            <p:childTnLst>
                              <p:par>
                                <p:cTn id="6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5000"/>
                            </p:stCondLst>
                            <p:childTnLst>
                              <p:par>
                                <p:cTn id="7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500"/>
                            </p:stCondLst>
                            <p:childTnLst>
                              <p:par>
                                <p:cTn id="7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9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6500"/>
                            </p:stCondLst>
                            <p:childTnLst>
                              <p:par>
                                <p:cTn id="9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7000"/>
                            </p:stCondLst>
                            <p:childTnLst>
                              <p:par>
                                <p:cTn id="9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8" dur="500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9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03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7500"/>
                            </p:stCondLst>
                            <p:childTnLst>
                              <p:par>
                                <p:cTn id="10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8000"/>
                            </p:stCondLst>
                            <p:childTnLst>
                              <p:par>
                                <p:cTn id="11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5" fill="hold">
                            <p:stCondLst>
                              <p:cond delay="8500"/>
                            </p:stCondLst>
                            <p:childTnLst>
                              <p:par>
                                <p:cTn id="116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8" dur="500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19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0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2" dur="500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4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组合 73"/>
          <p:cNvGrpSpPr/>
          <p:nvPr/>
        </p:nvGrpSpPr>
        <p:grpSpPr>
          <a:xfrm rot="978179">
            <a:off x="-109705" y="2924800"/>
            <a:ext cx="12203113" cy="4913313"/>
            <a:chOff x="-3175" y="966788"/>
            <a:chExt cx="12203113" cy="4913313"/>
          </a:xfrm>
        </p:grpSpPr>
        <p:sp>
          <p:nvSpPr>
            <p:cNvPr id="7" name="Freeform 5"/>
            <p:cNvSpPr/>
            <p:nvPr/>
          </p:nvSpPr>
          <p:spPr bwMode="auto">
            <a:xfrm>
              <a:off x="10007600" y="2124076"/>
              <a:ext cx="465138" cy="466725"/>
            </a:xfrm>
            <a:custGeom>
              <a:avLst/>
              <a:gdLst>
                <a:gd name="T0" fmla="*/ 95 w 124"/>
                <a:gd name="T1" fmla="*/ 9 h 124"/>
                <a:gd name="T2" fmla="*/ 39 w 124"/>
                <a:gd name="T3" fmla="*/ 3 h 124"/>
                <a:gd name="T4" fmla="*/ 7 w 124"/>
                <a:gd name="T5" fmla="*/ 29 h 124"/>
                <a:gd name="T6" fmla="*/ 2 w 124"/>
                <a:gd name="T7" fmla="*/ 68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6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9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9"/>
                  </a:moveTo>
                  <a:cubicBezTo>
                    <a:pt x="79" y="0"/>
                    <a:pt x="57" y="0"/>
                    <a:pt x="39" y="3"/>
                  </a:cubicBezTo>
                  <a:cubicBezTo>
                    <a:pt x="26" y="5"/>
                    <a:pt x="6" y="13"/>
                    <a:pt x="7" y="29"/>
                  </a:cubicBezTo>
                  <a:cubicBezTo>
                    <a:pt x="0" y="39"/>
                    <a:pt x="1" y="60"/>
                    <a:pt x="2" y="68"/>
                  </a:cubicBezTo>
                  <a:cubicBezTo>
                    <a:pt x="4" y="84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7"/>
                    <a:pt x="74" y="96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7"/>
                    <a:pt x="124" y="64"/>
                    <a:pt x="123" y="48"/>
                  </a:cubicBezTo>
                  <a:cubicBezTo>
                    <a:pt x="121" y="33"/>
                    <a:pt x="108" y="17"/>
                    <a:pt x="95" y="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6"/>
            <p:cNvSpPr/>
            <p:nvPr/>
          </p:nvSpPr>
          <p:spPr bwMode="auto">
            <a:xfrm>
              <a:off x="4443413" y="2906713"/>
              <a:ext cx="484188" cy="469900"/>
            </a:xfrm>
            <a:custGeom>
              <a:avLst/>
              <a:gdLst>
                <a:gd name="T0" fmla="*/ 122 w 129"/>
                <a:gd name="T1" fmla="*/ 32 h 125"/>
                <a:gd name="T2" fmla="*/ 92 w 129"/>
                <a:gd name="T3" fmla="*/ 34 h 125"/>
                <a:gd name="T4" fmla="*/ 55 w 129"/>
                <a:gd name="T5" fmla="*/ 18 h 125"/>
                <a:gd name="T6" fmla="*/ 29 w 129"/>
                <a:gd name="T7" fmla="*/ 5 h 125"/>
                <a:gd name="T8" fmla="*/ 6 w 129"/>
                <a:gd name="T9" fmla="*/ 37 h 125"/>
                <a:gd name="T10" fmla="*/ 10 w 129"/>
                <a:gd name="T11" fmla="*/ 81 h 125"/>
                <a:gd name="T12" fmla="*/ 36 w 129"/>
                <a:gd name="T13" fmla="*/ 111 h 125"/>
                <a:gd name="T14" fmla="*/ 77 w 129"/>
                <a:gd name="T15" fmla="*/ 115 h 125"/>
                <a:gd name="T16" fmla="*/ 120 w 129"/>
                <a:gd name="T17" fmla="*/ 79 h 125"/>
                <a:gd name="T18" fmla="*/ 122 w 129"/>
                <a:gd name="T19" fmla="*/ 32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5">
                  <a:moveTo>
                    <a:pt x="122" y="32"/>
                  </a:moveTo>
                  <a:cubicBezTo>
                    <a:pt x="115" y="17"/>
                    <a:pt x="100" y="23"/>
                    <a:pt x="92" y="34"/>
                  </a:cubicBezTo>
                  <a:cubicBezTo>
                    <a:pt x="89" y="16"/>
                    <a:pt x="69" y="4"/>
                    <a:pt x="55" y="18"/>
                  </a:cubicBezTo>
                  <a:cubicBezTo>
                    <a:pt x="50" y="9"/>
                    <a:pt x="41" y="0"/>
                    <a:pt x="29" y="5"/>
                  </a:cubicBezTo>
                  <a:cubicBezTo>
                    <a:pt x="17" y="11"/>
                    <a:pt x="10" y="25"/>
                    <a:pt x="6" y="37"/>
                  </a:cubicBezTo>
                  <a:cubicBezTo>
                    <a:pt x="0" y="53"/>
                    <a:pt x="3" y="67"/>
                    <a:pt x="10" y="81"/>
                  </a:cubicBezTo>
                  <a:cubicBezTo>
                    <a:pt x="14" y="88"/>
                    <a:pt x="25" y="107"/>
                    <a:pt x="36" y="111"/>
                  </a:cubicBezTo>
                  <a:cubicBezTo>
                    <a:pt x="44" y="125"/>
                    <a:pt x="65" y="121"/>
                    <a:pt x="77" y="115"/>
                  </a:cubicBezTo>
                  <a:cubicBezTo>
                    <a:pt x="94" y="108"/>
                    <a:pt x="112" y="96"/>
                    <a:pt x="120" y="79"/>
                  </a:cubicBezTo>
                  <a:cubicBezTo>
                    <a:pt x="127" y="66"/>
                    <a:pt x="129" y="45"/>
                    <a:pt x="122" y="3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7"/>
            <p:cNvSpPr/>
            <p:nvPr/>
          </p:nvSpPr>
          <p:spPr bwMode="auto">
            <a:xfrm>
              <a:off x="712788" y="5256213"/>
              <a:ext cx="360363" cy="414338"/>
            </a:xfrm>
            <a:custGeom>
              <a:avLst/>
              <a:gdLst>
                <a:gd name="T0" fmla="*/ 26 w 96"/>
                <a:gd name="T1" fmla="*/ 1 h 110"/>
                <a:gd name="T2" fmla="*/ 25 w 96"/>
                <a:gd name="T3" fmla="*/ 2 h 110"/>
                <a:gd name="T4" fmla="*/ 25 w 96"/>
                <a:gd name="T5" fmla="*/ 2 h 110"/>
                <a:gd name="T6" fmla="*/ 24 w 96"/>
                <a:gd name="T7" fmla="*/ 3 h 110"/>
                <a:gd name="T8" fmla="*/ 23 w 96"/>
                <a:gd name="T9" fmla="*/ 3 h 110"/>
                <a:gd name="T10" fmla="*/ 12 w 96"/>
                <a:gd name="T11" fmla="*/ 83 h 110"/>
                <a:gd name="T12" fmla="*/ 27 w 96"/>
                <a:gd name="T13" fmla="*/ 106 h 110"/>
                <a:gd name="T14" fmla="*/ 40 w 96"/>
                <a:gd name="T15" fmla="*/ 95 h 110"/>
                <a:gd name="T16" fmla="*/ 51 w 96"/>
                <a:gd name="T17" fmla="*/ 100 h 110"/>
                <a:gd name="T18" fmla="*/ 64 w 96"/>
                <a:gd name="T19" fmla="*/ 89 h 110"/>
                <a:gd name="T20" fmla="*/ 81 w 96"/>
                <a:gd name="T21" fmla="*/ 93 h 110"/>
                <a:gd name="T22" fmla="*/ 90 w 96"/>
                <a:gd name="T23" fmla="*/ 80 h 110"/>
                <a:gd name="T24" fmla="*/ 89 w 96"/>
                <a:gd name="T25" fmla="*/ 78 h 110"/>
                <a:gd name="T26" fmla="*/ 26 w 96"/>
                <a:gd name="T27" fmla="*/ 1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110">
                  <a:moveTo>
                    <a:pt x="26" y="1"/>
                  </a:moveTo>
                  <a:cubicBezTo>
                    <a:pt x="25" y="0"/>
                    <a:pt x="24" y="2"/>
                    <a:pt x="25" y="2"/>
                  </a:cubicBezTo>
                  <a:cubicBezTo>
                    <a:pt x="25" y="2"/>
                    <a:pt x="25" y="2"/>
                    <a:pt x="25" y="2"/>
                  </a:cubicBezTo>
                  <a:cubicBezTo>
                    <a:pt x="25" y="2"/>
                    <a:pt x="25" y="3"/>
                    <a:pt x="24" y="3"/>
                  </a:cubicBezTo>
                  <a:cubicBezTo>
                    <a:pt x="24" y="3"/>
                    <a:pt x="24" y="3"/>
                    <a:pt x="23" y="3"/>
                  </a:cubicBezTo>
                  <a:cubicBezTo>
                    <a:pt x="0" y="23"/>
                    <a:pt x="2" y="57"/>
                    <a:pt x="12" y="83"/>
                  </a:cubicBezTo>
                  <a:cubicBezTo>
                    <a:pt x="15" y="91"/>
                    <a:pt x="19" y="102"/>
                    <a:pt x="27" y="106"/>
                  </a:cubicBezTo>
                  <a:cubicBezTo>
                    <a:pt x="34" y="110"/>
                    <a:pt x="38" y="101"/>
                    <a:pt x="40" y="95"/>
                  </a:cubicBezTo>
                  <a:cubicBezTo>
                    <a:pt x="43" y="98"/>
                    <a:pt x="47" y="101"/>
                    <a:pt x="51" y="100"/>
                  </a:cubicBezTo>
                  <a:cubicBezTo>
                    <a:pt x="57" y="98"/>
                    <a:pt x="57" y="90"/>
                    <a:pt x="64" y="89"/>
                  </a:cubicBezTo>
                  <a:cubicBezTo>
                    <a:pt x="70" y="89"/>
                    <a:pt x="76" y="94"/>
                    <a:pt x="81" y="93"/>
                  </a:cubicBezTo>
                  <a:cubicBezTo>
                    <a:pt x="87" y="91"/>
                    <a:pt x="88" y="86"/>
                    <a:pt x="90" y="80"/>
                  </a:cubicBezTo>
                  <a:cubicBezTo>
                    <a:pt x="90" y="79"/>
                    <a:pt x="89" y="79"/>
                    <a:pt x="89" y="78"/>
                  </a:cubicBezTo>
                  <a:cubicBezTo>
                    <a:pt x="96" y="42"/>
                    <a:pt x="60" y="6"/>
                    <a:pt x="26" y="1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8"/>
            <p:cNvSpPr/>
            <p:nvPr/>
          </p:nvSpPr>
          <p:spPr bwMode="auto">
            <a:xfrm>
              <a:off x="1204913" y="5041901"/>
              <a:ext cx="258763" cy="244475"/>
            </a:xfrm>
            <a:custGeom>
              <a:avLst/>
              <a:gdLst>
                <a:gd name="T0" fmla="*/ 3 w 69"/>
                <a:gd name="T1" fmla="*/ 0 h 65"/>
                <a:gd name="T2" fmla="*/ 1 w 69"/>
                <a:gd name="T3" fmla="*/ 1 h 65"/>
                <a:gd name="T4" fmla="*/ 1 w 69"/>
                <a:gd name="T5" fmla="*/ 1 h 65"/>
                <a:gd name="T6" fmla="*/ 1 w 69"/>
                <a:gd name="T7" fmla="*/ 2 h 65"/>
                <a:gd name="T8" fmla="*/ 0 w 69"/>
                <a:gd name="T9" fmla="*/ 0 h 65"/>
                <a:gd name="T10" fmla="*/ 0 w 69"/>
                <a:gd name="T11" fmla="*/ 0 h 65"/>
                <a:gd name="T12" fmla="*/ 0 w 69"/>
                <a:gd name="T13" fmla="*/ 3 h 65"/>
                <a:gd name="T14" fmla="*/ 0 w 69"/>
                <a:gd name="T15" fmla="*/ 5 h 65"/>
                <a:gd name="T16" fmla="*/ 9 w 69"/>
                <a:gd name="T17" fmla="*/ 52 h 65"/>
                <a:gd name="T18" fmla="*/ 45 w 69"/>
                <a:gd name="T19" fmla="*/ 55 h 65"/>
                <a:gd name="T20" fmla="*/ 3 w 69"/>
                <a:gd name="T21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9" h="65">
                  <a:moveTo>
                    <a:pt x="3" y="0"/>
                  </a:moveTo>
                  <a:cubicBezTo>
                    <a:pt x="2" y="0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2"/>
                    <a:pt x="1" y="2"/>
                  </a:cubicBezTo>
                  <a:cubicBezTo>
                    <a:pt x="0" y="1"/>
                    <a:pt x="0" y="1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0" y="3"/>
                    <a:pt x="0" y="4"/>
                    <a:pt x="0" y="5"/>
                  </a:cubicBezTo>
                  <a:cubicBezTo>
                    <a:pt x="0" y="21"/>
                    <a:pt x="1" y="38"/>
                    <a:pt x="9" y="52"/>
                  </a:cubicBezTo>
                  <a:cubicBezTo>
                    <a:pt x="17" y="65"/>
                    <a:pt x="35" y="64"/>
                    <a:pt x="45" y="55"/>
                  </a:cubicBezTo>
                  <a:cubicBezTo>
                    <a:pt x="69" y="33"/>
                    <a:pt x="23" y="1"/>
                    <a:pt x="3" y="0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9"/>
            <p:cNvSpPr/>
            <p:nvPr/>
          </p:nvSpPr>
          <p:spPr bwMode="auto">
            <a:xfrm>
              <a:off x="11576050" y="1127126"/>
              <a:ext cx="615950" cy="579438"/>
            </a:xfrm>
            <a:custGeom>
              <a:avLst/>
              <a:gdLst>
                <a:gd name="T0" fmla="*/ 39 w 164"/>
                <a:gd name="T1" fmla="*/ 18 h 154"/>
                <a:gd name="T2" fmla="*/ 10 w 164"/>
                <a:gd name="T3" fmla="*/ 5 h 154"/>
                <a:gd name="T4" fmla="*/ 0 w 164"/>
                <a:gd name="T5" fmla="*/ 28 h 154"/>
                <a:gd name="T6" fmla="*/ 17 w 164"/>
                <a:gd name="T7" fmla="*/ 71 h 154"/>
                <a:gd name="T8" fmla="*/ 53 w 164"/>
                <a:gd name="T9" fmla="*/ 117 h 154"/>
                <a:gd name="T10" fmla="*/ 54 w 164"/>
                <a:gd name="T11" fmla="*/ 117 h 154"/>
                <a:gd name="T12" fmla="*/ 53 w 164"/>
                <a:gd name="T13" fmla="*/ 116 h 154"/>
                <a:gd name="T14" fmla="*/ 158 w 164"/>
                <a:gd name="T15" fmla="*/ 117 h 154"/>
                <a:gd name="T16" fmla="*/ 145 w 164"/>
                <a:gd name="T17" fmla="*/ 87 h 154"/>
                <a:gd name="T18" fmla="*/ 142 w 164"/>
                <a:gd name="T19" fmla="*/ 78 h 154"/>
                <a:gd name="T20" fmla="*/ 139 w 164"/>
                <a:gd name="T21" fmla="*/ 66 h 154"/>
                <a:gd name="T22" fmla="*/ 119 w 164"/>
                <a:gd name="T23" fmla="*/ 53 h 154"/>
                <a:gd name="T24" fmla="*/ 119 w 164"/>
                <a:gd name="T25" fmla="*/ 53 h 154"/>
                <a:gd name="T26" fmla="*/ 87 w 164"/>
                <a:gd name="T27" fmla="*/ 30 h 154"/>
                <a:gd name="T28" fmla="*/ 69 w 164"/>
                <a:gd name="T29" fmla="*/ 5 h 154"/>
                <a:gd name="T30" fmla="*/ 39 w 164"/>
                <a:gd name="T31" fmla="*/ 18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54">
                  <a:moveTo>
                    <a:pt x="39" y="18"/>
                  </a:moveTo>
                  <a:cubicBezTo>
                    <a:pt x="31" y="11"/>
                    <a:pt x="21" y="2"/>
                    <a:pt x="10" y="5"/>
                  </a:cubicBezTo>
                  <a:cubicBezTo>
                    <a:pt x="1" y="8"/>
                    <a:pt x="0" y="21"/>
                    <a:pt x="0" y="28"/>
                  </a:cubicBezTo>
                  <a:cubicBezTo>
                    <a:pt x="1" y="44"/>
                    <a:pt x="8" y="58"/>
                    <a:pt x="17" y="71"/>
                  </a:cubicBezTo>
                  <a:cubicBezTo>
                    <a:pt x="28" y="86"/>
                    <a:pt x="45" y="99"/>
                    <a:pt x="53" y="117"/>
                  </a:cubicBezTo>
                  <a:cubicBezTo>
                    <a:pt x="53" y="118"/>
                    <a:pt x="54" y="117"/>
                    <a:pt x="54" y="117"/>
                  </a:cubicBezTo>
                  <a:cubicBezTo>
                    <a:pt x="54" y="116"/>
                    <a:pt x="54" y="116"/>
                    <a:pt x="53" y="116"/>
                  </a:cubicBezTo>
                  <a:cubicBezTo>
                    <a:pt x="78" y="136"/>
                    <a:pt x="138" y="154"/>
                    <a:pt x="158" y="117"/>
                  </a:cubicBezTo>
                  <a:cubicBezTo>
                    <a:pt x="164" y="104"/>
                    <a:pt x="156" y="93"/>
                    <a:pt x="145" y="87"/>
                  </a:cubicBezTo>
                  <a:cubicBezTo>
                    <a:pt x="140" y="84"/>
                    <a:pt x="142" y="83"/>
                    <a:pt x="142" y="78"/>
                  </a:cubicBezTo>
                  <a:cubicBezTo>
                    <a:pt x="143" y="74"/>
                    <a:pt x="141" y="69"/>
                    <a:pt x="139" y="66"/>
                  </a:cubicBezTo>
                  <a:cubicBezTo>
                    <a:pt x="135" y="59"/>
                    <a:pt x="127" y="53"/>
                    <a:pt x="119" y="53"/>
                  </a:cubicBezTo>
                  <a:cubicBezTo>
                    <a:pt x="119" y="53"/>
                    <a:pt x="119" y="53"/>
                    <a:pt x="119" y="53"/>
                  </a:cubicBezTo>
                  <a:cubicBezTo>
                    <a:pt x="118" y="40"/>
                    <a:pt x="100" y="24"/>
                    <a:pt x="87" y="30"/>
                  </a:cubicBezTo>
                  <a:cubicBezTo>
                    <a:pt x="88" y="19"/>
                    <a:pt x="81" y="9"/>
                    <a:pt x="69" y="5"/>
                  </a:cubicBezTo>
                  <a:cubicBezTo>
                    <a:pt x="57" y="0"/>
                    <a:pt x="45" y="7"/>
                    <a:pt x="39" y="18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0"/>
            <p:cNvSpPr/>
            <p:nvPr/>
          </p:nvSpPr>
          <p:spPr bwMode="auto">
            <a:xfrm>
              <a:off x="8953500" y="2816226"/>
              <a:ext cx="415925" cy="733425"/>
            </a:xfrm>
            <a:custGeom>
              <a:avLst/>
              <a:gdLst>
                <a:gd name="T0" fmla="*/ 81 w 111"/>
                <a:gd name="T1" fmla="*/ 163 h 195"/>
                <a:gd name="T2" fmla="*/ 82 w 111"/>
                <a:gd name="T3" fmla="*/ 132 h 195"/>
                <a:gd name="T4" fmla="*/ 99 w 111"/>
                <a:gd name="T5" fmla="*/ 96 h 195"/>
                <a:gd name="T6" fmla="*/ 99 w 111"/>
                <a:gd name="T7" fmla="*/ 96 h 195"/>
                <a:gd name="T8" fmla="*/ 109 w 111"/>
                <a:gd name="T9" fmla="*/ 75 h 195"/>
                <a:gd name="T10" fmla="*/ 106 w 111"/>
                <a:gd name="T11" fmla="*/ 63 h 195"/>
                <a:gd name="T12" fmla="*/ 103 w 111"/>
                <a:gd name="T13" fmla="*/ 53 h 195"/>
                <a:gd name="T14" fmla="*/ 99 w 111"/>
                <a:gd name="T15" fmla="*/ 21 h 195"/>
                <a:gd name="T16" fmla="*/ 10 w 111"/>
                <a:gd name="T17" fmla="*/ 76 h 195"/>
                <a:gd name="T18" fmla="*/ 10 w 111"/>
                <a:gd name="T19" fmla="*/ 74 h 195"/>
                <a:gd name="T20" fmla="*/ 9 w 111"/>
                <a:gd name="T21" fmla="*/ 75 h 195"/>
                <a:gd name="T22" fmla="*/ 1 w 111"/>
                <a:gd name="T23" fmla="*/ 133 h 195"/>
                <a:gd name="T24" fmla="*/ 9 w 111"/>
                <a:gd name="T25" fmla="*/ 178 h 195"/>
                <a:gd name="T26" fmla="*/ 29 w 111"/>
                <a:gd name="T27" fmla="*/ 193 h 195"/>
                <a:gd name="T28" fmla="*/ 47 w 111"/>
                <a:gd name="T29" fmla="*/ 167 h 195"/>
                <a:gd name="T30" fmla="*/ 81 w 111"/>
                <a:gd name="T31" fmla="*/ 16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11" h="195">
                  <a:moveTo>
                    <a:pt x="81" y="163"/>
                  </a:moveTo>
                  <a:cubicBezTo>
                    <a:pt x="88" y="154"/>
                    <a:pt x="89" y="141"/>
                    <a:pt x="82" y="132"/>
                  </a:cubicBezTo>
                  <a:cubicBezTo>
                    <a:pt x="97" y="130"/>
                    <a:pt x="105" y="108"/>
                    <a:pt x="99" y="96"/>
                  </a:cubicBezTo>
                  <a:cubicBezTo>
                    <a:pt x="99" y="96"/>
                    <a:pt x="99" y="96"/>
                    <a:pt x="99" y="96"/>
                  </a:cubicBezTo>
                  <a:cubicBezTo>
                    <a:pt x="105" y="92"/>
                    <a:pt x="110" y="83"/>
                    <a:pt x="109" y="75"/>
                  </a:cubicBezTo>
                  <a:cubicBezTo>
                    <a:pt x="109" y="71"/>
                    <a:pt x="108" y="66"/>
                    <a:pt x="106" y="63"/>
                  </a:cubicBezTo>
                  <a:cubicBezTo>
                    <a:pt x="103" y="59"/>
                    <a:pt x="100" y="58"/>
                    <a:pt x="103" y="53"/>
                  </a:cubicBezTo>
                  <a:cubicBezTo>
                    <a:pt x="109" y="43"/>
                    <a:pt x="111" y="29"/>
                    <a:pt x="99" y="21"/>
                  </a:cubicBezTo>
                  <a:cubicBezTo>
                    <a:pt x="63" y="0"/>
                    <a:pt x="21" y="46"/>
                    <a:pt x="10" y="76"/>
                  </a:cubicBezTo>
                  <a:cubicBezTo>
                    <a:pt x="10" y="75"/>
                    <a:pt x="10" y="75"/>
                    <a:pt x="10" y="74"/>
                  </a:cubicBezTo>
                  <a:cubicBezTo>
                    <a:pt x="10" y="74"/>
                    <a:pt x="9" y="74"/>
                    <a:pt x="9" y="75"/>
                  </a:cubicBezTo>
                  <a:cubicBezTo>
                    <a:pt x="11" y="94"/>
                    <a:pt x="3" y="114"/>
                    <a:pt x="1" y="133"/>
                  </a:cubicBezTo>
                  <a:cubicBezTo>
                    <a:pt x="0" y="148"/>
                    <a:pt x="2" y="164"/>
                    <a:pt x="9" y="178"/>
                  </a:cubicBezTo>
                  <a:cubicBezTo>
                    <a:pt x="13" y="185"/>
                    <a:pt x="20" y="195"/>
                    <a:pt x="29" y="193"/>
                  </a:cubicBezTo>
                  <a:cubicBezTo>
                    <a:pt x="40" y="190"/>
                    <a:pt x="44" y="177"/>
                    <a:pt x="47" y="167"/>
                  </a:cubicBezTo>
                  <a:cubicBezTo>
                    <a:pt x="58" y="173"/>
                    <a:pt x="72" y="173"/>
                    <a:pt x="81" y="16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1"/>
            <p:cNvSpPr/>
            <p:nvPr/>
          </p:nvSpPr>
          <p:spPr bwMode="auto">
            <a:xfrm>
              <a:off x="7140575" y="3560763"/>
              <a:ext cx="1006475" cy="838200"/>
            </a:xfrm>
            <a:custGeom>
              <a:avLst/>
              <a:gdLst>
                <a:gd name="T0" fmla="*/ 261 w 268"/>
                <a:gd name="T1" fmla="*/ 30 h 223"/>
                <a:gd name="T2" fmla="*/ 211 w 268"/>
                <a:gd name="T3" fmla="*/ 2 h 223"/>
                <a:gd name="T4" fmla="*/ 133 w 268"/>
                <a:gd name="T5" fmla="*/ 13 h 223"/>
                <a:gd name="T6" fmla="*/ 72 w 268"/>
                <a:gd name="T7" fmla="*/ 40 h 223"/>
                <a:gd name="T8" fmla="*/ 71 w 268"/>
                <a:gd name="T9" fmla="*/ 41 h 223"/>
                <a:gd name="T10" fmla="*/ 21 w 268"/>
                <a:gd name="T11" fmla="*/ 88 h 223"/>
                <a:gd name="T12" fmla="*/ 1 w 268"/>
                <a:gd name="T13" fmla="*/ 155 h 223"/>
                <a:gd name="T14" fmla="*/ 33 w 268"/>
                <a:gd name="T15" fmla="*/ 208 h 223"/>
                <a:gd name="T16" fmla="*/ 62 w 268"/>
                <a:gd name="T17" fmla="*/ 198 h 223"/>
                <a:gd name="T18" fmla="*/ 116 w 268"/>
                <a:gd name="T19" fmla="*/ 183 h 223"/>
                <a:gd name="T20" fmla="*/ 168 w 268"/>
                <a:gd name="T21" fmla="*/ 196 h 223"/>
                <a:gd name="T22" fmla="*/ 169 w 268"/>
                <a:gd name="T23" fmla="*/ 162 h 223"/>
                <a:gd name="T24" fmla="*/ 203 w 268"/>
                <a:gd name="T25" fmla="*/ 159 h 223"/>
                <a:gd name="T26" fmla="*/ 210 w 268"/>
                <a:gd name="T27" fmla="*/ 119 h 223"/>
                <a:gd name="T28" fmla="*/ 232 w 268"/>
                <a:gd name="T29" fmla="*/ 110 h 223"/>
                <a:gd name="T30" fmla="*/ 232 w 268"/>
                <a:gd name="T31" fmla="*/ 78 h 223"/>
                <a:gd name="T32" fmla="*/ 262 w 268"/>
                <a:gd name="T33" fmla="*/ 64 h 223"/>
                <a:gd name="T34" fmla="*/ 261 w 268"/>
                <a:gd name="T35" fmla="*/ 30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68" h="223">
                  <a:moveTo>
                    <a:pt x="261" y="30"/>
                  </a:moveTo>
                  <a:cubicBezTo>
                    <a:pt x="252" y="11"/>
                    <a:pt x="231" y="3"/>
                    <a:pt x="211" y="2"/>
                  </a:cubicBezTo>
                  <a:cubicBezTo>
                    <a:pt x="184" y="0"/>
                    <a:pt x="158" y="5"/>
                    <a:pt x="133" y="13"/>
                  </a:cubicBezTo>
                  <a:cubicBezTo>
                    <a:pt x="112" y="19"/>
                    <a:pt x="88" y="26"/>
                    <a:pt x="72" y="40"/>
                  </a:cubicBezTo>
                  <a:cubicBezTo>
                    <a:pt x="71" y="40"/>
                    <a:pt x="71" y="40"/>
                    <a:pt x="71" y="41"/>
                  </a:cubicBezTo>
                  <a:cubicBezTo>
                    <a:pt x="51" y="52"/>
                    <a:pt x="33" y="68"/>
                    <a:pt x="21" y="88"/>
                  </a:cubicBezTo>
                  <a:cubicBezTo>
                    <a:pt x="9" y="107"/>
                    <a:pt x="0" y="132"/>
                    <a:pt x="1" y="155"/>
                  </a:cubicBezTo>
                  <a:cubicBezTo>
                    <a:pt x="3" y="175"/>
                    <a:pt x="13" y="199"/>
                    <a:pt x="33" y="208"/>
                  </a:cubicBezTo>
                  <a:cubicBezTo>
                    <a:pt x="46" y="213"/>
                    <a:pt x="58" y="211"/>
                    <a:pt x="62" y="198"/>
                  </a:cubicBezTo>
                  <a:cubicBezTo>
                    <a:pt x="77" y="223"/>
                    <a:pt x="109" y="209"/>
                    <a:pt x="116" y="183"/>
                  </a:cubicBezTo>
                  <a:cubicBezTo>
                    <a:pt x="129" y="195"/>
                    <a:pt x="152" y="211"/>
                    <a:pt x="168" y="196"/>
                  </a:cubicBezTo>
                  <a:cubicBezTo>
                    <a:pt x="178" y="187"/>
                    <a:pt x="176" y="173"/>
                    <a:pt x="169" y="162"/>
                  </a:cubicBezTo>
                  <a:cubicBezTo>
                    <a:pt x="180" y="169"/>
                    <a:pt x="194" y="170"/>
                    <a:pt x="203" y="159"/>
                  </a:cubicBezTo>
                  <a:cubicBezTo>
                    <a:pt x="212" y="148"/>
                    <a:pt x="213" y="133"/>
                    <a:pt x="210" y="119"/>
                  </a:cubicBezTo>
                  <a:cubicBezTo>
                    <a:pt x="219" y="123"/>
                    <a:pt x="227" y="120"/>
                    <a:pt x="232" y="110"/>
                  </a:cubicBezTo>
                  <a:cubicBezTo>
                    <a:pt x="235" y="101"/>
                    <a:pt x="238" y="86"/>
                    <a:pt x="232" y="78"/>
                  </a:cubicBezTo>
                  <a:cubicBezTo>
                    <a:pt x="244" y="78"/>
                    <a:pt x="256" y="75"/>
                    <a:pt x="262" y="64"/>
                  </a:cubicBezTo>
                  <a:cubicBezTo>
                    <a:pt x="268" y="54"/>
                    <a:pt x="266" y="40"/>
                    <a:pt x="261" y="3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2"/>
            <p:cNvSpPr/>
            <p:nvPr/>
          </p:nvSpPr>
          <p:spPr bwMode="auto">
            <a:xfrm>
              <a:off x="2916238" y="5376863"/>
              <a:ext cx="319088" cy="312738"/>
            </a:xfrm>
            <a:custGeom>
              <a:avLst/>
              <a:gdLst>
                <a:gd name="T0" fmla="*/ 75 w 85"/>
                <a:gd name="T1" fmla="*/ 21 h 83"/>
                <a:gd name="T2" fmla="*/ 28 w 85"/>
                <a:gd name="T3" fmla="*/ 0 h 83"/>
                <a:gd name="T4" fmla="*/ 27 w 85"/>
                <a:gd name="T5" fmla="*/ 2 h 83"/>
                <a:gd name="T6" fmla="*/ 26 w 85"/>
                <a:gd name="T7" fmla="*/ 3 h 83"/>
                <a:gd name="T8" fmla="*/ 26 w 85"/>
                <a:gd name="T9" fmla="*/ 4 h 83"/>
                <a:gd name="T10" fmla="*/ 26 w 85"/>
                <a:gd name="T11" fmla="*/ 4 h 83"/>
                <a:gd name="T12" fmla="*/ 9 w 85"/>
                <a:gd name="T13" fmla="*/ 65 h 83"/>
                <a:gd name="T14" fmla="*/ 22 w 85"/>
                <a:gd name="T15" fmla="*/ 75 h 83"/>
                <a:gd name="T16" fmla="*/ 36 w 85"/>
                <a:gd name="T17" fmla="*/ 63 h 83"/>
                <a:gd name="T18" fmla="*/ 71 w 85"/>
                <a:gd name="T19" fmla="*/ 45 h 83"/>
                <a:gd name="T20" fmla="*/ 85 w 85"/>
                <a:gd name="T21" fmla="*/ 34 h 83"/>
                <a:gd name="T22" fmla="*/ 75 w 85"/>
                <a:gd name="T23" fmla="*/ 2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5" h="83">
                  <a:moveTo>
                    <a:pt x="75" y="21"/>
                  </a:moveTo>
                  <a:cubicBezTo>
                    <a:pt x="61" y="12"/>
                    <a:pt x="44" y="6"/>
                    <a:pt x="28" y="0"/>
                  </a:cubicBezTo>
                  <a:cubicBezTo>
                    <a:pt x="27" y="0"/>
                    <a:pt x="26" y="1"/>
                    <a:pt x="27" y="2"/>
                  </a:cubicBezTo>
                  <a:cubicBezTo>
                    <a:pt x="26" y="2"/>
                    <a:pt x="26" y="2"/>
                    <a:pt x="26" y="3"/>
                  </a:cubicBezTo>
                  <a:cubicBezTo>
                    <a:pt x="26" y="3"/>
                    <a:pt x="26" y="3"/>
                    <a:pt x="26" y="4"/>
                  </a:cubicBezTo>
                  <a:cubicBezTo>
                    <a:pt x="26" y="4"/>
                    <a:pt x="26" y="4"/>
                    <a:pt x="26" y="4"/>
                  </a:cubicBezTo>
                  <a:cubicBezTo>
                    <a:pt x="16" y="22"/>
                    <a:pt x="0" y="43"/>
                    <a:pt x="9" y="65"/>
                  </a:cubicBezTo>
                  <a:cubicBezTo>
                    <a:pt x="11" y="69"/>
                    <a:pt x="16" y="75"/>
                    <a:pt x="22" y="75"/>
                  </a:cubicBezTo>
                  <a:cubicBezTo>
                    <a:pt x="29" y="75"/>
                    <a:pt x="33" y="69"/>
                    <a:pt x="36" y="63"/>
                  </a:cubicBezTo>
                  <a:cubicBezTo>
                    <a:pt x="50" y="83"/>
                    <a:pt x="79" y="64"/>
                    <a:pt x="71" y="45"/>
                  </a:cubicBezTo>
                  <a:cubicBezTo>
                    <a:pt x="77" y="43"/>
                    <a:pt x="84" y="41"/>
                    <a:pt x="85" y="34"/>
                  </a:cubicBezTo>
                  <a:cubicBezTo>
                    <a:pt x="85" y="29"/>
                    <a:pt x="80" y="24"/>
                    <a:pt x="75" y="2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3"/>
            <p:cNvSpPr/>
            <p:nvPr/>
          </p:nvSpPr>
          <p:spPr bwMode="auto">
            <a:xfrm>
              <a:off x="3241675" y="3756026"/>
              <a:ext cx="458788" cy="538163"/>
            </a:xfrm>
            <a:custGeom>
              <a:avLst/>
              <a:gdLst>
                <a:gd name="T0" fmla="*/ 81 w 122"/>
                <a:gd name="T1" fmla="*/ 121 h 143"/>
                <a:gd name="T2" fmla="*/ 31 w 122"/>
                <a:gd name="T3" fmla="*/ 136 h 143"/>
                <a:gd name="T4" fmla="*/ 5 w 122"/>
                <a:gd name="T5" fmla="*/ 103 h 143"/>
                <a:gd name="T6" fmla="*/ 7 w 122"/>
                <a:gd name="T7" fmla="*/ 52 h 143"/>
                <a:gd name="T8" fmla="*/ 7 w 122"/>
                <a:gd name="T9" fmla="*/ 51 h 143"/>
                <a:gd name="T10" fmla="*/ 22 w 122"/>
                <a:gd name="T11" fmla="*/ 23 h 143"/>
                <a:gd name="T12" fmla="*/ 40 w 122"/>
                <a:gd name="T13" fmla="*/ 5 h 143"/>
                <a:gd name="T14" fmla="*/ 57 w 122"/>
                <a:gd name="T15" fmla="*/ 25 h 143"/>
                <a:gd name="T16" fmla="*/ 61 w 122"/>
                <a:gd name="T17" fmla="*/ 24 h 143"/>
                <a:gd name="T18" fmla="*/ 60 w 122"/>
                <a:gd name="T19" fmla="*/ 23 h 143"/>
                <a:gd name="T20" fmla="*/ 60 w 122"/>
                <a:gd name="T21" fmla="*/ 23 h 143"/>
                <a:gd name="T22" fmla="*/ 64 w 122"/>
                <a:gd name="T23" fmla="*/ 14 h 143"/>
                <a:gd name="T24" fmla="*/ 73 w 122"/>
                <a:gd name="T25" fmla="*/ 7 h 143"/>
                <a:gd name="T26" fmla="*/ 90 w 122"/>
                <a:gd name="T27" fmla="*/ 22 h 143"/>
                <a:gd name="T28" fmla="*/ 93 w 122"/>
                <a:gd name="T29" fmla="*/ 24 h 143"/>
                <a:gd name="T30" fmla="*/ 93 w 122"/>
                <a:gd name="T31" fmla="*/ 23 h 143"/>
                <a:gd name="T32" fmla="*/ 95 w 122"/>
                <a:gd name="T33" fmla="*/ 21 h 143"/>
                <a:gd name="T34" fmla="*/ 107 w 122"/>
                <a:gd name="T35" fmla="*/ 14 h 143"/>
                <a:gd name="T36" fmla="*/ 117 w 122"/>
                <a:gd name="T37" fmla="*/ 23 h 143"/>
                <a:gd name="T38" fmla="*/ 121 w 122"/>
                <a:gd name="T39" fmla="*/ 48 h 143"/>
                <a:gd name="T40" fmla="*/ 116 w 122"/>
                <a:gd name="T41" fmla="*/ 71 h 143"/>
                <a:gd name="T42" fmla="*/ 116 w 122"/>
                <a:gd name="T43" fmla="*/ 71 h 143"/>
                <a:gd name="T44" fmla="*/ 81 w 122"/>
                <a:gd name="T45" fmla="*/ 121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2" h="143">
                  <a:moveTo>
                    <a:pt x="81" y="121"/>
                  </a:moveTo>
                  <a:cubicBezTo>
                    <a:pt x="67" y="132"/>
                    <a:pt x="49" y="143"/>
                    <a:pt x="31" y="136"/>
                  </a:cubicBezTo>
                  <a:cubicBezTo>
                    <a:pt x="17" y="132"/>
                    <a:pt x="9" y="116"/>
                    <a:pt x="5" y="103"/>
                  </a:cubicBezTo>
                  <a:cubicBezTo>
                    <a:pt x="0" y="85"/>
                    <a:pt x="4" y="69"/>
                    <a:pt x="7" y="52"/>
                  </a:cubicBezTo>
                  <a:cubicBezTo>
                    <a:pt x="7" y="52"/>
                    <a:pt x="7" y="52"/>
                    <a:pt x="7" y="51"/>
                  </a:cubicBezTo>
                  <a:cubicBezTo>
                    <a:pt x="11" y="41"/>
                    <a:pt x="16" y="32"/>
                    <a:pt x="22" y="23"/>
                  </a:cubicBezTo>
                  <a:cubicBezTo>
                    <a:pt x="27" y="16"/>
                    <a:pt x="32" y="9"/>
                    <a:pt x="40" y="5"/>
                  </a:cubicBezTo>
                  <a:cubicBezTo>
                    <a:pt x="51" y="0"/>
                    <a:pt x="55" y="18"/>
                    <a:pt x="57" y="25"/>
                  </a:cubicBezTo>
                  <a:cubicBezTo>
                    <a:pt x="57" y="28"/>
                    <a:pt x="61" y="27"/>
                    <a:pt x="61" y="24"/>
                  </a:cubicBezTo>
                  <a:cubicBezTo>
                    <a:pt x="61" y="24"/>
                    <a:pt x="61" y="23"/>
                    <a:pt x="60" y="23"/>
                  </a:cubicBezTo>
                  <a:cubicBezTo>
                    <a:pt x="60" y="23"/>
                    <a:pt x="60" y="23"/>
                    <a:pt x="60" y="23"/>
                  </a:cubicBezTo>
                  <a:cubicBezTo>
                    <a:pt x="63" y="20"/>
                    <a:pt x="63" y="17"/>
                    <a:pt x="64" y="14"/>
                  </a:cubicBezTo>
                  <a:cubicBezTo>
                    <a:pt x="66" y="11"/>
                    <a:pt x="69" y="8"/>
                    <a:pt x="73" y="7"/>
                  </a:cubicBezTo>
                  <a:cubicBezTo>
                    <a:pt x="83" y="2"/>
                    <a:pt x="88" y="14"/>
                    <a:pt x="90" y="22"/>
                  </a:cubicBezTo>
                  <a:cubicBezTo>
                    <a:pt x="90" y="23"/>
                    <a:pt x="92" y="24"/>
                    <a:pt x="93" y="24"/>
                  </a:cubicBezTo>
                  <a:cubicBezTo>
                    <a:pt x="93" y="24"/>
                    <a:pt x="93" y="23"/>
                    <a:pt x="93" y="23"/>
                  </a:cubicBezTo>
                  <a:cubicBezTo>
                    <a:pt x="94" y="23"/>
                    <a:pt x="95" y="22"/>
                    <a:pt x="95" y="21"/>
                  </a:cubicBezTo>
                  <a:cubicBezTo>
                    <a:pt x="97" y="17"/>
                    <a:pt x="101" y="12"/>
                    <a:pt x="107" y="14"/>
                  </a:cubicBezTo>
                  <a:cubicBezTo>
                    <a:pt x="111" y="15"/>
                    <a:pt x="114" y="20"/>
                    <a:pt x="117" y="23"/>
                  </a:cubicBezTo>
                  <a:cubicBezTo>
                    <a:pt x="122" y="30"/>
                    <a:pt x="122" y="40"/>
                    <a:pt x="121" y="48"/>
                  </a:cubicBezTo>
                  <a:cubicBezTo>
                    <a:pt x="120" y="56"/>
                    <a:pt x="118" y="63"/>
                    <a:pt x="116" y="71"/>
                  </a:cubicBezTo>
                  <a:cubicBezTo>
                    <a:pt x="116" y="71"/>
                    <a:pt x="116" y="71"/>
                    <a:pt x="116" y="71"/>
                  </a:cubicBezTo>
                  <a:cubicBezTo>
                    <a:pt x="110" y="95"/>
                    <a:pt x="99" y="108"/>
                    <a:pt x="81" y="12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4"/>
            <p:cNvSpPr/>
            <p:nvPr/>
          </p:nvSpPr>
          <p:spPr bwMode="auto">
            <a:xfrm>
              <a:off x="506413" y="3602038"/>
              <a:ext cx="1103313" cy="733425"/>
            </a:xfrm>
            <a:custGeom>
              <a:avLst/>
              <a:gdLst>
                <a:gd name="T0" fmla="*/ 282 w 294"/>
                <a:gd name="T1" fmla="*/ 96 h 195"/>
                <a:gd name="T2" fmla="*/ 248 w 294"/>
                <a:gd name="T3" fmla="*/ 94 h 195"/>
                <a:gd name="T4" fmla="*/ 236 w 294"/>
                <a:gd name="T5" fmla="*/ 65 h 195"/>
                <a:gd name="T6" fmla="*/ 213 w 294"/>
                <a:gd name="T7" fmla="*/ 64 h 195"/>
                <a:gd name="T8" fmla="*/ 192 w 294"/>
                <a:gd name="T9" fmla="*/ 29 h 195"/>
                <a:gd name="T10" fmla="*/ 159 w 294"/>
                <a:gd name="T11" fmla="*/ 39 h 195"/>
                <a:gd name="T12" fmla="*/ 146 w 294"/>
                <a:gd name="T13" fmla="*/ 8 h 195"/>
                <a:gd name="T14" fmla="*/ 102 w 294"/>
                <a:gd name="T15" fmla="*/ 39 h 195"/>
                <a:gd name="T16" fmla="*/ 46 w 294"/>
                <a:gd name="T17" fmla="*/ 45 h 195"/>
                <a:gd name="T18" fmla="*/ 16 w 294"/>
                <a:gd name="T19" fmla="*/ 47 h 195"/>
                <a:gd name="T20" fmla="*/ 6 w 294"/>
                <a:gd name="T21" fmla="*/ 108 h 195"/>
                <a:gd name="T22" fmla="*/ 48 w 294"/>
                <a:gd name="T23" fmla="*/ 162 h 195"/>
                <a:gd name="T24" fmla="*/ 113 w 294"/>
                <a:gd name="T25" fmla="*/ 188 h 195"/>
                <a:gd name="T26" fmla="*/ 113 w 294"/>
                <a:gd name="T27" fmla="*/ 189 h 195"/>
                <a:gd name="T28" fmla="*/ 180 w 294"/>
                <a:gd name="T29" fmla="*/ 191 h 195"/>
                <a:gd name="T30" fmla="*/ 257 w 294"/>
                <a:gd name="T31" fmla="*/ 173 h 195"/>
                <a:gd name="T32" fmla="*/ 293 w 294"/>
                <a:gd name="T33" fmla="*/ 128 h 195"/>
                <a:gd name="T34" fmla="*/ 282 w 294"/>
                <a:gd name="T35" fmla="*/ 96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94" h="195">
                  <a:moveTo>
                    <a:pt x="282" y="96"/>
                  </a:moveTo>
                  <a:cubicBezTo>
                    <a:pt x="271" y="88"/>
                    <a:pt x="259" y="89"/>
                    <a:pt x="248" y="94"/>
                  </a:cubicBezTo>
                  <a:cubicBezTo>
                    <a:pt x="251" y="84"/>
                    <a:pt x="243" y="71"/>
                    <a:pt x="236" y="65"/>
                  </a:cubicBezTo>
                  <a:cubicBezTo>
                    <a:pt x="229" y="57"/>
                    <a:pt x="220" y="58"/>
                    <a:pt x="213" y="64"/>
                  </a:cubicBezTo>
                  <a:cubicBezTo>
                    <a:pt x="211" y="50"/>
                    <a:pt x="204" y="36"/>
                    <a:pt x="192" y="29"/>
                  </a:cubicBezTo>
                  <a:cubicBezTo>
                    <a:pt x="180" y="22"/>
                    <a:pt x="166" y="28"/>
                    <a:pt x="159" y="39"/>
                  </a:cubicBezTo>
                  <a:cubicBezTo>
                    <a:pt x="161" y="27"/>
                    <a:pt x="158" y="13"/>
                    <a:pt x="146" y="8"/>
                  </a:cubicBezTo>
                  <a:cubicBezTo>
                    <a:pt x="125" y="0"/>
                    <a:pt x="110" y="23"/>
                    <a:pt x="102" y="39"/>
                  </a:cubicBezTo>
                  <a:cubicBezTo>
                    <a:pt x="86" y="18"/>
                    <a:pt x="51" y="16"/>
                    <a:pt x="46" y="45"/>
                  </a:cubicBezTo>
                  <a:cubicBezTo>
                    <a:pt x="38" y="35"/>
                    <a:pt x="25" y="37"/>
                    <a:pt x="16" y="47"/>
                  </a:cubicBezTo>
                  <a:cubicBezTo>
                    <a:pt x="0" y="62"/>
                    <a:pt x="0" y="89"/>
                    <a:pt x="6" y="108"/>
                  </a:cubicBezTo>
                  <a:cubicBezTo>
                    <a:pt x="13" y="130"/>
                    <a:pt x="31" y="149"/>
                    <a:pt x="48" y="162"/>
                  </a:cubicBezTo>
                  <a:cubicBezTo>
                    <a:pt x="67" y="177"/>
                    <a:pt x="90" y="185"/>
                    <a:pt x="113" y="188"/>
                  </a:cubicBezTo>
                  <a:cubicBezTo>
                    <a:pt x="113" y="188"/>
                    <a:pt x="113" y="189"/>
                    <a:pt x="113" y="189"/>
                  </a:cubicBezTo>
                  <a:cubicBezTo>
                    <a:pt x="134" y="195"/>
                    <a:pt x="159" y="193"/>
                    <a:pt x="180" y="191"/>
                  </a:cubicBezTo>
                  <a:cubicBezTo>
                    <a:pt x="206" y="189"/>
                    <a:pt x="233" y="184"/>
                    <a:pt x="257" y="173"/>
                  </a:cubicBezTo>
                  <a:cubicBezTo>
                    <a:pt x="275" y="164"/>
                    <a:pt x="291" y="149"/>
                    <a:pt x="293" y="128"/>
                  </a:cubicBezTo>
                  <a:cubicBezTo>
                    <a:pt x="294" y="117"/>
                    <a:pt x="291" y="103"/>
                    <a:pt x="282" y="96"/>
                  </a:cubicBezTo>
                  <a:close/>
                </a:path>
              </a:pathLst>
            </a:custGeom>
            <a:solidFill>
              <a:srgbClr val="DC439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5"/>
            <p:cNvSpPr/>
            <p:nvPr/>
          </p:nvSpPr>
          <p:spPr bwMode="auto">
            <a:xfrm>
              <a:off x="539750" y="3808413"/>
              <a:ext cx="990600" cy="527050"/>
            </a:xfrm>
            <a:custGeom>
              <a:avLst/>
              <a:gdLst>
                <a:gd name="T0" fmla="*/ 234 w 264"/>
                <a:gd name="T1" fmla="*/ 79 h 140"/>
                <a:gd name="T2" fmla="*/ 227 w 264"/>
                <a:gd name="T3" fmla="*/ 55 h 140"/>
                <a:gd name="T4" fmla="*/ 200 w 264"/>
                <a:gd name="T5" fmla="*/ 61 h 140"/>
                <a:gd name="T6" fmla="*/ 167 w 264"/>
                <a:gd name="T7" fmla="*/ 31 h 140"/>
                <a:gd name="T8" fmla="*/ 152 w 264"/>
                <a:gd name="T9" fmla="*/ 9 h 140"/>
                <a:gd name="T10" fmla="*/ 126 w 264"/>
                <a:gd name="T11" fmla="*/ 23 h 140"/>
                <a:gd name="T12" fmla="*/ 83 w 264"/>
                <a:gd name="T13" fmla="*/ 21 h 140"/>
                <a:gd name="T14" fmla="*/ 58 w 264"/>
                <a:gd name="T15" fmla="*/ 11 h 140"/>
                <a:gd name="T16" fmla="*/ 43 w 264"/>
                <a:gd name="T17" fmla="*/ 29 h 140"/>
                <a:gd name="T18" fmla="*/ 43 w 264"/>
                <a:gd name="T19" fmla="*/ 29 h 140"/>
                <a:gd name="T20" fmla="*/ 7 w 264"/>
                <a:gd name="T21" fmla="*/ 33 h 140"/>
                <a:gd name="T22" fmla="*/ 10 w 264"/>
                <a:gd name="T23" fmla="*/ 73 h 140"/>
                <a:gd name="T24" fmla="*/ 45 w 264"/>
                <a:gd name="T25" fmla="*/ 113 h 140"/>
                <a:gd name="T26" fmla="*/ 99 w 264"/>
                <a:gd name="T27" fmla="*/ 137 h 140"/>
                <a:gd name="T28" fmla="*/ 100 w 264"/>
                <a:gd name="T29" fmla="*/ 135 h 140"/>
                <a:gd name="T30" fmla="*/ 125 w 264"/>
                <a:gd name="T31" fmla="*/ 139 h 140"/>
                <a:gd name="T32" fmla="*/ 166 w 264"/>
                <a:gd name="T33" fmla="*/ 138 h 140"/>
                <a:gd name="T34" fmla="*/ 229 w 264"/>
                <a:gd name="T35" fmla="*/ 125 h 140"/>
                <a:gd name="T36" fmla="*/ 261 w 264"/>
                <a:gd name="T37" fmla="*/ 88 h 140"/>
                <a:gd name="T38" fmla="*/ 234 w 264"/>
                <a:gd name="T39" fmla="*/ 79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4" h="140">
                  <a:moveTo>
                    <a:pt x="234" y="79"/>
                  </a:moveTo>
                  <a:cubicBezTo>
                    <a:pt x="236" y="70"/>
                    <a:pt x="236" y="60"/>
                    <a:pt x="227" y="55"/>
                  </a:cubicBezTo>
                  <a:cubicBezTo>
                    <a:pt x="219" y="51"/>
                    <a:pt x="208" y="56"/>
                    <a:pt x="200" y="61"/>
                  </a:cubicBezTo>
                  <a:cubicBezTo>
                    <a:pt x="202" y="40"/>
                    <a:pt x="184" y="12"/>
                    <a:pt x="167" y="31"/>
                  </a:cubicBezTo>
                  <a:cubicBezTo>
                    <a:pt x="167" y="21"/>
                    <a:pt x="164" y="11"/>
                    <a:pt x="152" y="9"/>
                  </a:cubicBezTo>
                  <a:cubicBezTo>
                    <a:pt x="142" y="7"/>
                    <a:pt x="132" y="14"/>
                    <a:pt x="126" y="23"/>
                  </a:cubicBezTo>
                  <a:cubicBezTo>
                    <a:pt x="119" y="0"/>
                    <a:pt x="94" y="4"/>
                    <a:pt x="83" y="21"/>
                  </a:cubicBezTo>
                  <a:cubicBezTo>
                    <a:pt x="77" y="14"/>
                    <a:pt x="67" y="9"/>
                    <a:pt x="58" y="11"/>
                  </a:cubicBezTo>
                  <a:cubicBezTo>
                    <a:pt x="49" y="12"/>
                    <a:pt x="42" y="19"/>
                    <a:pt x="43" y="29"/>
                  </a:cubicBezTo>
                  <a:cubicBezTo>
                    <a:pt x="43" y="29"/>
                    <a:pt x="43" y="29"/>
                    <a:pt x="43" y="29"/>
                  </a:cubicBezTo>
                  <a:cubicBezTo>
                    <a:pt x="31" y="24"/>
                    <a:pt x="16" y="21"/>
                    <a:pt x="7" y="33"/>
                  </a:cubicBezTo>
                  <a:cubicBezTo>
                    <a:pt x="0" y="44"/>
                    <a:pt x="5" y="62"/>
                    <a:pt x="10" y="73"/>
                  </a:cubicBezTo>
                  <a:cubicBezTo>
                    <a:pt x="17" y="89"/>
                    <a:pt x="31" y="103"/>
                    <a:pt x="45" y="113"/>
                  </a:cubicBezTo>
                  <a:cubicBezTo>
                    <a:pt x="60" y="124"/>
                    <a:pt x="79" y="136"/>
                    <a:pt x="99" y="137"/>
                  </a:cubicBezTo>
                  <a:cubicBezTo>
                    <a:pt x="99" y="137"/>
                    <a:pt x="100" y="136"/>
                    <a:pt x="100" y="135"/>
                  </a:cubicBezTo>
                  <a:cubicBezTo>
                    <a:pt x="107" y="139"/>
                    <a:pt x="118" y="138"/>
                    <a:pt x="125" y="139"/>
                  </a:cubicBezTo>
                  <a:cubicBezTo>
                    <a:pt x="138" y="140"/>
                    <a:pt x="152" y="139"/>
                    <a:pt x="166" y="138"/>
                  </a:cubicBezTo>
                  <a:cubicBezTo>
                    <a:pt x="187" y="137"/>
                    <a:pt x="209" y="133"/>
                    <a:pt x="229" y="125"/>
                  </a:cubicBezTo>
                  <a:cubicBezTo>
                    <a:pt x="244" y="118"/>
                    <a:pt x="264" y="106"/>
                    <a:pt x="261" y="88"/>
                  </a:cubicBezTo>
                  <a:cubicBezTo>
                    <a:pt x="259" y="74"/>
                    <a:pt x="244" y="74"/>
                    <a:pt x="234" y="7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16"/>
            <p:cNvSpPr/>
            <p:nvPr/>
          </p:nvSpPr>
          <p:spPr bwMode="auto">
            <a:xfrm>
              <a:off x="660400" y="3973513"/>
              <a:ext cx="682625" cy="354013"/>
            </a:xfrm>
            <a:custGeom>
              <a:avLst/>
              <a:gdLst>
                <a:gd name="T0" fmla="*/ 175 w 182"/>
                <a:gd name="T1" fmla="*/ 54 h 94"/>
                <a:gd name="T2" fmla="*/ 155 w 182"/>
                <a:gd name="T3" fmla="*/ 54 h 94"/>
                <a:gd name="T4" fmla="*/ 133 w 182"/>
                <a:gd name="T5" fmla="*/ 41 h 94"/>
                <a:gd name="T6" fmla="*/ 106 w 182"/>
                <a:gd name="T7" fmla="*/ 26 h 94"/>
                <a:gd name="T8" fmla="*/ 67 w 182"/>
                <a:gd name="T9" fmla="*/ 21 h 94"/>
                <a:gd name="T10" fmla="*/ 36 w 182"/>
                <a:gd name="T11" fmla="*/ 17 h 94"/>
                <a:gd name="T12" fmla="*/ 9 w 182"/>
                <a:gd name="T13" fmla="*/ 10 h 94"/>
                <a:gd name="T14" fmla="*/ 3 w 182"/>
                <a:gd name="T15" fmla="*/ 35 h 94"/>
                <a:gd name="T16" fmla="*/ 68 w 182"/>
                <a:gd name="T17" fmla="*/ 91 h 94"/>
                <a:gd name="T18" fmla="*/ 70 w 182"/>
                <a:gd name="T19" fmla="*/ 93 h 94"/>
                <a:gd name="T20" fmla="*/ 168 w 182"/>
                <a:gd name="T21" fmla="*/ 75 h 94"/>
                <a:gd name="T22" fmla="*/ 175 w 182"/>
                <a:gd name="T23" fmla="*/ 5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2" h="94">
                  <a:moveTo>
                    <a:pt x="175" y="54"/>
                  </a:moveTo>
                  <a:cubicBezTo>
                    <a:pt x="169" y="50"/>
                    <a:pt x="161" y="51"/>
                    <a:pt x="155" y="54"/>
                  </a:cubicBezTo>
                  <a:cubicBezTo>
                    <a:pt x="158" y="42"/>
                    <a:pt x="144" y="34"/>
                    <a:pt x="133" y="41"/>
                  </a:cubicBezTo>
                  <a:cubicBezTo>
                    <a:pt x="137" y="27"/>
                    <a:pt x="118" y="15"/>
                    <a:pt x="106" y="26"/>
                  </a:cubicBezTo>
                  <a:cubicBezTo>
                    <a:pt x="105" y="4"/>
                    <a:pt x="79" y="5"/>
                    <a:pt x="67" y="21"/>
                  </a:cubicBezTo>
                  <a:cubicBezTo>
                    <a:pt x="59" y="10"/>
                    <a:pt x="41" y="0"/>
                    <a:pt x="36" y="17"/>
                  </a:cubicBezTo>
                  <a:cubicBezTo>
                    <a:pt x="29" y="12"/>
                    <a:pt x="18" y="6"/>
                    <a:pt x="9" y="10"/>
                  </a:cubicBezTo>
                  <a:cubicBezTo>
                    <a:pt x="0" y="15"/>
                    <a:pt x="0" y="25"/>
                    <a:pt x="3" y="35"/>
                  </a:cubicBezTo>
                  <a:cubicBezTo>
                    <a:pt x="13" y="63"/>
                    <a:pt x="42" y="79"/>
                    <a:pt x="68" y="91"/>
                  </a:cubicBezTo>
                  <a:cubicBezTo>
                    <a:pt x="68" y="92"/>
                    <a:pt x="68" y="93"/>
                    <a:pt x="70" y="93"/>
                  </a:cubicBezTo>
                  <a:cubicBezTo>
                    <a:pt x="102" y="92"/>
                    <a:pt x="139" y="94"/>
                    <a:pt x="168" y="75"/>
                  </a:cubicBezTo>
                  <a:cubicBezTo>
                    <a:pt x="173" y="72"/>
                    <a:pt x="182" y="60"/>
                    <a:pt x="175" y="54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17"/>
            <p:cNvSpPr/>
            <p:nvPr/>
          </p:nvSpPr>
          <p:spPr bwMode="auto">
            <a:xfrm>
              <a:off x="660400" y="4117976"/>
              <a:ext cx="492125" cy="582613"/>
            </a:xfrm>
            <a:custGeom>
              <a:avLst/>
              <a:gdLst>
                <a:gd name="T0" fmla="*/ 125 w 131"/>
                <a:gd name="T1" fmla="*/ 24 h 155"/>
                <a:gd name="T2" fmla="*/ 109 w 131"/>
                <a:gd name="T3" fmla="*/ 24 h 155"/>
                <a:gd name="T4" fmla="*/ 99 w 131"/>
                <a:gd name="T5" fmla="*/ 11 h 155"/>
                <a:gd name="T6" fmla="*/ 84 w 131"/>
                <a:gd name="T7" fmla="*/ 17 h 155"/>
                <a:gd name="T8" fmla="*/ 70 w 131"/>
                <a:gd name="T9" fmla="*/ 4 h 155"/>
                <a:gd name="T10" fmla="*/ 56 w 131"/>
                <a:gd name="T11" fmla="*/ 10 h 155"/>
                <a:gd name="T12" fmla="*/ 56 w 131"/>
                <a:gd name="T13" fmla="*/ 10 h 155"/>
                <a:gd name="T14" fmla="*/ 24 w 131"/>
                <a:gd name="T15" fmla="*/ 10 h 155"/>
                <a:gd name="T16" fmla="*/ 23 w 131"/>
                <a:gd name="T17" fmla="*/ 11 h 155"/>
                <a:gd name="T18" fmla="*/ 68 w 131"/>
                <a:gd name="T19" fmla="*/ 54 h 155"/>
                <a:gd name="T20" fmla="*/ 10 w 131"/>
                <a:gd name="T21" fmla="*/ 141 h 155"/>
                <a:gd name="T22" fmla="*/ 0 w 131"/>
                <a:gd name="T23" fmla="*/ 153 h 155"/>
                <a:gd name="T24" fmla="*/ 4 w 131"/>
                <a:gd name="T25" fmla="*/ 155 h 155"/>
                <a:gd name="T26" fmla="*/ 21 w 131"/>
                <a:gd name="T27" fmla="*/ 133 h 155"/>
                <a:gd name="T28" fmla="*/ 71 w 131"/>
                <a:gd name="T29" fmla="*/ 55 h 155"/>
                <a:gd name="T30" fmla="*/ 129 w 131"/>
                <a:gd name="T31" fmla="*/ 38 h 155"/>
                <a:gd name="T32" fmla="*/ 125 w 131"/>
                <a:gd name="T33" fmla="*/ 24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31" h="155">
                  <a:moveTo>
                    <a:pt x="125" y="24"/>
                  </a:moveTo>
                  <a:cubicBezTo>
                    <a:pt x="120" y="20"/>
                    <a:pt x="114" y="21"/>
                    <a:pt x="109" y="24"/>
                  </a:cubicBezTo>
                  <a:cubicBezTo>
                    <a:pt x="108" y="19"/>
                    <a:pt x="104" y="13"/>
                    <a:pt x="99" y="11"/>
                  </a:cubicBezTo>
                  <a:cubicBezTo>
                    <a:pt x="93" y="10"/>
                    <a:pt x="88" y="13"/>
                    <a:pt x="84" y="17"/>
                  </a:cubicBezTo>
                  <a:cubicBezTo>
                    <a:pt x="82" y="11"/>
                    <a:pt x="76" y="6"/>
                    <a:pt x="70" y="4"/>
                  </a:cubicBezTo>
                  <a:cubicBezTo>
                    <a:pt x="64" y="1"/>
                    <a:pt x="59" y="5"/>
                    <a:pt x="56" y="10"/>
                  </a:cubicBezTo>
                  <a:cubicBezTo>
                    <a:pt x="56" y="10"/>
                    <a:pt x="56" y="10"/>
                    <a:pt x="56" y="10"/>
                  </a:cubicBezTo>
                  <a:cubicBezTo>
                    <a:pt x="48" y="3"/>
                    <a:pt x="31" y="0"/>
                    <a:pt x="24" y="10"/>
                  </a:cubicBezTo>
                  <a:cubicBezTo>
                    <a:pt x="23" y="10"/>
                    <a:pt x="23" y="10"/>
                    <a:pt x="23" y="11"/>
                  </a:cubicBezTo>
                  <a:cubicBezTo>
                    <a:pt x="25" y="32"/>
                    <a:pt x="49" y="47"/>
                    <a:pt x="68" y="54"/>
                  </a:cubicBezTo>
                  <a:cubicBezTo>
                    <a:pt x="56" y="88"/>
                    <a:pt x="32" y="113"/>
                    <a:pt x="10" y="141"/>
                  </a:cubicBezTo>
                  <a:cubicBezTo>
                    <a:pt x="7" y="145"/>
                    <a:pt x="3" y="149"/>
                    <a:pt x="0" y="153"/>
                  </a:cubicBezTo>
                  <a:cubicBezTo>
                    <a:pt x="1" y="154"/>
                    <a:pt x="2" y="154"/>
                    <a:pt x="4" y="155"/>
                  </a:cubicBezTo>
                  <a:cubicBezTo>
                    <a:pt x="9" y="148"/>
                    <a:pt x="15" y="140"/>
                    <a:pt x="21" y="133"/>
                  </a:cubicBezTo>
                  <a:cubicBezTo>
                    <a:pt x="40" y="110"/>
                    <a:pt x="64" y="85"/>
                    <a:pt x="71" y="55"/>
                  </a:cubicBezTo>
                  <a:cubicBezTo>
                    <a:pt x="88" y="58"/>
                    <a:pt x="124" y="60"/>
                    <a:pt x="129" y="38"/>
                  </a:cubicBezTo>
                  <a:cubicBezTo>
                    <a:pt x="131" y="33"/>
                    <a:pt x="130" y="26"/>
                    <a:pt x="125" y="24"/>
                  </a:cubicBezTo>
                  <a:close/>
                </a:path>
              </a:pathLst>
            </a:custGeom>
            <a:solidFill>
              <a:srgbClr val="F2C1D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18"/>
            <p:cNvSpPr/>
            <p:nvPr/>
          </p:nvSpPr>
          <p:spPr bwMode="auto">
            <a:xfrm>
              <a:off x="476250" y="4756151"/>
              <a:ext cx="476250" cy="647700"/>
            </a:xfrm>
            <a:custGeom>
              <a:avLst/>
              <a:gdLst>
                <a:gd name="T0" fmla="*/ 90 w 127"/>
                <a:gd name="T1" fmla="*/ 133 h 172"/>
                <a:gd name="T2" fmla="*/ 81 w 127"/>
                <a:gd name="T3" fmla="*/ 95 h 172"/>
                <a:gd name="T4" fmla="*/ 62 w 127"/>
                <a:gd name="T5" fmla="*/ 50 h 172"/>
                <a:gd name="T6" fmla="*/ 1 w 127"/>
                <a:gd name="T7" fmla="*/ 0 h 172"/>
                <a:gd name="T8" fmla="*/ 1 w 127"/>
                <a:gd name="T9" fmla="*/ 2 h 172"/>
                <a:gd name="T10" fmla="*/ 61 w 127"/>
                <a:gd name="T11" fmla="*/ 57 h 172"/>
                <a:gd name="T12" fmla="*/ 78 w 127"/>
                <a:gd name="T13" fmla="*/ 99 h 172"/>
                <a:gd name="T14" fmla="*/ 87 w 127"/>
                <a:gd name="T15" fmla="*/ 134 h 172"/>
                <a:gd name="T16" fmla="*/ 69 w 127"/>
                <a:gd name="T17" fmla="*/ 169 h 172"/>
                <a:gd name="T18" fmla="*/ 73 w 127"/>
                <a:gd name="T19" fmla="*/ 171 h 172"/>
                <a:gd name="T20" fmla="*/ 84 w 127"/>
                <a:gd name="T21" fmla="*/ 161 h 172"/>
                <a:gd name="T22" fmla="*/ 93 w 127"/>
                <a:gd name="T23" fmla="*/ 168 h 172"/>
                <a:gd name="T24" fmla="*/ 97 w 127"/>
                <a:gd name="T25" fmla="*/ 167 h 172"/>
                <a:gd name="T26" fmla="*/ 99 w 127"/>
                <a:gd name="T27" fmla="*/ 160 h 172"/>
                <a:gd name="T28" fmla="*/ 105 w 127"/>
                <a:gd name="T29" fmla="*/ 165 h 172"/>
                <a:gd name="T30" fmla="*/ 109 w 127"/>
                <a:gd name="T31" fmla="*/ 163 h 172"/>
                <a:gd name="T32" fmla="*/ 110 w 127"/>
                <a:gd name="T33" fmla="*/ 156 h 172"/>
                <a:gd name="T34" fmla="*/ 127 w 127"/>
                <a:gd name="T35" fmla="*/ 153 h 172"/>
                <a:gd name="T36" fmla="*/ 90 w 127"/>
                <a:gd name="T37" fmla="*/ 133 h 1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27" h="172">
                  <a:moveTo>
                    <a:pt x="90" y="133"/>
                  </a:moveTo>
                  <a:cubicBezTo>
                    <a:pt x="90" y="120"/>
                    <a:pt x="84" y="107"/>
                    <a:pt x="81" y="95"/>
                  </a:cubicBezTo>
                  <a:cubicBezTo>
                    <a:pt x="76" y="80"/>
                    <a:pt x="70" y="65"/>
                    <a:pt x="62" y="50"/>
                  </a:cubicBezTo>
                  <a:cubicBezTo>
                    <a:pt x="50" y="28"/>
                    <a:pt x="29" y="0"/>
                    <a:pt x="1" y="0"/>
                  </a:cubicBezTo>
                  <a:cubicBezTo>
                    <a:pt x="0" y="0"/>
                    <a:pt x="0" y="2"/>
                    <a:pt x="1" y="2"/>
                  </a:cubicBezTo>
                  <a:cubicBezTo>
                    <a:pt x="30" y="8"/>
                    <a:pt x="48" y="31"/>
                    <a:pt x="61" y="57"/>
                  </a:cubicBezTo>
                  <a:cubicBezTo>
                    <a:pt x="68" y="70"/>
                    <a:pt x="73" y="84"/>
                    <a:pt x="78" y="99"/>
                  </a:cubicBezTo>
                  <a:cubicBezTo>
                    <a:pt x="81" y="110"/>
                    <a:pt x="83" y="123"/>
                    <a:pt x="87" y="134"/>
                  </a:cubicBezTo>
                  <a:cubicBezTo>
                    <a:pt x="75" y="142"/>
                    <a:pt x="68" y="156"/>
                    <a:pt x="69" y="169"/>
                  </a:cubicBezTo>
                  <a:cubicBezTo>
                    <a:pt x="69" y="171"/>
                    <a:pt x="71" y="172"/>
                    <a:pt x="73" y="171"/>
                  </a:cubicBezTo>
                  <a:cubicBezTo>
                    <a:pt x="76" y="167"/>
                    <a:pt x="80" y="165"/>
                    <a:pt x="84" y="161"/>
                  </a:cubicBezTo>
                  <a:cubicBezTo>
                    <a:pt x="87" y="163"/>
                    <a:pt x="91" y="165"/>
                    <a:pt x="93" y="168"/>
                  </a:cubicBezTo>
                  <a:cubicBezTo>
                    <a:pt x="94" y="170"/>
                    <a:pt x="96" y="168"/>
                    <a:pt x="97" y="167"/>
                  </a:cubicBezTo>
                  <a:cubicBezTo>
                    <a:pt x="98" y="165"/>
                    <a:pt x="98" y="163"/>
                    <a:pt x="99" y="160"/>
                  </a:cubicBezTo>
                  <a:cubicBezTo>
                    <a:pt x="101" y="162"/>
                    <a:pt x="103" y="163"/>
                    <a:pt x="105" y="165"/>
                  </a:cubicBezTo>
                  <a:cubicBezTo>
                    <a:pt x="107" y="166"/>
                    <a:pt x="109" y="165"/>
                    <a:pt x="109" y="163"/>
                  </a:cubicBezTo>
                  <a:cubicBezTo>
                    <a:pt x="109" y="161"/>
                    <a:pt x="110" y="158"/>
                    <a:pt x="110" y="156"/>
                  </a:cubicBezTo>
                  <a:cubicBezTo>
                    <a:pt x="116" y="161"/>
                    <a:pt x="127" y="164"/>
                    <a:pt x="127" y="153"/>
                  </a:cubicBezTo>
                  <a:cubicBezTo>
                    <a:pt x="127" y="136"/>
                    <a:pt x="102" y="131"/>
                    <a:pt x="90" y="13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19"/>
            <p:cNvSpPr/>
            <p:nvPr/>
          </p:nvSpPr>
          <p:spPr bwMode="auto">
            <a:xfrm>
              <a:off x="855663" y="4602163"/>
              <a:ext cx="495300" cy="579438"/>
            </a:xfrm>
            <a:custGeom>
              <a:avLst/>
              <a:gdLst>
                <a:gd name="T0" fmla="*/ 96 w 132"/>
                <a:gd name="T1" fmla="*/ 115 h 154"/>
                <a:gd name="T2" fmla="*/ 95 w 132"/>
                <a:gd name="T3" fmla="*/ 115 h 154"/>
                <a:gd name="T4" fmla="*/ 82 w 132"/>
                <a:gd name="T5" fmla="*/ 83 h 154"/>
                <a:gd name="T6" fmla="*/ 62 w 132"/>
                <a:gd name="T7" fmla="*/ 42 h 154"/>
                <a:gd name="T8" fmla="*/ 1 w 132"/>
                <a:gd name="T9" fmla="*/ 1 h 154"/>
                <a:gd name="T10" fmla="*/ 1 w 132"/>
                <a:gd name="T11" fmla="*/ 3 h 154"/>
                <a:gd name="T12" fmla="*/ 63 w 132"/>
                <a:gd name="T13" fmla="*/ 50 h 154"/>
                <a:gd name="T14" fmla="*/ 81 w 132"/>
                <a:gd name="T15" fmla="*/ 88 h 154"/>
                <a:gd name="T16" fmla="*/ 91 w 132"/>
                <a:gd name="T17" fmla="*/ 116 h 154"/>
                <a:gd name="T18" fmla="*/ 98 w 132"/>
                <a:gd name="T19" fmla="*/ 147 h 154"/>
                <a:gd name="T20" fmla="*/ 107 w 132"/>
                <a:gd name="T21" fmla="*/ 153 h 154"/>
                <a:gd name="T22" fmla="*/ 119 w 132"/>
                <a:gd name="T23" fmla="*/ 147 h 154"/>
                <a:gd name="T24" fmla="*/ 96 w 132"/>
                <a:gd name="T25" fmla="*/ 115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32" h="154">
                  <a:moveTo>
                    <a:pt x="96" y="115"/>
                  </a:moveTo>
                  <a:cubicBezTo>
                    <a:pt x="95" y="115"/>
                    <a:pt x="95" y="115"/>
                    <a:pt x="95" y="115"/>
                  </a:cubicBezTo>
                  <a:cubicBezTo>
                    <a:pt x="92" y="104"/>
                    <a:pt x="87" y="93"/>
                    <a:pt x="82" y="83"/>
                  </a:cubicBezTo>
                  <a:cubicBezTo>
                    <a:pt x="77" y="69"/>
                    <a:pt x="70" y="55"/>
                    <a:pt x="62" y="42"/>
                  </a:cubicBezTo>
                  <a:cubicBezTo>
                    <a:pt x="49" y="20"/>
                    <a:pt x="28" y="0"/>
                    <a:pt x="1" y="1"/>
                  </a:cubicBezTo>
                  <a:cubicBezTo>
                    <a:pt x="0" y="1"/>
                    <a:pt x="0" y="3"/>
                    <a:pt x="1" y="3"/>
                  </a:cubicBezTo>
                  <a:cubicBezTo>
                    <a:pt x="30" y="5"/>
                    <a:pt x="49" y="26"/>
                    <a:pt x="63" y="50"/>
                  </a:cubicBezTo>
                  <a:cubicBezTo>
                    <a:pt x="70" y="62"/>
                    <a:pt x="76" y="75"/>
                    <a:pt x="81" y="88"/>
                  </a:cubicBezTo>
                  <a:cubicBezTo>
                    <a:pt x="84" y="97"/>
                    <a:pt x="87" y="107"/>
                    <a:pt x="91" y="116"/>
                  </a:cubicBezTo>
                  <a:cubicBezTo>
                    <a:pt x="92" y="127"/>
                    <a:pt x="92" y="138"/>
                    <a:pt x="98" y="147"/>
                  </a:cubicBezTo>
                  <a:cubicBezTo>
                    <a:pt x="100" y="149"/>
                    <a:pt x="104" y="154"/>
                    <a:pt x="107" y="153"/>
                  </a:cubicBezTo>
                  <a:cubicBezTo>
                    <a:pt x="111" y="152"/>
                    <a:pt x="116" y="151"/>
                    <a:pt x="119" y="147"/>
                  </a:cubicBezTo>
                  <a:cubicBezTo>
                    <a:pt x="132" y="136"/>
                    <a:pt x="103" y="119"/>
                    <a:pt x="96" y="115"/>
                  </a:cubicBezTo>
                  <a:close/>
                </a:path>
              </a:pathLst>
            </a:custGeom>
            <a:solidFill>
              <a:srgbClr val="1D863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0"/>
            <p:cNvSpPr/>
            <p:nvPr/>
          </p:nvSpPr>
          <p:spPr bwMode="auto">
            <a:xfrm>
              <a:off x="930275" y="4670426"/>
              <a:ext cx="169863" cy="549275"/>
            </a:xfrm>
            <a:custGeom>
              <a:avLst/>
              <a:gdLst>
                <a:gd name="T0" fmla="*/ 21 w 45"/>
                <a:gd name="T1" fmla="*/ 3 h 146"/>
                <a:gd name="T2" fmla="*/ 22 w 45"/>
                <a:gd name="T3" fmla="*/ 1 h 146"/>
                <a:gd name="T4" fmla="*/ 21 w 45"/>
                <a:gd name="T5" fmla="*/ 1 h 146"/>
                <a:gd name="T6" fmla="*/ 20 w 45"/>
                <a:gd name="T7" fmla="*/ 3 h 146"/>
                <a:gd name="T8" fmla="*/ 20 w 45"/>
                <a:gd name="T9" fmla="*/ 3 h 146"/>
                <a:gd name="T10" fmla="*/ 17 w 45"/>
                <a:gd name="T11" fmla="*/ 145 h 146"/>
                <a:gd name="T12" fmla="*/ 19 w 45"/>
                <a:gd name="T13" fmla="*/ 145 h 146"/>
                <a:gd name="T14" fmla="*/ 21 w 45"/>
                <a:gd name="T15" fmla="*/ 145 h 146"/>
                <a:gd name="T16" fmla="*/ 44 w 45"/>
                <a:gd name="T17" fmla="*/ 76 h 146"/>
                <a:gd name="T18" fmla="*/ 21 w 45"/>
                <a:gd name="T19" fmla="*/ 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5" h="146">
                  <a:moveTo>
                    <a:pt x="21" y="3"/>
                  </a:moveTo>
                  <a:cubicBezTo>
                    <a:pt x="21" y="2"/>
                    <a:pt x="22" y="2"/>
                    <a:pt x="22" y="1"/>
                  </a:cubicBezTo>
                  <a:cubicBezTo>
                    <a:pt x="22" y="1"/>
                    <a:pt x="21" y="0"/>
                    <a:pt x="21" y="1"/>
                  </a:cubicBezTo>
                  <a:cubicBezTo>
                    <a:pt x="21" y="2"/>
                    <a:pt x="20" y="2"/>
                    <a:pt x="20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8" y="49"/>
                    <a:pt x="0" y="99"/>
                    <a:pt x="17" y="145"/>
                  </a:cubicBezTo>
                  <a:cubicBezTo>
                    <a:pt x="18" y="146"/>
                    <a:pt x="19" y="146"/>
                    <a:pt x="19" y="145"/>
                  </a:cubicBezTo>
                  <a:cubicBezTo>
                    <a:pt x="20" y="146"/>
                    <a:pt x="20" y="146"/>
                    <a:pt x="21" y="145"/>
                  </a:cubicBezTo>
                  <a:cubicBezTo>
                    <a:pt x="38" y="127"/>
                    <a:pt x="44" y="100"/>
                    <a:pt x="44" y="76"/>
                  </a:cubicBezTo>
                  <a:cubicBezTo>
                    <a:pt x="45" y="51"/>
                    <a:pt x="40" y="21"/>
                    <a:pt x="21" y="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1"/>
            <p:cNvSpPr/>
            <p:nvPr/>
          </p:nvSpPr>
          <p:spPr bwMode="auto">
            <a:xfrm>
              <a:off x="1295400" y="4519613"/>
              <a:ext cx="300038" cy="485775"/>
            </a:xfrm>
            <a:custGeom>
              <a:avLst/>
              <a:gdLst>
                <a:gd name="T0" fmla="*/ 53 w 80"/>
                <a:gd name="T1" fmla="*/ 49 h 129"/>
                <a:gd name="T2" fmla="*/ 0 w 80"/>
                <a:gd name="T3" fmla="*/ 0 h 129"/>
                <a:gd name="T4" fmla="*/ 0 w 80"/>
                <a:gd name="T5" fmla="*/ 0 h 129"/>
                <a:gd name="T6" fmla="*/ 52 w 80"/>
                <a:gd name="T7" fmla="*/ 56 h 129"/>
                <a:gd name="T8" fmla="*/ 76 w 80"/>
                <a:gd name="T9" fmla="*/ 127 h 129"/>
                <a:gd name="T10" fmla="*/ 80 w 80"/>
                <a:gd name="T11" fmla="*/ 126 h 129"/>
                <a:gd name="T12" fmla="*/ 53 w 80"/>
                <a:gd name="T13" fmla="*/ 49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0" h="129">
                  <a:moveTo>
                    <a:pt x="53" y="49"/>
                  </a:moveTo>
                  <a:cubicBezTo>
                    <a:pt x="42" y="28"/>
                    <a:pt x="26" y="3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6" y="9"/>
                    <a:pt x="41" y="33"/>
                    <a:pt x="52" y="56"/>
                  </a:cubicBezTo>
                  <a:cubicBezTo>
                    <a:pt x="63" y="78"/>
                    <a:pt x="70" y="103"/>
                    <a:pt x="76" y="127"/>
                  </a:cubicBezTo>
                  <a:cubicBezTo>
                    <a:pt x="77" y="129"/>
                    <a:pt x="80" y="128"/>
                    <a:pt x="80" y="126"/>
                  </a:cubicBezTo>
                  <a:cubicBezTo>
                    <a:pt x="73" y="99"/>
                    <a:pt x="65" y="73"/>
                    <a:pt x="53" y="49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2"/>
            <p:cNvSpPr/>
            <p:nvPr/>
          </p:nvSpPr>
          <p:spPr bwMode="auto">
            <a:xfrm>
              <a:off x="1471613" y="4975226"/>
              <a:ext cx="300038" cy="300038"/>
            </a:xfrm>
            <a:custGeom>
              <a:avLst/>
              <a:gdLst>
                <a:gd name="T0" fmla="*/ 32 w 80"/>
                <a:gd name="T1" fmla="*/ 1 h 80"/>
                <a:gd name="T2" fmla="*/ 30 w 80"/>
                <a:gd name="T3" fmla="*/ 0 h 80"/>
                <a:gd name="T4" fmla="*/ 28 w 80"/>
                <a:gd name="T5" fmla="*/ 3 h 80"/>
                <a:gd name="T6" fmla="*/ 5 w 80"/>
                <a:gd name="T7" fmla="*/ 64 h 80"/>
                <a:gd name="T8" fmla="*/ 16 w 80"/>
                <a:gd name="T9" fmla="*/ 75 h 80"/>
                <a:gd name="T10" fmla="*/ 27 w 80"/>
                <a:gd name="T11" fmla="*/ 62 h 80"/>
                <a:gd name="T12" fmla="*/ 40 w 80"/>
                <a:gd name="T13" fmla="*/ 79 h 80"/>
                <a:gd name="T14" fmla="*/ 42 w 80"/>
                <a:gd name="T15" fmla="*/ 78 h 80"/>
                <a:gd name="T16" fmla="*/ 50 w 80"/>
                <a:gd name="T17" fmla="*/ 59 h 80"/>
                <a:gd name="T18" fmla="*/ 65 w 80"/>
                <a:gd name="T19" fmla="*/ 68 h 80"/>
                <a:gd name="T20" fmla="*/ 76 w 80"/>
                <a:gd name="T21" fmla="*/ 54 h 80"/>
                <a:gd name="T22" fmla="*/ 32 w 80"/>
                <a:gd name="T23" fmla="*/ 1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0" h="80">
                  <a:moveTo>
                    <a:pt x="32" y="1"/>
                  </a:moveTo>
                  <a:cubicBezTo>
                    <a:pt x="32" y="0"/>
                    <a:pt x="31" y="0"/>
                    <a:pt x="30" y="0"/>
                  </a:cubicBezTo>
                  <a:cubicBezTo>
                    <a:pt x="29" y="0"/>
                    <a:pt x="28" y="1"/>
                    <a:pt x="28" y="3"/>
                  </a:cubicBezTo>
                  <a:cubicBezTo>
                    <a:pt x="15" y="20"/>
                    <a:pt x="0" y="42"/>
                    <a:pt x="5" y="64"/>
                  </a:cubicBezTo>
                  <a:cubicBezTo>
                    <a:pt x="7" y="70"/>
                    <a:pt x="10" y="74"/>
                    <a:pt x="16" y="75"/>
                  </a:cubicBezTo>
                  <a:cubicBezTo>
                    <a:pt x="22" y="75"/>
                    <a:pt x="25" y="68"/>
                    <a:pt x="27" y="62"/>
                  </a:cubicBezTo>
                  <a:cubicBezTo>
                    <a:pt x="29" y="69"/>
                    <a:pt x="33" y="75"/>
                    <a:pt x="40" y="79"/>
                  </a:cubicBezTo>
                  <a:cubicBezTo>
                    <a:pt x="41" y="80"/>
                    <a:pt x="42" y="79"/>
                    <a:pt x="42" y="78"/>
                  </a:cubicBezTo>
                  <a:cubicBezTo>
                    <a:pt x="47" y="72"/>
                    <a:pt x="49" y="66"/>
                    <a:pt x="50" y="59"/>
                  </a:cubicBezTo>
                  <a:cubicBezTo>
                    <a:pt x="54" y="64"/>
                    <a:pt x="58" y="68"/>
                    <a:pt x="65" y="68"/>
                  </a:cubicBezTo>
                  <a:cubicBezTo>
                    <a:pt x="71" y="68"/>
                    <a:pt x="75" y="60"/>
                    <a:pt x="76" y="54"/>
                  </a:cubicBezTo>
                  <a:cubicBezTo>
                    <a:pt x="80" y="28"/>
                    <a:pt x="52" y="10"/>
                    <a:pt x="32" y="1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3"/>
            <p:cNvSpPr/>
            <p:nvPr/>
          </p:nvSpPr>
          <p:spPr bwMode="auto">
            <a:xfrm>
              <a:off x="1774825" y="4598988"/>
              <a:ext cx="792163" cy="1281113"/>
            </a:xfrm>
            <a:custGeom>
              <a:avLst/>
              <a:gdLst>
                <a:gd name="T0" fmla="*/ 199 w 211"/>
                <a:gd name="T1" fmla="*/ 196 h 341"/>
                <a:gd name="T2" fmla="*/ 199 w 211"/>
                <a:gd name="T3" fmla="*/ 196 h 341"/>
                <a:gd name="T4" fmla="*/ 180 w 211"/>
                <a:gd name="T5" fmla="*/ 172 h 341"/>
                <a:gd name="T6" fmla="*/ 152 w 211"/>
                <a:gd name="T7" fmla="*/ 164 h 341"/>
                <a:gd name="T8" fmla="*/ 170 w 211"/>
                <a:gd name="T9" fmla="*/ 157 h 341"/>
                <a:gd name="T10" fmla="*/ 171 w 211"/>
                <a:gd name="T11" fmla="*/ 157 h 341"/>
                <a:gd name="T12" fmla="*/ 171 w 211"/>
                <a:gd name="T13" fmla="*/ 155 h 341"/>
                <a:gd name="T14" fmla="*/ 142 w 211"/>
                <a:gd name="T15" fmla="*/ 127 h 341"/>
                <a:gd name="T16" fmla="*/ 141 w 211"/>
                <a:gd name="T17" fmla="*/ 125 h 341"/>
                <a:gd name="T18" fmla="*/ 103 w 211"/>
                <a:gd name="T19" fmla="*/ 129 h 341"/>
                <a:gd name="T20" fmla="*/ 126 w 211"/>
                <a:gd name="T21" fmla="*/ 116 h 341"/>
                <a:gd name="T22" fmla="*/ 126 w 211"/>
                <a:gd name="T23" fmla="*/ 117 h 341"/>
                <a:gd name="T24" fmla="*/ 128 w 211"/>
                <a:gd name="T25" fmla="*/ 114 h 341"/>
                <a:gd name="T26" fmla="*/ 90 w 211"/>
                <a:gd name="T27" fmla="*/ 90 h 341"/>
                <a:gd name="T28" fmla="*/ 49 w 211"/>
                <a:gd name="T29" fmla="*/ 66 h 341"/>
                <a:gd name="T30" fmla="*/ 1 w 211"/>
                <a:gd name="T31" fmla="*/ 0 h 341"/>
                <a:gd name="T32" fmla="*/ 0 w 211"/>
                <a:gd name="T33" fmla="*/ 1 h 341"/>
                <a:gd name="T34" fmla="*/ 45 w 211"/>
                <a:gd name="T35" fmla="*/ 68 h 341"/>
                <a:gd name="T36" fmla="*/ 42 w 211"/>
                <a:gd name="T37" fmla="*/ 150 h 341"/>
                <a:gd name="T38" fmla="*/ 44 w 211"/>
                <a:gd name="T39" fmla="*/ 152 h 341"/>
                <a:gd name="T40" fmla="*/ 55 w 211"/>
                <a:gd name="T41" fmla="*/ 153 h 341"/>
                <a:gd name="T42" fmla="*/ 53 w 211"/>
                <a:gd name="T43" fmla="*/ 218 h 341"/>
                <a:gd name="T44" fmla="*/ 55 w 211"/>
                <a:gd name="T45" fmla="*/ 220 h 341"/>
                <a:gd name="T46" fmla="*/ 63 w 211"/>
                <a:gd name="T47" fmla="*/ 217 h 341"/>
                <a:gd name="T48" fmla="*/ 71 w 211"/>
                <a:gd name="T49" fmla="*/ 274 h 341"/>
                <a:gd name="T50" fmla="*/ 74 w 211"/>
                <a:gd name="T51" fmla="*/ 274 h 341"/>
                <a:gd name="T52" fmla="*/ 83 w 211"/>
                <a:gd name="T53" fmla="*/ 260 h 341"/>
                <a:gd name="T54" fmla="*/ 124 w 211"/>
                <a:gd name="T55" fmla="*/ 324 h 341"/>
                <a:gd name="T56" fmla="*/ 126 w 211"/>
                <a:gd name="T57" fmla="*/ 323 h 341"/>
                <a:gd name="T58" fmla="*/ 127 w 211"/>
                <a:gd name="T59" fmla="*/ 323 h 341"/>
                <a:gd name="T60" fmla="*/ 135 w 211"/>
                <a:gd name="T61" fmla="*/ 313 h 341"/>
                <a:gd name="T62" fmla="*/ 189 w 211"/>
                <a:gd name="T63" fmla="*/ 336 h 341"/>
                <a:gd name="T64" fmla="*/ 189 w 211"/>
                <a:gd name="T65" fmla="*/ 334 h 341"/>
                <a:gd name="T66" fmla="*/ 207 w 211"/>
                <a:gd name="T67" fmla="*/ 291 h 341"/>
                <a:gd name="T68" fmla="*/ 207 w 211"/>
                <a:gd name="T69" fmla="*/ 291 h 341"/>
                <a:gd name="T70" fmla="*/ 207 w 211"/>
                <a:gd name="T71" fmla="*/ 290 h 341"/>
                <a:gd name="T72" fmla="*/ 207 w 211"/>
                <a:gd name="T73" fmla="*/ 290 h 341"/>
                <a:gd name="T74" fmla="*/ 206 w 211"/>
                <a:gd name="T75" fmla="*/ 290 h 341"/>
                <a:gd name="T76" fmla="*/ 177 w 211"/>
                <a:gd name="T77" fmla="*/ 276 h 341"/>
                <a:gd name="T78" fmla="*/ 206 w 211"/>
                <a:gd name="T79" fmla="*/ 278 h 341"/>
                <a:gd name="T80" fmla="*/ 208 w 211"/>
                <a:gd name="T81" fmla="*/ 277 h 341"/>
                <a:gd name="T82" fmla="*/ 200 w 211"/>
                <a:gd name="T83" fmla="*/ 215 h 341"/>
                <a:gd name="T84" fmla="*/ 200 w 211"/>
                <a:gd name="T85" fmla="*/ 215 h 341"/>
                <a:gd name="T86" fmla="*/ 180 w 211"/>
                <a:gd name="T87" fmla="*/ 199 h 341"/>
                <a:gd name="T88" fmla="*/ 199 w 211"/>
                <a:gd name="T89" fmla="*/ 199 h 341"/>
                <a:gd name="T90" fmla="*/ 200 w 211"/>
                <a:gd name="T91" fmla="*/ 199 h 341"/>
                <a:gd name="T92" fmla="*/ 201 w 211"/>
                <a:gd name="T93" fmla="*/ 198 h 341"/>
                <a:gd name="T94" fmla="*/ 199 w 211"/>
                <a:gd name="T95" fmla="*/ 196 h 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11" h="341">
                  <a:moveTo>
                    <a:pt x="199" y="196"/>
                  </a:moveTo>
                  <a:cubicBezTo>
                    <a:pt x="199" y="196"/>
                    <a:pt x="199" y="196"/>
                    <a:pt x="199" y="196"/>
                  </a:cubicBezTo>
                  <a:cubicBezTo>
                    <a:pt x="193" y="188"/>
                    <a:pt x="188" y="178"/>
                    <a:pt x="180" y="172"/>
                  </a:cubicBezTo>
                  <a:cubicBezTo>
                    <a:pt x="172" y="166"/>
                    <a:pt x="162" y="165"/>
                    <a:pt x="152" y="164"/>
                  </a:cubicBezTo>
                  <a:cubicBezTo>
                    <a:pt x="158" y="162"/>
                    <a:pt x="164" y="159"/>
                    <a:pt x="170" y="157"/>
                  </a:cubicBezTo>
                  <a:cubicBezTo>
                    <a:pt x="170" y="157"/>
                    <a:pt x="171" y="157"/>
                    <a:pt x="171" y="157"/>
                  </a:cubicBezTo>
                  <a:cubicBezTo>
                    <a:pt x="171" y="156"/>
                    <a:pt x="172" y="156"/>
                    <a:pt x="171" y="155"/>
                  </a:cubicBezTo>
                  <a:cubicBezTo>
                    <a:pt x="164" y="144"/>
                    <a:pt x="154" y="133"/>
                    <a:pt x="142" y="127"/>
                  </a:cubicBezTo>
                  <a:cubicBezTo>
                    <a:pt x="142" y="127"/>
                    <a:pt x="143" y="126"/>
                    <a:pt x="141" y="125"/>
                  </a:cubicBezTo>
                  <a:cubicBezTo>
                    <a:pt x="129" y="124"/>
                    <a:pt x="115" y="126"/>
                    <a:pt x="103" y="129"/>
                  </a:cubicBezTo>
                  <a:cubicBezTo>
                    <a:pt x="109" y="123"/>
                    <a:pt x="118" y="121"/>
                    <a:pt x="126" y="116"/>
                  </a:cubicBezTo>
                  <a:cubicBezTo>
                    <a:pt x="126" y="116"/>
                    <a:pt x="126" y="116"/>
                    <a:pt x="126" y="117"/>
                  </a:cubicBezTo>
                  <a:cubicBezTo>
                    <a:pt x="127" y="117"/>
                    <a:pt x="129" y="115"/>
                    <a:pt x="128" y="114"/>
                  </a:cubicBezTo>
                  <a:cubicBezTo>
                    <a:pt x="116" y="106"/>
                    <a:pt x="103" y="99"/>
                    <a:pt x="90" y="90"/>
                  </a:cubicBezTo>
                  <a:cubicBezTo>
                    <a:pt x="77" y="81"/>
                    <a:pt x="64" y="72"/>
                    <a:pt x="49" y="66"/>
                  </a:cubicBezTo>
                  <a:cubicBezTo>
                    <a:pt x="40" y="43"/>
                    <a:pt x="27" y="5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4"/>
                    <a:pt x="34" y="43"/>
                    <a:pt x="45" y="68"/>
                  </a:cubicBezTo>
                  <a:cubicBezTo>
                    <a:pt x="56" y="94"/>
                    <a:pt x="48" y="123"/>
                    <a:pt x="42" y="150"/>
                  </a:cubicBezTo>
                  <a:cubicBezTo>
                    <a:pt x="42" y="151"/>
                    <a:pt x="43" y="152"/>
                    <a:pt x="44" y="152"/>
                  </a:cubicBezTo>
                  <a:cubicBezTo>
                    <a:pt x="48" y="152"/>
                    <a:pt x="52" y="153"/>
                    <a:pt x="55" y="153"/>
                  </a:cubicBezTo>
                  <a:cubicBezTo>
                    <a:pt x="43" y="173"/>
                    <a:pt x="46" y="196"/>
                    <a:pt x="53" y="218"/>
                  </a:cubicBezTo>
                  <a:cubicBezTo>
                    <a:pt x="53" y="219"/>
                    <a:pt x="54" y="220"/>
                    <a:pt x="55" y="220"/>
                  </a:cubicBezTo>
                  <a:cubicBezTo>
                    <a:pt x="58" y="219"/>
                    <a:pt x="60" y="218"/>
                    <a:pt x="63" y="217"/>
                  </a:cubicBezTo>
                  <a:cubicBezTo>
                    <a:pt x="49" y="233"/>
                    <a:pt x="59" y="260"/>
                    <a:pt x="71" y="274"/>
                  </a:cubicBezTo>
                  <a:cubicBezTo>
                    <a:pt x="72" y="275"/>
                    <a:pt x="73" y="275"/>
                    <a:pt x="74" y="274"/>
                  </a:cubicBezTo>
                  <a:cubicBezTo>
                    <a:pt x="76" y="269"/>
                    <a:pt x="80" y="265"/>
                    <a:pt x="83" y="260"/>
                  </a:cubicBezTo>
                  <a:cubicBezTo>
                    <a:pt x="82" y="290"/>
                    <a:pt x="99" y="310"/>
                    <a:pt x="124" y="324"/>
                  </a:cubicBezTo>
                  <a:cubicBezTo>
                    <a:pt x="125" y="325"/>
                    <a:pt x="126" y="324"/>
                    <a:pt x="126" y="323"/>
                  </a:cubicBezTo>
                  <a:cubicBezTo>
                    <a:pt x="126" y="323"/>
                    <a:pt x="127" y="323"/>
                    <a:pt x="127" y="323"/>
                  </a:cubicBezTo>
                  <a:cubicBezTo>
                    <a:pt x="130" y="320"/>
                    <a:pt x="133" y="317"/>
                    <a:pt x="135" y="313"/>
                  </a:cubicBezTo>
                  <a:cubicBezTo>
                    <a:pt x="141" y="337"/>
                    <a:pt x="168" y="341"/>
                    <a:pt x="189" y="336"/>
                  </a:cubicBezTo>
                  <a:cubicBezTo>
                    <a:pt x="190" y="336"/>
                    <a:pt x="190" y="335"/>
                    <a:pt x="189" y="334"/>
                  </a:cubicBezTo>
                  <a:cubicBezTo>
                    <a:pt x="200" y="323"/>
                    <a:pt x="207" y="306"/>
                    <a:pt x="207" y="291"/>
                  </a:cubicBezTo>
                  <a:cubicBezTo>
                    <a:pt x="207" y="291"/>
                    <a:pt x="207" y="291"/>
                    <a:pt x="207" y="291"/>
                  </a:cubicBezTo>
                  <a:cubicBezTo>
                    <a:pt x="207" y="291"/>
                    <a:pt x="207" y="290"/>
                    <a:pt x="207" y="290"/>
                  </a:cubicBezTo>
                  <a:cubicBezTo>
                    <a:pt x="207" y="290"/>
                    <a:pt x="207" y="290"/>
                    <a:pt x="207" y="290"/>
                  </a:cubicBezTo>
                  <a:cubicBezTo>
                    <a:pt x="207" y="290"/>
                    <a:pt x="207" y="290"/>
                    <a:pt x="206" y="290"/>
                  </a:cubicBezTo>
                  <a:cubicBezTo>
                    <a:pt x="198" y="282"/>
                    <a:pt x="188" y="279"/>
                    <a:pt x="177" y="276"/>
                  </a:cubicBezTo>
                  <a:cubicBezTo>
                    <a:pt x="187" y="275"/>
                    <a:pt x="196" y="275"/>
                    <a:pt x="206" y="278"/>
                  </a:cubicBezTo>
                  <a:cubicBezTo>
                    <a:pt x="206" y="278"/>
                    <a:pt x="208" y="278"/>
                    <a:pt x="208" y="277"/>
                  </a:cubicBezTo>
                  <a:cubicBezTo>
                    <a:pt x="211" y="257"/>
                    <a:pt x="210" y="233"/>
                    <a:pt x="200" y="215"/>
                  </a:cubicBezTo>
                  <a:cubicBezTo>
                    <a:pt x="200" y="215"/>
                    <a:pt x="200" y="215"/>
                    <a:pt x="200" y="215"/>
                  </a:cubicBezTo>
                  <a:cubicBezTo>
                    <a:pt x="197" y="207"/>
                    <a:pt x="188" y="202"/>
                    <a:pt x="180" y="199"/>
                  </a:cubicBezTo>
                  <a:cubicBezTo>
                    <a:pt x="186" y="197"/>
                    <a:pt x="192" y="197"/>
                    <a:pt x="199" y="199"/>
                  </a:cubicBezTo>
                  <a:cubicBezTo>
                    <a:pt x="199" y="200"/>
                    <a:pt x="200" y="199"/>
                    <a:pt x="200" y="199"/>
                  </a:cubicBezTo>
                  <a:cubicBezTo>
                    <a:pt x="201" y="199"/>
                    <a:pt x="201" y="199"/>
                    <a:pt x="201" y="198"/>
                  </a:cubicBezTo>
                  <a:cubicBezTo>
                    <a:pt x="201" y="197"/>
                    <a:pt x="201" y="196"/>
                    <a:pt x="199" y="196"/>
                  </a:cubicBezTo>
                  <a:close/>
                </a:path>
              </a:pathLst>
            </a:custGeom>
            <a:solidFill>
              <a:srgbClr val="1568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4"/>
            <p:cNvSpPr/>
            <p:nvPr/>
          </p:nvSpPr>
          <p:spPr bwMode="auto">
            <a:xfrm>
              <a:off x="250825" y="4764088"/>
              <a:ext cx="354013" cy="503238"/>
            </a:xfrm>
            <a:custGeom>
              <a:avLst/>
              <a:gdLst>
                <a:gd name="T0" fmla="*/ 93 w 94"/>
                <a:gd name="T1" fmla="*/ 130 h 134"/>
                <a:gd name="T2" fmla="*/ 1 w 94"/>
                <a:gd name="T3" fmla="*/ 23 h 134"/>
                <a:gd name="T4" fmla="*/ 0 w 94"/>
                <a:gd name="T5" fmla="*/ 24 h 134"/>
                <a:gd name="T6" fmla="*/ 0 w 94"/>
                <a:gd name="T7" fmla="*/ 25 h 134"/>
                <a:gd name="T8" fmla="*/ 90 w 94"/>
                <a:gd name="T9" fmla="*/ 132 h 134"/>
                <a:gd name="T10" fmla="*/ 90 w 94"/>
                <a:gd name="T11" fmla="*/ 132 h 134"/>
                <a:gd name="T12" fmla="*/ 93 w 94"/>
                <a:gd name="T13" fmla="*/ 132 h 134"/>
                <a:gd name="T14" fmla="*/ 93 w 94"/>
                <a:gd name="T15" fmla="*/ 131 h 134"/>
                <a:gd name="T16" fmla="*/ 93 w 94"/>
                <a:gd name="T17" fmla="*/ 130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4" h="134">
                  <a:moveTo>
                    <a:pt x="93" y="130"/>
                  </a:moveTo>
                  <a:cubicBezTo>
                    <a:pt x="84" y="92"/>
                    <a:pt x="55" y="0"/>
                    <a:pt x="1" y="23"/>
                  </a:cubicBezTo>
                  <a:cubicBezTo>
                    <a:pt x="0" y="23"/>
                    <a:pt x="0" y="24"/>
                    <a:pt x="0" y="24"/>
                  </a:cubicBezTo>
                  <a:cubicBezTo>
                    <a:pt x="0" y="24"/>
                    <a:pt x="0" y="24"/>
                    <a:pt x="0" y="25"/>
                  </a:cubicBezTo>
                  <a:cubicBezTo>
                    <a:pt x="12" y="72"/>
                    <a:pt x="47" y="111"/>
                    <a:pt x="90" y="132"/>
                  </a:cubicBezTo>
                  <a:cubicBezTo>
                    <a:pt x="90" y="132"/>
                    <a:pt x="90" y="132"/>
                    <a:pt x="90" y="132"/>
                  </a:cubicBezTo>
                  <a:cubicBezTo>
                    <a:pt x="91" y="134"/>
                    <a:pt x="94" y="134"/>
                    <a:pt x="93" y="132"/>
                  </a:cubicBezTo>
                  <a:cubicBezTo>
                    <a:pt x="93" y="131"/>
                    <a:pt x="93" y="131"/>
                    <a:pt x="93" y="131"/>
                  </a:cubicBezTo>
                  <a:cubicBezTo>
                    <a:pt x="93" y="131"/>
                    <a:pt x="93" y="130"/>
                    <a:pt x="93" y="130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5"/>
            <p:cNvSpPr/>
            <p:nvPr/>
          </p:nvSpPr>
          <p:spPr bwMode="auto">
            <a:xfrm>
              <a:off x="1512888" y="3544888"/>
              <a:ext cx="1117600" cy="1004888"/>
            </a:xfrm>
            <a:custGeom>
              <a:avLst/>
              <a:gdLst>
                <a:gd name="T0" fmla="*/ 273 w 298"/>
                <a:gd name="T1" fmla="*/ 49 h 267"/>
                <a:gd name="T2" fmla="*/ 273 w 298"/>
                <a:gd name="T3" fmla="*/ 50 h 267"/>
                <a:gd name="T4" fmla="*/ 242 w 298"/>
                <a:gd name="T5" fmla="*/ 62 h 267"/>
                <a:gd name="T6" fmla="*/ 270 w 298"/>
                <a:gd name="T7" fmla="*/ 25 h 267"/>
                <a:gd name="T8" fmla="*/ 254 w 298"/>
                <a:gd name="T9" fmla="*/ 6 h 267"/>
                <a:gd name="T10" fmla="*/ 254 w 298"/>
                <a:gd name="T11" fmla="*/ 17 h 267"/>
                <a:gd name="T12" fmla="*/ 216 w 298"/>
                <a:gd name="T13" fmla="*/ 87 h 267"/>
                <a:gd name="T14" fmla="*/ 220 w 298"/>
                <a:gd name="T15" fmla="*/ 37 h 267"/>
                <a:gd name="T16" fmla="*/ 194 w 298"/>
                <a:gd name="T17" fmla="*/ 45 h 267"/>
                <a:gd name="T18" fmla="*/ 209 w 298"/>
                <a:gd name="T19" fmla="*/ 53 h 267"/>
                <a:gd name="T20" fmla="*/ 214 w 298"/>
                <a:gd name="T21" fmla="*/ 89 h 267"/>
                <a:gd name="T22" fmla="*/ 152 w 298"/>
                <a:gd name="T23" fmla="*/ 154 h 267"/>
                <a:gd name="T24" fmla="*/ 176 w 298"/>
                <a:gd name="T25" fmla="*/ 92 h 267"/>
                <a:gd name="T26" fmla="*/ 153 w 298"/>
                <a:gd name="T27" fmla="*/ 77 h 267"/>
                <a:gd name="T28" fmla="*/ 157 w 298"/>
                <a:gd name="T29" fmla="*/ 94 h 267"/>
                <a:gd name="T30" fmla="*/ 150 w 298"/>
                <a:gd name="T31" fmla="*/ 156 h 267"/>
                <a:gd name="T32" fmla="*/ 83 w 298"/>
                <a:gd name="T33" fmla="*/ 211 h 267"/>
                <a:gd name="T34" fmla="*/ 127 w 298"/>
                <a:gd name="T35" fmla="*/ 147 h 267"/>
                <a:gd name="T36" fmla="*/ 104 w 298"/>
                <a:gd name="T37" fmla="*/ 137 h 267"/>
                <a:gd name="T38" fmla="*/ 106 w 298"/>
                <a:gd name="T39" fmla="*/ 152 h 267"/>
                <a:gd name="T40" fmla="*/ 44 w 298"/>
                <a:gd name="T41" fmla="*/ 239 h 267"/>
                <a:gd name="T42" fmla="*/ 29 w 298"/>
                <a:gd name="T43" fmla="*/ 229 h 267"/>
                <a:gd name="T44" fmla="*/ 46 w 298"/>
                <a:gd name="T45" fmla="*/ 204 h 267"/>
                <a:gd name="T46" fmla="*/ 23 w 298"/>
                <a:gd name="T47" fmla="*/ 190 h 267"/>
                <a:gd name="T48" fmla="*/ 31 w 298"/>
                <a:gd name="T49" fmla="*/ 208 h 267"/>
                <a:gd name="T50" fmla="*/ 1 w 298"/>
                <a:gd name="T51" fmla="*/ 266 h 267"/>
                <a:gd name="T52" fmla="*/ 40 w 298"/>
                <a:gd name="T53" fmla="*/ 247 h 267"/>
                <a:gd name="T54" fmla="*/ 100 w 298"/>
                <a:gd name="T55" fmla="*/ 237 h 267"/>
                <a:gd name="T56" fmla="*/ 120 w 298"/>
                <a:gd name="T57" fmla="*/ 246 h 267"/>
                <a:gd name="T58" fmla="*/ 105 w 298"/>
                <a:gd name="T59" fmla="*/ 222 h 267"/>
                <a:gd name="T60" fmla="*/ 101 w 298"/>
                <a:gd name="T61" fmla="*/ 232 h 267"/>
                <a:gd name="T62" fmla="*/ 53 w 298"/>
                <a:gd name="T63" fmla="*/ 239 h 267"/>
                <a:gd name="T64" fmla="*/ 125 w 298"/>
                <a:gd name="T65" fmla="*/ 184 h 267"/>
                <a:gd name="T66" fmla="*/ 177 w 298"/>
                <a:gd name="T67" fmla="*/ 202 h 267"/>
                <a:gd name="T68" fmla="*/ 195 w 298"/>
                <a:gd name="T69" fmla="*/ 206 h 267"/>
                <a:gd name="T70" fmla="*/ 182 w 298"/>
                <a:gd name="T71" fmla="*/ 183 h 267"/>
                <a:gd name="T72" fmla="*/ 127 w 298"/>
                <a:gd name="T73" fmla="*/ 182 h 267"/>
                <a:gd name="T74" fmla="*/ 189 w 298"/>
                <a:gd name="T75" fmla="*/ 125 h 267"/>
                <a:gd name="T76" fmla="*/ 229 w 298"/>
                <a:gd name="T77" fmla="*/ 137 h 267"/>
                <a:gd name="T78" fmla="*/ 247 w 298"/>
                <a:gd name="T79" fmla="*/ 122 h 267"/>
                <a:gd name="T80" fmla="*/ 235 w 298"/>
                <a:gd name="T81" fmla="*/ 119 h 267"/>
                <a:gd name="T82" fmla="*/ 231 w 298"/>
                <a:gd name="T83" fmla="*/ 121 h 267"/>
                <a:gd name="T84" fmla="*/ 228 w 298"/>
                <a:gd name="T85" fmla="*/ 125 h 267"/>
                <a:gd name="T86" fmla="*/ 240 w 298"/>
                <a:gd name="T87" fmla="*/ 65 h 267"/>
                <a:gd name="T88" fmla="*/ 275 w 298"/>
                <a:gd name="T89" fmla="*/ 55 h 267"/>
                <a:gd name="T90" fmla="*/ 297 w 298"/>
                <a:gd name="T91" fmla="*/ 46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8" h="267">
                  <a:moveTo>
                    <a:pt x="282" y="35"/>
                  </a:moveTo>
                  <a:cubicBezTo>
                    <a:pt x="277" y="37"/>
                    <a:pt x="273" y="43"/>
                    <a:pt x="273" y="49"/>
                  </a:cubicBezTo>
                  <a:cubicBezTo>
                    <a:pt x="273" y="49"/>
                    <a:pt x="273" y="49"/>
                    <a:pt x="273" y="49"/>
                  </a:cubicBezTo>
                  <a:cubicBezTo>
                    <a:pt x="273" y="50"/>
                    <a:pt x="273" y="50"/>
                    <a:pt x="273" y="50"/>
                  </a:cubicBezTo>
                  <a:cubicBezTo>
                    <a:pt x="273" y="51"/>
                    <a:pt x="273" y="52"/>
                    <a:pt x="273" y="52"/>
                  </a:cubicBezTo>
                  <a:cubicBezTo>
                    <a:pt x="262" y="55"/>
                    <a:pt x="252" y="59"/>
                    <a:pt x="242" y="62"/>
                  </a:cubicBezTo>
                  <a:cubicBezTo>
                    <a:pt x="249" y="51"/>
                    <a:pt x="256" y="39"/>
                    <a:pt x="261" y="26"/>
                  </a:cubicBezTo>
                  <a:cubicBezTo>
                    <a:pt x="264" y="27"/>
                    <a:pt x="267" y="27"/>
                    <a:pt x="270" y="25"/>
                  </a:cubicBezTo>
                  <a:cubicBezTo>
                    <a:pt x="275" y="21"/>
                    <a:pt x="277" y="14"/>
                    <a:pt x="274" y="8"/>
                  </a:cubicBezTo>
                  <a:cubicBezTo>
                    <a:pt x="271" y="2"/>
                    <a:pt x="259" y="0"/>
                    <a:pt x="254" y="6"/>
                  </a:cubicBezTo>
                  <a:cubicBezTo>
                    <a:pt x="253" y="9"/>
                    <a:pt x="253" y="12"/>
                    <a:pt x="254" y="16"/>
                  </a:cubicBezTo>
                  <a:cubicBezTo>
                    <a:pt x="254" y="16"/>
                    <a:pt x="254" y="16"/>
                    <a:pt x="254" y="17"/>
                  </a:cubicBezTo>
                  <a:cubicBezTo>
                    <a:pt x="255" y="20"/>
                    <a:pt x="256" y="23"/>
                    <a:pt x="259" y="25"/>
                  </a:cubicBezTo>
                  <a:cubicBezTo>
                    <a:pt x="246" y="47"/>
                    <a:pt x="231" y="68"/>
                    <a:pt x="216" y="87"/>
                  </a:cubicBezTo>
                  <a:cubicBezTo>
                    <a:pt x="215" y="75"/>
                    <a:pt x="214" y="63"/>
                    <a:pt x="212" y="52"/>
                  </a:cubicBezTo>
                  <a:cubicBezTo>
                    <a:pt x="218" y="49"/>
                    <a:pt x="221" y="43"/>
                    <a:pt x="220" y="37"/>
                  </a:cubicBezTo>
                  <a:cubicBezTo>
                    <a:pt x="219" y="31"/>
                    <a:pt x="213" y="27"/>
                    <a:pt x="207" y="28"/>
                  </a:cubicBezTo>
                  <a:cubicBezTo>
                    <a:pt x="200" y="29"/>
                    <a:pt x="190" y="37"/>
                    <a:pt x="194" y="45"/>
                  </a:cubicBezTo>
                  <a:cubicBezTo>
                    <a:pt x="196" y="50"/>
                    <a:pt x="202" y="53"/>
                    <a:pt x="207" y="51"/>
                  </a:cubicBezTo>
                  <a:cubicBezTo>
                    <a:pt x="207" y="52"/>
                    <a:pt x="208" y="53"/>
                    <a:pt x="209" y="53"/>
                  </a:cubicBezTo>
                  <a:cubicBezTo>
                    <a:pt x="209" y="53"/>
                    <a:pt x="209" y="52"/>
                    <a:pt x="209" y="52"/>
                  </a:cubicBezTo>
                  <a:cubicBezTo>
                    <a:pt x="211" y="65"/>
                    <a:pt x="212" y="77"/>
                    <a:pt x="214" y="89"/>
                  </a:cubicBezTo>
                  <a:cubicBezTo>
                    <a:pt x="195" y="112"/>
                    <a:pt x="175" y="133"/>
                    <a:pt x="153" y="153"/>
                  </a:cubicBezTo>
                  <a:cubicBezTo>
                    <a:pt x="153" y="153"/>
                    <a:pt x="153" y="154"/>
                    <a:pt x="152" y="154"/>
                  </a:cubicBezTo>
                  <a:cubicBezTo>
                    <a:pt x="154" y="135"/>
                    <a:pt x="159" y="116"/>
                    <a:pt x="164" y="98"/>
                  </a:cubicBezTo>
                  <a:cubicBezTo>
                    <a:pt x="169" y="99"/>
                    <a:pt x="174" y="97"/>
                    <a:pt x="176" y="92"/>
                  </a:cubicBezTo>
                  <a:cubicBezTo>
                    <a:pt x="179" y="85"/>
                    <a:pt x="178" y="75"/>
                    <a:pt x="172" y="71"/>
                  </a:cubicBezTo>
                  <a:cubicBezTo>
                    <a:pt x="166" y="65"/>
                    <a:pt x="155" y="70"/>
                    <a:pt x="153" y="77"/>
                  </a:cubicBezTo>
                  <a:cubicBezTo>
                    <a:pt x="151" y="83"/>
                    <a:pt x="153" y="89"/>
                    <a:pt x="157" y="93"/>
                  </a:cubicBezTo>
                  <a:cubicBezTo>
                    <a:pt x="157" y="93"/>
                    <a:pt x="157" y="93"/>
                    <a:pt x="157" y="94"/>
                  </a:cubicBezTo>
                  <a:cubicBezTo>
                    <a:pt x="159" y="95"/>
                    <a:pt x="160" y="96"/>
                    <a:pt x="162" y="97"/>
                  </a:cubicBezTo>
                  <a:cubicBezTo>
                    <a:pt x="157" y="116"/>
                    <a:pt x="150" y="136"/>
                    <a:pt x="150" y="156"/>
                  </a:cubicBezTo>
                  <a:cubicBezTo>
                    <a:pt x="130" y="174"/>
                    <a:pt x="108" y="192"/>
                    <a:pt x="86" y="209"/>
                  </a:cubicBezTo>
                  <a:cubicBezTo>
                    <a:pt x="85" y="210"/>
                    <a:pt x="84" y="210"/>
                    <a:pt x="83" y="211"/>
                  </a:cubicBezTo>
                  <a:cubicBezTo>
                    <a:pt x="90" y="191"/>
                    <a:pt x="98" y="172"/>
                    <a:pt x="108" y="153"/>
                  </a:cubicBezTo>
                  <a:cubicBezTo>
                    <a:pt x="115" y="157"/>
                    <a:pt x="125" y="154"/>
                    <a:pt x="127" y="147"/>
                  </a:cubicBezTo>
                  <a:cubicBezTo>
                    <a:pt x="130" y="141"/>
                    <a:pt x="128" y="132"/>
                    <a:pt x="122" y="128"/>
                  </a:cubicBezTo>
                  <a:cubicBezTo>
                    <a:pt x="115" y="123"/>
                    <a:pt x="107" y="130"/>
                    <a:pt x="104" y="137"/>
                  </a:cubicBezTo>
                  <a:cubicBezTo>
                    <a:pt x="103" y="137"/>
                    <a:pt x="103" y="137"/>
                    <a:pt x="104" y="138"/>
                  </a:cubicBezTo>
                  <a:cubicBezTo>
                    <a:pt x="102" y="142"/>
                    <a:pt x="102" y="148"/>
                    <a:pt x="106" y="152"/>
                  </a:cubicBezTo>
                  <a:cubicBezTo>
                    <a:pt x="94" y="170"/>
                    <a:pt x="85" y="191"/>
                    <a:pt x="82" y="212"/>
                  </a:cubicBezTo>
                  <a:cubicBezTo>
                    <a:pt x="69" y="222"/>
                    <a:pt x="57" y="231"/>
                    <a:pt x="44" y="239"/>
                  </a:cubicBezTo>
                  <a:cubicBezTo>
                    <a:pt x="39" y="243"/>
                    <a:pt x="32" y="247"/>
                    <a:pt x="26" y="250"/>
                  </a:cubicBezTo>
                  <a:cubicBezTo>
                    <a:pt x="27" y="243"/>
                    <a:pt x="28" y="236"/>
                    <a:pt x="29" y="229"/>
                  </a:cubicBezTo>
                  <a:cubicBezTo>
                    <a:pt x="31" y="222"/>
                    <a:pt x="33" y="216"/>
                    <a:pt x="34" y="209"/>
                  </a:cubicBezTo>
                  <a:cubicBezTo>
                    <a:pt x="38" y="209"/>
                    <a:pt x="43" y="208"/>
                    <a:pt x="46" y="204"/>
                  </a:cubicBezTo>
                  <a:cubicBezTo>
                    <a:pt x="50" y="197"/>
                    <a:pt x="49" y="188"/>
                    <a:pt x="43" y="183"/>
                  </a:cubicBezTo>
                  <a:cubicBezTo>
                    <a:pt x="35" y="178"/>
                    <a:pt x="25" y="182"/>
                    <a:pt x="23" y="190"/>
                  </a:cubicBezTo>
                  <a:cubicBezTo>
                    <a:pt x="21" y="195"/>
                    <a:pt x="23" y="202"/>
                    <a:pt x="28" y="205"/>
                  </a:cubicBezTo>
                  <a:cubicBezTo>
                    <a:pt x="29" y="206"/>
                    <a:pt x="30" y="207"/>
                    <a:pt x="31" y="208"/>
                  </a:cubicBezTo>
                  <a:cubicBezTo>
                    <a:pt x="25" y="221"/>
                    <a:pt x="24" y="238"/>
                    <a:pt x="23" y="252"/>
                  </a:cubicBezTo>
                  <a:cubicBezTo>
                    <a:pt x="15" y="256"/>
                    <a:pt x="7" y="260"/>
                    <a:pt x="1" y="266"/>
                  </a:cubicBezTo>
                  <a:cubicBezTo>
                    <a:pt x="0" y="266"/>
                    <a:pt x="0" y="267"/>
                    <a:pt x="1" y="266"/>
                  </a:cubicBezTo>
                  <a:cubicBezTo>
                    <a:pt x="15" y="264"/>
                    <a:pt x="29" y="255"/>
                    <a:pt x="40" y="247"/>
                  </a:cubicBezTo>
                  <a:cubicBezTo>
                    <a:pt x="43" y="245"/>
                    <a:pt x="47" y="243"/>
                    <a:pt x="50" y="241"/>
                  </a:cubicBezTo>
                  <a:cubicBezTo>
                    <a:pt x="66" y="242"/>
                    <a:pt x="84" y="241"/>
                    <a:pt x="100" y="237"/>
                  </a:cubicBezTo>
                  <a:cubicBezTo>
                    <a:pt x="100" y="238"/>
                    <a:pt x="101" y="239"/>
                    <a:pt x="101" y="240"/>
                  </a:cubicBezTo>
                  <a:cubicBezTo>
                    <a:pt x="104" y="248"/>
                    <a:pt x="113" y="249"/>
                    <a:pt x="120" y="246"/>
                  </a:cubicBezTo>
                  <a:cubicBezTo>
                    <a:pt x="127" y="243"/>
                    <a:pt x="129" y="236"/>
                    <a:pt x="126" y="229"/>
                  </a:cubicBezTo>
                  <a:cubicBezTo>
                    <a:pt x="122" y="223"/>
                    <a:pt x="111" y="218"/>
                    <a:pt x="105" y="222"/>
                  </a:cubicBezTo>
                  <a:cubicBezTo>
                    <a:pt x="104" y="223"/>
                    <a:pt x="104" y="224"/>
                    <a:pt x="104" y="225"/>
                  </a:cubicBezTo>
                  <a:cubicBezTo>
                    <a:pt x="102" y="227"/>
                    <a:pt x="101" y="229"/>
                    <a:pt x="101" y="232"/>
                  </a:cubicBezTo>
                  <a:cubicBezTo>
                    <a:pt x="93" y="233"/>
                    <a:pt x="85" y="236"/>
                    <a:pt x="77" y="237"/>
                  </a:cubicBezTo>
                  <a:cubicBezTo>
                    <a:pt x="69" y="238"/>
                    <a:pt x="61" y="239"/>
                    <a:pt x="53" y="239"/>
                  </a:cubicBezTo>
                  <a:cubicBezTo>
                    <a:pt x="64" y="232"/>
                    <a:pt x="75" y="223"/>
                    <a:pt x="86" y="215"/>
                  </a:cubicBezTo>
                  <a:cubicBezTo>
                    <a:pt x="99" y="205"/>
                    <a:pt x="112" y="195"/>
                    <a:pt x="125" y="184"/>
                  </a:cubicBezTo>
                  <a:cubicBezTo>
                    <a:pt x="141" y="190"/>
                    <a:pt x="158" y="194"/>
                    <a:pt x="175" y="195"/>
                  </a:cubicBezTo>
                  <a:cubicBezTo>
                    <a:pt x="175" y="197"/>
                    <a:pt x="176" y="199"/>
                    <a:pt x="177" y="202"/>
                  </a:cubicBezTo>
                  <a:cubicBezTo>
                    <a:pt x="178" y="202"/>
                    <a:pt x="178" y="202"/>
                    <a:pt x="178" y="202"/>
                  </a:cubicBezTo>
                  <a:cubicBezTo>
                    <a:pt x="182" y="207"/>
                    <a:pt x="189" y="209"/>
                    <a:pt x="195" y="206"/>
                  </a:cubicBezTo>
                  <a:cubicBezTo>
                    <a:pt x="202" y="203"/>
                    <a:pt x="207" y="192"/>
                    <a:pt x="201" y="185"/>
                  </a:cubicBezTo>
                  <a:cubicBezTo>
                    <a:pt x="197" y="180"/>
                    <a:pt x="188" y="180"/>
                    <a:pt x="182" y="183"/>
                  </a:cubicBezTo>
                  <a:cubicBezTo>
                    <a:pt x="179" y="185"/>
                    <a:pt x="176" y="188"/>
                    <a:pt x="175" y="191"/>
                  </a:cubicBezTo>
                  <a:cubicBezTo>
                    <a:pt x="159" y="190"/>
                    <a:pt x="143" y="187"/>
                    <a:pt x="127" y="182"/>
                  </a:cubicBezTo>
                  <a:cubicBezTo>
                    <a:pt x="135" y="175"/>
                    <a:pt x="144" y="168"/>
                    <a:pt x="152" y="161"/>
                  </a:cubicBezTo>
                  <a:cubicBezTo>
                    <a:pt x="164" y="150"/>
                    <a:pt x="177" y="138"/>
                    <a:pt x="189" y="125"/>
                  </a:cubicBezTo>
                  <a:cubicBezTo>
                    <a:pt x="201" y="130"/>
                    <a:pt x="215" y="130"/>
                    <a:pt x="227" y="129"/>
                  </a:cubicBezTo>
                  <a:cubicBezTo>
                    <a:pt x="227" y="132"/>
                    <a:pt x="227" y="135"/>
                    <a:pt x="229" y="137"/>
                  </a:cubicBezTo>
                  <a:cubicBezTo>
                    <a:pt x="233" y="143"/>
                    <a:pt x="244" y="143"/>
                    <a:pt x="249" y="138"/>
                  </a:cubicBezTo>
                  <a:cubicBezTo>
                    <a:pt x="252" y="133"/>
                    <a:pt x="251" y="126"/>
                    <a:pt x="247" y="122"/>
                  </a:cubicBezTo>
                  <a:cubicBezTo>
                    <a:pt x="244" y="118"/>
                    <a:pt x="239" y="118"/>
                    <a:pt x="234" y="119"/>
                  </a:cubicBezTo>
                  <a:cubicBezTo>
                    <a:pt x="235" y="119"/>
                    <a:pt x="235" y="119"/>
                    <a:pt x="235" y="119"/>
                  </a:cubicBezTo>
                  <a:cubicBezTo>
                    <a:pt x="235" y="119"/>
                    <a:pt x="235" y="118"/>
                    <a:pt x="234" y="118"/>
                  </a:cubicBezTo>
                  <a:cubicBezTo>
                    <a:pt x="233" y="119"/>
                    <a:pt x="232" y="120"/>
                    <a:pt x="231" y="121"/>
                  </a:cubicBezTo>
                  <a:cubicBezTo>
                    <a:pt x="230" y="122"/>
                    <a:pt x="229" y="123"/>
                    <a:pt x="228" y="124"/>
                  </a:cubicBezTo>
                  <a:cubicBezTo>
                    <a:pt x="228" y="124"/>
                    <a:pt x="228" y="124"/>
                    <a:pt x="228" y="125"/>
                  </a:cubicBezTo>
                  <a:cubicBezTo>
                    <a:pt x="215" y="125"/>
                    <a:pt x="203" y="126"/>
                    <a:pt x="191" y="124"/>
                  </a:cubicBezTo>
                  <a:cubicBezTo>
                    <a:pt x="209" y="106"/>
                    <a:pt x="226" y="86"/>
                    <a:pt x="240" y="65"/>
                  </a:cubicBezTo>
                  <a:cubicBezTo>
                    <a:pt x="252" y="62"/>
                    <a:pt x="264" y="59"/>
                    <a:pt x="275" y="55"/>
                  </a:cubicBezTo>
                  <a:cubicBezTo>
                    <a:pt x="275" y="55"/>
                    <a:pt x="275" y="55"/>
                    <a:pt x="275" y="55"/>
                  </a:cubicBezTo>
                  <a:cubicBezTo>
                    <a:pt x="278" y="58"/>
                    <a:pt x="283" y="59"/>
                    <a:pt x="287" y="59"/>
                  </a:cubicBezTo>
                  <a:cubicBezTo>
                    <a:pt x="293" y="57"/>
                    <a:pt x="298" y="52"/>
                    <a:pt x="297" y="46"/>
                  </a:cubicBezTo>
                  <a:cubicBezTo>
                    <a:pt x="296" y="39"/>
                    <a:pt x="289" y="32"/>
                    <a:pt x="282" y="35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26"/>
            <p:cNvSpPr/>
            <p:nvPr/>
          </p:nvSpPr>
          <p:spPr bwMode="auto">
            <a:xfrm>
              <a:off x="1931988" y="3819526"/>
              <a:ext cx="1227138" cy="917575"/>
            </a:xfrm>
            <a:custGeom>
              <a:avLst/>
              <a:gdLst>
                <a:gd name="T0" fmla="*/ 323 w 327"/>
                <a:gd name="T1" fmla="*/ 1 h 244"/>
                <a:gd name="T2" fmla="*/ 288 w 327"/>
                <a:gd name="T3" fmla="*/ 30 h 244"/>
                <a:gd name="T4" fmla="*/ 254 w 327"/>
                <a:gd name="T5" fmla="*/ 54 h 244"/>
                <a:gd name="T6" fmla="*/ 215 w 327"/>
                <a:gd name="T7" fmla="*/ 118 h 244"/>
                <a:gd name="T8" fmla="*/ 194 w 327"/>
                <a:gd name="T9" fmla="*/ 132 h 244"/>
                <a:gd name="T10" fmla="*/ 127 w 327"/>
                <a:gd name="T11" fmla="*/ 170 h 244"/>
                <a:gd name="T12" fmla="*/ 146 w 327"/>
                <a:gd name="T13" fmla="*/ 142 h 244"/>
                <a:gd name="T14" fmla="*/ 151 w 327"/>
                <a:gd name="T15" fmla="*/ 131 h 244"/>
                <a:gd name="T16" fmla="*/ 190 w 327"/>
                <a:gd name="T17" fmla="*/ 12 h 244"/>
                <a:gd name="T18" fmla="*/ 190 w 327"/>
                <a:gd name="T19" fmla="*/ 9 h 244"/>
                <a:gd name="T20" fmla="*/ 188 w 327"/>
                <a:gd name="T21" fmla="*/ 8 h 244"/>
                <a:gd name="T22" fmla="*/ 173 w 327"/>
                <a:gd name="T23" fmla="*/ 39 h 244"/>
                <a:gd name="T24" fmla="*/ 154 w 327"/>
                <a:gd name="T25" fmla="*/ 70 h 244"/>
                <a:gd name="T26" fmla="*/ 147 w 327"/>
                <a:gd name="T27" fmla="*/ 130 h 244"/>
                <a:gd name="T28" fmla="*/ 147 w 327"/>
                <a:gd name="T29" fmla="*/ 131 h 244"/>
                <a:gd name="T30" fmla="*/ 144 w 327"/>
                <a:gd name="T31" fmla="*/ 138 h 244"/>
                <a:gd name="T32" fmla="*/ 122 w 327"/>
                <a:gd name="T33" fmla="*/ 172 h 244"/>
                <a:gd name="T34" fmla="*/ 85 w 327"/>
                <a:gd name="T35" fmla="*/ 191 h 244"/>
                <a:gd name="T36" fmla="*/ 84 w 327"/>
                <a:gd name="T37" fmla="*/ 191 h 244"/>
                <a:gd name="T38" fmla="*/ 84 w 327"/>
                <a:gd name="T39" fmla="*/ 191 h 244"/>
                <a:gd name="T40" fmla="*/ 64 w 327"/>
                <a:gd name="T41" fmla="*/ 200 h 244"/>
                <a:gd name="T42" fmla="*/ 0 w 327"/>
                <a:gd name="T43" fmla="*/ 218 h 244"/>
                <a:gd name="T44" fmla="*/ 0 w 327"/>
                <a:gd name="T45" fmla="*/ 219 h 244"/>
                <a:gd name="T46" fmla="*/ 57 w 327"/>
                <a:gd name="T47" fmla="*/ 207 h 244"/>
                <a:gd name="T48" fmla="*/ 86 w 327"/>
                <a:gd name="T49" fmla="*/ 194 h 244"/>
                <a:gd name="T50" fmla="*/ 148 w 327"/>
                <a:gd name="T51" fmla="*/ 214 h 244"/>
                <a:gd name="T52" fmla="*/ 200 w 327"/>
                <a:gd name="T53" fmla="*/ 215 h 244"/>
                <a:gd name="T54" fmla="*/ 294 w 327"/>
                <a:gd name="T55" fmla="*/ 168 h 244"/>
                <a:gd name="T56" fmla="*/ 293 w 327"/>
                <a:gd name="T57" fmla="*/ 168 h 244"/>
                <a:gd name="T58" fmla="*/ 294 w 327"/>
                <a:gd name="T59" fmla="*/ 167 h 244"/>
                <a:gd name="T60" fmla="*/ 293 w 327"/>
                <a:gd name="T61" fmla="*/ 164 h 244"/>
                <a:gd name="T62" fmla="*/ 198 w 327"/>
                <a:gd name="T63" fmla="*/ 211 h 244"/>
                <a:gd name="T64" fmla="*/ 198 w 327"/>
                <a:gd name="T65" fmla="*/ 211 h 244"/>
                <a:gd name="T66" fmla="*/ 154 w 327"/>
                <a:gd name="T67" fmla="*/ 211 h 244"/>
                <a:gd name="T68" fmla="*/ 88 w 327"/>
                <a:gd name="T69" fmla="*/ 193 h 244"/>
                <a:gd name="T70" fmla="*/ 120 w 327"/>
                <a:gd name="T71" fmla="*/ 178 h 244"/>
                <a:gd name="T72" fmla="*/ 216 w 327"/>
                <a:gd name="T73" fmla="*/ 123 h 244"/>
                <a:gd name="T74" fmla="*/ 216 w 327"/>
                <a:gd name="T75" fmla="*/ 123 h 244"/>
                <a:gd name="T76" fmla="*/ 292 w 327"/>
                <a:gd name="T77" fmla="*/ 105 h 244"/>
                <a:gd name="T78" fmla="*/ 317 w 327"/>
                <a:gd name="T79" fmla="*/ 60 h 244"/>
                <a:gd name="T80" fmla="*/ 324 w 327"/>
                <a:gd name="T81" fmla="*/ 4 h 244"/>
                <a:gd name="T82" fmla="*/ 325 w 327"/>
                <a:gd name="T83" fmla="*/ 3 h 244"/>
                <a:gd name="T84" fmla="*/ 323 w 327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7" h="244">
                  <a:moveTo>
                    <a:pt x="323" y="1"/>
                  </a:moveTo>
                  <a:cubicBezTo>
                    <a:pt x="312" y="11"/>
                    <a:pt x="301" y="21"/>
                    <a:pt x="288" y="30"/>
                  </a:cubicBezTo>
                  <a:cubicBezTo>
                    <a:pt x="276" y="38"/>
                    <a:pt x="265" y="45"/>
                    <a:pt x="254" y="54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8"/>
                    <a:pt x="127" y="170"/>
                  </a:cubicBezTo>
                  <a:cubicBezTo>
                    <a:pt x="135" y="162"/>
                    <a:pt x="141" y="151"/>
                    <a:pt x="146" y="142"/>
                  </a:cubicBezTo>
                  <a:cubicBezTo>
                    <a:pt x="148" y="138"/>
                    <a:pt x="150" y="135"/>
                    <a:pt x="151" y="131"/>
                  </a:cubicBezTo>
                  <a:cubicBezTo>
                    <a:pt x="207" y="124"/>
                    <a:pt x="193" y="52"/>
                    <a:pt x="190" y="12"/>
                  </a:cubicBezTo>
                  <a:cubicBezTo>
                    <a:pt x="190" y="11"/>
                    <a:pt x="190" y="10"/>
                    <a:pt x="190" y="9"/>
                  </a:cubicBezTo>
                  <a:cubicBezTo>
                    <a:pt x="191" y="8"/>
                    <a:pt x="188" y="7"/>
                    <a:pt x="188" y="8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0"/>
                  </a:cubicBezTo>
                  <a:cubicBezTo>
                    <a:pt x="144" y="88"/>
                    <a:pt x="138" y="111"/>
                    <a:pt x="147" y="130"/>
                  </a:cubicBezTo>
                  <a:cubicBezTo>
                    <a:pt x="147" y="130"/>
                    <a:pt x="147" y="130"/>
                    <a:pt x="147" y="131"/>
                  </a:cubicBezTo>
                  <a:cubicBezTo>
                    <a:pt x="146" y="133"/>
                    <a:pt x="145" y="135"/>
                    <a:pt x="144" y="138"/>
                  </a:cubicBezTo>
                  <a:cubicBezTo>
                    <a:pt x="138" y="150"/>
                    <a:pt x="131" y="161"/>
                    <a:pt x="122" y="172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5" y="191"/>
                    <a:pt x="84" y="191"/>
                  </a:cubicBezTo>
                  <a:cubicBezTo>
                    <a:pt x="84" y="190"/>
                    <a:pt x="84" y="191"/>
                    <a:pt x="84" y="191"/>
                  </a:cubicBezTo>
                  <a:cubicBezTo>
                    <a:pt x="77" y="194"/>
                    <a:pt x="71" y="197"/>
                    <a:pt x="64" y="200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1" y="215"/>
                    <a:pt x="57" y="207"/>
                  </a:cubicBezTo>
                  <a:cubicBezTo>
                    <a:pt x="67" y="203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5"/>
                    <a:pt x="183" y="217"/>
                    <a:pt x="200" y="215"/>
                  </a:cubicBezTo>
                  <a:cubicBezTo>
                    <a:pt x="231" y="244"/>
                    <a:pt x="294" y="208"/>
                    <a:pt x="294" y="168"/>
                  </a:cubicBezTo>
                  <a:cubicBezTo>
                    <a:pt x="294" y="168"/>
                    <a:pt x="293" y="168"/>
                    <a:pt x="293" y="168"/>
                  </a:cubicBezTo>
                  <a:cubicBezTo>
                    <a:pt x="294" y="168"/>
                    <a:pt x="294" y="167"/>
                    <a:pt x="294" y="167"/>
                  </a:cubicBezTo>
                  <a:cubicBezTo>
                    <a:pt x="296" y="166"/>
                    <a:pt x="295" y="164"/>
                    <a:pt x="293" y="164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1"/>
                  </a:cubicBezTo>
                  <a:cubicBezTo>
                    <a:pt x="183" y="212"/>
                    <a:pt x="168" y="212"/>
                    <a:pt x="154" y="211"/>
                  </a:cubicBezTo>
                  <a:cubicBezTo>
                    <a:pt x="132" y="209"/>
                    <a:pt x="106" y="206"/>
                    <a:pt x="88" y="193"/>
                  </a:cubicBezTo>
                  <a:cubicBezTo>
                    <a:pt x="99" y="188"/>
                    <a:pt x="109" y="183"/>
                    <a:pt x="120" y="178"/>
                  </a:cubicBezTo>
                  <a:cubicBezTo>
                    <a:pt x="152" y="162"/>
                    <a:pt x="186" y="144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39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7" y="22"/>
                    <a:pt x="324" y="4"/>
                  </a:cubicBezTo>
                  <a:cubicBezTo>
                    <a:pt x="324" y="4"/>
                    <a:pt x="325" y="3"/>
                    <a:pt x="325" y="3"/>
                  </a:cubicBezTo>
                  <a:cubicBezTo>
                    <a:pt x="326" y="1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27"/>
            <p:cNvSpPr/>
            <p:nvPr/>
          </p:nvSpPr>
          <p:spPr bwMode="auto">
            <a:xfrm>
              <a:off x="2589213" y="4824413"/>
              <a:ext cx="514350" cy="650875"/>
            </a:xfrm>
            <a:custGeom>
              <a:avLst/>
              <a:gdLst>
                <a:gd name="T0" fmla="*/ 135 w 137"/>
                <a:gd name="T1" fmla="*/ 152 h 173"/>
                <a:gd name="T2" fmla="*/ 126 w 137"/>
                <a:gd name="T3" fmla="*/ 148 h 173"/>
                <a:gd name="T4" fmla="*/ 114 w 137"/>
                <a:gd name="T5" fmla="*/ 145 h 173"/>
                <a:gd name="T6" fmla="*/ 113 w 137"/>
                <a:gd name="T7" fmla="*/ 145 h 173"/>
                <a:gd name="T8" fmla="*/ 75 w 137"/>
                <a:gd name="T9" fmla="*/ 62 h 173"/>
                <a:gd name="T10" fmla="*/ 40 w 137"/>
                <a:gd name="T11" fmla="*/ 19 h 173"/>
                <a:gd name="T12" fmla="*/ 1 w 137"/>
                <a:gd name="T13" fmla="*/ 1 h 173"/>
                <a:gd name="T14" fmla="*/ 1 w 137"/>
                <a:gd name="T15" fmla="*/ 2 h 173"/>
                <a:gd name="T16" fmla="*/ 40 w 137"/>
                <a:gd name="T17" fmla="*/ 25 h 173"/>
                <a:gd name="T18" fmla="*/ 74 w 137"/>
                <a:gd name="T19" fmla="*/ 69 h 173"/>
                <a:gd name="T20" fmla="*/ 109 w 137"/>
                <a:gd name="T21" fmla="*/ 146 h 173"/>
                <a:gd name="T22" fmla="*/ 101 w 137"/>
                <a:gd name="T23" fmla="*/ 166 h 173"/>
                <a:gd name="T24" fmla="*/ 102 w 137"/>
                <a:gd name="T25" fmla="*/ 168 h 173"/>
                <a:gd name="T26" fmla="*/ 124 w 137"/>
                <a:gd name="T27" fmla="*/ 170 h 173"/>
                <a:gd name="T28" fmla="*/ 135 w 137"/>
                <a:gd name="T29" fmla="*/ 154 h 173"/>
                <a:gd name="T30" fmla="*/ 135 w 137"/>
                <a:gd name="T31" fmla="*/ 152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37" h="173">
                  <a:moveTo>
                    <a:pt x="135" y="152"/>
                  </a:moveTo>
                  <a:cubicBezTo>
                    <a:pt x="133" y="150"/>
                    <a:pt x="129" y="149"/>
                    <a:pt x="126" y="148"/>
                  </a:cubicBezTo>
                  <a:cubicBezTo>
                    <a:pt x="122" y="147"/>
                    <a:pt x="118" y="146"/>
                    <a:pt x="114" y="145"/>
                  </a:cubicBezTo>
                  <a:cubicBezTo>
                    <a:pt x="114" y="145"/>
                    <a:pt x="114" y="145"/>
                    <a:pt x="113" y="145"/>
                  </a:cubicBezTo>
                  <a:cubicBezTo>
                    <a:pt x="105" y="116"/>
                    <a:pt x="90" y="87"/>
                    <a:pt x="75" y="62"/>
                  </a:cubicBezTo>
                  <a:cubicBezTo>
                    <a:pt x="65" y="46"/>
                    <a:pt x="54" y="31"/>
                    <a:pt x="40" y="19"/>
                  </a:cubicBezTo>
                  <a:cubicBezTo>
                    <a:pt x="30" y="11"/>
                    <a:pt x="15" y="0"/>
                    <a:pt x="1" y="1"/>
                  </a:cubicBezTo>
                  <a:cubicBezTo>
                    <a:pt x="0" y="1"/>
                    <a:pt x="0" y="2"/>
                    <a:pt x="1" y="2"/>
                  </a:cubicBezTo>
                  <a:cubicBezTo>
                    <a:pt x="16" y="8"/>
                    <a:pt x="28" y="14"/>
                    <a:pt x="40" y="25"/>
                  </a:cubicBezTo>
                  <a:cubicBezTo>
                    <a:pt x="54" y="38"/>
                    <a:pt x="64" y="53"/>
                    <a:pt x="74" y="69"/>
                  </a:cubicBezTo>
                  <a:cubicBezTo>
                    <a:pt x="88" y="94"/>
                    <a:pt x="98" y="120"/>
                    <a:pt x="109" y="146"/>
                  </a:cubicBezTo>
                  <a:cubicBezTo>
                    <a:pt x="105" y="153"/>
                    <a:pt x="104" y="159"/>
                    <a:pt x="101" y="166"/>
                  </a:cubicBezTo>
                  <a:cubicBezTo>
                    <a:pt x="101" y="167"/>
                    <a:pt x="101" y="168"/>
                    <a:pt x="102" y="168"/>
                  </a:cubicBezTo>
                  <a:cubicBezTo>
                    <a:pt x="108" y="173"/>
                    <a:pt x="117" y="173"/>
                    <a:pt x="124" y="170"/>
                  </a:cubicBezTo>
                  <a:cubicBezTo>
                    <a:pt x="130" y="167"/>
                    <a:pt x="135" y="161"/>
                    <a:pt x="135" y="154"/>
                  </a:cubicBezTo>
                  <a:cubicBezTo>
                    <a:pt x="136" y="154"/>
                    <a:pt x="137" y="152"/>
                    <a:pt x="135" y="15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28"/>
            <p:cNvSpPr/>
            <p:nvPr/>
          </p:nvSpPr>
          <p:spPr bwMode="auto">
            <a:xfrm>
              <a:off x="3070225" y="4860926"/>
              <a:ext cx="603250" cy="504825"/>
            </a:xfrm>
            <a:custGeom>
              <a:avLst/>
              <a:gdLst>
                <a:gd name="T0" fmla="*/ 147 w 161"/>
                <a:gd name="T1" fmla="*/ 63 h 134"/>
                <a:gd name="T2" fmla="*/ 135 w 161"/>
                <a:gd name="T3" fmla="*/ 69 h 134"/>
                <a:gd name="T4" fmla="*/ 91 w 161"/>
                <a:gd name="T5" fmla="*/ 66 h 134"/>
                <a:gd name="T6" fmla="*/ 91 w 161"/>
                <a:gd name="T7" fmla="*/ 66 h 134"/>
                <a:gd name="T8" fmla="*/ 52 w 161"/>
                <a:gd name="T9" fmla="*/ 31 h 134"/>
                <a:gd name="T10" fmla="*/ 95 w 161"/>
                <a:gd name="T11" fmla="*/ 29 h 134"/>
                <a:gd name="T12" fmla="*/ 97 w 161"/>
                <a:gd name="T13" fmla="*/ 37 h 134"/>
                <a:gd name="T14" fmla="*/ 117 w 161"/>
                <a:gd name="T15" fmla="*/ 37 h 134"/>
                <a:gd name="T16" fmla="*/ 115 w 161"/>
                <a:gd name="T17" fmla="*/ 16 h 134"/>
                <a:gd name="T18" fmla="*/ 96 w 161"/>
                <a:gd name="T19" fmla="*/ 18 h 134"/>
                <a:gd name="T20" fmla="*/ 97 w 161"/>
                <a:gd name="T21" fmla="*/ 19 h 134"/>
                <a:gd name="T22" fmla="*/ 95 w 161"/>
                <a:gd name="T23" fmla="*/ 24 h 134"/>
                <a:gd name="T24" fmla="*/ 74 w 161"/>
                <a:gd name="T25" fmla="*/ 28 h 134"/>
                <a:gd name="T26" fmla="*/ 46 w 161"/>
                <a:gd name="T27" fmla="*/ 27 h 134"/>
                <a:gd name="T28" fmla="*/ 1 w 161"/>
                <a:gd name="T29" fmla="*/ 0 h 134"/>
                <a:gd name="T30" fmla="*/ 0 w 161"/>
                <a:gd name="T31" fmla="*/ 1 h 134"/>
                <a:gd name="T32" fmla="*/ 22 w 161"/>
                <a:gd name="T33" fmla="*/ 16 h 134"/>
                <a:gd name="T34" fmla="*/ 21 w 161"/>
                <a:gd name="T35" fmla="*/ 74 h 134"/>
                <a:gd name="T36" fmla="*/ 9 w 161"/>
                <a:gd name="T37" fmla="*/ 79 h 134"/>
                <a:gd name="T38" fmla="*/ 15 w 161"/>
                <a:gd name="T39" fmla="*/ 95 h 134"/>
                <a:gd name="T40" fmla="*/ 28 w 161"/>
                <a:gd name="T41" fmla="*/ 91 h 134"/>
                <a:gd name="T42" fmla="*/ 25 w 161"/>
                <a:gd name="T43" fmla="*/ 75 h 134"/>
                <a:gd name="T44" fmla="*/ 25 w 161"/>
                <a:gd name="T45" fmla="*/ 17 h 134"/>
                <a:gd name="T46" fmla="*/ 68 w 161"/>
                <a:gd name="T47" fmla="*/ 48 h 134"/>
                <a:gd name="T48" fmla="*/ 66 w 161"/>
                <a:gd name="T49" fmla="*/ 100 h 134"/>
                <a:gd name="T50" fmla="*/ 64 w 161"/>
                <a:gd name="T51" fmla="*/ 100 h 134"/>
                <a:gd name="T52" fmla="*/ 62 w 161"/>
                <a:gd name="T53" fmla="*/ 101 h 134"/>
                <a:gd name="T54" fmla="*/ 51 w 161"/>
                <a:gd name="T55" fmla="*/ 108 h 134"/>
                <a:gd name="T56" fmla="*/ 60 w 161"/>
                <a:gd name="T57" fmla="*/ 122 h 134"/>
                <a:gd name="T58" fmla="*/ 74 w 161"/>
                <a:gd name="T59" fmla="*/ 115 h 134"/>
                <a:gd name="T60" fmla="*/ 70 w 161"/>
                <a:gd name="T61" fmla="*/ 102 h 134"/>
                <a:gd name="T62" fmla="*/ 71 w 161"/>
                <a:gd name="T63" fmla="*/ 51 h 134"/>
                <a:gd name="T64" fmla="*/ 105 w 161"/>
                <a:gd name="T65" fmla="*/ 88 h 134"/>
                <a:gd name="T66" fmla="*/ 102 w 161"/>
                <a:gd name="T67" fmla="*/ 111 h 134"/>
                <a:gd name="T68" fmla="*/ 101 w 161"/>
                <a:gd name="T69" fmla="*/ 111 h 134"/>
                <a:gd name="T70" fmla="*/ 92 w 161"/>
                <a:gd name="T71" fmla="*/ 123 h 134"/>
                <a:gd name="T72" fmla="*/ 102 w 161"/>
                <a:gd name="T73" fmla="*/ 133 h 134"/>
                <a:gd name="T74" fmla="*/ 110 w 161"/>
                <a:gd name="T75" fmla="*/ 123 h 134"/>
                <a:gd name="T76" fmla="*/ 105 w 161"/>
                <a:gd name="T77" fmla="*/ 113 h 134"/>
                <a:gd name="T78" fmla="*/ 107 w 161"/>
                <a:gd name="T79" fmla="*/ 90 h 134"/>
                <a:gd name="T80" fmla="*/ 123 w 161"/>
                <a:gd name="T81" fmla="*/ 113 h 134"/>
                <a:gd name="T82" fmla="*/ 126 w 161"/>
                <a:gd name="T83" fmla="*/ 124 h 134"/>
                <a:gd name="T84" fmla="*/ 140 w 161"/>
                <a:gd name="T85" fmla="*/ 123 h 134"/>
                <a:gd name="T86" fmla="*/ 140 w 161"/>
                <a:gd name="T87" fmla="*/ 110 h 134"/>
                <a:gd name="T88" fmla="*/ 125 w 161"/>
                <a:gd name="T89" fmla="*/ 109 h 134"/>
                <a:gd name="T90" fmla="*/ 95 w 161"/>
                <a:gd name="T91" fmla="*/ 69 h 134"/>
                <a:gd name="T92" fmla="*/ 134 w 161"/>
                <a:gd name="T93" fmla="*/ 74 h 134"/>
                <a:gd name="T94" fmla="*/ 133 w 161"/>
                <a:gd name="T95" fmla="*/ 76 h 134"/>
                <a:gd name="T96" fmla="*/ 134 w 161"/>
                <a:gd name="T97" fmla="*/ 76 h 134"/>
                <a:gd name="T98" fmla="*/ 145 w 161"/>
                <a:gd name="T99" fmla="*/ 88 h 134"/>
                <a:gd name="T100" fmla="*/ 160 w 161"/>
                <a:gd name="T101" fmla="*/ 74 h 134"/>
                <a:gd name="T102" fmla="*/ 147 w 161"/>
                <a:gd name="T103" fmla="*/ 63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61" h="134">
                  <a:moveTo>
                    <a:pt x="147" y="63"/>
                  </a:moveTo>
                  <a:cubicBezTo>
                    <a:pt x="142" y="63"/>
                    <a:pt x="137" y="65"/>
                    <a:pt x="135" y="69"/>
                  </a:cubicBezTo>
                  <a:cubicBezTo>
                    <a:pt x="120" y="70"/>
                    <a:pt x="106" y="71"/>
                    <a:pt x="91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79" y="53"/>
                    <a:pt x="66" y="41"/>
                    <a:pt x="52" y="31"/>
                  </a:cubicBezTo>
                  <a:cubicBezTo>
                    <a:pt x="65" y="34"/>
                    <a:pt x="82" y="33"/>
                    <a:pt x="95" y="29"/>
                  </a:cubicBezTo>
                  <a:cubicBezTo>
                    <a:pt x="95" y="32"/>
                    <a:pt x="96" y="35"/>
                    <a:pt x="97" y="37"/>
                  </a:cubicBezTo>
                  <a:cubicBezTo>
                    <a:pt x="101" y="44"/>
                    <a:pt x="112" y="44"/>
                    <a:pt x="117" y="37"/>
                  </a:cubicBezTo>
                  <a:cubicBezTo>
                    <a:pt x="121" y="31"/>
                    <a:pt x="119" y="22"/>
                    <a:pt x="115" y="16"/>
                  </a:cubicBezTo>
                  <a:cubicBezTo>
                    <a:pt x="110" y="9"/>
                    <a:pt x="101" y="11"/>
                    <a:pt x="96" y="18"/>
                  </a:cubicBezTo>
                  <a:cubicBezTo>
                    <a:pt x="96" y="18"/>
                    <a:pt x="96" y="19"/>
                    <a:pt x="97" y="19"/>
                  </a:cubicBezTo>
                  <a:cubicBezTo>
                    <a:pt x="96" y="21"/>
                    <a:pt x="95" y="22"/>
                    <a:pt x="95" y="24"/>
                  </a:cubicBezTo>
                  <a:cubicBezTo>
                    <a:pt x="88" y="25"/>
                    <a:pt x="81" y="28"/>
                    <a:pt x="74" y="28"/>
                  </a:cubicBezTo>
                  <a:cubicBezTo>
                    <a:pt x="65" y="30"/>
                    <a:pt x="56" y="29"/>
                    <a:pt x="46" y="27"/>
                  </a:cubicBezTo>
                  <a:cubicBezTo>
                    <a:pt x="32" y="16"/>
                    <a:pt x="17" y="7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8" y="6"/>
                    <a:pt x="15" y="11"/>
                    <a:pt x="22" y="16"/>
                  </a:cubicBezTo>
                  <a:cubicBezTo>
                    <a:pt x="28" y="36"/>
                    <a:pt x="24" y="54"/>
                    <a:pt x="21" y="74"/>
                  </a:cubicBezTo>
                  <a:cubicBezTo>
                    <a:pt x="17" y="72"/>
                    <a:pt x="11" y="74"/>
                    <a:pt x="9" y="79"/>
                  </a:cubicBezTo>
                  <a:cubicBezTo>
                    <a:pt x="6" y="85"/>
                    <a:pt x="8" y="93"/>
                    <a:pt x="15" y="95"/>
                  </a:cubicBezTo>
                  <a:cubicBezTo>
                    <a:pt x="19" y="97"/>
                    <a:pt x="25" y="95"/>
                    <a:pt x="28" y="91"/>
                  </a:cubicBezTo>
                  <a:cubicBezTo>
                    <a:pt x="32" y="87"/>
                    <a:pt x="30" y="79"/>
                    <a:pt x="25" y="75"/>
                  </a:cubicBezTo>
                  <a:cubicBezTo>
                    <a:pt x="30" y="57"/>
                    <a:pt x="31" y="34"/>
                    <a:pt x="25" y="17"/>
                  </a:cubicBezTo>
                  <a:cubicBezTo>
                    <a:pt x="39" y="27"/>
                    <a:pt x="54" y="37"/>
                    <a:pt x="68" y="48"/>
                  </a:cubicBezTo>
                  <a:cubicBezTo>
                    <a:pt x="74" y="66"/>
                    <a:pt x="70" y="83"/>
                    <a:pt x="66" y="100"/>
                  </a:cubicBezTo>
                  <a:cubicBezTo>
                    <a:pt x="65" y="100"/>
                    <a:pt x="65" y="100"/>
                    <a:pt x="64" y="100"/>
                  </a:cubicBezTo>
                  <a:cubicBezTo>
                    <a:pt x="63" y="99"/>
                    <a:pt x="63" y="100"/>
                    <a:pt x="62" y="101"/>
                  </a:cubicBezTo>
                  <a:cubicBezTo>
                    <a:pt x="58" y="101"/>
                    <a:pt x="53" y="104"/>
                    <a:pt x="51" y="108"/>
                  </a:cubicBezTo>
                  <a:cubicBezTo>
                    <a:pt x="48" y="114"/>
                    <a:pt x="54" y="121"/>
                    <a:pt x="60" y="122"/>
                  </a:cubicBezTo>
                  <a:cubicBezTo>
                    <a:pt x="66" y="124"/>
                    <a:pt x="72" y="120"/>
                    <a:pt x="74" y="115"/>
                  </a:cubicBezTo>
                  <a:cubicBezTo>
                    <a:pt x="76" y="110"/>
                    <a:pt x="73" y="105"/>
                    <a:pt x="70" y="102"/>
                  </a:cubicBezTo>
                  <a:cubicBezTo>
                    <a:pt x="75" y="86"/>
                    <a:pt x="77" y="67"/>
                    <a:pt x="71" y="51"/>
                  </a:cubicBezTo>
                  <a:cubicBezTo>
                    <a:pt x="84" y="62"/>
                    <a:pt x="95" y="75"/>
                    <a:pt x="105" y="88"/>
                  </a:cubicBezTo>
                  <a:cubicBezTo>
                    <a:pt x="104" y="96"/>
                    <a:pt x="103" y="103"/>
                    <a:pt x="102" y="111"/>
                  </a:cubicBezTo>
                  <a:cubicBezTo>
                    <a:pt x="102" y="111"/>
                    <a:pt x="101" y="111"/>
                    <a:pt x="101" y="111"/>
                  </a:cubicBezTo>
                  <a:cubicBezTo>
                    <a:pt x="96" y="112"/>
                    <a:pt x="91" y="117"/>
                    <a:pt x="92" y="123"/>
                  </a:cubicBezTo>
                  <a:cubicBezTo>
                    <a:pt x="93" y="127"/>
                    <a:pt x="97" y="134"/>
                    <a:pt x="102" y="133"/>
                  </a:cubicBezTo>
                  <a:cubicBezTo>
                    <a:pt x="107" y="132"/>
                    <a:pt x="109" y="127"/>
                    <a:pt x="110" y="123"/>
                  </a:cubicBezTo>
                  <a:cubicBezTo>
                    <a:pt x="111" y="119"/>
                    <a:pt x="109" y="115"/>
                    <a:pt x="105" y="113"/>
                  </a:cubicBezTo>
                  <a:cubicBezTo>
                    <a:pt x="107" y="105"/>
                    <a:pt x="107" y="98"/>
                    <a:pt x="107" y="90"/>
                  </a:cubicBezTo>
                  <a:cubicBezTo>
                    <a:pt x="112" y="98"/>
                    <a:pt x="118" y="105"/>
                    <a:pt x="123" y="113"/>
                  </a:cubicBezTo>
                  <a:cubicBezTo>
                    <a:pt x="121" y="116"/>
                    <a:pt x="122" y="121"/>
                    <a:pt x="126" y="124"/>
                  </a:cubicBezTo>
                  <a:cubicBezTo>
                    <a:pt x="131" y="127"/>
                    <a:pt x="137" y="128"/>
                    <a:pt x="140" y="123"/>
                  </a:cubicBezTo>
                  <a:cubicBezTo>
                    <a:pt x="142" y="119"/>
                    <a:pt x="142" y="114"/>
                    <a:pt x="140" y="110"/>
                  </a:cubicBezTo>
                  <a:cubicBezTo>
                    <a:pt x="137" y="105"/>
                    <a:pt x="130" y="107"/>
                    <a:pt x="125" y="109"/>
                  </a:cubicBezTo>
                  <a:cubicBezTo>
                    <a:pt x="116" y="95"/>
                    <a:pt x="106" y="82"/>
                    <a:pt x="95" y="69"/>
                  </a:cubicBezTo>
                  <a:cubicBezTo>
                    <a:pt x="106" y="74"/>
                    <a:pt x="121" y="76"/>
                    <a:pt x="134" y="74"/>
                  </a:cubicBezTo>
                  <a:cubicBezTo>
                    <a:pt x="134" y="75"/>
                    <a:pt x="133" y="75"/>
                    <a:pt x="133" y="76"/>
                  </a:cubicBezTo>
                  <a:cubicBezTo>
                    <a:pt x="133" y="76"/>
                    <a:pt x="134" y="76"/>
                    <a:pt x="134" y="76"/>
                  </a:cubicBezTo>
                  <a:cubicBezTo>
                    <a:pt x="134" y="82"/>
                    <a:pt x="138" y="87"/>
                    <a:pt x="145" y="88"/>
                  </a:cubicBezTo>
                  <a:cubicBezTo>
                    <a:pt x="151" y="88"/>
                    <a:pt x="161" y="82"/>
                    <a:pt x="160" y="74"/>
                  </a:cubicBezTo>
                  <a:cubicBezTo>
                    <a:pt x="159" y="68"/>
                    <a:pt x="153" y="64"/>
                    <a:pt x="147" y="6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29"/>
            <p:cNvSpPr/>
            <p:nvPr/>
          </p:nvSpPr>
          <p:spPr bwMode="auto">
            <a:xfrm>
              <a:off x="2963863" y="4022726"/>
              <a:ext cx="698500" cy="846138"/>
            </a:xfrm>
            <a:custGeom>
              <a:avLst/>
              <a:gdLst>
                <a:gd name="T0" fmla="*/ 184 w 186"/>
                <a:gd name="T1" fmla="*/ 13 h 225"/>
                <a:gd name="T2" fmla="*/ 137 w 186"/>
                <a:gd name="T3" fmla="*/ 27 h 225"/>
                <a:gd name="T4" fmla="*/ 110 w 186"/>
                <a:gd name="T5" fmla="*/ 57 h 225"/>
                <a:gd name="T6" fmla="*/ 79 w 186"/>
                <a:gd name="T7" fmla="*/ 0 h 225"/>
                <a:gd name="T8" fmla="*/ 77 w 186"/>
                <a:gd name="T9" fmla="*/ 2 h 225"/>
                <a:gd name="T10" fmla="*/ 105 w 186"/>
                <a:gd name="T11" fmla="*/ 75 h 225"/>
                <a:gd name="T12" fmla="*/ 105 w 186"/>
                <a:gd name="T13" fmla="*/ 76 h 225"/>
                <a:gd name="T14" fmla="*/ 105 w 186"/>
                <a:gd name="T15" fmla="*/ 78 h 225"/>
                <a:gd name="T16" fmla="*/ 88 w 186"/>
                <a:gd name="T17" fmla="*/ 117 h 225"/>
                <a:gd name="T18" fmla="*/ 66 w 186"/>
                <a:gd name="T19" fmla="*/ 157 h 225"/>
                <a:gd name="T20" fmla="*/ 1 w 186"/>
                <a:gd name="T21" fmla="*/ 224 h 225"/>
                <a:gd name="T22" fmla="*/ 1 w 186"/>
                <a:gd name="T23" fmla="*/ 225 h 225"/>
                <a:gd name="T24" fmla="*/ 67 w 186"/>
                <a:gd name="T25" fmla="*/ 165 h 225"/>
                <a:gd name="T26" fmla="*/ 91 w 186"/>
                <a:gd name="T27" fmla="*/ 122 h 225"/>
                <a:gd name="T28" fmla="*/ 108 w 186"/>
                <a:gd name="T29" fmla="*/ 78 h 225"/>
                <a:gd name="T30" fmla="*/ 108 w 186"/>
                <a:gd name="T31" fmla="*/ 77 h 225"/>
                <a:gd name="T32" fmla="*/ 108 w 186"/>
                <a:gd name="T33" fmla="*/ 77 h 225"/>
                <a:gd name="T34" fmla="*/ 109 w 186"/>
                <a:gd name="T35" fmla="*/ 75 h 225"/>
                <a:gd name="T36" fmla="*/ 159 w 186"/>
                <a:gd name="T37" fmla="*/ 58 h 225"/>
                <a:gd name="T38" fmla="*/ 186 w 186"/>
                <a:gd name="T39" fmla="*/ 13 h 225"/>
                <a:gd name="T40" fmla="*/ 184 w 186"/>
                <a:gd name="T41" fmla="*/ 13 h 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86" h="225">
                  <a:moveTo>
                    <a:pt x="184" y="13"/>
                  </a:moveTo>
                  <a:cubicBezTo>
                    <a:pt x="168" y="9"/>
                    <a:pt x="150" y="19"/>
                    <a:pt x="137" y="27"/>
                  </a:cubicBezTo>
                  <a:cubicBezTo>
                    <a:pt x="126" y="35"/>
                    <a:pt x="117" y="45"/>
                    <a:pt x="110" y="57"/>
                  </a:cubicBezTo>
                  <a:cubicBezTo>
                    <a:pt x="108" y="35"/>
                    <a:pt x="97" y="10"/>
                    <a:pt x="79" y="0"/>
                  </a:cubicBezTo>
                  <a:cubicBezTo>
                    <a:pt x="78" y="0"/>
                    <a:pt x="77" y="0"/>
                    <a:pt x="77" y="2"/>
                  </a:cubicBezTo>
                  <a:cubicBezTo>
                    <a:pt x="69" y="26"/>
                    <a:pt x="80" y="64"/>
                    <a:pt x="105" y="75"/>
                  </a:cubicBezTo>
                  <a:cubicBezTo>
                    <a:pt x="105" y="75"/>
                    <a:pt x="105" y="76"/>
                    <a:pt x="105" y="76"/>
                  </a:cubicBezTo>
                  <a:cubicBezTo>
                    <a:pt x="104" y="77"/>
                    <a:pt x="105" y="77"/>
                    <a:pt x="105" y="78"/>
                  </a:cubicBezTo>
                  <a:cubicBezTo>
                    <a:pt x="99" y="90"/>
                    <a:pt x="94" y="104"/>
                    <a:pt x="88" y="117"/>
                  </a:cubicBezTo>
                  <a:cubicBezTo>
                    <a:pt x="82" y="131"/>
                    <a:pt x="74" y="144"/>
                    <a:pt x="66" y="157"/>
                  </a:cubicBezTo>
                  <a:cubicBezTo>
                    <a:pt x="49" y="185"/>
                    <a:pt x="28" y="206"/>
                    <a:pt x="1" y="224"/>
                  </a:cubicBezTo>
                  <a:cubicBezTo>
                    <a:pt x="0" y="224"/>
                    <a:pt x="1" y="225"/>
                    <a:pt x="1" y="225"/>
                  </a:cubicBezTo>
                  <a:cubicBezTo>
                    <a:pt x="29" y="215"/>
                    <a:pt x="51" y="189"/>
                    <a:pt x="67" y="165"/>
                  </a:cubicBezTo>
                  <a:cubicBezTo>
                    <a:pt x="76" y="151"/>
                    <a:pt x="83" y="136"/>
                    <a:pt x="91" y="122"/>
                  </a:cubicBezTo>
                  <a:cubicBezTo>
                    <a:pt x="97" y="108"/>
                    <a:pt x="104" y="93"/>
                    <a:pt x="108" y="78"/>
                  </a:cubicBezTo>
                  <a:cubicBezTo>
                    <a:pt x="108" y="78"/>
                    <a:pt x="108" y="78"/>
                    <a:pt x="108" y="77"/>
                  </a:cubicBezTo>
                  <a:cubicBezTo>
                    <a:pt x="108" y="77"/>
                    <a:pt x="108" y="77"/>
                    <a:pt x="108" y="77"/>
                  </a:cubicBezTo>
                  <a:cubicBezTo>
                    <a:pt x="108" y="76"/>
                    <a:pt x="109" y="76"/>
                    <a:pt x="109" y="75"/>
                  </a:cubicBezTo>
                  <a:cubicBezTo>
                    <a:pt x="127" y="76"/>
                    <a:pt x="144" y="70"/>
                    <a:pt x="159" y="58"/>
                  </a:cubicBezTo>
                  <a:cubicBezTo>
                    <a:pt x="172" y="48"/>
                    <a:pt x="185" y="30"/>
                    <a:pt x="186" y="13"/>
                  </a:cubicBezTo>
                  <a:cubicBezTo>
                    <a:pt x="186" y="12"/>
                    <a:pt x="185" y="12"/>
                    <a:pt x="184" y="1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0"/>
            <p:cNvSpPr/>
            <p:nvPr/>
          </p:nvSpPr>
          <p:spPr bwMode="auto">
            <a:xfrm>
              <a:off x="3719513" y="3140076"/>
              <a:ext cx="719138" cy="1470025"/>
            </a:xfrm>
            <a:custGeom>
              <a:avLst/>
              <a:gdLst>
                <a:gd name="T0" fmla="*/ 169 w 192"/>
                <a:gd name="T1" fmla="*/ 132 h 391"/>
                <a:gd name="T2" fmla="*/ 106 w 192"/>
                <a:gd name="T3" fmla="*/ 159 h 391"/>
                <a:gd name="T4" fmla="*/ 76 w 192"/>
                <a:gd name="T5" fmla="*/ 199 h 391"/>
                <a:gd name="T6" fmla="*/ 68 w 192"/>
                <a:gd name="T7" fmla="*/ 215 h 391"/>
                <a:gd name="T8" fmla="*/ 70 w 192"/>
                <a:gd name="T9" fmla="*/ 177 h 391"/>
                <a:gd name="T10" fmla="*/ 70 w 192"/>
                <a:gd name="T11" fmla="*/ 176 h 391"/>
                <a:gd name="T12" fmla="*/ 70 w 192"/>
                <a:gd name="T13" fmla="*/ 176 h 391"/>
                <a:gd name="T14" fmla="*/ 71 w 192"/>
                <a:gd name="T15" fmla="*/ 175 h 391"/>
                <a:gd name="T16" fmla="*/ 121 w 192"/>
                <a:gd name="T17" fmla="*/ 53 h 391"/>
                <a:gd name="T18" fmla="*/ 103 w 192"/>
                <a:gd name="T19" fmla="*/ 11 h 391"/>
                <a:gd name="T20" fmla="*/ 60 w 192"/>
                <a:gd name="T21" fmla="*/ 10 h 391"/>
                <a:gd name="T22" fmla="*/ 27 w 192"/>
                <a:gd name="T23" fmla="*/ 92 h 391"/>
                <a:gd name="T24" fmla="*/ 68 w 192"/>
                <a:gd name="T25" fmla="*/ 176 h 391"/>
                <a:gd name="T26" fmla="*/ 67 w 192"/>
                <a:gd name="T27" fmla="*/ 176 h 391"/>
                <a:gd name="T28" fmla="*/ 62 w 192"/>
                <a:gd name="T29" fmla="*/ 229 h 391"/>
                <a:gd name="T30" fmla="*/ 53 w 192"/>
                <a:gd name="T31" fmla="*/ 287 h 391"/>
                <a:gd name="T32" fmla="*/ 0 w 192"/>
                <a:gd name="T33" fmla="*/ 390 h 391"/>
                <a:gd name="T34" fmla="*/ 1 w 192"/>
                <a:gd name="T35" fmla="*/ 391 h 391"/>
                <a:gd name="T36" fmla="*/ 56 w 192"/>
                <a:gd name="T37" fmla="*/ 294 h 391"/>
                <a:gd name="T38" fmla="*/ 66 w 192"/>
                <a:gd name="T39" fmla="*/ 236 h 391"/>
                <a:gd name="T40" fmla="*/ 66 w 192"/>
                <a:gd name="T41" fmla="*/ 228 h 391"/>
                <a:gd name="T42" fmla="*/ 159 w 192"/>
                <a:gd name="T43" fmla="*/ 208 h 391"/>
                <a:gd name="T44" fmla="*/ 169 w 192"/>
                <a:gd name="T45" fmla="*/ 132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2" h="391">
                  <a:moveTo>
                    <a:pt x="169" y="132"/>
                  </a:moveTo>
                  <a:cubicBezTo>
                    <a:pt x="149" y="115"/>
                    <a:pt x="119" y="146"/>
                    <a:pt x="106" y="159"/>
                  </a:cubicBezTo>
                  <a:cubicBezTo>
                    <a:pt x="95" y="171"/>
                    <a:pt x="85" y="185"/>
                    <a:pt x="76" y="199"/>
                  </a:cubicBezTo>
                  <a:cubicBezTo>
                    <a:pt x="73" y="204"/>
                    <a:pt x="70" y="209"/>
                    <a:pt x="68" y="215"/>
                  </a:cubicBezTo>
                  <a:cubicBezTo>
                    <a:pt x="69" y="202"/>
                    <a:pt x="70" y="189"/>
                    <a:pt x="70" y="177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0" y="176"/>
                    <a:pt x="70" y="176"/>
                  </a:cubicBezTo>
                  <a:cubicBezTo>
                    <a:pt x="70" y="176"/>
                    <a:pt x="71" y="176"/>
                    <a:pt x="71" y="175"/>
                  </a:cubicBezTo>
                  <a:cubicBezTo>
                    <a:pt x="100" y="140"/>
                    <a:pt x="125" y="100"/>
                    <a:pt x="121" y="53"/>
                  </a:cubicBezTo>
                  <a:cubicBezTo>
                    <a:pt x="120" y="38"/>
                    <a:pt x="115" y="21"/>
                    <a:pt x="103" y="11"/>
                  </a:cubicBezTo>
                  <a:cubicBezTo>
                    <a:pt x="91" y="0"/>
                    <a:pt x="73" y="3"/>
                    <a:pt x="60" y="10"/>
                  </a:cubicBezTo>
                  <a:cubicBezTo>
                    <a:pt x="30" y="25"/>
                    <a:pt x="24" y="62"/>
                    <a:pt x="27" y="92"/>
                  </a:cubicBezTo>
                  <a:cubicBezTo>
                    <a:pt x="30" y="121"/>
                    <a:pt x="43" y="157"/>
                    <a:pt x="68" y="176"/>
                  </a:cubicBezTo>
                  <a:cubicBezTo>
                    <a:pt x="67" y="176"/>
                    <a:pt x="67" y="176"/>
                    <a:pt x="67" y="176"/>
                  </a:cubicBezTo>
                  <a:cubicBezTo>
                    <a:pt x="64" y="194"/>
                    <a:pt x="63" y="212"/>
                    <a:pt x="62" y="229"/>
                  </a:cubicBezTo>
                  <a:cubicBezTo>
                    <a:pt x="60" y="249"/>
                    <a:pt x="57" y="268"/>
                    <a:pt x="53" y="287"/>
                  </a:cubicBezTo>
                  <a:cubicBezTo>
                    <a:pt x="44" y="326"/>
                    <a:pt x="26" y="359"/>
                    <a:pt x="0" y="390"/>
                  </a:cubicBezTo>
                  <a:cubicBezTo>
                    <a:pt x="0" y="391"/>
                    <a:pt x="1" y="391"/>
                    <a:pt x="1" y="391"/>
                  </a:cubicBezTo>
                  <a:cubicBezTo>
                    <a:pt x="30" y="366"/>
                    <a:pt x="46" y="330"/>
                    <a:pt x="56" y="294"/>
                  </a:cubicBezTo>
                  <a:cubicBezTo>
                    <a:pt x="60" y="275"/>
                    <a:pt x="63" y="255"/>
                    <a:pt x="66" y="236"/>
                  </a:cubicBezTo>
                  <a:cubicBezTo>
                    <a:pt x="66" y="233"/>
                    <a:pt x="66" y="231"/>
                    <a:pt x="66" y="228"/>
                  </a:cubicBezTo>
                  <a:cubicBezTo>
                    <a:pt x="97" y="239"/>
                    <a:pt x="134" y="228"/>
                    <a:pt x="159" y="208"/>
                  </a:cubicBezTo>
                  <a:cubicBezTo>
                    <a:pt x="179" y="191"/>
                    <a:pt x="192" y="153"/>
                    <a:pt x="169" y="13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1"/>
            <p:cNvSpPr/>
            <p:nvPr/>
          </p:nvSpPr>
          <p:spPr bwMode="auto">
            <a:xfrm>
              <a:off x="3857625" y="4703763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1000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2"/>
            <p:cNvSpPr/>
            <p:nvPr/>
          </p:nvSpPr>
          <p:spPr bwMode="auto">
            <a:xfrm>
              <a:off x="4202113" y="4527551"/>
              <a:ext cx="450850" cy="703263"/>
            </a:xfrm>
            <a:custGeom>
              <a:avLst/>
              <a:gdLst>
                <a:gd name="T0" fmla="*/ 96 w 120"/>
                <a:gd name="T1" fmla="*/ 39 h 187"/>
                <a:gd name="T2" fmla="*/ 98 w 120"/>
                <a:gd name="T3" fmla="*/ 8 h 187"/>
                <a:gd name="T4" fmla="*/ 73 w 120"/>
                <a:gd name="T5" fmla="*/ 7 h 187"/>
                <a:gd name="T6" fmla="*/ 39 w 120"/>
                <a:gd name="T7" fmla="*/ 37 h 187"/>
                <a:gd name="T8" fmla="*/ 8 w 120"/>
                <a:gd name="T9" fmla="*/ 87 h 187"/>
                <a:gd name="T10" fmla="*/ 9 w 120"/>
                <a:gd name="T11" fmla="*/ 88 h 187"/>
                <a:gd name="T12" fmla="*/ 10 w 120"/>
                <a:gd name="T13" fmla="*/ 87 h 187"/>
                <a:gd name="T14" fmla="*/ 45 w 120"/>
                <a:gd name="T15" fmla="*/ 185 h 187"/>
                <a:gd name="T16" fmla="*/ 68 w 120"/>
                <a:gd name="T17" fmla="*/ 163 h 187"/>
                <a:gd name="T18" fmla="*/ 76 w 120"/>
                <a:gd name="T19" fmla="*/ 157 h 187"/>
                <a:gd name="T20" fmla="*/ 86 w 120"/>
                <a:gd name="T21" fmla="*/ 150 h 187"/>
                <a:gd name="T22" fmla="*/ 92 w 120"/>
                <a:gd name="T23" fmla="*/ 127 h 187"/>
                <a:gd name="T24" fmla="*/ 92 w 120"/>
                <a:gd name="T25" fmla="*/ 127 h 187"/>
                <a:gd name="T26" fmla="*/ 101 w 120"/>
                <a:gd name="T27" fmla="*/ 89 h 187"/>
                <a:gd name="T28" fmla="*/ 119 w 120"/>
                <a:gd name="T29" fmla="*/ 63 h 187"/>
                <a:gd name="T30" fmla="*/ 96 w 120"/>
                <a:gd name="T31" fmla="*/ 3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20" h="187">
                  <a:moveTo>
                    <a:pt x="96" y="39"/>
                  </a:moveTo>
                  <a:cubicBezTo>
                    <a:pt x="100" y="30"/>
                    <a:pt x="105" y="17"/>
                    <a:pt x="98" y="8"/>
                  </a:cubicBezTo>
                  <a:cubicBezTo>
                    <a:pt x="93" y="0"/>
                    <a:pt x="80" y="4"/>
                    <a:pt x="73" y="7"/>
                  </a:cubicBezTo>
                  <a:cubicBezTo>
                    <a:pt x="59" y="13"/>
                    <a:pt x="48" y="24"/>
                    <a:pt x="39" y="37"/>
                  </a:cubicBezTo>
                  <a:cubicBezTo>
                    <a:pt x="28" y="53"/>
                    <a:pt x="22" y="73"/>
                    <a:pt x="8" y="87"/>
                  </a:cubicBezTo>
                  <a:cubicBezTo>
                    <a:pt x="8" y="88"/>
                    <a:pt x="9" y="88"/>
                    <a:pt x="9" y="88"/>
                  </a:cubicBezTo>
                  <a:cubicBezTo>
                    <a:pt x="9" y="88"/>
                    <a:pt x="10" y="87"/>
                    <a:pt x="10" y="87"/>
                  </a:cubicBezTo>
                  <a:cubicBezTo>
                    <a:pt x="0" y="117"/>
                    <a:pt x="3" y="180"/>
                    <a:pt x="45" y="185"/>
                  </a:cubicBezTo>
                  <a:cubicBezTo>
                    <a:pt x="59" y="187"/>
                    <a:pt x="66" y="175"/>
                    <a:pt x="68" y="163"/>
                  </a:cubicBezTo>
                  <a:cubicBezTo>
                    <a:pt x="69" y="157"/>
                    <a:pt x="71" y="159"/>
                    <a:pt x="76" y="157"/>
                  </a:cubicBezTo>
                  <a:cubicBezTo>
                    <a:pt x="80" y="156"/>
                    <a:pt x="84" y="153"/>
                    <a:pt x="86" y="150"/>
                  </a:cubicBezTo>
                  <a:cubicBezTo>
                    <a:pt x="92" y="144"/>
                    <a:pt x="94" y="134"/>
                    <a:pt x="92" y="127"/>
                  </a:cubicBezTo>
                  <a:cubicBezTo>
                    <a:pt x="92" y="127"/>
                    <a:pt x="92" y="127"/>
                    <a:pt x="92" y="127"/>
                  </a:cubicBezTo>
                  <a:cubicBezTo>
                    <a:pt x="104" y="121"/>
                    <a:pt x="112" y="99"/>
                    <a:pt x="101" y="89"/>
                  </a:cubicBezTo>
                  <a:cubicBezTo>
                    <a:pt x="113" y="86"/>
                    <a:pt x="120" y="75"/>
                    <a:pt x="119" y="63"/>
                  </a:cubicBezTo>
                  <a:cubicBezTo>
                    <a:pt x="119" y="50"/>
                    <a:pt x="108" y="41"/>
                    <a:pt x="96" y="3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3"/>
            <p:cNvSpPr/>
            <p:nvPr/>
          </p:nvSpPr>
          <p:spPr bwMode="auto">
            <a:xfrm>
              <a:off x="3613150" y="4659313"/>
              <a:ext cx="811213" cy="431800"/>
            </a:xfrm>
            <a:custGeom>
              <a:avLst/>
              <a:gdLst>
                <a:gd name="T0" fmla="*/ 194 w 216"/>
                <a:gd name="T1" fmla="*/ 7 h 115"/>
                <a:gd name="T2" fmla="*/ 175 w 216"/>
                <a:gd name="T3" fmla="*/ 25 h 115"/>
                <a:gd name="T4" fmla="*/ 163 w 216"/>
                <a:gd name="T5" fmla="*/ 46 h 115"/>
                <a:gd name="T6" fmla="*/ 89 w 216"/>
                <a:gd name="T7" fmla="*/ 15 h 115"/>
                <a:gd name="T8" fmla="*/ 2 w 216"/>
                <a:gd name="T9" fmla="*/ 5 h 115"/>
                <a:gd name="T10" fmla="*/ 1 w 216"/>
                <a:gd name="T11" fmla="*/ 6 h 115"/>
                <a:gd name="T12" fmla="*/ 33 w 216"/>
                <a:gd name="T13" fmla="*/ 13 h 115"/>
                <a:gd name="T14" fmla="*/ 78 w 216"/>
                <a:gd name="T15" fmla="*/ 17 h 115"/>
                <a:gd name="T16" fmla="*/ 123 w 216"/>
                <a:gd name="T17" fmla="*/ 30 h 115"/>
                <a:gd name="T18" fmla="*/ 161 w 216"/>
                <a:gd name="T19" fmla="*/ 50 h 115"/>
                <a:gd name="T20" fmla="*/ 161 w 216"/>
                <a:gd name="T21" fmla="*/ 50 h 115"/>
                <a:gd name="T22" fmla="*/ 162 w 216"/>
                <a:gd name="T23" fmla="*/ 52 h 115"/>
                <a:gd name="T24" fmla="*/ 176 w 216"/>
                <a:gd name="T25" fmla="*/ 107 h 115"/>
                <a:gd name="T26" fmla="*/ 196 w 216"/>
                <a:gd name="T27" fmla="*/ 83 h 115"/>
                <a:gd name="T28" fmla="*/ 213 w 216"/>
                <a:gd name="T29" fmla="*/ 64 h 115"/>
                <a:gd name="T30" fmla="*/ 205 w 216"/>
                <a:gd name="T31" fmla="*/ 40 h 115"/>
                <a:gd name="T32" fmla="*/ 194 w 216"/>
                <a:gd name="T33" fmla="*/ 7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6" h="115">
                  <a:moveTo>
                    <a:pt x="194" y="7"/>
                  </a:moveTo>
                  <a:cubicBezTo>
                    <a:pt x="186" y="9"/>
                    <a:pt x="179" y="18"/>
                    <a:pt x="175" y="25"/>
                  </a:cubicBezTo>
                  <a:cubicBezTo>
                    <a:pt x="170" y="31"/>
                    <a:pt x="166" y="38"/>
                    <a:pt x="163" y="46"/>
                  </a:cubicBezTo>
                  <a:cubicBezTo>
                    <a:pt x="142" y="30"/>
                    <a:pt x="114" y="21"/>
                    <a:pt x="89" y="15"/>
                  </a:cubicBezTo>
                  <a:cubicBezTo>
                    <a:pt x="60" y="9"/>
                    <a:pt x="30" y="11"/>
                    <a:pt x="2" y="5"/>
                  </a:cubicBezTo>
                  <a:cubicBezTo>
                    <a:pt x="1" y="5"/>
                    <a:pt x="0" y="6"/>
                    <a:pt x="1" y="6"/>
                  </a:cubicBezTo>
                  <a:cubicBezTo>
                    <a:pt x="11" y="11"/>
                    <a:pt x="22" y="12"/>
                    <a:pt x="33" y="13"/>
                  </a:cubicBezTo>
                  <a:cubicBezTo>
                    <a:pt x="48" y="14"/>
                    <a:pt x="63" y="15"/>
                    <a:pt x="78" y="17"/>
                  </a:cubicBezTo>
                  <a:cubicBezTo>
                    <a:pt x="93" y="20"/>
                    <a:pt x="108" y="24"/>
                    <a:pt x="123" y="30"/>
                  </a:cubicBezTo>
                  <a:cubicBezTo>
                    <a:pt x="136" y="35"/>
                    <a:pt x="148" y="43"/>
                    <a:pt x="161" y="50"/>
                  </a:cubicBezTo>
                  <a:cubicBezTo>
                    <a:pt x="161" y="50"/>
                    <a:pt x="161" y="50"/>
                    <a:pt x="161" y="50"/>
                  </a:cubicBezTo>
                  <a:cubicBezTo>
                    <a:pt x="161" y="50"/>
                    <a:pt x="161" y="51"/>
                    <a:pt x="162" y="52"/>
                  </a:cubicBezTo>
                  <a:cubicBezTo>
                    <a:pt x="159" y="71"/>
                    <a:pt x="157" y="96"/>
                    <a:pt x="176" y="107"/>
                  </a:cubicBezTo>
                  <a:cubicBezTo>
                    <a:pt x="192" y="115"/>
                    <a:pt x="200" y="96"/>
                    <a:pt x="196" y="83"/>
                  </a:cubicBezTo>
                  <a:cubicBezTo>
                    <a:pt x="205" y="80"/>
                    <a:pt x="210" y="73"/>
                    <a:pt x="213" y="64"/>
                  </a:cubicBezTo>
                  <a:cubicBezTo>
                    <a:pt x="216" y="56"/>
                    <a:pt x="214" y="44"/>
                    <a:pt x="205" y="40"/>
                  </a:cubicBezTo>
                  <a:cubicBezTo>
                    <a:pt x="213" y="28"/>
                    <a:pt x="216" y="0"/>
                    <a:pt x="194" y="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4"/>
            <p:cNvSpPr/>
            <p:nvPr/>
          </p:nvSpPr>
          <p:spPr bwMode="auto">
            <a:xfrm>
              <a:off x="3802063" y="4700588"/>
              <a:ext cx="187325" cy="465138"/>
            </a:xfrm>
            <a:custGeom>
              <a:avLst/>
              <a:gdLst>
                <a:gd name="T0" fmla="*/ 18 w 50"/>
                <a:gd name="T1" fmla="*/ 2 h 124"/>
                <a:gd name="T2" fmla="*/ 16 w 50"/>
                <a:gd name="T3" fmla="*/ 0 h 124"/>
                <a:gd name="T4" fmla="*/ 15 w 50"/>
                <a:gd name="T5" fmla="*/ 3 h 124"/>
                <a:gd name="T6" fmla="*/ 3 w 50"/>
                <a:gd name="T7" fmla="*/ 65 h 124"/>
                <a:gd name="T8" fmla="*/ 32 w 50"/>
                <a:gd name="T9" fmla="*/ 123 h 124"/>
                <a:gd name="T10" fmla="*/ 34 w 50"/>
                <a:gd name="T11" fmla="*/ 121 h 124"/>
                <a:gd name="T12" fmla="*/ 48 w 50"/>
                <a:gd name="T13" fmla="*/ 58 h 124"/>
                <a:gd name="T14" fmla="*/ 18 w 50"/>
                <a:gd name="T15" fmla="*/ 2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0" h="124">
                  <a:moveTo>
                    <a:pt x="18" y="2"/>
                  </a:moveTo>
                  <a:cubicBezTo>
                    <a:pt x="18" y="1"/>
                    <a:pt x="17" y="0"/>
                    <a:pt x="16" y="0"/>
                  </a:cubicBezTo>
                  <a:cubicBezTo>
                    <a:pt x="15" y="1"/>
                    <a:pt x="15" y="2"/>
                    <a:pt x="15" y="3"/>
                  </a:cubicBezTo>
                  <a:cubicBezTo>
                    <a:pt x="1" y="20"/>
                    <a:pt x="0" y="44"/>
                    <a:pt x="3" y="65"/>
                  </a:cubicBezTo>
                  <a:cubicBezTo>
                    <a:pt x="6" y="85"/>
                    <a:pt x="15" y="110"/>
                    <a:pt x="32" y="123"/>
                  </a:cubicBezTo>
                  <a:cubicBezTo>
                    <a:pt x="33" y="124"/>
                    <a:pt x="35" y="123"/>
                    <a:pt x="34" y="121"/>
                  </a:cubicBezTo>
                  <a:cubicBezTo>
                    <a:pt x="48" y="104"/>
                    <a:pt x="50" y="79"/>
                    <a:pt x="48" y="58"/>
                  </a:cubicBezTo>
                  <a:cubicBezTo>
                    <a:pt x="46" y="39"/>
                    <a:pt x="36" y="12"/>
                    <a:pt x="18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5"/>
            <p:cNvSpPr/>
            <p:nvPr/>
          </p:nvSpPr>
          <p:spPr bwMode="auto">
            <a:xfrm>
              <a:off x="3967163" y="4398963"/>
              <a:ext cx="344488" cy="349250"/>
            </a:xfrm>
            <a:custGeom>
              <a:avLst/>
              <a:gdLst>
                <a:gd name="T0" fmla="*/ 89 w 92"/>
                <a:gd name="T1" fmla="*/ 2 h 93"/>
                <a:gd name="T2" fmla="*/ 87 w 92"/>
                <a:gd name="T3" fmla="*/ 0 h 93"/>
                <a:gd name="T4" fmla="*/ 0 w 92"/>
                <a:gd name="T5" fmla="*/ 85 h 93"/>
                <a:gd name="T6" fmla="*/ 0 w 92"/>
                <a:gd name="T7" fmla="*/ 86 h 93"/>
                <a:gd name="T8" fmla="*/ 0 w 92"/>
                <a:gd name="T9" fmla="*/ 87 h 93"/>
                <a:gd name="T10" fmla="*/ 1 w 92"/>
                <a:gd name="T11" fmla="*/ 87 h 93"/>
                <a:gd name="T12" fmla="*/ 1 w 92"/>
                <a:gd name="T13" fmla="*/ 86 h 93"/>
                <a:gd name="T14" fmla="*/ 56 w 92"/>
                <a:gd name="T15" fmla="*/ 62 h 93"/>
                <a:gd name="T16" fmla="*/ 92 w 92"/>
                <a:gd name="T17" fmla="*/ 4 h 93"/>
                <a:gd name="T18" fmla="*/ 89 w 92"/>
                <a:gd name="T19" fmla="*/ 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92" h="93">
                  <a:moveTo>
                    <a:pt x="89" y="2"/>
                  </a:moveTo>
                  <a:cubicBezTo>
                    <a:pt x="88" y="1"/>
                    <a:pt x="88" y="0"/>
                    <a:pt x="87" y="0"/>
                  </a:cubicBezTo>
                  <a:cubicBezTo>
                    <a:pt x="46" y="11"/>
                    <a:pt x="5" y="41"/>
                    <a:pt x="0" y="85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0" y="86"/>
                    <a:pt x="0" y="86"/>
                    <a:pt x="0" y="87"/>
                  </a:cubicBezTo>
                  <a:cubicBezTo>
                    <a:pt x="0" y="87"/>
                    <a:pt x="1" y="87"/>
                    <a:pt x="1" y="87"/>
                  </a:cubicBezTo>
                  <a:cubicBezTo>
                    <a:pt x="1" y="87"/>
                    <a:pt x="1" y="86"/>
                    <a:pt x="1" y="86"/>
                  </a:cubicBezTo>
                  <a:cubicBezTo>
                    <a:pt x="21" y="93"/>
                    <a:pt x="43" y="75"/>
                    <a:pt x="56" y="62"/>
                  </a:cubicBezTo>
                  <a:cubicBezTo>
                    <a:pt x="72" y="47"/>
                    <a:pt x="86" y="26"/>
                    <a:pt x="92" y="4"/>
                  </a:cubicBezTo>
                  <a:cubicBezTo>
                    <a:pt x="92" y="2"/>
                    <a:pt x="90" y="1"/>
                    <a:pt x="89" y="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36"/>
            <p:cNvSpPr/>
            <p:nvPr/>
          </p:nvSpPr>
          <p:spPr bwMode="auto">
            <a:xfrm>
              <a:off x="4498975" y="3173413"/>
              <a:ext cx="277813" cy="514350"/>
            </a:xfrm>
            <a:custGeom>
              <a:avLst/>
              <a:gdLst>
                <a:gd name="T0" fmla="*/ 66 w 74"/>
                <a:gd name="T1" fmla="*/ 14 h 137"/>
                <a:gd name="T2" fmla="*/ 52 w 74"/>
                <a:gd name="T3" fmla="*/ 19 h 137"/>
                <a:gd name="T4" fmla="*/ 50 w 74"/>
                <a:gd name="T5" fmla="*/ 4 h 137"/>
                <a:gd name="T6" fmla="*/ 46 w 74"/>
                <a:gd name="T7" fmla="*/ 2 h 137"/>
                <a:gd name="T8" fmla="*/ 29 w 74"/>
                <a:gd name="T9" fmla="*/ 16 h 137"/>
                <a:gd name="T10" fmla="*/ 8 w 74"/>
                <a:gd name="T11" fmla="*/ 11 h 137"/>
                <a:gd name="T12" fmla="*/ 21 w 74"/>
                <a:gd name="T13" fmla="*/ 45 h 137"/>
                <a:gd name="T14" fmla="*/ 22 w 74"/>
                <a:gd name="T15" fmla="*/ 48 h 137"/>
                <a:gd name="T16" fmla="*/ 16 w 74"/>
                <a:gd name="T17" fmla="*/ 87 h 137"/>
                <a:gd name="T18" fmla="*/ 16 w 74"/>
                <a:gd name="T19" fmla="*/ 135 h 137"/>
                <a:gd name="T20" fmla="*/ 18 w 74"/>
                <a:gd name="T21" fmla="*/ 135 h 137"/>
                <a:gd name="T22" fmla="*/ 20 w 74"/>
                <a:gd name="T23" fmla="*/ 90 h 137"/>
                <a:gd name="T24" fmla="*/ 25 w 74"/>
                <a:gd name="T25" fmla="*/ 49 h 137"/>
                <a:gd name="T26" fmla="*/ 72 w 74"/>
                <a:gd name="T27" fmla="*/ 28 h 137"/>
                <a:gd name="T28" fmla="*/ 66 w 74"/>
                <a:gd name="T29" fmla="*/ 14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4" h="137">
                  <a:moveTo>
                    <a:pt x="66" y="14"/>
                  </a:moveTo>
                  <a:cubicBezTo>
                    <a:pt x="60" y="13"/>
                    <a:pt x="56" y="15"/>
                    <a:pt x="52" y="19"/>
                  </a:cubicBezTo>
                  <a:cubicBezTo>
                    <a:pt x="52" y="14"/>
                    <a:pt x="51" y="9"/>
                    <a:pt x="50" y="4"/>
                  </a:cubicBezTo>
                  <a:cubicBezTo>
                    <a:pt x="49" y="2"/>
                    <a:pt x="48" y="2"/>
                    <a:pt x="46" y="2"/>
                  </a:cubicBezTo>
                  <a:cubicBezTo>
                    <a:pt x="38" y="4"/>
                    <a:pt x="32" y="9"/>
                    <a:pt x="29" y="16"/>
                  </a:cubicBezTo>
                  <a:cubicBezTo>
                    <a:pt x="24" y="8"/>
                    <a:pt x="14" y="0"/>
                    <a:pt x="8" y="11"/>
                  </a:cubicBezTo>
                  <a:cubicBezTo>
                    <a:pt x="0" y="24"/>
                    <a:pt x="9" y="40"/>
                    <a:pt x="21" y="45"/>
                  </a:cubicBezTo>
                  <a:cubicBezTo>
                    <a:pt x="21" y="46"/>
                    <a:pt x="22" y="47"/>
                    <a:pt x="22" y="48"/>
                  </a:cubicBezTo>
                  <a:cubicBezTo>
                    <a:pt x="19" y="60"/>
                    <a:pt x="18" y="74"/>
                    <a:pt x="16" y="87"/>
                  </a:cubicBezTo>
                  <a:cubicBezTo>
                    <a:pt x="15" y="103"/>
                    <a:pt x="14" y="119"/>
                    <a:pt x="16" y="135"/>
                  </a:cubicBezTo>
                  <a:cubicBezTo>
                    <a:pt x="16" y="137"/>
                    <a:pt x="18" y="137"/>
                    <a:pt x="18" y="135"/>
                  </a:cubicBezTo>
                  <a:cubicBezTo>
                    <a:pt x="18" y="120"/>
                    <a:pt x="18" y="105"/>
                    <a:pt x="20" y="90"/>
                  </a:cubicBezTo>
                  <a:cubicBezTo>
                    <a:pt x="21" y="77"/>
                    <a:pt x="24" y="63"/>
                    <a:pt x="25" y="49"/>
                  </a:cubicBezTo>
                  <a:cubicBezTo>
                    <a:pt x="43" y="58"/>
                    <a:pt x="67" y="48"/>
                    <a:pt x="72" y="28"/>
                  </a:cubicBezTo>
                  <a:cubicBezTo>
                    <a:pt x="74" y="23"/>
                    <a:pt x="72" y="16"/>
                    <a:pt x="66" y="14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37"/>
            <p:cNvSpPr/>
            <p:nvPr/>
          </p:nvSpPr>
          <p:spPr bwMode="auto">
            <a:xfrm>
              <a:off x="5403850" y="3297238"/>
              <a:ext cx="1122363" cy="1090613"/>
            </a:xfrm>
            <a:custGeom>
              <a:avLst/>
              <a:gdLst>
                <a:gd name="T0" fmla="*/ 233 w 299"/>
                <a:gd name="T1" fmla="*/ 66 h 290"/>
                <a:gd name="T2" fmla="*/ 145 w 299"/>
                <a:gd name="T3" fmla="*/ 100 h 290"/>
                <a:gd name="T4" fmla="*/ 140 w 299"/>
                <a:gd name="T5" fmla="*/ 94 h 290"/>
                <a:gd name="T6" fmla="*/ 100 w 299"/>
                <a:gd name="T7" fmla="*/ 52 h 290"/>
                <a:gd name="T8" fmla="*/ 1 w 299"/>
                <a:gd name="T9" fmla="*/ 0 h 290"/>
                <a:gd name="T10" fmla="*/ 1 w 299"/>
                <a:gd name="T11" fmla="*/ 1 h 290"/>
                <a:gd name="T12" fmla="*/ 101 w 299"/>
                <a:gd name="T13" fmla="*/ 59 h 290"/>
                <a:gd name="T14" fmla="*/ 140 w 299"/>
                <a:gd name="T15" fmla="*/ 102 h 290"/>
                <a:gd name="T16" fmla="*/ 174 w 299"/>
                <a:gd name="T17" fmla="*/ 143 h 290"/>
                <a:gd name="T18" fmla="*/ 175 w 299"/>
                <a:gd name="T19" fmla="*/ 144 h 290"/>
                <a:gd name="T20" fmla="*/ 187 w 299"/>
                <a:gd name="T21" fmla="*/ 236 h 290"/>
                <a:gd name="T22" fmla="*/ 259 w 299"/>
                <a:gd name="T23" fmla="*/ 286 h 290"/>
                <a:gd name="T24" fmla="*/ 295 w 299"/>
                <a:gd name="T25" fmla="*/ 262 h 290"/>
                <a:gd name="T26" fmla="*/ 286 w 299"/>
                <a:gd name="T27" fmla="*/ 217 h 290"/>
                <a:gd name="T28" fmla="*/ 178 w 299"/>
                <a:gd name="T29" fmla="*/ 142 h 290"/>
                <a:gd name="T30" fmla="*/ 176 w 299"/>
                <a:gd name="T31" fmla="*/ 142 h 290"/>
                <a:gd name="T32" fmla="*/ 176 w 299"/>
                <a:gd name="T33" fmla="*/ 142 h 290"/>
                <a:gd name="T34" fmla="*/ 176 w 299"/>
                <a:gd name="T35" fmla="*/ 142 h 290"/>
                <a:gd name="T36" fmla="*/ 153 w 299"/>
                <a:gd name="T37" fmla="*/ 110 h 290"/>
                <a:gd name="T38" fmla="*/ 169 w 299"/>
                <a:gd name="T39" fmla="*/ 119 h 290"/>
                <a:gd name="T40" fmla="*/ 216 w 299"/>
                <a:gd name="T41" fmla="*/ 136 h 290"/>
                <a:gd name="T42" fmla="*/ 283 w 299"/>
                <a:gd name="T43" fmla="*/ 124 h 290"/>
                <a:gd name="T44" fmla="*/ 233 w 299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99" h="290">
                  <a:moveTo>
                    <a:pt x="233" y="66"/>
                  </a:moveTo>
                  <a:cubicBezTo>
                    <a:pt x="202" y="63"/>
                    <a:pt x="164" y="75"/>
                    <a:pt x="145" y="100"/>
                  </a:cubicBezTo>
                  <a:cubicBezTo>
                    <a:pt x="143" y="98"/>
                    <a:pt x="141" y="96"/>
                    <a:pt x="140" y="94"/>
                  </a:cubicBezTo>
                  <a:cubicBezTo>
                    <a:pt x="127" y="79"/>
                    <a:pt x="114" y="65"/>
                    <a:pt x="100" y="52"/>
                  </a:cubicBezTo>
                  <a:cubicBezTo>
                    <a:pt x="72" y="27"/>
                    <a:pt x="39" y="5"/>
                    <a:pt x="1" y="0"/>
                  </a:cubicBezTo>
                  <a:cubicBezTo>
                    <a:pt x="0" y="0"/>
                    <a:pt x="0" y="1"/>
                    <a:pt x="1" y="1"/>
                  </a:cubicBezTo>
                  <a:cubicBezTo>
                    <a:pt x="39" y="13"/>
                    <a:pt x="72" y="31"/>
                    <a:pt x="101" y="59"/>
                  </a:cubicBezTo>
                  <a:cubicBezTo>
                    <a:pt x="115" y="73"/>
                    <a:pt x="128" y="87"/>
                    <a:pt x="140" y="102"/>
                  </a:cubicBezTo>
                  <a:cubicBezTo>
                    <a:pt x="151" y="116"/>
                    <a:pt x="162" y="131"/>
                    <a:pt x="174" y="143"/>
                  </a:cubicBezTo>
                  <a:cubicBezTo>
                    <a:pt x="174" y="143"/>
                    <a:pt x="175" y="144"/>
                    <a:pt x="175" y="144"/>
                  </a:cubicBezTo>
                  <a:cubicBezTo>
                    <a:pt x="164" y="172"/>
                    <a:pt x="174" y="209"/>
                    <a:pt x="187" y="236"/>
                  </a:cubicBezTo>
                  <a:cubicBezTo>
                    <a:pt x="200" y="263"/>
                    <a:pt x="226" y="290"/>
                    <a:pt x="259" y="286"/>
                  </a:cubicBezTo>
                  <a:cubicBezTo>
                    <a:pt x="274" y="284"/>
                    <a:pt x="291" y="278"/>
                    <a:pt x="295" y="262"/>
                  </a:cubicBezTo>
                  <a:cubicBezTo>
                    <a:pt x="299" y="246"/>
                    <a:pt x="294" y="230"/>
                    <a:pt x="286" y="217"/>
                  </a:cubicBezTo>
                  <a:cubicBezTo>
                    <a:pt x="264" y="175"/>
                    <a:pt x="221" y="155"/>
                    <a:pt x="178" y="142"/>
                  </a:cubicBezTo>
                  <a:cubicBezTo>
                    <a:pt x="177" y="141"/>
                    <a:pt x="177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76" y="142"/>
                    <a:pt x="176" y="142"/>
                    <a:pt x="176" y="142"/>
                  </a:cubicBezTo>
                  <a:cubicBezTo>
                    <a:pt x="169" y="131"/>
                    <a:pt x="161" y="120"/>
                    <a:pt x="153" y="110"/>
                  </a:cubicBezTo>
                  <a:cubicBezTo>
                    <a:pt x="158" y="114"/>
                    <a:pt x="164" y="117"/>
                    <a:pt x="169" y="119"/>
                  </a:cubicBezTo>
                  <a:cubicBezTo>
                    <a:pt x="184" y="127"/>
                    <a:pt x="200" y="133"/>
                    <a:pt x="216" y="136"/>
                  </a:cubicBezTo>
                  <a:cubicBezTo>
                    <a:pt x="234" y="141"/>
                    <a:pt x="277" y="149"/>
                    <a:pt x="283" y="124"/>
                  </a:cubicBezTo>
                  <a:cubicBezTo>
                    <a:pt x="291" y="93"/>
                    <a:pt x="259" y="69"/>
                    <a:pt x="233" y="66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38"/>
            <p:cNvSpPr/>
            <p:nvPr/>
          </p:nvSpPr>
          <p:spPr bwMode="auto">
            <a:xfrm>
              <a:off x="6653213" y="3605213"/>
              <a:ext cx="465138" cy="466725"/>
            </a:xfrm>
            <a:custGeom>
              <a:avLst/>
              <a:gdLst>
                <a:gd name="T0" fmla="*/ 95 w 124"/>
                <a:gd name="T1" fmla="*/ 10 h 124"/>
                <a:gd name="T2" fmla="*/ 39 w 124"/>
                <a:gd name="T3" fmla="*/ 3 h 124"/>
                <a:gd name="T4" fmla="*/ 6 w 124"/>
                <a:gd name="T5" fmla="*/ 30 h 124"/>
                <a:gd name="T6" fmla="*/ 2 w 124"/>
                <a:gd name="T7" fmla="*/ 69 h 124"/>
                <a:gd name="T8" fmla="*/ 22 w 124"/>
                <a:gd name="T9" fmla="*/ 108 h 124"/>
                <a:gd name="T10" fmla="*/ 60 w 124"/>
                <a:gd name="T11" fmla="*/ 122 h 124"/>
                <a:gd name="T12" fmla="*/ 74 w 124"/>
                <a:gd name="T13" fmla="*/ 97 h 124"/>
                <a:gd name="T14" fmla="*/ 96 w 124"/>
                <a:gd name="T15" fmla="*/ 63 h 124"/>
                <a:gd name="T16" fmla="*/ 123 w 124"/>
                <a:gd name="T17" fmla="*/ 48 h 124"/>
                <a:gd name="T18" fmla="*/ 95 w 124"/>
                <a:gd name="T19" fmla="*/ 10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124">
                  <a:moveTo>
                    <a:pt x="95" y="10"/>
                  </a:moveTo>
                  <a:cubicBezTo>
                    <a:pt x="79" y="1"/>
                    <a:pt x="57" y="0"/>
                    <a:pt x="39" y="3"/>
                  </a:cubicBezTo>
                  <a:cubicBezTo>
                    <a:pt x="26" y="6"/>
                    <a:pt x="6" y="13"/>
                    <a:pt x="6" y="30"/>
                  </a:cubicBezTo>
                  <a:cubicBezTo>
                    <a:pt x="0" y="40"/>
                    <a:pt x="1" y="61"/>
                    <a:pt x="2" y="69"/>
                  </a:cubicBezTo>
                  <a:cubicBezTo>
                    <a:pt x="4" y="85"/>
                    <a:pt x="9" y="98"/>
                    <a:pt x="22" y="108"/>
                  </a:cubicBezTo>
                  <a:cubicBezTo>
                    <a:pt x="33" y="116"/>
                    <a:pt x="46" y="124"/>
                    <a:pt x="60" y="122"/>
                  </a:cubicBezTo>
                  <a:cubicBezTo>
                    <a:pt x="72" y="120"/>
                    <a:pt x="75" y="108"/>
                    <a:pt x="74" y="97"/>
                  </a:cubicBezTo>
                  <a:cubicBezTo>
                    <a:pt x="94" y="101"/>
                    <a:pt x="104" y="80"/>
                    <a:pt x="96" y="63"/>
                  </a:cubicBezTo>
                  <a:cubicBezTo>
                    <a:pt x="108" y="68"/>
                    <a:pt x="124" y="65"/>
                    <a:pt x="123" y="48"/>
                  </a:cubicBezTo>
                  <a:cubicBezTo>
                    <a:pt x="121" y="33"/>
                    <a:pt x="108" y="17"/>
                    <a:pt x="95" y="10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39"/>
            <p:cNvSpPr/>
            <p:nvPr/>
          </p:nvSpPr>
          <p:spPr bwMode="auto">
            <a:xfrm>
              <a:off x="7299325" y="2341563"/>
              <a:ext cx="919163" cy="1189038"/>
            </a:xfrm>
            <a:custGeom>
              <a:avLst/>
              <a:gdLst>
                <a:gd name="T0" fmla="*/ 220 w 245"/>
                <a:gd name="T1" fmla="*/ 46 h 316"/>
                <a:gd name="T2" fmla="*/ 220 w 245"/>
                <a:gd name="T3" fmla="*/ 47 h 316"/>
                <a:gd name="T4" fmla="*/ 193 w 245"/>
                <a:gd name="T5" fmla="*/ 66 h 316"/>
                <a:gd name="T6" fmla="*/ 212 w 245"/>
                <a:gd name="T7" fmla="*/ 23 h 316"/>
                <a:gd name="T8" fmla="*/ 193 w 245"/>
                <a:gd name="T9" fmla="*/ 8 h 316"/>
                <a:gd name="T10" fmla="*/ 195 w 245"/>
                <a:gd name="T11" fmla="*/ 19 h 316"/>
                <a:gd name="T12" fmla="*/ 172 w 245"/>
                <a:gd name="T13" fmla="*/ 96 h 316"/>
                <a:gd name="T14" fmla="*/ 167 w 245"/>
                <a:gd name="T15" fmla="*/ 46 h 316"/>
                <a:gd name="T16" fmla="*/ 142 w 245"/>
                <a:gd name="T17" fmla="*/ 59 h 316"/>
                <a:gd name="T18" fmla="*/ 159 w 245"/>
                <a:gd name="T19" fmla="*/ 63 h 316"/>
                <a:gd name="T20" fmla="*/ 171 w 245"/>
                <a:gd name="T21" fmla="*/ 98 h 316"/>
                <a:gd name="T22" fmla="*/ 125 w 245"/>
                <a:gd name="T23" fmla="*/ 174 h 316"/>
                <a:gd name="T24" fmla="*/ 135 w 245"/>
                <a:gd name="T25" fmla="*/ 108 h 316"/>
                <a:gd name="T26" fmla="*/ 109 w 245"/>
                <a:gd name="T27" fmla="*/ 99 h 316"/>
                <a:gd name="T28" fmla="*/ 117 w 245"/>
                <a:gd name="T29" fmla="*/ 114 h 316"/>
                <a:gd name="T30" fmla="*/ 123 w 245"/>
                <a:gd name="T31" fmla="*/ 176 h 316"/>
                <a:gd name="T32" fmla="*/ 69 w 245"/>
                <a:gd name="T33" fmla="*/ 245 h 316"/>
                <a:gd name="T34" fmla="*/ 99 w 245"/>
                <a:gd name="T35" fmla="*/ 173 h 316"/>
                <a:gd name="T36" fmla="*/ 73 w 245"/>
                <a:gd name="T37" fmla="*/ 168 h 316"/>
                <a:gd name="T38" fmla="*/ 78 w 245"/>
                <a:gd name="T39" fmla="*/ 182 h 316"/>
                <a:gd name="T40" fmla="*/ 37 w 245"/>
                <a:gd name="T41" fmla="*/ 280 h 316"/>
                <a:gd name="T42" fmla="*/ 20 w 245"/>
                <a:gd name="T43" fmla="*/ 274 h 316"/>
                <a:gd name="T44" fmla="*/ 31 w 245"/>
                <a:gd name="T45" fmla="*/ 245 h 316"/>
                <a:gd name="T46" fmla="*/ 5 w 245"/>
                <a:gd name="T47" fmla="*/ 237 h 316"/>
                <a:gd name="T48" fmla="*/ 17 w 245"/>
                <a:gd name="T49" fmla="*/ 252 h 316"/>
                <a:gd name="T50" fmla="*/ 0 w 245"/>
                <a:gd name="T51" fmla="*/ 315 h 316"/>
                <a:gd name="T52" fmla="*/ 35 w 245"/>
                <a:gd name="T53" fmla="*/ 289 h 316"/>
                <a:gd name="T54" fmla="*/ 91 w 245"/>
                <a:gd name="T55" fmla="*/ 266 h 316"/>
                <a:gd name="T56" fmla="*/ 112 w 245"/>
                <a:gd name="T57" fmla="*/ 271 h 316"/>
                <a:gd name="T58" fmla="*/ 92 w 245"/>
                <a:gd name="T59" fmla="*/ 251 h 316"/>
                <a:gd name="T60" fmla="*/ 90 w 245"/>
                <a:gd name="T61" fmla="*/ 261 h 316"/>
                <a:gd name="T62" fmla="*/ 45 w 245"/>
                <a:gd name="T63" fmla="*/ 279 h 316"/>
                <a:gd name="T64" fmla="*/ 104 w 245"/>
                <a:gd name="T65" fmla="*/ 209 h 316"/>
                <a:gd name="T66" fmla="*/ 159 w 245"/>
                <a:gd name="T67" fmla="*/ 216 h 316"/>
                <a:gd name="T68" fmla="*/ 177 w 245"/>
                <a:gd name="T69" fmla="*/ 216 h 316"/>
                <a:gd name="T70" fmla="*/ 160 w 245"/>
                <a:gd name="T71" fmla="*/ 196 h 316"/>
                <a:gd name="T72" fmla="*/ 106 w 245"/>
                <a:gd name="T73" fmla="*/ 207 h 316"/>
                <a:gd name="T74" fmla="*/ 155 w 245"/>
                <a:gd name="T75" fmla="*/ 139 h 316"/>
                <a:gd name="T76" fmla="*/ 196 w 245"/>
                <a:gd name="T77" fmla="*/ 142 h 316"/>
                <a:gd name="T78" fmla="*/ 210 w 245"/>
                <a:gd name="T79" fmla="*/ 123 h 316"/>
                <a:gd name="T80" fmla="*/ 198 w 245"/>
                <a:gd name="T81" fmla="*/ 123 h 316"/>
                <a:gd name="T82" fmla="*/ 195 w 245"/>
                <a:gd name="T83" fmla="*/ 126 h 316"/>
                <a:gd name="T84" fmla="*/ 193 w 245"/>
                <a:gd name="T85" fmla="*/ 130 h 316"/>
                <a:gd name="T86" fmla="*/ 192 w 245"/>
                <a:gd name="T87" fmla="*/ 68 h 316"/>
                <a:gd name="T88" fmla="*/ 224 w 245"/>
                <a:gd name="T89" fmla="*/ 52 h 316"/>
                <a:gd name="T90" fmla="*/ 243 w 245"/>
                <a:gd name="T91" fmla="*/ 38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5" h="316">
                  <a:moveTo>
                    <a:pt x="226" y="31"/>
                  </a:moveTo>
                  <a:cubicBezTo>
                    <a:pt x="222" y="34"/>
                    <a:pt x="220" y="41"/>
                    <a:pt x="220" y="46"/>
                  </a:cubicBezTo>
                  <a:cubicBezTo>
                    <a:pt x="220" y="46"/>
                    <a:pt x="220" y="47"/>
                    <a:pt x="220" y="47"/>
                  </a:cubicBezTo>
                  <a:cubicBezTo>
                    <a:pt x="220" y="47"/>
                    <a:pt x="220" y="47"/>
                    <a:pt x="220" y="47"/>
                  </a:cubicBezTo>
                  <a:cubicBezTo>
                    <a:pt x="221" y="48"/>
                    <a:pt x="221" y="49"/>
                    <a:pt x="221" y="50"/>
                  </a:cubicBezTo>
                  <a:cubicBezTo>
                    <a:pt x="211" y="54"/>
                    <a:pt x="202" y="60"/>
                    <a:pt x="193" y="66"/>
                  </a:cubicBezTo>
                  <a:cubicBezTo>
                    <a:pt x="198" y="53"/>
                    <a:pt x="202" y="40"/>
                    <a:pt x="204" y="26"/>
                  </a:cubicBezTo>
                  <a:cubicBezTo>
                    <a:pt x="207" y="27"/>
                    <a:pt x="210" y="26"/>
                    <a:pt x="212" y="23"/>
                  </a:cubicBezTo>
                  <a:cubicBezTo>
                    <a:pt x="217" y="19"/>
                    <a:pt x="217" y="11"/>
                    <a:pt x="213" y="6"/>
                  </a:cubicBezTo>
                  <a:cubicBezTo>
                    <a:pt x="208" y="0"/>
                    <a:pt x="196" y="1"/>
                    <a:pt x="193" y="8"/>
                  </a:cubicBezTo>
                  <a:cubicBezTo>
                    <a:pt x="192" y="11"/>
                    <a:pt x="193" y="15"/>
                    <a:pt x="195" y="18"/>
                  </a:cubicBezTo>
                  <a:cubicBezTo>
                    <a:pt x="195" y="18"/>
                    <a:pt x="195" y="18"/>
                    <a:pt x="195" y="19"/>
                  </a:cubicBezTo>
                  <a:cubicBezTo>
                    <a:pt x="196" y="22"/>
                    <a:pt x="199" y="24"/>
                    <a:pt x="202" y="26"/>
                  </a:cubicBezTo>
                  <a:cubicBezTo>
                    <a:pt x="194" y="50"/>
                    <a:pt x="184" y="73"/>
                    <a:pt x="172" y="96"/>
                  </a:cubicBezTo>
                  <a:cubicBezTo>
                    <a:pt x="170" y="84"/>
                    <a:pt x="166" y="73"/>
                    <a:pt x="162" y="62"/>
                  </a:cubicBezTo>
                  <a:cubicBezTo>
                    <a:pt x="166" y="58"/>
                    <a:pt x="169" y="52"/>
                    <a:pt x="167" y="46"/>
                  </a:cubicBezTo>
                  <a:cubicBezTo>
                    <a:pt x="164" y="40"/>
                    <a:pt x="157" y="37"/>
                    <a:pt x="151" y="40"/>
                  </a:cubicBezTo>
                  <a:cubicBezTo>
                    <a:pt x="145" y="42"/>
                    <a:pt x="137" y="52"/>
                    <a:pt x="142" y="59"/>
                  </a:cubicBezTo>
                  <a:cubicBezTo>
                    <a:pt x="146" y="63"/>
                    <a:pt x="152" y="65"/>
                    <a:pt x="157" y="62"/>
                  </a:cubicBezTo>
                  <a:cubicBezTo>
                    <a:pt x="157" y="63"/>
                    <a:pt x="158" y="64"/>
                    <a:pt x="159" y="63"/>
                  </a:cubicBezTo>
                  <a:cubicBezTo>
                    <a:pt x="159" y="63"/>
                    <a:pt x="159" y="63"/>
                    <a:pt x="159" y="63"/>
                  </a:cubicBezTo>
                  <a:cubicBezTo>
                    <a:pt x="164" y="75"/>
                    <a:pt x="167" y="86"/>
                    <a:pt x="171" y="98"/>
                  </a:cubicBezTo>
                  <a:cubicBezTo>
                    <a:pt x="158" y="124"/>
                    <a:pt x="142" y="149"/>
                    <a:pt x="125" y="173"/>
                  </a:cubicBezTo>
                  <a:cubicBezTo>
                    <a:pt x="125" y="174"/>
                    <a:pt x="125" y="174"/>
                    <a:pt x="125" y="174"/>
                  </a:cubicBezTo>
                  <a:cubicBezTo>
                    <a:pt x="122" y="155"/>
                    <a:pt x="123" y="136"/>
                    <a:pt x="124" y="117"/>
                  </a:cubicBezTo>
                  <a:cubicBezTo>
                    <a:pt x="129" y="117"/>
                    <a:pt x="134" y="114"/>
                    <a:pt x="135" y="108"/>
                  </a:cubicBezTo>
                  <a:cubicBezTo>
                    <a:pt x="137" y="101"/>
                    <a:pt x="133" y="92"/>
                    <a:pt x="127" y="89"/>
                  </a:cubicBezTo>
                  <a:cubicBezTo>
                    <a:pt x="119" y="85"/>
                    <a:pt x="110" y="91"/>
                    <a:pt x="109" y="99"/>
                  </a:cubicBezTo>
                  <a:cubicBezTo>
                    <a:pt x="108" y="105"/>
                    <a:pt x="112" y="110"/>
                    <a:pt x="116" y="113"/>
                  </a:cubicBezTo>
                  <a:cubicBezTo>
                    <a:pt x="116" y="114"/>
                    <a:pt x="117" y="114"/>
                    <a:pt x="117" y="114"/>
                  </a:cubicBezTo>
                  <a:cubicBezTo>
                    <a:pt x="118" y="115"/>
                    <a:pt x="120" y="116"/>
                    <a:pt x="122" y="117"/>
                  </a:cubicBezTo>
                  <a:cubicBezTo>
                    <a:pt x="121" y="136"/>
                    <a:pt x="119" y="157"/>
                    <a:pt x="123" y="176"/>
                  </a:cubicBezTo>
                  <a:cubicBezTo>
                    <a:pt x="107" y="199"/>
                    <a:pt x="90" y="221"/>
                    <a:pt x="71" y="242"/>
                  </a:cubicBezTo>
                  <a:cubicBezTo>
                    <a:pt x="71" y="243"/>
                    <a:pt x="70" y="244"/>
                    <a:pt x="69" y="245"/>
                  </a:cubicBezTo>
                  <a:cubicBezTo>
                    <a:pt x="71" y="223"/>
                    <a:pt x="75" y="204"/>
                    <a:pt x="81" y="183"/>
                  </a:cubicBezTo>
                  <a:cubicBezTo>
                    <a:pt x="89" y="185"/>
                    <a:pt x="98" y="180"/>
                    <a:pt x="99" y="173"/>
                  </a:cubicBezTo>
                  <a:cubicBezTo>
                    <a:pt x="100" y="166"/>
                    <a:pt x="96" y="158"/>
                    <a:pt x="90" y="155"/>
                  </a:cubicBezTo>
                  <a:cubicBezTo>
                    <a:pt x="82" y="152"/>
                    <a:pt x="75" y="160"/>
                    <a:pt x="73" y="168"/>
                  </a:cubicBezTo>
                  <a:cubicBezTo>
                    <a:pt x="73" y="168"/>
                    <a:pt x="73" y="168"/>
                    <a:pt x="73" y="169"/>
                  </a:cubicBezTo>
                  <a:cubicBezTo>
                    <a:pt x="73" y="174"/>
                    <a:pt x="74" y="179"/>
                    <a:pt x="78" y="182"/>
                  </a:cubicBezTo>
                  <a:cubicBezTo>
                    <a:pt x="71" y="202"/>
                    <a:pt x="67" y="225"/>
                    <a:pt x="68" y="246"/>
                  </a:cubicBezTo>
                  <a:cubicBezTo>
                    <a:pt x="58" y="258"/>
                    <a:pt x="48" y="269"/>
                    <a:pt x="37" y="280"/>
                  </a:cubicBezTo>
                  <a:cubicBezTo>
                    <a:pt x="32" y="285"/>
                    <a:pt x="27" y="290"/>
                    <a:pt x="21" y="295"/>
                  </a:cubicBezTo>
                  <a:cubicBezTo>
                    <a:pt x="21" y="288"/>
                    <a:pt x="21" y="281"/>
                    <a:pt x="20" y="274"/>
                  </a:cubicBezTo>
                  <a:cubicBezTo>
                    <a:pt x="20" y="267"/>
                    <a:pt x="21" y="260"/>
                    <a:pt x="21" y="253"/>
                  </a:cubicBezTo>
                  <a:cubicBezTo>
                    <a:pt x="25" y="252"/>
                    <a:pt x="29" y="250"/>
                    <a:pt x="31" y="245"/>
                  </a:cubicBezTo>
                  <a:cubicBezTo>
                    <a:pt x="34" y="238"/>
                    <a:pt x="31" y="229"/>
                    <a:pt x="23" y="226"/>
                  </a:cubicBezTo>
                  <a:cubicBezTo>
                    <a:pt x="15" y="222"/>
                    <a:pt x="6" y="228"/>
                    <a:pt x="5" y="237"/>
                  </a:cubicBezTo>
                  <a:cubicBezTo>
                    <a:pt x="5" y="242"/>
                    <a:pt x="9" y="249"/>
                    <a:pt x="13" y="250"/>
                  </a:cubicBezTo>
                  <a:cubicBezTo>
                    <a:pt x="15" y="251"/>
                    <a:pt x="16" y="252"/>
                    <a:pt x="17" y="252"/>
                  </a:cubicBezTo>
                  <a:cubicBezTo>
                    <a:pt x="14" y="266"/>
                    <a:pt x="17" y="283"/>
                    <a:pt x="18" y="297"/>
                  </a:cubicBezTo>
                  <a:cubicBezTo>
                    <a:pt x="12" y="303"/>
                    <a:pt x="5" y="309"/>
                    <a:pt x="0" y="315"/>
                  </a:cubicBezTo>
                  <a:cubicBezTo>
                    <a:pt x="0" y="316"/>
                    <a:pt x="0" y="316"/>
                    <a:pt x="0" y="316"/>
                  </a:cubicBezTo>
                  <a:cubicBezTo>
                    <a:pt x="13" y="311"/>
                    <a:pt x="25" y="299"/>
                    <a:pt x="35" y="289"/>
                  </a:cubicBezTo>
                  <a:cubicBezTo>
                    <a:pt x="37" y="286"/>
                    <a:pt x="40" y="284"/>
                    <a:pt x="43" y="281"/>
                  </a:cubicBezTo>
                  <a:cubicBezTo>
                    <a:pt x="58" y="279"/>
                    <a:pt x="77" y="274"/>
                    <a:pt x="91" y="266"/>
                  </a:cubicBezTo>
                  <a:cubicBezTo>
                    <a:pt x="91" y="267"/>
                    <a:pt x="92" y="268"/>
                    <a:pt x="92" y="269"/>
                  </a:cubicBezTo>
                  <a:cubicBezTo>
                    <a:pt x="97" y="277"/>
                    <a:pt x="106" y="276"/>
                    <a:pt x="112" y="271"/>
                  </a:cubicBezTo>
                  <a:cubicBezTo>
                    <a:pt x="119" y="266"/>
                    <a:pt x="119" y="259"/>
                    <a:pt x="114" y="253"/>
                  </a:cubicBezTo>
                  <a:cubicBezTo>
                    <a:pt x="110" y="248"/>
                    <a:pt x="98" y="245"/>
                    <a:pt x="92" y="251"/>
                  </a:cubicBezTo>
                  <a:cubicBezTo>
                    <a:pt x="92" y="252"/>
                    <a:pt x="92" y="253"/>
                    <a:pt x="93" y="253"/>
                  </a:cubicBezTo>
                  <a:cubicBezTo>
                    <a:pt x="91" y="256"/>
                    <a:pt x="90" y="258"/>
                    <a:pt x="90" y="261"/>
                  </a:cubicBezTo>
                  <a:cubicBezTo>
                    <a:pt x="83" y="265"/>
                    <a:pt x="76" y="268"/>
                    <a:pt x="68" y="271"/>
                  </a:cubicBezTo>
                  <a:cubicBezTo>
                    <a:pt x="61" y="274"/>
                    <a:pt x="53" y="276"/>
                    <a:pt x="45" y="279"/>
                  </a:cubicBezTo>
                  <a:cubicBezTo>
                    <a:pt x="54" y="269"/>
                    <a:pt x="63" y="258"/>
                    <a:pt x="72" y="248"/>
                  </a:cubicBezTo>
                  <a:cubicBezTo>
                    <a:pt x="83" y="235"/>
                    <a:pt x="94" y="222"/>
                    <a:pt x="104" y="209"/>
                  </a:cubicBezTo>
                  <a:cubicBezTo>
                    <a:pt x="121" y="212"/>
                    <a:pt x="138" y="213"/>
                    <a:pt x="155" y="209"/>
                  </a:cubicBezTo>
                  <a:cubicBezTo>
                    <a:pt x="156" y="212"/>
                    <a:pt x="157" y="214"/>
                    <a:pt x="159" y="216"/>
                  </a:cubicBezTo>
                  <a:cubicBezTo>
                    <a:pt x="159" y="216"/>
                    <a:pt x="160" y="216"/>
                    <a:pt x="160" y="216"/>
                  </a:cubicBezTo>
                  <a:cubicBezTo>
                    <a:pt x="164" y="220"/>
                    <a:pt x="172" y="220"/>
                    <a:pt x="177" y="216"/>
                  </a:cubicBezTo>
                  <a:cubicBezTo>
                    <a:pt x="183" y="212"/>
                    <a:pt x="186" y="200"/>
                    <a:pt x="179" y="195"/>
                  </a:cubicBezTo>
                  <a:cubicBezTo>
                    <a:pt x="174" y="191"/>
                    <a:pt x="165" y="193"/>
                    <a:pt x="160" y="196"/>
                  </a:cubicBezTo>
                  <a:cubicBezTo>
                    <a:pt x="157" y="199"/>
                    <a:pt x="155" y="202"/>
                    <a:pt x="155" y="206"/>
                  </a:cubicBezTo>
                  <a:cubicBezTo>
                    <a:pt x="139" y="209"/>
                    <a:pt x="123" y="208"/>
                    <a:pt x="106" y="207"/>
                  </a:cubicBezTo>
                  <a:cubicBezTo>
                    <a:pt x="112" y="198"/>
                    <a:pt x="119" y="190"/>
                    <a:pt x="125" y="181"/>
                  </a:cubicBezTo>
                  <a:cubicBezTo>
                    <a:pt x="135" y="168"/>
                    <a:pt x="145" y="153"/>
                    <a:pt x="155" y="139"/>
                  </a:cubicBezTo>
                  <a:cubicBezTo>
                    <a:pt x="167" y="140"/>
                    <a:pt x="181" y="138"/>
                    <a:pt x="193" y="134"/>
                  </a:cubicBezTo>
                  <a:cubicBezTo>
                    <a:pt x="193" y="137"/>
                    <a:pt x="194" y="140"/>
                    <a:pt x="196" y="142"/>
                  </a:cubicBezTo>
                  <a:cubicBezTo>
                    <a:pt x="201" y="147"/>
                    <a:pt x="212" y="145"/>
                    <a:pt x="215" y="138"/>
                  </a:cubicBezTo>
                  <a:cubicBezTo>
                    <a:pt x="218" y="133"/>
                    <a:pt x="215" y="126"/>
                    <a:pt x="210" y="123"/>
                  </a:cubicBezTo>
                  <a:cubicBezTo>
                    <a:pt x="206" y="120"/>
                    <a:pt x="201" y="121"/>
                    <a:pt x="198" y="123"/>
                  </a:cubicBezTo>
                  <a:cubicBezTo>
                    <a:pt x="198" y="123"/>
                    <a:pt x="198" y="123"/>
                    <a:pt x="198" y="123"/>
                  </a:cubicBezTo>
                  <a:cubicBezTo>
                    <a:pt x="198" y="122"/>
                    <a:pt x="198" y="122"/>
                    <a:pt x="197" y="122"/>
                  </a:cubicBezTo>
                  <a:cubicBezTo>
                    <a:pt x="196" y="123"/>
                    <a:pt x="195" y="124"/>
                    <a:pt x="195" y="126"/>
                  </a:cubicBezTo>
                  <a:cubicBezTo>
                    <a:pt x="194" y="127"/>
                    <a:pt x="193" y="128"/>
                    <a:pt x="193" y="129"/>
                  </a:cubicBezTo>
                  <a:cubicBezTo>
                    <a:pt x="192" y="129"/>
                    <a:pt x="193" y="130"/>
                    <a:pt x="193" y="130"/>
                  </a:cubicBezTo>
                  <a:cubicBezTo>
                    <a:pt x="180" y="133"/>
                    <a:pt x="169" y="136"/>
                    <a:pt x="156" y="137"/>
                  </a:cubicBezTo>
                  <a:cubicBezTo>
                    <a:pt x="170" y="115"/>
                    <a:pt x="182" y="92"/>
                    <a:pt x="192" y="68"/>
                  </a:cubicBezTo>
                  <a:cubicBezTo>
                    <a:pt x="203" y="63"/>
                    <a:pt x="214" y="58"/>
                    <a:pt x="224" y="52"/>
                  </a:cubicBezTo>
                  <a:cubicBezTo>
                    <a:pt x="224" y="52"/>
                    <a:pt x="224" y="52"/>
                    <a:pt x="224" y="52"/>
                  </a:cubicBezTo>
                  <a:cubicBezTo>
                    <a:pt x="227" y="54"/>
                    <a:pt x="233" y="54"/>
                    <a:pt x="236" y="53"/>
                  </a:cubicBezTo>
                  <a:cubicBezTo>
                    <a:pt x="242" y="50"/>
                    <a:pt x="245" y="45"/>
                    <a:pt x="243" y="38"/>
                  </a:cubicBezTo>
                  <a:cubicBezTo>
                    <a:pt x="241" y="32"/>
                    <a:pt x="232" y="26"/>
                    <a:pt x="226" y="31"/>
                  </a:cubicBezTo>
                  <a:close/>
                </a:path>
              </a:pathLst>
            </a:custGeom>
            <a:solidFill>
              <a:srgbClr val="B17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0"/>
            <p:cNvSpPr/>
            <p:nvPr/>
          </p:nvSpPr>
          <p:spPr bwMode="auto">
            <a:xfrm>
              <a:off x="6130925" y="2522538"/>
              <a:ext cx="1223963" cy="917575"/>
            </a:xfrm>
            <a:custGeom>
              <a:avLst/>
              <a:gdLst>
                <a:gd name="T0" fmla="*/ 323 w 326"/>
                <a:gd name="T1" fmla="*/ 1 h 244"/>
                <a:gd name="T2" fmla="*/ 288 w 326"/>
                <a:gd name="T3" fmla="*/ 30 h 244"/>
                <a:gd name="T4" fmla="*/ 254 w 326"/>
                <a:gd name="T5" fmla="*/ 55 h 244"/>
                <a:gd name="T6" fmla="*/ 215 w 326"/>
                <a:gd name="T7" fmla="*/ 118 h 244"/>
                <a:gd name="T8" fmla="*/ 194 w 326"/>
                <a:gd name="T9" fmla="*/ 132 h 244"/>
                <a:gd name="T10" fmla="*/ 127 w 326"/>
                <a:gd name="T11" fmla="*/ 170 h 244"/>
                <a:gd name="T12" fmla="*/ 146 w 326"/>
                <a:gd name="T13" fmla="*/ 142 h 244"/>
                <a:gd name="T14" fmla="*/ 151 w 326"/>
                <a:gd name="T15" fmla="*/ 131 h 244"/>
                <a:gd name="T16" fmla="*/ 190 w 326"/>
                <a:gd name="T17" fmla="*/ 12 h 244"/>
                <a:gd name="T18" fmla="*/ 190 w 326"/>
                <a:gd name="T19" fmla="*/ 10 h 244"/>
                <a:gd name="T20" fmla="*/ 188 w 326"/>
                <a:gd name="T21" fmla="*/ 9 h 244"/>
                <a:gd name="T22" fmla="*/ 173 w 326"/>
                <a:gd name="T23" fmla="*/ 39 h 244"/>
                <a:gd name="T24" fmla="*/ 154 w 326"/>
                <a:gd name="T25" fmla="*/ 71 h 244"/>
                <a:gd name="T26" fmla="*/ 147 w 326"/>
                <a:gd name="T27" fmla="*/ 131 h 244"/>
                <a:gd name="T28" fmla="*/ 147 w 326"/>
                <a:gd name="T29" fmla="*/ 131 h 244"/>
                <a:gd name="T30" fmla="*/ 144 w 326"/>
                <a:gd name="T31" fmla="*/ 138 h 244"/>
                <a:gd name="T32" fmla="*/ 122 w 326"/>
                <a:gd name="T33" fmla="*/ 173 h 244"/>
                <a:gd name="T34" fmla="*/ 85 w 326"/>
                <a:gd name="T35" fmla="*/ 191 h 244"/>
                <a:gd name="T36" fmla="*/ 84 w 326"/>
                <a:gd name="T37" fmla="*/ 191 h 244"/>
                <a:gd name="T38" fmla="*/ 84 w 326"/>
                <a:gd name="T39" fmla="*/ 191 h 244"/>
                <a:gd name="T40" fmla="*/ 64 w 326"/>
                <a:gd name="T41" fmla="*/ 201 h 244"/>
                <a:gd name="T42" fmla="*/ 0 w 326"/>
                <a:gd name="T43" fmla="*/ 218 h 244"/>
                <a:gd name="T44" fmla="*/ 0 w 326"/>
                <a:gd name="T45" fmla="*/ 219 h 244"/>
                <a:gd name="T46" fmla="*/ 57 w 326"/>
                <a:gd name="T47" fmla="*/ 208 h 244"/>
                <a:gd name="T48" fmla="*/ 86 w 326"/>
                <a:gd name="T49" fmla="*/ 194 h 244"/>
                <a:gd name="T50" fmla="*/ 148 w 326"/>
                <a:gd name="T51" fmla="*/ 214 h 244"/>
                <a:gd name="T52" fmla="*/ 200 w 326"/>
                <a:gd name="T53" fmla="*/ 215 h 244"/>
                <a:gd name="T54" fmla="*/ 293 w 326"/>
                <a:gd name="T55" fmla="*/ 169 h 244"/>
                <a:gd name="T56" fmla="*/ 293 w 326"/>
                <a:gd name="T57" fmla="*/ 168 h 244"/>
                <a:gd name="T58" fmla="*/ 294 w 326"/>
                <a:gd name="T59" fmla="*/ 168 h 244"/>
                <a:gd name="T60" fmla="*/ 293 w 326"/>
                <a:gd name="T61" fmla="*/ 165 h 244"/>
                <a:gd name="T62" fmla="*/ 198 w 326"/>
                <a:gd name="T63" fmla="*/ 211 h 244"/>
                <a:gd name="T64" fmla="*/ 198 w 326"/>
                <a:gd name="T65" fmla="*/ 212 h 244"/>
                <a:gd name="T66" fmla="*/ 154 w 326"/>
                <a:gd name="T67" fmla="*/ 211 h 244"/>
                <a:gd name="T68" fmla="*/ 88 w 326"/>
                <a:gd name="T69" fmla="*/ 194 h 244"/>
                <a:gd name="T70" fmla="*/ 119 w 326"/>
                <a:gd name="T71" fmla="*/ 178 h 244"/>
                <a:gd name="T72" fmla="*/ 216 w 326"/>
                <a:gd name="T73" fmla="*/ 123 h 244"/>
                <a:gd name="T74" fmla="*/ 216 w 326"/>
                <a:gd name="T75" fmla="*/ 123 h 244"/>
                <a:gd name="T76" fmla="*/ 292 w 326"/>
                <a:gd name="T77" fmla="*/ 105 h 244"/>
                <a:gd name="T78" fmla="*/ 317 w 326"/>
                <a:gd name="T79" fmla="*/ 60 h 244"/>
                <a:gd name="T80" fmla="*/ 324 w 326"/>
                <a:gd name="T81" fmla="*/ 5 h 244"/>
                <a:gd name="T82" fmla="*/ 325 w 326"/>
                <a:gd name="T83" fmla="*/ 3 h 244"/>
                <a:gd name="T84" fmla="*/ 323 w 326"/>
                <a:gd name="T85" fmla="*/ 1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26" h="244">
                  <a:moveTo>
                    <a:pt x="323" y="1"/>
                  </a:moveTo>
                  <a:cubicBezTo>
                    <a:pt x="312" y="12"/>
                    <a:pt x="301" y="21"/>
                    <a:pt x="288" y="30"/>
                  </a:cubicBezTo>
                  <a:cubicBezTo>
                    <a:pt x="276" y="38"/>
                    <a:pt x="264" y="46"/>
                    <a:pt x="254" y="55"/>
                  </a:cubicBezTo>
                  <a:cubicBezTo>
                    <a:pt x="234" y="71"/>
                    <a:pt x="222" y="94"/>
                    <a:pt x="215" y="118"/>
                  </a:cubicBezTo>
                  <a:cubicBezTo>
                    <a:pt x="208" y="123"/>
                    <a:pt x="201" y="128"/>
                    <a:pt x="194" y="132"/>
                  </a:cubicBezTo>
                  <a:cubicBezTo>
                    <a:pt x="173" y="146"/>
                    <a:pt x="150" y="159"/>
                    <a:pt x="127" y="170"/>
                  </a:cubicBezTo>
                  <a:cubicBezTo>
                    <a:pt x="135" y="163"/>
                    <a:pt x="141" y="152"/>
                    <a:pt x="146" y="142"/>
                  </a:cubicBezTo>
                  <a:cubicBezTo>
                    <a:pt x="148" y="139"/>
                    <a:pt x="149" y="135"/>
                    <a:pt x="151" y="131"/>
                  </a:cubicBezTo>
                  <a:cubicBezTo>
                    <a:pt x="207" y="124"/>
                    <a:pt x="193" y="53"/>
                    <a:pt x="190" y="12"/>
                  </a:cubicBezTo>
                  <a:cubicBezTo>
                    <a:pt x="190" y="12"/>
                    <a:pt x="190" y="11"/>
                    <a:pt x="190" y="10"/>
                  </a:cubicBezTo>
                  <a:cubicBezTo>
                    <a:pt x="190" y="8"/>
                    <a:pt x="188" y="7"/>
                    <a:pt x="188" y="9"/>
                  </a:cubicBezTo>
                  <a:cubicBezTo>
                    <a:pt x="183" y="19"/>
                    <a:pt x="179" y="29"/>
                    <a:pt x="173" y="39"/>
                  </a:cubicBezTo>
                  <a:cubicBezTo>
                    <a:pt x="167" y="50"/>
                    <a:pt x="160" y="60"/>
                    <a:pt x="154" y="71"/>
                  </a:cubicBezTo>
                  <a:cubicBezTo>
                    <a:pt x="144" y="89"/>
                    <a:pt x="138" y="111"/>
                    <a:pt x="147" y="131"/>
                  </a:cubicBezTo>
                  <a:cubicBezTo>
                    <a:pt x="147" y="131"/>
                    <a:pt x="147" y="131"/>
                    <a:pt x="147" y="131"/>
                  </a:cubicBezTo>
                  <a:cubicBezTo>
                    <a:pt x="146" y="133"/>
                    <a:pt x="145" y="136"/>
                    <a:pt x="144" y="138"/>
                  </a:cubicBezTo>
                  <a:cubicBezTo>
                    <a:pt x="138" y="151"/>
                    <a:pt x="131" y="162"/>
                    <a:pt x="122" y="173"/>
                  </a:cubicBezTo>
                  <a:cubicBezTo>
                    <a:pt x="110" y="179"/>
                    <a:pt x="97" y="185"/>
                    <a:pt x="85" y="191"/>
                  </a:cubicBezTo>
                  <a:cubicBezTo>
                    <a:pt x="85" y="191"/>
                    <a:pt x="84" y="191"/>
                    <a:pt x="84" y="191"/>
                  </a:cubicBezTo>
                  <a:cubicBezTo>
                    <a:pt x="84" y="191"/>
                    <a:pt x="84" y="191"/>
                    <a:pt x="84" y="191"/>
                  </a:cubicBezTo>
                  <a:cubicBezTo>
                    <a:pt x="77" y="195"/>
                    <a:pt x="71" y="198"/>
                    <a:pt x="64" y="201"/>
                  </a:cubicBezTo>
                  <a:cubicBezTo>
                    <a:pt x="44" y="210"/>
                    <a:pt x="23" y="218"/>
                    <a:pt x="0" y="218"/>
                  </a:cubicBezTo>
                  <a:cubicBezTo>
                    <a:pt x="0" y="218"/>
                    <a:pt x="0" y="219"/>
                    <a:pt x="0" y="219"/>
                  </a:cubicBezTo>
                  <a:cubicBezTo>
                    <a:pt x="19" y="224"/>
                    <a:pt x="40" y="215"/>
                    <a:pt x="57" y="208"/>
                  </a:cubicBezTo>
                  <a:cubicBezTo>
                    <a:pt x="67" y="204"/>
                    <a:pt x="77" y="199"/>
                    <a:pt x="86" y="194"/>
                  </a:cubicBezTo>
                  <a:cubicBezTo>
                    <a:pt x="102" y="209"/>
                    <a:pt x="129" y="212"/>
                    <a:pt x="148" y="214"/>
                  </a:cubicBezTo>
                  <a:cubicBezTo>
                    <a:pt x="165" y="216"/>
                    <a:pt x="183" y="217"/>
                    <a:pt x="200" y="215"/>
                  </a:cubicBezTo>
                  <a:cubicBezTo>
                    <a:pt x="231" y="244"/>
                    <a:pt x="294" y="208"/>
                    <a:pt x="293" y="169"/>
                  </a:cubicBezTo>
                  <a:cubicBezTo>
                    <a:pt x="293" y="168"/>
                    <a:pt x="293" y="168"/>
                    <a:pt x="293" y="168"/>
                  </a:cubicBezTo>
                  <a:cubicBezTo>
                    <a:pt x="294" y="168"/>
                    <a:pt x="294" y="168"/>
                    <a:pt x="294" y="168"/>
                  </a:cubicBezTo>
                  <a:cubicBezTo>
                    <a:pt x="296" y="167"/>
                    <a:pt x="295" y="164"/>
                    <a:pt x="293" y="165"/>
                  </a:cubicBezTo>
                  <a:cubicBezTo>
                    <a:pt x="261" y="177"/>
                    <a:pt x="213" y="173"/>
                    <a:pt x="198" y="211"/>
                  </a:cubicBezTo>
                  <a:cubicBezTo>
                    <a:pt x="198" y="211"/>
                    <a:pt x="198" y="211"/>
                    <a:pt x="198" y="212"/>
                  </a:cubicBezTo>
                  <a:cubicBezTo>
                    <a:pt x="183" y="213"/>
                    <a:pt x="168" y="212"/>
                    <a:pt x="154" y="211"/>
                  </a:cubicBezTo>
                  <a:cubicBezTo>
                    <a:pt x="132" y="210"/>
                    <a:pt x="106" y="206"/>
                    <a:pt x="88" y="194"/>
                  </a:cubicBezTo>
                  <a:cubicBezTo>
                    <a:pt x="99" y="189"/>
                    <a:pt x="109" y="183"/>
                    <a:pt x="119" y="178"/>
                  </a:cubicBezTo>
                  <a:cubicBezTo>
                    <a:pt x="152" y="162"/>
                    <a:pt x="186" y="145"/>
                    <a:pt x="216" y="123"/>
                  </a:cubicBezTo>
                  <a:cubicBezTo>
                    <a:pt x="216" y="123"/>
                    <a:pt x="216" y="123"/>
                    <a:pt x="216" y="123"/>
                  </a:cubicBezTo>
                  <a:cubicBezTo>
                    <a:pt x="239" y="140"/>
                    <a:pt x="274" y="121"/>
                    <a:pt x="292" y="105"/>
                  </a:cubicBezTo>
                  <a:cubicBezTo>
                    <a:pt x="305" y="93"/>
                    <a:pt x="312" y="76"/>
                    <a:pt x="317" y="60"/>
                  </a:cubicBezTo>
                  <a:cubicBezTo>
                    <a:pt x="322" y="43"/>
                    <a:pt x="326" y="22"/>
                    <a:pt x="324" y="5"/>
                  </a:cubicBezTo>
                  <a:cubicBezTo>
                    <a:pt x="324" y="4"/>
                    <a:pt x="324" y="4"/>
                    <a:pt x="325" y="3"/>
                  </a:cubicBezTo>
                  <a:cubicBezTo>
                    <a:pt x="326" y="2"/>
                    <a:pt x="324" y="0"/>
                    <a:pt x="323" y="1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1"/>
            <p:cNvSpPr/>
            <p:nvPr/>
          </p:nvSpPr>
          <p:spPr bwMode="auto">
            <a:xfrm>
              <a:off x="8113713" y="1782763"/>
              <a:ext cx="1012825" cy="530225"/>
            </a:xfrm>
            <a:custGeom>
              <a:avLst/>
              <a:gdLst>
                <a:gd name="T0" fmla="*/ 236 w 270"/>
                <a:gd name="T1" fmla="*/ 59 h 141"/>
                <a:gd name="T2" fmla="*/ 225 w 270"/>
                <a:gd name="T3" fmla="*/ 38 h 141"/>
                <a:gd name="T4" fmla="*/ 200 w 270"/>
                <a:gd name="T5" fmla="*/ 47 h 141"/>
                <a:gd name="T6" fmla="*/ 162 w 270"/>
                <a:gd name="T7" fmla="*/ 23 h 141"/>
                <a:gd name="T8" fmla="*/ 144 w 270"/>
                <a:gd name="T9" fmla="*/ 3 h 141"/>
                <a:gd name="T10" fmla="*/ 121 w 270"/>
                <a:gd name="T11" fmla="*/ 21 h 141"/>
                <a:gd name="T12" fmla="*/ 78 w 270"/>
                <a:gd name="T13" fmla="*/ 27 h 141"/>
                <a:gd name="T14" fmla="*/ 52 w 270"/>
                <a:gd name="T15" fmla="*/ 21 h 141"/>
                <a:gd name="T16" fmla="*/ 40 w 270"/>
                <a:gd name="T17" fmla="*/ 41 h 141"/>
                <a:gd name="T18" fmla="*/ 40 w 270"/>
                <a:gd name="T19" fmla="*/ 41 h 141"/>
                <a:gd name="T20" fmla="*/ 5 w 270"/>
                <a:gd name="T21" fmla="*/ 51 h 141"/>
                <a:gd name="T22" fmla="*/ 14 w 270"/>
                <a:gd name="T23" fmla="*/ 90 h 141"/>
                <a:gd name="T24" fmla="*/ 55 w 270"/>
                <a:gd name="T25" fmla="*/ 124 h 141"/>
                <a:gd name="T26" fmla="*/ 112 w 270"/>
                <a:gd name="T27" fmla="*/ 138 h 141"/>
                <a:gd name="T28" fmla="*/ 113 w 270"/>
                <a:gd name="T29" fmla="*/ 137 h 141"/>
                <a:gd name="T30" fmla="*/ 138 w 270"/>
                <a:gd name="T31" fmla="*/ 136 h 141"/>
                <a:gd name="T32" fmla="*/ 179 w 270"/>
                <a:gd name="T33" fmla="*/ 129 h 141"/>
                <a:gd name="T34" fmla="*/ 239 w 270"/>
                <a:gd name="T35" fmla="*/ 105 h 141"/>
                <a:gd name="T36" fmla="*/ 265 w 270"/>
                <a:gd name="T37" fmla="*/ 64 h 141"/>
                <a:gd name="T38" fmla="*/ 236 w 270"/>
                <a:gd name="T39" fmla="*/ 5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0" h="141">
                  <a:moveTo>
                    <a:pt x="236" y="59"/>
                  </a:moveTo>
                  <a:cubicBezTo>
                    <a:pt x="237" y="50"/>
                    <a:pt x="235" y="40"/>
                    <a:pt x="225" y="38"/>
                  </a:cubicBezTo>
                  <a:cubicBezTo>
                    <a:pt x="217" y="35"/>
                    <a:pt x="207" y="41"/>
                    <a:pt x="200" y="47"/>
                  </a:cubicBezTo>
                  <a:cubicBezTo>
                    <a:pt x="199" y="27"/>
                    <a:pt x="176" y="2"/>
                    <a:pt x="162" y="23"/>
                  </a:cubicBezTo>
                  <a:cubicBezTo>
                    <a:pt x="161" y="13"/>
                    <a:pt x="156" y="4"/>
                    <a:pt x="144" y="3"/>
                  </a:cubicBezTo>
                  <a:cubicBezTo>
                    <a:pt x="134" y="3"/>
                    <a:pt x="125" y="12"/>
                    <a:pt x="121" y="21"/>
                  </a:cubicBezTo>
                  <a:cubicBezTo>
                    <a:pt x="110" y="0"/>
                    <a:pt x="86" y="8"/>
                    <a:pt x="78" y="27"/>
                  </a:cubicBezTo>
                  <a:cubicBezTo>
                    <a:pt x="71" y="21"/>
                    <a:pt x="61" y="17"/>
                    <a:pt x="52" y="21"/>
                  </a:cubicBezTo>
                  <a:cubicBezTo>
                    <a:pt x="43" y="24"/>
                    <a:pt x="37" y="32"/>
                    <a:pt x="40" y="41"/>
                  </a:cubicBezTo>
                  <a:cubicBezTo>
                    <a:pt x="40" y="41"/>
                    <a:pt x="40" y="41"/>
                    <a:pt x="40" y="41"/>
                  </a:cubicBezTo>
                  <a:cubicBezTo>
                    <a:pt x="27" y="38"/>
                    <a:pt x="12" y="38"/>
                    <a:pt x="5" y="51"/>
                  </a:cubicBezTo>
                  <a:cubicBezTo>
                    <a:pt x="0" y="63"/>
                    <a:pt x="8" y="79"/>
                    <a:pt x="14" y="90"/>
                  </a:cubicBezTo>
                  <a:cubicBezTo>
                    <a:pt x="24" y="105"/>
                    <a:pt x="40" y="116"/>
                    <a:pt x="55" y="124"/>
                  </a:cubicBezTo>
                  <a:cubicBezTo>
                    <a:pt x="72" y="132"/>
                    <a:pt x="93" y="141"/>
                    <a:pt x="112" y="138"/>
                  </a:cubicBezTo>
                  <a:cubicBezTo>
                    <a:pt x="113" y="138"/>
                    <a:pt x="113" y="137"/>
                    <a:pt x="113" y="137"/>
                  </a:cubicBezTo>
                  <a:cubicBezTo>
                    <a:pt x="120" y="139"/>
                    <a:pt x="131" y="137"/>
                    <a:pt x="138" y="136"/>
                  </a:cubicBezTo>
                  <a:cubicBezTo>
                    <a:pt x="152" y="135"/>
                    <a:pt x="165" y="132"/>
                    <a:pt x="179" y="129"/>
                  </a:cubicBezTo>
                  <a:cubicBezTo>
                    <a:pt x="200" y="124"/>
                    <a:pt x="221" y="117"/>
                    <a:pt x="239" y="105"/>
                  </a:cubicBezTo>
                  <a:cubicBezTo>
                    <a:pt x="253" y="97"/>
                    <a:pt x="270" y="82"/>
                    <a:pt x="265" y="64"/>
                  </a:cubicBezTo>
                  <a:cubicBezTo>
                    <a:pt x="261" y="51"/>
                    <a:pt x="245" y="53"/>
                    <a:pt x="236" y="59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2"/>
            <p:cNvSpPr/>
            <p:nvPr/>
          </p:nvSpPr>
          <p:spPr bwMode="auto">
            <a:xfrm>
              <a:off x="8229600" y="1970088"/>
              <a:ext cx="701675" cy="354013"/>
            </a:xfrm>
            <a:custGeom>
              <a:avLst/>
              <a:gdLst>
                <a:gd name="T0" fmla="*/ 179 w 187"/>
                <a:gd name="T1" fmla="*/ 38 h 94"/>
                <a:gd name="T2" fmla="*/ 159 w 187"/>
                <a:gd name="T3" fmla="*/ 41 h 94"/>
                <a:gd name="T4" fmla="*/ 136 w 187"/>
                <a:gd name="T5" fmla="*/ 31 h 94"/>
                <a:gd name="T6" fmla="*/ 107 w 187"/>
                <a:gd name="T7" fmla="*/ 21 h 94"/>
                <a:gd name="T8" fmla="*/ 68 w 187"/>
                <a:gd name="T9" fmla="*/ 23 h 94"/>
                <a:gd name="T10" fmla="*/ 36 w 187"/>
                <a:gd name="T11" fmla="*/ 24 h 94"/>
                <a:gd name="T12" fmla="*/ 9 w 187"/>
                <a:gd name="T13" fmla="*/ 21 h 94"/>
                <a:gd name="T14" fmla="*/ 6 w 187"/>
                <a:gd name="T15" fmla="*/ 46 h 94"/>
                <a:gd name="T16" fmla="*/ 79 w 187"/>
                <a:gd name="T17" fmla="*/ 92 h 94"/>
                <a:gd name="T18" fmla="*/ 82 w 187"/>
                <a:gd name="T19" fmla="*/ 93 h 94"/>
                <a:gd name="T20" fmla="*/ 176 w 187"/>
                <a:gd name="T21" fmla="*/ 60 h 94"/>
                <a:gd name="T22" fmla="*/ 179 w 187"/>
                <a:gd name="T23" fmla="*/ 38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7" h="94">
                  <a:moveTo>
                    <a:pt x="179" y="38"/>
                  </a:moveTo>
                  <a:cubicBezTo>
                    <a:pt x="172" y="34"/>
                    <a:pt x="165" y="37"/>
                    <a:pt x="159" y="41"/>
                  </a:cubicBezTo>
                  <a:cubicBezTo>
                    <a:pt x="160" y="29"/>
                    <a:pt x="145" y="23"/>
                    <a:pt x="136" y="31"/>
                  </a:cubicBezTo>
                  <a:cubicBezTo>
                    <a:pt x="137" y="17"/>
                    <a:pt x="117" y="9"/>
                    <a:pt x="107" y="21"/>
                  </a:cubicBezTo>
                  <a:cubicBezTo>
                    <a:pt x="102" y="0"/>
                    <a:pt x="77" y="4"/>
                    <a:pt x="68" y="23"/>
                  </a:cubicBezTo>
                  <a:cubicBezTo>
                    <a:pt x="57" y="13"/>
                    <a:pt x="38" y="6"/>
                    <a:pt x="36" y="24"/>
                  </a:cubicBezTo>
                  <a:cubicBezTo>
                    <a:pt x="28" y="20"/>
                    <a:pt x="16" y="16"/>
                    <a:pt x="9" y="21"/>
                  </a:cubicBezTo>
                  <a:cubicBezTo>
                    <a:pt x="0" y="28"/>
                    <a:pt x="1" y="38"/>
                    <a:pt x="6" y="46"/>
                  </a:cubicBezTo>
                  <a:cubicBezTo>
                    <a:pt x="21" y="73"/>
                    <a:pt x="52" y="84"/>
                    <a:pt x="79" y="92"/>
                  </a:cubicBezTo>
                  <a:cubicBezTo>
                    <a:pt x="79" y="93"/>
                    <a:pt x="80" y="94"/>
                    <a:pt x="82" y="93"/>
                  </a:cubicBezTo>
                  <a:cubicBezTo>
                    <a:pt x="114" y="87"/>
                    <a:pt x="150" y="83"/>
                    <a:pt x="176" y="60"/>
                  </a:cubicBezTo>
                  <a:cubicBezTo>
                    <a:pt x="180" y="56"/>
                    <a:pt x="187" y="43"/>
                    <a:pt x="179" y="3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3"/>
            <p:cNvSpPr/>
            <p:nvPr/>
          </p:nvSpPr>
          <p:spPr bwMode="auto">
            <a:xfrm>
              <a:off x="5973763" y="2316163"/>
              <a:ext cx="630238" cy="563563"/>
            </a:xfrm>
            <a:custGeom>
              <a:avLst/>
              <a:gdLst>
                <a:gd name="T0" fmla="*/ 39 w 168"/>
                <a:gd name="T1" fmla="*/ 19 h 150"/>
                <a:gd name="T2" fmla="*/ 10 w 168"/>
                <a:gd name="T3" fmla="*/ 7 h 150"/>
                <a:gd name="T4" fmla="*/ 1 w 168"/>
                <a:gd name="T5" fmla="*/ 31 h 150"/>
                <a:gd name="T6" fmla="*/ 19 w 168"/>
                <a:gd name="T7" fmla="*/ 72 h 150"/>
                <a:gd name="T8" fmla="*/ 58 w 168"/>
                <a:gd name="T9" fmla="*/ 117 h 150"/>
                <a:gd name="T10" fmla="*/ 58 w 168"/>
                <a:gd name="T11" fmla="*/ 117 h 150"/>
                <a:gd name="T12" fmla="*/ 58 w 168"/>
                <a:gd name="T13" fmla="*/ 116 h 150"/>
                <a:gd name="T14" fmla="*/ 162 w 168"/>
                <a:gd name="T15" fmla="*/ 112 h 150"/>
                <a:gd name="T16" fmla="*/ 148 w 168"/>
                <a:gd name="T17" fmla="*/ 83 h 150"/>
                <a:gd name="T18" fmla="*/ 145 w 168"/>
                <a:gd name="T19" fmla="*/ 74 h 150"/>
                <a:gd name="T20" fmla="*/ 141 w 168"/>
                <a:gd name="T21" fmla="*/ 62 h 150"/>
                <a:gd name="T22" fmla="*/ 121 w 168"/>
                <a:gd name="T23" fmla="*/ 50 h 150"/>
                <a:gd name="T24" fmla="*/ 121 w 168"/>
                <a:gd name="T25" fmla="*/ 50 h 150"/>
                <a:gd name="T26" fmla="*/ 87 w 168"/>
                <a:gd name="T27" fmla="*/ 29 h 150"/>
                <a:gd name="T28" fmla="*/ 69 w 168"/>
                <a:gd name="T29" fmla="*/ 4 h 150"/>
                <a:gd name="T30" fmla="*/ 39 w 168"/>
                <a:gd name="T31" fmla="*/ 19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8" h="150">
                  <a:moveTo>
                    <a:pt x="39" y="19"/>
                  </a:moveTo>
                  <a:cubicBezTo>
                    <a:pt x="31" y="12"/>
                    <a:pt x="20" y="4"/>
                    <a:pt x="10" y="7"/>
                  </a:cubicBezTo>
                  <a:cubicBezTo>
                    <a:pt x="1" y="11"/>
                    <a:pt x="0" y="23"/>
                    <a:pt x="1" y="31"/>
                  </a:cubicBezTo>
                  <a:cubicBezTo>
                    <a:pt x="2" y="46"/>
                    <a:pt x="10" y="60"/>
                    <a:pt x="19" y="72"/>
                  </a:cubicBezTo>
                  <a:cubicBezTo>
                    <a:pt x="31" y="88"/>
                    <a:pt x="49" y="100"/>
                    <a:pt x="58" y="117"/>
                  </a:cubicBezTo>
                  <a:cubicBezTo>
                    <a:pt x="58" y="118"/>
                    <a:pt x="59" y="117"/>
                    <a:pt x="58" y="117"/>
                  </a:cubicBezTo>
                  <a:cubicBezTo>
                    <a:pt x="58" y="116"/>
                    <a:pt x="58" y="116"/>
                    <a:pt x="58" y="116"/>
                  </a:cubicBezTo>
                  <a:cubicBezTo>
                    <a:pt x="84" y="135"/>
                    <a:pt x="144" y="150"/>
                    <a:pt x="162" y="112"/>
                  </a:cubicBezTo>
                  <a:cubicBezTo>
                    <a:pt x="168" y="100"/>
                    <a:pt x="159" y="89"/>
                    <a:pt x="148" y="83"/>
                  </a:cubicBezTo>
                  <a:cubicBezTo>
                    <a:pt x="143" y="81"/>
                    <a:pt x="145" y="79"/>
                    <a:pt x="145" y="74"/>
                  </a:cubicBezTo>
                  <a:cubicBezTo>
                    <a:pt x="145" y="70"/>
                    <a:pt x="143" y="66"/>
                    <a:pt x="141" y="62"/>
                  </a:cubicBezTo>
                  <a:cubicBezTo>
                    <a:pt x="137" y="55"/>
                    <a:pt x="129" y="50"/>
                    <a:pt x="121" y="50"/>
                  </a:cubicBezTo>
                  <a:cubicBezTo>
                    <a:pt x="121" y="50"/>
                    <a:pt x="121" y="50"/>
                    <a:pt x="121" y="50"/>
                  </a:cubicBezTo>
                  <a:cubicBezTo>
                    <a:pt x="119" y="37"/>
                    <a:pt x="100" y="22"/>
                    <a:pt x="87" y="29"/>
                  </a:cubicBezTo>
                  <a:cubicBezTo>
                    <a:pt x="88" y="18"/>
                    <a:pt x="80" y="8"/>
                    <a:pt x="69" y="4"/>
                  </a:cubicBezTo>
                  <a:cubicBezTo>
                    <a:pt x="56" y="0"/>
                    <a:pt x="44" y="8"/>
                    <a:pt x="39" y="19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4"/>
            <p:cNvSpPr/>
            <p:nvPr/>
          </p:nvSpPr>
          <p:spPr bwMode="auto">
            <a:xfrm>
              <a:off x="5838825" y="2519363"/>
              <a:ext cx="611188" cy="777875"/>
            </a:xfrm>
            <a:custGeom>
              <a:avLst/>
              <a:gdLst>
                <a:gd name="T0" fmla="*/ 60 w 163"/>
                <a:gd name="T1" fmla="*/ 23 h 207"/>
                <a:gd name="T2" fmla="*/ 72 w 163"/>
                <a:gd name="T3" fmla="*/ 47 h 207"/>
                <a:gd name="T4" fmla="*/ 88 w 163"/>
                <a:gd name="T5" fmla="*/ 65 h 207"/>
                <a:gd name="T6" fmla="*/ 37 w 163"/>
                <a:gd name="T7" fmla="*/ 126 h 207"/>
                <a:gd name="T8" fmla="*/ 0 w 163"/>
                <a:gd name="T9" fmla="*/ 206 h 207"/>
                <a:gd name="T10" fmla="*/ 1 w 163"/>
                <a:gd name="T11" fmla="*/ 207 h 207"/>
                <a:gd name="T12" fmla="*/ 17 w 163"/>
                <a:gd name="T13" fmla="*/ 179 h 207"/>
                <a:gd name="T14" fmla="*/ 35 w 163"/>
                <a:gd name="T15" fmla="*/ 137 h 207"/>
                <a:gd name="T16" fmla="*/ 61 w 163"/>
                <a:gd name="T17" fmla="*/ 98 h 207"/>
                <a:gd name="T18" fmla="*/ 91 w 163"/>
                <a:gd name="T19" fmla="*/ 68 h 207"/>
                <a:gd name="T20" fmla="*/ 91 w 163"/>
                <a:gd name="T21" fmla="*/ 68 h 207"/>
                <a:gd name="T22" fmla="*/ 93 w 163"/>
                <a:gd name="T23" fmla="*/ 68 h 207"/>
                <a:gd name="T24" fmla="*/ 150 w 163"/>
                <a:gd name="T25" fmla="*/ 70 h 207"/>
                <a:gd name="T26" fmla="*/ 134 w 163"/>
                <a:gd name="T27" fmla="*/ 44 h 207"/>
                <a:gd name="T28" fmla="*/ 121 w 163"/>
                <a:gd name="T29" fmla="*/ 22 h 207"/>
                <a:gd name="T30" fmla="*/ 96 w 163"/>
                <a:gd name="T31" fmla="*/ 22 h 207"/>
                <a:gd name="T32" fmla="*/ 60 w 163"/>
                <a:gd name="T33" fmla="*/ 23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63" h="207">
                  <a:moveTo>
                    <a:pt x="60" y="23"/>
                  </a:moveTo>
                  <a:cubicBezTo>
                    <a:pt x="60" y="31"/>
                    <a:pt x="67" y="40"/>
                    <a:pt x="72" y="47"/>
                  </a:cubicBezTo>
                  <a:cubicBezTo>
                    <a:pt x="77" y="53"/>
                    <a:pt x="82" y="60"/>
                    <a:pt x="88" y="65"/>
                  </a:cubicBezTo>
                  <a:cubicBezTo>
                    <a:pt x="67" y="80"/>
                    <a:pt x="50" y="103"/>
                    <a:pt x="37" y="126"/>
                  </a:cubicBezTo>
                  <a:cubicBezTo>
                    <a:pt x="22" y="151"/>
                    <a:pt x="14" y="180"/>
                    <a:pt x="0" y="206"/>
                  </a:cubicBezTo>
                  <a:cubicBezTo>
                    <a:pt x="0" y="207"/>
                    <a:pt x="1" y="207"/>
                    <a:pt x="1" y="207"/>
                  </a:cubicBezTo>
                  <a:cubicBezTo>
                    <a:pt x="9" y="199"/>
                    <a:pt x="13" y="188"/>
                    <a:pt x="17" y="179"/>
                  </a:cubicBezTo>
                  <a:cubicBezTo>
                    <a:pt x="23" y="165"/>
                    <a:pt x="28" y="150"/>
                    <a:pt x="35" y="137"/>
                  </a:cubicBezTo>
                  <a:cubicBezTo>
                    <a:pt x="42" y="123"/>
                    <a:pt x="51" y="110"/>
                    <a:pt x="61" y="98"/>
                  </a:cubicBezTo>
                  <a:cubicBezTo>
                    <a:pt x="70" y="87"/>
                    <a:pt x="81" y="78"/>
                    <a:pt x="91" y="68"/>
                  </a:cubicBezTo>
                  <a:cubicBezTo>
                    <a:pt x="91" y="68"/>
                    <a:pt x="91" y="68"/>
                    <a:pt x="91" y="68"/>
                  </a:cubicBezTo>
                  <a:cubicBezTo>
                    <a:pt x="92" y="68"/>
                    <a:pt x="93" y="68"/>
                    <a:pt x="93" y="68"/>
                  </a:cubicBezTo>
                  <a:cubicBezTo>
                    <a:pt x="111" y="76"/>
                    <a:pt x="134" y="85"/>
                    <a:pt x="150" y="70"/>
                  </a:cubicBezTo>
                  <a:cubicBezTo>
                    <a:pt x="163" y="58"/>
                    <a:pt x="147" y="44"/>
                    <a:pt x="134" y="44"/>
                  </a:cubicBezTo>
                  <a:cubicBezTo>
                    <a:pt x="134" y="35"/>
                    <a:pt x="128" y="28"/>
                    <a:pt x="121" y="22"/>
                  </a:cubicBezTo>
                  <a:cubicBezTo>
                    <a:pt x="114" y="17"/>
                    <a:pt x="102" y="15"/>
                    <a:pt x="96" y="22"/>
                  </a:cubicBezTo>
                  <a:cubicBezTo>
                    <a:pt x="87" y="12"/>
                    <a:pt x="61" y="0"/>
                    <a:pt x="60" y="2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5"/>
            <p:cNvSpPr/>
            <p:nvPr/>
          </p:nvSpPr>
          <p:spPr bwMode="auto">
            <a:xfrm>
              <a:off x="5775325" y="2549526"/>
              <a:ext cx="258763" cy="428625"/>
            </a:xfrm>
            <a:custGeom>
              <a:avLst/>
              <a:gdLst>
                <a:gd name="T0" fmla="*/ 4 w 69"/>
                <a:gd name="T1" fmla="*/ 3 h 114"/>
                <a:gd name="T2" fmla="*/ 2 w 69"/>
                <a:gd name="T3" fmla="*/ 5 h 114"/>
                <a:gd name="T4" fmla="*/ 56 w 69"/>
                <a:gd name="T5" fmla="*/ 113 h 114"/>
                <a:gd name="T6" fmla="*/ 57 w 69"/>
                <a:gd name="T7" fmla="*/ 113 h 114"/>
                <a:gd name="T8" fmla="*/ 57 w 69"/>
                <a:gd name="T9" fmla="*/ 114 h 114"/>
                <a:gd name="T10" fmla="*/ 58 w 69"/>
                <a:gd name="T11" fmla="*/ 113 h 114"/>
                <a:gd name="T12" fmla="*/ 58 w 69"/>
                <a:gd name="T13" fmla="*/ 112 h 114"/>
                <a:gd name="T14" fmla="*/ 52 w 69"/>
                <a:gd name="T15" fmla="*/ 53 h 114"/>
                <a:gd name="T16" fmla="*/ 7 w 69"/>
                <a:gd name="T17" fmla="*/ 1 h 114"/>
                <a:gd name="T18" fmla="*/ 4 w 69"/>
                <a:gd name="T19" fmla="*/ 3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9" h="114">
                  <a:moveTo>
                    <a:pt x="4" y="3"/>
                  </a:moveTo>
                  <a:cubicBezTo>
                    <a:pt x="3" y="3"/>
                    <a:pt x="2" y="4"/>
                    <a:pt x="2" y="5"/>
                  </a:cubicBezTo>
                  <a:cubicBezTo>
                    <a:pt x="0" y="47"/>
                    <a:pt x="15" y="95"/>
                    <a:pt x="56" y="113"/>
                  </a:cubicBezTo>
                  <a:cubicBezTo>
                    <a:pt x="56" y="113"/>
                    <a:pt x="56" y="113"/>
                    <a:pt x="57" y="113"/>
                  </a:cubicBezTo>
                  <a:cubicBezTo>
                    <a:pt x="57" y="113"/>
                    <a:pt x="57" y="114"/>
                    <a:pt x="57" y="114"/>
                  </a:cubicBezTo>
                  <a:cubicBezTo>
                    <a:pt x="58" y="114"/>
                    <a:pt x="59" y="113"/>
                    <a:pt x="58" y="113"/>
                  </a:cubicBezTo>
                  <a:cubicBezTo>
                    <a:pt x="58" y="112"/>
                    <a:pt x="58" y="112"/>
                    <a:pt x="58" y="112"/>
                  </a:cubicBezTo>
                  <a:cubicBezTo>
                    <a:pt x="69" y="96"/>
                    <a:pt x="59" y="69"/>
                    <a:pt x="52" y="53"/>
                  </a:cubicBezTo>
                  <a:cubicBezTo>
                    <a:pt x="42" y="33"/>
                    <a:pt x="26" y="13"/>
                    <a:pt x="7" y="1"/>
                  </a:cubicBezTo>
                  <a:cubicBezTo>
                    <a:pt x="5" y="0"/>
                    <a:pt x="3" y="2"/>
                    <a:pt x="4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46"/>
            <p:cNvSpPr/>
            <p:nvPr/>
          </p:nvSpPr>
          <p:spPr bwMode="auto">
            <a:xfrm>
              <a:off x="5921375" y="2986088"/>
              <a:ext cx="465138" cy="209550"/>
            </a:xfrm>
            <a:custGeom>
              <a:avLst/>
              <a:gdLst>
                <a:gd name="T0" fmla="*/ 121 w 124"/>
                <a:gd name="T1" fmla="*/ 15 h 56"/>
                <a:gd name="T2" fmla="*/ 120 w 124"/>
                <a:gd name="T3" fmla="*/ 12 h 56"/>
                <a:gd name="T4" fmla="*/ 1 w 124"/>
                <a:gd name="T5" fmla="*/ 39 h 56"/>
                <a:gd name="T6" fmla="*/ 1 w 124"/>
                <a:gd name="T7" fmla="*/ 39 h 56"/>
                <a:gd name="T8" fmla="*/ 0 w 124"/>
                <a:gd name="T9" fmla="*/ 39 h 56"/>
                <a:gd name="T10" fmla="*/ 1 w 124"/>
                <a:gd name="T11" fmla="*/ 40 h 56"/>
                <a:gd name="T12" fmla="*/ 2 w 124"/>
                <a:gd name="T13" fmla="*/ 40 h 56"/>
                <a:gd name="T14" fmla="*/ 61 w 124"/>
                <a:gd name="T15" fmla="*/ 49 h 56"/>
                <a:gd name="T16" fmla="*/ 122 w 124"/>
                <a:gd name="T17" fmla="*/ 18 h 56"/>
                <a:gd name="T18" fmla="*/ 121 w 124"/>
                <a:gd name="T19" fmla="*/ 1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4" h="56">
                  <a:moveTo>
                    <a:pt x="121" y="15"/>
                  </a:moveTo>
                  <a:cubicBezTo>
                    <a:pt x="121" y="14"/>
                    <a:pt x="121" y="13"/>
                    <a:pt x="120" y="12"/>
                  </a:cubicBezTo>
                  <a:cubicBezTo>
                    <a:pt x="80" y="0"/>
                    <a:pt x="29" y="3"/>
                    <a:pt x="1" y="39"/>
                  </a:cubicBezTo>
                  <a:cubicBezTo>
                    <a:pt x="1" y="39"/>
                    <a:pt x="1" y="39"/>
                    <a:pt x="1" y="39"/>
                  </a:cubicBezTo>
                  <a:cubicBezTo>
                    <a:pt x="1" y="39"/>
                    <a:pt x="1" y="39"/>
                    <a:pt x="0" y="39"/>
                  </a:cubicBezTo>
                  <a:cubicBezTo>
                    <a:pt x="0" y="40"/>
                    <a:pt x="1" y="41"/>
                    <a:pt x="1" y="40"/>
                  </a:cubicBezTo>
                  <a:cubicBezTo>
                    <a:pt x="2" y="40"/>
                    <a:pt x="2" y="40"/>
                    <a:pt x="2" y="40"/>
                  </a:cubicBezTo>
                  <a:cubicBezTo>
                    <a:pt x="15" y="56"/>
                    <a:pt x="43" y="52"/>
                    <a:pt x="61" y="49"/>
                  </a:cubicBezTo>
                  <a:cubicBezTo>
                    <a:pt x="83" y="44"/>
                    <a:pt x="106" y="34"/>
                    <a:pt x="122" y="18"/>
                  </a:cubicBezTo>
                  <a:cubicBezTo>
                    <a:pt x="124" y="17"/>
                    <a:pt x="122" y="15"/>
                    <a:pt x="121" y="1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47"/>
            <p:cNvSpPr/>
            <p:nvPr/>
          </p:nvSpPr>
          <p:spPr bwMode="auto">
            <a:xfrm>
              <a:off x="5027613" y="2590801"/>
              <a:ext cx="533400" cy="769938"/>
            </a:xfrm>
            <a:custGeom>
              <a:avLst/>
              <a:gdLst>
                <a:gd name="T0" fmla="*/ 47 w 142"/>
                <a:gd name="T1" fmla="*/ 22 h 205"/>
                <a:gd name="T2" fmla="*/ 57 w 142"/>
                <a:gd name="T3" fmla="*/ 33 h 205"/>
                <a:gd name="T4" fmla="*/ 69 w 142"/>
                <a:gd name="T5" fmla="*/ 82 h 205"/>
                <a:gd name="T6" fmla="*/ 69 w 142"/>
                <a:gd name="T7" fmla="*/ 82 h 205"/>
                <a:gd name="T8" fmla="*/ 44 w 142"/>
                <a:gd name="T9" fmla="*/ 138 h 205"/>
                <a:gd name="T10" fmla="*/ 27 w 142"/>
                <a:gd name="T11" fmla="*/ 92 h 205"/>
                <a:gd name="T12" fmla="*/ 35 w 142"/>
                <a:gd name="T13" fmla="*/ 86 h 205"/>
                <a:gd name="T14" fmla="*/ 29 w 142"/>
                <a:gd name="T15" fmla="*/ 65 h 205"/>
                <a:gd name="T16" fmla="*/ 6 w 142"/>
                <a:gd name="T17" fmla="*/ 74 h 205"/>
                <a:gd name="T18" fmla="*/ 14 w 142"/>
                <a:gd name="T19" fmla="*/ 94 h 205"/>
                <a:gd name="T20" fmla="*/ 16 w 142"/>
                <a:gd name="T21" fmla="*/ 93 h 205"/>
                <a:gd name="T22" fmla="*/ 22 w 142"/>
                <a:gd name="T23" fmla="*/ 93 h 205"/>
                <a:gd name="T24" fmla="*/ 34 w 142"/>
                <a:gd name="T25" fmla="*/ 114 h 205"/>
                <a:gd name="T26" fmla="*/ 42 w 142"/>
                <a:gd name="T27" fmla="*/ 145 h 205"/>
                <a:gd name="T28" fmla="*/ 29 w 142"/>
                <a:gd name="T29" fmla="*/ 204 h 205"/>
                <a:gd name="T30" fmla="*/ 30 w 142"/>
                <a:gd name="T31" fmla="*/ 205 h 205"/>
                <a:gd name="T32" fmla="*/ 38 w 142"/>
                <a:gd name="T33" fmla="*/ 176 h 205"/>
                <a:gd name="T34" fmla="*/ 102 w 142"/>
                <a:gd name="T35" fmla="*/ 156 h 205"/>
                <a:gd name="T36" fmla="*/ 112 w 142"/>
                <a:gd name="T37" fmla="*/ 168 h 205"/>
                <a:gd name="T38" fmla="*/ 128 w 142"/>
                <a:gd name="T39" fmla="*/ 156 h 205"/>
                <a:gd name="T40" fmla="*/ 119 w 142"/>
                <a:gd name="T41" fmla="*/ 143 h 205"/>
                <a:gd name="T42" fmla="*/ 103 w 142"/>
                <a:gd name="T43" fmla="*/ 151 h 205"/>
                <a:gd name="T44" fmla="*/ 39 w 142"/>
                <a:gd name="T45" fmla="*/ 173 h 205"/>
                <a:gd name="T46" fmla="*/ 58 w 142"/>
                <a:gd name="T47" fmla="*/ 114 h 205"/>
                <a:gd name="T48" fmla="*/ 116 w 142"/>
                <a:gd name="T49" fmla="*/ 98 h 205"/>
                <a:gd name="T50" fmla="*/ 116 w 142"/>
                <a:gd name="T51" fmla="*/ 100 h 205"/>
                <a:gd name="T52" fmla="*/ 118 w 142"/>
                <a:gd name="T53" fmla="*/ 102 h 205"/>
                <a:gd name="T54" fmla="*/ 129 w 142"/>
                <a:gd name="T55" fmla="*/ 112 h 205"/>
                <a:gd name="T56" fmla="*/ 142 w 142"/>
                <a:gd name="T57" fmla="*/ 97 h 205"/>
                <a:gd name="T58" fmla="*/ 129 w 142"/>
                <a:gd name="T59" fmla="*/ 84 h 205"/>
                <a:gd name="T60" fmla="*/ 117 w 142"/>
                <a:gd name="T61" fmla="*/ 93 h 205"/>
                <a:gd name="T62" fmla="*/ 60 w 142"/>
                <a:gd name="T63" fmla="*/ 110 h 205"/>
                <a:gd name="T64" fmla="*/ 89 w 142"/>
                <a:gd name="T65" fmla="*/ 60 h 205"/>
                <a:gd name="T66" fmla="*/ 115 w 142"/>
                <a:gd name="T67" fmla="*/ 55 h 205"/>
                <a:gd name="T68" fmla="*/ 115 w 142"/>
                <a:gd name="T69" fmla="*/ 56 h 205"/>
                <a:gd name="T70" fmla="*/ 131 w 142"/>
                <a:gd name="T71" fmla="*/ 61 h 205"/>
                <a:gd name="T72" fmla="*/ 139 w 142"/>
                <a:gd name="T73" fmla="*/ 47 h 205"/>
                <a:gd name="T74" fmla="*/ 125 w 142"/>
                <a:gd name="T75" fmla="*/ 42 h 205"/>
                <a:gd name="T76" fmla="*/ 115 w 142"/>
                <a:gd name="T77" fmla="*/ 51 h 205"/>
                <a:gd name="T78" fmla="*/ 91 w 142"/>
                <a:gd name="T79" fmla="*/ 57 h 205"/>
                <a:gd name="T80" fmla="*/ 109 w 142"/>
                <a:gd name="T81" fmla="*/ 31 h 205"/>
                <a:gd name="T82" fmla="*/ 120 w 142"/>
                <a:gd name="T83" fmla="*/ 24 h 205"/>
                <a:gd name="T84" fmla="*/ 114 w 142"/>
                <a:gd name="T85" fmla="*/ 9 h 205"/>
                <a:gd name="T86" fmla="*/ 101 w 142"/>
                <a:gd name="T87" fmla="*/ 13 h 205"/>
                <a:gd name="T88" fmla="*/ 104 w 142"/>
                <a:gd name="T89" fmla="*/ 30 h 205"/>
                <a:gd name="T90" fmla="*/ 72 w 142"/>
                <a:gd name="T91" fmla="*/ 77 h 205"/>
                <a:gd name="T92" fmla="*/ 63 w 142"/>
                <a:gd name="T93" fmla="*/ 33 h 205"/>
                <a:gd name="T94" fmla="*/ 65 w 142"/>
                <a:gd name="T95" fmla="*/ 33 h 205"/>
                <a:gd name="T96" fmla="*/ 66 w 142"/>
                <a:gd name="T97" fmla="*/ 32 h 205"/>
                <a:gd name="T98" fmla="*/ 74 w 142"/>
                <a:gd name="T99" fmla="*/ 16 h 205"/>
                <a:gd name="T100" fmla="*/ 54 w 142"/>
                <a:gd name="T101" fmla="*/ 4 h 205"/>
                <a:gd name="T102" fmla="*/ 47 w 142"/>
                <a:gd name="T103" fmla="*/ 22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2" h="205">
                  <a:moveTo>
                    <a:pt x="47" y="22"/>
                  </a:moveTo>
                  <a:cubicBezTo>
                    <a:pt x="48" y="28"/>
                    <a:pt x="52" y="32"/>
                    <a:pt x="57" y="33"/>
                  </a:cubicBezTo>
                  <a:cubicBezTo>
                    <a:pt x="63" y="49"/>
                    <a:pt x="69" y="64"/>
                    <a:pt x="69" y="82"/>
                  </a:cubicBezTo>
                  <a:cubicBezTo>
                    <a:pt x="69" y="82"/>
                    <a:pt x="69" y="82"/>
                    <a:pt x="69" y="82"/>
                  </a:cubicBezTo>
                  <a:cubicBezTo>
                    <a:pt x="59" y="100"/>
                    <a:pt x="51" y="119"/>
                    <a:pt x="44" y="138"/>
                  </a:cubicBezTo>
                  <a:cubicBezTo>
                    <a:pt x="44" y="122"/>
                    <a:pt x="36" y="104"/>
                    <a:pt x="27" y="92"/>
                  </a:cubicBezTo>
                  <a:cubicBezTo>
                    <a:pt x="30" y="90"/>
                    <a:pt x="33" y="89"/>
                    <a:pt x="35" y="86"/>
                  </a:cubicBezTo>
                  <a:cubicBezTo>
                    <a:pt x="42" y="79"/>
                    <a:pt x="37" y="67"/>
                    <a:pt x="29" y="65"/>
                  </a:cubicBezTo>
                  <a:cubicBezTo>
                    <a:pt x="21" y="62"/>
                    <a:pt x="11" y="67"/>
                    <a:pt x="6" y="74"/>
                  </a:cubicBezTo>
                  <a:cubicBezTo>
                    <a:pt x="0" y="82"/>
                    <a:pt x="5" y="91"/>
                    <a:pt x="14" y="94"/>
                  </a:cubicBezTo>
                  <a:cubicBezTo>
                    <a:pt x="15" y="94"/>
                    <a:pt x="16" y="93"/>
                    <a:pt x="16" y="93"/>
                  </a:cubicBezTo>
                  <a:cubicBezTo>
                    <a:pt x="18" y="93"/>
                    <a:pt x="20" y="93"/>
                    <a:pt x="22" y="93"/>
                  </a:cubicBezTo>
                  <a:cubicBezTo>
                    <a:pt x="26" y="100"/>
                    <a:pt x="31" y="107"/>
                    <a:pt x="34" y="114"/>
                  </a:cubicBezTo>
                  <a:cubicBezTo>
                    <a:pt x="39" y="124"/>
                    <a:pt x="41" y="135"/>
                    <a:pt x="42" y="145"/>
                  </a:cubicBezTo>
                  <a:cubicBezTo>
                    <a:pt x="36" y="165"/>
                    <a:pt x="31" y="185"/>
                    <a:pt x="29" y="204"/>
                  </a:cubicBezTo>
                  <a:cubicBezTo>
                    <a:pt x="29" y="205"/>
                    <a:pt x="30" y="205"/>
                    <a:pt x="30" y="205"/>
                  </a:cubicBezTo>
                  <a:cubicBezTo>
                    <a:pt x="33" y="195"/>
                    <a:pt x="36" y="185"/>
                    <a:pt x="38" y="176"/>
                  </a:cubicBezTo>
                  <a:cubicBezTo>
                    <a:pt x="58" y="162"/>
                    <a:pt x="80" y="161"/>
                    <a:pt x="102" y="156"/>
                  </a:cubicBezTo>
                  <a:cubicBezTo>
                    <a:pt x="102" y="162"/>
                    <a:pt x="106" y="167"/>
                    <a:pt x="112" y="168"/>
                  </a:cubicBezTo>
                  <a:cubicBezTo>
                    <a:pt x="119" y="169"/>
                    <a:pt x="128" y="164"/>
                    <a:pt x="128" y="156"/>
                  </a:cubicBezTo>
                  <a:cubicBezTo>
                    <a:pt x="128" y="150"/>
                    <a:pt x="124" y="144"/>
                    <a:pt x="119" y="143"/>
                  </a:cubicBezTo>
                  <a:cubicBezTo>
                    <a:pt x="113" y="141"/>
                    <a:pt x="105" y="145"/>
                    <a:pt x="103" y="151"/>
                  </a:cubicBezTo>
                  <a:cubicBezTo>
                    <a:pt x="81" y="153"/>
                    <a:pt x="55" y="159"/>
                    <a:pt x="39" y="173"/>
                  </a:cubicBezTo>
                  <a:cubicBezTo>
                    <a:pt x="44" y="153"/>
                    <a:pt x="50" y="133"/>
                    <a:pt x="58" y="114"/>
                  </a:cubicBezTo>
                  <a:cubicBezTo>
                    <a:pt x="76" y="101"/>
                    <a:pt x="95" y="100"/>
                    <a:pt x="116" y="98"/>
                  </a:cubicBezTo>
                  <a:cubicBezTo>
                    <a:pt x="116" y="99"/>
                    <a:pt x="116" y="99"/>
                    <a:pt x="116" y="100"/>
                  </a:cubicBezTo>
                  <a:cubicBezTo>
                    <a:pt x="116" y="101"/>
                    <a:pt x="117" y="102"/>
                    <a:pt x="118" y="102"/>
                  </a:cubicBezTo>
                  <a:cubicBezTo>
                    <a:pt x="120" y="106"/>
                    <a:pt x="124" y="110"/>
                    <a:pt x="129" y="112"/>
                  </a:cubicBezTo>
                  <a:cubicBezTo>
                    <a:pt x="137" y="113"/>
                    <a:pt x="142" y="104"/>
                    <a:pt x="142" y="97"/>
                  </a:cubicBezTo>
                  <a:cubicBezTo>
                    <a:pt x="142" y="90"/>
                    <a:pt x="136" y="84"/>
                    <a:pt x="129" y="84"/>
                  </a:cubicBezTo>
                  <a:cubicBezTo>
                    <a:pt x="123" y="84"/>
                    <a:pt x="119" y="88"/>
                    <a:pt x="117" y="93"/>
                  </a:cubicBezTo>
                  <a:cubicBezTo>
                    <a:pt x="97" y="93"/>
                    <a:pt x="75" y="98"/>
                    <a:pt x="60" y="110"/>
                  </a:cubicBezTo>
                  <a:cubicBezTo>
                    <a:pt x="68" y="92"/>
                    <a:pt x="78" y="76"/>
                    <a:pt x="89" y="60"/>
                  </a:cubicBezTo>
                  <a:cubicBezTo>
                    <a:pt x="97" y="57"/>
                    <a:pt x="106" y="56"/>
                    <a:pt x="115" y="55"/>
                  </a:cubicBezTo>
                  <a:cubicBezTo>
                    <a:pt x="115" y="55"/>
                    <a:pt x="115" y="55"/>
                    <a:pt x="115" y="56"/>
                  </a:cubicBezTo>
                  <a:cubicBezTo>
                    <a:pt x="118" y="61"/>
                    <a:pt x="125" y="64"/>
                    <a:pt x="131" y="61"/>
                  </a:cubicBezTo>
                  <a:cubicBezTo>
                    <a:pt x="135" y="59"/>
                    <a:pt x="142" y="52"/>
                    <a:pt x="139" y="47"/>
                  </a:cubicBezTo>
                  <a:cubicBezTo>
                    <a:pt x="136" y="42"/>
                    <a:pt x="130" y="41"/>
                    <a:pt x="125" y="42"/>
                  </a:cubicBezTo>
                  <a:cubicBezTo>
                    <a:pt x="121" y="42"/>
                    <a:pt x="117" y="46"/>
                    <a:pt x="115" y="51"/>
                  </a:cubicBezTo>
                  <a:cubicBezTo>
                    <a:pt x="107" y="51"/>
                    <a:pt x="98" y="54"/>
                    <a:pt x="91" y="57"/>
                  </a:cubicBezTo>
                  <a:cubicBezTo>
                    <a:pt x="97" y="48"/>
                    <a:pt x="103" y="39"/>
                    <a:pt x="109" y="31"/>
                  </a:cubicBezTo>
                  <a:cubicBezTo>
                    <a:pt x="114" y="32"/>
                    <a:pt x="118" y="29"/>
                    <a:pt x="120" y="24"/>
                  </a:cubicBezTo>
                  <a:cubicBezTo>
                    <a:pt x="122" y="18"/>
                    <a:pt x="121" y="11"/>
                    <a:pt x="114" y="9"/>
                  </a:cubicBezTo>
                  <a:cubicBezTo>
                    <a:pt x="110" y="8"/>
                    <a:pt x="104" y="9"/>
                    <a:pt x="101" y="13"/>
                  </a:cubicBezTo>
                  <a:cubicBezTo>
                    <a:pt x="96" y="19"/>
                    <a:pt x="100" y="26"/>
                    <a:pt x="104" y="30"/>
                  </a:cubicBezTo>
                  <a:cubicBezTo>
                    <a:pt x="92" y="45"/>
                    <a:pt x="81" y="61"/>
                    <a:pt x="72" y="77"/>
                  </a:cubicBezTo>
                  <a:cubicBezTo>
                    <a:pt x="73" y="63"/>
                    <a:pt x="70" y="46"/>
                    <a:pt x="63" y="33"/>
                  </a:cubicBezTo>
                  <a:cubicBezTo>
                    <a:pt x="64" y="33"/>
                    <a:pt x="64" y="33"/>
                    <a:pt x="65" y="33"/>
                  </a:cubicBezTo>
                  <a:cubicBezTo>
                    <a:pt x="65" y="32"/>
                    <a:pt x="66" y="32"/>
                    <a:pt x="66" y="32"/>
                  </a:cubicBezTo>
                  <a:cubicBezTo>
                    <a:pt x="72" y="30"/>
                    <a:pt x="76" y="23"/>
                    <a:pt x="74" y="16"/>
                  </a:cubicBezTo>
                  <a:cubicBezTo>
                    <a:pt x="72" y="9"/>
                    <a:pt x="62" y="0"/>
                    <a:pt x="54" y="4"/>
                  </a:cubicBezTo>
                  <a:cubicBezTo>
                    <a:pt x="48" y="7"/>
                    <a:pt x="45" y="16"/>
                    <a:pt x="47" y="22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48"/>
            <p:cNvSpPr/>
            <p:nvPr/>
          </p:nvSpPr>
          <p:spPr bwMode="auto">
            <a:xfrm>
              <a:off x="4102100" y="3681413"/>
              <a:ext cx="1470025" cy="849313"/>
            </a:xfrm>
            <a:custGeom>
              <a:avLst/>
              <a:gdLst>
                <a:gd name="T0" fmla="*/ 390 w 392"/>
                <a:gd name="T1" fmla="*/ 154 h 226"/>
                <a:gd name="T2" fmla="*/ 388 w 392"/>
                <a:gd name="T3" fmla="*/ 154 h 226"/>
                <a:gd name="T4" fmla="*/ 352 w 392"/>
                <a:gd name="T5" fmla="*/ 111 h 226"/>
                <a:gd name="T6" fmla="*/ 307 w 392"/>
                <a:gd name="T7" fmla="*/ 87 h 226"/>
                <a:gd name="T8" fmla="*/ 234 w 392"/>
                <a:gd name="T9" fmla="*/ 114 h 226"/>
                <a:gd name="T10" fmla="*/ 233 w 392"/>
                <a:gd name="T11" fmla="*/ 114 h 226"/>
                <a:gd name="T12" fmla="*/ 123 w 392"/>
                <a:gd name="T13" fmla="*/ 121 h 226"/>
                <a:gd name="T14" fmla="*/ 88 w 392"/>
                <a:gd name="T15" fmla="*/ 125 h 226"/>
                <a:gd name="T16" fmla="*/ 133 w 392"/>
                <a:gd name="T17" fmla="*/ 75 h 226"/>
                <a:gd name="T18" fmla="*/ 170 w 392"/>
                <a:gd name="T19" fmla="*/ 50 h 226"/>
                <a:gd name="T20" fmla="*/ 170 w 392"/>
                <a:gd name="T21" fmla="*/ 51 h 226"/>
                <a:gd name="T22" fmla="*/ 275 w 392"/>
                <a:gd name="T23" fmla="*/ 37 h 226"/>
                <a:gd name="T24" fmla="*/ 274 w 392"/>
                <a:gd name="T25" fmla="*/ 34 h 226"/>
                <a:gd name="T26" fmla="*/ 273 w 392"/>
                <a:gd name="T27" fmla="*/ 34 h 226"/>
                <a:gd name="T28" fmla="*/ 273 w 392"/>
                <a:gd name="T29" fmla="*/ 33 h 226"/>
                <a:gd name="T30" fmla="*/ 169 w 392"/>
                <a:gd name="T31" fmla="*/ 46 h 226"/>
                <a:gd name="T32" fmla="*/ 127 w 392"/>
                <a:gd name="T33" fmla="*/ 75 h 226"/>
                <a:gd name="T34" fmla="*/ 86 w 392"/>
                <a:gd name="T35" fmla="*/ 126 h 226"/>
                <a:gd name="T36" fmla="*/ 54 w 392"/>
                <a:gd name="T37" fmla="*/ 131 h 226"/>
                <a:gd name="T38" fmla="*/ 0 w 392"/>
                <a:gd name="T39" fmla="*/ 152 h 226"/>
                <a:gd name="T40" fmla="*/ 1 w 392"/>
                <a:gd name="T41" fmla="*/ 153 h 226"/>
                <a:gd name="T42" fmla="*/ 64 w 392"/>
                <a:gd name="T43" fmla="*/ 133 h 226"/>
                <a:gd name="T44" fmla="*/ 85 w 392"/>
                <a:gd name="T45" fmla="*/ 130 h 226"/>
                <a:gd name="T46" fmla="*/ 86 w 392"/>
                <a:gd name="T47" fmla="*/ 130 h 226"/>
                <a:gd name="T48" fmla="*/ 86 w 392"/>
                <a:gd name="T49" fmla="*/ 130 h 226"/>
                <a:gd name="T50" fmla="*/ 128 w 392"/>
                <a:gd name="T51" fmla="*/ 124 h 226"/>
                <a:gd name="T52" fmla="*/ 165 w 392"/>
                <a:gd name="T53" fmla="*/ 141 h 226"/>
                <a:gd name="T54" fmla="*/ 172 w 392"/>
                <a:gd name="T55" fmla="*/ 145 h 226"/>
                <a:gd name="T56" fmla="*/ 172 w 392"/>
                <a:gd name="T57" fmla="*/ 146 h 226"/>
                <a:gd name="T58" fmla="*/ 211 w 392"/>
                <a:gd name="T59" fmla="*/ 192 h 226"/>
                <a:gd name="T60" fmla="*/ 244 w 392"/>
                <a:gd name="T61" fmla="*/ 208 h 226"/>
                <a:gd name="T62" fmla="*/ 273 w 392"/>
                <a:gd name="T63" fmla="*/ 225 h 226"/>
                <a:gd name="T64" fmla="*/ 274 w 392"/>
                <a:gd name="T65" fmla="*/ 223 h 226"/>
                <a:gd name="T66" fmla="*/ 272 w 392"/>
                <a:gd name="T67" fmla="*/ 221 h 226"/>
                <a:gd name="T68" fmla="*/ 175 w 392"/>
                <a:gd name="T69" fmla="*/ 143 h 226"/>
                <a:gd name="T70" fmla="*/ 164 w 392"/>
                <a:gd name="T71" fmla="*/ 137 h 226"/>
                <a:gd name="T72" fmla="*/ 133 w 392"/>
                <a:gd name="T73" fmla="*/ 123 h 226"/>
                <a:gd name="T74" fmla="*/ 210 w 392"/>
                <a:gd name="T75" fmla="*/ 118 h 226"/>
                <a:gd name="T76" fmla="*/ 235 w 392"/>
                <a:gd name="T77" fmla="*/ 119 h 226"/>
                <a:gd name="T78" fmla="*/ 302 w 392"/>
                <a:gd name="T79" fmla="*/ 150 h 226"/>
                <a:gd name="T80" fmla="*/ 345 w 392"/>
                <a:gd name="T81" fmla="*/ 152 h 226"/>
                <a:gd name="T82" fmla="*/ 390 w 392"/>
                <a:gd name="T83" fmla="*/ 157 h 226"/>
                <a:gd name="T84" fmla="*/ 390 w 392"/>
                <a:gd name="T85" fmla="*/ 154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92" h="226">
                  <a:moveTo>
                    <a:pt x="390" y="154"/>
                  </a:moveTo>
                  <a:cubicBezTo>
                    <a:pt x="390" y="154"/>
                    <a:pt x="389" y="154"/>
                    <a:pt x="388" y="154"/>
                  </a:cubicBezTo>
                  <a:cubicBezTo>
                    <a:pt x="381" y="137"/>
                    <a:pt x="366" y="122"/>
                    <a:pt x="352" y="111"/>
                  </a:cubicBezTo>
                  <a:cubicBezTo>
                    <a:pt x="339" y="101"/>
                    <a:pt x="324" y="90"/>
                    <a:pt x="307" y="87"/>
                  </a:cubicBezTo>
                  <a:cubicBezTo>
                    <a:pt x="283" y="84"/>
                    <a:pt x="244" y="87"/>
                    <a:pt x="234" y="114"/>
                  </a:cubicBezTo>
                  <a:cubicBezTo>
                    <a:pt x="233" y="114"/>
                    <a:pt x="233" y="114"/>
                    <a:pt x="233" y="114"/>
                  </a:cubicBezTo>
                  <a:cubicBezTo>
                    <a:pt x="196" y="113"/>
                    <a:pt x="158" y="116"/>
                    <a:pt x="123" y="121"/>
                  </a:cubicBezTo>
                  <a:cubicBezTo>
                    <a:pt x="111" y="123"/>
                    <a:pt x="99" y="124"/>
                    <a:pt x="88" y="125"/>
                  </a:cubicBezTo>
                  <a:cubicBezTo>
                    <a:pt x="96" y="105"/>
                    <a:pt x="116" y="88"/>
                    <a:pt x="133" y="75"/>
                  </a:cubicBezTo>
                  <a:cubicBezTo>
                    <a:pt x="145" y="66"/>
                    <a:pt x="157" y="57"/>
                    <a:pt x="170" y="50"/>
                  </a:cubicBezTo>
                  <a:cubicBezTo>
                    <a:pt x="170" y="50"/>
                    <a:pt x="170" y="51"/>
                    <a:pt x="170" y="51"/>
                  </a:cubicBezTo>
                  <a:cubicBezTo>
                    <a:pt x="203" y="74"/>
                    <a:pt x="241" y="44"/>
                    <a:pt x="275" y="37"/>
                  </a:cubicBezTo>
                  <a:cubicBezTo>
                    <a:pt x="277" y="37"/>
                    <a:pt x="276" y="34"/>
                    <a:pt x="274" y="34"/>
                  </a:cubicBezTo>
                  <a:cubicBezTo>
                    <a:pt x="274" y="34"/>
                    <a:pt x="274" y="34"/>
                    <a:pt x="273" y="34"/>
                  </a:cubicBezTo>
                  <a:cubicBezTo>
                    <a:pt x="273" y="34"/>
                    <a:pt x="273" y="34"/>
                    <a:pt x="273" y="33"/>
                  </a:cubicBezTo>
                  <a:cubicBezTo>
                    <a:pt x="252" y="0"/>
                    <a:pt x="179" y="5"/>
                    <a:pt x="169" y="46"/>
                  </a:cubicBezTo>
                  <a:cubicBezTo>
                    <a:pt x="154" y="54"/>
                    <a:pt x="140" y="65"/>
                    <a:pt x="127" y="75"/>
                  </a:cubicBezTo>
                  <a:cubicBezTo>
                    <a:pt x="112" y="88"/>
                    <a:pt x="91" y="105"/>
                    <a:pt x="86" y="126"/>
                  </a:cubicBezTo>
                  <a:cubicBezTo>
                    <a:pt x="75" y="127"/>
                    <a:pt x="65" y="129"/>
                    <a:pt x="54" y="131"/>
                  </a:cubicBezTo>
                  <a:cubicBezTo>
                    <a:pt x="36" y="134"/>
                    <a:pt x="13" y="138"/>
                    <a:pt x="0" y="152"/>
                  </a:cubicBezTo>
                  <a:cubicBezTo>
                    <a:pt x="0" y="153"/>
                    <a:pt x="1" y="154"/>
                    <a:pt x="1" y="153"/>
                  </a:cubicBezTo>
                  <a:cubicBezTo>
                    <a:pt x="20" y="141"/>
                    <a:pt x="41" y="136"/>
                    <a:pt x="64" y="133"/>
                  </a:cubicBezTo>
                  <a:cubicBezTo>
                    <a:pt x="71" y="132"/>
                    <a:pt x="78" y="131"/>
                    <a:pt x="85" y="130"/>
                  </a:cubicBezTo>
                  <a:cubicBezTo>
                    <a:pt x="85" y="130"/>
                    <a:pt x="86" y="130"/>
                    <a:pt x="86" y="130"/>
                  </a:cubicBezTo>
                  <a:cubicBezTo>
                    <a:pt x="86" y="130"/>
                    <a:pt x="86" y="130"/>
                    <a:pt x="86" y="130"/>
                  </a:cubicBezTo>
                  <a:cubicBezTo>
                    <a:pt x="100" y="128"/>
                    <a:pt x="114" y="126"/>
                    <a:pt x="128" y="124"/>
                  </a:cubicBezTo>
                  <a:cubicBezTo>
                    <a:pt x="141" y="129"/>
                    <a:pt x="153" y="134"/>
                    <a:pt x="165" y="141"/>
                  </a:cubicBezTo>
                  <a:cubicBezTo>
                    <a:pt x="167" y="143"/>
                    <a:pt x="170" y="144"/>
                    <a:pt x="172" y="145"/>
                  </a:cubicBezTo>
                  <a:cubicBezTo>
                    <a:pt x="172" y="145"/>
                    <a:pt x="172" y="146"/>
                    <a:pt x="172" y="146"/>
                  </a:cubicBezTo>
                  <a:cubicBezTo>
                    <a:pt x="175" y="167"/>
                    <a:pt x="192" y="182"/>
                    <a:pt x="211" y="192"/>
                  </a:cubicBezTo>
                  <a:cubicBezTo>
                    <a:pt x="221" y="198"/>
                    <a:pt x="233" y="202"/>
                    <a:pt x="244" y="208"/>
                  </a:cubicBezTo>
                  <a:cubicBezTo>
                    <a:pt x="254" y="213"/>
                    <a:pt x="263" y="219"/>
                    <a:pt x="273" y="225"/>
                  </a:cubicBezTo>
                  <a:cubicBezTo>
                    <a:pt x="274" y="226"/>
                    <a:pt x="275" y="224"/>
                    <a:pt x="274" y="223"/>
                  </a:cubicBezTo>
                  <a:cubicBezTo>
                    <a:pt x="274" y="222"/>
                    <a:pt x="273" y="222"/>
                    <a:pt x="272" y="221"/>
                  </a:cubicBezTo>
                  <a:cubicBezTo>
                    <a:pt x="253" y="186"/>
                    <a:pt x="225" y="118"/>
                    <a:pt x="175" y="143"/>
                  </a:cubicBezTo>
                  <a:cubicBezTo>
                    <a:pt x="171" y="141"/>
                    <a:pt x="168" y="139"/>
                    <a:pt x="164" y="137"/>
                  </a:cubicBezTo>
                  <a:cubicBezTo>
                    <a:pt x="155" y="131"/>
                    <a:pt x="144" y="125"/>
                    <a:pt x="133" y="123"/>
                  </a:cubicBezTo>
                  <a:cubicBezTo>
                    <a:pt x="159" y="121"/>
                    <a:pt x="184" y="118"/>
                    <a:pt x="210" y="118"/>
                  </a:cubicBezTo>
                  <a:cubicBezTo>
                    <a:pt x="218" y="118"/>
                    <a:pt x="227" y="119"/>
                    <a:pt x="235" y="119"/>
                  </a:cubicBezTo>
                  <a:cubicBezTo>
                    <a:pt x="255" y="135"/>
                    <a:pt x="277" y="147"/>
                    <a:pt x="302" y="150"/>
                  </a:cubicBezTo>
                  <a:cubicBezTo>
                    <a:pt x="317" y="152"/>
                    <a:pt x="331" y="152"/>
                    <a:pt x="345" y="152"/>
                  </a:cubicBezTo>
                  <a:cubicBezTo>
                    <a:pt x="360" y="152"/>
                    <a:pt x="375" y="154"/>
                    <a:pt x="390" y="157"/>
                  </a:cubicBezTo>
                  <a:cubicBezTo>
                    <a:pt x="391" y="157"/>
                    <a:pt x="392" y="155"/>
                    <a:pt x="390" y="154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49"/>
            <p:cNvSpPr/>
            <p:nvPr/>
          </p:nvSpPr>
          <p:spPr bwMode="auto">
            <a:xfrm>
              <a:off x="4945063" y="3395663"/>
              <a:ext cx="508000" cy="300038"/>
            </a:xfrm>
            <a:custGeom>
              <a:avLst/>
              <a:gdLst>
                <a:gd name="T0" fmla="*/ 70 w 135"/>
                <a:gd name="T1" fmla="*/ 25 h 80"/>
                <a:gd name="T2" fmla="*/ 0 w 135"/>
                <a:gd name="T3" fmla="*/ 11 h 80"/>
                <a:gd name="T4" fmla="*/ 0 w 135"/>
                <a:gd name="T5" fmla="*/ 11 h 80"/>
                <a:gd name="T6" fmla="*/ 73 w 135"/>
                <a:gd name="T7" fmla="*/ 31 h 80"/>
                <a:gd name="T8" fmla="*/ 131 w 135"/>
                <a:gd name="T9" fmla="*/ 78 h 80"/>
                <a:gd name="T10" fmla="*/ 134 w 135"/>
                <a:gd name="T11" fmla="*/ 76 h 80"/>
                <a:gd name="T12" fmla="*/ 70 w 135"/>
                <a:gd name="T13" fmla="*/ 2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5" h="80">
                  <a:moveTo>
                    <a:pt x="70" y="25"/>
                  </a:moveTo>
                  <a:cubicBezTo>
                    <a:pt x="50" y="13"/>
                    <a:pt x="23" y="0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6" y="5"/>
                    <a:pt x="51" y="17"/>
                    <a:pt x="73" y="31"/>
                  </a:cubicBezTo>
                  <a:cubicBezTo>
                    <a:pt x="94" y="44"/>
                    <a:pt x="113" y="61"/>
                    <a:pt x="131" y="78"/>
                  </a:cubicBezTo>
                  <a:cubicBezTo>
                    <a:pt x="133" y="80"/>
                    <a:pt x="135" y="77"/>
                    <a:pt x="134" y="76"/>
                  </a:cubicBezTo>
                  <a:cubicBezTo>
                    <a:pt x="114" y="57"/>
                    <a:pt x="93" y="39"/>
                    <a:pt x="70" y="25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0"/>
            <p:cNvSpPr/>
            <p:nvPr/>
          </p:nvSpPr>
          <p:spPr bwMode="auto">
            <a:xfrm>
              <a:off x="5422900" y="3665538"/>
              <a:ext cx="277813" cy="290513"/>
            </a:xfrm>
            <a:custGeom>
              <a:avLst/>
              <a:gdLst>
                <a:gd name="T0" fmla="*/ 5 w 74"/>
                <a:gd name="T1" fmla="*/ 3 h 77"/>
                <a:gd name="T2" fmla="*/ 3 w 74"/>
                <a:gd name="T3" fmla="*/ 3 h 77"/>
                <a:gd name="T4" fmla="*/ 3 w 74"/>
                <a:gd name="T5" fmla="*/ 6 h 77"/>
                <a:gd name="T6" fmla="*/ 16 w 74"/>
                <a:gd name="T7" fmla="*/ 71 h 77"/>
                <a:gd name="T8" fmla="*/ 30 w 74"/>
                <a:gd name="T9" fmla="*/ 74 h 77"/>
                <a:gd name="T10" fmla="*/ 33 w 74"/>
                <a:gd name="T11" fmla="*/ 57 h 77"/>
                <a:gd name="T12" fmla="*/ 53 w 74"/>
                <a:gd name="T13" fmla="*/ 65 h 77"/>
                <a:gd name="T14" fmla="*/ 55 w 74"/>
                <a:gd name="T15" fmla="*/ 63 h 77"/>
                <a:gd name="T16" fmla="*/ 51 w 74"/>
                <a:gd name="T17" fmla="*/ 43 h 77"/>
                <a:gd name="T18" fmla="*/ 68 w 74"/>
                <a:gd name="T19" fmla="*/ 43 h 77"/>
                <a:gd name="T20" fmla="*/ 70 w 74"/>
                <a:gd name="T21" fmla="*/ 25 h 77"/>
                <a:gd name="T22" fmla="*/ 5 w 74"/>
                <a:gd name="T23" fmla="*/ 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7">
                  <a:moveTo>
                    <a:pt x="5" y="3"/>
                  </a:moveTo>
                  <a:cubicBezTo>
                    <a:pt x="4" y="2"/>
                    <a:pt x="3" y="2"/>
                    <a:pt x="3" y="3"/>
                  </a:cubicBezTo>
                  <a:cubicBezTo>
                    <a:pt x="2" y="4"/>
                    <a:pt x="2" y="5"/>
                    <a:pt x="3" y="6"/>
                  </a:cubicBezTo>
                  <a:cubicBezTo>
                    <a:pt x="0" y="28"/>
                    <a:pt x="0" y="55"/>
                    <a:pt x="16" y="71"/>
                  </a:cubicBezTo>
                  <a:cubicBezTo>
                    <a:pt x="20" y="75"/>
                    <a:pt x="26" y="77"/>
                    <a:pt x="30" y="74"/>
                  </a:cubicBezTo>
                  <a:cubicBezTo>
                    <a:pt x="35" y="71"/>
                    <a:pt x="35" y="63"/>
                    <a:pt x="33" y="57"/>
                  </a:cubicBezTo>
                  <a:cubicBezTo>
                    <a:pt x="39" y="62"/>
                    <a:pt x="45" y="65"/>
                    <a:pt x="53" y="65"/>
                  </a:cubicBezTo>
                  <a:cubicBezTo>
                    <a:pt x="54" y="65"/>
                    <a:pt x="55" y="64"/>
                    <a:pt x="55" y="63"/>
                  </a:cubicBezTo>
                  <a:cubicBezTo>
                    <a:pt x="55" y="56"/>
                    <a:pt x="54" y="49"/>
                    <a:pt x="51" y="43"/>
                  </a:cubicBezTo>
                  <a:cubicBezTo>
                    <a:pt x="57" y="45"/>
                    <a:pt x="63" y="46"/>
                    <a:pt x="68" y="43"/>
                  </a:cubicBezTo>
                  <a:cubicBezTo>
                    <a:pt x="74" y="39"/>
                    <a:pt x="72" y="30"/>
                    <a:pt x="70" y="25"/>
                  </a:cubicBezTo>
                  <a:cubicBezTo>
                    <a:pt x="61" y="1"/>
                    <a:pt x="26" y="0"/>
                    <a:pt x="5" y="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1"/>
            <p:cNvSpPr/>
            <p:nvPr/>
          </p:nvSpPr>
          <p:spPr bwMode="auto">
            <a:xfrm>
              <a:off x="10037763" y="1901826"/>
              <a:ext cx="1125538" cy="1090613"/>
            </a:xfrm>
            <a:custGeom>
              <a:avLst/>
              <a:gdLst>
                <a:gd name="T0" fmla="*/ 233 w 300"/>
                <a:gd name="T1" fmla="*/ 66 h 290"/>
                <a:gd name="T2" fmla="*/ 145 w 300"/>
                <a:gd name="T3" fmla="*/ 100 h 290"/>
                <a:gd name="T4" fmla="*/ 140 w 300"/>
                <a:gd name="T5" fmla="*/ 94 h 290"/>
                <a:gd name="T6" fmla="*/ 100 w 300"/>
                <a:gd name="T7" fmla="*/ 51 h 290"/>
                <a:gd name="T8" fmla="*/ 2 w 300"/>
                <a:gd name="T9" fmla="*/ 0 h 290"/>
                <a:gd name="T10" fmla="*/ 1 w 300"/>
                <a:gd name="T11" fmla="*/ 1 h 290"/>
                <a:gd name="T12" fmla="*/ 102 w 300"/>
                <a:gd name="T13" fmla="*/ 59 h 290"/>
                <a:gd name="T14" fmla="*/ 141 w 300"/>
                <a:gd name="T15" fmla="*/ 102 h 290"/>
                <a:gd name="T16" fmla="*/ 175 w 300"/>
                <a:gd name="T17" fmla="*/ 143 h 290"/>
                <a:gd name="T18" fmla="*/ 175 w 300"/>
                <a:gd name="T19" fmla="*/ 143 h 290"/>
                <a:gd name="T20" fmla="*/ 187 w 300"/>
                <a:gd name="T21" fmla="*/ 235 h 290"/>
                <a:gd name="T22" fmla="*/ 260 w 300"/>
                <a:gd name="T23" fmla="*/ 286 h 290"/>
                <a:gd name="T24" fmla="*/ 296 w 300"/>
                <a:gd name="T25" fmla="*/ 262 h 290"/>
                <a:gd name="T26" fmla="*/ 287 w 300"/>
                <a:gd name="T27" fmla="*/ 217 h 290"/>
                <a:gd name="T28" fmla="*/ 179 w 300"/>
                <a:gd name="T29" fmla="*/ 142 h 290"/>
                <a:gd name="T30" fmla="*/ 177 w 300"/>
                <a:gd name="T31" fmla="*/ 142 h 290"/>
                <a:gd name="T32" fmla="*/ 177 w 300"/>
                <a:gd name="T33" fmla="*/ 142 h 290"/>
                <a:gd name="T34" fmla="*/ 177 w 300"/>
                <a:gd name="T35" fmla="*/ 141 h 290"/>
                <a:gd name="T36" fmla="*/ 154 w 300"/>
                <a:gd name="T37" fmla="*/ 110 h 290"/>
                <a:gd name="T38" fmla="*/ 170 w 300"/>
                <a:gd name="T39" fmla="*/ 119 h 290"/>
                <a:gd name="T40" fmla="*/ 217 w 300"/>
                <a:gd name="T41" fmla="*/ 136 h 290"/>
                <a:gd name="T42" fmla="*/ 284 w 300"/>
                <a:gd name="T43" fmla="*/ 124 h 290"/>
                <a:gd name="T44" fmla="*/ 233 w 300"/>
                <a:gd name="T45" fmla="*/ 66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00" h="290">
                  <a:moveTo>
                    <a:pt x="233" y="66"/>
                  </a:moveTo>
                  <a:cubicBezTo>
                    <a:pt x="202" y="63"/>
                    <a:pt x="165" y="75"/>
                    <a:pt x="145" y="100"/>
                  </a:cubicBezTo>
                  <a:cubicBezTo>
                    <a:pt x="144" y="98"/>
                    <a:pt x="142" y="96"/>
                    <a:pt x="140" y="94"/>
                  </a:cubicBezTo>
                  <a:cubicBezTo>
                    <a:pt x="128" y="79"/>
                    <a:pt x="115" y="65"/>
                    <a:pt x="100" y="51"/>
                  </a:cubicBezTo>
                  <a:cubicBezTo>
                    <a:pt x="73" y="27"/>
                    <a:pt x="39" y="5"/>
                    <a:pt x="2" y="0"/>
                  </a:cubicBezTo>
                  <a:cubicBezTo>
                    <a:pt x="1" y="0"/>
                    <a:pt x="0" y="1"/>
                    <a:pt x="1" y="1"/>
                  </a:cubicBezTo>
                  <a:cubicBezTo>
                    <a:pt x="40" y="13"/>
                    <a:pt x="73" y="31"/>
                    <a:pt x="102" y="59"/>
                  </a:cubicBezTo>
                  <a:cubicBezTo>
                    <a:pt x="116" y="72"/>
                    <a:pt x="129" y="87"/>
                    <a:pt x="141" y="102"/>
                  </a:cubicBezTo>
                  <a:cubicBezTo>
                    <a:pt x="152" y="116"/>
                    <a:pt x="162" y="130"/>
                    <a:pt x="175" y="143"/>
                  </a:cubicBezTo>
                  <a:cubicBezTo>
                    <a:pt x="175" y="143"/>
                    <a:pt x="175" y="143"/>
                    <a:pt x="175" y="143"/>
                  </a:cubicBezTo>
                  <a:cubicBezTo>
                    <a:pt x="165" y="172"/>
                    <a:pt x="174" y="209"/>
                    <a:pt x="187" y="235"/>
                  </a:cubicBezTo>
                  <a:cubicBezTo>
                    <a:pt x="201" y="263"/>
                    <a:pt x="226" y="290"/>
                    <a:pt x="260" y="286"/>
                  </a:cubicBezTo>
                  <a:cubicBezTo>
                    <a:pt x="275" y="284"/>
                    <a:pt x="291" y="278"/>
                    <a:pt x="296" y="262"/>
                  </a:cubicBezTo>
                  <a:cubicBezTo>
                    <a:pt x="300" y="246"/>
                    <a:pt x="294" y="230"/>
                    <a:pt x="287" y="217"/>
                  </a:cubicBezTo>
                  <a:cubicBezTo>
                    <a:pt x="264" y="175"/>
                    <a:pt x="222" y="155"/>
                    <a:pt x="179" y="142"/>
                  </a:cubicBezTo>
                  <a:cubicBezTo>
                    <a:pt x="178" y="141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2"/>
                  </a:cubicBezTo>
                  <a:cubicBezTo>
                    <a:pt x="177" y="142"/>
                    <a:pt x="177" y="142"/>
                    <a:pt x="177" y="141"/>
                  </a:cubicBezTo>
                  <a:cubicBezTo>
                    <a:pt x="170" y="131"/>
                    <a:pt x="162" y="120"/>
                    <a:pt x="154" y="110"/>
                  </a:cubicBezTo>
                  <a:cubicBezTo>
                    <a:pt x="159" y="114"/>
                    <a:pt x="164" y="117"/>
                    <a:pt x="170" y="119"/>
                  </a:cubicBezTo>
                  <a:cubicBezTo>
                    <a:pt x="185" y="127"/>
                    <a:pt x="201" y="132"/>
                    <a:pt x="217" y="136"/>
                  </a:cubicBezTo>
                  <a:cubicBezTo>
                    <a:pt x="234" y="140"/>
                    <a:pt x="277" y="149"/>
                    <a:pt x="284" y="124"/>
                  </a:cubicBezTo>
                  <a:cubicBezTo>
                    <a:pt x="292" y="93"/>
                    <a:pt x="260" y="69"/>
                    <a:pt x="233" y="66"/>
                  </a:cubicBezTo>
                  <a:close/>
                </a:path>
              </a:pathLst>
            </a:custGeom>
            <a:solidFill>
              <a:srgbClr val="5280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2"/>
            <p:cNvSpPr/>
            <p:nvPr/>
          </p:nvSpPr>
          <p:spPr bwMode="auto">
            <a:xfrm>
              <a:off x="9820275" y="1936751"/>
              <a:ext cx="423863" cy="439738"/>
            </a:xfrm>
            <a:custGeom>
              <a:avLst/>
              <a:gdLst>
                <a:gd name="T0" fmla="*/ 106 w 113"/>
                <a:gd name="T1" fmla="*/ 61 h 117"/>
                <a:gd name="T2" fmla="*/ 55 w 113"/>
                <a:gd name="T3" fmla="*/ 69 h 117"/>
                <a:gd name="T4" fmla="*/ 28 w 113"/>
                <a:gd name="T5" fmla="*/ 38 h 117"/>
                <a:gd name="T6" fmla="*/ 2 w 113"/>
                <a:gd name="T7" fmla="*/ 2 h 117"/>
                <a:gd name="T8" fmla="*/ 0 w 113"/>
                <a:gd name="T9" fmla="*/ 3 h 117"/>
                <a:gd name="T10" fmla="*/ 28 w 113"/>
                <a:gd name="T11" fmla="*/ 43 h 117"/>
                <a:gd name="T12" fmla="*/ 54 w 113"/>
                <a:gd name="T13" fmla="*/ 72 h 117"/>
                <a:gd name="T14" fmla="*/ 55 w 113"/>
                <a:gd name="T15" fmla="*/ 75 h 117"/>
                <a:gd name="T16" fmla="*/ 62 w 113"/>
                <a:gd name="T17" fmla="*/ 111 h 117"/>
                <a:gd name="T18" fmla="*/ 77 w 113"/>
                <a:gd name="T19" fmla="*/ 95 h 117"/>
                <a:gd name="T20" fmla="*/ 99 w 113"/>
                <a:gd name="T21" fmla="*/ 97 h 117"/>
                <a:gd name="T22" fmla="*/ 101 w 113"/>
                <a:gd name="T23" fmla="*/ 94 h 117"/>
                <a:gd name="T24" fmla="*/ 95 w 113"/>
                <a:gd name="T25" fmla="*/ 80 h 117"/>
                <a:gd name="T26" fmla="*/ 109 w 113"/>
                <a:gd name="T27" fmla="*/ 76 h 117"/>
                <a:gd name="T28" fmla="*/ 106 w 113"/>
                <a:gd name="T29" fmla="*/ 61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7">
                  <a:moveTo>
                    <a:pt x="106" y="61"/>
                  </a:moveTo>
                  <a:cubicBezTo>
                    <a:pt x="91" y="47"/>
                    <a:pt x="65" y="52"/>
                    <a:pt x="55" y="69"/>
                  </a:cubicBezTo>
                  <a:cubicBezTo>
                    <a:pt x="47" y="59"/>
                    <a:pt x="37" y="49"/>
                    <a:pt x="28" y="38"/>
                  </a:cubicBezTo>
                  <a:cubicBezTo>
                    <a:pt x="19" y="26"/>
                    <a:pt x="11" y="14"/>
                    <a:pt x="2" y="2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7" y="17"/>
                    <a:pt x="17" y="30"/>
                    <a:pt x="28" y="43"/>
                  </a:cubicBezTo>
                  <a:cubicBezTo>
                    <a:pt x="36" y="53"/>
                    <a:pt x="44" y="63"/>
                    <a:pt x="54" y="72"/>
                  </a:cubicBezTo>
                  <a:cubicBezTo>
                    <a:pt x="54" y="73"/>
                    <a:pt x="54" y="74"/>
                    <a:pt x="55" y="75"/>
                  </a:cubicBezTo>
                  <a:cubicBezTo>
                    <a:pt x="47" y="86"/>
                    <a:pt x="49" y="104"/>
                    <a:pt x="62" y="111"/>
                  </a:cubicBezTo>
                  <a:cubicBezTo>
                    <a:pt x="74" y="117"/>
                    <a:pt x="77" y="104"/>
                    <a:pt x="77" y="95"/>
                  </a:cubicBezTo>
                  <a:cubicBezTo>
                    <a:pt x="84" y="99"/>
                    <a:pt x="91" y="100"/>
                    <a:pt x="99" y="97"/>
                  </a:cubicBezTo>
                  <a:cubicBezTo>
                    <a:pt x="100" y="97"/>
                    <a:pt x="101" y="95"/>
                    <a:pt x="101" y="94"/>
                  </a:cubicBezTo>
                  <a:cubicBezTo>
                    <a:pt x="99" y="89"/>
                    <a:pt x="97" y="84"/>
                    <a:pt x="95" y="80"/>
                  </a:cubicBezTo>
                  <a:cubicBezTo>
                    <a:pt x="100" y="81"/>
                    <a:pt x="105" y="80"/>
                    <a:pt x="109" y="76"/>
                  </a:cubicBezTo>
                  <a:cubicBezTo>
                    <a:pt x="113" y="72"/>
                    <a:pt x="111" y="64"/>
                    <a:pt x="106" y="6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3"/>
            <p:cNvSpPr/>
            <p:nvPr/>
          </p:nvSpPr>
          <p:spPr bwMode="auto">
            <a:xfrm>
              <a:off x="8972550" y="2360613"/>
              <a:ext cx="1128713" cy="974725"/>
            </a:xfrm>
            <a:custGeom>
              <a:avLst/>
              <a:gdLst>
                <a:gd name="T0" fmla="*/ 297 w 301"/>
                <a:gd name="T1" fmla="*/ 256 h 259"/>
                <a:gd name="T2" fmla="*/ 296 w 301"/>
                <a:gd name="T3" fmla="*/ 254 h 259"/>
                <a:gd name="T4" fmla="*/ 296 w 301"/>
                <a:gd name="T5" fmla="*/ 198 h 259"/>
                <a:gd name="T6" fmla="*/ 276 w 301"/>
                <a:gd name="T7" fmla="*/ 151 h 259"/>
                <a:gd name="T8" fmla="*/ 203 w 301"/>
                <a:gd name="T9" fmla="*/ 124 h 259"/>
                <a:gd name="T10" fmla="*/ 203 w 301"/>
                <a:gd name="T11" fmla="*/ 124 h 259"/>
                <a:gd name="T12" fmla="*/ 114 w 301"/>
                <a:gd name="T13" fmla="*/ 58 h 259"/>
                <a:gd name="T14" fmla="*/ 84 w 301"/>
                <a:gd name="T15" fmla="*/ 39 h 259"/>
                <a:gd name="T16" fmla="*/ 152 w 301"/>
                <a:gd name="T17" fmla="*/ 29 h 259"/>
                <a:gd name="T18" fmla="*/ 196 w 301"/>
                <a:gd name="T19" fmla="*/ 34 h 259"/>
                <a:gd name="T20" fmla="*/ 196 w 301"/>
                <a:gd name="T21" fmla="*/ 35 h 259"/>
                <a:gd name="T22" fmla="*/ 284 w 301"/>
                <a:gd name="T23" fmla="*/ 92 h 259"/>
                <a:gd name="T24" fmla="*/ 286 w 301"/>
                <a:gd name="T25" fmla="*/ 89 h 259"/>
                <a:gd name="T26" fmla="*/ 285 w 301"/>
                <a:gd name="T27" fmla="*/ 89 h 259"/>
                <a:gd name="T28" fmla="*/ 286 w 301"/>
                <a:gd name="T29" fmla="*/ 88 h 259"/>
                <a:gd name="T30" fmla="*/ 198 w 301"/>
                <a:gd name="T31" fmla="*/ 31 h 259"/>
                <a:gd name="T32" fmla="*/ 147 w 301"/>
                <a:gd name="T33" fmla="*/ 26 h 259"/>
                <a:gd name="T34" fmla="*/ 83 w 301"/>
                <a:gd name="T35" fmla="*/ 38 h 259"/>
                <a:gd name="T36" fmla="*/ 55 w 301"/>
                <a:gd name="T37" fmla="*/ 21 h 259"/>
                <a:gd name="T38" fmla="*/ 0 w 301"/>
                <a:gd name="T39" fmla="*/ 3 h 259"/>
                <a:gd name="T40" fmla="*/ 0 w 301"/>
                <a:gd name="T41" fmla="*/ 4 h 259"/>
                <a:gd name="T42" fmla="*/ 61 w 301"/>
                <a:gd name="T43" fmla="*/ 29 h 259"/>
                <a:gd name="T44" fmla="*/ 80 w 301"/>
                <a:gd name="T45" fmla="*/ 40 h 259"/>
                <a:gd name="T46" fmla="*/ 81 w 301"/>
                <a:gd name="T47" fmla="*/ 41 h 259"/>
                <a:gd name="T48" fmla="*/ 81 w 301"/>
                <a:gd name="T49" fmla="*/ 41 h 259"/>
                <a:gd name="T50" fmla="*/ 116 w 301"/>
                <a:gd name="T51" fmla="*/ 64 h 259"/>
                <a:gd name="T52" fmla="*/ 134 w 301"/>
                <a:gd name="T53" fmla="*/ 101 h 259"/>
                <a:gd name="T54" fmla="*/ 136 w 301"/>
                <a:gd name="T55" fmla="*/ 108 h 259"/>
                <a:gd name="T56" fmla="*/ 135 w 301"/>
                <a:gd name="T57" fmla="*/ 108 h 259"/>
                <a:gd name="T58" fmla="*/ 135 w 301"/>
                <a:gd name="T59" fmla="*/ 169 h 259"/>
                <a:gd name="T60" fmla="*/ 150 w 301"/>
                <a:gd name="T61" fmla="*/ 202 h 259"/>
                <a:gd name="T62" fmla="*/ 162 w 301"/>
                <a:gd name="T63" fmla="*/ 234 h 259"/>
                <a:gd name="T64" fmla="*/ 164 w 301"/>
                <a:gd name="T65" fmla="*/ 233 h 259"/>
                <a:gd name="T66" fmla="*/ 164 w 301"/>
                <a:gd name="T67" fmla="*/ 231 h 259"/>
                <a:gd name="T68" fmla="*/ 140 w 301"/>
                <a:gd name="T69" fmla="*/ 109 h 259"/>
                <a:gd name="T70" fmla="*/ 136 w 301"/>
                <a:gd name="T71" fmla="*/ 97 h 259"/>
                <a:gd name="T72" fmla="*/ 121 w 301"/>
                <a:gd name="T73" fmla="*/ 67 h 259"/>
                <a:gd name="T74" fmla="*/ 182 w 301"/>
                <a:gd name="T75" fmla="*/ 112 h 259"/>
                <a:gd name="T76" fmla="*/ 201 w 301"/>
                <a:gd name="T77" fmla="*/ 129 h 259"/>
                <a:gd name="T78" fmla="*/ 232 w 301"/>
                <a:gd name="T79" fmla="*/ 196 h 259"/>
                <a:gd name="T80" fmla="*/ 264 w 301"/>
                <a:gd name="T81" fmla="*/ 225 h 259"/>
                <a:gd name="T82" fmla="*/ 295 w 301"/>
                <a:gd name="T83" fmla="*/ 258 h 259"/>
                <a:gd name="T84" fmla="*/ 297 w 301"/>
                <a:gd name="T85" fmla="*/ 256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01" h="259">
                  <a:moveTo>
                    <a:pt x="297" y="256"/>
                  </a:moveTo>
                  <a:cubicBezTo>
                    <a:pt x="297" y="255"/>
                    <a:pt x="296" y="255"/>
                    <a:pt x="296" y="254"/>
                  </a:cubicBezTo>
                  <a:cubicBezTo>
                    <a:pt x="301" y="237"/>
                    <a:pt x="299" y="216"/>
                    <a:pt x="296" y="198"/>
                  </a:cubicBezTo>
                  <a:cubicBezTo>
                    <a:pt x="293" y="182"/>
                    <a:pt x="288" y="164"/>
                    <a:pt x="276" y="151"/>
                  </a:cubicBezTo>
                  <a:cubicBezTo>
                    <a:pt x="261" y="133"/>
                    <a:pt x="228" y="110"/>
                    <a:pt x="203" y="124"/>
                  </a:cubicBezTo>
                  <a:cubicBezTo>
                    <a:pt x="203" y="124"/>
                    <a:pt x="203" y="124"/>
                    <a:pt x="203" y="124"/>
                  </a:cubicBezTo>
                  <a:cubicBezTo>
                    <a:pt x="176" y="99"/>
                    <a:pt x="144" y="77"/>
                    <a:pt x="114" y="58"/>
                  </a:cubicBezTo>
                  <a:cubicBezTo>
                    <a:pt x="104" y="51"/>
                    <a:pt x="94" y="45"/>
                    <a:pt x="84" y="39"/>
                  </a:cubicBezTo>
                  <a:cubicBezTo>
                    <a:pt x="104" y="28"/>
                    <a:pt x="130" y="28"/>
                    <a:pt x="152" y="29"/>
                  </a:cubicBezTo>
                  <a:cubicBezTo>
                    <a:pt x="166" y="30"/>
                    <a:pt x="181" y="31"/>
                    <a:pt x="196" y="34"/>
                  </a:cubicBezTo>
                  <a:cubicBezTo>
                    <a:pt x="196" y="34"/>
                    <a:pt x="195" y="34"/>
                    <a:pt x="196" y="35"/>
                  </a:cubicBezTo>
                  <a:cubicBezTo>
                    <a:pt x="206" y="74"/>
                    <a:pt x="254" y="75"/>
                    <a:pt x="284" y="92"/>
                  </a:cubicBezTo>
                  <a:cubicBezTo>
                    <a:pt x="286" y="93"/>
                    <a:pt x="287" y="90"/>
                    <a:pt x="286" y="89"/>
                  </a:cubicBezTo>
                  <a:cubicBezTo>
                    <a:pt x="286" y="89"/>
                    <a:pt x="285" y="89"/>
                    <a:pt x="285" y="89"/>
                  </a:cubicBezTo>
                  <a:cubicBezTo>
                    <a:pt x="285" y="88"/>
                    <a:pt x="285" y="88"/>
                    <a:pt x="286" y="88"/>
                  </a:cubicBezTo>
                  <a:cubicBezTo>
                    <a:pt x="291" y="49"/>
                    <a:pt x="232" y="6"/>
                    <a:pt x="198" y="31"/>
                  </a:cubicBezTo>
                  <a:cubicBezTo>
                    <a:pt x="181" y="27"/>
                    <a:pt x="163" y="26"/>
                    <a:pt x="147" y="26"/>
                  </a:cubicBezTo>
                  <a:cubicBezTo>
                    <a:pt x="127" y="25"/>
                    <a:pt x="100" y="25"/>
                    <a:pt x="83" y="38"/>
                  </a:cubicBezTo>
                  <a:cubicBezTo>
                    <a:pt x="74" y="32"/>
                    <a:pt x="65" y="26"/>
                    <a:pt x="55" y="21"/>
                  </a:cubicBezTo>
                  <a:cubicBezTo>
                    <a:pt x="40" y="12"/>
                    <a:pt x="19" y="0"/>
                    <a:pt x="0" y="3"/>
                  </a:cubicBezTo>
                  <a:cubicBezTo>
                    <a:pt x="0" y="3"/>
                    <a:pt x="0" y="4"/>
                    <a:pt x="0" y="4"/>
                  </a:cubicBezTo>
                  <a:cubicBezTo>
                    <a:pt x="23" y="7"/>
                    <a:pt x="42" y="17"/>
                    <a:pt x="61" y="29"/>
                  </a:cubicBezTo>
                  <a:cubicBezTo>
                    <a:pt x="68" y="33"/>
                    <a:pt x="74" y="37"/>
                    <a:pt x="80" y="40"/>
                  </a:cubicBezTo>
                  <a:cubicBezTo>
                    <a:pt x="80" y="41"/>
                    <a:pt x="80" y="41"/>
                    <a:pt x="81" y="41"/>
                  </a:cubicBezTo>
                  <a:cubicBezTo>
                    <a:pt x="81" y="41"/>
                    <a:pt x="81" y="41"/>
                    <a:pt x="81" y="41"/>
                  </a:cubicBezTo>
                  <a:cubicBezTo>
                    <a:pt x="93" y="48"/>
                    <a:pt x="104" y="56"/>
                    <a:pt x="116" y="64"/>
                  </a:cubicBezTo>
                  <a:cubicBezTo>
                    <a:pt x="123" y="76"/>
                    <a:pt x="129" y="87"/>
                    <a:pt x="134" y="101"/>
                  </a:cubicBezTo>
                  <a:cubicBezTo>
                    <a:pt x="134" y="103"/>
                    <a:pt x="135" y="106"/>
                    <a:pt x="136" y="108"/>
                  </a:cubicBezTo>
                  <a:cubicBezTo>
                    <a:pt x="136" y="108"/>
                    <a:pt x="136" y="108"/>
                    <a:pt x="135" y="108"/>
                  </a:cubicBezTo>
                  <a:cubicBezTo>
                    <a:pt x="124" y="127"/>
                    <a:pt x="128" y="150"/>
                    <a:pt x="135" y="169"/>
                  </a:cubicBezTo>
                  <a:cubicBezTo>
                    <a:pt x="140" y="180"/>
                    <a:pt x="146" y="191"/>
                    <a:pt x="150" y="202"/>
                  </a:cubicBezTo>
                  <a:cubicBezTo>
                    <a:pt x="155" y="213"/>
                    <a:pt x="158" y="223"/>
                    <a:pt x="162" y="234"/>
                  </a:cubicBezTo>
                  <a:cubicBezTo>
                    <a:pt x="162" y="236"/>
                    <a:pt x="164" y="235"/>
                    <a:pt x="164" y="233"/>
                  </a:cubicBezTo>
                  <a:cubicBezTo>
                    <a:pt x="164" y="233"/>
                    <a:pt x="164" y="232"/>
                    <a:pt x="164" y="231"/>
                  </a:cubicBezTo>
                  <a:cubicBezTo>
                    <a:pt x="172" y="191"/>
                    <a:pt x="195" y="122"/>
                    <a:pt x="140" y="109"/>
                  </a:cubicBezTo>
                  <a:cubicBezTo>
                    <a:pt x="139" y="104"/>
                    <a:pt x="137" y="100"/>
                    <a:pt x="136" y="97"/>
                  </a:cubicBezTo>
                  <a:cubicBezTo>
                    <a:pt x="132" y="87"/>
                    <a:pt x="128" y="75"/>
                    <a:pt x="121" y="67"/>
                  </a:cubicBezTo>
                  <a:cubicBezTo>
                    <a:pt x="142" y="81"/>
                    <a:pt x="163" y="96"/>
                    <a:pt x="182" y="112"/>
                  </a:cubicBezTo>
                  <a:cubicBezTo>
                    <a:pt x="189" y="117"/>
                    <a:pt x="195" y="123"/>
                    <a:pt x="201" y="129"/>
                  </a:cubicBezTo>
                  <a:cubicBezTo>
                    <a:pt x="206" y="154"/>
                    <a:pt x="215" y="178"/>
                    <a:pt x="232" y="196"/>
                  </a:cubicBezTo>
                  <a:cubicBezTo>
                    <a:pt x="242" y="207"/>
                    <a:pt x="253" y="216"/>
                    <a:pt x="264" y="225"/>
                  </a:cubicBezTo>
                  <a:cubicBezTo>
                    <a:pt x="275" y="235"/>
                    <a:pt x="285" y="246"/>
                    <a:pt x="295" y="258"/>
                  </a:cubicBezTo>
                  <a:cubicBezTo>
                    <a:pt x="296" y="259"/>
                    <a:pt x="298" y="258"/>
                    <a:pt x="297" y="25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4"/>
            <p:cNvSpPr/>
            <p:nvPr/>
          </p:nvSpPr>
          <p:spPr bwMode="auto">
            <a:xfrm>
              <a:off x="8416925" y="2846388"/>
              <a:ext cx="817563" cy="527050"/>
            </a:xfrm>
            <a:custGeom>
              <a:avLst/>
              <a:gdLst>
                <a:gd name="T0" fmla="*/ 181 w 218"/>
                <a:gd name="T1" fmla="*/ 102 h 140"/>
                <a:gd name="T2" fmla="*/ 202 w 218"/>
                <a:gd name="T3" fmla="*/ 88 h 140"/>
                <a:gd name="T4" fmla="*/ 201 w 218"/>
                <a:gd name="T5" fmla="*/ 63 h 140"/>
                <a:gd name="T6" fmla="*/ 200 w 218"/>
                <a:gd name="T7" fmla="*/ 32 h 140"/>
                <a:gd name="T8" fmla="*/ 154 w 218"/>
                <a:gd name="T9" fmla="*/ 66 h 140"/>
                <a:gd name="T10" fmla="*/ 153 w 218"/>
                <a:gd name="T11" fmla="*/ 67 h 140"/>
                <a:gd name="T12" fmla="*/ 153 w 218"/>
                <a:gd name="T13" fmla="*/ 67 h 140"/>
                <a:gd name="T14" fmla="*/ 110 w 218"/>
                <a:gd name="T15" fmla="*/ 58 h 140"/>
                <a:gd name="T16" fmla="*/ 67 w 218"/>
                <a:gd name="T17" fmla="*/ 40 h 140"/>
                <a:gd name="T18" fmla="*/ 29 w 218"/>
                <a:gd name="T19" fmla="*/ 15 h 140"/>
                <a:gd name="T20" fmla="*/ 1 w 218"/>
                <a:gd name="T21" fmla="*/ 0 h 140"/>
                <a:gd name="T22" fmla="*/ 0 w 218"/>
                <a:gd name="T23" fmla="*/ 1 h 140"/>
                <a:gd name="T24" fmla="*/ 75 w 218"/>
                <a:gd name="T25" fmla="*/ 48 h 140"/>
                <a:gd name="T26" fmla="*/ 152 w 218"/>
                <a:gd name="T27" fmla="*/ 71 h 140"/>
                <a:gd name="T28" fmla="*/ 148 w 218"/>
                <a:gd name="T29" fmla="*/ 95 h 140"/>
                <a:gd name="T30" fmla="*/ 151 w 218"/>
                <a:gd name="T31" fmla="*/ 121 h 140"/>
                <a:gd name="T32" fmla="*/ 181 w 218"/>
                <a:gd name="T33" fmla="*/ 10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18" h="140">
                  <a:moveTo>
                    <a:pt x="181" y="102"/>
                  </a:moveTo>
                  <a:cubicBezTo>
                    <a:pt x="190" y="105"/>
                    <a:pt x="199" y="96"/>
                    <a:pt x="202" y="88"/>
                  </a:cubicBezTo>
                  <a:cubicBezTo>
                    <a:pt x="206" y="80"/>
                    <a:pt x="206" y="71"/>
                    <a:pt x="201" y="63"/>
                  </a:cubicBezTo>
                  <a:cubicBezTo>
                    <a:pt x="212" y="56"/>
                    <a:pt x="218" y="35"/>
                    <a:pt x="200" y="32"/>
                  </a:cubicBezTo>
                  <a:cubicBezTo>
                    <a:pt x="179" y="28"/>
                    <a:pt x="164" y="49"/>
                    <a:pt x="154" y="66"/>
                  </a:cubicBezTo>
                  <a:cubicBezTo>
                    <a:pt x="154" y="66"/>
                    <a:pt x="153" y="66"/>
                    <a:pt x="153" y="67"/>
                  </a:cubicBezTo>
                  <a:cubicBezTo>
                    <a:pt x="153" y="67"/>
                    <a:pt x="153" y="67"/>
                    <a:pt x="153" y="67"/>
                  </a:cubicBezTo>
                  <a:cubicBezTo>
                    <a:pt x="139" y="64"/>
                    <a:pt x="124" y="62"/>
                    <a:pt x="110" y="58"/>
                  </a:cubicBezTo>
                  <a:cubicBezTo>
                    <a:pt x="95" y="54"/>
                    <a:pt x="81" y="48"/>
                    <a:pt x="67" y="40"/>
                  </a:cubicBezTo>
                  <a:cubicBezTo>
                    <a:pt x="54" y="32"/>
                    <a:pt x="42" y="24"/>
                    <a:pt x="29" y="15"/>
                  </a:cubicBezTo>
                  <a:cubicBezTo>
                    <a:pt x="21" y="9"/>
                    <a:pt x="11" y="3"/>
                    <a:pt x="1" y="0"/>
                  </a:cubicBezTo>
                  <a:cubicBezTo>
                    <a:pt x="0" y="0"/>
                    <a:pt x="0" y="1"/>
                    <a:pt x="0" y="1"/>
                  </a:cubicBezTo>
                  <a:cubicBezTo>
                    <a:pt x="26" y="15"/>
                    <a:pt x="48" y="35"/>
                    <a:pt x="75" y="48"/>
                  </a:cubicBezTo>
                  <a:cubicBezTo>
                    <a:pt x="98" y="60"/>
                    <a:pt x="125" y="70"/>
                    <a:pt x="152" y="71"/>
                  </a:cubicBezTo>
                  <a:cubicBezTo>
                    <a:pt x="149" y="79"/>
                    <a:pt x="148" y="87"/>
                    <a:pt x="148" y="95"/>
                  </a:cubicBezTo>
                  <a:cubicBezTo>
                    <a:pt x="147" y="103"/>
                    <a:pt x="147" y="114"/>
                    <a:pt x="151" y="121"/>
                  </a:cubicBezTo>
                  <a:cubicBezTo>
                    <a:pt x="164" y="140"/>
                    <a:pt x="179" y="116"/>
                    <a:pt x="181" y="102"/>
                  </a:cubicBezTo>
                  <a:close/>
                </a:path>
              </a:pathLst>
            </a:custGeom>
            <a:solidFill>
              <a:srgbClr val="EC99B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5"/>
            <p:cNvSpPr/>
            <p:nvPr/>
          </p:nvSpPr>
          <p:spPr bwMode="auto">
            <a:xfrm>
              <a:off x="8623300" y="2662238"/>
              <a:ext cx="341313" cy="338138"/>
            </a:xfrm>
            <a:custGeom>
              <a:avLst/>
              <a:gdLst>
                <a:gd name="T0" fmla="*/ 89 w 91"/>
                <a:gd name="T1" fmla="*/ 0 h 90"/>
                <a:gd name="T2" fmla="*/ 30 w 91"/>
                <a:gd name="T3" fmla="*/ 27 h 90"/>
                <a:gd name="T4" fmla="*/ 0 w 91"/>
                <a:gd name="T5" fmla="*/ 84 h 90"/>
                <a:gd name="T6" fmla="*/ 0 w 91"/>
                <a:gd name="T7" fmla="*/ 84 h 90"/>
                <a:gd name="T8" fmla="*/ 1 w 91"/>
                <a:gd name="T9" fmla="*/ 86 h 90"/>
                <a:gd name="T10" fmla="*/ 1 w 91"/>
                <a:gd name="T11" fmla="*/ 86 h 90"/>
                <a:gd name="T12" fmla="*/ 2 w 91"/>
                <a:gd name="T13" fmla="*/ 86 h 90"/>
                <a:gd name="T14" fmla="*/ 2 w 91"/>
                <a:gd name="T15" fmla="*/ 86 h 90"/>
                <a:gd name="T16" fmla="*/ 61 w 91"/>
                <a:gd name="T17" fmla="*/ 61 h 90"/>
                <a:gd name="T18" fmla="*/ 89 w 91"/>
                <a:gd name="T19" fmla="*/ 3 h 90"/>
                <a:gd name="T20" fmla="*/ 89 w 91"/>
                <a:gd name="T21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91" h="90">
                  <a:moveTo>
                    <a:pt x="89" y="0"/>
                  </a:moveTo>
                  <a:cubicBezTo>
                    <a:pt x="67" y="0"/>
                    <a:pt x="45" y="14"/>
                    <a:pt x="30" y="27"/>
                  </a:cubicBezTo>
                  <a:cubicBezTo>
                    <a:pt x="14" y="42"/>
                    <a:pt x="0" y="62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5"/>
                    <a:pt x="1" y="86"/>
                    <a:pt x="1" y="86"/>
                  </a:cubicBezTo>
                  <a:cubicBezTo>
                    <a:pt x="1" y="86"/>
                    <a:pt x="1" y="86"/>
                    <a:pt x="1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" y="86"/>
                    <a:pt x="2" y="86"/>
                    <a:pt x="2" y="86"/>
                  </a:cubicBezTo>
                  <a:cubicBezTo>
                    <a:pt x="22" y="90"/>
                    <a:pt x="47" y="74"/>
                    <a:pt x="61" y="61"/>
                  </a:cubicBezTo>
                  <a:cubicBezTo>
                    <a:pt x="76" y="46"/>
                    <a:pt x="90" y="25"/>
                    <a:pt x="89" y="3"/>
                  </a:cubicBezTo>
                  <a:cubicBezTo>
                    <a:pt x="91" y="3"/>
                    <a:pt x="91" y="0"/>
                    <a:pt x="89" y="0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56"/>
            <p:cNvSpPr/>
            <p:nvPr/>
          </p:nvSpPr>
          <p:spPr bwMode="auto">
            <a:xfrm>
              <a:off x="8623300" y="3030538"/>
              <a:ext cx="209550" cy="466725"/>
            </a:xfrm>
            <a:custGeom>
              <a:avLst/>
              <a:gdLst>
                <a:gd name="T0" fmla="*/ 45 w 56"/>
                <a:gd name="T1" fmla="*/ 123 h 124"/>
                <a:gd name="T2" fmla="*/ 54 w 56"/>
                <a:gd name="T3" fmla="*/ 55 h 124"/>
                <a:gd name="T4" fmla="*/ 26 w 56"/>
                <a:gd name="T5" fmla="*/ 2 h 124"/>
                <a:gd name="T6" fmla="*/ 26 w 56"/>
                <a:gd name="T7" fmla="*/ 1 h 124"/>
                <a:gd name="T8" fmla="*/ 25 w 56"/>
                <a:gd name="T9" fmla="*/ 1 h 124"/>
                <a:gd name="T10" fmla="*/ 25 w 56"/>
                <a:gd name="T11" fmla="*/ 1 h 124"/>
                <a:gd name="T12" fmla="*/ 25 w 56"/>
                <a:gd name="T13" fmla="*/ 2 h 124"/>
                <a:gd name="T14" fmla="*/ 38 w 56"/>
                <a:gd name="T15" fmla="*/ 122 h 124"/>
                <a:gd name="T16" fmla="*/ 41 w 56"/>
                <a:gd name="T17" fmla="*/ 122 h 124"/>
                <a:gd name="T18" fmla="*/ 45 w 56"/>
                <a:gd name="T19" fmla="*/ 123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6" h="124">
                  <a:moveTo>
                    <a:pt x="45" y="123"/>
                  </a:moveTo>
                  <a:cubicBezTo>
                    <a:pt x="55" y="102"/>
                    <a:pt x="56" y="77"/>
                    <a:pt x="54" y="55"/>
                  </a:cubicBezTo>
                  <a:cubicBezTo>
                    <a:pt x="51" y="37"/>
                    <a:pt x="45" y="9"/>
                    <a:pt x="26" y="2"/>
                  </a:cubicBezTo>
                  <a:cubicBezTo>
                    <a:pt x="26" y="2"/>
                    <a:pt x="26" y="1"/>
                    <a:pt x="26" y="1"/>
                  </a:cubicBezTo>
                  <a:cubicBezTo>
                    <a:pt x="27" y="1"/>
                    <a:pt x="26" y="0"/>
                    <a:pt x="25" y="1"/>
                  </a:cubicBezTo>
                  <a:cubicBezTo>
                    <a:pt x="25" y="1"/>
                    <a:pt x="25" y="1"/>
                    <a:pt x="25" y="1"/>
                  </a:cubicBezTo>
                  <a:cubicBezTo>
                    <a:pt x="25" y="1"/>
                    <a:pt x="25" y="2"/>
                    <a:pt x="25" y="2"/>
                  </a:cubicBezTo>
                  <a:cubicBezTo>
                    <a:pt x="0" y="39"/>
                    <a:pt x="14" y="88"/>
                    <a:pt x="38" y="122"/>
                  </a:cubicBezTo>
                  <a:cubicBezTo>
                    <a:pt x="39" y="123"/>
                    <a:pt x="40" y="123"/>
                    <a:pt x="41" y="122"/>
                  </a:cubicBezTo>
                  <a:cubicBezTo>
                    <a:pt x="42" y="124"/>
                    <a:pt x="44" y="124"/>
                    <a:pt x="45" y="123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57"/>
            <p:cNvSpPr/>
            <p:nvPr/>
          </p:nvSpPr>
          <p:spPr bwMode="auto">
            <a:xfrm>
              <a:off x="11231563" y="2071688"/>
              <a:ext cx="544513" cy="733425"/>
            </a:xfrm>
            <a:custGeom>
              <a:avLst/>
              <a:gdLst>
                <a:gd name="T0" fmla="*/ 68 w 145"/>
                <a:gd name="T1" fmla="*/ 192 h 195"/>
                <a:gd name="T2" fmla="*/ 85 w 145"/>
                <a:gd name="T3" fmla="*/ 177 h 195"/>
                <a:gd name="T4" fmla="*/ 74 w 145"/>
                <a:gd name="T5" fmla="*/ 163 h 195"/>
                <a:gd name="T6" fmla="*/ 73 w 145"/>
                <a:gd name="T7" fmla="*/ 162 h 195"/>
                <a:gd name="T8" fmla="*/ 71 w 145"/>
                <a:gd name="T9" fmla="*/ 162 h 195"/>
                <a:gd name="T10" fmla="*/ 71 w 145"/>
                <a:gd name="T11" fmla="*/ 117 h 195"/>
                <a:gd name="T12" fmla="*/ 112 w 145"/>
                <a:gd name="T13" fmla="*/ 157 h 195"/>
                <a:gd name="T14" fmla="*/ 112 w 145"/>
                <a:gd name="T15" fmla="*/ 174 h 195"/>
                <a:gd name="T16" fmla="*/ 126 w 145"/>
                <a:gd name="T17" fmla="*/ 176 h 195"/>
                <a:gd name="T18" fmla="*/ 129 w 145"/>
                <a:gd name="T19" fmla="*/ 160 h 195"/>
                <a:gd name="T20" fmla="*/ 117 w 145"/>
                <a:gd name="T21" fmla="*/ 155 h 195"/>
                <a:gd name="T22" fmla="*/ 94 w 145"/>
                <a:gd name="T23" fmla="*/ 134 h 195"/>
                <a:gd name="T24" fmla="*/ 119 w 145"/>
                <a:gd name="T25" fmla="*/ 135 h 195"/>
                <a:gd name="T26" fmla="*/ 131 w 145"/>
                <a:gd name="T27" fmla="*/ 142 h 195"/>
                <a:gd name="T28" fmla="*/ 143 w 145"/>
                <a:gd name="T29" fmla="*/ 134 h 195"/>
                <a:gd name="T30" fmla="*/ 132 w 145"/>
                <a:gd name="T31" fmla="*/ 121 h 195"/>
                <a:gd name="T32" fmla="*/ 118 w 145"/>
                <a:gd name="T33" fmla="*/ 130 h 195"/>
                <a:gd name="T34" fmla="*/ 118 w 145"/>
                <a:gd name="T35" fmla="*/ 131 h 195"/>
                <a:gd name="T36" fmla="*/ 91 w 145"/>
                <a:gd name="T37" fmla="*/ 131 h 195"/>
                <a:gd name="T38" fmla="*/ 53 w 145"/>
                <a:gd name="T39" fmla="*/ 87 h 195"/>
                <a:gd name="T40" fmla="*/ 112 w 145"/>
                <a:gd name="T41" fmla="*/ 93 h 195"/>
                <a:gd name="T42" fmla="*/ 126 w 145"/>
                <a:gd name="T43" fmla="*/ 99 h 195"/>
                <a:gd name="T44" fmla="*/ 136 w 145"/>
                <a:gd name="T45" fmla="*/ 84 h 195"/>
                <a:gd name="T46" fmla="*/ 120 w 145"/>
                <a:gd name="T47" fmla="*/ 72 h 195"/>
                <a:gd name="T48" fmla="*/ 111 w 145"/>
                <a:gd name="T49" fmla="*/ 84 h 195"/>
                <a:gd name="T50" fmla="*/ 110 w 145"/>
                <a:gd name="T51" fmla="*/ 86 h 195"/>
                <a:gd name="T52" fmla="*/ 110 w 145"/>
                <a:gd name="T53" fmla="*/ 88 h 195"/>
                <a:gd name="T54" fmla="*/ 50 w 145"/>
                <a:gd name="T55" fmla="*/ 84 h 195"/>
                <a:gd name="T56" fmla="*/ 20 w 145"/>
                <a:gd name="T57" fmla="*/ 30 h 195"/>
                <a:gd name="T58" fmla="*/ 87 w 145"/>
                <a:gd name="T59" fmla="*/ 39 h 195"/>
                <a:gd name="T60" fmla="*/ 104 w 145"/>
                <a:gd name="T61" fmla="*/ 44 h 195"/>
                <a:gd name="T62" fmla="*/ 111 w 145"/>
                <a:gd name="T63" fmla="*/ 29 h 195"/>
                <a:gd name="T64" fmla="*/ 93 w 145"/>
                <a:gd name="T65" fmla="*/ 20 h 195"/>
                <a:gd name="T66" fmla="*/ 85 w 145"/>
                <a:gd name="T67" fmla="*/ 34 h 195"/>
                <a:gd name="T68" fmla="*/ 19 w 145"/>
                <a:gd name="T69" fmla="*/ 27 h 195"/>
                <a:gd name="T70" fmla="*/ 5 w 145"/>
                <a:gd name="T71" fmla="*/ 1 h 195"/>
                <a:gd name="T72" fmla="*/ 4 w 145"/>
                <a:gd name="T73" fmla="*/ 1 h 195"/>
                <a:gd name="T74" fmla="*/ 28 w 145"/>
                <a:gd name="T75" fmla="*/ 56 h 195"/>
                <a:gd name="T76" fmla="*/ 27 w 145"/>
                <a:gd name="T77" fmla="*/ 88 h 195"/>
                <a:gd name="T78" fmla="*/ 19 w 145"/>
                <a:gd name="T79" fmla="*/ 112 h 195"/>
                <a:gd name="T80" fmla="*/ 13 w 145"/>
                <a:gd name="T81" fmla="*/ 113 h 195"/>
                <a:gd name="T82" fmla="*/ 11 w 145"/>
                <a:gd name="T83" fmla="*/ 113 h 195"/>
                <a:gd name="T84" fmla="*/ 7 w 145"/>
                <a:gd name="T85" fmla="*/ 134 h 195"/>
                <a:gd name="T86" fmla="*/ 31 w 145"/>
                <a:gd name="T87" fmla="*/ 138 h 195"/>
                <a:gd name="T88" fmla="*/ 33 w 145"/>
                <a:gd name="T89" fmla="*/ 115 h 195"/>
                <a:gd name="T90" fmla="*/ 25 w 145"/>
                <a:gd name="T91" fmla="*/ 112 h 195"/>
                <a:gd name="T92" fmla="*/ 32 w 145"/>
                <a:gd name="T93" fmla="*/ 63 h 195"/>
                <a:gd name="T94" fmla="*/ 67 w 145"/>
                <a:gd name="T95" fmla="*/ 113 h 195"/>
                <a:gd name="T96" fmla="*/ 67 w 145"/>
                <a:gd name="T97" fmla="*/ 113 h 195"/>
                <a:gd name="T98" fmla="*/ 66 w 145"/>
                <a:gd name="T99" fmla="*/ 163 h 195"/>
                <a:gd name="T100" fmla="*/ 57 w 145"/>
                <a:gd name="T101" fmla="*/ 176 h 195"/>
                <a:gd name="T102" fmla="*/ 68 w 145"/>
                <a:gd name="T103" fmla="*/ 192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5" h="195">
                  <a:moveTo>
                    <a:pt x="68" y="192"/>
                  </a:moveTo>
                  <a:cubicBezTo>
                    <a:pt x="77" y="195"/>
                    <a:pt x="85" y="184"/>
                    <a:pt x="85" y="177"/>
                  </a:cubicBezTo>
                  <a:cubicBezTo>
                    <a:pt x="86" y="169"/>
                    <a:pt x="81" y="164"/>
                    <a:pt x="74" y="163"/>
                  </a:cubicBezTo>
                  <a:cubicBezTo>
                    <a:pt x="74" y="163"/>
                    <a:pt x="74" y="162"/>
                    <a:pt x="73" y="162"/>
                  </a:cubicBezTo>
                  <a:cubicBezTo>
                    <a:pt x="73" y="162"/>
                    <a:pt x="72" y="162"/>
                    <a:pt x="71" y="162"/>
                  </a:cubicBezTo>
                  <a:cubicBezTo>
                    <a:pt x="75" y="148"/>
                    <a:pt x="75" y="131"/>
                    <a:pt x="71" y="117"/>
                  </a:cubicBezTo>
                  <a:cubicBezTo>
                    <a:pt x="84" y="132"/>
                    <a:pt x="98" y="145"/>
                    <a:pt x="112" y="157"/>
                  </a:cubicBezTo>
                  <a:cubicBezTo>
                    <a:pt x="109" y="162"/>
                    <a:pt x="107" y="170"/>
                    <a:pt x="112" y="174"/>
                  </a:cubicBezTo>
                  <a:cubicBezTo>
                    <a:pt x="116" y="178"/>
                    <a:pt x="122" y="178"/>
                    <a:pt x="126" y="176"/>
                  </a:cubicBezTo>
                  <a:cubicBezTo>
                    <a:pt x="133" y="173"/>
                    <a:pt x="132" y="166"/>
                    <a:pt x="129" y="160"/>
                  </a:cubicBezTo>
                  <a:cubicBezTo>
                    <a:pt x="126" y="155"/>
                    <a:pt x="121" y="154"/>
                    <a:pt x="117" y="155"/>
                  </a:cubicBezTo>
                  <a:cubicBezTo>
                    <a:pt x="109" y="148"/>
                    <a:pt x="101" y="141"/>
                    <a:pt x="94" y="134"/>
                  </a:cubicBezTo>
                  <a:cubicBezTo>
                    <a:pt x="102" y="135"/>
                    <a:pt x="111" y="136"/>
                    <a:pt x="119" y="135"/>
                  </a:cubicBezTo>
                  <a:cubicBezTo>
                    <a:pt x="121" y="139"/>
                    <a:pt x="126" y="142"/>
                    <a:pt x="131" y="142"/>
                  </a:cubicBezTo>
                  <a:cubicBezTo>
                    <a:pt x="135" y="142"/>
                    <a:pt x="141" y="139"/>
                    <a:pt x="143" y="134"/>
                  </a:cubicBezTo>
                  <a:cubicBezTo>
                    <a:pt x="145" y="128"/>
                    <a:pt x="137" y="123"/>
                    <a:pt x="132" y="121"/>
                  </a:cubicBezTo>
                  <a:cubicBezTo>
                    <a:pt x="126" y="119"/>
                    <a:pt x="119" y="124"/>
                    <a:pt x="118" y="130"/>
                  </a:cubicBezTo>
                  <a:cubicBezTo>
                    <a:pt x="117" y="130"/>
                    <a:pt x="118" y="130"/>
                    <a:pt x="118" y="131"/>
                  </a:cubicBezTo>
                  <a:cubicBezTo>
                    <a:pt x="109" y="131"/>
                    <a:pt x="100" y="132"/>
                    <a:pt x="91" y="131"/>
                  </a:cubicBezTo>
                  <a:cubicBezTo>
                    <a:pt x="77" y="118"/>
                    <a:pt x="64" y="103"/>
                    <a:pt x="53" y="87"/>
                  </a:cubicBezTo>
                  <a:cubicBezTo>
                    <a:pt x="70" y="96"/>
                    <a:pt x="93" y="96"/>
                    <a:pt x="112" y="93"/>
                  </a:cubicBezTo>
                  <a:cubicBezTo>
                    <a:pt x="115" y="98"/>
                    <a:pt x="120" y="101"/>
                    <a:pt x="126" y="99"/>
                  </a:cubicBezTo>
                  <a:cubicBezTo>
                    <a:pt x="132" y="98"/>
                    <a:pt x="138" y="91"/>
                    <a:pt x="136" y="84"/>
                  </a:cubicBezTo>
                  <a:cubicBezTo>
                    <a:pt x="135" y="78"/>
                    <a:pt x="128" y="69"/>
                    <a:pt x="120" y="72"/>
                  </a:cubicBezTo>
                  <a:cubicBezTo>
                    <a:pt x="116" y="74"/>
                    <a:pt x="112" y="79"/>
                    <a:pt x="111" y="84"/>
                  </a:cubicBezTo>
                  <a:cubicBezTo>
                    <a:pt x="110" y="84"/>
                    <a:pt x="109" y="85"/>
                    <a:pt x="110" y="86"/>
                  </a:cubicBezTo>
                  <a:cubicBezTo>
                    <a:pt x="110" y="87"/>
                    <a:pt x="110" y="88"/>
                    <a:pt x="110" y="88"/>
                  </a:cubicBezTo>
                  <a:cubicBezTo>
                    <a:pt x="90" y="91"/>
                    <a:pt x="70" y="93"/>
                    <a:pt x="50" y="84"/>
                  </a:cubicBezTo>
                  <a:cubicBezTo>
                    <a:pt x="39" y="66"/>
                    <a:pt x="29" y="48"/>
                    <a:pt x="20" y="30"/>
                  </a:cubicBezTo>
                  <a:cubicBezTo>
                    <a:pt x="39" y="40"/>
                    <a:pt x="65" y="41"/>
                    <a:pt x="87" y="39"/>
                  </a:cubicBezTo>
                  <a:cubicBezTo>
                    <a:pt x="90" y="44"/>
                    <a:pt x="99" y="47"/>
                    <a:pt x="104" y="44"/>
                  </a:cubicBezTo>
                  <a:cubicBezTo>
                    <a:pt x="110" y="41"/>
                    <a:pt x="112" y="34"/>
                    <a:pt x="111" y="29"/>
                  </a:cubicBezTo>
                  <a:cubicBezTo>
                    <a:pt x="109" y="21"/>
                    <a:pt x="100" y="18"/>
                    <a:pt x="93" y="20"/>
                  </a:cubicBezTo>
                  <a:cubicBezTo>
                    <a:pt x="87" y="22"/>
                    <a:pt x="84" y="28"/>
                    <a:pt x="85" y="34"/>
                  </a:cubicBezTo>
                  <a:cubicBezTo>
                    <a:pt x="63" y="34"/>
                    <a:pt x="41" y="37"/>
                    <a:pt x="19" y="27"/>
                  </a:cubicBezTo>
                  <a:cubicBezTo>
                    <a:pt x="14" y="18"/>
                    <a:pt x="10" y="10"/>
                    <a:pt x="5" y="1"/>
                  </a:cubicBezTo>
                  <a:cubicBezTo>
                    <a:pt x="5" y="0"/>
                    <a:pt x="4" y="0"/>
                    <a:pt x="4" y="1"/>
                  </a:cubicBezTo>
                  <a:cubicBezTo>
                    <a:pt x="10" y="20"/>
                    <a:pt x="18" y="39"/>
                    <a:pt x="28" y="56"/>
                  </a:cubicBezTo>
                  <a:cubicBezTo>
                    <a:pt x="29" y="67"/>
                    <a:pt x="29" y="78"/>
                    <a:pt x="27" y="88"/>
                  </a:cubicBezTo>
                  <a:cubicBezTo>
                    <a:pt x="25" y="96"/>
                    <a:pt x="22" y="104"/>
                    <a:pt x="19" y="112"/>
                  </a:cubicBezTo>
                  <a:cubicBezTo>
                    <a:pt x="17" y="112"/>
                    <a:pt x="15" y="112"/>
                    <a:pt x="13" y="113"/>
                  </a:cubicBezTo>
                  <a:cubicBezTo>
                    <a:pt x="13" y="112"/>
                    <a:pt x="12" y="112"/>
                    <a:pt x="11" y="113"/>
                  </a:cubicBezTo>
                  <a:cubicBezTo>
                    <a:pt x="3" y="117"/>
                    <a:pt x="0" y="127"/>
                    <a:pt x="7" y="134"/>
                  </a:cubicBezTo>
                  <a:cubicBezTo>
                    <a:pt x="13" y="139"/>
                    <a:pt x="24" y="142"/>
                    <a:pt x="31" y="138"/>
                  </a:cubicBezTo>
                  <a:cubicBezTo>
                    <a:pt x="39" y="134"/>
                    <a:pt x="42" y="121"/>
                    <a:pt x="33" y="115"/>
                  </a:cubicBezTo>
                  <a:cubicBezTo>
                    <a:pt x="31" y="114"/>
                    <a:pt x="28" y="113"/>
                    <a:pt x="25" y="112"/>
                  </a:cubicBezTo>
                  <a:cubicBezTo>
                    <a:pt x="31" y="98"/>
                    <a:pt x="35" y="79"/>
                    <a:pt x="32" y="63"/>
                  </a:cubicBezTo>
                  <a:cubicBezTo>
                    <a:pt x="42" y="81"/>
                    <a:pt x="54" y="97"/>
                    <a:pt x="67" y="113"/>
                  </a:cubicBezTo>
                  <a:cubicBezTo>
                    <a:pt x="67" y="113"/>
                    <a:pt x="67" y="113"/>
                    <a:pt x="67" y="113"/>
                  </a:cubicBezTo>
                  <a:cubicBezTo>
                    <a:pt x="71" y="131"/>
                    <a:pt x="68" y="146"/>
                    <a:pt x="66" y="163"/>
                  </a:cubicBezTo>
                  <a:cubicBezTo>
                    <a:pt x="61" y="166"/>
                    <a:pt x="57" y="170"/>
                    <a:pt x="57" y="176"/>
                  </a:cubicBezTo>
                  <a:cubicBezTo>
                    <a:pt x="57" y="183"/>
                    <a:pt x="62" y="191"/>
                    <a:pt x="68" y="192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58"/>
            <p:cNvSpPr/>
            <p:nvPr/>
          </p:nvSpPr>
          <p:spPr bwMode="auto">
            <a:xfrm>
              <a:off x="10417175" y="1244601"/>
              <a:ext cx="288925" cy="307975"/>
            </a:xfrm>
            <a:custGeom>
              <a:avLst/>
              <a:gdLst>
                <a:gd name="T0" fmla="*/ 74 w 77"/>
                <a:gd name="T1" fmla="*/ 55 h 82"/>
                <a:gd name="T2" fmla="*/ 61 w 77"/>
                <a:gd name="T3" fmla="*/ 43 h 82"/>
                <a:gd name="T4" fmla="*/ 37 w 77"/>
                <a:gd name="T5" fmla="*/ 12 h 82"/>
                <a:gd name="T6" fmla="*/ 24 w 77"/>
                <a:gd name="T7" fmla="*/ 0 h 82"/>
                <a:gd name="T8" fmla="*/ 13 w 77"/>
                <a:gd name="T9" fmla="*/ 11 h 82"/>
                <a:gd name="T10" fmla="*/ 0 w 77"/>
                <a:gd name="T11" fmla="*/ 60 h 82"/>
                <a:gd name="T12" fmla="*/ 0 w 77"/>
                <a:gd name="T13" fmla="*/ 61 h 82"/>
                <a:gd name="T14" fmla="*/ 0 w 77"/>
                <a:gd name="T15" fmla="*/ 61 h 82"/>
                <a:gd name="T16" fmla="*/ 1 w 77"/>
                <a:gd name="T17" fmla="*/ 63 h 82"/>
                <a:gd name="T18" fmla="*/ 2 w 77"/>
                <a:gd name="T19" fmla="*/ 63 h 82"/>
                <a:gd name="T20" fmla="*/ 3 w 77"/>
                <a:gd name="T21" fmla="*/ 63 h 82"/>
                <a:gd name="T22" fmla="*/ 3 w 77"/>
                <a:gd name="T23" fmla="*/ 63 h 82"/>
                <a:gd name="T24" fmla="*/ 4 w 77"/>
                <a:gd name="T25" fmla="*/ 63 h 82"/>
                <a:gd name="T26" fmla="*/ 66 w 77"/>
                <a:gd name="T27" fmla="*/ 70 h 82"/>
                <a:gd name="T28" fmla="*/ 74 w 77"/>
                <a:gd name="T29" fmla="*/ 55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82">
                  <a:moveTo>
                    <a:pt x="74" y="55"/>
                  </a:moveTo>
                  <a:cubicBezTo>
                    <a:pt x="73" y="48"/>
                    <a:pt x="67" y="45"/>
                    <a:pt x="61" y="43"/>
                  </a:cubicBezTo>
                  <a:cubicBezTo>
                    <a:pt x="77" y="26"/>
                    <a:pt x="54" y="1"/>
                    <a:pt x="37" y="12"/>
                  </a:cubicBezTo>
                  <a:cubicBezTo>
                    <a:pt x="34" y="6"/>
                    <a:pt x="30" y="0"/>
                    <a:pt x="24" y="0"/>
                  </a:cubicBezTo>
                  <a:cubicBezTo>
                    <a:pt x="18" y="0"/>
                    <a:pt x="15" y="7"/>
                    <a:pt x="13" y="11"/>
                  </a:cubicBezTo>
                  <a:cubicBezTo>
                    <a:pt x="5" y="27"/>
                    <a:pt x="3" y="44"/>
                    <a:pt x="0" y="60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2"/>
                    <a:pt x="0" y="63"/>
                    <a:pt x="1" y="63"/>
                  </a:cubicBezTo>
                  <a:cubicBezTo>
                    <a:pt x="1" y="63"/>
                    <a:pt x="1" y="63"/>
                    <a:pt x="2" y="63"/>
                  </a:cubicBezTo>
                  <a:cubicBezTo>
                    <a:pt x="2" y="63"/>
                    <a:pt x="2" y="63"/>
                    <a:pt x="3" y="63"/>
                  </a:cubicBezTo>
                  <a:cubicBezTo>
                    <a:pt x="3" y="63"/>
                    <a:pt x="3" y="63"/>
                    <a:pt x="3" y="63"/>
                  </a:cubicBezTo>
                  <a:cubicBezTo>
                    <a:pt x="3" y="63"/>
                    <a:pt x="3" y="63"/>
                    <a:pt x="4" y="63"/>
                  </a:cubicBezTo>
                  <a:cubicBezTo>
                    <a:pt x="23" y="70"/>
                    <a:pt x="46" y="82"/>
                    <a:pt x="66" y="70"/>
                  </a:cubicBezTo>
                  <a:cubicBezTo>
                    <a:pt x="70" y="67"/>
                    <a:pt x="75" y="61"/>
                    <a:pt x="74" y="55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59"/>
            <p:cNvSpPr/>
            <p:nvPr/>
          </p:nvSpPr>
          <p:spPr bwMode="auto">
            <a:xfrm>
              <a:off x="9906000" y="1379538"/>
              <a:ext cx="615950" cy="557213"/>
            </a:xfrm>
            <a:custGeom>
              <a:avLst/>
              <a:gdLst>
                <a:gd name="T0" fmla="*/ 141 w 164"/>
                <a:gd name="T1" fmla="*/ 1 h 148"/>
                <a:gd name="T2" fmla="*/ 138 w 164"/>
                <a:gd name="T3" fmla="*/ 10 h 148"/>
                <a:gd name="T4" fmla="*/ 136 w 164"/>
                <a:gd name="T5" fmla="*/ 23 h 148"/>
                <a:gd name="T6" fmla="*/ 136 w 164"/>
                <a:gd name="T7" fmla="*/ 23 h 148"/>
                <a:gd name="T8" fmla="*/ 57 w 164"/>
                <a:gd name="T9" fmla="*/ 68 h 148"/>
                <a:gd name="T10" fmla="*/ 17 w 164"/>
                <a:gd name="T11" fmla="*/ 107 h 148"/>
                <a:gd name="T12" fmla="*/ 2 w 164"/>
                <a:gd name="T13" fmla="*/ 147 h 148"/>
                <a:gd name="T14" fmla="*/ 3 w 164"/>
                <a:gd name="T15" fmla="*/ 147 h 148"/>
                <a:gd name="T16" fmla="*/ 23 w 164"/>
                <a:gd name="T17" fmla="*/ 106 h 148"/>
                <a:gd name="T18" fmla="*/ 64 w 164"/>
                <a:gd name="T19" fmla="*/ 69 h 148"/>
                <a:gd name="T20" fmla="*/ 138 w 164"/>
                <a:gd name="T21" fmla="*/ 28 h 148"/>
                <a:gd name="T22" fmla="*/ 158 w 164"/>
                <a:gd name="T23" fmla="*/ 34 h 148"/>
                <a:gd name="T24" fmla="*/ 161 w 164"/>
                <a:gd name="T25" fmla="*/ 33 h 148"/>
                <a:gd name="T26" fmla="*/ 160 w 164"/>
                <a:gd name="T27" fmla="*/ 11 h 148"/>
                <a:gd name="T28" fmla="*/ 144 w 164"/>
                <a:gd name="T29" fmla="*/ 1 h 148"/>
                <a:gd name="T30" fmla="*/ 141 w 164"/>
                <a:gd name="T31" fmla="*/ 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64" h="148">
                  <a:moveTo>
                    <a:pt x="141" y="1"/>
                  </a:moveTo>
                  <a:cubicBezTo>
                    <a:pt x="140" y="4"/>
                    <a:pt x="139" y="7"/>
                    <a:pt x="138" y="10"/>
                  </a:cubicBezTo>
                  <a:cubicBezTo>
                    <a:pt x="137" y="14"/>
                    <a:pt x="137" y="18"/>
                    <a:pt x="136" y="23"/>
                  </a:cubicBezTo>
                  <a:cubicBezTo>
                    <a:pt x="136" y="23"/>
                    <a:pt x="136" y="23"/>
                    <a:pt x="136" y="23"/>
                  </a:cubicBezTo>
                  <a:cubicBezTo>
                    <a:pt x="108" y="34"/>
                    <a:pt x="80" y="51"/>
                    <a:pt x="57" y="68"/>
                  </a:cubicBezTo>
                  <a:cubicBezTo>
                    <a:pt x="42" y="79"/>
                    <a:pt x="28" y="92"/>
                    <a:pt x="17" y="107"/>
                  </a:cubicBezTo>
                  <a:cubicBezTo>
                    <a:pt x="9" y="117"/>
                    <a:pt x="0" y="133"/>
                    <a:pt x="2" y="147"/>
                  </a:cubicBezTo>
                  <a:cubicBezTo>
                    <a:pt x="2" y="147"/>
                    <a:pt x="3" y="148"/>
                    <a:pt x="3" y="147"/>
                  </a:cubicBezTo>
                  <a:cubicBezTo>
                    <a:pt x="8" y="131"/>
                    <a:pt x="12" y="119"/>
                    <a:pt x="23" y="106"/>
                  </a:cubicBezTo>
                  <a:cubicBezTo>
                    <a:pt x="35" y="91"/>
                    <a:pt x="49" y="80"/>
                    <a:pt x="64" y="69"/>
                  </a:cubicBezTo>
                  <a:cubicBezTo>
                    <a:pt x="87" y="52"/>
                    <a:pt x="113" y="40"/>
                    <a:pt x="138" y="28"/>
                  </a:cubicBezTo>
                  <a:cubicBezTo>
                    <a:pt x="145" y="31"/>
                    <a:pt x="152" y="32"/>
                    <a:pt x="158" y="34"/>
                  </a:cubicBezTo>
                  <a:cubicBezTo>
                    <a:pt x="159" y="34"/>
                    <a:pt x="160" y="34"/>
                    <a:pt x="161" y="33"/>
                  </a:cubicBezTo>
                  <a:cubicBezTo>
                    <a:pt x="164" y="26"/>
                    <a:pt x="164" y="18"/>
                    <a:pt x="160" y="11"/>
                  </a:cubicBezTo>
                  <a:cubicBezTo>
                    <a:pt x="157" y="5"/>
                    <a:pt x="150" y="0"/>
                    <a:pt x="144" y="1"/>
                  </a:cubicBezTo>
                  <a:cubicBezTo>
                    <a:pt x="143" y="0"/>
                    <a:pt x="142" y="0"/>
                    <a:pt x="141" y="1"/>
                  </a:cubicBezTo>
                  <a:close/>
                </a:path>
              </a:pathLst>
            </a:custGeom>
            <a:solidFill>
              <a:srgbClr val="80763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0"/>
            <p:cNvSpPr/>
            <p:nvPr/>
          </p:nvSpPr>
          <p:spPr bwMode="auto">
            <a:xfrm>
              <a:off x="9220200" y="1439863"/>
              <a:ext cx="525463" cy="684213"/>
            </a:xfrm>
            <a:custGeom>
              <a:avLst/>
              <a:gdLst>
                <a:gd name="T0" fmla="*/ 137 w 140"/>
                <a:gd name="T1" fmla="*/ 32 h 182"/>
                <a:gd name="T2" fmla="*/ 117 w 140"/>
                <a:gd name="T3" fmla="*/ 30 h 182"/>
                <a:gd name="T4" fmla="*/ 114 w 140"/>
                <a:gd name="T5" fmla="*/ 45 h 182"/>
                <a:gd name="T6" fmla="*/ 114 w 140"/>
                <a:gd name="T7" fmla="*/ 46 h 182"/>
                <a:gd name="T8" fmla="*/ 115 w 140"/>
                <a:gd name="T9" fmla="*/ 47 h 182"/>
                <a:gd name="T10" fmla="*/ 85 w 140"/>
                <a:gd name="T11" fmla="*/ 72 h 182"/>
                <a:gd name="T12" fmla="*/ 89 w 140"/>
                <a:gd name="T13" fmla="*/ 23 h 182"/>
                <a:gd name="T14" fmla="*/ 101 w 140"/>
                <a:gd name="T15" fmla="*/ 13 h 182"/>
                <a:gd name="T16" fmla="*/ 94 w 140"/>
                <a:gd name="T17" fmla="*/ 3 h 182"/>
                <a:gd name="T18" fmla="*/ 82 w 140"/>
                <a:gd name="T19" fmla="*/ 10 h 182"/>
                <a:gd name="T20" fmla="*/ 85 w 140"/>
                <a:gd name="T21" fmla="*/ 21 h 182"/>
                <a:gd name="T22" fmla="*/ 84 w 140"/>
                <a:gd name="T23" fmla="*/ 48 h 182"/>
                <a:gd name="T24" fmla="*/ 70 w 140"/>
                <a:gd name="T25" fmla="*/ 31 h 182"/>
                <a:gd name="T26" fmla="*/ 69 w 140"/>
                <a:gd name="T27" fmla="*/ 19 h 182"/>
                <a:gd name="T28" fmla="*/ 57 w 140"/>
                <a:gd name="T29" fmla="*/ 15 h 182"/>
                <a:gd name="T30" fmla="*/ 54 w 140"/>
                <a:gd name="T31" fmla="*/ 29 h 182"/>
                <a:gd name="T32" fmla="*/ 68 w 140"/>
                <a:gd name="T33" fmla="*/ 34 h 182"/>
                <a:gd name="T34" fmla="*/ 68 w 140"/>
                <a:gd name="T35" fmla="*/ 34 h 182"/>
                <a:gd name="T36" fmla="*/ 84 w 140"/>
                <a:gd name="T37" fmla="*/ 51 h 182"/>
                <a:gd name="T38" fmla="*/ 76 w 140"/>
                <a:gd name="T39" fmla="*/ 101 h 182"/>
                <a:gd name="T40" fmla="*/ 46 w 140"/>
                <a:gd name="T41" fmla="*/ 59 h 182"/>
                <a:gd name="T42" fmla="*/ 43 w 140"/>
                <a:gd name="T43" fmla="*/ 46 h 182"/>
                <a:gd name="T44" fmla="*/ 27 w 140"/>
                <a:gd name="T45" fmla="*/ 47 h 182"/>
                <a:gd name="T46" fmla="*/ 28 w 140"/>
                <a:gd name="T47" fmla="*/ 64 h 182"/>
                <a:gd name="T48" fmla="*/ 41 w 140"/>
                <a:gd name="T49" fmla="*/ 64 h 182"/>
                <a:gd name="T50" fmla="*/ 44 w 140"/>
                <a:gd name="T51" fmla="*/ 64 h 182"/>
                <a:gd name="T52" fmla="*/ 44 w 140"/>
                <a:gd name="T53" fmla="*/ 62 h 182"/>
                <a:gd name="T54" fmla="*/ 74 w 140"/>
                <a:gd name="T55" fmla="*/ 105 h 182"/>
                <a:gd name="T56" fmla="*/ 56 w 140"/>
                <a:gd name="T57" fmla="*/ 155 h 182"/>
                <a:gd name="T58" fmla="*/ 24 w 140"/>
                <a:gd name="T59" fmla="*/ 105 h 182"/>
                <a:gd name="T60" fmla="*/ 18 w 140"/>
                <a:gd name="T61" fmla="*/ 91 h 182"/>
                <a:gd name="T62" fmla="*/ 4 w 140"/>
                <a:gd name="T63" fmla="*/ 95 h 182"/>
                <a:gd name="T64" fmla="*/ 9 w 140"/>
                <a:gd name="T65" fmla="*/ 112 h 182"/>
                <a:gd name="T66" fmla="*/ 22 w 140"/>
                <a:gd name="T67" fmla="*/ 109 h 182"/>
                <a:gd name="T68" fmla="*/ 55 w 140"/>
                <a:gd name="T69" fmla="*/ 157 h 182"/>
                <a:gd name="T70" fmla="*/ 44 w 140"/>
                <a:gd name="T71" fmla="*/ 181 h 182"/>
                <a:gd name="T72" fmla="*/ 45 w 140"/>
                <a:gd name="T73" fmla="*/ 182 h 182"/>
                <a:gd name="T74" fmla="*/ 69 w 140"/>
                <a:gd name="T75" fmla="*/ 135 h 182"/>
                <a:gd name="T76" fmla="*/ 91 w 140"/>
                <a:gd name="T77" fmla="*/ 118 h 182"/>
                <a:gd name="T78" fmla="*/ 110 w 140"/>
                <a:gd name="T79" fmla="*/ 110 h 182"/>
                <a:gd name="T80" fmla="*/ 115 w 140"/>
                <a:gd name="T81" fmla="*/ 113 h 182"/>
                <a:gd name="T82" fmla="*/ 115 w 140"/>
                <a:gd name="T83" fmla="*/ 115 h 182"/>
                <a:gd name="T84" fmla="*/ 132 w 140"/>
                <a:gd name="T85" fmla="*/ 106 h 182"/>
                <a:gd name="T86" fmla="*/ 122 w 140"/>
                <a:gd name="T87" fmla="*/ 87 h 182"/>
                <a:gd name="T88" fmla="*/ 105 w 140"/>
                <a:gd name="T89" fmla="*/ 99 h 182"/>
                <a:gd name="T90" fmla="*/ 108 w 140"/>
                <a:gd name="T91" fmla="*/ 106 h 182"/>
                <a:gd name="T92" fmla="*/ 71 w 140"/>
                <a:gd name="T93" fmla="*/ 128 h 182"/>
                <a:gd name="T94" fmla="*/ 85 w 140"/>
                <a:gd name="T95" fmla="*/ 77 h 182"/>
                <a:gd name="T96" fmla="*/ 85 w 140"/>
                <a:gd name="T97" fmla="*/ 77 h 182"/>
                <a:gd name="T98" fmla="*/ 119 w 140"/>
                <a:gd name="T99" fmla="*/ 50 h 182"/>
                <a:gd name="T100" fmla="*/ 132 w 140"/>
                <a:gd name="T101" fmla="*/ 49 h 182"/>
                <a:gd name="T102" fmla="*/ 137 w 140"/>
                <a:gd name="T103" fmla="*/ 32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40" h="182">
                  <a:moveTo>
                    <a:pt x="137" y="32"/>
                  </a:moveTo>
                  <a:cubicBezTo>
                    <a:pt x="134" y="26"/>
                    <a:pt x="122" y="26"/>
                    <a:pt x="117" y="30"/>
                  </a:cubicBezTo>
                  <a:cubicBezTo>
                    <a:pt x="112" y="34"/>
                    <a:pt x="111" y="40"/>
                    <a:pt x="114" y="45"/>
                  </a:cubicBezTo>
                  <a:cubicBezTo>
                    <a:pt x="114" y="45"/>
                    <a:pt x="114" y="46"/>
                    <a:pt x="114" y="46"/>
                  </a:cubicBezTo>
                  <a:cubicBezTo>
                    <a:pt x="115" y="46"/>
                    <a:pt x="115" y="47"/>
                    <a:pt x="115" y="47"/>
                  </a:cubicBezTo>
                  <a:cubicBezTo>
                    <a:pt x="104" y="53"/>
                    <a:pt x="92" y="62"/>
                    <a:pt x="85" y="72"/>
                  </a:cubicBezTo>
                  <a:cubicBezTo>
                    <a:pt x="88" y="56"/>
                    <a:pt x="89" y="39"/>
                    <a:pt x="89" y="23"/>
                  </a:cubicBezTo>
                  <a:cubicBezTo>
                    <a:pt x="94" y="22"/>
                    <a:pt x="101" y="19"/>
                    <a:pt x="101" y="13"/>
                  </a:cubicBezTo>
                  <a:cubicBezTo>
                    <a:pt x="101" y="9"/>
                    <a:pt x="98" y="5"/>
                    <a:pt x="94" y="3"/>
                  </a:cubicBezTo>
                  <a:cubicBezTo>
                    <a:pt x="88" y="0"/>
                    <a:pt x="84" y="4"/>
                    <a:pt x="82" y="10"/>
                  </a:cubicBezTo>
                  <a:cubicBezTo>
                    <a:pt x="80" y="14"/>
                    <a:pt x="82" y="19"/>
                    <a:pt x="85" y="21"/>
                  </a:cubicBezTo>
                  <a:cubicBezTo>
                    <a:pt x="85" y="30"/>
                    <a:pt x="85" y="39"/>
                    <a:pt x="84" y="48"/>
                  </a:cubicBezTo>
                  <a:cubicBezTo>
                    <a:pt x="80" y="42"/>
                    <a:pt x="76" y="36"/>
                    <a:pt x="70" y="31"/>
                  </a:cubicBezTo>
                  <a:cubicBezTo>
                    <a:pt x="72" y="27"/>
                    <a:pt x="71" y="22"/>
                    <a:pt x="69" y="19"/>
                  </a:cubicBezTo>
                  <a:cubicBezTo>
                    <a:pt x="66" y="16"/>
                    <a:pt x="61" y="14"/>
                    <a:pt x="57" y="15"/>
                  </a:cubicBezTo>
                  <a:cubicBezTo>
                    <a:pt x="52" y="17"/>
                    <a:pt x="52" y="25"/>
                    <a:pt x="54" y="29"/>
                  </a:cubicBezTo>
                  <a:cubicBezTo>
                    <a:pt x="56" y="35"/>
                    <a:pt x="63" y="36"/>
                    <a:pt x="68" y="34"/>
                  </a:cubicBezTo>
                  <a:cubicBezTo>
                    <a:pt x="68" y="34"/>
                    <a:pt x="68" y="34"/>
                    <a:pt x="68" y="34"/>
                  </a:cubicBezTo>
                  <a:cubicBezTo>
                    <a:pt x="74" y="39"/>
                    <a:pt x="79" y="45"/>
                    <a:pt x="84" y="51"/>
                  </a:cubicBezTo>
                  <a:cubicBezTo>
                    <a:pt x="82" y="68"/>
                    <a:pt x="80" y="85"/>
                    <a:pt x="76" y="101"/>
                  </a:cubicBezTo>
                  <a:cubicBezTo>
                    <a:pt x="72" y="84"/>
                    <a:pt x="60" y="70"/>
                    <a:pt x="46" y="59"/>
                  </a:cubicBezTo>
                  <a:cubicBezTo>
                    <a:pt x="48" y="54"/>
                    <a:pt x="47" y="49"/>
                    <a:pt x="43" y="46"/>
                  </a:cubicBezTo>
                  <a:cubicBezTo>
                    <a:pt x="38" y="42"/>
                    <a:pt x="31" y="43"/>
                    <a:pt x="27" y="47"/>
                  </a:cubicBezTo>
                  <a:cubicBezTo>
                    <a:pt x="24" y="52"/>
                    <a:pt x="22" y="61"/>
                    <a:pt x="28" y="64"/>
                  </a:cubicBezTo>
                  <a:cubicBezTo>
                    <a:pt x="32" y="66"/>
                    <a:pt x="37" y="66"/>
                    <a:pt x="41" y="64"/>
                  </a:cubicBezTo>
                  <a:cubicBezTo>
                    <a:pt x="42" y="64"/>
                    <a:pt x="43" y="65"/>
                    <a:pt x="44" y="64"/>
                  </a:cubicBezTo>
                  <a:cubicBezTo>
                    <a:pt x="44" y="63"/>
                    <a:pt x="44" y="63"/>
                    <a:pt x="44" y="62"/>
                  </a:cubicBezTo>
                  <a:cubicBezTo>
                    <a:pt x="57" y="75"/>
                    <a:pt x="70" y="86"/>
                    <a:pt x="74" y="105"/>
                  </a:cubicBezTo>
                  <a:cubicBezTo>
                    <a:pt x="69" y="122"/>
                    <a:pt x="63" y="138"/>
                    <a:pt x="56" y="155"/>
                  </a:cubicBezTo>
                  <a:cubicBezTo>
                    <a:pt x="52" y="137"/>
                    <a:pt x="38" y="118"/>
                    <a:pt x="24" y="105"/>
                  </a:cubicBezTo>
                  <a:cubicBezTo>
                    <a:pt x="26" y="100"/>
                    <a:pt x="23" y="93"/>
                    <a:pt x="18" y="91"/>
                  </a:cubicBezTo>
                  <a:cubicBezTo>
                    <a:pt x="13" y="89"/>
                    <a:pt x="7" y="91"/>
                    <a:pt x="4" y="95"/>
                  </a:cubicBezTo>
                  <a:cubicBezTo>
                    <a:pt x="0" y="101"/>
                    <a:pt x="3" y="108"/>
                    <a:pt x="9" y="112"/>
                  </a:cubicBezTo>
                  <a:cubicBezTo>
                    <a:pt x="13" y="115"/>
                    <a:pt x="19" y="113"/>
                    <a:pt x="22" y="109"/>
                  </a:cubicBezTo>
                  <a:cubicBezTo>
                    <a:pt x="34" y="124"/>
                    <a:pt x="49" y="137"/>
                    <a:pt x="55" y="157"/>
                  </a:cubicBezTo>
                  <a:cubicBezTo>
                    <a:pt x="51" y="165"/>
                    <a:pt x="47" y="173"/>
                    <a:pt x="44" y="181"/>
                  </a:cubicBezTo>
                  <a:cubicBezTo>
                    <a:pt x="44" y="182"/>
                    <a:pt x="45" y="182"/>
                    <a:pt x="45" y="182"/>
                  </a:cubicBezTo>
                  <a:cubicBezTo>
                    <a:pt x="54" y="167"/>
                    <a:pt x="62" y="151"/>
                    <a:pt x="69" y="135"/>
                  </a:cubicBezTo>
                  <a:cubicBezTo>
                    <a:pt x="75" y="128"/>
                    <a:pt x="82" y="122"/>
                    <a:pt x="91" y="118"/>
                  </a:cubicBezTo>
                  <a:cubicBezTo>
                    <a:pt x="97" y="115"/>
                    <a:pt x="104" y="113"/>
                    <a:pt x="110" y="110"/>
                  </a:cubicBezTo>
                  <a:cubicBezTo>
                    <a:pt x="112" y="111"/>
                    <a:pt x="113" y="113"/>
                    <a:pt x="115" y="113"/>
                  </a:cubicBezTo>
                  <a:cubicBezTo>
                    <a:pt x="115" y="114"/>
                    <a:pt x="115" y="115"/>
                    <a:pt x="115" y="115"/>
                  </a:cubicBezTo>
                  <a:cubicBezTo>
                    <a:pt x="123" y="118"/>
                    <a:pt x="131" y="114"/>
                    <a:pt x="132" y="106"/>
                  </a:cubicBezTo>
                  <a:cubicBezTo>
                    <a:pt x="132" y="99"/>
                    <a:pt x="128" y="90"/>
                    <a:pt x="122" y="87"/>
                  </a:cubicBezTo>
                  <a:cubicBezTo>
                    <a:pt x="114" y="84"/>
                    <a:pt x="104" y="90"/>
                    <a:pt x="105" y="99"/>
                  </a:cubicBezTo>
                  <a:cubicBezTo>
                    <a:pt x="105" y="101"/>
                    <a:pt x="106" y="104"/>
                    <a:pt x="108" y="106"/>
                  </a:cubicBezTo>
                  <a:cubicBezTo>
                    <a:pt x="95" y="110"/>
                    <a:pt x="80" y="118"/>
                    <a:pt x="71" y="128"/>
                  </a:cubicBezTo>
                  <a:cubicBezTo>
                    <a:pt x="77" y="112"/>
                    <a:pt x="82" y="95"/>
                    <a:pt x="85" y="77"/>
                  </a:cubicBezTo>
                  <a:cubicBezTo>
                    <a:pt x="85" y="77"/>
                    <a:pt x="85" y="77"/>
                    <a:pt x="85" y="77"/>
                  </a:cubicBezTo>
                  <a:cubicBezTo>
                    <a:pt x="94" y="65"/>
                    <a:pt x="106" y="58"/>
                    <a:pt x="119" y="50"/>
                  </a:cubicBezTo>
                  <a:cubicBezTo>
                    <a:pt x="123" y="52"/>
                    <a:pt x="129" y="52"/>
                    <a:pt x="132" y="49"/>
                  </a:cubicBezTo>
                  <a:cubicBezTo>
                    <a:pt x="137" y="45"/>
                    <a:pt x="140" y="38"/>
                    <a:pt x="137" y="32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1"/>
            <p:cNvSpPr/>
            <p:nvPr/>
          </p:nvSpPr>
          <p:spPr bwMode="auto">
            <a:xfrm>
              <a:off x="7159625" y="3571876"/>
              <a:ext cx="871538" cy="658813"/>
            </a:xfrm>
            <a:custGeom>
              <a:avLst/>
              <a:gdLst>
                <a:gd name="T0" fmla="*/ 229 w 232"/>
                <a:gd name="T1" fmla="*/ 23 h 175"/>
                <a:gd name="T2" fmla="*/ 185 w 232"/>
                <a:gd name="T3" fmla="*/ 0 h 175"/>
                <a:gd name="T4" fmla="*/ 121 w 232"/>
                <a:gd name="T5" fmla="*/ 11 h 175"/>
                <a:gd name="T6" fmla="*/ 83 w 232"/>
                <a:gd name="T7" fmla="*/ 26 h 175"/>
                <a:gd name="T8" fmla="*/ 61 w 232"/>
                <a:gd name="T9" fmla="*/ 38 h 175"/>
                <a:gd name="T10" fmla="*/ 59 w 232"/>
                <a:gd name="T11" fmla="*/ 37 h 175"/>
                <a:gd name="T12" fmla="*/ 18 w 232"/>
                <a:gd name="T13" fmla="*/ 79 h 175"/>
                <a:gd name="T14" fmla="*/ 1 w 232"/>
                <a:gd name="T15" fmla="*/ 129 h 175"/>
                <a:gd name="T16" fmla="*/ 13 w 232"/>
                <a:gd name="T17" fmla="*/ 167 h 175"/>
                <a:gd name="T18" fmla="*/ 47 w 232"/>
                <a:gd name="T19" fmla="*/ 158 h 175"/>
                <a:gd name="T20" fmla="*/ 48 w 232"/>
                <a:gd name="T21" fmla="*/ 158 h 175"/>
                <a:gd name="T22" fmla="*/ 68 w 232"/>
                <a:gd name="T23" fmla="*/ 169 h 175"/>
                <a:gd name="T24" fmla="*/ 87 w 232"/>
                <a:gd name="T25" fmla="*/ 151 h 175"/>
                <a:gd name="T26" fmla="*/ 127 w 232"/>
                <a:gd name="T27" fmla="*/ 133 h 175"/>
                <a:gd name="T28" fmla="*/ 156 w 232"/>
                <a:gd name="T29" fmla="*/ 136 h 175"/>
                <a:gd name="T30" fmla="*/ 162 w 232"/>
                <a:gd name="T31" fmla="*/ 110 h 175"/>
                <a:gd name="T32" fmla="*/ 182 w 232"/>
                <a:gd name="T33" fmla="*/ 70 h 175"/>
                <a:gd name="T34" fmla="*/ 208 w 232"/>
                <a:gd name="T35" fmla="*/ 65 h 175"/>
                <a:gd name="T36" fmla="*/ 206 w 232"/>
                <a:gd name="T37" fmla="*/ 41 h 175"/>
                <a:gd name="T38" fmla="*/ 229 w 232"/>
                <a:gd name="T39" fmla="*/ 23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2" h="175">
                  <a:moveTo>
                    <a:pt x="229" y="23"/>
                  </a:moveTo>
                  <a:cubicBezTo>
                    <a:pt x="224" y="4"/>
                    <a:pt x="201" y="0"/>
                    <a:pt x="185" y="0"/>
                  </a:cubicBezTo>
                  <a:cubicBezTo>
                    <a:pt x="164" y="0"/>
                    <a:pt x="142" y="5"/>
                    <a:pt x="121" y="11"/>
                  </a:cubicBezTo>
                  <a:cubicBezTo>
                    <a:pt x="108" y="15"/>
                    <a:pt x="95" y="20"/>
                    <a:pt x="83" y="26"/>
                  </a:cubicBezTo>
                  <a:cubicBezTo>
                    <a:pt x="76" y="29"/>
                    <a:pt x="66" y="33"/>
                    <a:pt x="61" y="38"/>
                  </a:cubicBezTo>
                  <a:cubicBezTo>
                    <a:pt x="61" y="38"/>
                    <a:pt x="60" y="37"/>
                    <a:pt x="59" y="37"/>
                  </a:cubicBezTo>
                  <a:cubicBezTo>
                    <a:pt x="42" y="45"/>
                    <a:pt x="28" y="63"/>
                    <a:pt x="18" y="79"/>
                  </a:cubicBezTo>
                  <a:cubicBezTo>
                    <a:pt x="9" y="94"/>
                    <a:pt x="1" y="111"/>
                    <a:pt x="1" y="129"/>
                  </a:cubicBezTo>
                  <a:cubicBezTo>
                    <a:pt x="0" y="141"/>
                    <a:pt x="2" y="159"/>
                    <a:pt x="13" y="167"/>
                  </a:cubicBezTo>
                  <a:cubicBezTo>
                    <a:pt x="25" y="175"/>
                    <a:pt x="38" y="167"/>
                    <a:pt x="47" y="158"/>
                  </a:cubicBezTo>
                  <a:cubicBezTo>
                    <a:pt x="48" y="158"/>
                    <a:pt x="48" y="158"/>
                    <a:pt x="48" y="158"/>
                  </a:cubicBezTo>
                  <a:cubicBezTo>
                    <a:pt x="50" y="167"/>
                    <a:pt x="59" y="171"/>
                    <a:pt x="68" y="169"/>
                  </a:cubicBezTo>
                  <a:cubicBezTo>
                    <a:pt x="77" y="167"/>
                    <a:pt x="84" y="159"/>
                    <a:pt x="87" y="151"/>
                  </a:cubicBezTo>
                  <a:cubicBezTo>
                    <a:pt x="104" y="163"/>
                    <a:pt x="129" y="156"/>
                    <a:pt x="127" y="133"/>
                  </a:cubicBezTo>
                  <a:cubicBezTo>
                    <a:pt x="135" y="139"/>
                    <a:pt x="147" y="142"/>
                    <a:pt x="156" y="136"/>
                  </a:cubicBezTo>
                  <a:cubicBezTo>
                    <a:pt x="166" y="130"/>
                    <a:pt x="166" y="120"/>
                    <a:pt x="162" y="110"/>
                  </a:cubicBezTo>
                  <a:cubicBezTo>
                    <a:pt x="184" y="121"/>
                    <a:pt x="191" y="89"/>
                    <a:pt x="182" y="70"/>
                  </a:cubicBezTo>
                  <a:cubicBezTo>
                    <a:pt x="191" y="72"/>
                    <a:pt x="202" y="72"/>
                    <a:pt x="208" y="65"/>
                  </a:cubicBezTo>
                  <a:cubicBezTo>
                    <a:pt x="215" y="58"/>
                    <a:pt x="211" y="49"/>
                    <a:pt x="206" y="41"/>
                  </a:cubicBezTo>
                  <a:cubicBezTo>
                    <a:pt x="217" y="42"/>
                    <a:pt x="232" y="36"/>
                    <a:pt x="229" y="2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2"/>
            <p:cNvSpPr/>
            <p:nvPr/>
          </p:nvSpPr>
          <p:spPr bwMode="auto">
            <a:xfrm>
              <a:off x="7216775" y="3598863"/>
              <a:ext cx="595313" cy="473075"/>
            </a:xfrm>
            <a:custGeom>
              <a:avLst/>
              <a:gdLst>
                <a:gd name="T0" fmla="*/ 140 w 159"/>
                <a:gd name="T1" fmla="*/ 6 h 126"/>
                <a:gd name="T2" fmla="*/ 42 w 159"/>
                <a:gd name="T3" fmla="*/ 26 h 126"/>
                <a:gd name="T4" fmla="*/ 41 w 159"/>
                <a:gd name="T5" fmla="*/ 29 h 126"/>
                <a:gd name="T6" fmla="*/ 2 w 159"/>
                <a:gd name="T7" fmla="*/ 105 h 126"/>
                <a:gd name="T8" fmla="*/ 17 w 159"/>
                <a:gd name="T9" fmla="*/ 125 h 126"/>
                <a:gd name="T10" fmla="*/ 39 w 159"/>
                <a:gd name="T11" fmla="*/ 109 h 126"/>
                <a:gd name="T12" fmla="*/ 66 w 159"/>
                <a:gd name="T13" fmla="*/ 94 h 126"/>
                <a:gd name="T14" fmla="*/ 101 w 159"/>
                <a:gd name="T15" fmla="*/ 75 h 126"/>
                <a:gd name="T16" fmla="*/ 121 w 159"/>
                <a:gd name="T17" fmla="*/ 51 h 126"/>
                <a:gd name="T18" fmla="*/ 135 w 159"/>
                <a:gd name="T19" fmla="*/ 31 h 126"/>
                <a:gd name="T20" fmla="*/ 154 w 159"/>
                <a:gd name="T21" fmla="*/ 23 h 126"/>
                <a:gd name="T22" fmla="*/ 140 w 159"/>
                <a:gd name="T23" fmla="*/ 6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59" h="126">
                  <a:moveTo>
                    <a:pt x="140" y="6"/>
                  </a:moveTo>
                  <a:cubicBezTo>
                    <a:pt x="106" y="0"/>
                    <a:pt x="73" y="15"/>
                    <a:pt x="42" y="26"/>
                  </a:cubicBezTo>
                  <a:cubicBezTo>
                    <a:pt x="41" y="26"/>
                    <a:pt x="41" y="28"/>
                    <a:pt x="41" y="29"/>
                  </a:cubicBezTo>
                  <a:cubicBezTo>
                    <a:pt x="21" y="49"/>
                    <a:pt x="0" y="75"/>
                    <a:pt x="2" y="105"/>
                  </a:cubicBezTo>
                  <a:cubicBezTo>
                    <a:pt x="2" y="115"/>
                    <a:pt x="6" y="124"/>
                    <a:pt x="17" y="125"/>
                  </a:cubicBezTo>
                  <a:cubicBezTo>
                    <a:pt x="26" y="126"/>
                    <a:pt x="34" y="117"/>
                    <a:pt x="39" y="109"/>
                  </a:cubicBezTo>
                  <a:cubicBezTo>
                    <a:pt x="49" y="123"/>
                    <a:pt x="63" y="107"/>
                    <a:pt x="66" y="94"/>
                  </a:cubicBezTo>
                  <a:cubicBezTo>
                    <a:pt x="83" y="105"/>
                    <a:pt x="108" y="96"/>
                    <a:pt x="101" y="75"/>
                  </a:cubicBezTo>
                  <a:cubicBezTo>
                    <a:pt x="116" y="81"/>
                    <a:pt x="129" y="62"/>
                    <a:pt x="121" y="51"/>
                  </a:cubicBezTo>
                  <a:cubicBezTo>
                    <a:pt x="133" y="53"/>
                    <a:pt x="143" y="41"/>
                    <a:pt x="135" y="31"/>
                  </a:cubicBezTo>
                  <a:cubicBezTo>
                    <a:pt x="142" y="31"/>
                    <a:pt x="150" y="30"/>
                    <a:pt x="154" y="23"/>
                  </a:cubicBezTo>
                  <a:cubicBezTo>
                    <a:pt x="159" y="15"/>
                    <a:pt x="146" y="7"/>
                    <a:pt x="140" y="6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3"/>
            <p:cNvSpPr/>
            <p:nvPr/>
          </p:nvSpPr>
          <p:spPr bwMode="auto">
            <a:xfrm>
              <a:off x="7935913" y="3068638"/>
              <a:ext cx="698500" cy="495300"/>
            </a:xfrm>
            <a:custGeom>
              <a:avLst/>
              <a:gdLst>
                <a:gd name="T0" fmla="*/ 159 w 186"/>
                <a:gd name="T1" fmla="*/ 128 h 132"/>
                <a:gd name="T2" fmla="*/ 160 w 186"/>
                <a:gd name="T3" fmla="*/ 108 h 132"/>
                <a:gd name="T4" fmla="*/ 144 w 186"/>
                <a:gd name="T5" fmla="*/ 107 h 132"/>
                <a:gd name="T6" fmla="*/ 144 w 186"/>
                <a:gd name="T7" fmla="*/ 107 h 132"/>
                <a:gd name="T8" fmla="*/ 142 w 186"/>
                <a:gd name="T9" fmla="*/ 108 h 132"/>
                <a:gd name="T10" fmla="*/ 114 w 186"/>
                <a:gd name="T11" fmla="*/ 81 h 132"/>
                <a:gd name="T12" fmla="*/ 164 w 186"/>
                <a:gd name="T13" fmla="*/ 80 h 132"/>
                <a:gd name="T14" fmla="*/ 174 w 186"/>
                <a:gd name="T15" fmla="*/ 90 h 132"/>
                <a:gd name="T16" fmla="*/ 184 w 186"/>
                <a:gd name="T17" fmla="*/ 82 h 132"/>
                <a:gd name="T18" fmla="*/ 176 w 186"/>
                <a:gd name="T19" fmla="*/ 71 h 132"/>
                <a:gd name="T20" fmla="*/ 165 w 186"/>
                <a:gd name="T21" fmla="*/ 76 h 132"/>
                <a:gd name="T22" fmla="*/ 138 w 186"/>
                <a:gd name="T23" fmla="*/ 77 h 132"/>
                <a:gd name="T24" fmla="*/ 154 w 186"/>
                <a:gd name="T25" fmla="*/ 62 h 132"/>
                <a:gd name="T26" fmla="*/ 165 w 186"/>
                <a:gd name="T27" fmla="*/ 59 h 132"/>
                <a:gd name="T28" fmla="*/ 168 w 186"/>
                <a:gd name="T29" fmla="*/ 47 h 132"/>
                <a:gd name="T30" fmla="*/ 153 w 186"/>
                <a:gd name="T31" fmla="*/ 46 h 132"/>
                <a:gd name="T32" fmla="*/ 150 w 186"/>
                <a:gd name="T33" fmla="*/ 60 h 132"/>
                <a:gd name="T34" fmla="*/ 150 w 186"/>
                <a:gd name="T35" fmla="*/ 60 h 132"/>
                <a:gd name="T36" fmla="*/ 135 w 186"/>
                <a:gd name="T37" fmla="*/ 77 h 132"/>
                <a:gd name="T38" fmla="*/ 85 w 186"/>
                <a:gd name="T39" fmla="*/ 75 h 132"/>
                <a:gd name="T40" fmla="*/ 123 w 186"/>
                <a:gd name="T41" fmla="*/ 41 h 132"/>
                <a:gd name="T42" fmla="*/ 136 w 186"/>
                <a:gd name="T43" fmla="*/ 36 h 132"/>
                <a:gd name="T44" fmla="*/ 133 w 186"/>
                <a:gd name="T45" fmla="*/ 21 h 132"/>
                <a:gd name="T46" fmla="*/ 116 w 186"/>
                <a:gd name="T47" fmla="*/ 24 h 132"/>
                <a:gd name="T48" fmla="*/ 118 w 186"/>
                <a:gd name="T49" fmla="*/ 37 h 132"/>
                <a:gd name="T50" fmla="*/ 118 w 186"/>
                <a:gd name="T51" fmla="*/ 39 h 132"/>
                <a:gd name="T52" fmla="*/ 119 w 186"/>
                <a:gd name="T53" fmla="*/ 40 h 132"/>
                <a:gd name="T54" fmla="*/ 81 w 186"/>
                <a:gd name="T55" fmla="*/ 74 h 132"/>
                <a:gd name="T56" fmla="*/ 29 w 186"/>
                <a:gd name="T57" fmla="*/ 61 h 132"/>
                <a:gd name="T58" fmla="*/ 74 w 186"/>
                <a:gd name="T59" fmla="*/ 24 h 132"/>
                <a:gd name="T60" fmla="*/ 88 w 186"/>
                <a:gd name="T61" fmla="*/ 16 h 132"/>
                <a:gd name="T62" fmla="*/ 83 w 186"/>
                <a:gd name="T63" fmla="*/ 3 h 132"/>
                <a:gd name="T64" fmla="*/ 66 w 186"/>
                <a:gd name="T65" fmla="*/ 9 h 132"/>
                <a:gd name="T66" fmla="*/ 71 w 186"/>
                <a:gd name="T67" fmla="*/ 22 h 132"/>
                <a:gd name="T68" fmla="*/ 26 w 186"/>
                <a:gd name="T69" fmla="*/ 60 h 132"/>
                <a:gd name="T70" fmla="*/ 1 w 186"/>
                <a:gd name="T71" fmla="*/ 52 h 132"/>
                <a:gd name="T72" fmla="*/ 1 w 186"/>
                <a:gd name="T73" fmla="*/ 53 h 132"/>
                <a:gd name="T74" fmla="*/ 50 w 186"/>
                <a:gd name="T75" fmla="*/ 72 h 132"/>
                <a:gd name="T76" fmla="*/ 69 w 186"/>
                <a:gd name="T77" fmla="*/ 92 h 132"/>
                <a:gd name="T78" fmla="*/ 79 w 186"/>
                <a:gd name="T79" fmla="*/ 110 h 132"/>
                <a:gd name="T80" fmla="*/ 76 w 186"/>
                <a:gd name="T81" fmla="*/ 115 h 132"/>
                <a:gd name="T82" fmla="*/ 75 w 186"/>
                <a:gd name="T83" fmla="*/ 116 h 132"/>
                <a:gd name="T84" fmla="*/ 86 w 186"/>
                <a:gd name="T85" fmla="*/ 131 h 132"/>
                <a:gd name="T86" fmla="*/ 103 w 186"/>
                <a:gd name="T87" fmla="*/ 119 h 132"/>
                <a:gd name="T88" fmla="*/ 90 w 186"/>
                <a:gd name="T89" fmla="*/ 104 h 132"/>
                <a:gd name="T90" fmla="*/ 83 w 186"/>
                <a:gd name="T91" fmla="*/ 107 h 132"/>
                <a:gd name="T92" fmla="*/ 57 w 186"/>
                <a:gd name="T93" fmla="*/ 73 h 132"/>
                <a:gd name="T94" fmla="*/ 109 w 186"/>
                <a:gd name="T95" fmla="*/ 81 h 132"/>
                <a:gd name="T96" fmla="*/ 109 w 186"/>
                <a:gd name="T97" fmla="*/ 81 h 132"/>
                <a:gd name="T98" fmla="*/ 140 w 186"/>
                <a:gd name="T99" fmla="*/ 113 h 132"/>
                <a:gd name="T100" fmla="*/ 143 w 186"/>
                <a:gd name="T101" fmla="*/ 126 h 132"/>
                <a:gd name="T102" fmla="*/ 159 w 186"/>
                <a:gd name="T103" fmla="*/ 128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86" h="132">
                  <a:moveTo>
                    <a:pt x="159" y="128"/>
                  </a:moveTo>
                  <a:cubicBezTo>
                    <a:pt x="166" y="124"/>
                    <a:pt x="164" y="113"/>
                    <a:pt x="160" y="108"/>
                  </a:cubicBezTo>
                  <a:cubicBezTo>
                    <a:pt x="155" y="103"/>
                    <a:pt x="149" y="103"/>
                    <a:pt x="144" y="107"/>
                  </a:cubicBezTo>
                  <a:cubicBezTo>
                    <a:pt x="144" y="107"/>
                    <a:pt x="144" y="107"/>
                    <a:pt x="144" y="107"/>
                  </a:cubicBezTo>
                  <a:cubicBezTo>
                    <a:pt x="143" y="108"/>
                    <a:pt x="143" y="108"/>
                    <a:pt x="142" y="108"/>
                  </a:cubicBezTo>
                  <a:cubicBezTo>
                    <a:pt x="136" y="97"/>
                    <a:pt x="125" y="87"/>
                    <a:pt x="114" y="81"/>
                  </a:cubicBezTo>
                  <a:cubicBezTo>
                    <a:pt x="131" y="82"/>
                    <a:pt x="147" y="82"/>
                    <a:pt x="164" y="80"/>
                  </a:cubicBezTo>
                  <a:cubicBezTo>
                    <a:pt x="165" y="85"/>
                    <a:pt x="168" y="91"/>
                    <a:pt x="174" y="90"/>
                  </a:cubicBezTo>
                  <a:cubicBezTo>
                    <a:pt x="179" y="90"/>
                    <a:pt x="183" y="86"/>
                    <a:pt x="184" y="82"/>
                  </a:cubicBezTo>
                  <a:cubicBezTo>
                    <a:pt x="186" y="76"/>
                    <a:pt x="181" y="72"/>
                    <a:pt x="176" y="71"/>
                  </a:cubicBezTo>
                  <a:cubicBezTo>
                    <a:pt x="171" y="70"/>
                    <a:pt x="167" y="72"/>
                    <a:pt x="165" y="76"/>
                  </a:cubicBezTo>
                  <a:cubicBezTo>
                    <a:pt x="156" y="76"/>
                    <a:pt x="147" y="77"/>
                    <a:pt x="138" y="77"/>
                  </a:cubicBezTo>
                  <a:cubicBezTo>
                    <a:pt x="144" y="73"/>
                    <a:pt x="149" y="68"/>
                    <a:pt x="154" y="62"/>
                  </a:cubicBezTo>
                  <a:cubicBezTo>
                    <a:pt x="158" y="63"/>
                    <a:pt x="162" y="62"/>
                    <a:pt x="165" y="59"/>
                  </a:cubicBezTo>
                  <a:cubicBezTo>
                    <a:pt x="168" y="56"/>
                    <a:pt x="170" y="51"/>
                    <a:pt x="168" y="47"/>
                  </a:cubicBezTo>
                  <a:cubicBezTo>
                    <a:pt x="165" y="42"/>
                    <a:pt x="157" y="43"/>
                    <a:pt x="153" y="46"/>
                  </a:cubicBezTo>
                  <a:cubicBezTo>
                    <a:pt x="148" y="48"/>
                    <a:pt x="147" y="55"/>
                    <a:pt x="150" y="60"/>
                  </a:cubicBezTo>
                  <a:cubicBezTo>
                    <a:pt x="150" y="60"/>
                    <a:pt x="150" y="60"/>
                    <a:pt x="150" y="60"/>
                  </a:cubicBezTo>
                  <a:cubicBezTo>
                    <a:pt x="146" y="66"/>
                    <a:pt x="141" y="72"/>
                    <a:pt x="135" y="77"/>
                  </a:cubicBezTo>
                  <a:cubicBezTo>
                    <a:pt x="118" y="78"/>
                    <a:pt x="101" y="77"/>
                    <a:pt x="85" y="75"/>
                  </a:cubicBezTo>
                  <a:cubicBezTo>
                    <a:pt x="101" y="69"/>
                    <a:pt x="114" y="56"/>
                    <a:pt x="123" y="41"/>
                  </a:cubicBezTo>
                  <a:cubicBezTo>
                    <a:pt x="128" y="42"/>
                    <a:pt x="133" y="41"/>
                    <a:pt x="136" y="36"/>
                  </a:cubicBezTo>
                  <a:cubicBezTo>
                    <a:pt x="139" y="31"/>
                    <a:pt x="138" y="24"/>
                    <a:pt x="133" y="21"/>
                  </a:cubicBezTo>
                  <a:cubicBezTo>
                    <a:pt x="128" y="18"/>
                    <a:pt x="118" y="17"/>
                    <a:pt x="116" y="24"/>
                  </a:cubicBezTo>
                  <a:cubicBezTo>
                    <a:pt x="114" y="28"/>
                    <a:pt x="115" y="33"/>
                    <a:pt x="118" y="37"/>
                  </a:cubicBezTo>
                  <a:cubicBezTo>
                    <a:pt x="117" y="37"/>
                    <a:pt x="117" y="38"/>
                    <a:pt x="118" y="39"/>
                  </a:cubicBezTo>
                  <a:cubicBezTo>
                    <a:pt x="118" y="39"/>
                    <a:pt x="119" y="39"/>
                    <a:pt x="119" y="40"/>
                  </a:cubicBezTo>
                  <a:cubicBezTo>
                    <a:pt x="109" y="54"/>
                    <a:pt x="98" y="67"/>
                    <a:pt x="81" y="74"/>
                  </a:cubicBezTo>
                  <a:cubicBezTo>
                    <a:pt x="63" y="71"/>
                    <a:pt x="46" y="66"/>
                    <a:pt x="29" y="61"/>
                  </a:cubicBezTo>
                  <a:cubicBezTo>
                    <a:pt x="46" y="55"/>
                    <a:pt x="63" y="39"/>
                    <a:pt x="74" y="24"/>
                  </a:cubicBezTo>
                  <a:cubicBezTo>
                    <a:pt x="80" y="25"/>
                    <a:pt x="87" y="22"/>
                    <a:pt x="88" y="16"/>
                  </a:cubicBezTo>
                  <a:cubicBezTo>
                    <a:pt x="90" y="11"/>
                    <a:pt x="87" y="6"/>
                    <a:pt x="83" y="3"/>
                  </a:cubicBezTo>
                  <a:cubicBezTo>
                    <a:pt x="77" y="0"/>
                    <a:pt x="69" y="4"/>
                    <a:pt x="66" y="9"/>
                  </a:cubicBezTo>
                  <a:cubicBezTo>
                    <a:pt x="64" y="14"/>
                    <a:pt x="66" y="20"/>
                    <a:pt x="71" y="22"/>
                  </a:cubicBezTo>
                  <a:cubicBezTo>
                    <a:pt x="57" y="36"/>
                    <a:pt x="46" y="52"/>
                    <a:pt x="26" y="60"/>
                  </a:cubicBezTo>
                  <a:cubicBezTo>
                    <a:pt x="18" y="57"/>
                    <a:pt x="10" y="55"/>
                    <a:pt x="1" y="52"/>
                  </a:cubicBezTo>
                  <a:cubicBezTo>
                    <a:pt x="1" y="52"/>
                    <a:pt x="0" y="53"/>
                    <a:pt x="1" y="53"/>
                  </a:cubicBezTo>
                  <a:cubicBezTo>
                    <a:pt x="17" y="61"/>
                    <a:pt x="33" y="67"/>
                    <a:pt x="50" y="72"/>
                  </a:cubicBezTo>
                  <a:cubicBezTo>
                    <a:pt x="58" y="77"/>
                    <a:pt x="64" y="84"/>
                    <a:pt x="69" y="92"/>
                  </a:cubicBezTo>
                  <a:cubicBezTo>
                    <a:pt x="73" y="98"/>
                    <a:pt x="76" y="104"/>
                    <a:pt x="79" y="110"/>
                  </a:cubicBezTo>
                  <a:cubicBezTo>
                    <a:pt x="78" y="112"/>
                    <a:pt x="77" y="113"/>
                    <a:pt x="76" y="115"/>
                  </a:cubicBezTo>
                  <a:cubicBezTo>
                    <a:pt x="76" y="115"/>
                    <a:pt x="75" y="115"/>
                    <a:pt x="75" y="116"/>
                  </a:cubicBezTo>
                  <a:cubicBezTo>
                    <a:pt x="73" y="124"/>
                    <a:pt x="77" y="132"/>
                    <a:pt x="86" y="131"/>
                  </a:cubicBezTo>
                  <a:cubicBezTo>
                    <a:pt x="93" y="131"/>
                    <a:pt x="101" y="126"/>
                    <a:pt x="103" y="119"/>
                  </a:cubicBezTo>
                  <a:cubicBezTo>
                    <a:pt x="105" y="111"/>
                    <a:pt x="99" y="102"/>
                    <a:pt x="90" y="104"/>
                  </a:cubicBezTo>
                  <a:cubicBezTo>
                    <a:pt x="88" y="104"/>
                    <a:pt x="85" y="106"/>
                    <a:pt x="83" y="107"/>
                  </a:cubicBezTo>
                  <a:cubicBezTo>
                    <a:pt x="78" y="95"/>
                    <a:pt x="68" y="81"/>
                    <a:pt x="57" y="73"/>
                  </a:cubicBezTo>
                  <a:cubicBezTo>
                    <a:pt x="74" y="77"/>
                    <a:pt x="91" y="80"/>
                    <a:pt x="109" y="81"/>
                  </a:cubicBezTo>
                  <a:cubicBezTo>
                    <a:pt x="109" y="81"/>
                    <a:pt x="109" y="81"/>
                    <a:pt x="109" y="81"/>
                  </a:cubicBezTo>
                  <a:cubicBezTo>
                    <a:pt x="123" y="89"/>
                    <a:pt x="131" y="101"/>
                    <a:pt x="140" y="113"/>
                  </a:cubicBezTo>
                  <a:cubicBezTo>
                    <a:pt x="138" y="117"/>
                    <a:pt x="139" y="122"/>
                    <a:pt x="143" y="126"/>
                  </a:cubicBezTo>
                  <a:cubicBezTo>
                    <a:pt x="147" y="130"/>
                    <a:pt x="154" y="132"/>
                    <a:pt x="159" y="128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4"/>
            <p:cNvSpPr/>
            <p:nvPr/>
          </p:nvSpPr>
          <p:spPr bwMode="auto">
            <a:xfrm>
              <a:off x="10183813" y="966788"/>
              <a:ext cx="1262063" cy="935038"/>
            </a:xfrm>
            <a:custGeom>
              <a:avLst/>
              <a:gdLst>
                <a:gd name="T0" fmla="*/ 300 w 336"/>
                <a:gd name="T1" fmla="*/ 173 h 249"/>
                <a:gd name="T2" fmla="*/ 236 w 336"/>
                <a:gd name="T3" fmla="*/ 150 h 249"/>
                <a:gd name="T4" fmla="*/ 187 w 336"/>
                <a:gd name="T5" fmla="*/ 159 h 249"/>
                <a:gd name="T6" fmla="*/ 170 w 336"/>
                <a:gd name="T7" fmla="*/ 165 h 249"/>
                <a:gd name="T8" fmla="*/ 197 w 336"/>
                <a:gd name="T9" fmla="*/ 138 h 249"/>
                <a:gd name="T10" fmla="*/ 198 w 336"/>
                <a:gd name="T11" fmla="*/ 138 h 249"/>
                <a:gd name="T12" fmla="*/ 198 w 336"/>
                <a:gd name="T13" fmla="*/ 138 h 249"/>
                <a:gd name="T14" fmla="*/ 200 w 336"/>
                <a:gd name="T15" fmla="*/ 138 h 249"/>
                <a:gd name="T16" fmla="*/ 319 w 336"/>
                <a:gd name="T17" fmla="*/ 82 h 249"/>
                <a:gd name="T18" fmla="*/ 335 w 336"/>
                <a:gd name="T19" fmla="*/ 39 h 249"/>
                <a:gd name="T20" fmla="*/ 304 w 336"/>
                <a:gd name="T21" fmla="*/ 9 h 249"/>
                <a:gd name="T22" fmla="*/ 224 w 336"/>
                <a:gd name="T23" fmla="*/ 47 h 249"/>
                <a:gd name="T24" fmla="*/ 197 w 336"/>
                <a:gd name="T25" fmla="*/ 136 h 249"/>
                <a:gd name="T26" fmla="*/ 196 w 336"/>
                <a:gd name="T27" fmla="*/ 136 h 249"/>
                <a:gd name="T28" fmla="*/ 156 w 336"/>
                <a:gd name="T29" fmla="*/ 171 h 249"/>
                <a:gd name="T30" fmla="*/ 110 w 336"/>
                <a:gd name="T31" fmla="*/ 207 h 249"/>
                <a:gd name="T32" fmla="*/ 1 w 336"/>
                <a:gd name="T33" fmla="*/ 247 h 249"/>
                <a:gd name="T34" fmla="*/ 1 w 336"/>
                <a:gd name="T35" fmla="*/ 248 h 249"/>
                <a:gd name="T36" fmla="*/ 107 w 336"/>
                <a:gd name="T37" fmla="*/ 214 h 249"/>
                <a:gd name="T38" fmla="*/ 154 w 336"/>
                <a:gd name="T39" fmla="*/ 179 h 249"/>
                <a:gd name="T40" fmla="*/ 160 w 336"/>
                <a:gd name="T41" fmla="*/ 174 h 249"/>
                <a:gd name="T42" fmla="*/ 241 w 336"/>
                <a:gd name="T43" fmla="*/ 222 h 249"/>
                <a:gd name="T44" fmla="*/ 300 w 336"/>
                <a:gd name="T45" fmla="*/ 173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36" h="249">
                  <a:moveTo>
                    <a:pt x="300" y="173"/>
                  </a:moveTo>
                  <a:cubicBezTo>
                    <a:pt x="298" y="147"/>
                    <a:pt x="254" y="149"/>
                    <a:pt x="236" y="150"/>
                  </a:cubicBezTo>
                  <a:cubicBezTo>
                    <a:pt x="220" y="151"/>
                    <a:pt x="203" y="154"/>
                    <a:pt x="187" y="159"/>
                  </a:cubicBezTo>
                  <a:cubicBezTo>
                    <a:pt x="181" y="160"/>
                    <a:pt x="175" y="162"/>
                    <a:pt x="170" y="165"/>
                  </a:cubicBezTo>
                  <a:cubicBezTo>
                    <a:pt x="180" y="156"/>
                    <a:pt x="189" y="148"/>
                    <a:pt x="197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8" y="138"/>
                    <a:pt x="198" y="138"/>
                  </a:cubicBezTo>
                  <a:cubicBezTo>
                    <a:pt x="198" y="138"/>
                    <a:pt x="199" y="138"/>
                    <a:pt x="200" y="138"/>
                  </a:cubicBezTo>
                  <a:cubicBezTo>
                    <a:pt x="245" y="132"/>
                    <a:pt x="290" y="119"/>
                    <a:pt x="319" y="82"/>
                  </a:cubicBezTo>
                  <a:cubicBezTo>
                    <a:pt x="329" y="70"/>
                    <a:pt x="336" y="55"/>
                    <a:pt x="335" y="39"/>
                  </a:cubicBezTo>
                  <a:cubicBezTo>
                    <a:pt x="333" y="23"/>
                    <a:pt x="318" y="14"/>
                    <a:pt x="304" y="9"/>
                  </a:cubicBezTo>
                  <a:cubicBezTo>
                    <a:pt x="271" y="0"/>
                    <a:pt x="242" y="23"/>
                    <a:pt x="224" y="47"/>
                  </a:cubicBezTo>
                  <a:cubicBezTo>
                    <a:pt x="206" y="71"/>
                    <a:pt x="191" y="106"/>
                    <a:pt x="197" y="136"/>
                  </a:cubicBezTo>
                  <a:cubicBezTo>
                    <a:pt x="196" y="136"/>
                    <a:pt x="196" y="136"/>
                    <a:pt x="196" y="136"/>
                  </a:cubicBezTo>
                  <a:cubicBezTo>
                    <a:pt x="182" y="147"/>
                    <a:pt x="169" y="159"/>
                    <a:pt x="156" y="171"/>
                  </a:cubicBezTo>
                  <a:cubicBezTo>
                    <a:pt x="141" y="184"/>
                    <a:pt x="126" y="196"/>
                    <a:pt x="110" y="207"/>
                  </a:cubicBezTo>
                  <a:cubicBezTo>
                    <a:pt x="77" y="230"/>
                    <a:pt x="41" y="242"/>
                    <a:pt x="1" y="247"/>
                  </a:cubicBezTo>
                  <a:cubicBezTo>
                    <a:pt x="0" y="247"/>
                    <a:pt x="1" y="248"/>
                    <a:pt x="1" y="248"/>
                  </a:cubicBezTo>
                  <a:cubicBezTo>
                    <a:pt x="39" y="249"/>
                    <a:pt x="76" y="234"/>
                    <a:pt x="107" y="214"/>
                  </a:cubicBezTo>
                  <a:cubicBezTo>
                    <a:pt x="124" y="204"/>
                    <a:pt x="139" y="191"/>
                    <a:pt x="154" y="179"/>
                  </a:cubicBezTo>
                  <a:cubicBezTo>
                    <a:pt x="156" y="177"/>
                    <a:pt x="158" y="175"/>
                    <a:pt x="160" y="174"/>
                  </a:cubicBezTo>
                  <a:cubicBezTo>
                    <a:pt x="175" y="202"/>
                    <a:pt x="210" y="220"/>
                    <a:pt x="241" y="222"/>
                  </a:cubicBezTo>
                  <a:cubicBezTo>
                    <a:pt x="268" y="223"/>
                    <a:pt x="303" y="205"/>
                    <a:pt x="300" y="173"/>
                  </a:cubicBezTo>
                  <a:close/>
                </a:path>
              </a:pathLst>
            </a:custGeom>
            <a:solidFill>
              <a:srgbClr val="3CA74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5"/>
            <p:cNvSpPr/>
            <p:nvPr/>
          </p:nvSpPr>
          <p:spPr bwMode="auto">
            <a:xfrm>
              <a:off x="-3175" y="4049713"/>
              <a:ext cx="566738" cy="808038"/>
            </a:xfrm>
            <a:custGeom>
              <a:avLst/>
              <a:gdLst>
                <a:gd name="T0" fmla="*/ 138 w 151"/>
                <a:gd name="T1" fmla="*/ 24 h 215"/>
                <a:gd name="T2" fmla="*/ 115 w 151"/>
                <a:gd name="T3" fmla="*/ 26 h 215"/>
                <a:gd name="T4" fmla="*/ 115 w 151"/>
                <a:gd name="T5" fmla="*/ 44 h 215"/>
                <a:gd name="T6" fmla="*/ 116 w 151"/>
                <a:gd name="T7" fmla="*/ 45 h 215"/>
                <a:gd name="T8" fmla="*/ 117 w 151"/>
                <a:gd name="T9" fmla="*/ 46 h 215"/>
                <a:gd name="T10" fmla="*/ 89 w 151"/>
                <a:gd name="T11" fmla="*/ 81 h 215"/>
                <a:gd name="T12" fmla="*/ 82 w 151"/>
                <a:gd name="T13" fmla="*/ 25 h 215"/>
                <a:gd name="T14" fmla="*/ 93 w 151"/>
                <a:gd name="T15" fmla="*/ 11 h 215"/>
                <a:gd name="T16" fmla="*/ 83 w 151"/>
                <a:gd name="T17" fmla="*/ 1 h 215"/>
                <a:gd name="T18" fmla="*/ 71 w 151"/>
                <a:gd name="T19" fmla="*/ 12 h 215"/>
                <a:gd name="T20" fmla="*/ 77 w 151"/>
                <a:gd name="T21" fmla="*/ 23 h 215"/>
                <a:gd name="T22" fmla="*/ 82 w 151"/>
                <a:gd name="T23" fmla="*/ 55 h 215"/>
                <a:gd name="T24" fmla="*/ 63 w 151"/>
                <a:gd name="T25" fmla="*/ 38 h 215"/>
                <a:gd name="T26" fmla="*/ 58 w 151"/>
                <a:gd name="T27" fmla="*/ 25 h 215"/>
                <a:gd name="T28" fmla="*/ 44 w 151"/>
                <a:gd name="T29" fmla="*/ 24 h 215"/>
                <a:gd name="T30" fmla="*/ 44 w 151"/>
                <a:gd name="T31" fmla="*/ 40 h 215"/>
                <a:gd name="T32" fmla="*/ 61 w 151"/>
                <a:gd name="T33" fmla="*/ 43 h 215"/>
                <a:gd name="T34" fmla="*/ 61 w 151"/>
                <a:gd name="T35" fmla="*/ 42 h 215"/>
                <a:gd name="T36" fmla="*/ 83 w 151"/>
                <a:gd name="T37" fmla="*/ 58 h 215"/>
                <a:gd name="T38" fmla="*/ 85 w 151"/>
                <a:gd name="T39" fmla="*/ 116 h 215"/>
                <a:gd name="T40" fmla="*/ 42 w 151"/>
                <a:gd name="T41" fmla="*/ 75 h 215"/>
                <a:gd name="T42" fmla="*/ 35 w 151"/>
                <a:gd name="T43" fmla="*/ 61 h 215"/>
                <a:gd name="T44" fmla="*/ 18 w 151"/>
                <a:gd name="T45" fmla="*/ 67 h 215"/>
                <a:gd name="T46" fmla="*/ 23 w 151"/>
                <a:gd name="T47" fmla="*/ 86 h 215"/>
                <a:gd name="T48" fmla="*/ 38 w 151"/>
                <a:gd name="T49" fmla="*/ 82 h 215"/>
                <a:gd name="T50" fmla="*/ 40 w 151"/>
                <a:gd name="T51" fmla="*/ 82 h 215"/>
                <a:gd name="T52" fmla="*/ 41 w 151"/>
                <a:gd name="T53" fmla="*/ 80 h 215"/>
                <a:gd name="T54" fmla="*/ 85 w 151"/>
                <a:gd name="T55" fmla="*/ 121 h 215"/>
                <a:gd name="T56" fmla="*/ 75 w 151"/>
                <a:gd name="T57" fmla="*/ 181 h 215"/>
                <a:gd name="T58" fmla="*/ 28 w 151"/>
                <a:gd name="T59" fmla="*/ 133 h 215"/>
                <a:gd name="T60" fmla="*/ 18 w 151"/>
                <a:gd name="T61" fmla="*/ 118 h 215"/>
                <a:gd name="T62" fmla="*/ 3 w 151"/>
                <a:gd name="T63" fmla="*/ 126 h 215"/>
                <a:gd name="T64" fmla="*/ 12 w 151"/>
                <a:gd name="T65" fmla="*/ 144 h 215"/>
                <a:gd name="T66" fmla="*/ 26 w 151"/>
                <a:gd name="T67" fmla="*/ 138 h 215"/>
                <a:gd name="T68" fmla="*/ 74 w 151"/>
                <a:gd name="T69" fmla="*/ 184 h 215"/>
                <a:gd name="T70" fmla="*/ 68 w 151"/>
                <a:gd name="T71" fmla="*/ 214 h 215"/>
                <a:gd name="T72" fmla="*/ 70 w 151"/>
                <a:gd name="T73" fmla="*/ 214 h 215"/>
                <a:gd name="T74" fmla="*/ 85 w 151"/>
                <a:gd name="T75" fmla="*/ 156 h 215"/>
                <a:gd name="T76" fmla="*/ 106 w 151"/>
                <a:gd name="T77" fmla="*/ 132 h 215"/>
                <a:gd name="T78" fmla="*/ 126 w 151"/>
                <a:gd name="T79" fmla="*/ 118 h 215"/>
                <a:gd name="T80" fmla="*/ 132 w 151"/>
                <a:gd name="T81" fmla="*/ 121 h 215"/>
                <a:gd name="T82" fmla="*/ 133 w 151"/>
                <a:gd name="T83" fmla="*/ 122 h 215"/>
                <a:gd name="T84" fmla="*/ 150 w 151"/>
                <a:gd name="T85" fmla="*/ 108 h 215"/>
                <a:gd name="T86" fmla="*/ 134 w 151"/>
                <a:gd name="T87" fmla="*/ 90 h 215"/>
                <a:gd name="T88" fmla="*/ 118 w 151"/>
                <a:gd name="T89" fmla="*/ 106 h 215"/>
                <a:gd name="T90" fmla="*/ 123 w 151"/>
                <a:gd name="T91" fmla="*/ 115 h 215"/>
                <a:gd name="T92" fmla="*/ 86 w 151"/>
                <a:gd name="T93" fmla="*/ 148 h 215"/>
                <a:gd name="T94" fmla="*/ 90 w 151"/>
                <a:gd name="T95" fmla="*/ 87 h 215"/>
                <a:gd name="T96" fmla="*/ 90 w 151"/>
                <a:gd name="T97" fmla="*/ 87 h 215"/>
                <a:gd name="T98" fmla="*/ 122 w 151"/>
                <a:gd name="T99" fmla="*/ 49 h 215"/>
                <a:gd name="T100" fmla="*/ 137 w 151"/>
                <a:gd name="T101" fmla="*/ 44 h 215"/>
                <a:gd name="T102" fmla="*/ 138 w 151"/>
                <a:gd name="T103" fmla="*/ 24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1" h="215">
                  <a:moveTo>
                    <a:pt x="138" y="24"/>
                  </a:moveTo>
                  <a:cubicBezTo>
                    <a:pt x="133" y="17"/>
                    <a:pt x="120" y="20"/>
                    <a:pt x="115" y="26"/>
                  </a:cubicBezTo>
                  <a:cubicBezTo>
                    <a:pt x="110" y="32"/>
                    <a:pt x="111" y="39"/>
                    <a:pt x="115" y="44"/>
                  </a:cubicBezTo>
                  <a:cubicBezTo>
                    <a:pt x="116" y="44"/>
                    <a:pt x="116" y="45"/>
                    <a:pt x="116" y="45"/>
                  </a:cubicBezTo>
                  <a:cubicBezTo>
                    <a:pt x="116" y="45"/>
                    <a:pt x="117" y="46"/>
                    <a:pt x="117" y="46"/>
                  </a:cubicBezTo>
                  <a:cubicBezTo>
                    <a:pt x="105" y="55"/>
                    <a:pt x="95" y="68"/>
                    <a:pt x="89" y="81"/>
                  </a:cubicBezTo>
                  <a:cubicBezTo>
                    <a:pt x="89" y="62"/>
                    <a:pt x="86" y="43"/>
                    <a:pt x="82" y="25"/>
                  </a:cubicBezTo>
                  <a:cubicBezTo>
                    <a:pt x="87" y="23"/>
                    <a:pt x="94" y="18"/>
                    <a:pt x="93" y="11"/>
                  </a:cubicBezTo>
                  <a:cubicBezTo>
                    <a:pt x="92" y="7"/>
                    <a:pt x="88" y="2"/>
                    <a:pt x="83" y="1"/>
                  </a:cubicBezTo>
                  <a:cubicBezTo>
                    <a:pt x="76" y="0"/>
                    <a:pt x="72" y="5"/>
                    <a:pt x="71" y="12"/>
                  </a:cubicBezTo>
                  <a:cubicBezTo>
                    <a:pt x="70" y="17"/>
                    <a:pt x="73" y="22"/>
                    <a:pt x="77" y="23"/>
                  </a:cubicBezTo>
                  <a:cubicBezTo>
                    <a:pt x="79" y="34"/>
                    <a:pt x="81" y="44"/>
                    <a:pt x="82" y="55"/>
                  </a:cubicBezTo>
                  <a:cubicBezTo>
                    <a:pt x="77" y="48"/>
                    <a:pt x="70" y="43"/>
                    <a:pt x="63" y="38"/>
                  </a:cubicBezTo>
                  <a:cubicBezTo>
                    <a:pt x="64" y="33"/>
                    <a:pt x="62" y="28"/>
                    <a:pt x="58" y="25"/>
                  </a:cubicBezTo>
                  <a:cubicBezTo>
                    <a:pt x="54" y="22"/>
                    <a:pt x="48" y="21"/>
                    <a:pt x="44" y="24"/>
                  </a:cubicBezTo>
                  <a:cubicBezTo>
                    <a:pt x="39" y="27"/>
                    <a:pt x="41" y="36"/>
                    <a:pt x="44" y="40"/>
                  </a:cubicBezTo>
                  <a:cubicBezTo>
                    <a:pt x="48" y="46"/>
                    <a:pt x="56" y="46"/>
                    <a:pt x="61" y="43"/>
                  </a:cubicBezTo>
                  <a:cubicBezTo>
                    <a:pt x="61" y="43"/>
                    <a:pt x="61" y="42"/>
                    <a:pt x="61" y="42"/>
                  </a:cubicBezTo>
                  <a:cubicBezTo>
                    <a:pt x="69" y="47"/>
                    <a:pt x="76" y="52"/>
                    <a:pt x="83" y="58"/>
                  </a:cubicBezTo>
                  <a:cubicBezTo>
                    <a:pt x="85" y="77"/>
                    <a:pt x="86" y="97"/>
                    <a:pt x="85" y="116"/>
                  </a:cubicBezTo>
                  <a:cubicBezTo>
                    <a:pt x="77" y="98"/>
                    <a:pt x="60" y="84"/>
                    <a:pt x="42" y="75"/>
                  </a:cubicBezTo>
                  <a:cubicBezTo>
                    <a:pt x="43" y="70"/>
                    <a:pt x="41" y="64"/>
                    <a:pt x="35" y="61"/>
                  </a:cubicBezTo>
                  <a:cubicBezTo>
                    <a:pt x="29" y="59"/>
                    <a:pt x="21" y="61"/>
                    <a:pt x="18" y="67"/>
                  </a:cubicBezTo>
                  <a:cubicBezTo>
                    <a:pt x="15" y="73"/>
                    <a:pt x="15" y="84"/>
                    <a:pt x="23" y="86"/>
                  </a:cubicBezTo>
                  <a:cubicBezTo>
                    <a:pt x="28" y="87"/>
                    <a:pt x="34" y="86"/>
                    <a:pt x="38" y="82"/>
                  </a:cubicBezTo>
                  <a:cubicBezTo>
                    <a:pt x="39" y="83"/>
                    <a:pt x="40" y="83"/>
                    <a:pt x="40" y="82"/>
                  </a:cubicBezTo>
                  <a:cubicBezTo>
                    <a:pt x="41" y="81"/>
                    <a:pt x="41" y="81"/>
                    <a:pt x="41" y="80"/>
                  </a:cubicBezTo>
                  <a:cubicBezTo>
                    <a:pt x="59" y="91"/>
                    <a:pt x="75" y="101"/>
                    <a:pt x="85" y="121"/>
                  </a:cubicBezTo>
                  <a:cubicBezTo>
                    <a:pt x="83" y="141"/>
                    <a:pt x="79" y="161"/>
                    <a:pt x="75" y="181"/>
                  </a:cubicBezTo>
                  <a:cubicBezTo>
                    <a:pt x="67" y="162"/>
                    <a:pt x="47" y="144"/>
                    <a:pt x="28" y="133"/>
                  </a:cubicBezTo>
                  <a:cubicBezTo>
                    <a:pt x="29" y="127"/>
                    <a:pt x="24" y="119"/>
                    <a:pt x="18" y="118"/>
                  </a:cubicBezTo>
                  <a:cubicBezTo>
                    <a:pt x="12" y="117"/>
                    <a:pt x="6" y="121"/>
                    <a:pt x="3" y="126"/>
                  </a:cubicBezTo>
                  <a:cubicBezTo>
                    <a:pt x="0" y="133"/>
                    <a:pt x="5" y="141"/>
                    <a:pt x="12" y="144"/>
                  </a:cubicBezTo>
                  <a:cubicBezTo>
                    <a:pt x="18" y="146"/>
                    <a:pt x="24" y="143"/>
                    <a:pt x="26" y="138"/>
                  </a:cubicBezTo>
                  <a:cubicBezTo>
                    <a:pt x="44" y="152"/>
                    <a:pt x="63" y="163"/>
                    <a:pt x="74" y="184"/>
                  </a:cubicBezTo>
                  <a:cubicBezTo>
                    <a:pt x="72" y="194"/>
                    <a:pt x="70" y="204"/>
                    <a:pt x="68" y="214"/>
                  </a:cubicBezTo>
                  <a:cubicBezTo>
                    <a:pt x="68" y="215"/>
                    <a:pt x="69" y="215"/>
                    <a:pt x="70" y="214"/>
                  </a:cubicBezTo>
                  <a:cubicBezTo>
                    <a:pt x="77" y="196"/>
                    <a:pt x="82" y="176"/>
                    <a:pt x="85" y="156"/>
                  </a:cubicBezTo>
                  <a:cubicBezTo>
                    <a:pt x="91" y="147"/>
                    <a:pt x="97" y="138"/>
                    <a:pt x="106" y="132"/>
                  </a:cubicBezTo>
                  <a:cubicBezTo>
                    <a:pt x="112" y="127"/>
                    <a:pt x="120" y="123"/>
                    <a:pt x="126" y="118"/>
                  </a:cubicBezTo>
                  <a:cubicBezTo>
                    <a:pt x="128" y="119"/>
                    <a:pt x="130" y="120"/>
                    <a:pt x="132" y="121"/>
                  </a:cubicBezTo>
                  <a:cubicBezTo>
                    <a:pt x="132" y="122"/>
                    <a:pt x="132" y="122"/>
                    <a:pt x="133" y="122"/>
                  </a:cubicBezTo>
                  <a:cubicBezTo>
                    <a:pt x="142" y="124"/>
                    <a:pt x="151" y="118"/>
                    <a:pt x="150" y="108"/>
                  </a:cubicBezTo>
                  <a:cubicBezTo>
                    <a:pt x="148" y="101"/>
                    <a:pt x="142" y="91"/>
                    <a:pt x="134" y="90"/>
                  </a:cubicBezTo>
                  <a:cubicBezTo>
                    <a:pt x="125" y="88"/>
                    <a:pt x="115" y="97"/>
                    <a:pt x="118" y="106"/>
                  </a:cubicBezTo>
                  <a:cubicBezTo>
                    <a:pt x="119" y="109"/>
                    <a:pt x="120" y="112"/>
                    <a:pt x="123" y="115"/>
                  </a:cubicBezTo>
                  <a:cubicBezTo>
                    <a:pt x="109" y="122"/>
                    <a:pt x="94" y="134"/>
                    <a:pt x="86" y="148"/>
                  </a:cubicBezTo>
                  <a:cubicBezTo>
                    <a:pt x="89" y="128"/>
                    <a:pt x="90" y="108"/>
                    <a:pt x="90" y="87"/>
                  </a:cubicBezTo>
                  <a:cubicBezTo>
                    <a:pt x="90" y="87"/>
                    <a:pt x="90" y="87"/>
                    <a:pt x="90" y="87"/>
                  </a:cubicBezTo>
                  <a:cubicBezTo>
                    <a:pt x="98" y="71"/>
                    <a:pt x="110" y="61"/>
                    <a:pt x="122" y="49"/>
                  </a:cubicBezTo>
                  <a:cubicBezTo>
                    <a:pt x="128" y="50"/>
                    <a:pt x="133" y="48"/>
                    <a:pt x="137" y="44"/>
                  </a:cubicBezTo>
                  <a:cubicBezTo>
                    <a:pt x="141" y="39"/>
                    <a:pt x="143" y="30"/>
                    <a:pt x="138" y="24"/>
                  </a:cubicBezTo>
                  <a:close/>
                </a:path>
              </a:pathLst>
            </a:custGeom>
            <a:solidFill>
              <a:srgbClr val="62A52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66"/>
            <p:cNvSpPr/>
            <p:nvPr/>
          </p:nvSpPr>
          <p:spPr bwMode="auto">
            <a:xfrm>
              <a:off x="6465888" y="3421063"/>
              <a:ext cx="423863" cy="436563"/>
            </a:xfrm>
            <a:custGeom>
              <a:avLst/>
              <a:gdLst>
                <a:gd name="T0" fmla="*/ 106 w 113"/>
                <a:gd name="T1" fmla="*/ 60 h 116"/>
                <a:gd name="T2" fmla="*/ 55 w 113"/>
                <a:gd name="T3" fmla="*/ 69 h 116"/>
                <a:gd name="T4" fmla="*/ 28 w 113"/>
                <a:gd name="T5" fmla="*/ 37 h 116"/>
                <a:gd name="T6" fmla="*/ 2 w 113"/>
                <a:gd name="T7" fmla="*/ 1 h 116"/>
                <a:gd name="T8" fmla="*/ 0 w 113"/>
                <a:gd name="T9" fmla="*/ 2 h 116"/>
                <a:gd name="T10" fmla="*/ 28 w 113"/>
                <a:gd name="T11" fmla="*/ 42 h 116"/>
                <a:gd name="T12" fmla="*/ 54 w 113"/>
                <a:gd name="T13" fmla="*/ 72 h 116"/>
                <a:gd name="T14" fmla="*/ 55 w 113"/>
                <a:gd name="T15" fmla="*/ 74 h 116"/>
                <a:gd name="T16" fmla="*/ 62 w 113"/>
                <a:gd name="T17" fmla="*/ 110 h 116"/>
                <a:gd name="T18" fmla="*/ 77 w 113"/>
                <a:gd name="T19" fmla="*/ 94 h 116"/>
                <a:gd name="T20" fmla="*/ 99 w 113"/>
                <a:gd name="T21" fmla="*/ 97 h 116"/>
                <a:gd name="T22" fmla="*/ 101 w 113"/>
                <a:gd name="T23" fmla="*/ 93 h 116"/>
                <a:gd name="T24" fmla="*/ 95 w 113"/>
                <a:gd name="T25" fmla="*/ 80 h 116"/>
                <a:gd name="T26" fmla="*/ 109 w 113"/>
                <a:gd name="T27" fmla="*/ 76 h 116"/>
                <a:gd name="T28" fmla="*/ 106 w 113"/>
                <a:gd name="T29" fmla="*/ 60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13" h="116">
                  <a:moveTo>
                    <a:pt x="106" y="60"/>
                  </a:moveTo>
                  <a:cubicBezTo>
                    <a:pt x="91" y="47"/>
                    <a:pt x="65" y="51"/>
                    <a:pt x="55" y="69"/>
                  </a:cubicBezTo>
                  <a:cubicBezTo>
                    <a:pt x="47" y="58"/>
                    <a:pt x="37" y="48"/>
                    <a:pt x="28" y="37"/>
                  </a:cubicBezTo>
                  <a:cubicBezTo>
                    <a:pt x="19" y="26"/>
                    <a:pt x="11" y="13"/>
                    <a:pt x="2" y="1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7" y="17"/>
                    <a:pt x="17" y="30"/>
                    <a:pt x="28" y="42"/>
                  </a:cubicBezTo>
                  <a:cubicBezTo>
                    <a:pt x="36" y="52"/>
                    <a:pt x="44" y="63"/>
                    <a:pt x="54" y="72"/>
                  </a:cubicBezTo>
                  <a:cubicBezTo>
                    <a:pt x="54" y="73"/>
                    <a:pt x="54" y="74"/>
                    <a:pt x="55" y="74"/>
                  </a:cubicBezTo>
                  <a:cubicBezTo>
                    <a:pt x="47" y="85"/>
                    <a:pt x="49" y="104"/>
                    <a:pt x="62" y="110"/>
                  </a:cubicBezTo>
                  <a:cubicBezTo>
                    <a:pt x="74" y="116"/>
                    <a:pt x="77" y="104"/>
                    <a:pt x="77" y="94"/>
                  </a:cubicBezTo>
                  <a:cubicBezTo>
                    <a:pt x="84" y="98"/>
                    <a:pt x="91" y="99"/>
                    <a:pt x="99" y="97"/>
                  </a:cubicBezTo>
                  <a:cubicBezTo>
                    <a:pt x="100" y="96"/>
                    <a:pt x="101" y="95"/>
                    <a:pt x="101" y="93"/>
                  </a:cubicBezTo>
                  <a:cubicBezTo>
                    <a:pt x="99" y="88"/>
                    <a:pt x="97" y="84"/>
                    <a:pt x="95" y="80"/>
                  </a:cubicBezTo>
                  <a:cubicBezTo>
                    <a:pt x="100" y="80"/>
                    <a:pt x="105" y="80"/>
                    <a:pt x="109" y="76"/>
                  </a:cubicBezTo>
                  <a:cubicBezTo>
                    <a:pt x="113" y="71"/>
                    <a:pt x="110" y="64"/>
                    <a:pt x="106" y="60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67"/>
            <p:cNvSpPr/>
            <p:nvPr/>
          </p:nvSpPr>
          <p:spPr bwMode="auto">
            <a:xfrm>
              <a:off x="255588" y="1898651"/>
              <a:ext cx="11944350" cy="2986088"/>
            </a:xfrm>
            <a:custGeom>
              <a:avLst/>
              <a:gdLst>
                <a:gd name="T0" fmla="*/ 3180 w 3183"/>
                <a:gd name="T1" fmla="*/ 21 h 794"/>
                <a:gd name="T2" fmla="*/ 2991 w 3183"/>
                <a:gd name="T3" fmla="*/ 51 h 794"/>
                <a:gd name="T4" fmla="*/ 2818 w 3183"/>
                <a:gd name="T5" fmla="*/ 22 h 794"/>
                <a:gd name="T6" fmla="*/ 2647 w 3183"/>
                <a:gd name="T7" fmla="*/ 0 h 794"/>
                <a:gd name="T8" fmla="*/ 2459 w 3183"/>
                <a:gd name="T9" fmla="*/ 44 h 794"/>
                <a:gd name="T10" fmla="*/ 2312 w 3183"/>
                <a:gd name="T11" fmla="*/ 129 h 794"/>
                <a:gd name="T12" fmla="*/ 2198 w 3183"/>
                <a:gd name="T13" fmla="*/ 227 h 794"/>
                <a:gd name="T14" fmla="*/ 2196 w 3183"/>
                <a:gd name="T15" fmla="*/ 228 h 794"/>
                <a:gd name="T16" fmla="*/ 1890 w 3183"/>
                <a:gd name="T17" fmla="*/ 428 h 794"/>
                <a:gd name="T18" fmla="*/ 1588 w 3183"/>
                <a:gd name="T19" fmla="*/ 386 h 794"/>
                <a:gd name="T20" fmla="*/ 1369 w 3183"/>
                <a:gd name="T21" fmla="*/ 370 h 794"/>
                <a:gd name="T22" fmla="*/ 1177 w 3183"/>
                <a:gd name="T23" fmla="*/ 453 h 794"/>
                <a:gd name="T24" fmla="*/ 1137 w 3183"/>
                <a:gd name="T25" fmla="*/ 490 h 794"/>
                <a:gd name="T26" fmla="*/ 1137 w 3183"/>
                <a:gd name="T27" fmla="*/ 490 h 794"/>
                <a:gd name="T28" fmla="*/ 908 w 3183"/>
                <a:gd name="T29" fmla="*/ 730 h 794"/>
                <a:gd name="T30" fmla="*/ 758 w 3183"/>
                <a:gd name="T31" fmla="*/ 786 h 794"/>
                <a:gd name="T32" fmla="*/ 574 w 3183"/>
                <a:gd name="T33" fmla="*/ 763 h 794"/>
                <a:gd name="T34" fmla="*/ 430 w 3183"/>
                <a:gd name="T35" fmla="*/ 722 h 794"/>
                <a:gd name="T36" fmla="*/ 284 w 3183"/>
                <a:gd name="T37" fmla="*/ 695 h 794"/>
                <a:gd name="T38" fmla="*/ 134 w 3183"/>
                <a:gd name="T39" fmla="*/ 729 h 794"/>
                <a:gd name="T40" fmla="*/ 134 w 3183"/>
                <a:gd name="T41" fmla="*/ 729 h 794"/>
                <a:gd name="T42" fmla="*/ 132 w 3183"/>
                <a:gd name="T43" fmla="*/ 730 h 794"/>
                <a:gd name="T44" fmla="*/ 132 w 3183"/>
                <a:gd name="T45" fmla="*/ 730 h 794"/>
                <a:gd name="T46" fmla="*/ 8 w 3183"/>
                <a:gd name="T47" fmla="*/ 782 h 794"/>
                <a:gd name="T48" fmla="*/ 9 w 3183"/>
                <a:gd name="T49" fmla="*/ 781 h 794"/>
                <a:gd name="T50" fmla="*/ 2 w 3183"/>
                <a:gd name="T51" fmla="*/ 783 h 794"/>
                <a:gd name="T52" fmla="*/ 2 w 3183"/>
                <a:gd name="T53" fmla="*/ 784 h 794"/>
                <a:gd name="T54" fmla="*/ 1 w 3183"/>
                <a:gd name="T55" fmla="*/ 784 h 794"/>
                <a:gd name="T56" fmla="*/ 2 w 3183"/>
                <a:gd name="T57" fmla="*/ 786 h 794"/>
                <a:gd name="T58" fmla="*/ 174 w 3183"/>
                <a:gd name="T59" fmla="*/ 719 h 794"/>
                <a:gd name="T60" fmla="*/ 269 w 3183"/>
                <a:gd name="T61" fmla="*/ 700 h 794"/>
                <a:gd name="T62" fmla="*/ 365 w 3183"/>
                <a:gd name="T63" fmla="*/ 711 h 794"/>
                <a:gd name="T64" fmla="*/ 723 w 3183"/>
                <a:gd name="T65" fmla="*/ 793 h 794"/>
                <a:gd name="T66" fmla="*/ 956 w 3183"/>
                <a:gd name="T67" fmla="*/ 700 h 794"/>
                <a:gd name="T68" fmla="*/ 1138 w 3183"/>
                <a:gd name="T69" fmla="*/ 495 h 794"/>
                <a:gd name="T70" fmla="*/ 1289 w 3183"/>
                <a:gd name="T71" fmla="*/ 396 h 794"/>
                <a:gd name="T72" fmla="*/ 1452 w 3183"/>
                <a:gd name="T73" fmla="*/ 369 h 794"/>
                <a:gd name="T74" fmla="*/ 1750 w 3183"/>
                <a:gd name="T75" fmla="*/ 429 h 794"/>
                <a:gd name="T76" fmla="*/ 1982 w 3183"/>
                <a:gd name="T77" fmla="*/ 406 h 794"/>
                <a:gd name="T78" fmla="*/ 2195 w 3183"/>
                <a:gd name="T79" fmla="*/ 235 h 794"/>
                <a:gd name="T80" fmla="*/ 2341 w 3183"/>
                <a:gd name="T81" fmla="*/ 116 h 794"/>
                <a:gd name="T82" fmla="*/ 2520 w 3183"/>
                <a:gd name="T83" fmla="*/ 27 h 794"/>
                <a:gd name="T84" fmla="*/ 2714 w 3183"/>
                <a:gd name="T85" fmla="*/ 10 h 794"/>
                <a:gd name="T86" fmla="*/ 2884 w 3183"/>
                <a:gd name="T87" fmla="*/ 43 h 794"/>
                <a:gd name="T88" fmla="*/ 3181 w 3183"/>
                <a:gd name="T89" fmla="*/ 25 h 794"/>
                <a:gd name="T90" fmla="*/ 3180 w 3183"/>
                <a:gd name="T91" fmla="*/ 21 h 7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183" h="794">
                  <a:moveTo>
                    <a:pt x="3180" y="21"/>
                  </a:moveTo>
                  <a:cubicBezTo>
                    <a:pt x="3119" y="43"/>
                    <a:pt x="3056" y="53"/>
                    <a:pt x="2991" y="51"/>
                  </a:cubicBezTo>
                  <a:cubicBezTo>
                    <a:pt x="2933" y="49"/>
                    <a:pt x="2875" y="35"/>
                    <a:pt x="2818" y="22"/>
                  </a:cubicBezTo>
                  <a:cubicBezTo>
                    <a:pt x="2761" y="10"/>
                    <a:pt x="2705" y="0"/>
                    <a:pt x="2647" y="0"/>
                  </a:cubicBezTo>
                  <a:cubicBezTo>
                    <a:pt x="2582" y="0"/>
                    <a:pt x="2518" y="17"/>
                    <a:pt x="2459" y="44"/>
                  </a:cubicBezTo>
                  <a:cubicBezTo>
                    <a:pt x="2408" y="67"/>
                    <a:pt x="2358" y="96"/>
                    <a:pt x="2312" y="129"/>
                  </a:cubicBezTo>
                  <a:cubicBezTo>
                    <a:pt x="2272" y="158"/>
                    <a:pt x="2232" y="190"/>
                    <a:pt x="2198" y="227"/>
                  </a:cubicBezTo>
                  <a:cubicBezTo>
                    <a:pt x="2197" y="227"/>
                    <a:pt x="2197" y="227"/>
                    <a:pt x="2196" y="228"/>
                  </a:cubicBezTo>
                  <a:cubicBezTo>
                    <a:pt x="2109" y="314"/>
                    <a:pt x="2017" y="410"/>
                    <a:pt x="1890" y="428"/>
                  </a:cubicBezTo>
                  <a:cubicBezTo>
                    <a:pt x="1787" y="443"/>
                    <a:pt x="1686" y="409"/>
                    <a:pt x="1588" y="386"/>
                  </a:cubicBezTo>
                  <a:cubicBezTo>
                    <a:pt x="1516" y="368"/>
                    <a:pt x="1443" y="357"/>
                    <a:pt x="1369" y="370"/>
                  </a:cubicBezTo>
                  <a:cubicBezTo>
                    <a:pt x="1299" y="383"/>
                    <a:pt x="1231" y="408"/>
                    <a:pt x="1177" y="453"/>
                  </a:cubicBezTo>
                  <a:cubicBezTo>
                    <a:pt x="1162" y="463"/>
                    <a:pt x="1149" y="477"/>
                    <a:pt x="1137" y="490"/>
                  </a:cubicBezTo>
                  <a:cubicBezTo>
                    <a:pt x="1137" y="490"/>
                    <a:pt x="1137" y="490"/>
                    <a:pt x="1137" y="490"/>
                  </a:cubicBezTo>
                  <a:cubicBezTo>
                    <a:pt x="1065" y="574"/>
                    <a:pt x="1000" y="668"/>
                    <a:pt x="908" y="730"/>
                  </a:cubicBezTo>
                  <a:cubicBezTo>
                    <a:pt x="863" y="761"/>
                    <a:pt x="812" y="781"/>
                    <a:pt x="758" y="786"/>
                  </a:cubicBezTo>
                  <a:cubicBezTo>
                    <a:pt x="695" y="793"/>
                    <a:pt x="633" y="779"/>
                    <a:pt x="574" y="763"/>
                  </a:cubicBezTo>
                  <a:cubicBezTo>
                    <a:pt x="526" y="750"/>
                    <a:pt x="478" y="735"/>
                    <a:pt x="430" y="722"/>
                  </a:cubicBezTo>
                  <a:cubicBezTo>
                    <a:pt x="383" y="709"/>
                    <a:pt x="334" y="696"/>
                    <a:pt x="284" y="695"/>
                  </a:cubicBezTo>
                  <a:cubicBezTo>
                    <a:pt x="231" y="693"/>
                    <a:pt x="182" y="709"/>
                    <a:pt x="134" y="729"/>
                  </a:cubicBezTo>
                  <a:cubicBezTo>
                    <a:pt x="134" y="729"/>
                    <a:pt x="134" y="729"/>
                    <a:pt x="134" y="729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132" y="730"/>
                    <a:pt x="132" y="730"/>
                    <a:pt x="132" y="730"/>
                  </a:cubicBezTo>
                  <a:cubicBezTo>
                    <a:pt x="91" y="748"/>
                    <a:pt x="50" y="768"/>
                    <a:pt x="8" y="782"/>
                  </a:cubicBezTo>
                  <a:cubicBezTo>
                    <a:pt x="8" y="782"/>
                    <a:pt x="8" y="781"/>
                    <a:pt x="9" y="781"/>
                  </a:cubicBezTo>
                  <a:cubicBezTo>
                    <a:pt x="6" y="782"/>
                    <a:pt x="4" y="783"/>
                    <a:pt x="2" y="783"/>
                  </a:cubicBezTo>
                  <a:cubicBezTo>
                    <a:pt x="2" y="783"/>
                    <a:pt x="2" y="784"/>
                    <a:pt x="2" y="784"/>
                  </a:cubicBezTo>
                  <a:cubicBezTo>
                    <a:pt x="2" y="784"/>
                    <a:pt x="1" y="784"/>
                    <a:pt x="1" y="784"/>
                  </a:cubicBezTo>
                  <a:cubicBezTo>
                    <a:pt x="0" y="784"/>
                    <a:pt x="0" y="786"/>
                    <a:pt x="2" y="786"/>
                  </a:cubicBezTo>
                  <a:cubicBezTo>
                    <a:pt x="61" y="768"/>
                    <a:pt x="116" y="739"/>
                    <a:pt x="174" y="719"/>
                  </a:cubicBezTo>
                  <a:cubicBezTo>
                    <a:pt x="205" y="708"/>
                    <a:pt x="236" y="701"/>
                    <a:pt x="269" y="700"/>
                  </a:cubicBezTo>
                  <a:cubicBezTo>
                    <a:pt x="301" y="698"/>
                    <a:pt x="333" y="704"/>
                    <a:pt x="365" y="711"/>
                  </a:cubicBezTo>
                  <a:cubicBezTo>
                    <a:pt x="484" y="736"/>
                    <a:pt x="600" y="792"/>
                    <a:pt x="723" y="793"/>
                  </a:cubicBezTo>
                  <a:cubicBezTo>
                    <a:pt x="811" y="794"/>
                    <a:pt x="890" y="757"/>
                    <a:pt x="956" y="700"/>
                  </a:cubicBezTo>
                  <a:cubicBezTo>
                    <a:pt x="1026" y="641"/>
                    <a:pt x="1080" y="565"/>
                    <a:pt x="1138" y="495"/>
                  </a:cubicBezTo>
                  <a:cubicBezTo>
                    <a:pt x="1179" y="449"/>
                    <a:pt x="1231" y="416"/>
                    <a:pt x="1289" y="396"/>
                  </a:cubicBezTo>
                  <a:cubicBezTo>
                    <a:pt x="1341" y="378"/>
                    <a:pt x="1397" y="367"/>
                    <a:pt x="1452" y="369"/>
                  </a:cubicBezTo>
                  <a:cubicBezTo>
                    <a:pt x="1554" y="373"/>
                    <a:pt x="1651" y="412"/>
                    <a:pt x="1750" y="429"/>
                  </a:cubicBezTo>
                  <a:cubicBezTo>
                    <a:pt x="1829" y="443"/>
                    <a:pt x="1908" y="440"/>
                    <a:pt x="1982" y="406"/>
                  </a:cubicBezTo>
                  <a:cubicBezTo>
                    <a:pt x="2065" y="368"/>
                    <a:pt x="2133" y="301"/>
                    <a:pt x="2195" y="235"/>
                  </a:cubicBezTo>
                  <a:cubicBezTo>
                    <a:pt x="2241" y="192"/>
                    <a:pt x="2288" y="151"/>
                    <a:pt x="2341" y="116"/>
                  </a:cubicBezTo>
                  <a:cubicBezTo>
                    <a:pt x="2396" y="79"/>
                    <a:pt x="2456" y="47"/>
                    <a:pt x="2520" y="27"/>
                  </a:cubicBezTo>
                  <a:cubicBezTo>
                    <a:pt x="2583" y="6"/>
                    <a:pt x="2649" y="2"/>
                    <a:pt x="2714" y="10"/>
                  </a:cubicBezTo>
                  <a:cubicBezTo>
                    <a:pt x="2772" y="16"/>
                    <a:pt x="2828" y="31"/>
                    <a:pt x="2884" y="43"/>
                  </a:cubicBezTo>
                  <a:cubicBezTo>
                    <a:pt x="2983" y="62"/>
                    <a:pt x="3087" y="65"/>
                    <a:pt x="3181" y="25"/>
                  </a:cubicBezTo>
                  <a:cubicBezTo>
                    <a:pt x="3183" y="24"/>
                    <a:pt x="3182" y="20"/>
                    <a:pt x="3180" y="21"/>
                  </a:cubicBezTo>
                  <a:close/>
                </a:path>
              </a:pathLst>
            </a:custGeom>
            <a:solidFill>
              <a:srgbClr val="B29F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68"/>
            <p:cNvSpPr/>
            <p:nvPr/>
          </p:nvSpPr>
          <p:spPr bwMode="auto">
            <a:xfrm>
              <a:off x="7137400" y="3519488"/>
              <a:ext cx="487363" cy="428625"/>
            </a:xfrm>
            <a:custGeom>
              <a:avLst/>
              <a:gdLst>
                <a:gd name="T0" fmla="*/ 125 w 130"/>
                <a:gd name="T1" fmla="*/ 42 h 114"/>
                <a:gd name="T2" fmla="*/ 64 w 130"/>
                <a:gd name="T3" fmla="*/ 47 h 114"/>
                <a:gd name="T4" fmla="*/ 2 w 130"/>
                <a:gd name="T5" fmla="*/ 0 h 114"/>
                <a:gd name="T6" fmla="*/ 0 w 130"/>
                <a:gd name="T7" fmla="*/ 4 h 114"/>
                <a:gd name="T8" fmla="*/ 62 w 130"/>
                <a:gd name="T9" fmla="*/ 49 h 114"/>
                <a:gd name="T10" fmla="*/ 36 w 130"/>
                <a:gd name="T11" fmla="*/ 106 h 114"/>
                <a:gd name="T12" fmla="*/ 37 w 130"/>
                <a:gd name="T13" fmla="*/ 107 h 114"/>
                <a:gd name="T14" fmla="*/ 67 w 130"/>
                <a:gd name="T15" fmla="*/ 95 h 114"/>
                <a:gd name="T16" fmla="*/ 67 w 130"/>
                <a:gd name="T17" fmla="*/ 95 h 114"/>
                <a:gd name="T18" fmla="*/ 83 w 130"/>
                <a:gd name="T19" fmla="*/ 95 h 114"/>
                <a:gd name="T20" fmla="*/ 91 w 130"/>
                <a:gd name="T21" fmla="*/ 78 h 114"/>
                <a:gd name="T22" fmla="*/ 106 w 130"/>
                <a:gd name="T23" fmla="*/ 78 h 114"/>
                <a:gd name="T24" fmla="*/ 111 w 130"/>
                <a:gd name="T25" fmla="*/ 62 h 114"/>
                <a:gd name="T26" fmla="*/ 126 w 130"/>
                <a:gd name="T27" fmla="*/ 57 h 114"/>
                <a:gd name="T28" fmla="*/ 125 w 130"/>
                <a:gd name="T29" fmla="*/ 4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30" h="114">
                  <a:moveTo>
                    <a:pt x="125" y="42"/>
                  </a:moveTo>
                  <a:cubicBezTo>
                    <a:pt x="112" y="23"/>
                    <a:pt x="79" y="39"/>
                    <a:pt x="64" y="47"/>
                  </a:cubicBezTo>
                  <a:cubicBezTo>
                    <a:pt x="49" y="26"/>
                    <a:pt x="25" y="13"/>
                    <a:pt x="2" y="0"/>
                  </a:cubicBezTo>
                  <a:cubicBezTo>
                    <a:pt x="1" y="1"/>
                    <a:pt x="1" y="2"/>
                    <a:pt x="0" y="4"/>
                  </a:cubicBezTo>
                  <a:cubicBezTo>
                    <a:pt x="23" y="16"/>
                    <a:pt x="45" y="29"/>
                    <a:pt x="62" y="49"/>
                  </a:cubicBezTo>
                  <a:cubicBezTo>
                    <a:pt x="47" y="63"/>
                    <a:pt x="31" y="85"/>
                    <a:pt x="36" y="106"/>
                  </a:cubicBezTo>
                  <a:cubicBezTo>
                    <a:pt x="36" y="107"/>
                    <a:pt x="37" y="107"/>
                    <a:pt x="37" y="107"/>
                  </a:cubicBezTo>
                  <a:cubicBezTo>
                    <a:pt x="47" y="114"/>
                    <a:pt x="62" y="105"/>
                    <a:pt x="67" y="95"/>
                  </a:cubicBezTo>
                  <a:cubicBezTo>
                    <a:pt x="67" y="95"/>
                    <a:pt x="67" y="95"/>
                    <a:pt x="67" y="95"/>
                  </a:cubicBezTo>
                  <a:cubicBezTo>
                    <a:pt x="72" y="98"/>
                    <a:pt x="78" y="100"/>
                    <a:pt x="83" y="95"/>
                  </a:cubicBezTo>
                  <a:cubicBezTo>
                    <a:pt x="87" y="91"/>
                    <a:pt x="91" y="84"/>
                    <a:pt x="91" y="78"/>
                  </a:cubicBezTo>
                  <a:cubicBezTo>
                    <a:pt x="96" y="80"/>
                    <a:pt x="102" y="81"/>
                    <a:pt x="106" y="78"/>
                  </a:cubicBezTo>
                  <a:cubicBezTo>
                    <a:pt x="111" y="74"/>
                    <a:pt x="112" y="67"/>
                    <a:pt x="111" y="62"/>
                  </a:cubicBezTo>
                  <a:cubicBezTo>
                    <a:pt x="117" y="63"/>
                    <a:pt x="123" y="62"/>
                    <a:pt x="126" y="57"/>
                  </a:cubicBezTo>
                  <a:cubicBezTo>
                    <a:pt x="130" y="52"/>
                    <a:pt x="129" y="46"/>
                    <a:pt x="125" y="42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69"/>
            <p:cNvSpPr/>
            <p:nvPr/>
          </p:nvSpPr>
          <p:spPr bwMode="auto">
            <a:xfrm>
              <a:off x="8262938" y="2124076"/>
              <a:ext cx="487363" cy="854075"/>
            </a:xfrm>
            <a:custGeom>
              <a:avLst/>
              <a:gdLst>
                <a:gd name="T0" fmla="*/ 122 w 130"/>
                <a:gd name="T1" fmla="*/ 13 h 227"/>
                <a:gd name="T2" fmla="*/ 106 w 130"/>
                <a:gd name="T3" fmla="*/ 16 h 227"/>
                <a:gd name="T4" fmla="*/ 94 w 130"/>
                <a:gd name="T5" fmla="*/ 5 h 227"/>
                <a:gd name="T6" fmla="*/ 80 w 130"/>
                <a:gd name="T7" fmla="*/ 12 h 227"/>
                <a:gd name="T8" fmla="*/ 65 w 130"/>
                <a:gd name="T9" fmla="*/ 2 h 227"/>
                <a:gd name="T10" fmla="*/ 52 w 130"/>
                <a:gd name="T11" fmla="*/ 10 h 227"/>
                <a:gd name="T12" fmla="*/ 52 w 130"/>
                <a:gd name="T13" fmla="*/ 10 h 227"/>
                <a:gd name="T14" fmla="*/ 20 w 130"/>
                <a:gd name="T15" fmla="*/ 15 h 227"/>
                <a:gd name="T16" fmla="*/ 19 w 130"/>
                <a:gd name="T17" fmla="*/ 17 h 227"/>
                <a:gd name="T18" fmla="*/ 71 w 130"/>
                <a:gd name="T19" fmla="*/ 52 h 227"/>
                <a:gd name="T20" fmla="*/ 27 w 130"/>
                <a:gd name="T21" fmla="*/ 147 h 227"/>
                <a:gd name="T22" fmla="*/ 4 w 130"/>
                <a:gd name="T23" fmla="*/ 227 h 227"/>
                <a:gd name="T24" fmla="*/ 4 w 130"/>
                <a:gd name="T25" fmla="*/ 227 h 227"/>
                <a:gd name="T26" fmla="*/ 4 w 130"/>
                <a:gd name="T27" fmla="*/ 227 h 227"/>
                <a:gd name="T28" fmla="*/ 5 w 130"/>
                <a:gd name="T29" fmla="*/ 226 h 227"/>
                <a:gd name="T30" fmla="*/ 7 w 130"/>
                <a:gd name="T31" fmla="*/ 224 h 227"/>
                <a:gd name="T32" fmla="*/ 37 w 130"/>
                <a:gd name="T33" fmla="*/ 137 h 227"/>
                <a:gd name="T34" fmla="*/ 73 w 130"/>
                <a:gd name="T35" fmla="*/ 52 h 227"/>
                <a:gd name="T36" fmla="*/ 128 w 130"/>
                <a:gd name="T37" fmla="*/ 26 h 227"/>
                <a:gd name="T38" fmla="*/ 122 w 130"/>
                <a:gd name="T39" fmla="*/ 13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30" h="227">
                  <a:moveTo>
                    <a:pt x="122" y="13"/>
                  </a:moveTo>
                  <a:cubicBezTo>
                    <a:pt x="117" y="10"/>
                    <a:pt x="110" y="12"/>
                    <a:pt x="106" y="16"/>
                  </a:cubicBezTo>
                  <a:cubicBezTo>
                    <a:pt x="105" y="10"/>
                    <a:pt x="100" y="6"/>
                    <a:pt x="94" y="5"/>
                  </a:cubicBezTo>
                  <a:cubicBezTo>
                    <a:pt x="89" y="4"/>
                    <a:pt x="83" y="8"/>
                    <a:pt x="80" y="12"/>
                  </a:cubicBezTo>
                  <a:cubicBezTo>
                    <a:pt x="77" y="7"/>
                    <a:pt x="71" y="3"/>
                    <a:pt x="65" y="2"/>
                  </a:cubicBezTo>
                  <a:cubicBezTo>
                    <a:pt x="58" y="0"/>
                    <a:pt x="54" y="5"/>
                    <a:pt x="52" y="1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43" y="4"/>
                    <a:pt x="25" y="4"/>
                    <a:pt x="20" y="15"/>
                  </a:cubicBezTo>
                  <a:cubicBezTo>
                    <a:pt x="19" y="15"/>
                    <a:pt x="19" y="16"/>
                    <a:pt x="19" y="17"/>
                  </a:cubicBezTo>
                  <a:cubicBezTo>
                    <a:pt x="25" y="37"/>
                    <a:pt x="51" y="48"/>
                    <a:pt x="71" y="52"/>
                  </a:cubicBezTo>
                  <a:cubicBezTo>
                    <a:pt x="64" y="87"/>
                    <a:pt x="45" y="116"/>
                    <a:pt x="27" y="147"/>
                  </a:cubicBezTo>
                  <a:cubicBezTo>
                    <a:pt x="14" y="170"/>
                    <a:pt x="0" y="199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4" y="227"/>
                    <a:pt x="4" y="227"/>
                  </a:cubicBezTo>
                  <a:cubicBezTo>
                    <a:pt x="4" y="227"/>
                    <a:pt x="5" y="226"/>
                    <a:pt x="5" y="226"/>
                  </a:cubicBezTo>
                  <a:cubicBezTo>
                    <a:pt x="6" y="225"/>
                    <a:pt x="6" y="224"/>
                    <a:pt x="7" y="224"/>
                  </a:cubicBezTo>
                  <a:cubicBezTo>
                    <a:pt x="7" y="192"/>
                    <a:pt x="21" y="165"/>
                    <a:pt x="37" y="137"/>
                  </a:cubicBezTo>
                  <a:cubicBezTo>
                    <a:pt x="52" y="111"/>
                    <a:pt x="71" y="83"/>
                    <a:pt x="73" y="52"/>
                  </a:cubicBezTo>
                  <a:cubicBezTo>
                    <a:pt x="91" y="52"/>
                    <a:pt x="127" y="49"/>
                    <a:pt x="128" y="26"/>
                  </a:cubicBezTo>
                  <a:cubicBezTo>
                    <a:pt x="130" y="21"/>
                    <a:pt x="127" y="15"/>
                    <a:pt x="122" y="13"/>
                  </a:cubicBezTo>
                  <a:close/>
                </a:path>
              </a:pathLst>
            </a:custGeom>
            <a:solidFill>
              <a:srgbClr val="E3546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70"/>
            <p:cNvSpPr/>
            <p:nvPr/>
          </p:nvSpPr>
          <p:spPr bwMode="auto">
            <a:xfrm>
              <a:off x="11363325" y="1346201"/>
              <a:ext cx="250825" cy="436563"/>
            </a:xfrm>
            <a:custGeom>
              <a:avLst/>
              <a:gdLst>
                <a:gd name="T0" fmla="*/ 6 w 67"/>
                <a:gd name="T1" fmla="*/ 3 h 116"/>
                <a:gd name="T2" fmla="*/ 4 w 67"/>
                <a:gd name="T3" fmla="*/ 4 h 116"/>
                <a:gd name="T4" fmla="*/ 53 w 67"/>
                <a:gd name="T5" fmla="*/ 115 h 116"/>
                <a:gd name="T6" fmla="*/ 54 w 67"/>
                <a:gd name="T7" fmla="*/ 115 h 116"/>
                <a:gd name="T8" fmla="*/ 55 w 67"/>
                <a:gd name="T9" fmla="*/ 115 h 116"/>
                <a:gd name="T10" fmla="*/ 55 w 67"/>
                <a:gd name="T11" fmla="*/ 114 h 116"/>
                <a:gd name="T12" fmla="*/ 55 w 67"/>
                <a:gd name="T13" fmla="*/ 114 h 116"/>
                <a:gd name="T14" fmla="*/ 51 w 67"/>
                <a:gd name="T15" fmla="*/ 55 h 116"/>
                <a:gd name="T16" fmla="*/ 9 w 67"/>
                <a:gd name="T17" fmla="*/ 1 h 116"/>
                <a:gd name="T18" fmla="*/ 6 w 67"/>
                <a:gd name="T19" fmla="*/ 3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7" h="116">
                  <a:moveTo>
                    <a:pt x="6" y="3"/>
                  </a:moveTo>
                  <a:cubicBezTo>
                    <a:pt x="5" y="3"/>
                    <a:pt x="4" y="3"/>
                    <a:pt x="4" y="4"/>
                  </a:cubicBezTo>
                  <a:cubicBezTo>
                    <a:pt x="0" y="46"/>
                    <a:pt x="13" y="95"/>
                    <a:pt x="53" y="115"/>
                  </a:cubicBezTo>
                  <a:cubicBezTo>
                    <a:pt x="54" y="115"/>
                    <a:pt x="54" y="115"/>
                    <a:pt x="54" y="115"/>
                  </a:cubicBezTo>
                  <a:cubicBezTo>
                    <a:pt x="54" y="115"/>
                    <a:pt x="54" y="115"/>
                    <a:pt x="55" y="115"/>
                  </a:cubicBezTo>
                  <a:cubicBezTo>
                    <a:pt x="55" y="116"/>
                    <a:pt x="56" y="115"/>
                    <a:pt x="55" y="114"/>
                  </a:cubicBezTo>
                  <a:cubicBezTo>
                    <a:pt x="55" y="114"/>
                    <a:pt x="55" y="114"/>
                    <a:pt x="55" y="114"/>
                  </a:cubicBezTo>
                  <a:cubicBezTo>
                    <a:pt x="67" y="98"/>
                    <a:pt x="58" y="71"/>
                    <a:pt x="51" y="55"/>
                  </a:cubicBezTo>
                  <a:cubicBezTo>
                    <a:pt x="42" y="34"/>
                    <a:pt x="28" y="13"/>
                    <a:pt x="9" y="1"/>
                  </a:cubicBezTo>
                  <a:cubicBezTo>
                    <a:pt x="7" y="0"/>
                    <a:pt x="5" y="1"/>
                    <a:pt x="6" y="3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1"/>
            <p:cNvSpPr/>
            <p:nvPr/>
          </p:nvSpPr>
          <p:spPr bwMode="auto">
            <a:xfrm>
              <a:off x="11399838" y="1327151"/>
              <a:ext cx="638175" cy="766763"/>
            </a:xfrm>
            <a:custGeom>
              <a:avLst/>
              <a:gdLst>
                <a:gd name="T0" fmla="*/ 141 w 170"/>
                <a:gd name="T1" fmla="*/ 47 h 204"/>
                <a:gd name="T2" fmla="*/ 130 w 170"/>
                <a:gd name="T3" fmla="*/ 25 h 204"/>
                <a:gd name="T4" fmla="*/ 104 w 170"/>
                <a:gd name="T5" fmla="*/ 24 h 204"/>
                <a:gd name="T6" fmla="*/ 69 w 170"/>
                <a:gd name="T7" fmla="*/ 22 h 204"/>
                <a:gd name="T8" fmla="*/ 79 w 170"/>
                <a:gd name="T9" fmla="*/ 47 h 204"/>
                <a:gd name="T10" fmla="*/ 95 w 170"/>
                <a:gd name="T11" fmla="*/ 66 h 204"/>
                <a:gd name="T12" fmla="*/ 40 w 170"/>
                <a:gd name="T13" fmla="*/ 124 h 204"/>
                <a:gd name="T14" fmla="*/ 31 w 170"/>
                <a:gd name="T15" fmla="*/ 142 h 204"/>
                <a:gd name="T16" fmla="*/ 30 w 170"/>
                <a:gd name="T17" fmla="*/ 143 h 204"/>
                <a:gd name="T18" fmla="*/ 1 w 170"/>
                <a:gd name="T19" fmla="*/ 203 h 204"/>
                <a:gd name="T20" fmla="*/ 2 w 170"/>
                <a:gd name="T21" fmla="*/ 204 h 204"/>
                <a:gd name="T22" fmla="*/ 19 w 170"/>
                <a:gd name="T23" fmla="*/ 176 h 204"/>
                <a:gd name="T24" fmla="*/ 32 w 170"/>
                <a:gd name="T25" fmla="*/ 148 h 204"/>
                <a:gd name="T26" fmla="*/ 85 w 170"/>
                <a:gd name="T27" fmla="*/ 179 h 204"/>
                <a:gd name="T28" fmla="*/ 150 w 170"/>
                <a:gd name="T29" fmla="*/ 172 h 204"/>
                <a:gd name="T30" fmla="*/ 148 w 170"/>
                <a:gd name="T31" fmla="*/ 169 h 204"/>
                <a:gd name="T32" fmla="*/ 95 w 170"/>
                <a:gd name="T33" fmla="*/ 135 h 204"/>
                <a:gd name="T34" fmla="*/ 37 w 170"/>
                <a:gd name="T35" fmla="*/ 139 h 204"/>
                <a:gd name="T36" fmla="*/ 38 w 170"/>
                <a:gd name="T37" fmla="*/ 135 h 204"/>
                <a:gd name="T38" fmla="*/ 66 w 170"/>
                <a:gd name="T39" fmla="*/ 98 h 204"/>
                <a:gd name="T40" fmla="*/ 98 w 170"/>
                <a:gd name="T41" fmla="*/ 68 h 204"/>
                <a:gd name="T42" fmla="*/ 98 w 170"/>
                <a:gd name="T43" fmla="*/ 69 h 204"/>
                <a:gd name="T44" fmla="*/ 100 w 170"/>
                <a:gd name="T45" fmla="*/ 69 h 204"/>
                <a:gd name="T46" fmla="*/ 157 w 170"/>
                <a:gd name="T47" fmla="*/ 74 h 204"/>
                <a:gd name="T48" fmla="*/ 141 w 170"/>
                <a:gd name="T49" fmla="*/ 47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70" h="204">
                  <a:moveTo>
                    <a:pt x="141" y="47"/>
                  </a:moveTo>
                  <a:cubicBezTo>
                    <a:pt x="142" y="38"/>
                    <a:pt x="137" y="30"/>
                    <a:pt x="130" y="25"/>
                  </a:cubicBezTo>
                  <a:cubicBezTo>
                    <a:pt x="123" y="19"/>
                    <a:pt x="111" y="17"/>
                    <a:pt x="104" y="24"/>
                  </a:cubicBezTo>
                  <a:cubicBezTo>
                    <a:pt x="96" y="13"/>
                    <a:pt x="71" y="0"/>
                    <a:pt x="69" y="22"/>
                  </a:cubicBezTo>
                  <a:cubicBezTo>
                    <a:pt x="68" y="31"/>
                    <a:pt x="74" y="40"/>
                    <a:pt x="79" y="47"/>
                  </a:cubicBezTo>
                  <a:cubicBezTo>
                    <a:pt x="84" y="54"/>
                    <a:pt x="89" y="60"/>
                    <a:pt x="95" y="66"/>
                  </a:cubicBezTo>
                  <a:cubicBezTo>
                    <a:pt x="73" y="80"/>
                    <a:pt x="54" y="102"/>
                    <a:pt x="40" y="124"/>
                  </a:cubicBezTo>
                  <a:cubicBezTo>
                    <a:pt x="37" y="130"/>
                    <a:pt x="34" y="136"/>
                    <a:pt x="31" y="142"/>
                  </a:cubicBezTo>
                  <a:cubicBezTo>
                    <a:pt x="30" y="142"/>
                    <a:pt x="30" y="143"/>
                    <a:pt x="30" y="143"/>
                  </a:cubicBezTo>
                  <a:cubicBezTo>
                    <a:pt x="20" y="163"/>
                    <a:pt x="12" y="184"/>
                    <a:pt x="1" y="203"/>
                  </a:cubicBezTo>
                  <a:cubicBezTo>
                    <a:pt x="0" y="203"/>
                    <a:pt x="1" y="204"/>
                    <a:pt x="2" y="204"/>
                  </a:cubicBezTo>
                  <a:cubicBezTo>
                    <a:pt x="9" y="196"/>
                    <a:pt x="14" y="186"/>
                    <a:pt x="19" y="176"/>
                  </a:cubicBezTo>
                  <a:cubicBezTo>
                    <a:pt x="23" y="167"/>
                    <a:pt x="27" y="157"/>
                    <a:pt x="32" y="148"/>
                  </a:cubicBezTo>
                  <a:cubicBezTo>
                    <a:pt x="43" y="166"/>
                    <a:pt x="65" y="175"/>
                    <a:pt x="85" y="179"/>
                  </a:cubicBezTo>
                  <a:cubicBezTo>
                    <a:pt x="105" y="183"/>
                    <a:pt x="131" y="184"/>
                    <a:pt x="150" y="172"/>
                  </a:cubicBezTo>
                  <a:cubicBezTo>
                    <a:pt x="151" y="171"/>
                    <a:pt x="150" y="169"/>
                    <a:pt x="148" y="169"/>
                  </a:cubicBezTo>
                  <a:cubicBezTo>
                    <a:pt x="138" y="151"/>
                    <a:pt x="115" y="139"/>
                    <a:pt x="95" y="135"/>
                  </a:cubicBezTo>
                  <a:cubicBezTo>
                    <a:pt x="78" y="130"/>
                    <a:pt x="53" y="130"/>
                    <a:pt x="37" y="139"/>
                  </a:cubicBezTo>
                  <a:cubicBezTo>
                    <a:pt x="37" y="138"/>
                    <a:pt x="38" y="136"/>
                    <a:pt x="38" y="135"/>
                  </a:cubicBezTo>
                  <a:cubicBezTo>
                    <a:pt x="46" y="122"/>
                    <a:pt x="56" y="109"/>
                    <a:pt x="66" y="98"/>
                  </a:cubicBezTo>
                  <a:cubicBezTo>
                    <a:pt x="76" y="87"/>
                    <a:pt x="87" y="78"/>
                    <a:pt x="98" y="68"/>
                  </a:cubicBezTo>
                  <a:cubicBezTo>
                    <a:pt x="98" y="69"/>
                    <a:pt x="98" y="69"/>
                    <a:pt x="98" y="69"/>
                  </a:cubicBezTo>
                  <a:cubicBezTo>
                    <a:pt x="99" y="69"/>
                    <a:pt x="99" y="69"/>
                    <a:pt x="100" y="69"/>
                  </a:cubicBezTo>
                  <a:cubicBezTo>
                    <a:pt x="117" y="78"/>
                    <a:pt x="140" y="88"/>
                    <a:pt x="157" y="74"/>
                  </a:cubicBezTo>
                  <a:cubicBezTo>
                    <a:pt x="170" y="62"/>
                    <a:pt x="155" y="48"/>
                    <a:pt x="141" y="47"/>
                  </a:cubicBezTo>
                  <a:close/>
                </a:path>
              </a:pathLst>
            </a:custGeom>
            <a:solidFill>
              <a:srgbClr val="F2A96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03" name="组合 102"/>
          <p:cNvGrpSpPr/>
          <p:nvPr/>
        </p:nvGrpSpPr>
        <p:grpSpPr>
          <a:xfrm>
            <a:off x="3184940" y="802741"/>
            <a:ext cx="1843139" cy="1949266"/>
            <a:chOff x="4745038" y="2014538"/>
            <a:chExt cx="2701925" cy="2857500"/>
          </a:xfrm>
        </p:grpSpPr>
        <p:sp>
          <p:nvSpPr>
            <p:cNvPr id="78" name="Freeform 75"/>
            <p:cNvSpPr/>
            <p:nvPr/>
          </p:nvSpPr>
          <p:spPr bwMode="auto">
            <a:xfrm>
              <a:off x="6340475" y="3944938"/>
              <a:ext cx="446088" cy="336550"/>
            </a:xfrm>
            <a:custGeom>
              <a:avLst/>
              <a:gdLst>
                <a:gd name="T0" fmla="*/ 0 w 105"/>
                <a:gd name="T1" fmla="*/ 0 h 79"/>
                <a:gd name="T2" fmla="*/ 7 w 105"/>
                <a:gd name="T3" fmla="*/ 7 h 79"/>
                <a:gd name="T4" fmla="*/ 14 w 105"/>
                <a:gd name="T5" fmla="*/ 15 h 79"/>
                <a:gd name="T6" fmla="*/ 26 w 105"/>
                <a:gd name="T7" fmla="*/ 31 h 79"/>
                <a:gd name="T8" fmla="*/ 49 w 105"/>
                <a:gd name="T9" fmla="*/ 65 h 79"/>
                <a:gd name="T10" fmla="*/ 42 w 105"/>
                <a:gd name="T11" fmla="*/ 64 h 79"/>
                <a:gd name="T12" fmla="*/ 44 w 105"/>
                <a:gd name="T13" fmla="*/ 62 h 79"/>
                <a:gd name="T14" fmla="*/ 46 w 105"/>
                <a:gd name="T15" fmla="*/ 62 h 79"/>
                <a:gd name="T16" fmla="*/ 51 w 105"/>
                <a:gd name="T17" fmla="*/ 60 h 79"/>
                <a:gd name="T18" fmla="*/ 55 w 105"/>
                <a:gd name="T19" fmla="*/ 59 h 79"/>
                <a:gd name="T20" fmla="*/ 59 w 105"/>
                <a:gd name="T21" fmla="*/ 59 h 79"/>
                <a:gd name="T22" fmla="*/ 64 w 105"/>
                <a:gd name="T23" fmla="*/ 59 h 79"/>
                <a:gd name="T24" fmla="*/ 68 w 105"/>
                <a:gd name="T25" fmla="*/ 59 h 79"/>
                <a:gd name="T26" fmla="*/ 77 w 105"/>
                <a:gd name="T27" fmla="*/ 60 h 79"/>
                <a:gd name="T28" fmla="*/ 81 w 105"/>
                <a:gd name="T29" fmla="*/ 62 h 79"/>
                <a:gd name="T30" fmla="*/ 85 w 105"/>
                <a:gd name="T31" fmla="*/ 63 h 79"/>
                <a:gd name="T32" fmla="*/ 89 w 105"/>
                <a:gd name="T33" fmla="*/ 65 h 79"/>
                <a:gd name="T34" fmla="*/ 93 w 105"/>
                <a:gd name="T35" fmla="*/ 68 h 79"/>
                <a:gd name="T36" fmla="*/ 96 w 105"/>
                <a:gd name="T37" fmla="*/ 70 h 79"/>
                <a:gd name="T38" fmla="*/ 99 w 105"/>
                <a:gd name="T39" fmla="*/ 73 h 79"/>
                <a:gd name="T40" fmla="*/ 102 w 105"/>
                <a:gd name="T41" fmla="*/ 76 h 79"/>
                <a:gd name="T42" fmla="*/ 105 w 105"/>
                <a:gd name="T43" fmla="*/ 79 h 79"/>
                <a:gd name="T44" fmla="*/ 101 w 105"/>
                <a:gd name="T45" fmla="*/ 77 h 79"/>
                <a:gd name="T46" fmla="*/ 98 w 105"/>
                <a:gd name="T47" fmla="*/ 75 h 79"/>
                <a:gd name="T48" fmla="*/ 90 w 105"/>
                <a:gd name="T49" fmla="*/ 72 h 79"/>
                <a:gd name="T50" fmla="*/ 87 w 105"/>
                <a:gd name="T51" fmla="*/ 71 h 79"/>
                <a:gd name="T52" fmla="*/ 83 w 105"/>
                <a:gd name="T53" fmla="*/ 70 h 79"/>
                <a:gd name="T54" fmla="*/ 79 w 105"/>
                <a:gd name="T55" fmla="*/ 69 h 79"/>
                <a:gd name="T56" fmla="*/ 76 w 105"/>
                <a:gd name="T57" fmla="*/ 69 h 79"/>
                <a:gd name="T58" fmla="*/ 72 w 105"/>
                <a:gd name="T59" fmla="*/ 68 h 79"/>
                <a:gd name="T60" fmla="*/ 68 w 105"/>
                <a:gd name="T61" fmla="*/ 68 h 79"/>
                <a:gd name="T62" fmla="*/ 61 w 105"/>
                <a:gd name="T63" fmla="*/ 69 h 79"/>
                <a:gd name="T64" fmla="*/ 54 w 105"/>
                <a:gd name="T65" fmla="*/ 71 h 79"/>
                <a:gd name="T66" fmla="*/ 50 w 105"/>
                <a:gd name="T67" fmla="*/ 72 h 79"/>
                <a:gd name="T68" fmla="*/ 49 w 105"/>
                <a:gd name="T69" fmla="*/ 73 h 79"/>
                <a:gd name="T70" fmla="*/ 47 w 105"/>
                <a:gd name="T71" fmla="*/ 74 h 79"/>
                <a:gd name="T72" fmla="*/ 43 w 105"/>
                <a:gd name="T73" fmla="*/ 76 h 79"/>
                <a:gd name="T74" fmla="*/ 40 w 105"/>
                <a:gd name="T75" fmla="*/ 72 h 79"/>
                <a:gd name="T76" fmla="*/ 18 w 105"/>
                <a:gd name="T77" fmla="*/ 37 h 79"/>
                <a:gd name="T78" fmla="*/ 8 w 105"/>
                <a:gd name="T79" fmla="*/ 18 h 79"/>
                <a:gd name="T80" fmla="*/ 4 w 105"/>
                <a:gd name="T81" fmla="*/ 9 h 79"/>
                <a:gd name="T82" fmla="*/ 0 w 105"/>
                <a:gd name="T83" fmla="*/ 0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79">
                  <a:moveTo>
                    <a:pt x="0" y="0"/>
                  </a:moveTo>
                  <a:cubicBezTo>
                    <a:pt x="2" y="2"/>
                    <a:pt x="5" y="5"/>
                    <a:pt x="7" y="7"/>
                  </a:cubicBezTo>
                  <a:cubicBezTo>
                    <a:pt x="9" y="10"/>
                    <a:pt x="12" y="12"/>
                    <a:pt x="14" y="15"/>
                  </a:cubicBezTo>
                  <a:cubicBezTo>
                    <a:pt x="18" y="20"/>
                    <a:pt x="22" y="26"/>
                    <a:pt x="26" y="31"/>
                  </a:cubicBezTo>
                  <a:cubicBezTo>
                    <a:pt x="34" y="42"/>
                    <a:pt x="42" y="54"/>
                    <a:pt x="49" y="65"/>
                  </a:cubicBezTo>
                  <a:cubicBezTo>
                    <a:pt x="42" y="64"/>
                    <a:pt x="42" y="64"/>
                    <a:pt x="42" y="64"/>
                  </a:cubicBezTo>
                  <a:cubicBezTo>
                    <a:pt x="43" y="63"/>
                    <a:pt x="43" y="63"/>
                    <a:pt x="44" y="62"/>
                  </a:cubicBezTo>
                  <a:cubicBezTo>
                    <a:pt x="45" y="62"/>
                    <a:pt x="46" y="62"/>
                    <a:pt x="46" y="62"/>
                  </a:cubicBezTo>
                  <a:cubicBezTo>
                    <a:pt x="48" y="61"/>
                    <a:pt x="49" y="61"/>
                    <a:pt x="51" y="60"/>
                  </a:cubicBezTo>
                  <a:cubicBezTo>
                    <a:pt x="52" y="60"/>
                    <a:pt x="54" y="60"/>
                    <a:pt x="55" y="59"/>
                  </a:cubicBezTo>
                  <a:cubicBezTo>
                    <a:pt x="56" y="59"/>
                    <a:pt x="58" y="59"/>
                    <a:pt x="59" y="59"/>
                  </a:cubicBezTo>
                  <a:cubicBezTo>
                    <a:pt x="61" y="59"/>
                    <a:pt x="62" y="59"/>
                    <a:pt x="64" y="59"/>
                  </a:cubicBezTo>
                  <a:cubicBezTo>
                    <a:pt x="65" y="59"/>
                    <a:pt x="67" y="59"/>
                    <a:pt x="68" y="59"/>
                  </a:cubicBezTo>
                  <a:cubicBezTo>
                    <a:pt x="71" y="59"/>
                    <a:pt x="74" y="60"/>
                    <a:pt x="77" y="60"/>
                  </a:cubicBezTo>
                  <a:cubicBezTo>
                    <a:pt x="79" y="61"/>
                    <a:pt x="80" y="61"/>
                    <a:pt x="81" y="62"/>
                  </a:cubicBezTo>
                  <a:cubicBezTo>
                    <a:pt x="83" y="62"/>
                    <a:pt x="84" y="63"/>
                    <a:pt x="85" y="63"/>
                  </a:cubicBezTo>
                  <a:cubicBezTo>
                    <a:pt x="87" y="64"/>
                    <a:pt x="88" y="65"/>
                    <a:pt x="89" y="65"/>
                  </a:cubicBezTo>
                  <a:cubicBezTo>
                    <a:pt x="90" y="66"/>
                    <a:pt x="92" y="67"/>
                    <a:pt x="93" y="68"/>
                  </a:cubicBezTo>
                  <a:cubicBezTo>
                    <a:pt x="94" y="69"/>
                    <a:pt x="95" y="69"/>
                    <a:pt x="96" y="70"/>
                  </a:cubicBezTo>
                  <a:cubicBezTo>
                    <a:pt x="97" y="71"/>
                    <a:pt x="98" y="72"/>
                    <a:pt x="99" y="73"/>
                  </a:cubicBezTo>
                  <a:cubicBezTo>
                    <a:pt x="100" y="74"/>
                    <a:pt x="101" y="75"/>
                    <a:pt x="102" y="76"/>
                  </a:cubicBezTo>
                  <a:cubicBezTo>
                    <a:pt x="103" y="77"/>
                    <a:pt x="104" y="78"/>
                    <a:pt x="105" y="79"/>
                  </a:cubicBezTo>
                  <a:cubicBezTo>
                    <a:pt x="101" y="77"/>
                    <a:pt x="101" y="77"/>
                    <a:pt x="101" y="77"/>
                  </a:cubicBezTo>
                  <a:cubicBezTo>
                    <a:pt x="100" y="77"/>
                    <a:pt x="99" y="76"/>
                    <a:pt x="98" y="75"/>
                  </a:cubicBezTo>
                  <a:cubicBezTo>
                    <a:pt x="95" y="74"/>
                    <a:pt x="93" y="73"/>
                    <a:pt x="90" y="72"/>
                  </a:cubicBezTo>
                  <a:cubicBezTo>
                    <a:pt x="89" y="72"/>
                    <a:pt x="88" y="71"/>
                    <a:pt x="87" y="71"/>
                  </a:cubicBezTo>
                  <a:cubicBezTo>
                    <a:pt x="85" y="71"/>
                    <a:pt x="84" y="70"/>
                    <a:pt x="83" y="70"/>
                  </a:cubicBezTo>
                  <a:cubicBezTo>
                    <a:pt x="82" y="70"/>
                    <a:pt x="81" y="69"/>
                    <a:pt x="79" y="69"/>
                  </a:cubicBezTo>
                  <a:cubicBezTo>
                    <a:pt x="78" y="69"/>
                    <a:pt x="77" y="69"/>
                    <a:pt x="76" y="69"/>
                  </a:cubicBezTo>
                  <a:cubicBezTo>
                    <a:pt x="74" y="68"/>
                    <a:pt x="73" y="68"/>
                    <a:pt x="72" y="68"/>
                  </a:cubicBezTo>
                  <a:cubicBezTo>
                    <a:pt x="71" y="68"/>
                    <a:pt x="69" y="68"/>
                    <a:pt x="68" y="68"/>
                  </a:cubicBezTo>
                  <a:cubicBezTo>
                    <a:pt x="66" y="68"/>
                    <a:pt x="63" y="69"/>
                    <a:pt x="61" y="69"/>
                  </a:cubicBezTo>
                  <a:cubicBezTo>
                    <a:pt x="58" y="70"/>
                    <a:pt x="56" y="70"/>
                    <a:pt x="54" y="71"/>
                  </a:cubicBezTo>
                  <a:cubicBezTo>
                    <a:pt x="53" y="71"/>
                    <a:pt x="51" y="72"/>
                    <a:pt x="50" y="72"/>
                  </a:cubicBezTo>
                  <a:cubicBezTo>
                    <a:pt x="50" y="72"/>
                    <a:pt x="49" y="73"/>
                    <a:pt x="49" y="73"/>
                  </a:cubicBezTo>
                  <a:cubicBezTo>
                    <a:pt x="48" y="73"/>
                    <a:pt x="48" y="73"/>
                    <a:pt x="47" y="74"/>
                  </a:cubicBezTo>
                  <a:cubicBezTo>
                    <a:pt x="43" y="76"/>
                    <a:pt x="43" y="76"/>
                    <a:pt x="43" y="76"/>
                  </a:cubicBezTo>
                  <a:cubicBezTo>
                    <a:pt x="40" y="72"/>
                    <a:pt x="40" y="72"/>
                    <a:pt x="40" y="72"/>
                  </a:cubicBezTo>
                  <a:cubicBezTo>
                    <a:pt x="32" y="60"/>
                    <a:pt x="25" y="49"/>
                    <a:pt x="18" y="37"/>
                  </a:cubicBezTo>
                  <a:cubicBezTo>
                    <a:pt x="15" y="31"/>
                    <a:pt x="12" y="25"/>
                    <a:pt x="8" y="18"/>
                  </a:cubicBezTo>
                  <a:cubicBezTo>
                    <a:pt x="7" y="15"/>
                    <a:pt x="5" y="12"/>
                    <a:pt x="4" y="9"/>
                  </a:cubicBezTo>
                  <a:cubicBezTo>
                    <a:pt x="3" y="6"/>
                    <a:pt x="1" y="3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76"/>
            <p:cNvSpPr/>
            <p:nvPr/>
          </p:nvSpPr>
          <p:spPr bwMode="auto">
            <a:xfrm>
              <a:off x="6000750" y="3843338"/>
              <a:ext cx="446088" cy="339725"/>
            </a:xfrm>
            <a:custGeom>
              <a:avLst/>
              <a:gdLst>
                <a:gd name="T0" fmla="*/ 0 w 105"/>
                <a:gd name="T1" fmla="*/ 0 h 80"/>
                <a:gd name="T2" fmla="*/ 7 w 105"/>
                <a:gd name="T3" fmla="*/ 8 h 80"/>
                <a:gd name="T4" fmla="*/ 13 w 105"/>
                <a:gd name="T5" fmla="*/ 16 h 80"/>
                <a:gd name="T6" fmla="*/ 26 w 105"/>
                <a:gd name="T7" fmla="*/ 32 h 80"/>
                <a:gd name="T8" fmla="*/ 49 w 105"/>
                <a:gd name="T9" fmla="*/ 66 h 80"/>
                <a:gd name="T10" fmla="*/ 41 w 105"/>
                <a:gd name="T11" fmla="*/ 64 h 80"/>
                <a:gd name="T12" fmla="*/ 44 w 105"/>
                <a:gd name="T13" fmla="*/ 63 h 80"/>
                <a:gd name="T14" fmla="*/ 46 w 105"/>
                <a:gd name="T15" fmla="*/ 62 h 80"/>
                <a:gd name="T16" fmla="*/ 50 w 105"/>
                <a:gd name="T17" fmla="*/ 61 h 80"/>
                <a:gd name="T18" fmla="*/ 55 w 105"/>
                <a:gd name="T19" fmla="*/ 60 h 80"/>
                <a:gd name="T20" fmla="*/ 59 w 105"/>
                <a:gd name="T21" fmla="*/ 60 h 80"/>
                <a:gd name="T22" fmla="*/ 64 w 105"/>
                <a:gd name="T23" fmla="*/ 59 h 80"/>
                <a:gd name="T24" fmla="*/ 68 w 105"/>
                <a:gd name="T25" fmla="*/ 60 h 80"/>
                <a:gd name="T26" fmla="*/ 77 w 105"/>
                <a:gd name="T27" fmla="*/ 61 h 80"/>
                <a:gd name="T28" fmla="*/ 81 w 105"/>
                <a:gd name="T29" fmla="*/ 63 h 80"/>
                <a:gd name="T30" fmla="*/ 85 w 105"/>
                <a:gd name="T31" fmla="*/ 64 h 80"/>
                <a:gd name="T32" fmla="*/ 89 w 105"/>
                <a:gd name="T33" fmla="*/ 66 h 80"/>
                <a:gd name="T34" fmla="*/ 92 w 105"/>
                <a:gd name="T35" fmla="*/ 69 h 80"/>
                <a:gd name="T36" fmla="*/ 96 w 105"/>
                <a:gd name="T37" fmla="*/ 71 h 80"/>
                <a:gd name="T38" fmla="*/ 99 w 105"/>
                <a:gd name="T39" fmla="*/ 74 h 80"/>
                <a:gd name="T40" fmla="*/ 102 w 105"/>
                <a:gd name="T41" fmla="*/ 77 h 80"/>
                <a:gd name="T42" fmla="*/ 105 w 105"/>
                <a:gd name="T43" fmla="*/ 80 h 80"/>
                <a:gd name="T44" fmla="*/ 101 w 105"/>
                <a:gd name="T45" fmla="*/ 78 h 80"/>
                <a:gd name="T46" fmla="*/ 97 w 105"/>
                <a:gd name="T47" fmla="*/ 76 h 80"/>
                <a:gd name="T48" fmla="*/ 90 w 105"/>
                <a:gd name="T49" fmla="*/ 73 h 80"/>
                <a:gd name="T50" fmla="*/ 86 w 105"/>
                <a:gd name="T51" fmla="*/ 72 h 80"/>
                <a:gd name="T52" fmla="*/ 83 w 105"/>
                <a:gd name="T53" fmla="*/ 71 h 80"/>
                <a:gd name="T54" fmla="*/ 79 w 105"/>
                <a:gd name="T55" fmla="*/ 70 h 80"/>
                <a:gd name="T56" fmla="*/ 75 w 105"/>
                <a:gd name="T57" fmla="*/ 69 h 80"/>
                <a:gd name="T58" fmla="*/ 71 w 105"/>
                <a:gd name="T59" fmla="*/ 69 h 80"/>
                <a:gd name="T60" fmla="*/ 68 w 105"/>
                <a:gd name="T61" fmla="*/ 69 h 80"/>
                <a:gd name="T62" fmla="*/ 60 w 105"/>
                <a:gd name="T63" fmla="*/ 70 h 80"/>
                <a:gd name="T64" fmla="*/ 53 w 105"/>
                <a:gd name="T65" fmla="*/ 72 h 80"/>
                <a:gd name="T66" fmla="*/ 50 w 105"/>
                <a:gd name="T67" fmla="*/ 73 h 80"/>
                <a:gd name="T68" fmla="*/ 48 w 105"/>
                <a:gd name="T69" fmla="*/ 74 h 80"/>
                <a:gd name="T70" fmla="*/ 47 w 105"/>
                <a:gd name="T71" fmla="*/ 74 h 80"/>
                <a:gd name="T72" fmla="*/ 42 w 105"/>
                <a:gd name="T73" fmla="*/ 77 h 80"/>
                <a:gd name="T74" fmla="*/ 39 w 105"/>
                <a:gd name="T75" fmla="*/ 73 h 80"/>
                <a:gd name="T76" fmla="*/ 18 w 105"/>
                <a:gd name="T77" fmla="*/ 38 h 80"/>
                <a:gd name="T78" fmla="*/ 8 w 105"/>
                <a:gd name="T79" fmla="*/ 19 h 80"/>
                <a:gd name="T80" fmla="*/ 4 w 105"/>
                <a:gd name="T81" fmla="*/ 10 h 80"/>
                <a:gd name="T82" fmla="*/ 0 w 105"/>
                <a:gd name="T83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5" h="80">
                  <a:moveTo>
                    <a:pt x="0" y="0"/>
                  </a:moveTo>
                  <a:cubicBezTo>
                    <a:pt x="2" y="3"/>
                    <a:pt x="4" y="6"/>
                    <a:pt x="7" y="8"/>
                  </a:cubicBezTo>
                  <a:cubicBezTo>
                    <a:pt x="9" y="11"/>
                    <a:pt x="11" y="13"/>
                    <a:pt x="13" y="16"/>
                  </a:cubicBezTo>
                  <a:cubicBezTo>
                    <a:pt x="18" y="21"/>
                    <a:pt x="22" y="27"/>
                    <a:pt x="26" y="32"/>
                  </a:cubicBezTo>
                  <a:cubicBezTo>
                    <a:pt x="34" y="43"/>
                    <a:pt x="42" y="55"/>
                    <a:pt x="49" y="66"/>
                  </a:cubicBezTo>
                  <a:cubicBezTo>
                    <a:pt x="41" y="64"/>
                    <a:pt x="41" y="64"/>
                    <a:pt x="41" y="64"/>
                  </a:cubicBezTo>
                  <a:cubicBezTo>
                    <a:pt x="42" y="64"/>
                    <a:pt x="43" y="64"/>
                    <a:pt x="44" y="63"/>
                  </a:cubicBezTo>
                  <a:cubicBezTo>
                    <a:pt x="44" y="63"/>
                    <a:pt x="45" y="63"/>
                    <a:pt x="46" y="62"/>
                  </a:cubicBezTo>
                  <a:cubicBezTo>
                    <a:pt x="47" y="62"/>
                    <a:pt x="49" y="61"/>
                    <a:pt x="50" y="61"/>
                  </a:cubicBezTo>
                  <a:cubicBezTo>
                    <a:pt x="52" y="61"/>
                    <a:pt x="53" y="60"/>
                    <a:pt x="55" y="60"/>
                  </a:cubicBezTo>
                  <a:cubicBezTo>
                    <a:pt x="56" y="60"/>
                    <a:pt x="58" y="60"/>
                    <a:pt x="59" y="60"/>
                  </a:cubicBezTo>
                  <a:cubicBezTo>
                    <a:pt x="61" y="60"/>
                    <a:pt x="62" y="59"/>
                    <a:pt x="64" y="59"/>
                  </a:cubicBezTo>
                  <a:cubicBezTo>
                    <a:pt x="65" y="59"/>
                    <a:pt x="67" y="60"/>
                    <a:pt x="68" y="60"/>
                  </a:cubicBezTo>
                  <a:cubicBezTo>
                    <a:pt x="71" y="60"/>
                    <a:pt x="74" y="60"/>
                    <a:pt x="77" y="61"/>
                  </a:cubicBezTo>
                  <a:cubicBezTo>
                    <a:pt x="78" y="62"/>
                    <a:pt x="80" y="62"/>
                    <a:pt x="81" y="63"/>
                  </a:cubicBezTo>
                  <a:cubicBezTo>
                    <a:pt x="82" y="63"/>
                    <a:pt x="84" y="64"/>
                    <a:pt x="85" y="64"/>
                  </a:cubicBezTo>
                  <a:cubicBezTo>
                    <a:pt x="86" y="65"/>
                    <a:pt x="88" y="66"/>
                    <a:pt x="89" y="66"/>
                  </a:cubicBezTo>
                  <a:cubicBezTo>
                    <a:pt x="90" y="67"/>
                    <a:pt x="91" y="68"/>
                    <a:pt x="92" y="69"/>
                  </a:cubicBezTo>
                  <a:cubicBezTo>
                    <a:pt x="94" y="69"/>
                    <a:pt x="95" y="70"/>
                    <a:pt x="96" y="71"/>
                  </a:cubicBezTo>
                  <a:cubicBezTo>
                    <a:pt x="97" y="72"/>
                    <a:pt x="98" y="73"/>
                    <a:pt x="99" y="74"/>
                  </a:cubicBezTo>
                  <a:cubicBezTo>
                    <a:pt x="100" y="75"/>
                    <a:pt x="101" y="76"/>
                    <a:pt x="102" y="77"/>
                  </a:cubicBezTo>
                  <a:cubicBezTo>
                    <a:pt x="103" y="78"/>
                    <a:pt x="104" y="79"/>
                    <a:pt x="105" y="80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00" y="78"/>
                    <a:pt x="99" y="77"/>
                    <a:pt x="97" y="76"/>
                  </a:cubicBezTo>
                  <a:cubicBezTo>
                    <a:pt x="95" y="75"/>
                    <a:pt x="93" y="74"/>
                    <a:pt x="90" y="73"/>
                  </a:cubicBezTo>
                  <a:cubicBezTo>
                    <a:pt x="89" y="73"/>
                    <a:pt x="88" y="72"/>
                    <a:pt x="86" y="72"/>
                  </a:cubicBezTo>
                  <a:cubicBezTo>
                    <a:pt x="85" y="71"/>
                    <a:pt x="84" y="71"/>
                    <a:pt x="83" y="71"/>
                  </a:cubicBezTo>
                  <a:cubicBezTo>
                    <a:pt x="81" y="70"/>
                    <a:pt x="80" y="70"/>
                    <a:pt x="79" y="70"/>
                  </a:cubicBezTo>
                  <a:cubicBezTo>
                    <a:pt x="78" y="70"/>
                    <a:pt x="76" y="70"/>
                    <a:pt x="75" y="69"/>
                  </a:cubicBezTo>
                  <a:cubicBezTo>
                    <a:pt x="74" y="69"/>
                    <a:pt x="73" y="69"/>
                    <a:pt x="71" y="69"/>
                  </a:cubicBezTo>
                  <a:cubicBezTo>
                    <a:pt x="70" y="69"/>
                    <a:pt x="69" y="69"/>
                    <a:pt x="68" y="69"/>
                  </a:cubicBezTo>
                  <a:cubicBezTo>
                    <a:pt x="65" y="69"/>
                    <a:pt x="63" y="70"/>
                    <a:pt x="60" y="70"/>
                  </a:cubicBezTo>
                  <a:cubicBezTo>
                    <a:pt x="58" y="70"/>
                    <a:pt x="56" y="71"/>
                    <a:pt x="53" y="72"/>
                  </a:cubicBezTo>
                  <a:cubicBezTo>
                    <a:pt x="52" y="72"/>
                    <a:pt x="51" y="73"/>
                    <a:pt x="50" y="73"/>
                  </a:cubicBezTo>
                  <a:cubicBezTo>
                    <a:pt x="49" y="73"/>
                    <a:pt x="49" y="73"/>
                    <a:pt x="48" y="74"/>
                  </a:cubicBezTo>
                  <a:cubicBezTo>
                    <a:pt x="48" y="74"/>
                    <a:pt x="47" y="74"/>
                    <a:pt x="47" y="74"/>
                  </a:cubicBezTo>
                  <a:cubicBezTo>
                    <a:pt x="42" y="77"/>
                    <a:pt x="42" y="77"/>
                    <a:pt x="42" y="77"/>
                  </a:cubicBezTo>
                  <a:cubicBezTo>
                    <a:pt x="39" y="73"/>
                    <a:pt x="39" y="73"/>
                    <a:pt x="39" y="73"/>
                  </a:cubicBezTo>
                  <a:cubicBezTo>
                    <a:pt x="32" y="61"/>
                    <a:pt x="25" y="50"/>
                    <a:pt x="18" y="38"/>
                  </a:cubicBezTo>
                  <a:cubicBezTo>
                    <a:pt x="14" y="32"/>
                    <a:pt x="11" y="26"/>
                    <a:pt x="8" y="19"/>
                  </a:cubicBezTo>
                  <a:cubicBezTo>
                    <a:pt x="7" y="16"/>
                    <a:pt x="5" y="13"/>
                    <a:pt x="4" y="10"/>
                  </a:cubicBezTo>
                  <a:cubicBezTo>
                    <a:pt x="2" y="7"/>
                    <a:pt x="1" y="4"/>
                    <a:pt x="0" y="0"/>
                  </a:cubicBezTo>
                  <a:close/>
                </a:path>
              </a:pathLst>
            </a:custGeom>
            <a:solidFill>
              <a:srgbClr val="8F4E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77"/>
            <p:cNvSpPr/>
            <p:nvPr/>
          </p:nvSpPr>
          <p:spPr bwMode="auto">
            <a:xfrm>
              <a:off x="4745038" y="2014538"/>
              <a:ext cx="2701925" cy="2857500"/>
            </a:xfrm>
            <a:custGeom>
              <a:avLst/>
              <a:gdLst>
                <a:gd name="T0" fmla="*/ 635 w 635"/>
                <a:gd name="T1" fmla="*/ 208 h 672"/>
                <a:gd name="T2" fmla="*/ 609 w 635"/>
                <a:gd name="T3" fmla="*/ 100 h 672"/>
                <a:gd name="T4" fmla="*/ 604 w 635"/>
                <a:gd name="T5" fmla="*/ 89 h 672"/>
                <a:gd name="T6" fmla="*/ 535 w 635"/>
                <a:gd name="T7" fmla="*/ 10 h 672"/>
                <a:gd name="T8" fmla="*/ 426 w 635"/>
                <a:gd name="T9" fmla="*/ 31 h 672"/>
                <a:gd name="T10" fmla="*/ 389 w 635"/>
                <a:gd name="T11" fmla="*/ 124 h 672"/>
                <a:gd name="T12" fmla="*/ 387 w 635"/>
                <a:gd name="T13" fmla="*/ 156 h 672"/>
                <a:gd name="T14" fmla="*/ 199 w 635"/>
                <a:gd name="T15" fmla="*/ 346 h 672"/>
                <a:gd name="T16" fmla="*/ 168 w 635"/>
                <a:gd name="T17" fmla="*/ 454 h 672"/>
                <a:gd name="T18" fmla="*/ 1 w 635"/>
                <a:gd name="T19" fmla="*/ 591 h 672"/>
                <a:gd name="T20" fmla="*/ 92 w 635"/>
                <a:gd name="T21" fmla="*/ 654 h 672"/>
                <a:gd name="T22" fmla="*/ 204 w 635"/>
                <a:gd name="T23" fmla="*/ 489 h 672"/>
                <a:gd name="T24" fmla="*/ 255 w 635"/>
                <a:gd name="T25" fmla="*/ 481 h 672"/>
                <a:gd name="T26" fmla="*/ 416 w 635"/>
                <a:gd name="T27" fmla="*/ 454 h 672"/>
                <a:gd name="T28" fmla="*/ 577 w 635"/>
                <a:gd name="T29" fmla="*/ 378 h 672"/>
                <a:gd name="T30" fmla="*/ 625 w 635"/>
                <a:gd name="T31" fmla="*/ 279 h 672"/>
                <a:gd name="T32" fmla="*/ 635 w 635"/>
                <a:gd name="T33" fmla="*/ 208 h 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5" h="672">
                  <a:moveTo>
                    <a:pt x="635" y="208"/>
                  </a:moveTo>
                  <a:cubicBezTo>
                    <a:pt x="634" y="170"/>
                    <a:pt x="622" y="135"/>
                    <a:pt x="609" y="100"/>
                  </a:cubicBezTo>
                  <a:cubicBezTo>
                    <a:pt x="607" y="96"/>
                    <a:pt x="606" y="93"/>
                    <a:pt x="604" y="89"/>
                  </a:cubicBezTo>
                  <a:cubicBezTo>
                    <a:pt x="590" y="54"/>
                    <a:pt x="574" y="21"/>
                    <a:pt x="535" y="10"/>
                  </a:cubicBezTo>
                  <a:cubicBezTo>
                    <a:pt x="500" y="0"/>
                    <a:pt x="456" y="11"/>
                    <a:pt x="426" y="31"/>
                  </a:cubicBezTo>
                  <a:cubicBezTo>
                    <a:pt x="390" y="54"/>
                    <a:pt x="383" y="84"/>
                    <a:pt x="389" y="124"/>
                  </a:cubicBezTo>
                  <a:cubicBezTo>
                    <a:pt x="390" y="130"/>
                    <a:pt x="394" y="150"/>
                    <a:pt x="387" y="156"/>
                  </a:cubicBezTo>
                  <a:cubicBezTo>
                    <a:pt x="367" y="173"/>
                    <a:pt x="276" y="162"/>
                    <a:pt x="199" y="346"/>
                  </a:cubicBezTo>
                  <a:cubicBezTo>
                    <a:pt x="179" y="395"/>
                    <a:pt x="173" y="432"/>
                    <a:pt x="168" y="454"/>
                  </a:cubicBezTo>
                  <a:cubicBezTo>
                    <a:pt x="119" y="488"/>
                    <a:pt x="0" y="567"/>
                    <a:pt x="1" y="591"/>
                  </a:cubicBezTo>
                  <a:cubicBezTo>
                    <a:pt x="2" y="623"/>
                    <a:pt x="53" y="672"/>
                    <a:pt x="92" y="654"/>
                  </a:cubicBezTo>
                  <a:cubicBezTo>
                    <a:pt x="119" y="642"/>
                    <a:pt x="174" y="545"/>
                    <a:pt x="204" y="489"/>
                  </a:cubicBezTo>
                  <a:cubicBezTo>
                    <a:pt x="218" y="487"/>
                    <a:pt x="235" y="483"/>
                    <a:pt x="255" y="481"/>
                  </a:cubicBezTo>
                  <a:cubicBezTo>
                    <a:pt x="309" y="473"/>
                    <a:pt x="364" y="468"/>
                    <a:pt x="416" y="454"/>
                  </a:cubicBezTo>
                  <a:cubicBezTo>
                    <a:pt x="470" y="439"/>
                    <a:pt x="537" y="418"/>
                    <a:pt x="577" y="378"/>
                  </a:cubicBezTo>
                  <a:cubicBezTo>
                    <a:pt x="603" y="352"/>
                    <a:pt x="616" y="314"/>
                    <a:pt x="625" y="279"/>
                  </a:cubicBezTo>
                  <a:cubicBezTo>
                    <a:pt x="632" y="256"/>
                    <a:pt x="635" y="232"/>
                    <a:pt x="635" y="208"/>
                  </a:cubicBezTo>
                  <a:close/>
                </a:path>
              </a:pathLst>
            </a:custGeom>
            <a:solidFill>
              <a:srgbClr val="E4554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78"/>
            <p:cNvSpPr/>
            <p:nvPr/>
          </p:nvSpPr>
          <p:spPr bwMode="auto">
            <a:xfrm>
              <a:off x="6740525" y="2155825"/>
              <a:ext cx="696913" cy="666750"/>
            </a:xfrm>
            <a:custGeom>
              <a:avLst/>
              <a:gdLst>
                <a:gd name="T0" fmla="*/ 26 w 164"/>
                <a:gd name="T1" fmla="*/ 20 h 157"/>
                <a:gd name="T2" fmla="*/ 77 w 164"/>
                <a:gd name="T3" fmla="*/ 101 h 157"/>
                <a:gd name="T4" fmla="*/ 164 w 164"/>
                <a:gd name="T5" fmla="*/ 157 h 157"/>
                <a:gd name="T6" fmla="*/ 140 w 164"/>
                <a:gd name="T7" fmla="*/ 67 h 157"/>
                <a:gd name="T8" fmla="*/ 135 w 164"/>
                <a:gd name="T9" fmla="*/ 56 h 157"/>
                <a:gd name="T10" fmla="*/ 125 w 164"/>
                <a:gd name="T11" fmla="*/ 33 h 157"/>
                <a:gd name="T12" fmla="*/ 26 w 164"/>
                <a:gd name="T13" fmla="*/ 20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4" h="157">
                  <a:moveTo>
                    <a:pt x="26" y="20"/>
                  </a:moveTo>
                  <a:cubicBezTo>
                    <a:pt x="0" y="44"/>
                    <a:pt x="19" y="81"/>
                    <a:pt x="77" y="101"/>
                  </a:cubicBezTo>
                  <a:cubicBezTo>
                    <a:pt x="118" y="115"/>
                    <a:pt x="147" y="135"/>
                    <a:pt x="164" y="157"/>
                  </a:cubicBezTo>
                  <a:cubicBezTo>
                    <a:pt x="161" y="126"/>
                    <a:pt x="151" y="96"/>
                    <a:pt x="140" y="67"/>
                  </a:cubicBezTo>
                  <a:cubicBezTo>
                    <a:pt x="138" y="63"/>
                    <a:pt x="137" y="60"/>
                    <a:pt x="135" y="56"/>
                  </a:cubicBezTo>
                  <a:cubicBezTo>
                    <a:pt x="132" y="48"/>
                    <a:pt x="129" y="41"/>
                    <a:pt x="125" y="33"/>
                  </a:cubicBezTo>
                  <a:cubicBezTo>
                    <a:pt x="106" y="24"/>
                    <a:pt x="47" y="0"/>
                    <a:pt x="26" y="20"/>
                  </a:cubicBezTo>
                  <a:close/>
                </a:path>
              </a:pathLst>
            </a:custGeom>
            <a:solidFill>
              <a:srgbClr val="E7747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79"/>
            <p:cNvSpPr/>
            <p:nvPr/>
          </p:nvSpPr>
          <p:spPr bwMode="auto">
            <a:xfrm>
              <a:off x="5613400" y="3133725"/>
              <a:ext cx="1808163" cy="960438"/>
            </a:xfrm>
            <a:custGeom>
              <a:avLst/>
              <a:gdLst>
                <a:gd name="T0" fmla="*/ 425 w 425"/>
                <a:gd name="T1" fmla="*/ 0 h 226"/>
                <a:gd name="T2" fmla="*/ 377 w 425"/>
                <a:gd name="T3" fmla="*/ 99 h 226"/>
                <a:gd name="T4" fmla="*/ 216 w 425"/>
                <a:gd name="T5" fmla="*/ 175 h 226"/>
                <a:gd name="T6" fmla="*/ 64 w 425"/>
                <a:gd name="T7" fmla="*/ 200 h 226"/>
                <a:gd name="T8" fmla="*/ 8 w 425"/>
                <a:gd name="T9" fmla="*/ 214 h 226"/>
                <a:gd name="T10" fmla="*/ 0 w 425"/>
                <a:gd name="T11" fmla="*/ 226 h 226"/>
                <a:gd name="T12" fmla="*/ 51 w 425"/>
                <a:gd name="T13" fmla="*/ 218 h 226"/>
                <a:gd name="T14" fmla="*/ 212 w 425"/>
                <a:gd name="T15" fmla="*/ 191 h 226"/>
                <a:gd name="T16" fmla="*/ 373 w 425"/>
                <a:gd name="T17" fmla="*/ 115 h 226"/>
                <a:gd name="T18" fmla="*/ 421 w 425"/>
                <a:gd name="T19" fmla="*/ 16 h 226"/>
                <a:gd name="T20" fmla="*/ 425 w 425"/>
                <a:gd name="T21" fmla="*/ 0 h 226"/>
                <a:gd name="T22" fmla="*/ 425 w 425"/>
                <a:gd name="T23" fmla="*/ 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25" h="226">
                  <a:moveTo>
                    <a:pt x="425" y="0"/>
                  </a:moveTo>
                  <a:cubicBezTo>
                    <a:pt x="416" y="35"/>
                    <a:pt x="403" y="73"/>
                    <a:pt x="377" y="99"/>
                  </a:cubicBezTo>
                  <a:cubicBezTo>
                    <a:pt x="337" y="139"/>
                    <a:pt x="269" y="160"/>
                    <a:pt x="216" y="175"/>
                  </a:cubicBezTo>
                  <a:cubicBezTo>
                    <a:pt x="164" y="189"/>
                    <a:pt x="118" y="192"/>
                    <a:pt x="64" y="200"/>
                  </a:cubicBezTo>
                  <a:cubicBezTo>
                    <a:pt x="45" y="202"/>
                    <a:pt x="16" y="209"/>
                    <a:pt x="8" y="214"/>
                  </a:cubicBezTo>
                  <a:cubicBezTo>
                    <a:pt x="1" y="219"/>
                    <a:pt x="0" y="224"/>
                    <a:pt x="0" y="226"/>
                  </a:cubicBezTo>
                  <a:cubicBezTo>
                    <a:pt x="14" y="224"/>
                    <a:pt x="31" y="220"/>
                    <a:pt x="51" y="218"/>
                  </a:cubicBezTo>
                  <a:cubicBezTo>
                    <a:pt x="105" y="210"/>
                    <a:pt x="160" y="205"/>
                    <a:pt x="212" y="191"/>
                  </a:cubicBezTo>
                  <a:cubicBezTo>
                    <a:pt x="266" y="176"/>
                    <a:pt x="333" y="155"/>
                    <a:pt x="373" y="115"/>
                  </a:cubicBezTo>
                  <a:cubicBezTo>
                    <a:pt x="399" y="89"/>
                    <a:pt x="412" y="51"/>
                    <a:pt x="421" y="16"/>
                  </a:cubicBezTo>
                  <a:cubicBezTo>
                    <a:pt x="423" y="11"/>
                    <a:pt x="424" y="5"/>
                    <a:pt x="425" y="0"/>
                  </a:cubicBezTo>
                  <a:cubicBezTo>
                    <a:pt x="425" y="0"/>
                    <a:pt x="425" y="0"/>
                    <a:pt x="425" y="0"/>
                  </a:cubicBezTo>
                  <a:close/>
                </a:path>
              </a:pathLst>
            </a:custGeom>
            <a:solidFill>
              <a:srgbClr val="CD4B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0"/>
            <p:cNvSpPr/>
            <p:nvPr/>
          </p:nvSpPr>
          <p:spPr bwMode="auto">
            <a:xfrm>
              <a:off x="6727825" y="2155825"/>
              <a:ext cx="668338" cy="454025"/>
            </a:xfrm>
            <a:custGeom>
              <a:avLst/>
              <a:gdLst>
                <a:gd name="T0" fmla="*/ 49 w 157"/>
                <a:gd name="T1" fmla="*/ 3 h 107"/>
                <a:gd name="T2" fmla="*/ 38 w 157"/>
                <a:gd name="T3" fmla="*/ 74 h 107"/>
                <a:gd name="T4" fmla="*/ 157 w 157"/>
                <a:gd name="T5" fmla="*/ 107 h 107"/>
                <a:gd name="T6" fmla="*/ 143 w 157"/>
                <a:gd name="T7" fmla="*/ 67 h 107"/>
                <a:gd name="T8" fmla="*/ 138 w 157"/>
                <a:gd name="T9" fmla="*/ 56 h 107"/>
                <a:gd name="T10" fmla="*/ 126 w 157"/>
                <a:gd name="T11" fmla="*/ 29 h 107"/>
                <a:gd name="T12" fmla="*/ 49 w 157"/>
                <a:gd name="T13" fmla="*/ 3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57" h="107">
                  <a:moveTo>
                    <a:pt x="49" y="3"/>
                  </a:moveTo>
                  <a:cubicBezTo>
                    <a:pt x="0" y="9"/>
                    <a:pt x="11" y="55"/>
                    <a:pt x="38" y="74"/>
                  </a:cubicBezTo>
                  <a:cubicBezTo>
                    <a:pt x="61" y="89"/>
                    <a:pt x="119" y="91"/>
                    <a:pt x="157" y="107"/>
                  </a:cubicBezTo>
                  <a:cubicBezTo>
                    <a:pt x="153" y="94"/>
                    <a:pt x="148" y="80"/>
                    <a:pt x="143" y="67"/>
                  </a:cubicBezTo>
                  <a:cubicBezTo>
                    <a:pt x="141" y="63"/>
                    <a:pt x="140" y="60"/>
                    <a:pt x="138" y="56"/>
                  </a:cubicBezTo>
                  <a:cubicBezTo>
                    <a:pt x="134" y="47"/>
                    <a:pt x="131" y="38"/>
                    <a:pt x="126" y="29"/>
                  </a:cubicBezTo>
                  <a:cubicBezTo>
                    <a:pt x="110" y="17"/>
                    <a:pt x="82" y="0"/>
                    <a:pt x="49" y="3"/>
                  </a:cubicBezTo>
                  <a:close/>
                </a:path>
              </a:pathLst>
            </a:custGeom>
            <a:solidFill>
              <a:srgbClr val="EC929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1"/>
            <p:cNvSpPr/>
            <p:nvPr/>
          </p:nvSpPr>
          <p:spPr bwMode="auto">
            <a:xfrm>
              <a:off x="6149975" y="2146300"/>
              <a:ext cx="701675" cy="366713"/>
            </a:xfrm>
            <a:custGeom>
              <a:avLst/>
              <a:gdLst>
                <a:gd name="T0" fmla="*/ 100 w 165"/>
                <a:gd name="T1" fmla="*/ 16 h 86"/>
                <a:gd name="T2" fmla="*/ 57 w 165"/>
                <a:gd name="T3" fmla="*/ 7 h 86"/>
                <a:gd name="T4" fmla="*/ 11 w 165"/>
                <a:gd name="T5" fmla="*/ 7 h 86"/>
                <a:gd name="T6" fmla="*/ 73 w 165"/>
                <a:gd name="T7" fmla="*/ 77 h 86"/>
                <a:gd name="T8" fmla="*/ 154 w 165"/>
                <a:gd name="T9" fmla="*/ 75 h 86"/>
                <a:gd name="T10" fmla="*/ 116 w 165"/>
                <a:gd name="T11" fmla="*/ 27 h 86"/>
                <a:gd name="T12" fmla="*/ 100 w 165"/>
                <a:gd name="T13" fmla="*/ 1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5" h="86">
                  <a:moveTo>
                    <a:pt x="100" y="16"/>
                  </a:moveTo>
                  <a:cubicBezTo>
                    <a:pt x="87" y="10"/>
                    <a:pt x="73" y="8"/>
                    <a:pt x="57" y="7"/>
                  </a:cubicBezTo>
                  <a:cubicBezTo>
                    <a:pt x="48" y="6"/>
                    <a:pt x="20" y="0"/>
                    <a:pt x="11" y="7"/>
                  </a:cubicBezTo>
                  <a:cubicBezTo>
                    <a:pt x="0" y="15"/>
                    <a:pt x="64" y="72"/>
                    <a:pt x="73" y="77"/>
                  </a:cubicBezTo>
                  <a:cubicBezTo>
                    <a:pt x="90" y="86"/>
                    <a:pt x="137" y="84"/>
                    <a:pt x="154" y="75"/>
                  </a:cubicBezTo>
                  <a:cubicBezTo>
                    <a:pt x="165" y="69"/>
                    <a:pt x="120" y="30"/>
                    <a:pt x="116" y="27"/>
                  </a:cubicBezTo>
                  <a:cubicBezTo>
                    <a:pt x="111" y="22"/>
                    <a:pt x="106" y="19"/>
                    <a:pt x="100" y="16"/>
                  </a:cubicBezTo>
                  <a:close/>
                </a:path>
              </a:pathLst>
            </a:custGeom>
            <a:solidFill>
              <a:srgbClr val="E09E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2"/>
            <p:cNvSpPr/>
            <p:nvPr/>
          </p:nvSpPr>
          <p:spPr bwMode="auto">
            <a:xfrm>
              <a:off x="6821488" y="2193925"/>
              <a:ext cx="255588" cy="255588"/>
            </a:xfrm>
            <a:custGeom>
              <a:avLst/>
              <a:gdLst>
                <a:gd name="T0" fmla="*/ 58 w 60"/>
                <a:gd name="T1" fmla="*/ 32 h 60"/>
                <a:gd name="T2" fmla="*/ 27 w 60"/>
                <a:gd name="T3" fmla="*/ 58 h 60"/>
                <a:gd name="T4" fmla="*/ 1 w 60"/>
                <a:gd name="T5" fmla="*/ 27 h 60"/>
                <a:gd name="T6" fmla="*/ 32 w 60"/>
                <a:gd name="T7" fmla="*/ 1 h 60"/>
                <a:gd name="T8" fmla="*/ 58 w 60"/>
                <a:gd name="T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" h="60">
                  <a:moveTo>
                    <a:pt x="58" y="32"/>
                  </a:moveTo>
                  <a:cubicBezTo>
                    <a:pt x="57" y="48"/>
                    <a:pt x="43" y="60"/>
                    <a:pt x="27" y="58"/>
                  </a:cubicBezTo>
                  <a:cubicBezTo>
                    <a:pt x="12" y="57"/>
                    <a:pt x="0" y="43"/>
                    <a:pt x="1" y="27"/>
                  </a:cubicBezTo>
                  <a:cubicBezTo>
                    <a:pt x="3" y="11"/>
                    <a:pt x="17" y="0"/>
                    <a:pt x="32" y="1"/>
                  </a:cubicBezTo>
                  <a:cubicBezTo>
                    <a:pt x="48" y="3"/>
                    <a:pt x="60" y="17"/>
                    <a:pt x="58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3"/>
            <p:cNvSpPr/>
            <p:nvPr/>
          </p:nvSpPr>
          <p:spPr bwMode="auto">
            <a:xfrm>
              <a:off x="6846888" y="2219325"/>
              <a:ext cx="204788" cy="204788"/>
            </a:xfrm>
            <a:custGeom>
              <a:avLst/>
              <a:gdLst>
                <a:gd name="T0" fmla="*/ 46 w 48"/>
                <a:gd name="T1" fmla="*/ 26 h 48"/>
                <a:gd name="T2" fmla="*/ 22 w 48"/>
                <a:gd name="T3" fmla="*/ 46 h 48"/>
                <a:gd name="T4" fmla="*/ 1 w 48"/>
                <a:gd name="T5" fmla="*/ 22 h 48"/>
                <a:gd name="T6" fmla="*/ 26 w 48"/>
                <a:gd name="T7" fmla="*/ 1 h 48"/>
                <a:gd name="T8" fmla="*/ 46 w 48"/>
                <a:gd name="T9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8" h="48">
                  <a:moveTo>
                    <a:pt x="46" y="26"/>
                  </a:moveTo>
                  <a:cubicBezTo>
                    <a:pt x="45" y="38"/>
                    <a:pt x="34" y="48"/>
                    <a:pt x="22" y="46"/>
                  </a:cubicBezTo>
                  <a:cubicBezTo>
                    <a:pt x="9" y="45"/>
                    <a:pt x="0" y="34"/>
                    <a:pt x="1" y="22"/>
                  </a:cubicBezTo>
                  <a:cubicBezTo>
                    <a:pt x="2" y="9"/>
                    <a:pt x="13" y="0"/>
                    <a:pt x="26" y="1"/>
                  </a:cubicBezTo>
                  <a:cubicBezTo>
                    <a:pt x="38" y="2"/>
                    <a:pt x="48" y="13"/>
                    <a:pt x="46" y="26"/>
                  </a:cubicBezTo>
                  <a:close/>
                </a:path>
              </a:pathLst>
            </a:custGeom>
            <a:solidFill>
              <a:srgbClr val="4A355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4"/>
            <p:cNvSpPr/>
            <p:nvPr/>
          </p:nvSpPr>
          <p:spPr bwMode="auto">
            <a:xfrm>
              <a:off x="5268913" y="2593975"/>
              <a:ext cx="1684338" cy="1538288"/>
            </a:xfrm>
            <a:custGeom>
              <a:avLst/>
              <a:gdLst>
                <a:gd name="T0" fmla="*/ 219 w 396"/>
                <a:gd name="T1" fmla="*/ 29 h 362"/>
                <a:gd name="T2" fmla="*/ 368 w 396"/>
                <a:gd name="T3" fmla="*/ 126 h 362"/>
                <a:gd name="T4" fmla="*/ 27 w 396"/>
                <a:gd name="T5" fmla="*/ 339 h 362"/>
                <a:gd name="T6" fmla="*/ 219 w 396"/>
                <a:gd name="T7" fmla="*/ 29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96" h="362">
                  <a:moveTo>
                    <a:pt x="219" y="29"/>
                  </a:moveTo>
                  <a:cubicBezTo>
                    <a:pt x="299" y="0"/>
                    <a:pt x="396" y="46"/>
                    <a:pt x="368" y="126"/>
                  </a:cubicBezTo>
                  <a:cubicBezTo>
                    <a:pt x="339" y="206"/>
                    <a:pt x="69" y="362"/>
                    <a:pt x="27" y="339"/>
                  </a:cubicBezTo>
                  <a:cubicBezTo>
                    <a:pt x="0" y="324"/>
                    <a:pt x="121" y="64"/>
                    <a:pt x="219" y="29"/>
                  </a:cubicBezTo>
                  <a:close/>
                </a:path>
              </a:pathLst>
            </a:custGeom>
            <a:solidFill>
              <a:srgbClr val="C6304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85"/>
            <p:cNvSpPr/>
            <p:nvPr/>
          </p:nvSpPr>
          <p:spPr bwMode="auto">
            <a:xfrm>
              <a:off x="5362575" y="3082925"/>
              <a:ext cx="1484313" cy="1049338"/>
            </a:xfrm>
            <a:custGeom>
              <a:avLst/>
              <a:gdLst>
                <a:gd name="T0" fmla="*/ 348 w 349"/>
                <a:gd name="T1" fmla="*/ 1 h 247"/>
                <a:gd name="T2" fmla="*/ 3 w 349"/>
                <a:gd name="T3" fmla="*/ 201 h 247"/>
                <a:gd name="T4" fmla="*/ 5 w 349"/>
                <a:gd name="T5" fmla="*/ 224 h 247"/>
                <a:gd name="T6" fmla="*/ 346 w 349"/>
                <a:gd name="T7" fmla="*/ 11 h 247"/>
                <a:gd name="T8" fmla="*/ 349 w 349"/>
                <a:gd name="T9" fmla="*/ 0 h 247"/>
                <a:gd name="T10" fmla="*/ 348 w 349"/>
                <a:gd name="T11" fmla="*/ 1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49" h="247">
                  <a:moveTo>
                    <a:pt x="348" y="1"/>
                  </a:moveTo>
                  <a:cubicBezTo>
                    <a:pt x="317" y="74"/>
                    <a:pt x="77" y="199"/>
                    <a:pt x="3" y="201"/>
                  </a:cubicBezTo>
                  <a:cubicBezTo>
                    <a:pt x="0" y="213"/>
                    <a:pt x="1" y="222"/>
                    <a:pt x="5" y="224"/>
                  </a:cubicBezTo>
                  <a:cubicBezTo>
                    <a:pt x="47" y="247"/>
                    <a:pt x="317" y="91"/>
                    <a:pt x="346" y="11"/>
                  </a:cubicBezTo>
                  <a:cubicBezTo>
                    <a:pt x="347" y="7"/>
                    <a:pt x="348" y="4"/>
                    <a:pt x="349" y="0"/>
                  </a:cubicBezTo>
                  <a:cubicBezTo>
                    <a:pt x="349" y="0"/>
                    <a:pt x="348" y="1"/>
                    <a:pt x="348" y="1"/>
                  </a:cubicBezTo>
                  <a:close/>
                </a:path>
              </a:pathLst>
            </a:custGeom>
            <a:solidFill>
              <a:srgbClr val="B42D3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86"/>
            <p:cNvSpPr/>
            <p:nvPr/>
          </p:nvSpPr>
          <p:spPr bwMode="auto">
            <a:xfrm>
              <a:off x="7105650" y="3125788"/>
              <a:ext cx="73025" cy="139700"/>
            </a:xfrm>
            <a:custGeom>
              <a:avLst/>
              <a:gdLst>
                <a:gd name="T0" fmla="*/ 16 w 17"/>
                <a:gd name="T1" fmla="*/ 0 h 33"/>
                <a:gd name="T2" fmla="*/ 17 w 17"/>
                <a:gd name="T3" fmla="*/ 1 h 33"/>
                <a:gd name="T4" fmla="*/ 17 w 17"/>
                <a:gd name="T5" fmla="*/ 6 h 33"/>
                <a:gd name="T6" fmla="*/ 14 w 17"/>
                <a:gd name="T7" fmla="*/ 19 h 33"/>
                <a:gd name="T8" fmla="*/ 13 w 17"/>
                <a:gd name="T9" fmla="*/ 23 h 33"/>
                <a:gd name="T10" fmla="*/ 10 w 17"/>
                <a:gd name="T11" fmla="*/ 26 h 33"/>
                <a:gd name="T12" fmla="*/ 8 w 17"/>
                <a:gd name="T13" fmla="*/ 28 h 33"/>
                <a:gd name="T14" fmla="*/ 6 w 17"/>
                <a:gd name="T15" fmla="*/ 30 h 33"/>
                <a:gd name="T16" fmla="*/ 4 w 17"/>
                <a:gd name="T17" fmla="*/ 32 h 33"/>
                <a:gd name="T18" fmla="*/ 2 w 17"/>
                <a:gd name="T19" fmla="*/ 33 h 33"/>
                <a:gd name="T20" fmla="*/ 0 w 17"/>
                <a:gd name="T21" fmla="*/ 33 h 33"/>
                <a:gd name="T22" fmla="*/ 1 w 17"/>
                <a:gd name="T23" fmla="*/ 32 h 33"/>
                <a:gd name="T24" fmla="*/ 2 w 17"/>
                <a:gd name="T25" fmla="*/ 30 h 33"/>
                <a:gd name="T26" fmla="*/ 3 w 17"/>
                <a:gd name="T27" fmla="*/ 28 h 33"/>
                <a:gd name="T28" fmla="*/ 4 w 17"/>
                <a:gd name="T29" fmla="*/ 25 h 33"/>
                <a:gd name="T30" fmla="*/ 5 w 17"/>
                <a:gd name="T31" fmla="*/ 22 h 33"/>
                <a:gd name="T32" fmla="*/ 6 w 17"/>
                <a:gd name="T33" fmla="*/ 21 h 33"/>
                <a:gd name="T34" fmla="*/ 7 w 17"/>
                <a:gd name="T35" fmla="*/ 19 h 33"/>
                <a:gd name="T36" fmla="*/ 8 w 17"/>
                <a:gd name="T37" fmla="*/ 16 h 33"/>
                <a:gd name="T38" fmla="*/ 9 w 17"/>
                <a:gd name="T39" fmla="*/ 13 h 33"/>
                <a:gd name="T40" fmla="*/ 11 w 17"/>
                <a:gd name="T41" fmla="*/ 10 h 33"/>
                <a:gd name="T42" fmla="*/ 13 w 17"/>
                <a:gd name="T43" fmla="*/ 5 h 33"/>
                <a:gd name="T44" fmla="*/ 15 w 17"/>
                <a:gd name="T45" fmla="*/ 1 h 33"/>
                <a:gd name="T46" fmla="*/ 16 w 17"/>
                <a:gd name="T47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3">
                  <a:moveTo>
                    <a:pt x="16" y="0"/>
                  </a:moveTo>
                  <a:cubicBezTo>
                    <a:pt x="16" y="0"/>
                    <a:pt x="16" y="0"/>
                    <a:pt x="17" y="1"/>
                  </a:cubicBezTo>
                  <a:cubicBezTo>
                    <a:pt x="17" y="2"/>
                    <a:pt x="17" y="4"/>
                    <a:pt x="17" y="6"/>
                  </a:cubicBezTo>
                  <a:cubicBezTo>
                    <a:pt x="17" y="10"/>
                    <a:pt x="16" y="15"/>
                    <a:pt x="14" y="19"/>
                  </a:cubicBezTo>
                  <a:cubicBezTo>
                    <a:pt x="14" y="20"/>
                    <a:pt x="13" y="22"/>
                    <a:pt x="13" y="23"/>
                  </a:cubicBezTo>
                  <a:cubicBezTo>
                    <a:pt x="12" y="24"/>
                    <a:pt x="11" y="25"/>
                    <a:pt x="10" y="26"/>
                  </a:cubicBezTo>
                  <a:cubicBezTo>
                    <a:pt x="10" y="27"/>
                    <a:pt x="9" y="27"/>
                    <a:pt x="8" y="28"/>
                  </a:cubicBezTo>
                  <a:cubicBezTo>
                    <a:pt x="7" y="29"/>
                    <a:pt x="7" y="30"/>
                    <a:pt x="6" y="30"/>
                  </a:cubicBezTo>
                  <a:cubicBezTo>
                    <a:pt x="5" y="31"/>
                    <a:pt x="4" y="31"/>
                    <a:pt x="4" y="32"/>
                  </a:cubicBezTo>
                  <a:cubicBezTo>
                    <a:pt x="3" y="32"/>
                    <a:pt x="2" y="32"/>
                    <a:pt x="2" y="33"/>
                  </a:cubicBezTo>
                  <a:cubicBezTo>
                    <a:pt x="1" y="33"/>
                    <a:pt x="0" y="33"/>
                    <a:pt x="0" y="33"/>
                  </a:cubicBezTo>
                  <a:cubicBezTo>
                    <a:pt x="0" y="33"/>
                    <a:pt x="0" y="33"/>
                    <a:pt x="1" y="32"/>
                  </a:cubicBezTo>
                  <a:cubicBezTo>
                    <a:pt x="1" y="31"/>
                    <a:pt x="1" y="31"/>
                    <a:pt x="2" y="30"/>
                  </a:cubicBezTo>
                  <a:cubicBezTo>
                    <a:pt x="2" y="29"/>
                    <a:pt x="2" y="28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5" y="22"/>
                    <a:pt x="6" y="21"/>
                    <a:pt x="6" y="21"/>
                  </a:cubicBezTo>
                  <a:cubicBezTo>
                    <a:pt x="6" y="20"/>
                    <a:pt x="6" y="20"/>
                    <a:pt x="7" y="19"/>
                  </a:cubicBezTo>
                  <a:cubicBezTo>
                    <a:pt x="7" y="18"/>
                    <a:pt x="7" y="17"/>
                    <a:pt x="8" y="16"/>
                  </a:cubicBezTo>
                  <a:cubicBezTo>
                    <a:pt x="8" y="15"/>
                    <a:pt x="9" y="14"/>
                    <a:pt x="9" y="13"/>
                  </a:cubicBezTo>
                  <a:cubicBezTo>
                    <a:pt x="10" y="12"/>
                    <a:pt x="10" y="11"/>
                    <a:pt x="11" y="10"/>
                  </a:cubicBezTo>
                  <a:cubicBezTo>
                    <a:pt x="12" y="8"/>
                    <a:pt x="12" y="7"/>
                    <a:pt x="13" y="5"/>
                  </a:cubicBezTo>
                  <a:cubicBezTo>
                    <a:pt x="14" y="3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87"/>
            <p:cNvSpPr/>
            <p:nvPr/>
          </p:nvSpPr>
          <p:spPr bwMode="auto">
            <a:xfrm>
              <a:off x="7196138" y="32273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6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2 w 17"/>
                <a:gd name="T9" fmla="*/ 23 h 34"/>
                <a:gd name="T10" fmla="*/ 10 w 17"/>
                <a:gd name="T11" fmla="*/ 26 h 34"/>
                <a:gd name="T12" fmla="*/ 8 w 17"/>
                <a:gd name="T13" fmla="*/ 29 h 34"/>
                <a:gd name="T14" fmla="*/ 5 w 17"/>
                <a:gd name="T15" fmla="*/ 31 h 34"/>
                <a:gd name="T16" fmla="*/ 3 w 17"/>
                <a:gd name="T17" fmla="*/ 32 h 34"/>
                <a:gd name="T18" fmla="*/ 1 w 17"/>
                <a:gd name="T19" fmla="*/ 33 h 34"/>
                <a:gd name="T20" fmla="*/ 0 w 17"/>
                <a:gd name="T21" fmla="*/ 34 h 34"/>
                <a:gd name="T22" fmla="*/ 0 w 17"/>
                <a:gd name="T23" fmla="*/ 32 h 34"/>
                <a:gd name="T24" fmla="*/ 1 w 17"/>
                <a:gd name="T25" fmla="*/ 30 h 34"/>
                <a:gd name="T26" fmla="*/ 2 w 17"/>
                <a:gd name="T27" fmla="*/ 28 h 34"/>
                <a:gd name="T28" fmla="*/ 3 w 17"/>
                <a:gd name="T29" fmla="*/ 26 h 34"/>
                <a:gd name="T30" fmla="*/ 5 w 17"/>
                <a:gd name="T31" fmla="*/ 23 h 34"/>
                <a:gd name="T32" fmla="*/ 5 w 17"/>
                <a:gd name="T33" fmla="*/ 21 h 34"/>
                <a:gd name="T34" fmla="*/ 6 w 17"/>
                <a:gd name="T35" fmla="*/ 20 h 34"/>
                <a:gd name="T36" fmla="*/ 7 w 17"/>
                <a:gd name="T37" fmla="*/ 17 h 34"/>
                <a:gd name="T38" fmla="*/ 9 w 17"/>
                <a:gd name="T39" fmla="*/ 14 h 34"/>
                <a:gd name="T40" fmla="*/ 10 w 17"/>
                <a:gd name="T41" fmla="*/ 11 h 34"/>
                <a:gd name="T42" fmla="*/ 13 w 17"/>
                <a:gd name="T43" fmla="*/ 6 h 34"/>
                <a:gd name="T44" fmla="*/ 15 w 17"/>
                <a:gd name="T45" fmla="*/ 2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6" y="1"/>
                    <a:pt x="16" y="2"/>
                  </a:cubicBezTo>
                  <a:cubicBezTo>
                    <a:pt x="16" y="3"/>
                    <a:pt x="17" y="5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3" y="21"/>
                    <a:pt x="13" y="22"/>
                    <a:pt x="12" y="23"/>
                  </a:cubicBezTo>
                  <a:cubicBezTo>
                    <a:pt x="11" y="24"/>
                    <a:pt x="11" y="25"/>
                    <a:pt x="10" y="26"/>
                  </a:cubicBezTo>
                  <a:cubicBezTo>
                    <a:pt x="9" y="27"/>
                    <a:pt x="8" y="28"/>
                    <a:pt x="8" y="29"/>
                  </a:cubicBezTo>
                  <a:cubicBezTo>
                    <a:pt x="7" y="29"/>
                    <a:pt x="6" y="30"/>
                    <a:pt x="5" y="31"/>
                  </a:cubicBezTo>
                  <a:cubicBezTo>
                    <a:pt x="5" y="31"/>
                    <a:pt x="4" y="32"/>
                    <a:pt x="3" y="32"/>
                  </a:cubicBezTo>
                  <a:cubicBezTo>
                    <a:pt x="2" y="33"/>
                    <a:pt x="2" y="33"/>
                    <a:pt x="1" y="33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4"/>
                    <a:pt x="0" y="33"/>
                    <a:pt x="0" y="32"/>
                  </a:cubicBezTo>
                  <a:cubicBezTo>
                    <a:pt x="1" y="32"/>
                    <a:pt x="1" y="31"/>
                    <a:pt x="1" y="30"/>
                  </a:cubicBezTo>
                  <a:cubicBezTo>
                    <a:pt x="1" y="30"/>
                    <a:pt x="2" y="29"/>
                    <a:pt x="2" y="28"/>
                  </a:cubicBezTo>
                  <a:cubicBezTo>
                    <a:pt x="3" y="27"/>
                    <a:pt x="3" y="26"/>
                    <a:pt x="3" y="26"/>
                  </a:cubicBezTo>
                  <a:cubicBezTo>
                    <a:pt x="4" y="25"/>
                    <a:pt x="4" y="24"/>
                    <a:pt x="5" y="23"/>
                  </a:cubicBezTo>
                  <a:cubicBezTo>
                    <a:pt x="5" y="22"/>
                    <a:pt x="5" y="22"/>
                    <a:pt x="5" y="21"/>
                  </a:cubicBezTo>
                  <a:cubicBezTo>
                    <a:pt x="5" y="21"/>
                    <a:pt x="6" y="20"/>
                    <a:pt x="6" y="20"/>
                  </a:cubicBezTo>
                  <a:cubicBezTo>
                    <a:pt x="6" y="19"/>
                    <a:pt x="7" y="18"/>
                    <a:pt x="7" y="17"/>
                  </a:cubicBezTo>
                  <a:cubicBezTo>
                    <a:pt x="8" y="16"/>
                    <a:pt x="8" y="15"/>
                    <a:pt x="9" y="14"/>
                  </a:cubicBezTo>
                  <a:cubicBezTo>
                    <a:pt x="9" y="13"/>
                    <a:pt x="10" y="12"/>
                    <a:pt x="10" y="11"/>
                  </a:cubicBezTo>
                  <a:cubicBezTo>
                    <a:pt x="11" y="9"/>
                    <a:pt x="12" y="7"/>
                    <a:pt x="13" y="6"/>
                  </a:cubicBezTo>
                  <a:cubicBezTo>
                    <a:pt x="13" y="4"/>
                    <a:pt x="14" y="3"/>
                    <a:pt x="15" y="2"/>
                  </a:cubicBezTo>
                  <a:cubicBezTo>
                    <a:pt x="15" y="1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88"/>
            <p:cNvSpPr/>
            <p:nvPr/>
          </p:nvSpPr>
          <p:spPr bwMode="auto">
            <a:xfrm>
              <a:off x="7059613" y="3341688"/>
              <a:ext cx="71438" cy="144463"/>
            </a:xfrm>
            <a:custGeom>
              <a:avLst/>
              <a:gdLst>
                <a:gd name="T0" fmla="*/ 16 w 17"/>
                <a:gd name="T1" fmla="*/ 0 h 34"/>
                <a:gd name="T2" fmla="*/ 17 w 17"/>
                <a:gd name="T3" fmla="*/ 2 h 34"/>
                <a:gd name="T4" fmla="*/ 17 w 17"/>
                <a:gd name="T5" fmla="*/ 6 h 34"/>
                <a:gd name="T6" fmla="*/ 14 w 17"/>
                <a:gd name="T7" fmla="*/ 20 h 34"/>
                <a:gd name="T8" fmla="*/ 13 w 17"/>
                <a:gd name="T9" fmla="*/ 23 h 34"/>
                <a:gd name="T10" fmla="*/ 11 w 17"/>
                <a:gd name="T11" fmla="*/ 26 h 34"/>
                <a:gd name="T12" fmla="*/ 8 w 17"/>
                <a:gd name="T13" fmla="*/ 28 h 34"/>
                <a:gd name="T14" fmla="*/ 6 w 17"/>
                <a:gd name="T15" fmla="*/ 30 h 34"/>
                <a:gd name="T16" fmla="*/ 4 w 17"/>
                <a:gd name="T17" fmla="*/ 32 h 34"/>
                <a:gd name="T18" fmla="*/ 2 w 17"/>
                <a:gd name="T19" fmla="*/ 33 h 34"/>
                <a:gd name="T20" fmla="*/ 0 w 17"/>
                <a:gd name="T21" fmla="*/ 34 h 34"/>
                <a:gd name="T22" fmla="*/ 1 w 17"/>
                <a:gd name="T23" fmla="*/ 32 h 34"/>
                <a:gd name="T24" fmla="*/ 2 w 17"/>
                <a:gd name="T25" fmla="*/ 30 h 34"/>
                <a:gd name="T26" fmla="*/ 3 w 17"/>
                <a:gd name="T27" fmla="*/ 28 h 34"/>
                <a:gd name="T28" fmla="*/ 4 w 17"/>
                <a:gd name="T29" fmla="*/ 25 h 34"/>
                <a:gd name="T30" fmla="*/ 5 w 17"/>
                <a:gd name="T31" fmla="*/ 23 h 34"/>
                <a:gd name="T32" fmla="*/ 6 w 17"/>
                <a:gd name="T33" fmla="*/ 21 h 34"/>
                <a:gd name="T34" fmla="*/ 7 w 17"/>
                <a:gd name="T35" fmla="*/ 20 h 34"/>
                <a:gd name="T36" fmla="*/ 8 w 17"/>
                <a:gd name="T37" fmla="*/ 17 h 34"/>
                <a:gd name="T38" fmla="*/ 9 w 17"/>
                <a:gd name="T39" fmla="*/ 14 h 34"/>
                <a:gd name="T40" fmla="*/ 11 w 17"/>
                <a:gd name="T41" fmla="*/ 11 h 34"/>
                <a:gd name="T42" fmla="*/ 13 w 17"/>
                <a:gd name="T43" fmla="*/ 5 h 34"/>
                <a:gd name="T44" fmla="*/ 15 w 17"/>
                <a:gd name="T45" fmla="*/ 1 h 34"/>
                <a:gd name="T46" fmla="*/ 16 w 17"/>
                <a:gd name="T4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7" h="34">
                  <a:moveTo>
                    <a:pt x="16" y="0"/>
                  </a:moveTo>
                  <a:cubicBezTo>
                    <a:pt x="16" y="0"/>
                    <a:pt x="17" y="1"/>
                    <a:pt x="17" y="2"/>
                  </a:cubicBezTo>
                  <a:cubicBezTo>
                    <a:pt x="17" y="3"/>
                    <a:pt x="17" y="4"/>
                    <a:pt x="17" y="6"/>
                  </a:cubicBezTo>
                  <a:cubicBezTo>
                    <a:pt x="17" y="10"/>
                    <a:pt x="16" y="15"/>
                    <a:pt x="14" y="20"/>
                  </a:cubicBezTo>
                  <a:cubicBezTo>
                    <a:pt x="14" y="21"/>
                    <a:pt x="13" y="22"/>
                    <a:pt x="13" y="23"/>
                  </a:cubicBezTo>
                  <a:cubicBezTo>
                    <a:pt x="12" y="24"/>
                    <a:pt x="11" y="25"/>
                    <a:pt x="11" y="26"/>
                  </a:cubicBezTo>
                  <a:cubicBezTo>
                    <a:pt x="10" y="27"/>
                    <a:pt x="9" y="28"/>
                    <a:pt x="8" y="28"/>
                  </a:cubicBezTo>
                  <a:cubicBezTo>
                    <a:pt x="8" y="29"/>
                    <a:pt x="7" y="30"/>
                    <a:pt x="6" y="30"/>
                  </a:cubicBezTo>
                  <a:cubicBezTo>
                    <a:pt x="5" y="31"/>
                    <a:pt x="4" y="32"/>
                    <a:pt x="4" y="32"/>
                  </a:cubicBezTo>
                  <a:cubicBezTo>
                    <a:pt x="3" y="32"/>
                    <a:pt x="3" y="33"/>
                    <a:pt x="2" y="33"/>
                  </a:cubicBezTo>
                  <a:cubicBezTo>
                    <a:pt x="1" y="33"/>
                    <a:pt x="0" y="34"/>
                    <a:pt x="0" y="34"/>
                  </a:cubicBezTo>
                  <a:cubicBezTo>
                    <a:pt x="0" y="34"/>
                    <a:pt x="1" y="33"/>
                    <a:pt x="1" y="32"/>
                  </a:cubicBezTo>
                  <a:cubicBezTo>
                    <a:pt x="1" y="31"/>
                    <a:pt x="2" y="31"/>
                    <a:pt x="2" y="30"/>
                  </a:cubicBezTo>
                  <a:cubicBezTo>
                    <a:pt x="2" y="29"/>
                    <a:pt x="2" y="29"/>
                    <a:pt x="3" y="28"/>
                  </a:cubicBezTo>
                  <a:cubicBezTo>
                    <a:pt x="3" y="27"/>
                    <a:pt x="4" y="26"/>
                    <a:pt x="4" y="25"/>
                  </a:cubicBezTo>
                  <a:cubicBezTo>
                    <a:pt x="4" y="25"/>
                    <a:pt x="5" y="24"/>
                    <a:pt x="5" y="23"/>
                  </a:cubicBezTo>
                  <a:cubicBezTo>
                    <a:pt x="6" y="22"/>
                    <a:pt x="6" y="22"/>
                    <a:pt x="6" y="21"/>
                  </a:cubicBezTo>
                  <a:cubicBezTo>
                    <a:pt x="6" y="21"/>
                    <a:pt x="6" y="20"/>
                    <a:pt x="7" y="20"/>
                  </a:cubicBezTo>
                  <a:cubicBezTo>
                    <a:pt x="7" y="19"/>
                    <a:pt x="8" y="18"/>
                    <a:pt x="8" y="17"/>
                  </a:cubicBezTo>
                  <a:cubicBezTo>
                    <a:pt x="9" y="16"/>
                    <a:pt x="9" y="15"/>
                    <a:pt x="9" y="14"/>
                  </a:cubicBezTo>
                  <a:cubicBezTo>
                    <a:pt x="10" y="13"/>
                    <a:pt x="10" y="12"/>
                    <a:pt x="11" y="11"/>
                  </a:cubicBezTo>
                  <a:cubicBezTo>
                    <a:pt x="12" y="9"/>
                    <a:pt x="13" y="7"/>
                    <a:pt x="13" y="5"/>
                  </a:cubicBezTo>
                  <a:cubicBezTo>
                    <a:pt x="14" y="4"/>
                    <a:pt x="15" y="2"/>
                    <a:pt x="15" y="1"/>
                  </a:cubicBezTo>
                  <a:cubicBezTo>
                    <a:pt x="16" y="0"/>
                    <a:pt x="16" y="0"/>
                    <a:pt x="16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89"/>
            <p:cNvSpPr/>
            <p:nvPr/>
          </p:nvSpPr>
          <p:spPr bwMode="auto">
            <a:xfrm>
              <a:off x="6902450" y="3440113"/>
              <a:ext cx="96838" cy="122238"/>
            </a:xfrm>
            <a:custGeom>
              <a:avLst/>
              <a:gdLst>
                <a:gd name="T0" fmla="*/ 23 w 23"/>
                <a:gd name="T1" fmla="*/ 0 h 29"/>
                <a:gd name="T2" fmla="*/ 23 w 23"/>
                <a:gd name="T3" fmla="*/ 2 h 29"/>
                <a:gd name="T4" fmla="*/ 23 w 23"/>
                <a:gd name="T5" fmla="*/ 7 h 29"/>
                <a:gd name="T6" fmla="*/ 17 w 23"/>
                <a:gd name="T7" fmla="*/ 19 h 29"/>
                <a:gd name="T8" fmla="*/ 14 w 23"/>
                <a:gd name="T9" fmla="*/ 22 h 29"/>
                <a:gd name="T10" fmla="*/ 11 w 23"/>
                <a:gd name="T11" fmla="*/ 24 h 29"/>
                <a:gd name="T12" fmla="*/ 9 w 23"/>
                <a:gd name="T13" fmla="*/ 26 h 29"/>
                <a:gd name="T14" fmla="*/ 6 w 23"/>
                <a:gd name="T15" fmla="*/ 28 h 29"/>
                <a:gd name="T16" fmla="*/ 3 w 23"/>
                <a:gd name="T17" fmla="*/ 28 h 29"/>
                <a:gd name="T18" fmla="*/ 1 w 23"/>
                <a:gd name="T19" fmla="*/ 29 h 29"/>
                <a:gd name="T20" fmla="*/ 0 w 23"/>
                <a:gd name="T21" fmla="*/ 29 h 29"/>
                <a:gd name="T22" fmla="*/ 1 w 23"/>
                <a:gd name="T23" fmla="*/ 28 h 29"/>
                <a:gd name="T24" fmla="*/ 2 w 23"/>
                <a:gd name="T25" fmla="*/ 26 h 29"/>
                <a:gd name="T26" fmla="*/ 3 w 23"/>
                <a:gd name="T27" fmla="*/ 24 h 29"/>
                <a:gd name="T28" fmla="*/ 5 w 23"/>
                <a:gd name="T29" fmla="*/ 22 h 29"/>
                <a:gd name="T30" fmla="*/ 7 w 23"/>
                <a:gd name="T31" fmla="*/ 20 h 29"/>
                <a:gd name="T32" fmla="*/ 8 w 23"/>
                <a:gd name="T33" fmla="*/ 19 h 29"/>
                <a:gd name="T34" fmla="*/ 9 w 23"/>
                <a:gd name="T35" fmla="*/ 17 h 29"/>
                <a:gd name="T36" fmla="*/ 11 w 23"/>
                <a:gd name="T37" fmla="*/ 15 h 29"/>
                <a:gd name="T38" fmla="*/ 13 w 23"/>
                <a:gd name="T39" fmla="*/ 12 h 29"/>
                <a:gd name="T40" fmla="*/ 15 w 23"/>
                <a:gd name="T41" fmla="*/ 10 h 29"/>
                <a:gd name="T42" fmla="*/ 19 w 23"/>
                <a:gd name="T43" fmla="*/ 5 h 29"/>
                <a:gd name="T44" fmla="*/ 22 w 23"/>
                <a:gd name="T45" fmla="*/ 2 h 29"/>
                <a:gd name="T46" fmla="*/ 23 w 23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3" h="29">
                  <a:moveTo>
                    <a:pt x="23" y="0"/>
                  </a:moveTo>
                  <a:cubicBezTo>
                    <a:pt x="23" y="0"/>
                    <a:pt x="23" y="1"/>
                    <a:pt x="23" y="2"/>
                  </a:cubicBezTo>
                  <a:cubicBezTo>
                    <a:pt x="23" y="3"/>
                    <a:pt x="23" y="5"/>
                    <a:pt x="23" y="7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5" y="21"/>
                    <a:pt x="14" y="22"/>
                  </a:cubicBezTo>
                  <a:cubicBezTo>
                    <a:pt x="13" y="23"/>
                    <a:pt x="12" y="24"/>
                    <a:pt x="11" y="24"/>
                  </a:cubicBezTo>
                  <a:cubicBezTo>
                    <a:pt x="10" y="25"/>
                    <a:pt x="9" y="26"/>
                    <a:pt x="9" y="26"/>
                  </a:cubicBezTo>
                  <a:cubicBezTo>
                    <a:pt x="8" y="27"/>
                    <a:pt x="7" y="27"/>
                    <a:pt x="6" y="28"/>
                  </a:cubicBezTo>
                  <a:cubicBezTo>
                    <a:pt x="5" y="28"/>
                    <a:pt x="4" y="28"/>
                    <a:pt x="3" y="28"/>
                  </a:cubicBezTo>
                  <a:cubicBezTo>
                    <a:pt x="3" y="29"/>
                    <a:pt x="2" y="29"/>
                    <a:pt x="1" y="29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1" y="28"/>
                  </a:cubicBezTo>
                  <a:cubicBezTo>
                    <a:pt x="1" y="27"/>
                    <a:pt x="1" y="27"/>
                    <a:pt x="2" y="26"/>
                  </a:cubicBezTo>
                  <a:cubicBezTo>
                    <a:pt x="2" y="26"/>
                    <a:pt x="3" y="25"/>
                    <a:pt x="3" y="24"/>
                  </a:cubicBezTo>
                  <a:cubicBezTo>
                    <a:pt x="4" y="24"/>
                    <a:pt x="5" y="23"/>
                    <a:pt x="5" y="22"/>
                  </a:cubicBezTo>
                  <a:cubicBezTo>
                    <a:pt x="6" y="21"/>
                    <a:pt x="6" y="21"/>
                    <a:pt x="7" y="20"/>
                  </a:cubicBezTo>
                  <a:cubicBezTo>
                    <a:pt x="7" y="19"/>
                    <a:pt x="8" y="19"/>
                    <a:pt x="8" y="19"/>
                  </a:cubicBezTo>
                  <a:cubicBezTo>
                    <a:pt x="8" y="18"/>
                    <a:pt x="9" y="18"/>
                    <a:pt x="9" y="17"/>
                  </a:cubicBezTo>
                  <a:cubicBezTo>
                    <a:pt x="10" y="16"/>
                    <a:pt x="10" y="16"/>
                    <a:pt x="11" y="15"/>
                  </a:cubicBezTo>
                  <a:cubicBezTo>
                    <a:pt x="12" y="14"/>
                    <a:pt x="13" y="13"/>
                    <a:pt x="13" y="12"/>
                  </a:cubicBezTo>
                  <a:cubicBezTo>
                    <a:pt x="14" y="11"/>
                    <a:pt x="15" y="10"/>
                    <a:pt x="15" y="10"/>
                  </a:cubicBezTo>
                  <a:cubicBezTo>
                    <a:pt x="17" y="8"/>
                    <a:pt x="18" y="6"/>
                    <a:pt x="19" y="5"/>
                  </a:cubicBezTo>
                  <a:cubicBezTo>
                    <a:pt x="20" y="4"/>
                    <a:pt x="21" y="3"/>
                    <a:pt x="22" y="2"/>
                  </a:cubicBezTo>
                  <a:cubicBezTo>
                    <a:pt x="23" y="1"/>
                    <a:pt x="23" y="0"/>
                    <a:pt x="23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0"/>
            <p:cNvSpPr/>
            <p:nvPr/>
          </p:nvSpPr>
          <p:spPr bwMode="auto">
            <a:xfrm>
              <a:off x="7021513" y="3529013"/>
              <a:ext cx="101600" cy="123825"/>
            </a:xfrm>
            <a:custGeom>
              <a:avLst/>
              <a:gdLst>
                <a:gd name="T0" fmla="*/ 24 w 24"/>
                <a:gd name="T1" fmla="*/ 0 h 29"/>
                <a:gd name="T2" fmla="*/ 24 w 24"/>
                <a:gd name="T3" fmla="*/ 2 h 29"/>
                <a:gd name="T4" fmla="*/ 23 w 24"/>
                <a:gd name="T5" fmla="*/ 6 h 29"/>
                <a:gd name="T6" fmla="*/ 17 w 24"/>
                <a:gd name="T7" fmla="*/ 19 h 29"/>
                <a:gd name="T8" fmla="*/ 15 w 24"/>
                <a:gd name="T9" fmla="*/ 21 h 29"/>
                <a:gd name="T10" fmla="*/ 12 w 24"/>
                <a:gd name="T11" fmla="*/ 24 h 29"/>
                <a:gd name="T12" fmla="*/ 9 w 24"/>
                <a:gd name="T13" fmla="*/ 26 h 29"/>
                <a:gd name="T14" fmla="*/ 6 w 24"/>
                <a:gd name="T15" fmla="*/ 27 h 29"/>
                <a:gd name="T16" fmla="*/ 4 w 24"/>
                <a:gd name="T17" fmla="*/ 28 h 29"/>
                <a:gd name="T18" fmla="*/ 2 w 24"/>
                <a:gd name="T19" fmla="*/ 28 h 29"/>
                <a:gd name="T20" fmla="*/ 0 w 24"/>
                <a:gd name="T21" fmla="*/ 29 h 29"/>
                <a:gd name="T22" fmla="*/ 1 w 24"/>
                <a:gd name="T23" fmla="*/ 27 h 29"/>
                <a:gd name="T24" fmla="*/ 2 w 24"/>
                <a:gd name="T25" fmla="*/ 26 h 29"/>
                <a:gd name="T26" fmla="*/ 4 w 24"/>
                <a:gd name="T27" fmla="*/ 24 h 29"/>
                <a:gd name="T28" fmla="*/ 6 w 24"/>
                <a:gd name="T29" fmla="*/ 22 h 29"/>
                <a:gd name="T30" fmla="*/ 8 w 24"/>
                <a:gd name="T31" fmla="*/ 19 h 29"/>
                <a:gd name="T32" fmla="*/ 9 w 24"/>
                <a:gd name="T33" fmla="*/ 18 h 29"/>
                <a:gd name="T34" fmla="*/ 10 w 24"/>
                <a:gd name="T35" fmla="*/ 17 h 29"/>
                <a:gd name="T36" fmla="*/ 12 w 24"/>
                <a:gd name="T37" fmla="*/ 14 h 29"/>
                <a:gd name="T38" fmla="*/ 14 w 24"/>
                <a:gd name="T39" fmla="*/ 12 h 29"/>
                <a:gd name="T40" fmla="*/ 16 w 24"/>
                <a:gd name="T41" fmla="*/ 9 h 29"/>
                <a:gd name="T42" fmla="*/ 20 w 24"/>
                <a:gd name="T43" fmla="*/ 4 h 29"/>
                <a:gd name="T44" fmla="*/ 23 w 24"/>
                <a:gd name="T45" fmla="*/ 1 h 29"/>
                <a:gd name="T46" fmla="*/ 24 w 24"/>
                <a:gd name="T47" fmla="*/ 0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24" h="29">
                  <a:moveTo>
                    <a:pt x="24" y="0"/>
                  </a:moveTo>
                  <a:cubicBezTo>
                    <a:pt x="24" y="0"/>
                    <a:pt x="24" y="1"/>
                    <a:pt x="24" y="2"/>
                  </a:cubicBezTo>
                  <a:cubicBezTo>
                    <a:pt x="24" y="3"/>
                    <a:pt x="24" y="4"/>
                    <a:pt x="23" y="6"/>
                  </a:cubicBezTo>
                  <a:cubicBezTo>
                    <a:pt x="22" y="10"/>
                    <a:pt x="20" y="15"/>
                    <a:pt x="17" y="19"/>
                  </a:cubicBezTo>
                  <a:cubicBezTo>
                    <a:pt x="16" y="20"/>
                    <a:pt x="16" y="21"/>
                    <a:pt x="15" y="21"/>
                  </a:cubicBezTo>
                  <a:cubicBezTo>
                    <a:pt x="14" y="22"/>
                    <a:pt x="13" y="23"/>
                    <a:pt x="12" y="24"/>
                  </a:cubicBezTo>
                  <a:cubicBezTo>
                    <a:pt x="11" y="25"/>
                    <a:pt x="10" y="25"/>
                    <a:pt x="9" y="26"/>
                  </a:cubicBezTo>
                  <a:cubicBezTo>
                    <a:pt x="8" y="26"/>
                    <a:pt x="7" y="27"/>
                    <a:pt x="6" y="27"/>
                  </a:cubicBezTo>
                  <a:cubicBezTo>
                    <a:pt x="5" y="27"/>
                    <a:pt x="5" y="28"/>
                    <a:pt x="4" y="28"/>
                  </a:cubicBezTo>
                  <a:cubicBezTo>
                    <a:pt x="3" y="28"/>
                    <a:pt x="2" y="28"/>
                    <a:pt x="2" y="28"/>
                  </a:cubicBezTo>
                  <a:cubicBezTo>
                    <a:pt x="1" y="29"/>
                    <a:pt x="0" y="29"/>
                    <a:pt x="0" y="29"/>
                  </a:cubicBezTo>
                  <a:cubicBezTo>
                    <a:pt x="0" y="29"/>
                    <a:pt x="1" y="28"/>
                    <a:pt x="1" y="27"/>
                  </a:cubicBezTo>
                  <a:cubicBezTo>
                    <a:pt x="2" y="27"/>
                    <a:pt x="2" y="26"/>
                    <a:pt x="2" y="26"/>
                  </a:cubicBezTo>
                  <a:cubicBezTo>
                    <a:pt x="3" y="25"/>
                    <a:pt x="3" y="25"/>
                    <a:pt x="4" y="24"/>
                  </a:cubicBezTo>
                  <a:cubicBezTo>
                    <a:pt x="5" y="23"/>
                    <a:pt x="5" y="22"/>
                    <a:pt x="6" y="22"/>
                  </a:cubicBezTo>
                  <a:cubicBezTo>
                    <a:pt x="6" y="21"/>
                    <a:pt x="7" y="20"/>
                    <a:pt x="8" y="19"/>
                  </a:cubicBezTo>
                  <a:cubicBezTo>
                    <a:pt x="8" y="19"/>
                    <a:pt x="8" y="19"/>
                    <a:pt x="9" y="18"/>
                  </a:cubicBezTo>
                  <a:cubicBezTo>
                    <a:pt x="9" y="18"/>
                    <a:pt x="9" y="17"/>
                    <a:pt x="10" y="17"/>
                  </a:cubicBezTo>
                  <a:cubicBezTo>
                    <a:pt x="10" y="16"/>
                    <a:pt x="11" y="15"/>
                    <a:pt x="12" y="14"/>
                  </a:cubicBezTo>
                  <a:cubicBezTo>
                    <a:pt x="12" y="13"/>
                    <a:pt x="13" y="12"/>
                    <a:pt x="14" y="12"/>
                  </a:cubicBezTo>
                  <a:cubicBezTo>
                    <a:pt x="14" y="11"/>
                    <a:pt x="15" y="10"/>
                    <a:pt x="16" y="9"/>
                  </a:cubicBezTo>
                  <a:cubicBezTo>
                    <a:pt x="17" y="7"/>
                    <a:pt x="18" y="6"/>
                    <a:pt x="20" y="4"/>
                  </a:cubicBezTo>
                  <a:cubicBezTo>
                    <a:pt x="21" y="3"/>
                    <a:pt x="22" y="2"/>
                    <a:pt x="23" y="1"/>
                  </a:cubicBezTo>
                  <a:cubicBezTo>
                    <a:pt x="23" y="0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1"/>
            <p:cNvSpPr/>
            <p:nvPr/>
          </p:nvSpPr>
          <p:spPr bwMode="auto">
            <a:xfrm>
              <a:off x="6821488" y="3622675"/>
              <a:ext cx="136525" cy="93663"/>
            </a:xfrm>
            <a:custGeom>
              <a:avLst/>
              <a:gdLst>
                <a:gd name="T0" fmla="*/ 32 w 32"/>
                <a:gd name="T1" fmla="*/ 0 h 22"/>
                <a:gd name="T2" fmla="*/ 32 w 32"/>
                <a:gd name="T3" fmla="*/ 2 h 22"/>
                <a:gd name="T4" fmla="*/ 30 w 32"/>
                <a:gd name="T5" fmla="*/ 6 h 22"/>
                <a:gd name="T6" fmla="*/ 21 w 32"/>
                <a:gd name="T7" fmla="*/ 17 h 22"/>
                <a:gd name="T8" fmla="*/ 17 w 32"/>
                <a:gd name="T9" fmla="*/ 19 h 22"/>
                <a:gd name="T10" fmla="*/ 14 w 32"/>
                <a:gd name="T11" fmla="*/ 20 h 22"/>
                <a:gd name="T12" fmla="*/ 10 w 32"/>
                <a:gd name="T13" fmla="*/ 21 h 22"/>
                <a:gd name="T14" fmla="*/ 9 w 32"/>
                <a:gd name="T15" fmla="*/ 22 h 22"/>
                <a:gd name="T16" fmla="*/ 7 w 32"/>
                <a:gd name="T17" fmla="*/ 22 h 22"/>
                <a:gd name="T18" fmla="*/ 2 w 32"/>
                <a:gd name="T19" fmla="*/ 21 h 22"/>
                <a:gd name="T20" fmla="*/ 0 w 32"/>
                <a:gd name="T21" fmla="*/ 21 h 22"/>
                <a:gd name="T22" fmla="*/ 2 w 32"/>
                <a:gd name="T23" fmla="*/ 20 h 22"/>
                <a:gd name="T24" fmla="*/ 4 w 32"/>
                <a:gd name="T25" fmla="*/ 19 h 22"/>
                <a:gd name="T26" fmla="*/ 6 w 32"/>
                <a:gd name="T27" fmla="*/ 17 h 22"/>
                <a:gd name="T28" fmla="*/ 8 w 32"/>
                <a:gd name="T29" fmla="*/ 16 h 22"/>
                <a:gd name="T30" fmla="*/ 11 w 32"/>
                <a:gd name="T31" fmla="*/ 14 h 22"/>
                <a:gd name="T32" fmla="*/ 14 w 32"/>
                <a:gd name="T33" fmla="*/ 12 h 22"/>
                <a:gd name="T34" fmla="*/ 16 w 32"/>
                <a:gd name="T35" fmla="*/ 10 h 22"/>
                <a:gd name="T36" fmla="*/ 22 w 32"/>
                <a:gd name="T37" fmla="*/ 7 h 22"/>
                <a:gd name="T38" fmla="*/ 25 w 32"/>
                <a:gd name="T39" fmla="*/ 5 h 22"/>
                <a:gd name="T40" fmla="*/ 27 w 32"/>
                <a:gd name="T41" fmla="*/ 3 h 22"/>
                <a:gd name="T42" fmla="*/ 31 w 32"/>
                <a:gd name="T43" fmla="*/ 1 h 22"/>
                <a:gd name="T44" fmla="*/ 32 w 32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2" h="22">
                  <a:moveTo>
                    <a:pt x="32" y="0"/>
                  </a:moveTo>
                  <a:cubicBezTo>
                    <a:pt x="32" y="0"/>
                    <a:pt x="32" y="0"/>
                    <a:pt x="32" y="2"/>
                  </a:cubicBezTo>
                  <a:cubicBezTo>
                    <a:pt x="32" y="3"/>
                    <a:pt x="31" y="4"/>
                    <a:pt x="30" y="6"/>
                  </a:cubicBezTo>
                  <a:cubicBezTo>
                    <a:pt x="29" y="10"/>
                    <a:pt x="25" y="14"/>
                    <a:pt x="21" y="17"/>
                  </a:cubicBezTo>
                  <a:cubicBezTo>
                    <a:pt x="20" y="17"/>
                    <a:pt x="18" y="18"/>
                    <a:pt x="17" y="19"/>
                  </a:cubicBezTo>
                  <a:cubicBezTo>
                    <a:pt x="16" y="19"/>
                    <a:pt x="15" y="20"/>
                    <a:pt x="14" y="20"/>
                  </a:cubicBezTo>
                  <a:cubicBezTo>
                    <a:pt x="13" y="21"/>
                    <a:pt x="11" y="21"/>
                    <a:pt x="10" y="21"/>
                  </a:cubicBezTo>
                  <a:cubicBezTo>
                    <a:pt x="10" y="21"/>
                    <a:pt x="9" y="21"/>
                    <a:pt x="9" y="22"/>
                  </a:cubicBezTo>
                  <a:cubicBezTo>
                    <a:pt x="8" y="22"/>
                    <a:pt x="8" y="22"/>
                    <a:pt x="7" y="22"/>
                  </a:cubicBezTo>
                  <a:cubicBezTo>
                    <a:pt x="5" y="22"/>
                    <a:pt x="3" y="22"/>
                    <a:pt x="2" y="21"/>
                  </a:cubicBezTo>
                  <a:cubicBezTo>
                    <a:pt x="1" y="21"/>
                    <a:pt x="0" y="21"/>
                    <a:pt x="0" y="21"/>
                  </a:cubicBezTo>
                  <a:cubicBezTo>
                    <a:pt x="0" y="21"/>
                    <a:pt x="1" y="21"/>
                    <a:pt x="2" y="20"/>
                  </a:cubicBezTo>
                  <a:cubicBezTo>
                    <a:pt x="2" y="20"/>
                    <a:pt x="3" y="19"/>
                    <a:pt x="4" y="19"/>
                  </a:cubicBezTo>
                  <a:cubicBezTo>
                    <a:pt x="4" y="18"/>
                    <a:pt x="5" y="18"/>
                    <a:pt x="6" y="17"/>
                  </a:cubicBezTo>
                  <a:cubicBezTo>
                    <a:pt x="7" y="17"/>
                    <a:pt x="7" y="16"/>
                    <a:pt x="8" y="16"/>
                  </a:cubicBezTo>
                  <a:cubicBezTo>
                    <a:pt x="9" y="15"/>
                    <a:pt x="10" y="15"/>
                    <a:pt x="11" y="14"/>
                  </a:cubicBezTo>
                  <a:cubicBezTo>
                    <a:pt x="12" y="13"/>
                    <a:pt x="13" y="13"/>
                    <a:pt x="14" y="12"/>
                  </a:cubicBezTo>
                  <a:cubicBezTo>
                    <a:pt x="14" y="12"/>
                    <a:pt x="15" y="11"/>
                    <a:pt x="16" y="10"/>
                  </a:cubicBezTo>
                  <a:cubicBezTo>
                    <a:pt x="18" y="9"/>
                    <a:pt x="20" y="8"/>
                    <a:pt x="22" y="7"/>
                  </a:cubicBezTo>
                  <a:cubicBezTo>
                    <a:pt x="23" y="6"/>
                    <a:pt x="24" y="5"/>
                    <a:pt x="25" y="5"/>
                  </a:cubicBezTo>
                  <a:cubicBezTo>
                    <a:pt x="25" y="4"/>
                    <a:pt x="26" y="4"/>
                    <a:pt x="27" y="3"/>
                  </a:cubicBezTo>
                  <a:cubicBezTo>
                    <a:pt x="28" y="2"/>
                    <a:pt x="30" y="1"/>
                    <a:pt x="31" y="1"/>
                  </a:cubicBezTo>
                  <a:cubicBezTo>
                    <a:pt x="32" y="0"/>
                    <a:pt x="32" y="0"/>
                    <a:pt x="32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2"/>
            <p:cNvSpPr/>
            <p:nvPr/>
          </p:nvSpPr>
          <p:spPr bwMode="auto">
            <a:xfrm>
              <a:off x="6646863" y="3652838"/>
              <a:ext cx="131763" cy="93663"/>
            </a:xfrm>
            <a:custGeom>
              <a:avLst/>
              <a:gdLst>
                <a:gd name="T0" fmla="*/ 31 w 31"/>
                <a:gd name="T1" fmla="*/ 0 h 22"/>
                <a:gd name="T2" fmla="*/ 31 w 31"/>
                <a:gd name="T3" fmla="*/ 2 h 22"/>
                <a:gd name="T4" fmla="*/ 29 w 31"/>
                <a:gd name="T5" fmla="*/ 6 h 22"/>
                <a:gd name="T6" fmla="*/ 20 w 31"/>
                <a:gd name="T7" fmla="*/ 17 h 22"/>
                <a:gd name="T8" fmla="*/ 16 w 31"/>
                <a:gd name="T9" fmla="*/ 19 h 22"/>
                <a:gd name="T10" fmla="*/ 13 w 31"/>
                <a:gd name="T11" fmla="*/ 20 h 22"/>
                <a:gd name="T12" fmla="*/ 9 w 31"/>
                <a:gd name="T13" fmla="*/ 21 h 22"/>
                <a:gd name="T14" fmla="*/ 8 w 31"/>
                <a:gd name="T15" fmla="*/ 22 h 22"/>
                <a:gd name="T16" fmla="*/ 6 w 31"/>
                <a:gd name="T17" fmla="*/ 22 h 22"/>
                <a:gd name="T18" fmla="*/ 1 w 31"/>
                <a:gd name="T19" fmla="*/ 21 h 22"/>
                <a:gd name="T20" fmla="*/ 0 w 31"/>
                <a:gd name="T21" fmla="*/ 21 h 22"/>
                <a:gd name="T22" fmla="*/ 1 w 31"/>
                <a:gd name="T23" fmla="*/ 20 h 22"/>
                <a:gd name="T24" fmla="*/ 3 w 31"/>
                <a:gd name="T25" fmla="*/ 19 h 22"/>
                <a:gd name="T26" fmla="*/ 5 w 31"/>
                <a:gd name="T27" fmla="*/ 17 h 22"/>
                <a:gd name="T28" fmla="*/ 7 w 31"/>
                <a:gd name="T29" fmla="*/ 16 h 22"/>
                <a:gd name="T30" fmla="*/ 10 w 31"/>
                <a:gd name="T31" fmla="*/ 14 h 22"/>
                <a:gd name="T32" fmla="*/ 13 w 31"/>
                <a:gd name="T33" fmla="*/ 12 h 22"/>
                <a:gd name="T34" fmla="*/ 15 w 31"/>
                <a:gd name="T35" fmla="*/ 10 h 22"/>
                <a:gd name="T36" fmla="*/ 21 w 31"/>
                <a:gd name="T37" fmla="*/ 7 h 22"/>
                <a:gd name="T38" fmla="*/ 24 w 31"/>
                <a:gd name="T39" fmla="*/ 5 h 22"/>
                <a:gd name="T40" fmla="*/ 26 w 31"/>
                <a:gd name="T41" fmla="*/ 3 h 22"/>
                <a:gd name="T42" fmla="*/ 30 w 31"/>
                <a:gd name="T43" fmla="*/ 1 h 22"/>
                <a:gd name="T44" fmla="*/ 31 w 31"/>
                <a:gd name="T45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31" h="22">
                  <a:moveTo>
                    <a:pt x="31" y="0"/>
                  </a:moveTo>
                  <a:cubicBezTo>
                    <a:pt x="31" y="0"/>
                    <a:pt x="31" y="1"/>
                    <a:pt x="31" y="2"/>
                  </a:cubicBezTo>
                  <a:cubicBezTo>
                    <a:pt x="31" y="3"/>
                    <a:pt x="30" y="4"/>
                    <a:pt x="29" y="6"/>
                  </a:cubicBezTo>
                  <a:cubicBezTo>
                    <a:pt x="28" y="10"/>
                    <a:pt x="24" y="14"/>
                    <a:pt x="20" y="17"/>
                  </a:cubicBezTo>
                  <a:cubicBezTo>
                    <a:pt x="19" y="18"/>
                    <a:pt x="18" y="18"/>
                    <a:pt x="16" y="19"/>
                  </a:cubicBezTo>
                  <a:cubicBezTo>
                    <a:pt x="15" y="19"/>
                    <a:pt x="14" y="20"/>
                    <a:pt x="13" y="20"/>
                  </a:cubicBezTo>
                  <a:cubicBezTo>
                    <a:pt x="12" y="21"/>
                    <a:pt x="10" y="21"/>
                    <a:pt x="9" y="21"/>
                  </a:cubicBezTo>
                  <a:cubicBezTo>
                    <a:pt x="9" y="21"/>
                    <a:pt x="8" y="22"/>
                    <a:pt x="8" y="22"/>
                  </a:cubicBezTo>
                  <a:cubicBezTo>
                    <a:pt x="7" y="22"/>
                    <a:pt x="7" y="22"/>
                    <a:pt x="6" y="22"/>
                  </a:cubicBezTo>
                  <a:cubicBezTo>
                    <a:pt x="4" y="22"/>
                    <a:pt x="2" y="22"/>
                    <a:pt x="1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1" y="20"/>
                  </a:cubicBezTo>
                  <a:cubicBezTo>
                    <a:pt x="1" y="20"/>
                    <a:pt x="2" y="19"/>
                    <a:pt x="3" y="19"/>
                  </a:cubicBezTo>
                  <a:cubicBezTo>
                    <a:pt x="3" y="18"/>
                    <a:pt x="4" y="18"/>
                    <a:pt x="5" y="17"/>
                  </a:cubicBezTo>
                  <a:cubicBezTo>
                    <a:pt x="6" y="17"/>
                    <a:pt x="6" y="16"/>
                    <a:pt x="7" y="16"/>
                  </a:cubicBezTo>
                  <a:cubicBezTo>
                    <a:pt x="8" y="15"/>
                    <a:pt x="9" y="15"/>
                    <a:pt x="10" y="14"/>
                  </a:cubicBezTo>
                  <a:cubicBezTo>
                    <a:pt x="11" y="14"/>
                    <a:pt x="12" y="13"/>
                    <a:pt x="13" y="12"/>
                  </a:cubicBezTo>
                  <a:cubicBezTo>
                    <a:pt x="13" y="12"/>
                    <a:pt x="14" y="11"/>
                    <a:pt x="15" y="10"/>
                  </a:cubicBezTo>
                  <a:cubicBezTo>
                    <a:pt x="17" y="9"/>
                    <a:pt x="19" y="8"/>
                    <a:pt x="21" y="7"/>
                  </a:cubicBezTo>
                  <a:cubicBezTo>
                    <a:pt x="22" y="6"/>
                    <a:pt x="23" y="5"/>
                    <a:pt x="24" y="5"/>
                  </a:cubicBezTo>
                  <a:cubicBezTo>
                    <a:pt x="24" y="4"/>
                    <a:pt x="25" y="4"/>
                    <a:pt x="26" y="3"/>
                  </a:cubicBezTo>
                  <a:cubicBezTo>
                    <a:pt x="28" y="2"/>
                    <a:pt x="29" y="1"/>
                    <a:pt x="30" y="1"/>
                  </a:cubicBezTo>
                  <a:cubicBezTo>
                    <a:pt x="31" y="0"/>
                    <a:pt x="31" y="0"/>
                    <a:pt x="31" y="0"/>
                  </a:cubicBezTo>
                  <a:close/>
                </a:path>
              </a:pathLst>
            </a:custGeom>
            <a:solidFill>
              <a:srgbClr val="EC8B7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3"/>
            <p:cNvSpPr/>
            <p:nvPr/>
          </p:nvSpPr>
          <p:spPr bwMode="auto">
            <a:xfrm>
              <a:off x="6016625" y="2771775"/>
              <a:ext cx="723900" cy="458788"/>
            </a:xfrm>
            <a:custGeom>
              <a:avLst/>
              <a:gdLst>
                <a:gd name="T0" fmla="*/ 18 w 170"/>
                <a:gd name="T1" fmla="*/ 11 h 108"/>
                <a:gd name="T2" fmla="*/ 5 w 170"/>
                <a:gd name="T3" fmla="*/ 29 h 108"/>
                <a:gd name="T4" fmla="*/ 6 w 170"/>
                <a:gd name="T5" fmla="*/ 42 h 108"/>
                <a:gd name="T6" fmla="*/ 8 w 170"/>
                <a:gd name="T7" fmla="*/ 43 h 108"/>
                <a:gd name="T8" fmla="*/ 19 w 170"/>
                <a:gd name="T9" fmla="*/ 43 h 108"/>
                <a:gd name="T10" fmla="*/ 40 w 170"/>
                <a:gd name="T11" fmla="*/ 38 h 108"/>
                <a:gd name="T12" fmla="*/ 69 w 170"/>
                <a:gd name="T13" fmla="*/ 27 h 108"/>
                <a:gd name="T14" fmla="*/ 73 w 170"/>
                <a:gd name="T15" fmla="*/ 33 h 108"/>
                <a:gd name="T16" fmla="*/ 67 w 170"/>
                <a:gd name="T17" fmla="*/ 46 h 108"/>
                <a:gd name="T18" fmla="*/ 67 w 170"/>
                <a:gd name="T19" fmla="*/ 71 h 108"/>
                <a:gd name="T20" fmla="*/ 77 w 170"/>
                <a:gd name="T21" fmla="*/ 77 h 108"/>
                <a:gd name="T22" fmla="*/ 79 w 170"/>
                <a:gd name="T23" fmla="*/ 77 h 108"/>
                <a:gd name="T24" fmla="*/ 84 w 170"/>
                <a:gd name="T25" fmla="*/ 77 h 108"/>
                <a:gd name="T26" fmla="*/ 103 w 170"/>
                <a:gd name="T27" fmla="*/ 70 h 108"/>
                <a:gd name="T28" fmla="*/ 119 w 170"/>
                <a:gd name="T29" fmla="*/ 55 h 108"/>
                <a:gd name="T30" fmla="*/ 133 w 170"/>
                <a:gd name="T31" fmla="*/ 33 h 108"/>
                <a:gd name="T32" fmla="*/ 129 w 170"/>
                <a:gd name="T33" fmla="*/ 59 h 108"/>
                <a:gd name="T34" fmla="*/ 128 w 170"/>
                <a:gd name="T35" fmla="*/ 81 h 108"/>
                <a:gd name="T36" fmla="*/ 133 w 170"/>
                <a:gd name="T37" fmla="*/ 101 h 108"/>
                <a:gd name="T38" fmla="*/ 135 w 170"/>
                <a:gd name="T39" fmla="*/ 102 h 108"/>
                <a:gd name="T40" fmla="*/ 136 w 170"/>
                <a:gd name="T41" fmla="*/ 103 h 108"/>
                <a:gd name="T42" fmla="*/ 136 w 170"/>
                <a:gd name="T43" fmla="*/ 103 h 108"/>
                <a:gd name="T44" fmla="*/ 136 w 170"/>
                <a:gd name="T45" fmla="*/ 103 h 108"/>
                <a:gd name="T46" fmla="*/ 137 w 170"/>
                <a:gd name="T47" fmla="*/ 103 h 108"/>
                <a:gd name="T48" fmla="*/ 143 w 170"/>
                <a:gd name="T49" fmla="*/ 100 h 108"/>
                <a:gd name="T50" fmla="*/ 157 w 170"/>
                <a:gd name="T51" fmla="*/ 83 h 108"/>
                <a:gd name="T52" fmla="*/ 170 w 170"/>
                <a:gd name="T53" fmla="*/ 56 h 108"/>
                <a:gd name="T54" fmla="*/ 159 w 170"/>
                <a:gd name="T55" fmla="*/ 85 h 108"/>
                <a:gd name="T56" fmla="*/ 146 w 170"/>
                <a:gd name="T57" fmla="*/ 104 h 108"/>
                <a:gd name="T58" fmla="*/ 137 w 170"/>
                <a:gd name="T59" fmla="*/ 108 h 108"/>
                <a:gd name="T60" fmla="*/ 135 w 170"/>
                <a:gd name="T61" fmla="*/ 108 h 108"/>
                <a:gd name="T62" fmla="*/ 135 w 170"/>
                <a:gd name="T63" fmla="*/ 108 h 108"/>
                <a:gd name="T64" fmla="*/ 135 w 170"/>
                <a:gd name="T65" fmla="*/ 107 h 108"/>
                <a:gd name="T66" fmla="*/ 133 w 170"/>
                <a:gd name="T67" fmla="*/ 107 h 108"/>
                <a:gd name="T68" fmla="*/ 129 w 170"/>
                <a:gd name="T69" fmla="*/ 105 h 108"/>
                <a:gd name="T70" fmla="*/ 121 w 170"/>
                <a:gd name="T71" fmla="*/ 82 h 108"/>
                <a:gd name="T72" fmla="*/ 122 w 170"/>
                <a:gd name="T73" fmla="*/ 58 h 108"/>
                <a:gd name="T74" fmla="*/ 129 w 170"/>
                <a:gd name="T75" fmla="*/ 53 h 108"/>
                <a:gd name="T76" fmla="*/ 120 w 170"/>
                <a:gd name="T77" fmla="*/ 66 h 108"/>
                <a:gd name="T78" fmla="*/ 93 w 170"/>
                <a:gd name="T79" fmla="*/ 84 h 108"/>
                <a:gd name="T80" fmla="*/ 80 w 170"/>
                <a:gd name="T81" fmla="*/ 85 h 108"/>
                <a:gd name="T82" fmla="*/ 77 w 170"/>
                <a:gd name="T83" fmla="*/ 85 h 108"/>
                <a:gd name="T84" fmla="*/ 68 w 170"/>
                <a:gd name="T85" fmla="*/ 82 h 108"/>
                <a:gd name="T86" fmla="*/ 56 w 170"/>
                <a:gd name="T87" fmla="*/ 68 h 108"/>
                <a:gd name="T88" fmla="*/ 60 w 170"/>
                <a:gd name="T89" fmla="*/ 43 h 108"/>
                <a:gd name="T90" fmla="*/ 67 w 170"/>
                <a:gd name="T91" fmla="*/ 29 h 108"/>
                <a:gd name="T92" fmla="*/ 57 w 170"/>
                <a:gd name="T93" fmla="*/ 40 h 108"/>
                <a:gd name="T94" fmla="*/ 27 w 170"/>
                <a:gd name="T95" fmla="*/ 48 h 108"/>
                <a:gd name="T96" fmla="*/ 11 w 170"/>
                <a:gd name="T97" fmla="*/ 48 h 108"/>
                <a:gd name="T98" fmla="*/ 4 w 170"/>
                <a:gd name="T99" fmla="*/ 46 h 108"/>
                <a:gd name="T100" fmla="*/ 2 w 170"/>
                <a:gd name="T101" fmla="*/ 44 h 108"/>
                <a:gd name="T102" fmla="*/ 1 w 170"/>
                <a:gd name="T103" fmla="*/ 43 h 108"/>
                <a:gd name="T104" fmla="*/ 1 w 170"/>
                <a:gd name="T105" fmla="*/ 43 h 108"/>
                <a:gd name="T106" fmla="*/ 1 w 170"/>
                <a:gd name="T107" fmla="*/ 43 h 108"/>
                <a:gd name="T108" fmla="*/ 0 w 170"/>
                <a:gd name="T109" fmla="*/ 36 h 108"/>
                <a:gd name="T110" fmla="*/ 6 w 170"/>
                <a:gd name="T111" fmla="*/ 21 h 108"/>
                <a:gd name="T112" fmla="*/ 29 w 170"/>
                <a:gd name="T113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70" h="108">
                  <a:moveTo>
                    <a:pt x="29" y="0"/>
                  </a:moveTo>
                  <a:cubicBezTo>
                    <a:pt x="25" y="4"/>
                    <a:pt x="22" y="7"/>
                    <a:pt x="18" y="11"/>
                  </a:cubicBezTo>
                  <a:cubicBezTo>
                    <a:pt x="15" y="15"/>
                    <a:pt x="12" y="19"/>
                    <a:pt x="9" y="23"/>
                  </a:cubicBezTo>
                  <a:cubicBezTo>
                    <a:pt x="7" y="25"/>
                    <a:pt x="6" y="27"/>
                    <a:pt x="5" y="29"/>
                  </a:cubicBezTo>
                  <a:cubicBezTo>
                    <a:pt x="4" y="32"/>
                    <a:pt x="4" y="34"/>
                    <a:pt x="4" y="36"/>
                  </a:cubicBezTo>
                  <a:cubicBezTo>
                    <a:pt x="4" y="38"/>
                    <a:pt x="4" y="40"/>
                    <a:pt x="6" y="42"/>
                  </a:cubicBezTo>
                  <a:cubicBezTo>
                    <a:pt x="6" y="42"/>
                    <a:pt x="6" y="42"/>
                    <a:pt x="7" y="42"/>
                  </a:cubicBezTo>
                  <a:cubicBezTo>
                    <a:pt x="7" y="42"/>
                    <a:pt x="8" y="43"/>
                    <a:pt x="8" y="43"/>
                  </a:cubicBezTo>
                  <a:cubicBezTo>
                    <a:pt x="9" y="43"/>
                    <a:pt x="10" y="43"/>
                    <a:pt x="11" y="43"/>
                  </a:cubicBezTo>
                  <a:cubicBezTo>
                    <a:pt x="14" y="44"/>
                    <a:pt x="16" y="43"/>
                    <a:pt x="19" y="43"/>
                  </a:cubicBezTo>
                  <a:cubicBezTo>
                    <a:pt x="21" y="43"/>
                    <a:pt x="23" y="42"/>
                    <a:pt x="26" y="42"/>
                  </a:cubicBezTo>
                  <a:cubicBezTo>
                    <a:pt x="31" y="41"/>
                    <a:pt x="35" y="40"/>
                    <a:pt x="40" y="38"/>
                  </a:cubicBezTo>
                  <a:cubicBezTo>
                    <a:pt x="45" y="37"/>
                    <a:pt x="50" y="35"/>
                    <a:pt x="55" y="33"/>
                  </a:cubicBezTo>
                  <a:cubicBezTo>
                    <a:pt x="59" y="31"/>
                    <a:pt x="64" y="29"/>
                    <a:pt x="69" y="27"/>
                  </a:cubicBezTo>
                  <a:cubicBezTo>
                    <a:pt x="79" y="23"/>
                    <a:pt x="79" y="23"/>
                    <a:pt x="79" y="23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5"/>
                    <a:pt x="71" y="37"/>
                    <a:pt x="70" y="39"/>
                  </a:cubicBezTo>
                  <a:cubicBezTo>
                    <a:pt x="69" y="41"/>
                    <a:pt x="68" y="44"/>
                    <a:pt x="67" y="46"/>
                  </a:cubicBezTo>
                  <a:cubicBezTo>
                    <a:pt x="65" y="50"/>
                    <a:pt x="64" y="55"/>
                    <a:pt x="64" y="60"/>
                  </a:cubicBezTo>
                  <a:cubicBezTo>
                    <a:pt x="63" y="64"/>
                    <a:pt x="64" y="69"/>
                    <a:pt x="67" y="71"/>
                  </a:cubicBezTo>
                  <a:cubicBezTo>
                    <a:pt x="68" y="73"/>
                    <a:pt x="69" y="74"/>
                    <a:pt x="71" y="75"/>
                  </a:cubicBezTo>
                  <a:cubicBezTo>
                    <a:pt x="73" y="76"/>
                    <a:pt x="75" y="77"/>
                    <a:pt x="77" y="77"/>
                  </a:cubicBezTo>
                  <a:cubicBezTo>
                    <a:pt x="78" y="77"/>
                    <a:pt x="78" y="77"/>
                    <a:pt x="78" y="77"/>
                  </a:cubicBezTo>
                  <a:cubicBezTo>
                    <a:pt x="79" y="77"/>
                    <a:pt x="79" y="77"/>
                    <a:pt x="79" y="77"/>
                  </a:cubicBezTo>
                  <a:cubicBezTo>
                    <a:pt x="81" y="77"/>
                    <a:pt x="81" y="77"/>
                    <a:pt x="81" y="77"/>
                  </a:cubicBezTo>
                  <a:cubicBezTo>
                    <a:pt x="82" y="77"/>
                    <a:pt x="83" y="77"/>
                    <a:pt x="84" y="77"/>
                  </a:cubicBezTo>
                  <a:cubicBezTo>
                    <a:pt x="86" y="77"/>
                    <a:pt x="89" y="77"/>
                    <a:pt x="91" y="76"/>
                  </a:cubicBezTo>
                  <a:cubicBezTo>
                    <a:pt x="95" y="75"/>
                    <a:pt x="100" y="73"/>
                    <a:pt x="103" y="70"/>
                  </a:cubicBezTo>
                  <a:cubicBezTo>
                    <a:pt x="107" y="68"/>
                    <a:pt x="111" y="64"/>
                    <a:pt x="114" y="61"/>
                  </a:cubicBezTo>
                  <a:cubicBezTo>
                    <a:pt x="116" y="59"/>
                    <a:pt x="117" y="57"/>
                    <a:pt x="119" y="55"/>
                  </a:cubicBezTo>
                  <a:cubicBezTo>
                    <a:pt x="120" y="53"/>
                    <a:pt x="122" y="51"/>
                    <a:pt x="123" y="49"/>
                  </a:cubicBezTo>
                  <a:cubicBezTo>
                    <a:pt x="133" y="33"/>
                    <a:pt x="133" y="33"/>
                    <a:pt x="133" y="3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9" y="54"/>
                    <a:pt x="129" y="57"/>
                    <a:pt x="129" y="59"/>
                  </a:cubicBezTo>
                  <a:cubicBezTo>
                    <a:pt x="129" y="62"/>
                    <a:pt x="128" y="64"/>
                    <a:pt x="128" y="67"/>
                  </a:cubicBezTo>
                  <a:cubicBezTo>
                    <a:pt x="128" y="71"/>
                    <a:pt x="127" y="76"/>
                    <a:pt x="128" y="81"/>
                  </a:cubicBezTo>
                  <a:cubicBezTo>
                    <a:pt x="128" y="86"/>
                    <a:pt x="128" y="91"/>
                    <a:pt x="130" y="95"/>
                  </a:cubicBezTo>
                  <a:cubicBezTo>
                    <a:pt x="130" y="97"/>
                    <a:pt x="131" y="99"/>
                    <a:pt x="133" y="101"/>
                  </a:cubicBezTo>
                  <a:cubicBezTo>
                    <a:pt x="133" y="101"/>
                    <a:pt x="133" y="101"/>
                    <a:pt x="134" y="102"/>
                  </a:cubicBezTo>
                  <a:cubicBezTo>
                    <a:pt x="134" y="102"/>
                    <a:pt x="134" y="102"/>
                    <a:pt x="135" y="102"/>
                  </a:cubicBezTo>
                  <a:cubicBezTo>
                    <a:pt x="135" y="102"/>
                    <a:pt x="135" y="102"/>
                    <a:pt x="135" y="102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5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6" y="103"/>
                    <a:pt x="136" y="103"/>
                    <a:pt x="136" y="103"/>
                  </a:cubicBezTo>
                  <a:cubicBezTo>
                    <a:pt x="137" y="103"/>
                    <a:pt x="137" y="103"/>
                    <a:pt x="137" y="103"/>
                  </a:cubicBezTo>
                  <a:cubicBezTo>
                    <a:pt x="137" y="103"/>
                    <a:pt x="137" y="103"/>
                    <a:pt x="138" y="103"/>
                  </a:cubicBezTo>
                  <a:cubicBezTo>
                    <a:pt x="139" y="103"/>
                    <a:pt x="141" y="102"/>
                    <a:pt x="143" y="100"/>
                  </a:cubicBezTo>
                  <a:cubicBezTo>
                    <a:pt x="145" y="99"/>
                    <a:pt x="147" y="97"/>
                    <a:pt x="148" y="95"/>
                  </a:cubicBezTo>
                  <a:cubicBezTo>
                    <a:pt x="152" y="92"/>
                    <a:pt x="154" y="88"/>
                    <a:pt x="157" y="83"/>
                  </a:cubicBezTo>
                  <a:cubicBezTo>
                    <a:pt x="159" y="79"/>
                    <a:pt x="162" y="75"/>
                    <a:pt x="164" y="70"/>
                  </a:cubicBezTo>
                  <a:cubicBezTo>
                    <a:pt x="166" y="66"/>
                    <a:pt x="168" y="61"/>
                    <a:pt x="170" y="56"/>
                  </a:cubicBezTo>
                  <a:cubicBezTo>
                    <a:pt x="169" y="61"/>
                    <a:pt x="167" y="66"/>
                    <a:pt x="165" y="71"/>
                  </a:cubicBezTo>
                  <a:cubicBezTo>
                    <a:pt x="164" y="75"/>
                    <a:pt x="162" y="80"/>
                    <a:pt x="159" y="85"/>
                  </a:cubicBezTo>
                  <a:cubicBezTo>
                    <a:pt x="157" y="89"/>
                    <a:pt x="155" y="94"/>
                    <a:pt x="151" y="98"/>
                  </a:cubicBezTo>
                  <a:cubicBezTo>
                    <a:pt x="150" y="100"/>
                    <a:pt x="148" y="102"/>
                    <a:pt x="146" y="104"/>
                  </a:cubicBezTo>
                  <a:cubicBezTo>
                    <a:pt x="144" y="106"/>
                    <a:pt x="141" y="107"/>
                    <a:pt x="138" y="108"/>
                  </a:cubicBezTo>
                  <a:cubicBezTo>
                    <a:pt x="137" y="108"/>
                    <a:pt x="137" y="108"/>
                    <a:pt x="137" y="108"/>
                  </a:cubicBezTo>
                  <a:cubicBezTo>
                    <a:pt x="136" y="108"/>
                    <a:pt x="136" y="108"/>
                    <a:pt x="136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8"/>
                    <a:pt x="135" y="108"/>
                    <a:pt x="135" y="108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4" y="107"/>
                    <a:pt x="134" y="107"/>
                    <a:pt x="134" y="107"/>
                  </a:cubicBezTo>
                  <a:cubicBezTo>
                    <a:pt x="133" y="107"/>
                    <a:pt x="133" y="107"/>
                    <a:pt x="133" y="107"/>
                  </a:cubicBezTo>
                  <a:cubicBezTo>
                    <a:pt x="132" y="107"/>
                    <a:pt x="132" y="106"/>
                    <a:pt x="131" y="106"/>
                  </a:cubicBezTo>
                  <a:cubicBezTo>
                    <a:pt x="130" y="106"/>
                    <a:pt x="130" y="105"/>
                    <a:pt x="129" y="105"/>
                  </a:cubicBezTo>
                  <a:cubicBezTo>
                    <a:pt x="127" y="102"/>
                    <a:pt x="125" y="100"/>
                    <a:pt x="124" y="97"/>
                  </a:cubicBezTo>
                  <a:cubicBezTo>
                    <a:pt x="122" y="92"/>
                    <a:pt x="122" y="87"/>
                    <a:pt x="121" y="82"/>
                  </a:cubicBezTo>
                  <a:cubicBezTo>
                    <a:pt x="121" y="76"/>
                    <a:pt x="121" y="71"/>
                    <a:pt x="121" y="66"/>
                  </a:cubicBezTo>
                  <a:cubicBezTo>
                    <a:pt x="121" y="64"/>
                    <a:pt x="122" y="61"/>
                    <a:pt x="122" y="58"/>
                  </a:cubicBezTo>
                  <a:cubicBezTo>
                    <a:pt x="122" y="56"/>
                    <a:pt x="122" y="53"/>
                    <a:pt x="123" y="51"/>
                  </a:cubicBezTo>
                  <a:cubicBezTo>
                    <a:pt x="129" y="53"/>
                    <a:pt x="129" y="53"/>
                    <a:pt x="129" y="53"/>
                  </a:cubicBezTo>
                  <a:cubicBezTo>
                    <a:pt x="128" y="56"/>
                    <a:pt x="127" y="58"/>
                    <a:pt x="125" y="60"/>
                  </a:cubicBezTo>
                  <a:cubicBezTo>
                    <a:pt x="123" y="62"/>
                    <a:pt x="122" y="64"/>
                    <a:pt x="120" y="66"/>
                  </a:cubicBezTo>
                  <a:cubicBezTo>
                    <a:pt x="116" y="70"/>
                    <a:pt x="112" y="74"/>
                    <a:pt x="108" y="77"/>
                  </a:cubicBezTo>
                  <a:cubicBezTo>
                    <a:pt x="103" y="80"/>
                    <a:pt x="98" y="83"/>
                    <a:pt x="93" y="84"/>
                  </a:cubicBezTo>
                  <a:cubicBezTo>
                    <a:pt x="90" y="85"/>
                    <a:pt x="87" y="85"/>
                    <a:pt x="85" y="85"/>
                  </a:cubicBezTo>
                  <a:cubicBezTo>
                    <a:pt x="83" y="86"/>
                    <a:pt x="82" y="85"/>
                    <a:pt x="80" y="85"/>
                  </a:cubicBezTo>
                  <a:cubicBezTo>
                    <a:pt x="78" y="85"/>
                    <a:pt x="78" y="85"/>
                    <a:pt x="78" y="85"/>
                  </a:cubicBezTo>
                  <a:cubicBezTo>
                    <a:pt x="77" y="85"/>
                    <a:pt x="77" y="85"/>
                    <a:pt x="77" y="85"/>
                  </a:cubicBezTo>
                  <a:cubicBezTo>
                    <a:pt x="76" y="85"/>
                    <a:pt x="76" y="85"/>
                    <a:pt x="76" y="85"/>
                  </a:cubicBezTo>
                  <a:cubicBezTo>
                    <a:pt x="73" y="84"/>
                    <a:pt x="70" y="84"/>
                    <a:pt x="68" y="82"/>
                  </a:cubicBezTo>
                  <a:cubicBezTo>
                    <a:pt x="65" y="81"/>
                    <a:pt x="62" y="79"/>
                    <a:pt x="60" y="76"/>
                  </a:cubicBezTo>
                  <a:cubicBezTo>
                    <a:pt x="58" y="74"/>
                    <a:pt x="57" y="71"/>
                    <a:pt x="56" y="68"/>
                  </a:cubicBezTo>
                  <a:cubicBezTo>
                    <a:pt x="56" y="65"/>
                    <a:pt x="56" y="62"/>
                    <a:pt x="56" y="59"/>
                  </a:cubicBezTo>
                  <a:cubicBezTo>
                    <a:pt x="56" y="53"/>
                    <a:pt x="58" y="48"/>
                    <a:pt x="60" y="43"/>
                  </a:cubicBezTo>
                  <a:cubicBezTo>
                    <a:pt x="61" y="41"/>
                    <a:pt x="62" y="38"/>
                    <a:pt x="63" y="36"/>
                  </a:cubicBezTo>
                  <a:cubicBezTo>
                    <a:pt x="64" y="33"/>
                    <a:pt x="65" y="31"/>
                    <a:pt x="67" y="29"/>
                  </a:cubicBezTo>
                  <a:cubicBezTo>
                    <a:pt x="71" y="34"/>
                    <a:pt x="71" y="34"/>
                    <a:pt x="71" y="34"/>
                  </a:cubicBezTo>
                  <a:cubicBezTo>
                    <a:pt x="67" y="36"/>
                    <a:pt x="62" y="38"/>
                    <a:pt x="57" y="40"/>
                  </a:cubicBezTo>
                  <a:cubicBezTo>
                    <a:pt x="52" y="41"/>
                    <a:pt x="47" y="43"/>
                    <a:pt x="42" y="44"/>
                  </a:cubicBezTo>
                  <a:cubicBezTo>
                    <a:pt x="37" y="45"/>
                    <a:pt x="32" y="47"/>
                    <a:pt x="27" y="48"/>
                  </a:cubicBezTo>
                  <a:cubicBezTo>
                    <a:pt x="24" y="48"/>
                    <a:pt x="22" y="48"/>
                    <a:pt x="19" y="48"/>
                  </a:cubicBezTo>
                  <a:cubicBezTo>
                    <a:pt x="16" y="49"/>
                    <a:pt x="14" y="49"/>
                    <a:pt x="11" y="48"/>
                  </a:cubicBezTo>
                  <a:cubicBezTo>
                    <a:pt x="9" y="48"/>
                    <a:pt x="8" y="48"/>
                    <a:pt x="7" y="47"/>
                  </a:cubicBezTo>
                  <a:cubicBezTo>
                    <a:pt x="6" y="47"/>
                    <a:pt x="5" y="46"/>
                    <a:pt x="4" y="46"/>
                  </a:cubicBezTo>
                  <a:cubicBezTo>
                    <a:pt x="4" y="46"/>
                    <a:pt x="3" y="45"/>
                    <a:pt x="2" y="44"/>
                  </a:cubicBezTo>
                  <a:cubicBezTo>
                    <a:pt x="2" y="44"/>
                    <a:pt x="2" y="44"/>
                    <a:pt x="2" y="44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3"/>
                    <a:pt x="1" y="43"/>
                    <a:pt x="1" y="43"/>
                  </a:cubicBezTo>
                  <a:cubicBezTo>
                    <a:pt x="1" y="42"/>
                    <a:pt x="0" y="41"/>
                    <a:pt x="0" y="40"/>
                  </a:cubicBezTo>
                  <a:cubicBezTo>
                    <a:pt x="0" y="39"/>
                    <a:pt x="0" y="37"/>
                    <a:pt x="0" y="36"/>
                  </a:cubicBezTo>
                  <a:cubicBezTo>
                    <a:pt x="0" y="33"/>
                    <a:pt x="1" y="30"/>
                    <a:pt x="2" y="28"/>
                  </a:cubicBezTo>
                  <a:cubicBezTo>
                    <a:pt x="3" y="25"/>
                    <a:pt x="5" y="23"/>
                    <a:pt x="6" y="21"/>
                  </a:cubicBezTo>
                  <a:cubicBezTo>
                    <a:pt x="10" y="17"/>
                    <a:pt x="13" y="13"/>
                    <a:pt x="17" y="10"/>
                  </a:cubicBezTo>
                  <a:cubicBezTo>
                    <a:pt x="21" y="6"/>
                    <a:pt x="25" y="3"/>
                    <a:pt x="29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4"/>
            <p:cNvSpPr/>
            <p:nvPr/>
          </p:nvSpPr>
          <p:spPr bwMode="auto">
            <a:xfrm>
              <a:off x="5783263" y="2997200"/>
              <a:ext cx="671513" cy="498475"/>
            </a:xfrm>
            <a:custGeom>
              <a:avLst/>
              <a:gdLst>
                <a:gd name="T0" fmla="*/ 3 w 158"/>
                <a:gd name="T1" fmla="*/ 44 h 117"/>
                <a:gd name="T2" fmla="*/ 14 w 158"/>
                <a:gd name="T3" fmla="*/ 43 h 117"/>
                <a:gd name="T4" fmla="*/ 33 w 158"/>
                <a:gd name="T5" fmla="*/ 30 h 117"/>
                <a:gd name="T6" fmla="*/ 41 w 158"/>
                <a:gd name="T7" fmla="*/ 22 h 117"/>
                <a:gd name="T8" fmla="*/ 48 w 158"/>
                <a:gd name="T9" fmla="*/ 13 h 117"/>
                <a:gd name="T10" fmla="*/ 52 w 158"/>
                <a:gd name="T11" fmla="*/ 15 h 117"/>
                <a:gd name="T12" fmla="*/ 43 w 158"/>
                <a:gd name="T13" fmla="*/ 46 h 117"/>
                <a:gd name="T14" fmla="*/ 43 w 158"/>
                <a:gd name="T15" fmla="*/ 67 h 117"/>
                <a:gd name="T16" fmla="*/ 44 w 158"/>
                <a:gd name="T17" fmla="*/ 67 h 117"/>
                <a:gd name="T18" fmla="*/ 45 w 158"/>
                <a:gd name="T19" fmla="*/ 69 h 117"/>
                <a:gd name="T20" fmla="*/ 61 w 158"/>
                <a:gd name="T21" fmla="*/ 71 h 117"/>
                <a:gd name="T22" fmla="*/ 87 w 158"/>
                <a:gd name="T23" fmla="*/ 56 h 117"/>
                <a:gd name="T24" fmla="*/ 99 w 158"/>
                <a:gd name="T25" fmla="*/ 46 h 117"/>
                <a:gd name="T26" fmla="*/ 105 w 158"/>
                <a:gd name="T27" fmla="*/ 50 h 117"/>
                <a:gd name="T28" fmla="*/ 100 w 158"/>
                <a:gd name="T29" fmla="*/ 64 h 117"/>
                <a:gd name="T30" fmla="*/ 95 w 158"/>
                <a:gd name="T31" fmla="*/ 93 h 117"/>
                <a:gd name="T32" fmla="*/ 98 w 158"/>
                <a:gd name="T33" fmla="*/ 100 h 117"/>
                <a:gd name="T34" fmla="*/ 100 w 158"/>
                <a:gd name="T35" fmla="*/ 101 h 117"/>
                <a:gd name="T36" fmla="*/ 107 w 158"/>
                <a:gd name="T37" fmla="*/ 101 h 117"/>
                <a:gd name="T38" fmla="*/ 125 w 158"/>
                <a:gd name="T39" fmla="*/ 90 h 117"/>
                <a:gd name="T40" fmla="*/ 146 w 158"/>
                <a:gd name="T41" fmla="*/ 68 h 117"/>
                <a:gd name="T42" fmla="*/ 150 w 158"/>
                <a:gd name="T43" fmla="*/ 70 h 117"/>
                <a:gd name="T44" fmla="*/ 145 w 158"/>
                <a:gd name="T45" fmla="*/ 81 h 117"/>
                <a:gd name="T46" fmla="*/ 139 w 158"/>
                <a:gd name="T47" fmla="*/ 105 h 117"/>
                <a:gd name="T48" fmla="*/ 143 w 158"/>
                <a:gd name="T49" fmla="*/ 117 h 117"/>
                <a:gd name="T50" fmla="*/ 138 w 158"/>
                <a:gd name="T51" fmla="*/ 106 h 117"/>
                <a:gd name="T52" fmla="*/ 142 w 158"/>
                <a:gd name="T53" fmla="*/ 80 h 117"/>
                <a:gd name="T54" fmla="*/ 146 w 158"/>
                <a:gd name="T55" fmla="*/ 68 h 117"/>
                <a:gd name="T56" fmla="*/ 140 w 158"/>
                <a:gd name="T57" fmla="*/ 83 h 117"/>
                <a:gd name="T58" fmla="*/ 116 w 158"/>
                <a:gd name="T59" fmla="*/ 104 h 117"/>
                <a:gd name="T60" fmla="*/ 99 w 158"/>
                <a:gd name="T61" fmla="*/ 108 h 117"/>
                <a:gd name="T62" fmla="*/ 97 w 158"/>
                <a:gd name="T63" fmla="*/ 108 h 117"/>
                <a:gd name="T64" fmla="*/ 90 w 158"/>
                <a:gd name="T65" fmla="*/ 103 h 117"/>
                <a:gd name="T66" fmla="*/ 87 w 158"/>
                <a:gd name="T67" fmla="*/ 85 h 117"/>
                <a:gd name="T68" fmla="*/ 92 w 158"/>
                <a:gd name="T69" fmla="*/ 62 h 117"/>
                <a:gd name="T70" fmla="*/ 98 w 158"/>
                <a:gd name="T71" fmla="*/ 47 h 117"/>
                <a:gd name="T72" fmla="*/ 99 w 158"/>
                <a:gd name="T73" fmla="*/ 57 h 117"/>
                <a:gd name="T74" fmla="*/ 79 w 158"/>
                <a:gd name="T75" fmla="*/ 72 h 117"/>
                <a:gd name="T76" fmla="*/ 54 w 158"/>
                <a:gd name="T77" fmla="*/ 80 h 117"/>
                <a:gd name="T78" fmla="*/ 41 w 158"/>
                <a:gd name="T79" fmla="*/ 74 h 117"/>
                <a:gd name="T80" fmla="*/ 39 w 158"/>
                <a:gd name="T81" fmla="*/ 72 h 117"/>
                <a:gd name="T82" fmla="*/ 37 w 158"/>
                <a:gd name="T83" fmla="*/ 71 h 117"/>
                <a:gd name="T84" fmla="*/ 35 w 158"/>
                <a:gd name="T85" fmla="*/ 53 h 117"/>
                <a:gd name="T86" fmla="*/ 42 w 158"/>
                <a:gd name="T87" fmla="*/ 29 h 117"/>
                <a:gd name="T88" fmla="*/ 52 w 158"/>
                <a:gd name="T89" fmla="*/ 16 h 117"/>
                <a:gd name="T90" fmla="*/ 41 w 158"/>
                <a:gd name="T91" fmla="*/ 28 h 117"/>
                <a:gd name="T92" fmla="*/ 29 w 158"/>
                <a:gd name="T93" fmla="*/ 37 h 117"/>
                <a:gd name="T94" fmla="*/ 7 w 158"/>
                <a:gd name="T95" fmla="*/ 45 h 117"/>
                <a:gd name="T96" fmla="*/ 0 w 158"/>
                <a:gd name="T97" fmla="*/ 4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8" h="117">
                  <a:moveTo>
                    <a:pt x="0" y="43"/>
                  </a:moveTo>
                  <a:cubicBezTo>
                    <a:pt x="1" y="43"/>
                    <a:pt x="2" y="44"/>
                    <a:pt x="3" y="44"/>
                  </a:cubicBezTo>
                  <a:cubicBezTo>
                    <a:pt x="5" y="44"/>
                    <a:pt x="6" y="44"/>
                    <a:pt x="7" y="44"/>
                  </a:cubicBezTo>
                  <a:cubicBezTo>
                    <a:pt x="10" y="44"/>
                    <a:pt x="12" y="43"/>
                    <a:pt x="14" y="43"/>
                  </a:cubicBezTo>
                  <a:cubicBezTo>
                    <a:pt x="19" y="41"/>
                    <a:pt x="24" y="38"/>
                    <a:pt x="28" y="35"/>
                  </a:cubicBezTo>
                  <a:cubicBezTo>
                    <a:pt x="29" y="34"/>
                    <a:pt x="31" y="32"/>
                    <a:pt x="33" y="30"/>
                  </a:cubicBezTo>
                  <a:cubicBezTo>
                    <a:pt x="35" y="29"/>
                    <a:pt x="37" y="27"/>
                    <a:pt x="38" y="25"/>
                  </a:cubicBezTo>
                  <a:cubicBezTo>
                    <a:pt x="39" y="24"/>
                    <a:pt x="40" y="23"/>
                    <a:pt x="41" y="22"/>
                  </a:cubicBezTo>
                  <a:cubicBezTo>
                    <a:pt x="42" y="21"/>
                    <a:pt x="43" y="20"/>
                    <a:pt x="43" y="19"/>
                  </a:cubicBezTo>
                  <a:cubicBezTo>
                    <a:pt x="45" y="17"/>
                    <a:pt x="46" y="15"/>
                    <a:pt x="48" y="13"/>
                  </a:cubicBezTo>
                  <a:cubicBezTo>
                    <a:pt x="58" y="0"/>
                    <a:pt x="58" y="0"/>
                    <a:pt x="58" y="0"/>
                  </a:cubicBezTo>
                  <a:cubicBezTo>
                    <a:pt x="52" y="15"/>
                    <a:pt x="52" y="15"/>
                    <a:pt x="52" y="15"/>
                  </a:cubicBezTo>
                  <a:cubicBezTo>
                    <a:pt x="50" y="20"/>
                    <a:pt x="48" y="25"/>
                    <a:pt x="47" y="31"/>
                  </a:cubicBezTo>
                  <a:cubicBezTo>
                    <a:pt x="45" y="36"/>
                    <a:pt x="44" y="41"/>
                    <a:pt x="43" y="46"/>
                  </a:cubicBezTo>
                  <a:cubicBezTo>
                    <a:pt x="42" y="51"/>
                    <a:pt x="41" y="56"/>
                    <a:pt x="42" y="61"/>
                  </a:cubicBezTo>
                  <a:cubicBezTo>
                    <a:pt x="42" y="63"/>
                    <a:pt x="42" y="65"/>
                    <a:pt x="43" y="67"/>
                  </a:cubicBezTo>
                  <a:cubicBezTo>
                    <a:pt x="43" y="67"/>
                    <a:pt x="44" y="67"/>
                    <a:pt x="44" y="67"/>
                  </a:cubicBezTo>
                  <a:cubicBezTo>
                    <a:pt x="44" y="67"/>
                    <a:pt x="44" y="67"/>
                    <a:pt x="44" y="67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5" y="68"/>
                    <a:pt x="45" y="69"/>
                    <a:pt x="45" y="69"/>
                  </a:cubicBezTo>
                  <a:cubicBezTo>
                    <a:pt x="46" y="70"/>
                    <a:pt x="47" y="70"/>
                    <a:pt x="48" y="71"/>
                  </a:cubicBezTo>
                  <a:cubicBezTo>
                    <a:pt x="52" y="73"/>
                    <a:pt x="57" y="73"/>
                    <a:pt x="61" y="71"/>
                  </a:cubicBezTo>
                  <a:cubicBezTo>
                    <a:pt x="66" y="70"/>
                    <a:pt x="70" y="68"/>
                    <a:pt x="75" y="65"/>
                  </a:cubicBezTo>
                  <a:cubicBezTo>
                    <a:pt x="79" y="63"/>
                    <a:pt x="83" y="60"/>
                    <a:pt x="87" y="56"/>
                  </a:cubicBezTo>
                  <a:cubicBezTo>
                    <a:pt x="89" y="55"/>
                    <a:pt x="91" y="53"/>
                    <a:pt x="93" y="51"/>
                  </a:cubicBezTo>
                  <a:cubicBezTo>
                    <a:pt x="95" y="49"/>
                    <a:pt x="97" y="48"/>
                    <a:pt x="99" y="46"/>
                  </a:cubicBezTo>
                  <a:cubicBezTo>
                    <a:pt x="114" y="29"/>
                    <a:pt x="114" y="29"/>
                    <a:pt x="114" y="29"/>
                  </a:cubicBezTo>
                  <a:cubicBezTo>
                    <a:pt x="105" y="50"/>
                    <a:pt x="105" y="50"/>
                    <a:pt x="105" y="50"/>
                  </a:cubicBezTo>
                  <a:cubicBezTo>
                    <a:pt x="104" y="52"/>
                    <a:pt x="104" y="55"/>
                    <a:pt x="103" y="57"/>
                  </a:cubicBezTo>
                  <a:cubicBezTo>
                    <a:pt x="102" y="59"/>
                    <a:pt x="101" y="62"/>
                    <a:pt x="100" y="64"/>
                  </a:cubicBezTo>
                  <a:cubicBezTo>
                    <a:pt x="99" y="69"/>
                    <a:pt x="97" y="74"/>
                    <a:pt x="96" y="79"/>
                  </a:cubicBezTo>
                  <a:cubicBezTo>
                    <a:pt x="95" y="84"/>
                    <a:pt x="95" y="88"/>
                    <a:pt x="95" y="93"/>
                  </a:cubicBezTo>
                  <a:cubicBezTo>
                    <a:pt x="95" y="95"/>
                    <a:pt x="96" y="97"/>
                    <a:pt x="97" y="98"/>
                  </a:cubicBezTo>
                  <a:cubicBezTo>
                    <a:pt x="97" y="99"/>
                    <a:pt x="98" y="100"/>
                    <a:pt x="98" y="100"/>
                  </a:cubicBezTo>
                  <a:cubicBezTo>
                    <a:pt x="99" y="100"/>
                    <a:pt x="99" y="100"/>
                    <a:pt x="99" y="101"/>
                  </a:cubicBezTo>
                  <a:cubicBezTo>
                    <a:pt x="99" y="101"/>
                    <a:pt x="100" y="101"/>
                    <a:pt x="100" y="101"/>
                  </a:cubicBezTo>
                  <a:cubicBezTo>
                    <a:pt x="101" y="101"/>
                    <a:pt x="101" y="101"/>
                    <a:pt x="101" y="101"/>
                  </a:cubicBezTo>
                  <a:cubicBezTo>
                    <a:pt x="102" y="101"/>
                    <a:pt x="105" y="101"/>
                    <a:pt x="107" y="101"/>
                  </a:cubicBezTo>
                  <a:cubicBezTo>
                    <a:pt x="109" y="100"/>
                    <a:pt x="111" y="99"/>
                    <a:pt x="113" y="98"/>
                  </a:cubicBezTo>
                  <a:cubicBezTo>
                    <a:pt x="117" y="96"/>
                    <a:pt x="121" y="93"/>
                    <a:pt x="125" y="90"/>
                  </a:cubicBezTo>
                  <a:cubicBezTo>
                    <a:pt x="129" y="86"/>
                    <a:pt x="132" y="83"/>
                    <a:pt x="136" y="79"/>
                  </a:cubicBezTo>
                  <a:cubicBezTo>
                    <a:pt x="140" y="76"/>
                    <a:pt x="143" y="72"/>
                    <a:pt x="146" y="68"/>
                  </a:cubicBezTo>
                  <a:cubicBezTo>
                    <a:pt x="158" y="53"/>
                    <a:pt x="158" y="53"/>
                    <a:pt x="158" y="53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9" y="72"/>
                    <a:pt x="148" y="74"/>
                    <a:pt x="147" y="76"/>
                  </a:cubicBezTo>
                  <a:cubicBezTo>
                    <a:pt x="146" y="78"/>
                    <a:pt x="146" y="79"/>
                    <a:pt x="145" y="81"/>
                  </a:cubicBezTo>
                  <a:cubicBezTo>
                    <a:pt x="143" y="85"/>
                    <a:pt x="142" y="89"/>
                    <a:pt x="141" y="93"/>
                  </a:cubicBezTo>
                  <a:cubicBezTo>
                    <a:pt x="140" y="97"/>
                    <a:pt x="139" y="101"/>
                    <a:pt x="139" y="105"/>
                  </a:cubicBezTo>
                  <a:cubicBezTo>
                    <a:pt x="139" y="107"/>
                    <a:pt x="139" y="110"/>
                    <a:pt x="140" y="112"/>
                  </a:cubicBezTo>
                  <a:cubicBezTo>
                    <a:pt x="141" y="113"/>
                    <a:pt x="142" y="115"/>
                    <a:pt x="143" y="117"/>
                  </a:cubicBezTo>
                  <a:cubicBezTo>
                    <a:pt x="142" y="116"/>
                    <a:pt x="140" y="114"/>
                    <a:pt x="139" y="112"/>
                  </a:cubicBezTo>
                  <a:cubicBezTo>
                    <a:pt x="139" y="110"/>
                    <a:pt x="138" y="108"/>
                    <a:pt x="138" y="106"/>
                  </a:cubicBezTo>
                  <a:cubicBezTo>
                    <a:pt x="138" y="101"/>
                    <a:pt x="138" y="97"/>
                    <a:pt x="139" y="93"/>
                  </a:cubicBezTo>
                  <a:cubicBezTo>
                    <a:pt x="139" y="88"/>
                    <a:pt x="140" y="84"/>
                    <a:pt x="142" y="80"/>
                  </a:cubicBezTo>
                  <a:cubicBezTo>
                    <a:pt x="142" y="78"/>
                    <a:pt x="143" y="76"/>
                    <a:pt x="144" y="74"/>
                  </a:cubicBezTo>
                  <a:cubicBezTo>
                    <a:pt x="144" y="72"/>
                    <a:pt x="145" y="70"/>
                    <a:pt x="146" y="68"/>
                  </a:cubicBezTo>
                  <a:cubicBezTo>
                    <a:pt x="150" y="70"/>
                    <a:pt x="150" y="70"/>
                    <a:pt x="150" y="70"/>
                  </a:cubicBezTo>
                  <a:cubicBezTo>
                    <a:pt x="147" y="75"/>
                    <a:pt x="143" y="79"/>
                    <a:pt x="140" y="83"/>
                  </a:cubicBezTo>
                  <a:cubicBezTo>
                    <a:pt x="137" y="87"/>
                    <a:pt x="133" y="91"/>
                    <a:pt x="129" y="94"/>
                  </a:cubicBezTo>
                  <a:cubicBezTo>
                    <a:pt x="125" y="98"/>
                    <a:pt x="121" y="101"/>
                    <a:pt x="116" y="104"/>
                  </a:cubicBezTo>
                  <a:cubicBezTo>
                    <a:pt x="114" y="106"/>
                    <a:pt x="111" y="107"/>
                    <a:pt x="108" y="108"/>
                  </a:cubicBezTo>
                  <a:cubicBezTo>
                    <a:pt x="106" y="108"/>
                    <a:pt x="103" y="109"/>
                    <a:pt x="99" y="108"/>
                  </a:cubicBezTo>
                  <a:cubicBezTo>
                    <a:pt x="98" y="108"/>
                    <a:pt x="98" y="108"/>
                    <a:pt x="98" y="108"/>
                  </a:cubicBezTo>
                  <a:cubicBezTo>
                    <a:pt x="97" y="108"/>
                    <a:pt x="97" y="108"/>
                    <a:pt x="97" y="108"/>
                  </a:cubicBezTo>
                  <a:cubicBezTo>
                    <a:pt x="96" y="107"/>
                    <a:pt x="95" y="107"/>
                    <a:pt x="94" y="106"/>
                  </a:cubicBezTo>
                  <a:cubicBezTo>
                    <a:pt x="93" y="105"/>
                    <a:pt x="91" y="104"/>
                    <a:pt x="90" y="103"/>
                  </a:cubicBezTo>
                  <a:cubicBezTo>
                    <a:pt x="88" y="100"/>
                    <a:pt x="88" y="97"/>
                    <a:pt x="87" y="94"/>
                  </a:cubicBezTo>
                  <a:cubicBezTo>
                    <a:pt x="87" y="91"/>
                    <a:pt x="87" y="88"/>
                    <a:pt x="87" y="85"/>
                  </a:cubicBezTo>
                  <a:cubicBezTo>
                    <a:pt x="88" y="82"/>
                    <a:pt x="88" y="80"/>
                    <a:pt x="88" y="77"/>
                  </a:cubicBezTo>
                  <a:cubicBezTo>
                    <a:pt x="89" y="72"/>
                    <a:pt x="91" y="67"/>
                    <a:pt x="92" y="62"/>
                  </a:cubicBezTo>
                  <a:cubicBezTo>
                    <a:pt x="93" y="59"/>
                    <a:pt x="94" y="57"/>
                    <a:pt x="95" y="54"/>
                  </a:cubicBezTo>
                  <a:cubicBezTo>
                    <a:pt x="96" y="52"/>
                    <a:pt x="97" y="49"/>
                    <a:pt x="98" y="47"/>
                  </a:cubicBezTo>
                  <a:cubicBezTo>
                    <a:pt x="105" y="51"/>
                    <a:pt x="105" y="51"/>
                    <a:pt x="105" y="51"/>
                  </a:cubicBezTo>
                  <a:cubicBezTo>
                    <a:pt x="103" y="53"/>
                    <a:pt x="101" y="55"/>
                    <a:pt x="99" y="57"/>
                  </a:cubicBezTo>
                  <a:cubicBezTo>
                    <a:pt x="97" y="59"/>
                    <a:pt x="95" y="61"/>
                    <a:pt x="92" y="62"/>
                  </a:cubicBezTo>
                  <a:cubicBezTo>
                    <a:pt x="88" y="66"/>
                    <a:pt x="84" y="69"/>
                    <a:pt x="79" y="72"/>
                  </a:cubicBezTo>
                  <a:cubicBezTo>
                    <a:pt x="74" y="75"/>
                    <a:pt x="69" y="78"/>
                    <a:pt x="63" y="79"/>
                  </a:cubicBezTo>
                  <a:cubicBezTo>
                    <a:pt x="60" y="80"/>
                    <a:pt x="57" y="80"/>
                    <a:pt x="54" y="80"/>
                  </a:cubicBezTo>
                  <a:cubicBezTo>
                    <a:pt x="51" y="80"/>
                    <a:pt x="48" y="79"/>
                    <a:pt x="45" y="77"/>
                  </a:cubicBezTo>
                  <a:cubicBezTo>
                    <a:pt x="43" y="76"/>
                    <a:pt x="42" y="75"/>
                    <a:pt x="41" y="74"/>
                  </a:cubicBezTo>
                  <a:cubicBezTo>
                    <a:pt x="40" y="74"/>
                    <a:pt x="40" y="73"/>
                    <a:pt x="39" y="73"/>
                  </a:cubicBezTo>
                  <a:cubicBezTo>
                    <a:pt x="39" y="72"/>
                    <a:pt x="39" y="72"/>
                    <a:pt x="39" y="72"/>
                  </a:cubicBezTo>
                  <a:cubicBezTo>
                    <a:pt x="38" y="72"/>
                    <a:pt x="38" y="72"/>
                    <a:pt x="38" y="72"/>
                  </a:cubicBezTo>
                  <a:cubicBezTo>
                    <a:pt x="38" y="71"/>
                    <a:pt x="38" y="71"/>
                    <a:pt x="37" y="71"/>
                  </a:cubicBezTo>
                  <a:cubicBezTo>
                    <a:pt x="35" y="67"/>
                    <a:pt x="35" y="64"/>
                    <a:pt x="35" y="61"/>
                  </a:cubicBezTo>
                  <a:cubicBezTo>
                    <a:pt x="35" y="58"/>
                    <a:pt x="35" y="55"/>
                    <a:pt x="35" y="53"/>
                  </a:cubicBezTo>
                  <a:cubicBezTo>
                    <a:pt x="36" y="50"/>
                    <a:pt x="36" y="47"/>
                    <a:pt x="37" y="44"/>
                  </a:cubicBezTo>
                  <a:cubicBezTo>
                    <a:pt x="38" y="39"/>
                    <a:pt x="40" y="34"/>
                    <a:pt x="42" y="29"/>
                  </a:cubicBezTo>
                  <a:cubicBezTo>
                    <a:pt x="43" y="24"/>
                    <a:pt x="45" y="19"/>
                    <a:pt x="48" y="14"/>
                  </a:cubicBezTo>
                  <a:cubicBezTo>
                    <a:pt x="52" y="16"/>
                    <a:pt x="52" y="16"/>
                    <a:pt x="52" y="16"/>
                  </a:cubicBezTo>
                  <a:cubicBezTo>
                    <a:pt x="50" y="18"/>
                    <a:pt x="48" y="20"/>
                    <a:pt x="47" y="22"/>
                  </a:cubicBezTo>
                  <a:cubicBezTo>
                    <a:pt x="45" y="24"/>
                    <a:pt x="43" y="26"/>
                    <a:pt x="41" y="28"/>
                  </a:cubicBezTo>
                  <a:cubicBezTo>
                    <a:pt x="39" y="29"/>
                    <a:pt x="37" y="31"/>
                    <a:pt x="35" y="33"/>
                  </a:cubicBezTo>
                  <a:cubicBezTo>
                    <a:pt x="33" y="34"/>
                    <a:pt x="31" y="36"/>
                    <a:pt x="29" y="37"/>
                  </a:cubicBezTo>
                  <a:cubicBezTo>
                    <a:pt x="25" y="40"/>
                    <a:pt x="20" y="43"/>
                    <a:pt x="15" y="44"/>
                  </a:cubicBezTo>
                  <a:cubicBezTo>
                    <a:pt x="12" y="45"/>
                    <a:pt x="10" y="45"/>
                    <a:pt x="7" y="45"/>
                  </a:cubicBezTo>
                  <a:cubicBezTo>
                    <a:pt x="6" y="45"/>
                    <a:pt x="5" y="45"/>
                    <a:pt x="3" y="44"/>
                  </a:cubicBezTo>
                  <a:cubicBezTo>
                    <a:pt x="2" y="44"/>
                    <a:pt x="1" y="43"/>
                    <a:pt x="0" y="43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95"/>
            <p:cNvSpPr/>
            <p:nvPr/>
          </p:nvSpPr>
          <p:spPr bwMode="auto">
            <a:xfrm>
              <a:off x="5668963" y="3290888"/>
              <a:ext cx="493713" cy="395288"/>
            </a:xfrm>
            <a:custGeom>
              <a:avLst/>
              <a:gdLst>
                <a:gd name="T0" fmla="*/ 17 w 116"/>
                <a:gd name="T1" fmla="*/ 7 h 93"/>
                <a:gd name="T2" fmla="*/ 7 w 116"/>
                <a:gd name="T3" fmla="*/ 29 h 93"/>
                <a:gd name="T4" fmla="*/ 9 w 116"/>
                <a:gd name="T5" fmla="*/ 50 h 93"/>
                <a:gd name="T6" fmla="*/ 10 w 116"/>
                <a:gd name="T7" fmla="*/ 51 h 93"/>
                <a:gd name="T8" fmla="*/ 10 w 116"/>
                <a:gd name="T9" fmla="*/ 51 h 93"/>
                <a:gd name="T10" fmla="*/ 10 w 116"/>
                <a:gd name="T11" fmla="*/ 50 h 93"/>
                <a:gd name="T12" fmla="*/ 11 w 116"/>
                <a:gd name="T13" fmla="*/ 52 h 93"/>
                <a:gd name="T14" fmla="*/ 12 w 116"/>
                <a:gd name="T15" fmla="*/ 52 h 93"/>
                <a:gd name="T16" fmla="*/ 14 w 116"/>
                <a:gd name="T17" fmla="*/ 53 h 93"/>
                <a:gd name="T18" fmla="*/ 43 w 116"/>
                <a:gd name="T19" fmla="*/ 45 h 93"/>
                <a:gd name="T20" fmla="*/ 64 w 116"/>
                <a:gd name="T21" fmla="*/ 33 h 93"/>
                <a:gd name="T22" fmla="*/ 83 w 116"/>
                <a:gd name="T23" fmla="*/ 19 h 93"/>
                <a:gd name="T24" fmla="*/ 73 w 116"/>
                <a:gd name="T25" fmla="*/ 40 h 93"/>
                <a:gd name="T26" fmla="*/ 67 w 116"/>
                <a:gd name="T27" fmla="*/ 60 h 93"/>
                <a:gd name="T28" fmla="*/ 68 w 116"/>
                <a:gd name="T29" fmla="*/ 85 h 93"/>
                <a:gd name="T30" fmla="*/ 69 w 116"/>
                <a:gd name="T31" fmla="*/ 86 h 93"/>
                <a:gd name="T32" fmla="*/ 69 w 116"/>
                <a:gd name="T33" fmla="*/ 86 h 93"/>
                <a:gd name="T34" fmla="*/ 69 w 116"/>
                <a:gd name="T35" fmla="*/ 86 h 93"/>
                <a:gd name="T36" fmla="*/ 70 w 116"/>
                <a:gd name="T37" fmla="*/ 87 h 93"/>
                <a:gd name="T38" fmla="*/ 73 w 116"/>
                <a:gd name="T39" fmla="*/ 87 h 93"/>
                <a:gd name="T40" fmla="*/ 92 w 116"/>
                <a:gd name="T41" fmla="*/ 82 h 93"/>
                <a:gd name="T42" fmla="*/ 116 w 116"/>
                <a:gd name="T43" fmla="*/ 66 h 93"/>
                <a:gd name="T44" fmla="*/ 94 w 116"/>
                <a:gd name="T45" fmla="*/ 86 h 93"/>
                <a:gd name="T46" fmla="*/ 72 w 116"/>
                <a:gd name="T47" fmla="*/ 93 h 93"/>
                <a:gd name="T48" fmla="*/ 67 w 116"/>
                <a:gd name="T49" fmla="*/ 92 h 93"/>
                <a:gd name="T50" fmla="*/ 66 w 116"/>
                <a:gd name="T51" fmla="*/ 91 h 93"/>
                <a:gd name="T52" fmla="*/ 66 w 116"/>
                <a:gd name="T53" fmla="*/ 91 h 93"/>
                <a:gd name="T54" fmla="*/ 66 w 116"/>
                <a:gd name="T55" fmla="*/ 91 h 93"/>
                <a:gd name="T56" fmla="*/ 59 w 116"/>
                <a:gd name="T57" fmla="*/ 82 h 93"/>
                <a:gd name="T58" fmla="*/ 59 w 116"/>
                <a:gd name="T59" fmla="*/ 59 h 93"/>
                <a:gd name="T60" fmla="*/ 66 w 116"/>
                <a:gd name="T61" fmla="*/ 37 h 93"/>
                <a:gd name="T62" fmla="*/ 75 w 116"/>
                <a:gd name="T63" fmla="*/ 35 h 93"/>
                <a:gd name="T64" fmla="*/ 61 w 116"/>
                <a:gd name="T65" fmla="*/ 44 h 93"/>
                <a:gd name="T66" fmla="*/ 39 w 116"/>
                <a:gd name="T67" fmla="*/ 56 h 93"/>
                <a:gd name="T68" fmla="*/ 22 w 116"/>
                <a:gd name="T69" fmla="*/ 60 h 93"/>
                <a:gd name="T70" fmla="*/ 10 w 116"/>
                <a:gd name="T71" fmla="*/ 59 h 93"/>
                <a:gd name="T72" fmla="*/ 8 w 116"/>
                <a:gd name="T73" fmla="*/ 57 h 93"/>
                <a:gd name="T74" fmla="*/ 6 w 116"/>
                <a:gd name="T75" fmla="*/ 56 h 93"/>
                <a:gd name="T76" fmla="*/ 5 w 116"/>
                <a:gd name="T77" fmla="*/ 55 h 93"/>
                <a:gd name="T78" fmla="*/ 5 w 116"/>
                <a:gd name="T79" fmla="*/ 55 h 93"/>
                <a:gd name="T80" fmla="*/ 5 w 116"/>
                <a:gd name="T81" fmla="*/ 54 h 93"/>
                <a:gd name="T82" fmla="*/ 1 w 116"/>
                <a:gd name="T83" fmla="*/ 45 h 93"/>
                <a:gd name="T84" fmla="*/ 4 w 116"/>
                <a:gd name="T85" fmla="*/ 28 h 93"/>
                <a:gd name="T86" fmla="*/ 11 w 116"/>
                <a:gd name="T87" fmla="*/ 1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3">
                  <a:moveTo>
                    <a:pt x="22" y="0"/>
                  </a:moveTo>
                  <a:cubicBezTo>
                    <a:pt x="20" y="2"/>
                    <a:pt x="19" y="5"/>
                    <a:pt x="17" y="7"/>
                  </a:cubicBezTo>
                  <a:cubicBezTo>
                    <a:pt x="16" y="9"/>
                    <a:pt x="15" y="12"/>
                    <a:pt x="13" y="14"/>
                  </a:cubicBezTo>
                  <a:cubicBezTo>
                    <a:pt x="11" y="19"/>
                    <a:pt x="9" y="24"/>
                    <a:pt x="7" y="29"/>
                  </a:cubicBezTo>
                  <a:cubicBezTo>
                    <a:pt x="6" y="34"/>
                    <a:pt x="5" y="39"/>
                    <a:pt x="6" y="44"/>
                  </a:cubicBezTo>
                  <a:cubicBezTo>
                    <a:pt x="7" y="46"/>
                    <a:pt x="8" y="48"/>
                    <a:pt x="9" y="50"/>
                  </a:cubicBezTo>
                  <a:cubicBezTo>
                    <a:pt x="9" y="50"/>
                    <a:pt x="9" y="50"/>
                    <a:pt x="9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0" y="51"/>
                    <a:pt x="9" y="50"/>
                    <a:pt x="10" y="50"/>
                  </a:cubicBezTo>
                  <a:cubicBezTo>
                    <a:pt x="10" y="51"/>
                    <a:pt x="10" y="51"/>
                    <a:pt x="10" y="51"/>
                  </a:cubicBezTo>
                  <a:cubicBezTo>
                    <a:pt x="11" y="52"/>
                    <a:pt x="11" y="52"/>
                    <a:pt x="11" y="52"/>
                  </a:cubicBezTo>
                  <a:cubicBezTo>
                    <a:pt x="11" y="52"/>
                    <a:pt x="11" y="52"/>
                    <a:pt x="12" y="52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3" y="53"/>
                    <a:pt x="13" y="53"/>
                    <a:pt x="13" y="53"/>
                  </a:cubicBezTo>
                  <a:cubicBezTo>
                    <a:pt x="13" y="53"/>
                    <a:pt x="14" y="53"/>
                    <a:pt x="14" y="53"/>
                  </a:cubicBezTo>
                  <a:cubicBezTo>
                    <a:pt x="19" y="54"/>
                    <a:pt x="24" y="53"/>
                    <a:pt x="29" y="52"/>
                  </a:cubicBezTo>
                  <a:cubicBezTo>
                    <a:pt x="33" y="50"/>
                    <a:pt x="38" y="48"/>
                    <a:pt x="43" y="45"/>
                  </a:cubicBezTo>
                  <a:cubicBezTo>
                    <a:pt x="48" y="43"/>
                    <a:pt x="52" y="40"/>
                    <a:pt x="57" y="37"/>
                  </a:cubicBezTo>
                  <a:cubicBezTo>
                    <a:pt x="59" y="36"/>
                    <a:pt x="61" y="35"/>
                    <a:pt x="64" y="33"/>
                  </a:cubicBezTo>
                  <a:cubicBezTo>
                    <a:pt x="66" y="32"/>
                    <a:pt x="68" y="30"/>
                    <a:pt x="70" y="28"/>
                  </a:cubicBezTo>
                  <a:cubicBezTo>
                    <a:pt x="83" y="19"/>
                    <a:pt x="83" y="19"/>
                    <a:pt x="83" y="19"/>
                  </a:cubicBezTo>
                  <a:cubicBezTo>
                    <a:pt x="76" y="33"/>
                    <a:pt x="76" y="33"/>
                    <a:pt x="76" y="33"/>
                  </a:cubicBezTo>
                  <a:cubicBezTo>
                    <a:pt x="75" y="35"/>
                    <a:pt x="74" y="38"/>
                    <a:pt x="73" y="40"/>
                  </a:cubicBezTo>
                  <a:cubicBezTo>
                    <a:pt x="72" y="42"/>
                    <a:pt x="72" y="44"/>
                    <a:pt x="71" y="47"/>
                  </a:cubicBezTo>
                  <a:cubicBezTo>
                    <a:pt x="69" y="51"/>
                    <a:pt x="68" y="56"/>
                    <a:pt x="67" y="60"/>
                  </a:cubicBezTo>
                  <a:cubicBezTo>
                    <a:pt x="65" y="65"/>
                    <a:pt x="65" y="69"/>
                    <a:pt x="65" y="74"/>
                  </a:cubicBezTo>
                  <a:cubicBezTo>
                    <a:pt x="64" y="78"/>
                    <a:pt x="65" y="83"/>
                    <a:pt x="68" y="85"/>
                  </a:cubicBezTo>
                  <a:cubicBezTo>
                    <a:pt x="68" y="85"/>
                    <a:pt x="68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69" y="86"/>
                    <a:pt x="69" y="86"/>
                    <a:pt x="69" y="86"/>
                  </a:cubicBezTo>
                  <a:cubicBezTo>
                    <a:pt x="70" y="87"/>
                    <a:pt x="70" y="87"/>
                    <a:pt x="70" y="87"/>
                  </a:cubicBezTo>
                  <a:cubicBezTo>
                    <a:pt x="71" y="87"/>
                    <a:pt x="71" y="87"/>
                    <a:pt x="71" y="87"/>
                  </a:cubicBezTo>
                  <a:cubicBezTo>
                    <a:pt x="73" y="87"/>
                    <a:pt x="73" y="87"/>
                    <a:pt x="73" y="87"/>
                  </a:cubicBezTo>
                  <a:cubicBezTo>
                    <a:pt x="75" y="88"/>
                    <a:pt x="77" y="88"/>
                    <a:pt x="79" y="87"/>
                  </a:cubicBezTo>
                  <a:cubicBezTo>
                    <a:pt x="83" y="86"/>
                    <a:pt x="88" y="85"/>
                    <a:pt x="92" y="82"/>
                  </a:cubicBezTo>
                  <a:cubicBezTo>
                    <a:pt x="96" y="80"/>
                    <a:pt x="100" y="78"/>
                    <a:pt x="104" y="75"/>
                  </a:cubicBezTo>
                  <a:cubicBezTo>
                    <a:pt x="108" y="72"/>
                    <a:pt x="112" y="69"/>
                    <a:pt x="116" y="66"/>
                  </a:cubicBezTo>
                  <a:cubicBezTo>
                    <a:pt x="113" y="70"/>
                    <a:pt x="109" y="73"/>
                    <a:pt x="106" y="77"/>
                  </a:cubicBezTo>
                  <a:cubicBezTo>
                    <a:pt x="102" y="80"/>
                    <a:pt x="98" y="83"/>
                    <a:pt x="94" y="86"/>
                  </a:cubicBezTo>
                  <a:cubicBezTo>
                    <a:pt x="90" y="88"/>
                    <a:pt x="85" y="91"/>
                    <a:pt x="80" y="92"/>
                  </a:cubicBezTo>
                  <a:cubicBezTo>
                    <a:pt x="78" y="93"/>
                    <a:pt x="75" y="93"/>
                    <a:pt x="72" y="93"/>
                  </a:cubicBezTo>
                  <a:cubicBezTo>
                    <a:pt x="71" y="93"/>
                    <a:pt x="71" y="93"/>
                    <a:pt x="70" y="93"/>
                  </a:cubicBezTo>
                  <a:cubicBezTo>
                    <a:pt x="69" y="92"/>
                    <a:pt x="68" y="92"/>
                    <a:pt x="67" y="92"/>
                  </a:cubicBezTo>
                  <a:cubicBezTo>
                    <a:pt x="67" y="92"/>
                    <a:pt x="67" y="92"/>
                    <a:pt x="67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5" y="91"/>
                    <a:pt x="64" y="90"/>
                    <a:pt x="64" y="90"/>
                  </a:cubicBezTo>
                  <a:cubicBezTo>
                    <a:pt x="61" y="88"/>
                    <a:pt x="60" y="85"/>
                    <a:pt x="59" y="82"/>
                  </a:cubicBezTo>
                  <a:cubicBezTo>
                    <a:pt x="58" y="79"/>
                    <a:pt x="58" y="77"/>
                    <a:pt x="58" y="74"/>
                  </a:cubicBezTo>
                  <a:cubicBezTo>
                    <a:pt x="57" y="69"/>
                    <a:pt x="58" y="64"/>
                    <a:pt x="59" y="59"/>
                  </a:cubicBezTo>
                  <a:cubicBezTo>
                    <a:pt x="60" y="54"/>
                    <a:pt x="62" y="49"/>
                    <a:pt x="63" y="44"/>
                  </a:cubicBezTo>
                  <a:cubicBezTo>
                    <a:pt x="64" y="42"/>
                    <a:pt x="65" y="39"/>
                    <a:pt x="66" y="37"/>
                  </a:cubicBezTo>
                  <a:cubicBezTo>
                    <a:pt x="67" y="35"/>
                    <a:pt x="68" y="32"/>
                    <a:pt x="69" y="30"/>
                  </a:cubicBezTo>
                  <a:cubicBezTo>
                    <a:pt x="75" y="35"/>
                    <a:pt x="75" y="35"/>
                    <a:pt x="75" y="35"/>
                  </a:cubicBezTo>
                  <a:cubicBezTo>
                    <a:pt x="73" y="37"/>
                    <a:pt x="70" y="38"/>
                    <a:pt x="68" y="40"/>
                  </a:cubicBezTo>
                  <a:cubicBezTo>
                    <a:pt x="66" y="41"/>
                    <a:pt x="63" y="43"/>
                    <a:pt x="61" y="44"/>
                  </a:cubicBezTo>
                  <a:cubicBezTo>
                    <a:pt x="56" y="47"/>
                    <a:pt x="51" y="50"/>
                    <a:pt x="46" y="52"/>
                  </a:cubicBezTo>
                  <a:cubicBezTo>
                    <a:pt x="44" y="54"/>
                    <a:pt x="41" y="55"/>
                    <a:pt x="39" y="56"/>
                  </a:cubicBezTo>
                  <a:cubicBezTo>
                    <a:pt x="36" y="57"/>
                    <a:pt x="33" y="58"/>
                    <a:pt x="31" y="58"/>
                  </a:cubicBezTo>
                  <a:cubicBezTo>
                    <a:pt x="28" y="59"/>
                    <a:pt x="25" y="60"/>
                    <a:pt x="22" y="60"/>
                  </a:cubicBezTo>
                  <a:cubicBezTo>
                    <a:pt x="19" y="60"/>
                    <a:pt x="16" y="60"/>
                    <a:pt x="13" y="59"/>
                  </a:cubicBezTo>
                  <a:cubicBezTo>
                    <a:pt x="12" y="59"/>
                    <a:pt x="11" y="59"/>
                    <a:pt x="10" y="59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8" y="57"/>
                    <a:pt x="8" y="57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6" y="56"/>
                    <a:pt x="6" y="56"/>
                    <a:pt x="6" y="5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5" y="54"/>
                    <a:pt x="5" y="54"/>
                    <a:pt x="5" y="54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2" y="51"/>
                    <a:pt x="1" y="48"/>
                    <a:pt x="1" y="45"/>
                  </a:cubicBezTo>
                  <a:cubicBezTo>
                    <a:pt x="0" y="42"/>
                    <a:pt x="1" y="39"/>
                    <a:pt x="1" y="36"/>
                  </a:cubicBezTo>
                  <a:cubicBezTo>
                    <a:pt x="2" y="33"/>
                    <a:pt x="3" y="30"/>
                    <a:pt x="4" y="28"/>
                  </a:cubicBezTo>
                  <a:cubicBezTo>
                    <a:pt x="5" y="25"/>
                    <a:pt x="6" y="23"/>
                    <a:pt x="7" y="20"/>
                  </a:cubicBezTo>
                  <a:cubicBezTo>
                    <a:pt x="8" y="18"/>
                    <a:pt x="10" y="15"/>
                    <a:pt x="11" y="13"/>
                  </a:cubicBezTo>
                  <a:cubicBezTo>
                    <a:pt x="14" y="9"/>
                    <a:pt x="18" y="4"/>
                    <a:pt x="22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96"/>
            <p:cNvSpPr/>
            <p:nvPr/>
          </p:nvSpPr>
          <p:spPr bwMode="auto">
            <a:xfrm>
              <a:off x="5524500" y="3605213"/>
              <a:ext cx="309563" cy="242888"/>
            </a:xfrm>
            <a:custGeom>
              <a:avLst/>
              <a:gdLst>
                <a:gd name="T0" fmla="*/ 24 w 73"/>
                <a:gd name="T1" fmla="*/ 0 h 57"/>
                <a:gd name="T2" fmla="*/ 21 w 73"/>
                <a:gd name="T3" fmla="*/ 5 h 57"/>
                <a:gd name="T4" fmla="*/ 14 w 73"/>
                <a:gd name="T5" fmla="*/ 18 h 57"/>
                <a:gd name="T6" fmla="*/ 10 w 73"/>
                <a:gd name="T7" fmla="*/ 26 h 57"/>
                <a:gd name="T8" fmla="*/ 8 w 73"/>
                <a:gd name="T9" fmla="*/ 36 h 57"/>
                <a:gd name="T10" fmla="*/ 9 w 73"/>
                <a:gd name="T11" fmla="*/ 45 h 57"/>
                <a:gd name="T12" fmla="*/ 12 w 73"/>
                <a:gd name="T13" fmla="*/ 47 h 57"/>
                <a:gd name="T14" fmla="*/ 12 w 73"/>
                <a:gd name="T15" fmla="*/ 47 h 57"/>
                <a:gd name="T16" fmla="*/ 13 w 73"/>
                <a:gd name="T17" fmla="*/ 47 h 57"/>
                <a:gd name="T18" fmla="*/ 13 w 73"/>
                <a:gd name="T19" fmla="*/ 47 h 57"/>
                <a:gd name="T20" fmla="*/ 13 w 73"/>
                <a:gd name="T21" fmla="*/ 47 h 57"/>
                <a:gd name="T22" fmla="*/ 12 w 73"/>
                <a:gd name="T23" fmla="*/ 47 h 57"/>
                <a:gd name="T24" fmla="*/ 13 w 73"/>
                <a:gd name="T25" fmla="*/ 48 h 57"/>
                <a:gd name="T26" fmla="*/ 15 w 73"/>
                <a:gd name="T27" fmla="*/ 48 h 57"/>
                <a:gd name="T28" fmla="*/ 17 w 73"/>
                <a:gd name="T29" fmla="*/ 48 h 57"/>
                <a:gd name="T30" fmla="*/ 27 w 73"/>
                <a:gd name="T31" fmla="*/ 47 h 57"/>
                <a:gd name="T32" fmla="*/ 38 w 73"/>
                <a:gd name="T33" fmla="*/ 44 h 57"/>
                <a:gd name="T34" fmla="*/ 56 w 73"/>
                <a:gd name="T35" fmla="*/ 34 h 57"/>
                <a:gd name="T36" fmla="*/ 69 w 73"/>
                <a:gd name="T37" fmla="*/ 26 h 57"/>
                <a:gd name="T38" fmla="*/ 73 w 73"/>
                <a:gd name="T39" fmla="*/ 23 h 57"/>
                <a:gd name="T40" fmla="*/ 70 w 73"/>
                <a:gd name="T41" fmla="*/ 27 h 57"/>
                <a:gd name="T42" fmla="*/ 59 w 73"/>
                <a:gd name="T43" fmla="*/ 38 h 57"/>
                <a:gd name="T44" fmla="*/ 51 w 73"/>
                <a:gd name="T45" fmla="*/ 44 h 57"/>
                <a:gd name="T46" fmla="*/ 41 w 73"/>
                <a:gd name="T47" fmla="*/ 50 h 57"/>
                <a:gd name="T48" fmla="*/ 30 w 73"/>
                <a:gd name="T49" fmla="*/ 55 h 57"/>
                <a:gd name="T50" fmla="*/ 16 w 73"/>
                <a:gd name="T51" fmla="*/ 56 h 57"/>
                <a:gd name="T52" fmla="*/ 12 w 73"/>
                <a:gd name="T53" fmla="*/ 56 h 57"/>
                <a:gd name="T54" fmla="*/ 11 w 73"/>
                <a:gd name="T55" fmla="*/ 55 h 57"/>
                <a:gd name="T56" fmla="*/ 10 w 73"/>
                <a:gd name="T57" fmla="*/ 55 h 57"/>
                <a:gd name="T58" fmla="*/ 10 w 73"/>
                <a:gd name="T59" fmla="*/ 55 h 57"/>
                <a:gd name="T60" fmla="*/ 10 w 73"/>
                <a:gd name="T61" fmla="*/ 55 h 57"/>
                <a:gd name="T62" fmla="*/ 9 w 73"/>
                <a:gd name="T63" fmla="*/ 55 h 57"/>
                <a:gd name="T64" fmla="*/ 9 w 73"/>
                <a:gd name="T65" fmla="*/ 55 h 57"/>
                <a:gd name="T66" fmla="*/ 9 w 73"/>
                <a:gd name="T67" fmla="*/ 55 h 57"/>
                <a:gd name="T68" fmla="*/ 3 w 73"/>
                <a:gd name="T69" fmla="*/ 49 h 57"/>
                <a:gd name="T70" fmla="*/ 0 w 73"/>
                <a:gd name="T71" fmla="*/ 42 h 57"/>
                <a:gd name="T72" fmla="*/ 0 w 73"/>
                <a:gd name="T73" fmla="*/ 35 h 57"/>
                <a:gd name="T74" fmla="*/ 5 w 73"/>
                <a:gd name="T75" fmla="*/ 24 h 57"/>
                <a:gd name="T76" fmla="*/ 10 w 73"/>
                <a:gd name="T77" fmla="*/ 15 h 57"/>
                <a:gd name="T78" fmla="*/ 20 w 73"/>
                <a:gd name="T79" fmla="*/ 4 h 57"/>
                <a:gd name="T80" fmla="*/ 24 w 73"/>
                <a:gd name="T81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3" h="57">
                  <a:moveTo>
                    <a:pt x="24" y="0"/>
                  </a:moveTo>
                  <a:cubicBezTo>
                    <a:pt x="24" y="0"/>
                    <a:pt x="23" y="1"/>
                    <a:pt x="21" y="5"/>
                  </a:cubicBezTo>
                  <a:cubicBezTo>
                    <a:pt x="19" y="8"/>
                    <a:pt x="17" y="12"/>
                    <a:pt x="14" y="18"/>
                  </a:cubicBezTo>
                  <a:cubicBezTo>
                    <a:pt x="13" y="20"/>
                    <a:pt x="12" y="23"/>
                    <a:pt x="10" y="26"/>
                  </a:cubicBezTo>
                  <a:cubicBezTo>
                    <a:pt x="9" y="30"/>
                    <a:pt x="8" y="33"/>
                    <a:pt x="8" y="36"/>
                  </a:cubicBezTo>
                  <a:cubicBezTo>
                    <a:pt x="7" y="40"/>
                    <a:pt x="7" y="43"/>
                    <a:pt x="9" y="45"/>
                  </a:cubicBezTo>
                  <a:cubicBezTo>
                    <a:pt x="10" y="46"/>
                    <a:pt x="11" y="47"/>
                    <a:pt x="12" y="47"/>
                  </a:cubicBezTo>
                  <a:cubicBezTo>
                    <a:pt x="12" y="47"/>
                    <a:pt x="12" y="47"/>
                    <a:pt x="12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3" y="47"/>
                    <a:pt x="13" y="47"/>
                    <a:pt x="13" y="47"/>
                  </a:cubicBezTo>
                  <a:cubicBezTo>
                    <a:pt x="12" y="47"/>
                    <a:pt x="13" y="47"/>
                    <a:pt x="12" y="47"/>
                  </a:cubicBezTo>
                  <a:cubicBezTo>
                    <a:pt x="13" y="48"/>
                    <a:pt x="13" y="48"/>
                    <a:pt x="13" y="48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5" y="48"/>
                    <a:pt x="16" y="48"/>
                    <a:pt x="17" y="48"/>
                  </a:cubicBezTo>
                  <a:cubicBezTo>
                    <a:pt x="20" y="49"/>
                    <a:pt x="24" y="48"/>
                    <a:pt x="27" y="47"/>
                  </a:cubicBezTo>
                  <a:cubicBezTo>
                    <a:pt x="31" y="46"/>
                    <a:pt x="35" y="45"/>
                    <a:pt x="38" y="44"/>
                  </a:cubicBezTo>
                  <a:cubicBezTo>
                    <a:pt x="45" y="41"/>
                    <a:pt x="51" y="37"/>
                    <a:pt x="56" y="34"/>
                  </a:cubicBezTo>
                  <a:cubicBezTo>
                    <a:pt x="61" y="31"/>
                    <a:pt x="66" y="28"/>
                    <a:pt x="69" y="26"/>
                  </a:cubicBezTo>
                  <a:cubicBezTo>
                    <a:pt x="72" y="24"/>
                    <a:pt x="73" y="23"/>
                    <a:pt x="73" y="23"/>
                  </a:cubicBezTo>
                  <a:cubicBezTo>
                    <a:pt x="73" y="23"/>
                    <a:pt x="72" y="25"/>
                    <a:pt x="70" y="27"/>
                  </a:cubicBezTo>
                  <a:cubicBezTo>
                    <a:pt x="67" y="30"/>
                    <a:pt x="64" y="34"/>
                    <a:pt x="59" y="38"/>
                  </a:cubicBezTo>
                  <a:cubicBezTo>
                    <a:pt x="56" y="40"/>
                    <a:pt x="54" y="42"/>
                    <a:pt x="51" y="44"/>
                  </a:cubicBezTo>
                  <a:cubicBezTo>
                    <a:pt x="48" y="46"/>
                    <a:pt x="45" y="48"/>
                    <a:pt x="41" y="50"/>
                  </a:cubicBezTo>
                  <a:cubicBezTo>
                    <a:pt x="38" y="52"/>
                    <a:pt x="34" y="54"/>
                    <a:pt x="30" y="55"/>
                  </a:cubicBezTo>
                  <a:cubicBezTo>
                    <a:pt x="25" y="56"/>
                    <a:pt x="21" y="57"/>
                    <a:pt x="16" y="56"/>
                  </a:cubicBezTo>
                  <a:cubicBezTo>
                    <a:pt x="15" y="56"/>
                    <a:pt x="13" y="56"/>
                    <a:pt x="12" y="56"/>
                  </a:cubicBezTo>
                  <a:cubicBezTo>
                    <a:pt x="11" y="55"/>
                    <a:pt x="11" y="55"/>
                    <a:pt x="11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10" y="55"/>
                    <a:pt x="10" y="55"/>
                    <a:pt x="10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9" y="55"/>
                    <a:pt x="9" y="55"/>
                    <a:pt x="9" y="55"/>
                  </a:cubicBezTo>
                  <a:cubicBezTo>
                    <a:pt x="6" y="54"/>
                    <a:pt x="4" y="52"/>
                    <a:pt x="3" y="49"/>
                  </a:cubicBezTo>
                  <a:cubicBezTo>
                    <a:pt x="1" y="47"/>
                    <a:pt x="0" y="44"/>
                    <a:pt x="0" y="42"/>
                  </a:cubicBezTo>
                  <a:cubicBezTo>
                    <a:pt x="0" y="40"/>
                    <a:pt x="0" y="37"/>
                    <a:pt x="0" y="35"/>
                  </a:cubicBezTo>
                  <a:cubicBezTo>
                    <a:pt x="1" y="31"/>
                    <a:pt x="3" y="27"/>
                    <a:pt x="5" y="24"/>
                  </a:cubicBezTo>
                  <a:cubicBezTo>
                    <a:pt x="6" y="21"/>
                    <a:pt x="8" y="18"/>
                    <a:pt x="10" y="15"/>
                  </a:cubicBezTo>
                  <a:cubicBezTo>
                    <a:pt x="14" y="10"/>
                    <a:pt x="17" y="6"/>
                    <a:pt x="20" y="4"/>
                  </a:cubicBezTo>
                  <a:cubicBezTo>
                    <a:pt x="22" y="1"/>
                    <a:pt x="24" y="0"/>
                    <a:pt x="24" y="0"/>
                  </a:cubicBezTo>
                  <a:close/>
                </a:path>
              </a:pathLst>
            </a:custGeom>
            <a:solidFill>
              <a:srgbClr val="99132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97"/>
            <p:cNvSpPr/>
            <p:nvPr/>
          </p:nvSpPr>
          <p:spPr bwMode="auto">
            <a:xfrm>
              <a:off x="5051425" y="4157663"/>
              <a:ext cx="425450" cy="617538"/>
            </a:xfrm>
            <a:custGeom>
              <a:avLst/>
              <a:gdLst>
                <a:gd name="T0" fmla="*/ 100 w 100"/>
                <a:gd name="T1" fmla="*/ 0 h 145"/>
                <a:gd name="T2" fmla="*/ 97 w 100"/>
                <a:gd name="T3" fmla="*/ 6 h 145"/>
                <a:gd name="T4" fmla="*/ 87 w 100"/>
                <a:gd name="T5" fmla="*/ 24 h 145"/>
                <a:gd name="T6" fmla="*/ 73 w 100"/>
                <a:gd name="T7" fmla="*/ 49 h 145"/>
                <a:gd name="T8" fmla="*/ 65 w 100"/>
                <a:gd name="T9" fmla="*/ 62 h 145"/>
                <a:gd name="T10" fmla="*/ 56 w 100"/>
                <a:gd name="T11" fmla="*/ 76 h 145"/>
                <a:gd name="T12" fmla="*/ 46 w 100"/>
                <a:gd name="T13" fmla="*/ 90 h 145"/>
                <a:gd name="T14" fmla="*/ 37 w 100"/>
                <a:gd name="T15" fmla="*/ 103 h 145"/>
                <a:gd name="T16" fmla="*/ 28 w 100"/>
                <a:gd name="T17" fmla="*/ 115 h 145"/>
                <a:gd name="T18" fmla="*/ 23 w 100"/>
                <a:gd name="T19" fmla="*/ 120 h 145"/>
                <a:gd name="T20" fmla="*/ 19 w 100"/>
                <a:gd name="T21" fmla="*/ 125 h 145"/>
                <a:gd name="T22" fmla="*/ 15 w 100"/>
                <a:gd name="T23" fmla="*/ 130 h 145"/>
                <a:gd name="T24" fmla="*/ 12 w 100"/>
                <a:gd name="T25" fmla="*/ 133 h 145"/>
                <a:gd name="T26" fmla="*/ 5 w 100"/>
                <a:gd name="T27" fmla="*/ 140 h 145"/>
                <a:gd name="T28" fmla="*/ 0 w 100"/>
                <a:gd name="T29" fmla="*/ 145 h 145"/>
                <a:gd name="T30" fmla="*/ 4 w 100"/>
                <a:gd name="T31" fmla="*/ 139 h 145"/>
                <a:gd name="T32" fmla="*/ 10 w 100"/>
                <a:gd name="T33" fmla="*/ 132 h 145"/>
                <a:gd name="T34" fmla="*/ 17 w 100"/>
                <a:gd name="T35" fmla="*/ 123 h 145"/>
                <a:gd name="T36" fmla="*/ 24 w 100"/>
                <a:gd name="T37" fmla="*/ 112 h 145"/>
                <a:gd name="T38" fmla="*/ 33 w 100"/>
                <a:gd name="T39" fmla="*/ 100 h 145"/>
                <a:gd name="T40" fmla="*/ 42 w 100"/>
                <a:gd name="T41" fmla="*/ 87 h 145"/>
                <a:gd name="T42" fmla="*/ 51 w 100"/>
                <a:gd name="T43" fmla="*/ 73 h 145"/>
                <a:gd name="T44" fmla="*/ 69 w 100"/>
                <a:gd name="T45" fmla="*/ 46 h 145"/>
                <a:gd name="T46" fmla="*/ 77 w 100"/>
                <a:gd name="T47" fmla="*/ 33 h 145"/>
                <a:gd name="T48" fmla="*/ 84 w 100"/>
                <a:gd name="T49" fmla="*/ 22 h 145"/>
                <a:gd name="T50" fmla="*/ 100 w 100"/>
                <a:gd name="T51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00" h="145">
                  <a:moveTo>
                    <a:pt x="100" y="0"/>
                  </a:moveTo>
                  <a:cubicBezTo>
                    <a:pt x="100" y="0"/>
                    <a:pt x="99" y="2"/>
                    <a:pt x="97" y="6"/>
                  </a:cubicBezTo>
                  <a:cubicBezTo>
                    <a:pt x="95" y="11"/>
                    <a:pt x="91" y="17"/>
                    <a:pt x="87" y="24"/>
                  </a:cubicBezTo>
                  <a:cubicBezTo>
                    <a:pt x="83" y="31"/>
                    <a:pt x="78" y="40"/>
                    <a:pt x="73" y="49"/>
                  </a:cubicBezTo>
                  <a:cubicBezTo>
                    <a:pt x="70" y="53"/>
                    <a:pt x="68" y="58"/>
                    <a:pt x="65" y="62"/>
                  </a:cubicBezTo>
                  <a:cubicBezTo>
                    <a:pt x="62" y="67"/>
                    <a:pt x="59" y="71"/>
                    <a:pt x="56" y="76"/>
                  </a:cubicBezTo>
                  <a:cubicBezTo>
                    <a:pt x="53" y="81"/>
                    <a:pt x="49" y="85"/>
                    <a:pt x="46" y="90"/>
                  </a:cubicBezTo>
                  <a:cubicBezTo>
                    <a:pt x="43" y="94"/>
                    <a:pt x="40" y="99"/>
                    <a:pt x="37" y="103"/>
                  </a:cubicBezTo>
                  <a:cubicBezTo>
                    <a:pt x="34" y="107"/>
                    <a:pt x="31" y="111"/>
                    <a:pt x="28" y="115"/>
                  </a:cubicBezTo>
                  <a:cubicBezTo>
                    <a:pt x="26" y="117"/>
                    <a:pt x="25" y="118"/>
                    <a:pt x="23" y="120"/>
                  </a:cubicBezTo>
                  <a:cubicBezTo>
                    <a:pt x="22" y="122"/>
                    <a:pt x="21" y="123"/>
                    <a:pt x="19" y="125"/>
                  </a:cubicBezTo>
                  <a:cubicBezTo>
                    <a:pt x="18" y="127"/>
                    <a:pt x="17" y="128"/>
                    <a:pt x="15" y="130"/>
                  </a:cubicBezTo>
                  <a:cubicBezTo>
                    <a:pt x="14" y="131"/>
                    <a:pt x="13" y="132"/>
                    <a:pt x="12" y="133"/>
                  </a:cubicBezTo>
                  <a:cubicBezTo>
                    <a:pt x="9" y="136"/>
                    <a:pt x="7" y="138"/>
                    <a:pt x="5" y="140"/>
                  </a:cubicBezTo>
                  <a:cubicBezTo>
                    <a:pt x="2" y="143"/>
                    <a:pt x="0" y="145"/>
                    <a:pt x="0" y="145"/>
                  </a:cubicBezTo>
                  <a:cubicBezTo>
                    <a:pt x="0" y="145"/>
                    <a:pt x="1" y="143"/>
                    <a:pt x="4" y="139"/>
                  </a:cubicBezTo>
                  <a:cubicBezTo>
                    <a:pt x="6" y="137"/>
                    <a:pt x="8" y="135"/>
                    <a:pt x="10" y="132"/>
                  </a:cubicBezTo>
                  <a:cubicBezTo>
                    <a:pt x="12" y="129"/>
                    <a:pt x="14" y="126"/>
                    <a:pt x="17" y="123"/>
                  </a:cubicBezTo>
                  <a:cubicBezTo>
                    <a:pt x="19" y="120"/>
                    <a:pt x="22" y="116"/>
                    <a:pt x="24" y="112"/>
                  </a:cubicBezTo>
                  <a:cubicBezTo>
                    <a:pt x="27" y="108"/>
                    <a:pt x="30" y="104"/>
                    <a:pt x="33" y="100"/>
                  </a:cubicBezTo>
                  <a:cubicBezTo>
                    <a:pt x="36" y="96"/>
                    <a:pt x="39" y="91"/>
                    <a:pt x="42" y="87"/>
                  </a:cubicBezTo>
                  <a:cubicBezTo>
                    <a:pt x="45" y="82"/>
                    <a:pt x="48" y="77"/>
                    <a:pt x="51" y="73"/>
                  </a:cubicBezTo>
                  <a:cubicBezTo>
                    <a:pt x="57" y="64"/>
                    <a:pt x="63" y="55"/>
                    <a:pt x="69" y="46"/>
                  </a:cubicBezTo>
                  <a:cubicBezTo>
                    <a:pt x="72" y="42"/>
                    <a:pt x="74" y="37"/>
                    <a:pt x="77" y="33"/>
                  </a:cubicBezTo>
                  <a:cubicBezTo>
                    <a:pt x="80" y="30"/>
                    <a:pt x="82" y="26"/>
                    <a:pt x="84" y="22"/>
                  </a:cubicBezTo>
                  <a:cubicBezTo>
                    <a:pt x="94" y="9"/>
                    <a:pt x="100" y="0"/>
                    <a:pt x="100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98"/>
            <p:cNvSpPr/>
            <p:nvPr/>
          </p:nvSpPr>
          <p:spPr bwMode="auto">
            <a:xfrm>
              <a:off x="4919663" y="4132263"/>
              <a:ext cx="506413" cy="554038"/>
            </a:xfrm>
            <a:custGeom>
              <a:avLst/>
              <a:gdLst>
                <a:gd name="T0" fmla="*/ 119 w 119"/>
                <a:gd name="T1" fmla="*/ 0 h 130"/>
                <a:gd name="T2" fmla="*/ 101 w 119"/>
                <a:gd name="T3" fmla="*/ 22 h 130"/>
                <a:gd name="T4" fmla="*/ 83 w 119"/>
                <a:gd name="T5" fmla="*/ 43 h 130"/>
                <a:gd name="T6" fmla="*/ 72 w 119"/>
                <a:gd name="T7" fmla="*/ 55 h 130"/>
                <a:gd name="T8" fmla="*/ 61 w 119"/>
                <a:gd name="T9" fmla="*/ 67 h 130"/>
                <a:gd name="T10" fmla="*/ 50 w 119"/>
                <a:gd name="T11" fmla="*/ 79 h 130"/>
                <a:gd name="T12" fmla="*/ 39 w 119"/>
                <a:gd name="T13" fmla="*/ 90 h 130"/>
                <a:gd name="T14" fmla="*/ 19 w 119"/>
                <a:gd name="T15" fmla="*/ 110 h 130"/>
                <a:gd name="T16" fmla="*/ 11 w 119"/>
                <a:gd name="T17" fmla="*/ 118 h 130"/>
                <a:gd name="T18" fmla="*/ 5 w 119"/>
                <a:gd name="T19" fmla="*/ 125 h 130"/>
                <a:gd name="T20" fmla="*/ 0 w 119"/>
                <a:gd name="T21" fmla="*/ 130 h 130"/>
                <a:gd name="T22" fmla="*/ 4 w 119"/>
                <a:gd name="T23" fmla="*/ 124 h 130"/>
                <a:gd name="T24" fmla="*/ 9 w 119"/>
                <a:gd name="T25" fmla="*/ 117 h 130"/>
                <a:gd name="T26" fmla="*/ 17 w 119"/>
                <a:gd name="T27" fmla="*/ 108 h 130"/>
                <a:gd name="T28" fmla="*/ 25 w 119"/>
                <a:gd name="T29" fmla="*/ 98 h 130"/>
                <a:gd name="T30" fmla="*/ 35 w 119"/>
                <a:gd name="T31" fmla="*/ 87 h 130"/>
                <a:gd name="T32" fmla="*/ 46 w 119"/>
                <a:gd name="T33" fmla="*/ 75 h 130"/>
                <a:gd name="T34" fmla="*/ 57 w 119"/>
                <a:gd name="T35" fmla="*/ 63 h 130"/>
                <a:gd name="T36" fmla="*/ 68 w 119"/>
                <a:gd name="T37" fmla="*/ 51 h 130"/>
                <a:gd name="T38" fmla="*/ 79 w 119"/>
                <a:gd name="T39" fmla="*/ 39 h 130"/>
                <a:gd name="T40" fmla="*/ 90 w 119"/>
                <a:gd name="T41" fmla="*/ 29 h 130"/>
                <a:gd name="T42" fmla="*/ 99 w 119"/>
                <a:gd name="T43" fmla="*/ 19 h 130"/>
                <a:gd name="T44" fmla="*/ 119 w 119"/>
                <a:gd name="T45" fmla="*/ 0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9" h="130">
                  <a:moveTo>
                    <a:pt x="119" y="0"/>
                  </a:moveTo>
                  <a:cubicBezTo>
                    <a:pt x="119" y="0"/>
                    <a:pt x="112" y="9"/>
                    <a:pt x="101" y="22"/>
                  </a:cubicBezTo>
                  <a:cubicBezTo>
                    <a:pt x="96" y="28"/>
                    <a:pt x="90" y="35"/>
                    <a:pt x="83" y="43"/>
                  </a:cubicBezTo>
                  <a:cubicBezTo>
                    <a:pt x="79" y="47"/>
                    <a:pt x="76" y="51"/>
                    <a:pt x="72" y="55"/>
                  </a:cubicBezTo>
                  <a:cubicBezTo>
                    <a:pt x="68" y="59"/>
                    <a:pt x="65" y="63"/>
                    <a:pt x="61" y="67"/>
                  </a:cubicBezTo>
                  <a:cubicBezTo>
                    <a:pt x="57" y="71"/>
                    <a:pt x="53" y="75"/>
                    <a:pt x="50" y="79"/>
                  </a:cubicBezTo>
                  <a:cubicBezTo>
                    <a:pt x="46" y="83"/>
                    <a:pt x="42" y="86"/>
                    <a:pt x="39" y="90"/>
                  </a:cubicBezTo>
                  <a:cubicBezTo>
                    <a:pt x="32" y="98"/>
                    <a:pt x="25" y="104"/>
                    <a:pt x="19" y="110"/>
                  </a:cubicBezTo>
                  <a:cubicBezTo>
                    <a:pt x="16" y="113"/>
                    <a:pt x="14" y="116"/>
                    <a:pt x="11" y="118"/>
                  </a:cubicBezTo>
                  <a:cubicBezTo>
                    <a:pt x="9" y="121"/>
                    <a:pt x="7" y="123"/>
                    <a:pt x="5" y="125"/>
                  </a:cubicBezTo>
                  <a:cubicBezTo>
                    <a:pt x="2" y="128"/>
                    <a:pt x="0" y="130"/>
                    <a:pt x="0" y="130"/>
                  </a:cubicBezTo>
                  <a:cubicBezTo>
                    <a:pt x="0" y="130"/>
                    <a:pt x="1" y="128"/>
                    <a:pt x="4" y="124"/>
                  </a:cubicBezTo>
                  <a:cubicBezTo>
                    <a:pt x="6" y="122"/>
                    <a:pt x="7" y="119"/>
                    <a:pt x="9" y="117"/>
                  </a:cubicBezTo>
                  <a:cubicBezTo>
                    <a:pt x="12" y="114"/>
                    <a:pt x="14" y="111"/>
                    <a:pt x="17" y="108"/>
                  </a:cubicBezTo>
                  <a:cubicBezTo>
                    <a:pt x="19" y="105"/>
                    <a:pt x="22" y="102"/>
                    <a:pt x="25" y="98"/>
                  </a:cubicBezTo>
                  <a:cubicBezTo>
                    <a:pt x="28" y="94"/>
                    <a:pt x="32" y="91"/>
                    <a:pt x="35" y="87"/>
                  </a:cubicBezTo>
                  <a:cubicBezTo>
                    <a:pt x="38" y="83"/>
                    <a:pt x="42" y="79"/>
                    <a:pt x="46" y="75"/>
                  </a:cubicBezTo>
                  <a:cubicBezTo>
                    <a:pt x="49" y="71"/>
                    <a:pt x="53" y="67"/>
                    <a:pt x="57" y="63"/>
                  </a:cubicBezTo>
                  <a:cubicBezTo>
                    <a:pt x="61" y="59"/>
                    <a:pt x="64" y="55"/>
                    <a:pt x="68" y="51"/>
                  </a:cubicBezTo>
                  <a:cubicBezTo>
                    <a:pt x="72" y="47"/>
                    <a:pt x="75" y="43"/>
                    <a:pt x="79" y="39"/>
                  </a:cubicBezTo>
                  <a:cubicBezTo>
                    <a:pt x="83" y="36"/>
                    <a:pt x="86" y="32"/>
                    <a:pt x="90" y="29"/>
                  </a:cubicBezTo>
                  <a:cubicBezTo>
                    <a:pt x="93" y="25"/>
                    <a:pt x="96" y="22"/>
                    <a:pt x="99" y="19"/>
                  </a:cubicBezTo>
                  <a:cubicBezTo>
                    <a:pt x="111" y="8"/>
                    <a:pt x="119" y="0"/>
                    <a:pt x="119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99"/>
            <p:cNvSpPr/>
            <p:nvPr/>
          </p:nvSpPr>
          <p:spPr bwMode="auto">
            <a:xfrm>
              <a:off x="4822825" y="4094163"/>
              <a:ext cx="527050" cy="476250"/>
            </a:xfrm>
            <a:custGeom>
              <a:avLst/>
              <a:gdLst>
                <a:gd name="T0" fmla="*/ 124 w 124"/>
                <a:gd name="T1" fmla="*/ 0 h 112"/>
                <a:gd name="T2" fmla="*/ 105 w 124"/>
                <a:gd name="T3" fmla="*/ 18 h 112"/>
                <a:gd name="T4" fmla="*/ 95 w 124"/>
                <a:gd name="T5" fmla="*/ 26 h 112"/>
                <a:gd name="T6" fmla="*/ 85 w 124"/>
                <a:gd name="T7" fmla="*/ 35 h 112"/>
                <a:gd name="T8" fmla="*/ 62 w 124"/>
                <a:gd name="T9" fmla="*/ 55 h 112"/>
                <a:gd name="T10" fmla="*/ 50 w 124"/>
                <a:gd name="T11" fmla="*/ 66 h 112"/>
                <a:gd name="T12" fmla="*/ 38 w 124"/>
                <a:gd name="T13" fmla="*/ 76 h 112"/>
                <a:gd name="T14" fmla="*/ 28 w 124"/>
                <a:gd name="T15" fmla="*/ 85 h 112"/>
                <a:gd name="T16" fmla="*/ 18 w 124"/>
                <a:gd name="T17" fmla="*/ 93 h 112"/>
                <a:gd name="T18" fmla="*/ 11 w 124"/>
                <a:gd name="T19" fmla="*/ 101 h 112"/>
                <a:gd name="T20" fmla="*/ 7 w 124"/>
                <a:gd name="T21" fmla="*/ 104 h 112"/>
                <a:gd name="T22" fmla="*/ 5 w 124"/>
                <a:gd name="T23" fmla="*/ 106 h 112"/>
                <a:gd name="T24" fmla="*/ 1 w 124"/>
                <a:gd name="T25" fmla="*/ 110 h 112"/>
                <a:gd name="T26" fmla="*/ 0 w 124"/>
                <a:gd name="T27" fmla="*/ 112 h 112"/>
                <a:gd name="T28" fmla="*/ 1 w 124"/>
                <a:gd name="T29" fmla="*/ 110 h 112"/>
                <a:gd name="T30" fmla="*/ 4 w 124"/>
                <a:gd name="T31" fmla="*/ 106 h 112"/>
                <a:gd name="T32" fmla="*/ 6 w 124"/>
                <a:gd name="T33" fmla="*/ 103 h 112"/>
                <a:gd name="T34" fmla="*/ 9 w 124"/>
                <a:gd name="T35" fmla="*/ 99 h 112"/>
                <a:gd name="T36" fmla="*/ 12 w 124"/>
                <a:gd name="T37" fmla="*/ 95 h 112"/>
                <a:gd name="T38" fmla="*/ 16 w 124"/>
                <a:gd name="T39" fmla="*/ 91 h 112"/>
                <a:gd name="T40" fmla="*/ 25 w 124"/>
                <a:gd name="T41" fmla="*/ 82 h 112"/>
                <a:gd name="T42" fmla="*/ 35 w 124"/>
                <a:gd name="T43" fmla="*/ 72 h 112"/>
                <a:gd name="T44" fmla="*/ 46 w 124"/>
                <a:gd name="T45" fmla="*/ 61 h 112"/>
                <a:gd name="T46" fmla="*/ 58 w 124"/>
                <a:gd name="T47" fmla="*/ 51 h 112"/>
                <a:gd name="T48" fmla="*/ 70 w 124"/>
                <a:gd name="T49" fmla="*/ 41 h 112"/>
                <a:gd name="T50" fmla="*/ 81 w 124"/>
                <a:gd name="T51" fmla="*/ 31 h 112"/>
                <a:gd name="T52" fmla="*/ 103 w 124"/>
                <a:gd name="T53" fmla="*/ 15 h 112"/>
                <a:gd name="T54" fmla="*/ 124 w 124"/>
                <a:gd name="T55" fmla="*/ 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24" h="112">
                  <a:moveTo>
                    <a:pt x="124" y="0"/>
                  </a:moveTo>
                  <a:cubicBezTo>
                    <a:pt x="124" y="0"/>
                    <a:pt x="117" y="7"/>
                    <a:pt x="105" y="18"/>
                  </a:cubicBezTo>
                  <a:cubicBezTo>
                    <a:pt x="102" y="20"/>
                    <a:pt x="99" y="23"/>
                    <a:pt x="95" y="26"/>
                  </a:cubicBezTo>
                  <a:cubicBezTo>
                    <a:pt x="92" y="29"/>
                    <a:pt x="88" y="32"/>
                    <a:pt x="85" y="35"/>
                  </a:cubicBezTo>
                  <a:cubicBezTo>
                    <a:pt x="77" y="42"/>
                    <a:pt x="69" y="49"/>
                    <a:pt x="62" y="55"/>
                  </a:cubicBezTo>
                  <a:cubicBezTo>
                    <a:pt x="58" y="59"/>
                    <a:pt x="54" y="62"/>
                    <a:pt x="50" y="66"/>
                  </a:cubicBezTo>
                  <a:cubicBezTo>
                    <a:pt x="46" y="69"/>
                    <a:pt x="42" y="72"/>
                    <a:pt x="38" y="76"/>
                  </a:cubicBezTo>
                  <a:cubicBezTo>
                    <a:pt x="35" y="79"/>
                    <a:pt x="31" y="82"/>
                    <a:pt x="28" y="85"/>
                  </a:cubicBezTo>
                  <a:cubicBezTo>
                    <a:pt x="24" y="88"/>
                    <a:pt x="21" y="91"/>
                    <a:pt x="18" y="93"/>
                  </a:cubicBezTo>
                  <a:cubicBezTo>
                    <a:pt x="15" y="96"/>
                    <a:pt x="13" y="98"/>
                    <a:pt x="11" y="101"/>
                  </a:cubicBezTo>
                  <a:cubicBezTo>
                    <a:pt x="9" y="102"/>
                    <a:pt x="8" y="103"/>
                    <a:pt x="7" y="104"/>
                  </a:cubicBezTo>
                  <a:cubicBezTo>
                    <a:pt x="6" y="105"/>
                    <a:pt x="6" y="106"/>
                    <a:pt x="5" y="106"/>
                  </a:cubicBezTo>
                  <a:cubicBezTo>
                    <a:pt x="3" y="108"/>
                    <a:pt x="2" y="109"/>
                    <a:pt x="1" y="110"/>
                  </a:cubicBezTo>
                  <a:cubicBezTo>
                    <a:pt x="1" y="111"/>
                    <a:pt x="0" y="112"/>
                    <a:pt x="0" y="112"/>
                  </a:cubicBezTo>
                  <a:cubicBezTo>
                    <a:pt x="0" y="112"/>
                    <a:pt x="1" y="111"/>
                    <a:pt x="1" y="110"/>
                  </a:cubicBezTo>
                  <a:cubicBezTo>
                    <a:pt x="2" y="109"/>
                    <a:pt x="3" y="108"/>
                    <a:pt x="4" y="106"/>
                  </a:cubicBezTo>
                  <a:cubicBezTo>
                    <a:pt x="5" y="105"/>
                    <a:pt x="5" y="104"/>
                    <a:pt x="6" y="103"/>
                  </a:cubicBezTo>
                  <a:cubicBezTo>
                    <a:pt x="7" y="102"/>
                    <a:pt x="8" y="100"/>
                    <a:pt x="9" y="99"/>
                  </a:cubicBezTo>
                  <a:cubicBezTo>
                    <a:pt x="10" y="98"/>
                    <a:pt x="11" y="97"/>
                    <a:pt x="12" y="95"/>
                  </a:cubicBezTo>
                  <a:cubicBezTo>
                    <a:pt x="13" y="94"/>
                    <a:pt x="15" y="92"/>
                    <a:pt x="16" y="91"/>
                  </a:cubicBezTo>
                  <a:cubicBezTo>
                    <a:pt x="19" y="88"/>
                    <a:pt x="22" y="85"/>
                    <a:pt x="25" y="82"/>
                  </a:cubicBezTo>
                  <a:cubicBezTo>
                    <a:pt x="28" y="78"/>
                    <a:pt x="31" y="75"/>
                    <a:pt x="35" y="72"/>
                  </a:cubicBezTo>
                  <a:cubicBezTo>
                    <a:pt x="38" y="68"/>
                    <a:pt x="42" y="65"/>
                    <a:pt x="46" y="61"/>
                  </a:cubicBezTo>
                  <a:cubicBezTo>
                    <a:pt x="50" y="58"/>
                    <a:pt x="54" y="55"/>
                    <a:pt x="58" y="51"/>
                  </a:cubicBezTo>
                  <a:cubicBezTo>
                    <a:pt x="62" y="48"/>
                    <a:pt x="66" y="44"/>
                    <a:pt x="70" y="41"/>
                  </a:cubicBezTo>
                  <a:cubicBezTo>
                    <a:pt x="74" y="38"/>
                    <a:pt x="78" y="35"/>
                    <a:pt x="81" y="31"/>
                  </a:cubicBezTo>
                  <a:cubicBezTo>
                    <a:pt x="89" y="25"/>
                    <a:pt x="96" y="20"/>
                    <a:pt x="103" y="15"/>
                  </a:cubicBezTo>
                  <a:cubicBezTo>
                    <a:pt x="115" y="6"/>
                    <a:pt x="124" y="0"/>
                    <a:pt x="124" y="0"/>
                  </a:cubicBezTo>
                  <a:close/>
                </a:path>
              </a:pathLst>
            </a:custGeom>
            <a:solidFill>
              <a:srgbClr val="B8302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72" name="文本框 171"/>
          <p:cNvSpPr txBox="1"/>
          <p:nvPr/>
        </p:nvSpPr>
        <p:spPr>
          <a:xfrm>
            <a:off x="3916559" y="2144404"/>
            <a:ext cx="4358887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b="1" dirty="0">
                <a:solidFill>
                  <a:srgbClr val="3CA74D"/>
                </a:solidFill>
                <a:latin typeface="叶根友特楷简体" panose="02010601030101010101" pitchFamily="2" charset="-122"/>
                <a:ea typeface="叶根友特楷简体" panose="02010601030101010101" pitchFamily="2" charset="-122"/>
              </a:rPr>
              <a:t>感谢你的聆听</a:t>
            </a:r>
          </a:p>
        </p:txBody>
      </p:sp>
      <p:sp>
        <p:nvSpPr>
          <p:cNvPr id="173" name="矩形 172"/>
          <p:cNvSpPr/>
          <p:nvPr/>
        </p:nvSpPr>
        <p:spPr>
          <a:xfrm>
            <a:off x="3896133" y="3165637"/>
            <a:ext cx="4376567" cy="315471"/>
          </a:xfrm>
          <a:prstGeom prst="rect">
            <a:avLst/>
          </a:prstGeom>
        </p:spPr>
        <p:txBody>
          <a:bodyPr wrap="square" lIns="68580" tIns="34290" rIns="68580" bIns="34290">
            <a:spAutoFit/>
          </a:bodyPr>
          <a:lstStyle/>
          <a:p>
            <a:pPr algn="dist"/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年终总结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新年计划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工作汇报</a:t>
            </a:r>
            <a:r>
              <a: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/</a:t>
            </a:r>
            <a:r>
              <a:rPr lang="zh-CN" altLang="en-US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+mn-ea"/>
              </a:rPr>
              <a:t>述职报告</a:t>
            </a:r>
            <a:endParaRPr lang="en-GB" altLang="zh-CN" sz="1600" dirty="0">
              <a:solidFill>
                <a:schemeClr val="tx1">
                  <a:lumMod val="50000"/>
                  <a:lumOff val="50000"/>
                </a:schemeClr>
              </a:solidFill>
              <a:latin typeface="+mn-ea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000" advTm="1000">
        <p14:vortex dir="r"/>
      </p:transition>
    </mc:Choice>
    <mc:Fallback xmlns="">
      <p:transition spd="slow" advTm="1000">
        <p:fade/>
      </p:transition>
    </mc:Fallback>
  </mc:AlternateContent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自定义 1">
      <a:majorFont>
        <a:latin typeface="方正少儿简体"/>
        <a:ea typeface="方正少儿简体"/>
        <a:cs typeface=""/>
      </a:majorFont>
      <a:minorFont>
        <a:latin typeface="方正少儿简体"/>
        <a:ea typeface="方正少儿简体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6</TotalTime>
  <Words>4612</Words>
  <Application>Microsoft Office PowerPoint</Application>
  <PresentationFormat>宽屏</PresentationFormat>
  <Paragraphs>290</Paragraphs>
  <Slides>23</Slides>
  <Notes>23</Notes>
  <HiddenSlides>0</HiddenSlides>
  <MMClips>1</MMClips>
  <ScaleCrop>false</ScaleCrop>
  <HeadingPairs>
    <vt:vector size="6" baseType="variant">
      <vt:variant>
        <vt:lpstr>已用的字体</vt:lpstr>
      </vt:variant>
      <vt:variant>
        <vt:i4>9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23</vt:i4>
      </vt:variant>
    </vt:vector>
  </HeadingPairs>
  <TitlesOfParts>
    <vt:vector size="33" baseType="lpstr">
      <vt:lpstr>叶根友特楷简体</vt:lpstr>
      <vt:lpstr>Gill Sans</vt:lpstr>
      <vt:lpstr>方正少儿简体</vt:lpstr>
      <vt:lpstr>FontAwesome</vt:lpstr>
      <vt:lpstr>League Gothic Regular</vt:lpstr>
      <vt:lpstr>等线</vt:lpstr>
      <vt:lpstr>Arial</vt:lpstr>
      <vt:lpstr>微软雅黑</vt:lpstr>
      <vt:lpstr>Lato Regular</vt:lpstr>
      <vt:lpstr>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Administrator</dc:creator>
  <cp:lastModifiedBy>faith123</cp:lastModifiedBy>
  <cp:revision>15</cp:revision>
  <dcterms:created xsi:type="dcterms:W3CDTF">2017-03-07T08:29:00Z</dcterms:created>
  <dcterms:modified xsi:type="dcterms:W3CDTF">2018-03-29T07:56:53Z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2052-10.1.0.6260</vt:lpwstr>
  </property>
</Properties>
</file>