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6" autoAdjust="0"/>
    <p:restoredTop sz="94660"/>
  </p:normalViewPr>
  <p:slideViewPr>
    <p:cSldViewPr snapToGrid="0" showGuides="1">
      <p:cViewPr varScale="1">
        <p:scale>
          <a:sx n="85" d="100"/>
          <a:sy n="85" d="100"/>
        </p:scale>
        <p:origin x="1500" y="78"/>
      </p:cViewPr>
      <p:guideLst>
        <p:guide orient="horz" pos="2160"/>
        <p:guide pos="3386"/>
        <p:guide pos="3840"/>
        <p:guide pos="4294"/>
        <p:guide pos="699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1836316576"/>
        <c:axId val="1836311680"/>
      </c:lineChart>
      <c:catAx>
        <c:axId val="1836316576"/>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36311680"/>
        <c:crosses val="autoZero"/>
        <c:auto val="1"/>
        <c:lblAlgn val="ctr"/>
        <c:lblOffset val="100"/>
        <c:noMultiLvlLbl val="0"/>
      </c:catAx>
      <c:valAx>
        <c:axId val="1836311680"/>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1836316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2019/4/9</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3007680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2042283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1420277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2963841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4235274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3409963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1026675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750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2877424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125570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11178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2772822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3683193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3786389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1421178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4018427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904858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21444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325676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423704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13554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2019/4/9</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8123827" cy="1107996"/>
          </a:xfrm>
          <a:prstGeom prst="rect">
            <a:avLst/>
          </a:prstGeom>
          <a:noFill/>
        </p:spPr>
        <p:txBody>
          <a:bodyPr wrap="none" rtlCol="0">
            <a:spAutoFit/>
            <a:scene3d>
              <a:camera prst="orthographicFront"/>
              <a:lightRig rig="threePt" dir="t"/>
            </a:scene3d>
            <a:sp3d contourW="25400"/>
          </a:bodyPr>
          <a:lstStyle/>
          <a:p>
            <a:r>
              <a:rPr lang="zh-CN" altLang="en-US" sz="6600" dirty="0">
                <a:solidFill>
                  <a:schemeClr val="bg1"/>
                </a:solidFill>
                <a:ea typeface="微软雅黑" panose="020B0503020204020204" pitchFamily="34" charset="-122"/>
              </a:rPr>
              <a:t>部门收入分析</a:t>
            </a:r>
            <a:r>
              <a:rPr lang="en-US" altLang="zh-CN" sz="6600" dirty="0" err="1">
                <a:solidFill>
                  <a:schemeClr val="bg1"/>
                </a:solidFill>
                <a:ea typeface="微软雅黑" panose="020B0503020204020204" pitchFamily="34" charset="-122"/>
              </a:rPr>
              <a:t>ppt</a:t>
            </a:r>
            <a:r>
              <a:rPr lang="zh-CN" altLang="en-US" sz="6600" dirty="0">
                <a:solidFill>
                  <a:schemeClr val="bg1"/>
                </a:solidFill>
                <a:ea typeface="微软雅黑" panose="020B0503020204020204" pitchFamily="34" charset="-122"/>
              </a:rPr>
              <a:t>模板</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a:solidFill>
                  <a:schemeClr val="bg1">
                    <a:alpha val="50000"/>
                  </a:schemeClr>
                </a:solidFill>
                <a:latin typeface="Shunpu" panose="02000609000000000000" pitchFamily="49" charset="-128"/>
                <a:ea typeface="Shunpu" panose="02000609000000000000" pitchFamily="49" charset="-128"/>
              </a:rPr>
              <a:t>2019</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 xmlns:a16="http://schemas.microsoft.com/office/drawing/2014/main"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 xmlns:a16="http://schemas.microsoft.com/office/drawing/2014/main"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 xmlns:a16="http://schemas.microsoft.com/office/drawing/2014/main"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 xmlns:a16="http://schemas.microsoft.com/office/drawing/2014/main"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 xmlns:a16="http://schemas.microsoft.com/office/drawing/2014/main"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 xmlns:a16="http://schemas.microsoft.com/office/drawing/2014/main"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 xmlns:a16="http://schemas.microsoft.com/office/drawing/2014/main"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 xmlns:a16="http://schemas.microsoft.com/office/drawing/2014/main"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r="69341"/>
          <a:stretch/>
        </p:blipFill>
        <p:spPr>
          <a:xfrm>
            <a:off x="5820593" y="3323983"/>
            <a:ext cx="622863" cy="654710"/>
          </a:xfrm>
          <a:prstGeom prst="rect">
            <a:avLst/>
          </a:prstGeom>
        </p:spPr>
      </p:pic>
      <p:pic>
        <p:nvPicPr>
          <p:cNvPr id="22" name="图片 21"/>
          <p:cNvPicPr>
            <a:picLocks noChangeAspect="1"/>
          </p:cNvPicPr>
          <p:nvPr/>
        </p:nvPicPr>
        <p:blipFill rotWithShape="1">
          <a:blip r:embed="rId6" cstate="email">
            <a:extLst>
              <a:ext uri="{28A0092B-C50C-407E-A947-70E740481C1C}">
                <a14:useLocalDpi xmlns:a14="http://schemas.microsoft.com/office/drawing/2010/main"/>
              </a:ext>
            </a:extLst>
          </a:blip>
          <a:srcRect l="67805"/>
          <a:stretch/>
        </p:blipFill>
        <p:spPr>
          <a:xfrm>
            <a:off x="5880996" y="4657940"/>
            <a:ext cx="549747" cy="550287"/>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l="31259" r="35108"/>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72723"/>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4"/>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 xmlns:a16="http://schemas.microsoft.com/office/drawing/2014/main"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 xmlns:a16="http://schemas.microsoft.com/office/drawing/2014/main"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 xmlns:a16="http://schemas.microsoft.com/office/drawing/2014/main"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 xmlns:a16="http://schemas.microsoft.com/office/drawing/2014/main"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 xmlns:a16="http://schemas.microsoft.com/office/drawing/2014/main"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 xmlns:a16="http://schemas.microsoft.com/office/drawing/2014/main"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 xmlns:a16="http://schemas.microsoft.com/office/drawing/2014/main"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 xmlns:a16="http://schemas.microsoft.com/office/drawing/2014/main"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 xmlns:a16="http://schemas.microsoft.com/office/drawing/2014/main"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 xmlns:a16="http://schemas.microsoft.com/office/drawing/2014/main"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 xmlns:a16="http://schemas.microsoft.com/office/drawing/2014/main"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0817" y="2790063"/>
            <a:ext cx="2158611" cy="3176939"/>
          </a:xfrm>
          <a:prstGeom prst="rect">
            <a:avLst/>
          </a:prstGeom>
        </p:spPr>
      </p:pic>
      <p:sp>
        <p:nvSpPr>
          <p:cNvPr id="22" name="矩形 21">
            <a:extLst>
              <a:ext uri="{FF2B5EF4-FFF2-40B4-BE49-F238E27FC236}">
                <a16:creationId xmlns="" xmlns:a16="http://schemas.microsoft.com/office/drawing/2014/main"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 xmlns:a16="http://schemas.microsoft.com/office/drawing/2014/main"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 xmlns:a16="http://schemas.microsoft.com/office/drawing/2014/main"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 xmlns:a16="http://schemas.microsoft.com/office/drawing/2014/main"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a:duotone>
              <a:prstClr val="black"/>
              <a:schemeClr val="tx2">
                <a:tint val="45000"/>
                <a:satMod val="400000"/>
              </a:schemeClr>
            </a:duotone>
            <a:extLst>
              <a:ext uri="{28A0092B-C50C-407E-A947-70E740481C1C}">
                <a14:useLocalDpi xmlns:a14="http://schemas.microsoft.com/office/drawing/2010/main" val="0"/>
              </a:ext>
            </a:extLst>
          </a:blip>
          <a:srcRect r="59808" b="1189"/>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 xmlns:a16="http://schemas.microsoft.com/office/drawing/2014/main"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 xmlns:a16="http://schemas.microsoft.com/office/drawing/2014/main"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 xmlns:a16="http://schemas.microsoft.com/office/drawing/2014/main"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 xmlns:a16="http://schemas.microsoft.com/office/drawing/2014/main"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 xmlns:a16="http://schemas.microsoft.com/office/drawing/2014/main"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 xmlns:a16="http://schemas.microsoft.com/office/drawing/2014/main"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 xmlns:a16="http://schemas.microsoft.com/office/drawing/2014/main"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 xmlns:a16="http://schemas.microsoft.com/office/drawing/2014/main"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 xmlns:a16="http://schemas.microsoft.com/office/drawing/2014/main"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 xmlns:a16="http://schemas.microsoft.com/office/drawing/2014/main"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 xmlns:a16="http://schemas.microsoft.com/office/drawing/2014/main"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 xmlns:a16="http://schemas.microsoft.com/office/drawing/2014/main"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 xmlns:a16="http://schemas.microsoft.com/office/drawing/2014/main"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 xmlns:a16="http://schemas.microsoft.com/office/drawing/2014/main"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 xmlns:a16="http://schemas.microsoft.com/office/drawing/2014/main"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 xmlns:a16="http://schemas.microsoft.com/office/drawing/2014/main"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 xmlns:a16="http://schemas.microsoft.com/office/drawing/2014/main"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 xmlns:a16="http://schemas.microsoft.com/office/drawing/2014/main"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 xmlns:a16="http://schemas.microsoft.com/office/drawing/2014/main"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 xmlns:a16="http://schemas.microsoft.com/office/drawing/2014/main"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 xmlns:a16="http://schemas.microsoft.com/office/drawing/2014/main"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 xmlns:a16="http://schemas.microsoft.com/office/drawing/2014/main"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 xmlns:a16="http://schemas.microsoft.com/office/drawing/2014/main"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 xmlns:a16="http://schemas.microsoft.com/office/drawing/2014/main"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 xmlns:a16="http://schemas.microsoft.com/office/drawing/2014/main"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 xmlns:a16="http://schemas.microsoft.com/office/drawing/2014/main"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 xmlns:a16="http://schemas.microsoft.com/office/drawing/2014/main"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 xmlns:a16="http://schemas.microsoft.com/office/drawing/2014/main"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 xmlns:a16="http://schemas.microsoft.com/office/drawing/2014/main"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 xmlns:a16="http://schemas.microsoft.com/office/drawing/2014/main"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a:solidFill>
                  <a:schemeClr val="bg1">
                    <a:alpha val="50000"/>
                  </a:schemeClr>
                </a:solidFill>
                <a:latin typeface="Shunpu" panose="02000609000000000000" pitchFamily="49" charset="-128"/>
                <a:ea typeface="Shunpu" panose="02000609000000000000" pitchFamily="49" charset="-128"/>
              </a:rPr>
              <a:t>2019</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千图海量PPT模板www.58pic.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TotalTime>
  <Words>3024</Words>
  <Application>Microsoft Office PowerPoint</Application>
  <PresentationFormat>宽屏</PresentationFormat>
  <Paragraphs>331</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
  <dc:description>http://www.ypppt.com/</dc:description>
  <cp:lastModifiedBy>faith123</cp:lastModifiedBy>
  <cp:revision>116</cp:revision>
  <dcterms:created xsi:type="dcterms:W3CDTF">2016-06-30T03:17:49Z</dcterms:created>
  <dcterms:modified xsi:type="dcterms:W3CDTF">2019-04-09T05:23:25Z</dcterms:modified>
</cp:coreProperties>
</file>