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media/image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3"/>
  </p:sldMasterIdLst>
  <p:notesMasterIdLst>
    <p:notesMasterId r:id="rId9"/>
  </p:notesMasterIdLst>
  <p:sldIdLst>
    <p:sldId id="256" r:id="rId4"/>
    <p:sldId id="257" r:id="rId5"/>
    <p:sldId id="258" r:id="rId6"/>
    <p:sldId id="259" r:id="rId7"/>
    <p:sldId id="260" r:id="rId8"/>
    <p:sldId id="261" r:id="rId10"/>
    <p:sldId id="274" r:id="rId11"/>
    <p:sldId id="264" r:id="rId12"/>
    <p:sldId id="265" r:id="rId13"/>
    <p:sldId id="266" r:id="rId14"/>
    <p:sldId id="275" r:id="rId15"/>
    <p:sldId id="267" r:id="rId16"/>
    <p:sldId id="268" r:id="rId17"/>
    <p:sldId id="276" r:id="rId18"/>
    <p:sldId id="270" r:id="rId19"/>
    <p:sldId id="271" r:id="rId20"/>
    <p:sldId id="277" r:id="rId21"/>
  </p:sldIdLst>
  <p:sldSz cx="12192000" cy="6858000"/>
  <p:notesSz cx="6858000" cy="9144000"/>
  <p:embeddedFontLst>
    <p:embeddedFont>
      <p:font typeface="汉仪南宫体简" panose="02010609000101010101" pitchFamily="49" charset="-122"/>
      <p:regular r:id="rId25"/>
    </p:embeddedFont>
    <p:embeddedFont>
      <p:font typeface="微软雅黑" panose="020B0503020204020204" pitchFamily="34" charset="-122"/>
      <p:regular r:id="rId26"/>
    </p:embeddedFont>
    <p:embeddedFont>
      <p:font typeface="Calibri" panose="020F0502020204030204" pitchFamily="34" charset="0"/>
      <p:regular r:id="rId27"/>
      <p:bold r:id="rId28"/>
      <p:italic r:id="rId29"/>
      <p:boldItalic r:id="rId30"/>
    </p:embeddedFont>
    <p:embeddedFont>
      <p:font typeface="等线 Light" panose="02010600030101010101" charset="0"/>
      <p:regular r:id="rId31"/>
    </p:embeddedFont>
    <p:embeddedFont>
      <p:font typeface="等线" panose="02010600030101010101" charset="0"/>
      <p:regular r:id="rId32"/>
      <p:bold r:id="rId33"/>
    </p:embeddedFont>
    <p:embeddedFont>
      <p:font typeface="华康行楷体 W5" panose="03000509000000000000" charset="-122"/>
      <p:regular r:id="rId34"/>
    </p:embeddedFont>
    <p:embeddedFont>
      <p:font typeface="全字庫說文解字" panose="02000609000000000000" pitchFamily="49" charset="-120"/>
      <p:regular r:id="rId35"/>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BDB2"/>
    <a:srgbClr val="5F5F5F"/>
    <a:srgbClr val="B7B4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5" d="100"/>
          <a:sy n="105" d="100"/>
        </p:scale>
        <p:origin x="138"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5" Type="http://schemas.openxmlformats.org/officeDocument/2006/relationships/font" Target="fonts/font11.fntdata"/><Relationship Id="rId34" Type="http://schemas.openxmlformats.org/officeDocument/2006/relationships/font" Target="fonts/font10.fntdata"/><Relationship Id="rId33" Type="http://schemas.openxmlformats.org/officeDocument/2006/relationships/font" Target="fonts/font9.fntdata"/><Relationship Id="rId32" Type="http://schemas.openxmlformats.org/officeDocument/2006/relationships/font" Target="fonts/font8.fntdata"/><Relationship Id="rId31" Type="http://schemas.openxmlformats.org/officeDocument/2006/relationships/font" Target="fonts/font7.fntdata"/><Relationship Id="rId30" Type="http://schemas.openxmlformats.org/officeDocument/2006/relationships/font" Target="fonts/font6.fntdata"/><Relationship Id="rId3" Type="http://schemas.openxmlformats.org/officeDocument/2006/relationships/slideMaster" Target="slideMasters/slideMaster2.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图片 11"/>
          <p:cNvPicPr>
            <a:picLocks noChangeAspect="1"/>
          </p:cNvPicPr>
          <p:nvPr userDrawn="1"/>
        </p:nvPicPr>
        <p:blipFill>
          <a:blip r:embed="rId3" cstate="print"/>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D74F13-4378-4654-A4D4-D4053E5E3034}" type="slidenum">
              <a:rPr lang="zh-CN" altLang="en-US" smtClean="0"/>
            </a:fld>
            <a:endParaRPr lang="zh-CN" altLang="en-US"/>
          </a:p>
        </p:txBody>
      </p:sp>
      <p:pic>
        <p:nvPicPr>
          <p:cNvPr id="5" name="图片 4"/>
          <p:cNvPicPr>
            <a:picLocks noChangeAspect="1"/>
          </p:cNvPicPr>
          <p:nvPr userDrawn="1"/>
        </p:nvPicPr>
        <p:blipFill>
          <a:blip r:embed="rId2" cstate="print"/>
          <a:stretch>
            <a:fillRect/>
          </a:stretch>
        </p:blipFill>
        <p:spPr>
          <a:xfrm>
            <a:off x="0" y="0"/>
            <a:ext cx="12192000" cy="6858000"/>
          </a:xfrm>
          <a:prstGeom prst="rect">
            <a:avLst/>
          </a:prstGeom>
        </p:spPr>
      </p:pic>
      <p:pic>
        <p:nvPicPr>
          <p:cNvPr id="6" name="图片 5"/>
          <p:cNvPicPr>
            <a:picLocks noChangeAspect="1"/>
          </p:cNvPicPr>
          <p:nvPr userDrawn="1"/>
        </p:nvPicPr>
        <p:blipFill>
          <a:blip r:embed="rId3" cstate="print"/>
          <a:stretch>
            <a:fillRect/>
          </a:stretch>
        </p:blipFill>
        <p:spPr>
          <a:xfrm>
            <a:off x="0" y="355600"/>
            <a:ext cx="12192000" cy="6502400"/>
          </a:xfrm>
          <a:prstGeom prst="rect">
            <a:avLst/>
          </a:prstGeom>
        </p:spPr>
      </p:pic>
      <p:pic>
        <p:nvPicPr>
          <p:cNvPr id="7" name="图片 6"/>
          <p:cNvPicPr>
            <a:picLocks noChangeAspect="1"/>
          </p:cNvPicPr>
          <p:nvPr userDrawn="1"/>
        </p:nvPicPr>
        <p:blipFill rotWithShape="1">
          <a:blip r:embed="rId4" cstate="print"/>
          <a:srcRect/>
          <a:stretch>
            <a:fillRect/>
          </a:stretch>
        </p:blipFill>
        <p:spPr>
          <a:xfrm>
            <a:off x="0" y="60385"/>
            <a:ext cx="12192000" cy="439948"/>
          </a:xfrm>
          <a:prstGeom prst="rect">
            <a:avLst/>
          </a:prstGeom>
        </p:spPr>
      </p:pic>
      <p:pic>
        <p:nvPicPr>
          <p:cNvPr id="10" name="图片 9"/>
          <p:cNvPicPr>
            <a:picLocks noChangeAspect="1"/>
          </p:cNvPicPr>
          <p:nvPr userDrawn="1"/>
        </p:nvPicPr>
        <p:blipFill rotWithShape="1">
          <a:blip r:embed="rId4" cstate="print"/>
          <a:srcRect/>
          <a:stretch>
            <a:fillRect/>
          </a:stretch>
        </p:blipFill>
        <p:spPr>
          <a:xfrm rot="10800000">
            <a:off x="0" y="6364976"/>
            <a:ext cx="12192000" cy="43994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2" name="图片 11"/>
          <p:cNvPicPr>
            <a:picLocks noChangeAspect="1"/>
          </p:cNvPicPr>
          <p:nvPr userDrawn="1"/>
        </p:nvPicPr>
        <p:blipFill>
          <a:blip r:embed="rId3" cstate="print"/>
          <a:stretch>
            <a:fillRect/>
          </a:stretch>
        </p:blipFill>
        <p:spPr>
          <a:xfrm>
            <a:off x="0" y="0"/>
            <a:ext cx="12192000" cy="6858000"/>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D74F13-4378-4654-A4D4-D4053E5E3034}" type="slidenum">
              <a:rPr lang="zh-CN" altLang="en-US" smtClean="0"/>
            </a:fld>
            <a:endParaRPr lang="zh-CN" altLang="en-US"/>
          </a:p>
        </p:txBody>
      </p:sp>
      <p:pic>
        <p:nvPicPr>
          <p:cNvPr id="5" name="图片 4"/>
          <p:cNvPicPr>
            <a:picLocks noChangeAspect="1"/>
          </p:cNvPicPr>
          <p:nvPr userDrawn="1"/>
        </p:nvPicPr>
        <p:blipFill>
          <a:blip r:embed="rId2" cstate="print"/>
          <a:stretch>
            <a:fillRect/>
          </a:stretch>
        </p:blipFill>
        <p:spPr>
          <a:xfrm>
            <a:off x="0" y="0"/>
            <a:ext cx="12192000" cy="6858000"/>
          </a:xfrm>
          <a:prstGeom prst="rect">
            <a:avLst/>
          </a:prstGeom>
        </p:spPr>
      </p:pic>
      <p:pic>
        <p:nvPicPr>
          <p:cNvPr id="6" name="图片 5"/>
          <p:cNvPicPr>
            <a:picLocks noChangeAspect="1"/>
          </p:cNvPicPr>
          <p:nvPr userDrawn="1"/>
        </p:nvPicPr>
        <p:blipFill>
          <a:blip r:embed="rId3" cstate="print"/>
          <a:stretch>
            <a:fillRect/>
          </a:stretch>
        </p:blipFill>
        <p:spPr>
          <a:xfrm>
            <a:off x="0" y="355600"/>
            <a:ext cx="12192000" cy="6502400"/>
          </a:xfrm>
          <a:prstGeom prst="rect">
            <a:avLst/>
          </a:prstGeom>
        </p:spPr>
      </p:pic>
      <p:pic>
        <p:nvPicPr>
          <p:cNvPr id="7" name="图片 6"/>
          <p:cNvPicPr>
            <a:picLocks noChangeAspect="1"/>
          </p:cNvPicPr>
          <p:nvPr userDrawn="1"/>
        </p:nvPicPr>
        <p:blipFill rotWithShape="1">
          <a:blip r:embed="rId4" cstate="print"/>
          <a:srcRect/>
          <a:stretch>
            <a:fillRect/>
          </a:stretch>
        </p:blipFill>
        <p:spPr>
          <a:xfrm>
            <a:off x="0" y="60385"/>
            <a:ext cx="12192000" cy="439948"/>
          </a:xfrm>
          <a:prstGeom prst="rect">
            <a:avLst/>
          </a:prstGeom>
        </p:spPr>
      </p:pic>
      <p:pic>
        <p:nvPicPr>
          <p:cNvPr id="10" name="图片 9"/>
          <p:cNvPicPr>
            <a:picLocks noChangeAspect="1"/>
          </p:cNvPicPr>
          <p:nvPr userDrawn="1"/>
        </p:nvPicPr>
        <p:blipFill rotWithShape="1">
          <a:blip r:embed="rId4" cstate="print"/>
          <a:srcRect/>
          <a:stretch>
            <a:fillRect/>
          </a:stretch>
        </p:blipFill>
        <p:spPr>
          <a:xfrm rot="10800000">
            <a:off x="0" y="6364976"/>
            <a:ext cx="12192000" cy="439948"/>
          </a:xfrm>
          <a:prstGeom prst="rect">
            <a:avLst/>
          </a:prstGeom>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941F8B54-96CB-4581-A446-F66BB62CFD4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D74F13-4378-4654-A4D4-D4053E5E303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F8B54-96CB-4581-A446-F66BB62CFD4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74F13-4378-4654-A4D4-D4053E5E303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F8B54-96CB-4581-A446-F66BB62CFD4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D74F13-4378-4654-A4D4-D4053E5E303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1.sv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17.jpeg"/><Relationship Id="rId3" Type="http://schemas.openxmlformats.org/officeDocument/2006/relationships/image" Target="../media/image16.jpeg"/><Relationship Id="rId2" Type="http://schemas.microsoft.com/office/2007/relationships/hdphoto" Target="../media/image15.wdp"/><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F5F5F"/>
        </a:solidFill>
        <a:effectLst/>
      </p:bgPr>
    </p:bg>
    <p:spTree>
      <p:nvGrpSpPr>
        <p:cNvPr id="1" name=""/>
        <p:cNvGrpSpPr/>
        <p:nvPr/>
      </p:nvGrpSpPr>
      <p:grpSpPr>
        <a:xfrm>
          <a:off x="0" y="0"/>
          <a:ext cx="0" cy="0"/>
          <a:chOff x="0" y="0"/>
          <a:chExt cx="0" cy="0"/>
        </a:xfrm>
      </p:grpSpPr>
      <p:sp>
        <p:nvSpPr>
          <p:cNvPr id="4" name="文本框 3"/>
          <p:cNvSpPr txBox="1"/>
          <p:nvPr/>
        </p:nvSpPr>
        <p:spPr>
          <a:xfrm>
            <a:off x="2545715" y="2239010"/>
            <a:ext cx="7100570" cy="1106805"/>
          </a:xfrm>
          <a:prstGeom prst="rect">
            <a:avLst/>
          </a:prstGeom>
          <a:noFill/>
        </p:spPr>
        <p:txBody>
          <a:bodyPr wrap="square" rtlCol="0">
            <a:spAutoFit/>
          </a:bodyPr>
          <a:lstStyle/>
          <a:p>
            <a:pPr algn="dist"/>
            <a:r>
              <a:rPr lang="zh-CN" altLang="en-US" sz="6600" dirty="0">
                <a:latin typeface="华康行楷体 W5" panose="03000509000000000000" charset="-122"/>
                <a:ea typeface="华康行楷体 W5" panose="03000509000000000000" charset="-122"/>
                <a:cs typeface="华康行楷体 W5" panose="03000509000000000000" charset="-122"/>
              </a:rPr>
              <a:t>国风教学说课模板</a:t>
            </a:r>
            <a:endParaRPr lang="zh-CN" altLang="en-US" sz="6600" dirty="0">
              <a:latin typeface="华康行楷体 W5" panose="03000509000000000000" charset="-122"/>
              <a:ea typeface="华康行楷体 W5" panose="03000509000000000000" charset="-122"/>
              <a:cs typeface="华康行楷体 W5" panose="03000509000000000000" charset="-122"/>
            </a:endParaRPr>
          </a:p>
        </p:txBody>
      </p:sp>
      <p:sp>
        <p:nvSpPr>
          <p:cNvPr id="5" name="文本框 4"/>
          <p:cNvSpPr txBox="1"/>
          <p:nvPr/>
        </p:nvSpPr>
        <p:spPr>
          <a:xfrm>
            <a:off x="2826586" y="3493042"/>
            <a:ext cx="6538821" cy="570477"/>
          </a:xfrm>
          <a:prstGeom prst="rect">
            <a:avLst/>
          </a:prstGeom>
          <a:noFill/>
        </p:spPr>
        <p:txBody>
          <a:bodyPr wrap="square" rtlCol="0">
            <a:spAutoFit/>
          </a:bodyPr>
          <a:lstStyle/>
          <a:p>
            <a:pPr algn="ct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用户可以在计算机或投影仪上进行演示，也可以将幻灯片打印出来制成胶片用户可以在计算机或投影仪上进行演示，也可以将幻灯片打印出来制成胶片</a:t>
            </a:r>
            <a:endParaRPr lang="zh-CN" altLang="en-US" sz="1100" dirty="0">
              <a:latin typeface="汉仪南宫体简" panose="02010609000101010101" pitchFamily="49" charset="-122"/>
              <a:ea typeface="汉仪南宫体简" panose="02010609000101010101" pitchFamily="49" charset="-122"/>
            </a:endParaRPr>
          </a:p>
        </p:txBody>
      </p:sp>
      <p:sp>
        <p:nvSpPr>
          <p:cNvPr id="6" name="文本框 5"/>
          <p:cNvSpPr txBox="1"/>
          <p:nvPr/>
        </p:nvSpPr>
        <p:spPr>
          <a:xfrm>
            <a:off x="4606503" y="4269358"/>
            <a:ext cx="1489494" cy="337185"/>
          </a:xfrm>
          <a:prstGeom prst="rect">
            <a:avLst/>
          </a:prstGeom>
          <a:noFill/>
        </p:spPr>
        <p:txBody>
          <a:bodyPr wrap="square" rtlCol="0">
            <a:spAutoFit/>
          </a:bodyPr>
          <a:lstStyle/>
          <a:p>
            <a:pPr algn="dist"/>
            <a:r>
              <a:rPr lang="zh-CN" altLang="en-US" sz="1600" dirty="0">
                <a:latin typeface="汉仪南宫体简" panose="02010609000101010101" pitchFamily="49" charset="-122"/>
                <a:ea typeface="汉仪南宫体简" panose="02010609000101010101" pitchFamily="49" charset="-122"/>
              </a:rPr>
              <a:t>汇报：</a:t>
            </a:r>
            <a:r>
              <a:rPr lang="en-US" altLang="zh-CN" sz="1600" dirty="0">
                <a:latin typeface="汉仪南宫体简" panose="02010609000101010101" pitchFamily="49" charset="-122"/>
                <a:ea typeface="汉仪南宫体简" panose="02010609000101010101" pitchFamily="49" charset="-122"/>
              </a:rPr>
              <a:t>XXX</a:t>
            </a:r>
            <a:endParaRPr lang="en-US" altLang="zh-CN" sz="1600" dirty="0">
              <a:latin typeface="汉仪南宫体简" panose="02010609000101010101" pitchFamily="49" charset="-122"/>
              <a:ea typeface="汉仪南宫体简" panose="02010609000101010101" pitchFamily="49" charset="-122"/>
            </a:endParaRPr>
          </a:p>
        </p:txBody>
      </p:sp>
      <p:sp>
        <p:nvSpPr>
          <p:cNvPr id="7" name="文本框 6"/>
          <p:cNvSpPr txBox="1"/>
          <p:nvPr/>
        </p:nvSpPr>
        <p:spPr>
          <a:xfrm>
            <a:off x="6259902" y="4269358"/>
            <a:ext cx="1489494" cy="337185"/>
          </a:xfrm>
          <a:prstGeom prst="rect">
            <a:avLst/>
          </a:prstGeom>
          <a:noFill/>
        </p:spPr>
        <p:txBody>
          <a:bodyPr wrap="square" rtlCol="0">
            <a:spAutoFit/>
          </a:bodyPr>
          <a:lstStyle/>
          <a:p>
            <a:pPr algn="dist"/>
            <a:r>
              <a:rPr lang="zh-CN" altLang="en-US" sz="1600" dirty="0">
                <a:latin typeface="汉仪南宫体简" panose="02010609000101010101" pitchFamily="49" charset="-122"/>
                <a:ea typeface="汉仪南宫体简" panose="02010609000101010101" pitchFamily="49" charset="-122"/>
              </a:rPr>
              <a:t>时间：</a:t>
            </a:r>
            <a:r>
              <a:rPr lang="en-US" altLang="zh-CN" sz="1600" dirty="0">
                <a:latin typeface="汉仪南宫体简" panose="02010609000101010101" pitchFamily="49" charset="-122"/>
                <a:ea typeface="汉仪南宫体简" panose="02010609000101010101" pitchFamily="49" charset="-122"/>
              </a:rPr>
              <a:t>xx</a:t>
            </a:r>
            <a:r>
              <a:rPr lang="zh-CN" altLang="en-US" sz="1600" dirty="0">
                <a:latin typeface="汉仪南宫体简" panose="02010609000101010101" pitchFamily="49" charset="-122"/>
                <a:ea typeface="汉仪南宫体简" panose="02010609000101010101" pitchFamily="49" charset="-122"/>
              </a:rPr>
              <a:t>月</a:t>
            </a:r>
            <a:endParaRPr lang="zh-CN" altLang="en-US" sz="1600" dirty="0">
              <a:latin typeface="汉仪南宫体简" panose="02010609000101010101" pitchFamily="49" charset="-122"/>
              <a:ea typeface="汉仪南宫体简" panose="02010609000101010101" pitchFamily="49"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871595"/>
            <a:ext cx="3813175" cy="2794000"/>
          </a:xfrm>
          <a:prstGeom prst="rect">
            <a:avLst/>
          </a:prstGeom>
        </p:spPr>
      </p:pic>
      <p:pic>
        <p:nvPicPr>
          <p:cNvPr id="225" name="图片 2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680000">
            <a:off x="9162018" y="458846"/>
            <a:ext cx="3626456" cy="2174450"/>
          </a:xfrm>
          <a:prstGeom prst="rect">
            <a:avLst/>
          </a:prstGeom>
        </p:spPr>
      </p:pic>
      <p:pic>
        <p:nvPicPr>
          <p:cNvPr id="8" name="图片 7" descr="图片1"/>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97549" y="2599963"/>
            <a:ext cx="2223770" cy="1322070"/>
          </a:xfrm>
          <a:prstGeom prst="rect">
            <a:avLst/>
          </a:prstGeom>
          <a:noFill/>
        </p:spPr>
        <p:txBody>
          <a:bodyPr wrap="none" rtlCol="0">
            <a:spAutoFit/>
          </a:bodyPr>
          <a:p>
            <a:r>
              <a:rPr lang="zh-CN" altLang="en-US" sz="8000" b="1" dirty="0">
                <a:ea typeface="字魂59号-创粗黑" panose="00000500000000000000" pitchFamily="2" charset="-122"/>
              </a:rPr>
              <a:t>目录</a:t>
            </a:r>
            <a:endParaRPr lang="zh-CN" altLang="en-US" sz="8000" b="1" dirty="0">
              <a:ea typeface="字魂59号-创粗黑" panose="00000500000000000000" pitchFamily="2" charset="-122"/>
            </a:endParaRPr>
          </a:p>
        </p:txBody>
      </p:sp>
      <p:sp>
        <p:nvSpPr>
          <p:cNvPr id="16" name="文本框 15"/>
          <p:cNvSpPr txBox="1"/>
          <p:nvPr/>
        </p:nvSpPr>
        <p:spPr>
          <a:xfrm>
            <a:off x="772078" y="4000760"/>
            <a:ext cx="2590800" cy="768350"/>
          </a:xfrm>
          <a:prstGeom prst="rect">
            <a:avLst/>
          </a:prstGeom>
          <a:noFill/>
        </p:spPr>
        <p:txBody>
          <a:bodyPr wrap="none" rtlCol="0">
            <a:spAutoFit/>
          </a:bodyPr>
          <a:p>
            <a:r>
              <a:rPr lang="en-US" altLang="zh-CN" sz="4400" dirty="0">
                <a:ea typeface="字魂59号-创粗黑" panose="00000500000000000000" pitchFamily="2" charset="-122"/>
              </a:rPr>
              <a:t>CATALOG</a:t>
            </a:r>
            <a:endParaRPr lang="en-US" altLang="zh-CN" sz="4400" dirty="0">
              <a:ea typeface="字魂59号-创粗黑" panose="00000500000000000000" pitchFamily="2" charset="-122"/>
            </a:endParaRPr>
          </a:p>
        </p:txBody>
      </p:sp>
      <p:sp>
        <p:nvSpPr>
          <p:cNvPr id="17" name="文本框 16"/>
          <p:cNvSpPr txBox="1"/>
          <p:nvPr/>
        </p:nvSpPr>
        <p:spPr>
          <a:xfrm>
            <a:off x="4333784" y="2514352"/>
            <a:ext cx="3222172" cy="768350"/>
          </a:xfrm>
          <a:prstGeom prst="rect">
            <a:avLst/>
          </a:prstGeom>
          <a:noFill/>
        </p:spPr>
        <p:txBody>
          <a:bodyPr wrap="square" rtlCol="0">
            <a:spAutoFit/>
          </a:bodyPr>
          <a:p>
            <a:pPr algn="dist"/>
            <a:r>
              <a:rPr lang="zh-CN" altLang="en-US" sz="4400" dirty="0">
                <a:solidFill>
                  <a:schemeClr val="tx1">
                    <a:lumMod val="75000"/>
                    <a:lumOff val="25000"/>
                  </a:schemeClr>
                </a:solidFill>
                <a:latin typeface="华康行楷体 W5" panose="03000509000000000000" charset="-122"/>
                <a:ea typeface="华康行楷体 W5" panose="03000509000000000000" charset="-122"/>
              </a:rPr>
              <a:t>教育培训</a:t>
            </a:r>
            <a:endParaRPr lang="zh-CN" altLang="en-US" sz="44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19" name="文本框 18"/>
          <p:cNvSpPr txBox="1"/>
          <p:nvPr/>
        </p:nvSpPr>
        <p:spPr>
          <a:xfrm>
            <a:off x="8385084" y="2512556"/>
            <a:ext cx="3222172" cy="768350"/>
          </a:xfrm>
          <a:prstGeom prst="rect">
            <a:avLst/>
          </a:prstGeom>
          <a:noFill/>
        </p:spPr>
        <p:txBody>
          <a:bodyPr wrap="square" rtlCol="0">
            <a:spAutoFit/>
          </a:bodyPr>
          <a:p>
            <a:pPr algn="dist"/>
            <a:r>
              <a:rPr lang="zh-CN" altLang="en-US" sz="4400" dirty="0">
                <a:solidFill>
                  <a:schemeClr val="tx1">
                    <a:lumMod val="75000"/>
                    <a:lumOff val="25000"/>
                  </a:schemeClr>
                </a:solidFill>
                <a:latin typeface="华康行楷体 W5" panose="03000509000000000000" charset="-122"/>
                <a:ea typeface="华康行楷体 W5" panose="03000509000000000000" charset="-122"/>
              </a:rPr>
              <a:t>培训宣传</a:t>
            </a:r>
            <a:endParaRPr lang="zh-CN" altLang="en-US" sz="44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20" name="文本框 19"/>
          <p:cNvSpPr txBox="1"/>
          <p:nvPr/>
        </p:nvSpPr>
        <p:spPr>
          <a:xfrm>
            <a:off x="4333784" y="4356192"/>
            <a:ext cx="3222172" cy="768350"/>
          </a:xfrm>
          <a:prstGeom prst="rect">
            <a:avLst/>
          </a:prstGeom>
          <a:noFill/>
        </p:spPr>
        <p:txBody>
          <a:bodyPr wrap="square" rtlCol="0">
            <a:spAutoFit/>
          </a:bodyPr>
          <a:p>
            <a:pPr algn="dist"/>
            <a:r>
              <a:rPr lang="zh-CN" altLang="en-US" sz="4400" dirty="0">
                <a:solidFill>
                  <a:schemeClr val="tx1">
                    <a:lumMod val="75000"/>
                    <a:lumOff val="25000"/>
                  </a:schemeClr>
                </a:solidFill>
                <a:latin typeface="华康行楷体 W5" panose="03000509000000000000" charset="-122"/>
                <a:ea typeface="华康行楷体 W5" panose="03000509000000000000" charset="-122"/>
              </a:rPr>
              <a:t>培训时间</a:t>
            </a:r>
            <a:endParaRPr lang="zh-CN" altLang="en-US" sz="44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21" name="文本框 20"/>
          <p:cNvSpPr txBox="1"/>
          <p:nvPr/>
        </p:nvSpPr>
        <p:spPr>
          <a:xfrm>
            <a:off x="8385084" y="4356192"/>
            <a:ext cx="3222172" cy="768350"/>
          </a:xfrm>
          <a:prstGeom prst="rect">
            <a:avLst/>
          </a:prstGeom>
          <a:noFill/>
        </p:spPr>
        <p:txBody>
          <a:bodyPr wrap="square" rtlCol="0">
            <a:spAutoFit/>
          </a:bodyPr>
          <a:p>
            <a:pPr algn="dist"/>
            <a:r>
              <a:rPr lang="zh-CN" altLang="en-US" sz="4400" dirty="0">
                <a:solidFill>
                  <a:schemeClr val="tx1">
                    <a:lumMod val="75000"/>
                    <a:lumOff val="25000"/>
                  </a:schemeClr>
                </a:solidFill>
                <a:latin typeface="华康行楷体 W5" panose="03000509000000000000" charset="-122"/>
                <a:ea typeface="华康行楷体 W5" panose="03000509000000000000" charset="-122"/>
              </a:rPr>
              <a:t>教育总结</a:t>
            </a:r>
            <a:endParaRPr lang="zh-CN" altLang="en-US" sz="44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18" name="文本框 17"/>
          <p:cNvSpPr txBox="1"/>
          <p:nvPr/>
        </p:nvSpPr>
        <p:spPr>
          <a:xfrm>
            <a:off x="5280115" y="1953314"/>
            <a:ext cx="1402080" cy="583565"/>
          </a:xfrm>
          <a:prstGeom prst="rect">
            <a:avLst/>
          </a:prstGeom>
          <a:noFill/>
        </p:spPr>
        <p:txBody>
          <a:bodyPr wrap="none" rtlCol="0">
            <a:spAutoFit/>
          </a:bodyPr>
          <a:p>
            <a:pPr algn="ctr"/>
            <a:r>
              <a:rPr lang="zh-CN" altLang="en-US" sz="3200" dirty="0">
                <a:solidFill>
                  <a:schemeClr val="tx1">
                    <a:lumMod val="75000"/>
                    <a:lumOff val="25000"/>
                  </a:schemeClr>
                </a:solidFill>
                <a:latin typeface="华康行楷体 W5" panose="03000509000000000000" charset="-122"/>
                <a:ea typeface="华康行楷体 W5" panose="03000509000000000000" charset="-122"/>
              </a:rPr>
              <a:t>第一章</a:t>
            </a:r>
            <a:endParaRPr lang="zh-CN" altLang="en-US" sz="32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25" name="文本框 24"/>
          <p:cNvSpPr txBox="1"/>
          <p:nvPr/>
        </p:nvSpPr>
        <p:spPr>
          <a:xfrm>
            <a:off x="5280115" y="3789386"/>
            <a:ext cx="1402080" cy="583565"/>
          </a:xfrm>
          <a:prstGeom prst="rect">
            <a:avLst/>
          </a:prstGeom>
          <a:noFill/>
        </p:spPr>
        <p:txBody>
          <a:bodyPr wrap="none" rtlCol="0">
            <a:spAutoFit/>
          </a:bodyPr>
          <a:p>
            <a:pPr algn="ctr"/>
            <a:r>
              <a:rPr lang="zh-CN" altLang="en-US" sz="3200" dirty="0">
                <a:solidFill>
                  <a:schemeClr val="tx1">
                    <a:lumMod val="75000"/>
                    <a:lumOff val="25000"/>
                  </a:schemeClr>
                </a:solidFill>
                <a:latin typeface="华康行楷体 W5" panose="03000509000000000000" charset="-122"/>
                <a:ea typeface="华康行楷体 W5" panose="03000509000000000000" charset="-122"/>
              </a:rPr>
              <a:t>第三章</a:t>
            </a:r>
            <a:endParaRPr lang="zh-CN" altLang="en-US" sz="32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26" name="文本框 25"/>
          <p:cNvSpPr txBox="1"/>
          <p:nvPr/>
        </p:nvSpPr>
        <p:spPr>
          <a:xfrm>
            <a:off x="9295130" y="1953314"/>
            <a:ext cx="1402080" cy="583565"/>
          </a:xfrm>
          <a:prstGeom prst="rect">
            <a:avLst/>
          </a:prstGeom>
          <a:noFill/>
        </p:spPr>
        <p:txBody>
          <a:bodyPr wrap="none" rtlCol="0">
            <a:spAutoFit/>
          </a:bodyPr>
          <a:p>
            <a:pPr algn="ctr"/>
            <a:r>
              <a:rPr lang="zh-CN" altLang="en-US" sz="3200" dirty="0">
                <a:solidFill>
                  <a:schemeClr val="tx1">
                    <a:lumMod val="75000"/>
                    <a:lumOff val="25000"/>
                  </a:schemeClr>
                </a:solidFill>
                <a:latin typeface="华康行楷体 W5" panose="03000509000000000000" charset="-122"/>
                <a:ea typeface="华康行楷体 W5" panose="03000509000000000000" charset="-122"/>
              </a:rPr>
              <a:t>第二章</a:t>
            </a:r>
            <a:endParaRPr lang="zh-CN" altLang="en-US" sz="3200" dirty="0">
              <a:solidFill>
                <a:schemeClr val="tx1">
                  <a:lumMod val="75000"/>
                  <a:lumOff val="25000"/>
                </a:schemeClr>
              </a:solidFill>
              <a:latin typeface="华康行楷体 W5" panose="03000509000000000000" charset="-122"/>
              <a:ea typeface="华康行楷体 W5" panose="03000509000000000000" charset="-122"/>
            </a:endParaRPr>
          </a:p>
        </p:txBody>
      </p:sp>
      <p:sp>
        <p:nvSpPr>
          <p:cNvPr id="27" name="文本框 26"/>
          <p:cNvSpPr txBox="1"/>
          <p:nvPr/>
        </p:nvSpPr>
        <p:spPr>
          <a:xfrm>
            <a:off x="9295130" y="3789386"/>
            <a:ext cx="1402080" cy="583565"/>
          </a:xfrm>
          <a:prstGeom prst="rect">
            <a:avLst/>
          </a:prstGeom>
          <a:noFill/>
        </p:spPr>
        <p:txBody>
          <a:bodyPr wrap="none" rtlCol="0">
            <a:spAutoFit/>
          </a:bodyPr>
          <a:p>
            <a:pPr algn="ctr"/>
            <a:r>
              <a:rPr lang="zh-CN" altLang="en-US" sz="3200" dirty="0">
                <a:solidFill>
                  <a:schemeClr val="tx1">
                    <a:lumMod val="75000"/>
                    <a:lumOff val="25000"/>
                  </a:schemeClr>
                </a:solidFill>
                <a:latin typeface="华康行楷体 W5" panose="03000509000000000000" charset="-122"/>
                <a:ea typeface="华康行楷体 W5" panose="03000509000000000000" charset="-122"/>
              </a:rPr>
              <a:t>第四章</a:t>
            </a:r>
            <a:endParaRPr lang="zh-CN" altLang="en-US" sz="3200" dirty="0">
              <a:solidFill>
                <a:schemeClr val="tx1">
                  <a:lumMod val="75000"/>
                  <a:lumOff val="25000"/>
                </a:schemeClr>
              </a:solidFill>
              <a:latin typeface="华康行楷体 W5" panose="03000509000000000000" charset="-122"/>
              <a:ea typeface="华康行楷体 W5" panose="03000509000000000000"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072668" y="3098009"/>
            <a:ext cx="677108" cy="1431985"/>
          </a:xfrm>
          <a:prstGeom prst="rect">
            <a:avLst/>
          </a:prstGeom>
          <a:noFill/>
        </p:spPr>
        <p:txBody>
          <a:bodyPr vert="eaVert" wrap="square" rtlCol="0">
            <a:spAutoFit/>
          </a:bodyPr>
          <a:lstStyle/>
          <a:p>
            <a:pPr algn="dist"/>
            <a:r>
              <a:rPr lang="zh-CN" altLang="en-US" sz="3200" dirty="0">
                <a:latin typeface="汉仪南宫体简" panose="02010609000101010101" pitchFamily="49" charset="-122"/>
                <a:ea typeface="汉仪南宫体简" panose="02010609000101010101" pitchFamily="49" charset="-122"/>
              </a:rPr>
              <a:t>第一章</a:t>
            </a:r>
            <a:endParaRPr lang="zh-CN" altLang="en-US" sz="3200" dirty="0">
              <a:latin typeface="汉仪南宫体简" panose="02010609000101010101" pitchFamily="49" charset="-122"/>
              <a:ea typeface="汉仪南宫体简" panose="02010609000101010101" pitchFamily="49" charset="-122"/>
            </a:endParaRPr>
          </a:p>
        </p:txBody>
      </p:sp>
      <p:sp>
        <p:nvSpPr>
          <p:cNvPr id="5" name="文本框 4"/>
          <p:cNvSpPr txBox="1"/>
          <p:nvPr/>
        </p:nvSpPr>
        <p:spPr>
          <a:xfrm>
            <a:off x="5033491" y="3044561"/>
            <a:ext cx="3579963" cy="768350"/>
          </a:xfrm>
          <a:prstGeom prst="rect">
            <a:avLst/>
          </a:prstGeom>
          <a:noFill/>
        </p:spPr>
        <p:txBody>
          <a:bodyPr wrap="square" rtlCol="0">
            <a:spAutoFit/>
          </a:bodyPr>
          <a:lstStyle/>
          <a:p>
            <a:pPr algn="dist"/>
            <a:r>
              <a:rPr lang="zh-CN" altLang="en-US" sz="4400" dirty="0">
                <a:latin typeface="华康行楷体 W5" panose="03000509000000000000" charset="-122"/>
                <a:ea typeface="华康行楷体 W5" panose="03000509000000000000" charset="-122"/>
              </a:rPr>
              <a:t>输入标题内容</a:t>
            </a:r>
            <a:endParaRPr lang="zh-CN" altLang="en-US" sz="4400" dirty="0">
              <a:latin typeface="华康行楷体 W5" panose="03000509000000000000" charset="-122"/>
              <a:ea typeface="华康行楷体 W5" panose="03000509000000000000" charset="-122"/>
            </a:endParaRPr>
          </a:p>
        </p:txBody>
      </p:sp>
      <p:sp>
        <p:nvSpPr>
          <p:cNvPr id="6" name="文本框 5"/>
          <p:cNvSpPr txBox="1"/>
          <p:nvPr/>
        </p:nvSpPr>
        <p:spPr>
          <a:xfrm>
            <a:off x="5100581" y="3883014"/>
            <a:ext cx="3579964"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a:t>
            </a:r>
            <a:endParaRPr lang="zh-CN" altLang="en-US" sz="1000" dirty="0">
              <a:latin typeface="汉仪南宫体简" panose="02010609000101010101" pitchFamily="49" charset="-122"/>
              <a:ea typeface="汉仪南宫体简" panose="02010609000101010101" pitchFamily="49"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270112" y="2090527"/>
            <a:ext cx="2035660" cy="400110"/>
          </a:xfrm>
          <a:prstGeom prst="rect">
            <a:avLst/>
          </a:prstGeom>
          <a:noFill/>
        </p:spPr>
        <p:txBody>
          <a:bodyPr wrap="square" rtlCol="0">
            <a:spAutoFit/>
          </a:bodyPr>
          <a:p>
            <a:pPr algn="ctr"/>
            <a:r>
              <a:rPr lang="zh-CN" altLang="en-US" sz="2000" dirty="0">
                <a:latin typeface="+mj-ea"/>
                <a:ea typeface="+mj-ea"/>
              </a:rPr>
              <a:t>点击输入标题</a:t>
            </a:r>
            <a:endParaRPr lang="zh-CN" altLang="en-US" sz="2000" dirty="0">
              <a:latin typeface="+mj-ea"/>
              <a:ea typeface="+mj-ea"/>
            </a:endParaRPr>
          </a:p>
        </p:txBody>
      </p:sp>
      <p:sp>
        <p:nvSpPr>
          <p:cNvPr id="35" name="文本框 34"/>
          <p:cNvSpPr txBox="1"/>
          <p:nvPr/>
        </p:nvSpPr>
        <p:spPr>
          <a:xfrm>
            <a:off x="4270112" y="2490637"/>
            <a:ext cx="5845952" cy="783228"/>
          </a:xfrm>
          <a:prstGeom prst="rect">
            <a:avLst/>
          </a:prstGeom>
          <a:noFill/>
        </p:spPr>
        <p:txBody>
          <a:bodyPr wrap="square" rtlCol="0">
            <a:spAutoFit/>
          </a:bodyPr>
          <a:p>
            <a:pPr>
              <a:lnSpc>
                <a:spcPct val="130000"/>
              </a:lnSpc>
            </a:pPr>
            <a:r>
              <a:rPr lang="zh-CN" altLang="en-US" dirty="0">
                <a:latin typeface="+mn-ea"/>
              </a:rPr>
              <a:t>点击输入内容点击输入内容点击输入内容点击输入内容</a:t>
            </a:r>
            <a:endParaRPr lang="zh-CN" altLang="en-US" dirty="0">
              <a:latin typeface="+mn-ea"/>
            </a:endParaRPr>
          </a:p>
          <a:p>
            <a:pPr>
              <a:lnSpc>
                <a:spcPct val="130000"/>
              </a:lnSpc>
            </a:pPr>
            <a:r>
              <a:rPr lang="zh-CN" altLang="en-US" dirty="0">
                <a:latin typeface="+mn-ea"/>
              </a:rPr>
              <a:t>点击输入内容点击输入内容点击输入内容</a:t>
            </a:r>
            <a:endParaRPr lang="zh-CN" altLang="en-US" dirty="0">
              <a:latin typeface="+mn-ea"/>
            </a:endParaRPr>
          </a:p>
        </p:txBody>
      </p:sp>
      <p:sp>
        <p:nvSpPr>
          <p:cNvPr id="37" name="文本框 36"/>
          <p:cNvSpPr txBox="1"/>
          <p:nvPr/>
        </p:nvSpPr>
        <p:spPr>
          <a:xfrm>
            <a:off x="7193088" y="4164227"/>
            <a:ext cx="2035660" cy="400110"/>
          </a:xfrm>
          <a:prstGeom prst="rect">
            <a:avLst/>
          </a:prstGeom>
          <a:noFill/>
        </p:spPr>
        <p:txBody>
          <a:bodyPr wrap="square" rtlCol="0">
            <a:spAutoFit/>
          </a:bodyPr>
          <a:p>
            <a:pPr algn="ctr"/>
            <a:r>
              <a:rPr lang="zh-CN" altLang="en-US" sz="2000" dirty="0">
                <a:latin typeface="+mj-ea"/>
                <a:ea typeface="+mj-ea"/>
              </a:rPr>
              <a:t>点击输入标题</a:t>
            </a:r>
            <a:endParaRPr lang="zh-CN" altLang="en-US" sz="2000" dirty="0">
              <a:latin typeface="+mj-ea"/>
              <a:ea typeface="+mj-ea"/>
            </a:endParaRPr>
          </a:p>
        </p:txBody>
      </p:sp>
      <p:sp>
        <p:nvSpPr>
          <p:cNvPr id="38" name="文本框 37"/>
          <p:cNvSpPr txBox="1"/>
          <p:nvPr/>
        </p:nvSpPr>
        <p:spPr>
          <a:xfrm>
            <a:off x="3341607" y="4539692"/>
            <a:ext cx="5845952" cy="783228"/>
          </a:xfrm>
          <a:prstGeom prst="rect">
            <a:avLst/>
          </a:prstGeom>
          <a:noFill/>
        </p:spPr>
        <p:txBody>
          <a:bodyPr wrap="square" rtlCol="0">
            <a:spAutoFit/>
          </a:bodyPr>
          <a:p>
            <a:pPr>
              <a:lnSpc>
                <a:spcPct val="130000"/>
              </a:lnSpc>
            </a:pPr>
            <a:r>
              <a:rPr lang="zh-CN" altLang="en-US" dirty="0">
                <a:latin typeface="+mn-ea"/>
              </a:rPr>
              <a:t>点击输入内容点击输入内容点击输入内容点击输入内容</a:t>
            </a:r>
            <a:endParaRPr lang="zh-CN" altLang="en-US" dirty="0">
              <a:latin typeface="+mn-ea"/>
            </a:endParaRPr>
          </a:p>
          <a:p>
            <a:pPr>
              <a:lnSpc>
                <a:spcPct val="130000"/>
              </a:lnSpc>
            </a:pPr>
            <a:r>
              <a:rPr lang="zh-CN" altLang="en-US" dirty="0">
                <a:latin typeface="+mn-ea"/>
              </a:rPr>
              <a:t>点击输入内容点击输入内容点击输入内容</a:t>
            </a:r>
            <a:endParaRPr lang="zh-CN" altLang="en-US" dirty="0">
              <a:latin typeface="+mn-ea"/>
            </a:endParaRPr>
          </a:p>
        </p:txBody>
      </p:sp>
      <p:pic>
        <p:nvPicPr>
          <p:cNvPr id="26" name="图形 25" descr="蜂鸟"/>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914156" y="1578797"/>
            <a:ext cx="914400" cy="914400"/>
          </a:xfrm>
          <a:prstGeom prst="rect">
            <a:avLst/>
          </a:prstGeom>
        </p:spPr>
      </p:pic>
      <p:pic>
        <p:nvPicPr>
          <p:cNvPr id="39" name="图形 38" descr="蜂鸟"/>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flipH="1">
            <a:off x="8961120" y="3660501"/>
            <a:ext cx="914400" cy="914400"/>
          </a:xfrm>
          <a:prstGeom prst="rect">
            <a:avLst/>
          </a:prstGeom>
        </p:spPr>
      </p:pic>
      <p:grpSp>
        <p:nvGrpSpPr>
          <p:cNvPr id="3" name="组合 2"/>
          <p:cNvGrpSpPr/>
          <p:nvPr/>
        </p:nvGrpSpPr>
        <p:grpSpPr>
          <a:xfrm>
            <a:off x="743766" y="1814727"/>
            <a:ext cx="10512792" cy="4477453"/>
            <a:chOff x="743766" y="1814727"/>
            <a:chExt cx="10512792" cy="4477453"/>
          </a:xfrm>
        </p:grpSpPr>
        <p:grpSp>
          <p:nvGrpSpPr>
            <p:cNvPr id="9" name="组合 8"/>
            <p:cNvGrpSpPr/>
            <p:nvPr/>
          </p:nvGrpSpPr>
          <p:grpSpPr>
            <a:xfrm>
              <a:off x="1335502" y="1814727"/>
              <a:ext cx="2635804" cy="1198605"/>
              <a:chOff x="2094874" y="1203768"/>
              <a:chExt cx="5172960" cy="2691860"/>
            </a:xfrm>
          </p:grpSpPr>
          <p:sp>
            <p:nvSpPr>
              <p:cNvPr id="12" name="Freeform 4"/>
              <p:cNvSpPr/>
              <p:nvPr/>
            </p:nvSpPr>
            <p:spPr>
              <a:xfrm>
                <a:off x="2094874" y="1203768"/>
                <a:ext cx="5041558" cy="2691860"/>
              </a:xfrm>
              <a:custGeom>
                <a:avLst/>
                <a:gdLst/>
                <a:ahLst/>
                <a:cxnLst/>
                <a:rect l="0" t="0" r="0" b="0"/>
                <a:pathLst>
                  <a:path w="5041558" h="3608174">
                    <a:moveTo>
                      <a:pt x="5041557" y="0"/>
                    </a:moveTo>
                    <a:lnTo>
                      <a:pt x="1745027" y="0"/>
                    </a:lnTo>
                    <a:cubicBezTo>
                      <a:pt x="1566179" y="0"/>
                      <a:pt x="1421027" y="145152"/>
                      <a:pt x="1421027" y="324000"/>
                    </a:cubicBezTo>
                    <a:lnTo>
                      <a:pt x="1421027" y="392692"/>
                    </a:lnTo>
                    <a:cubicBezTo>
                      <a:pt x="1421027" y="571540"/>
                      <a:pt x="1566179" y="716692"/>
                      <a:pt x="1745027" y="716692"/>
                    </a:cubicBezTo>
                    <a:lnTo>
                      <a:pt x="3988508" y="716692"/>
                    </a:lnTo>
                    <a:cubicBezTo>
                      <a:pt x="4167356" y="716692"/>
                      <a:pt x="4312508" y="861844"/>
                      <a:pt x="4312508" y="1040692"/>
                    </a:cubicBezTo>
                    <a:lnTo>
                      <a:pt x="4312508" y="1158811"/>
                    </a:lnTo>
                    <a:cubicBezTo>
                      <a:pt x="4312508" y="1337659"/>
                      <a:pt x="4167356" y="1482811"/>
                      <a:pt x="3988508" y="1482811"/>
                    </a:cubicBezTo>
                    <a:lnTo>
                      <a:pt x="324000" y="1482811"/>
                    </a:lnTo>
                    <a:cubicBezTo>
                      <a:pt x="145152" y="1482811"/>
                      <a:pt x="0" y="1627963"/>
                      <a:pt x="0" y="1806811"/>
                    </a:cubicBezTo>
                    <a:lnTo>
                      <a:pt x="0" y="1875503"/>
                    </a:lnTo>
                    <a:cubicBezTo>
                      <a:pt x="0" y="2054351"/>
                      <a:pt x="145152" y="2199503"/>
                      <a:pt x="324000" y="2199503"/>
                    </a:cubicBezTo>
                    <a:lnTo>
                      <a:pt x="2555125" y="2199503"/>
                    </a:lnTo>
                    <a:cubicBezTo>
                      <a:pt x="2733973" y="2199503"/>
                      <a:pt x="2879125" y="2344655"/>
                      <a:pt x="2879125" y="2523503"/>
                    </a:cubicBezTo>
                    <a:lnTo>
                      <a:pt x="2879125" y="2567481"/>
                    </a:lnTo>
                    <a:cubicBezTo>
                      <a:pt x="2879125" y="2746329"/>
                      <a:pt x="2733973" y="2891481"/>
                      <a:pt x="2555125" y="2891481"/>
                    </a:cubicBezTo>
                    <a:lnTo>
                      <a:pt x="1053049" y="2891481"/>
                    </a:lnTo>
                    <a:cubicBezTo>
                      <a:pt x="874201" y="2891481"/>
                      <a:pt x="729049" y="3036633"/>
                      <a:pt x="729049" y="3215481"/>
                    </a:cubicBezTo>
                    <a:lnTo>
                      <a:pt x="729049" y="3284173"/>
                    </a:lnTo>
                    <a:cubicBezTo>
                      <a:pt x="729049" y="3463021"/>
                      <a:pt x="874201" y="3608173"/>
                      <a:pt x="1053049" y="3608173"/>
                    </a:cubicBezTo>
                    <a:lnTo>
                      <a:pt x="2187146" y="3608173"/>
                    </a:lnTo>
                  </a:path>
                </a:pathLst>
              </a:custGeom>
              <a:noFill/>
              <a:ln>
                <a:solidFill>
                  <a:srgbClr val="AFBDB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solidFill>
                    <a:schemeClr val="lt1"/>
                  </a:solidFill>
                </a:endParaRPr>
              </a:p>
            </p:txBody>
          </p:sp>
          <p:sp>
            <p:nvSpPr>
              <p:cNvPr id="22" name="Freeform 4"/>
              <p:cNvSpPr/>
              <p:nvPr/>
            </p:nvSpPr>
            <p:spPr>
              <a:xfrm>
                <a:off x="2226276" y="1203768"/>
                <a:ext cx="5041558" cy="2691860"/>
              </a:xfrm>
              <a:custGeom>
                <a:avLst/>
                <a:gdLst/>
                <a:ahLst/>
                <a:cxnLst/>
                <a:rect l="0" t="0" r="0" b="0"/>
                <a:pathLst>
                  <a:path w="5041558" h="3608174">
                    <a:moveTo>
                      <a:pt x="5041557" y="0"/>
                    </a:moveTo>
                    <a:lnTo>
                      <a:pt x="1745027" y="0"/>
                    </a:lnTo>
                    <a:cubicBezTo>
                      <a:pt x="1566179" y="0"/>
                      <a:pt x="1421027" y="145152"/>
                      <a:pt x="1421027" y="324000"/>
                    </a:cubicBezTo>
                    <a:lnTo>
                      <a:pt x="1421027" y="392692"/>
                    </a:lnTo>
                    <a:cubicBezTo>
                      <a:pt x="1421027" y="571540"/>
                      <a:pt x="1566179" y="716692"/>
                      <a:pt x="1745027" y="716692"/>
                    </a:cubicBezTo>
                    <a:lnTo>
                      <a:pt x="3988508" y="716692"/>
                    </a:lnTo>
                    <a:cubicBezTo>
                      <a:pt x="4167356" y="716692"/>
                      <a:pt x="4312508" y="861844"/>
                      <a:pt x="4312508" y="1040692"/>
                    </a:cubicBezTo>
                    <a:lnTo>
                      <a:pt x="4312508" y="1158811"/>
                    </a:lnTo>
                    <a:cubicBezTo>
                      <a:pt x="4312508" y="1337659"/>
                      <a:pt x="4167356" y="1482811"/>
                      <a:pt x="3988508" y="1482811"/>
                    </a:cubicBezTo>
                    <a:lnTo>
                      <a:pt x="324000" y="1482811"/>
                    </a:lnTo>
                    <a:cubicBezTo>
                      <a:pt x="145152" y="1482811"/>
                      <a:pt x="0" y="1627963"/>
                      <a:pt x="0" y="1806811"/>
                    </a:cubicBezTo>
                    <a:lnTo>
                      <a:pt x="0" y="1875503"/>
                    </a:lnTo>
                    <a:cubicBezTo>
                      <a:pt x="0" y="2054351"/>
                      <a:pt x="145152" y="2199503"/>
                      <a:pt x="324000" y="2199503"/>
                    </a:cubicBezTo>
                    <a:lnTo>
                      <a:pt x="2555125" y="2199503"/>
                    </a:lnTo>
                    <a:cubicBezTo>
                      <a:pt x="2733973" y="2199503"/>
                      <a:pt x="2879125" y="2344655"/>
                      <a:pt x="2879125" y="2523503"/>
                    </a:cubicBezTo>
                    <a:lnTo>
                      <a:pt x="2879125" y="2567481"/>
                    </a:lnTo>
                    <a:cubicBezTo>
                      <a:pt x="2879125" y="2746329"/>
                      <a:pt x="2733973" y="2891481"/>
                      <a:pt x="2555125" y="2891481"/>
                    </a:cubicBezTo>
                    <a:lnTo>
                      <a:pt x="1053049" y="2891481"/>
                    </a:lnTo>
                    <a:cubicBezTo>
                      <a:pt x="874201" y="2891481"/>
                      <a:pt x="729049" y="3036633"/>
                      <a:pt x="729049" y="3215481"/>
                    </a:cubicBezTo>
                    <a:lnTo>
                      <a:pt x="729049" y="3284173"/>
                    </a:lnTo>
                    <a:cubicBezTo>
                      <a:pt x="729049" y="3463021"/>
                      <a:pt x="874201" y="3608173"/>
                      <a:pt x="1053049" y="3608173"/>
                    </a:cubicBezTo>
                    <a:lnTo>
                      <a:pt x="2187146" y="3608173"/>
                    </a:lnTo>
                  </a:path>
                </a:pathLst>
              </a:custGeom>
              <a:noFill/>
              <a:ln>
                <a:solidFill>
                  <a:srgbClr val="AFBDB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solidFill>
                    <a:schemeClr val="lt1"/>
                  </a:solidFill>
                </a:endParaRPr>
              </a:p>
            </p:txBody>
          </p:sp>
        </p:grpSp>
        <p:grpSp>
          <p:nvGrpSpPr>
            <p:cNvPr id="27" name="组合 26"/>
            <p:cNvGrpSpPr/>
            <p:nvPr/>
          </p:nvGrpSpPr>
          <p:grpSpPr>
            <a:xfrm flipH="1" flipV="1">
              <a:off x="8557254" y="4774046"/>
              <a:ext cx="2699304" cy="1198605"/>
              <a:chOff x="1839396" y="783068"/>
              <a:chExt cx="5297584" cy="2691860"/>
            </a:xfrm>
          </p:grpSpPr>
          <p:sp>
            <p:nvSpPr>
              <p:cNvPr id="28" name="Freeform 4"/>
              <p:cNvSpPr/>
              <p:nvPr/>
            </p:nvSpPr>
            <p:spPr>
              <a:xfrm>
                <a:off x="1839396" y="783068"/>
                <a:ext cx="5041558" cy="2691860"/>
              </a:xfrm>
              <a:custGeom>
                <a:avLst/>
                <a:gdLst/>
                <a:ahLst/>
                <a:cxnLst/>
                <a:rect l="0" t="0" r="0" b="0"/>
                <a:pathLst>
                  <a:path w="5041558" h="3608174">
                    <a:moveTo>
                      <a:pt x="5041557" y="0"/>
                    </a:moveTo>
                    <a:lnTo>
                      <a:pt x="1745027" y="0"/>
                    </a:lnTo>
                    <a:cubicBezTo>
                      <a:pt x="1566179" y="0"/>
                      <a:pt x="1421027" y="145152"/>
                      <a:pt x="1421027" y="324000"/>
                    </a:cubicBezTo>
                    <a:lnTo>
                      <a:pt x="1421027" y="392692"/>
                    </a:lnTo>
                    <a:cubicBezTo>
                      <a:pt x="1421027" y="571540"/>
                      <a:pt x="1566179" y="716692"/>
                      <a:pt x="1745027" y="716692"/>
                    </a:cubicBezTo>
                    <a:lnTo>
                      <a:pt x="3988508" y="716692"/>
                    </a:lnTo>
                    <a:cubicBezTo>
                      <a:pt x="4167356" y="716692"/>
                      <a:pt x="4312508" y="861844"/>
                      <a:pt x="4312508" y="1040692"/>
                    </a:cubicBezTo>
                    <a:lnTo>
                      <a:pt x="4312508" y="1158811"/>
                    </a:lnTo>
                    <a:cubicBezTo>
                      <a:pt x="4312508" y="1337659"/>
                      <a:pt x="4167356" y="1482811"/>
                      <a:pt x="3988508" y="1482811"/>
                    </a:cubicBezTo>
                    <a:lnTo>
                      <a:pt x="324000" y="1482811"/>
                    </a:lnTo>
                    <a:cubicBezTo>
                      <a:pt x="145152" y="1482811"/>
                      <a:pt x="0" y="1627963"/>
                      <a:pt x="0" y="1806811"/>
                    </a:cubicBezTo>
                    <a:lnTo>
                      <a:pt x="0" y="1875503"/>
                    </a:lnTo>
                    <a:cubicBezTo>
                      <a:pt x="0" y="2054351"/>
                      <a:pt x="145152" y="2199503"/>
                      <a:pt x="324000" y="2199503"/>
                    </a:cubicBezTo>
                    <a:lnTo>
                      <a:pt x="2555125" y="2199503"/>
                    </a:lnTo>
                    <a:cubicBezTo>
                      <a:pt x="2733973" y="2199503"/>
                      <a:pt x="2879125" y="2344655"/>
                      <a:pt x="2879125" y="2523503"/>
                    </a:cubicBezTo>
                    <a:lnTo>
                      <a:pt x="2879125" y="2567481"/>
                    </a:lnTo>
                    <a:cubicBezTo>
                      <a:pt x="2879125" y="2746329"/>
                      <a:pt x="2733973" y="2891481"/>
                      <a:pt x="2555125" y="2891481"/>
                    </a:cubicBezTo>
                    <a:lnTo>
                      <a:pt x="1053049" y="2891481"/>
                    </a:lnTo>
                    <a:cubicBezTo>
                      <a:pt x="874201" y="2891481"/>
                      <a:pt x="729049" y="3036633"/>
                      <a:pt x="729049" y="3215481"/>
                    </a:cubicBezTo>
                    <a:lnTo>
                      <a:pt x="729049" y="3284173"/>
                    </a:lnTo>
                    <a:cubicBezTo>
                      <a:pt x="729049" y="3463021"/>
                      <a:pt x="874201" y="3608173"/>
                      <a:pt x="1053049" y="3608173"/>
                    </a:cubicBezTo>
                    <a:lnTo>
                      <a:pt x="2187146" y="3608173"/>
                    </a:lnTo>
                  </a:path>
                </a:pathLst>
              </a:custGeom>
              <a:noFill/>
              <a:ln>
                <a:solidFill>
                  <a:srgbClr val="AFBDB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solidFill>
                    <a:schemeClr val="lt1"/>
                  </a:solidFill>
                </a:endParaRPr>
              </a:p>
            </p:txBody>
          </p:sp>
          <p:sp>
            <p:nvSpPr>
              <p:cNvPr id="29" name="Freeform 4"/>
              <p:cNvSpPr/>
              <p:nvPr/>
            </p:nvSpPr>
            <p:spPr>
              <a:xfrm>
                <a:off x="2095422" y="783068"/>
                <a:ext cx="5041558" cy="2691860"/>
              </a:xfrm>
              <a:custGeom>
                <a:avLst/>
                <a:gdLst/>
                <a:ahLst/>
                <a:cxnLst/>
                <a:rect l="0" t="0" r="0" b="0"/>
                <a:pathLst>
                  <a:path w="5041558" h="3608174">
                    <a:moveTo>
                      <a:pt x="5041557" y="0"/>
                    </a:moveTo>
                    <a:lnTo>
                      <a:pt x="1745027" y="0"/>
                    </a:lnTo>
                    <a:cubicBezTo>
                      <a:pt x="1566179" y="0"/>
                      <a:pt x="1421027" y="145152"/>
                      <a:pt x="1421027" y="324000"/>
                    </a:cubicBezTo>
                    <a:lnTo>
                      <a:pt x="1421027" y="392692"/>
                    </a:lnTo>
                    <a:cubicBezTo>
                      <a:pt x="1421027" y="571540"/>
                      <a:pt x="1566179" y="716692"/>
                      <a:pt x="1745027" y="716692"/>
                    </a:cubicBezTo>
                    <a:lnTo>
                      <a:pt x="3988508" y="716692"/>
                    </a:lnTo>
                    <a:cubicBezTo>
                      <a:pt x="4167356" y="716692"/>
                      <a:pt x="4312508" y="861844"/>
                      <a:pt x="4312508" y="1040692"/>
                    </a:cubicBezTo>
                    <a:lnTo>
                      <a:pt x="4312508" y="1158811"/>
                    </a:lnTo>
                    <a:cubicBezTo>
                      <a:pt x="4312508" y="1337659"/>
                      <a:pt x="4167356" y="1482811"/>
                      <a:pt x="3988508" y="1482811"/>
                    </a:cubicBezTo>
                    <a:lnTo>
                      <a:pt x="324000" y="1482811"/>
                    </a:lnTo>
                    <a:cubicBezTo>
                      <a:pt x="145152" y="1482811"/>
                      <a:pt x="0" y="1627963"/>
                      <a:pt x="0" y="1806811"/>
                    </a:cubicBezTo>
                    <a:lnTo>
                      <a:pt x="0" y="1875503"/>
                    </a:lnTo>
                    <a:cubicBezTo>
                      <a:pt x="0" y="2054351"/>
                      <a:pt x="145152" y="2199503"/>
                      <a:pt x="324000" y="2199503"/>
                    </a:cubicBezTo>
                    <a:lnTo>
                      <a:pt x="2555125" y="2199503"/>
                    </a:lnTo>
                    <a:cubicBezTo>
                      <a:pt x="2733973" y="2199503"/>
                      <a:pt x="2879125" y="2344655"/>
                      <a:pt x="2879125" y="2523503"/>
                    </a:cubicBezTo>
                    <a:lnTo>
                      <a:pt x="2879125" y="2567481"/>
                    </a:lnTo>
                    <a:cubicBezTo>
                      <a:pt x="2879125" y="2746329"/>
                      <a:pt x="2733973" y="2891481"/>
                      <a:pt x="2555125" y="2891481"/>
                    </a:cubicBezTo>
                    <a:lnTo>
                      <a:pt x="1053049" y="2891481"/>
                    </a:lnTo>
                    <a:cubicBezTo>
                      <a:pt x="874201" y="2891481"/>
                      <a:pt x="729049" y="3036633"/>
                      <a:pt x="729049" y="3215481"/>
                    </a:cubicBezTo>
                    <a:lnTo>
                      <a:pt x="729049" y="3284173"/>
                    </a:lnTo>
                    <a:cubicBezTo>
                      <a:pt x="729049" y="3463021"/>
                      <a:pt x="874201" y="3608173"/>
                      <a:pt x="1053049" y="3608173"/>
                    </a:cubicBezTo>
                    <a:lnTo>
                      <a:pt x="2187146" y="3608173"/>
                    </a:lnTo>
                  </a:path>
                </a:pathLst>
              </a:custGeom>
              <a:noFill/>
              <a:ln>
                <a:solidFill>
                  <a:srgbClr val="AFBDB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solidFill>
                    <a:schemeClr val="lt1"/>
                  </a:solidFill>
                </a:endParaRPr>
              </a:p>
            </p:txBody>
          </p:sp>
        </p:grpSp>
        <p:pic>
          <p:nvPicPr>
            <p:cNvPr id="40" name="图片 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2783" y="4984510"/>
              <a:ext cx="1664308" cy="1307670"/>
            </a:xfrm>
            <a:prstGeom prst="rect">
              <a:avLst/>
            </a:prstGeom>
            <a:noFill/>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3766" y="2993316"/>
              <a:ext cx="3954810" cy="790962"/>
            </a:xfrm>
            <a:prstGeom prst="rect">
              <a:avLst/>
            </a:prstGeom>
          </p:spPr>
        </p:pic>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87" y="3392996"/>
            <a:ext cx="12190413" cy="72008"/>
          </a:xfrm>
          <a:prstGeom prst="rect">
            <a:avLst/>
          </a:prstGeom>
          <a:solidFill>
            <a:srgbClr val="B7B4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4" name="椭圆 3"/>
          <p:cNvSpPr/>
          <p:nvPr/>
        </p:nvSpPr>
        <p:spPr>
          <a:xfrm>
            <a:off x="1895576" y="3206225"/>
            <a:ext cx="445550" cy="445550"/>
          </a:xfrm>
          <a:prstGeom prst="ellipse">
            <a:avLst/>
          </a:prstGeom>
          <a:solidFill>
            <a:srgbClr val="5F5F5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anose="020B0503020204020204" pitchFamily="34" charset="-122"/>
            </a:endParaRPr>
          </a:p>
        </p:txBody>
      </p:sp>
      <p:sp>
        <p:nvSpPr>
          <p:cNvPr id="6" name="椭圆 5"/>
          <p:cNvSpPr/>
          <p:nvPr/>
        </p:nvSpPr>
        <p:spPr>
          <a:xfrm>
            <a:off x="3884797" y="3206225"/>
            <a:ext cx="445550" cy="445550"/>
          </a:xfrm>
          <a:prstGeom prst="ellipse">
            <a:avLst/>
          </a:prstGeom>
          <a:solidFill>
            <a:srgbClr val="5F5F5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anose="020B0503020204020204" pitchFamily="34" charset="-122"/>
            </a:endParaRPr>
          </a:p>
        </p:txBody>
      </p:sp>
      <p:sp>
        <p:nvSpPr>
          <p:cNvPr id="8" name="椭圆 7"/>
          <p:cNvSpPr/>
          <p:nvPr/>
        </p:nvSpPr>
        <p:spPr>
          <a:xfrm>
            <a:off x="5874018" y="3206225"/>
            <a:ext cx="445550" cy="445550"/>
          </a:xfrm>
          <a:prstGeom prst="ellipse">
            <a:avLst/>
          </a:prstGeom>
          <a:solidFill>
            <a:srgbClr val="5F5F5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anose="020B0503020204020204" pitchFamily="34" charset="-122"/>
            </a:endParaRPr>
          </a:p>
        </p:txBody>
      </p:sp>
      <p:sp>
        <p:nvSpPr>
          <p:cNvPr id="10" name="椭圆 9"/>
          <p:cNvSpPr/>
          <p:nvPr/>
        </p:nvSpPr>
        <p:spPr>
          <a:xfrm>
            <a:off x="7863239" y="3206225"/>
            <a:ext cx="445550" cy="445550"/>
          </a:xfrm>
          <a:prstGeom prst="ellipse">
            <a:avLst/>
          </a:prstGeom>
          <a:solidFill>
            <a:srgbClr val="5F5F5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anose="020B0503020204020204" pitchFamily="34" charset="-122"/>
            </a:endParaRPr>
          </a:p>
        </p:txBody>
      </p:sp>
      <p:sp>
        <p:nvSpPr>
          <p:cNvPr id="12" name="椭圆 11"/>
          <p:cNvSpPr/>
          <p:nvPr/>
        </p:nvSpPr>
        <p:spPr>
          <a:xfrm>
            <a:off x="9852460" y="3206225"/>
            <a:ext cx="445550" cy="445550"/>
          </a:xfrm>
          <a:prstGeom prst="ellipse">
            <a:avLst/>
          </a:prstGeom>
          <a:solidFill>
            <a:srgbClr val="5F5F5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solidFill>
                <a:schemeClr val="bg1">
                  <a:lumMod val="50000"/>
                </a:schemeClr>
              </a:solidFill>
              <a:latin typeface="Avant GardeBook" pitchFamily="50" charset="0"/>
              <a:ea typeface="微软雅黑" panose="020B0503020204020204" pitchFamily="34" charset="-122"/>
            </a:endParaRPr>
          </a:p>
        </p:txBody>
      </p:sp>
      <p:sp>
        <p:nvSpPr>
          <p:cNvPr id="13" name="椭圆 12"/>
          <p:cNvSpPr>
            <a:spLocks noChangeAspect="1"/>
          </p:cNvSpPr>
          <p:nvPr/>
        </p:nvSpPr>
        <p:spPr>
          <a:xfrm flipH="1">
            <a:off x="2064351" y="3375000"/>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flipH="1">
            <a:off x="4053572" y="3375000"/>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flipH="1">
            <a:off x="6042000" y="3375000"/>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flipH="1">
            <a:off x="8030428" y="3375000"/>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flipH="1">
            <a:off x="10018856" y="3375000"/>
            <a:ext cx="108000" cy="108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1718301" y="2797117"/>
            <a:ext cx="800100" cy="398780"/>
          </a:xfrm>
          <a:prstGeom prst="rect">
            <a:avLst/>
          </a:prstGeom>
          <a:noFill/>
        </p:spPr>
        <p:txBody>
          <a:bodyPr wrap="square" rtlCol="0">
            <a:spAutoFit/>
          </a:bodyPr>
          <a:lstStyle/>
          <a:p>
            <a:pPr algn="dist"/>
            <a:r>
              <a:rPr lang="en-US" altLang="zh-CN" sz="2000" b="1" dirty="0">
                <a:latin typeface="汉仪南宫体简" panose="02010609000101010101" pitchFamily="49" charset="-122"/>
                <a:ea typeface="汉仪南宫体简" panose="02010609000101010101" pitchFamily="49" charset="-122"/>
              </a:rPr>
              <a:t>201</a:t>
            </a:r>
            <a:r>
              <a:rPr lang="en-US" sz="2000" b="1" dirty="0">
                <a:latin typeface="汉仪南宫体简" panose="02010609000101010101" pitchFamily="49" charset="-122"/>
                <a:ea typeface="汉仪南宫体简" panose="02010609000101010101" pitchFamily="49" charset="-122"/>
              </a:rPr>
              <a:t>6</a:t>
            </a:r>
            <a:endParaRPr lang="en-US" sz="2000" b="1" dirty="0">
              <a:latin typeface="汉仪南宫体简" panose="02010609000101010101" pitchFamily="49" charset="-122"/>
              <a:ea typeface="汉仪南宫体简" panose="02010609000101010101" pitchFamily="49" charset="-122"/>
            </a:endParaRPr>
          </a:p>
        </p:txBody>
      </p:sp>
      <p:sp>
        <p:nvSpPr>
          <p:cNvPr id="19" name="文本框 18"/>
          <p:cNvSpPr txBox="1"/>
          <p:nvPr/>
        </p:nvSpPr>
        <p:spPr>
          <a:xfrm>
            <a:off x="5695950" y="2797117"/>
            <a:ext cx="800100" cy="398780"/>
          </a:xfrm>
          <a:prstGeom prst="rect">
            <a:avLst/>
          </a:prstGeom>
          <a:noFill/>
        </p:spPr>
        <p:txBody>
          <a:bodyPr wrap="square" rtlCol="0">
            <a:spAutoFit/>
          </a:bodyPr>
          <a:lstStyle/>
          <a:p>
            <a:pPr algn="dist"/>
            <a:r>
              <a:rPr lang="en-US" altLang="zh-CN" sz="2000" b="1" dirty="0">
                <a:latin typeface="汉仪南宫体简" panose="02010609000101010101" pitchFamily="49" charset="-122"/>
                <a:ea typeface="汉仪南宫体简" panose="02010609000101010101" pitchFamily="49" charset="-122"/>
              </a:rPr>
              <a:t>2018</a:t>
            </a:r>
            <a:endParaRPr lang="zh-CN" altLang="en-US" sz="2000" b="1" dirty="0">
              <a:latin typeface="汉仪南宫体简" panose="02010609000101010101" pitchFamily="49" charset="-122"/>
              <a:ea typeface="汉仪南宫体简" panose="02010609000101010101" pitchFamily="49" charset="-122"/>
            </a:endParaRPr>
          </a:p>
        </p:txBody>
      </p:sp>
      <p:sp>
        <p:nvSpPr>
          <p:cNvPr id="20" name="文本框 19"/>
          <p:cNvSpPr txBox="1"/>
          <p:nvPr/>
        </p:nvSpPr>
        <p:spPr>
          <a:xfrm>
            <a:off x="9673599" y="2797117"/>
            <a:ext cx="800100" cy="398780"/>
          </a:xfrm>
          <a:prstGeom prst="rect">
            <a:avLst/>
          </a:prstGeom>
          <a:noFill/>
        </p:spPr>
        <p:txBody>
          <a:bodyPr wrap="square" rtlCol="0">
            <a:spAutoFit/>
          </a:bodyPr>
          <a:lstStyle/>
          <a:p>
            <a:pPr algn="dist"/>
            <a:r>
              <a:rPr lang="en-US" altLang="zh-CN" sz="2000" b="1" dirty="0">
                <a:latin typeface="汉仪南宫体简" panose="02010609000101010101" pitchFamily="49" charset="-122"/>
                <a:ea typeface="汉仪南宫体简" panose="02010609000101010101" pitchFamily="49" charset="-122"/>
              </a:rPr>
              <a:t>2020</a:t>
            </a:r>
            <a:endParaRPr lang="zh-CN" altLang="en-US" sz="2000" b="1" dirty="0">
              <a:latin typeface="汉仪南宫体简" panose="02010609000101010101" pitchFamily="49" charset="-122"/>
              <a:ea typeface="汉仪南宫体简" panose="02010609000101010101" pitchFamily="49" charset="-122"/>
            </a:endParaRPr>
          </a:p>
        </p:txBody>
      </p:sp>
      <p:sp>
        <p:nvSpPr>
          <p:cNvPr id="21" name="文本框 20"/>
          <p:cNvSpPr txBox="1"/>
          <p:nvPr/>
        </p:nvSpPr>
        <p:spPr>
          <a:xfrm>
            <a:off x="7684378" y="3678769"/>
            <a:ext cx="800100" cy="398780"/>
          </a:xfrm>
          <a:prstGeom prst="rect">
            <a:avLst/>
          </a:prstGeom>
          <a:noFill/>
        </p:spPr>
        <p:txBody>
          <a:bodyPr wrap="square" rtlCol="0">
            <a:spAutoFit/>
          </a:bodyPr>
          <a:lstStyle/>
          <a:p>
            <a:pPr algn="dist"/>
            <a:r>
              <a:rPr lang="en-US" altLang="zh-CN" sz="2000" b="1" dirty="0">
                <a:latin typeface="汉仪南宫体简" panose="02010609000101010101" pitchFamily="49" charset="-122"/>
                <a:ea typeface="汉仪南宫体简" panose="02010609000101010101" pitchFamily="49" charset="-122"/>
              </a:rPr>
              <a:t>201</a:t>
            </a:r>
            <a:r>
              <a:rPr lang="en-US" sz="2000" b="1" dirty="0">
                <a:latin typeface="汉仪南宫体简" panose="02010609000101010101" pitchFamily="49" charset="-122"/>
                <a:ea typeface="汉仪南宫体简" panose="02010609000101010101" pitchFamily="49" charset="-122"/>
              </a:rPr>
              <a:t>9</a:t>
            </a:r>
            <a:endParaRPr lang="en-US" sz="2000" b="1" dirty="0">
              <a:latin typeface="汉仪南宫体简" panose="02010609000101010101" pitchFamily="49" charset="-122"/>
              <a:ea typeface="汉仪南宫体简" panose="02010609000101010101" pitchFamily="49" charset="-122"/>
            </a:endParaRPr>
          </a:p>
        </p:txBody>
      </p:sp>
      <p:sp>
        <p:nvSpPr>
          <p:cNvPr id="22" name="文本框 21"/>
          <p:cNvSpPr txBox="1"/>
          <p:nvPr/>
        </p:nvSpPr>
        <p:spPr>
          <a:xfrm>
            <a:off x="3702491" y="3678769"/>
            <a:ext cx="800100" cy="398780"/>
          </a:xfrm>
          <a:prstGeom prst="rect">
            <a:avLst/>
          </a:prstGeom>
          <a:noFill/>
        </p:spPr>
        <p:txBody>
          <a:bodyPr wrap="square" rtlCol="0">
            <a:spAutoFit/>
          </a:bodyPr>
          <a:lstStyle/>
          <a:p>
            <a:pPr algn="dist"/>
            <a:r>
              <a:rPr lang="en-US" altLang="zh-CN" sz="2000" b="1" dirty="0">
                <a:latin typeface="汉仪南宫体简" panose="02010609000101010101" pitchFamily="49" charset="-122"/>
                <a:ea typeface="汉仪南宫体简" panose="02010609000101010101" pitchFamily="49" charset="-122"/>
              </a:rPr>
              <a:t>201</a:t>
            </a:r>
            <a:r>
              <a:rPr lang="en-US" sz="2000" b="1" dirty="0">
                <a:latin typeface="汉仪南宫体简" panose="02010609000101010101" pitchFamily="49" charset="-122"/>
                <a:ea typeface="汉仪南宫体简" panose="02010609000101010101" pitchFamily="49" charset="-122"/>
              </a:rPr>
              <a:t>7</a:t>
            </a:r>
            <a:endParaRPr lang="en-US" sz="2000" b="1" dirty="0">
              <a:latin typeface="汉仪南宫体简" panose="02010609000101010101" pitchFamily="49" charset="-122"/>
              <a:ea typeface="汉仪南宫体简" panose="02010609000101010101" pitchFamily="49" charset="-122"/>
            </a:endParaRPr>
          </a:p>
        </p:txBody>
      </p:sp>
      <p:grpSp>
        <p:nvGrpSpPr>
          <p:cNvPr id="25" name="组合 24"/>
          <p:cNvGrpSpPr/>
          <p:nvPr/>
        </p:nvGrpSpPr>
        <p:grpSpPr>
          <a:xfrm>
            <a:off x="1116438" y="3847544"/>
            <a:ext cx="1990319" cy="1360527"/>
            <a:chOff x="1116438" y="3863435"/>
            <a:chExt cx="1990319" cy="1360527"/>
          </a:xfrm>
        </p:grpSpPr>
        <p:sp>
          <p:nvSpPr>
            <p:cNvPr id="23" name="文本框 22"/>
            <p:cNvSpPr txBox="1"/>
            <p:nvPr/>
          </p:nvSpPr>
          <p:spPr>
            <a:xfrm>
              <a:off x="1416273" y="3863435"/>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24" name="文本框 23"/>
            <p:cNvSpPr txBox="1"/>
            <p:nvPr/>
          </p:nvSpPr>
          <p:spPr>
            <a:xfrm>
              <a:off x="1116438" y="4294322"/>
              <a:ext cx="1990319" cy="929640"/>
            </a:xfrm>
            <a:prstGeom prst="rect">
              <a:avLst/>
            </a:prstGeom>
            <a:noFill/>
          </p:spPr>
          <p:txBody>
            <a:bodyPr wrap="square" rtlCol="0">
              <a:spAutoFit/>
            </a:bodyPr>
            <a:lstStyle/>
            <a:p>
              <a:pPr>
                <a:lnSpc>
                  <a:spcPct val="130000"/>
                </a:lnSpc>
              </a:pPr>
              <a:r>
                <a:rPr lang="zh-CN" altLang="en-US" sz="1050" dirty="0">
                  <a:latin typeface="+mn-ea"/>
                  <a:sym typeface="+mn-ea"/>
                </a:rPr>
                <a:t>点击输入内容点击输入内容点击输入内容点击输入内容</a:t>
              </a:r>
              <a:endParaRPr lang="zh-CN" altLang="en-US" sz="1050" dirty="0">
                <a:latin typeface="+mn-ea"/>
              </a:endParaRPr>
            </a:p>
            <a:p>
              <a:pPr>
                <a:lnSpc>
                  <a:spcPct val="130000"/>
                </a:lnSpc>
              </a:pPr>
              <a:r>
                <a:rPr lang="zh-CN" altLang="en-US" sz="1050" dirty="0">
                  <a:latin typeface="+mn-ea"/>
                  <a:sym typeface="+mn-ea"/>
                </a:rPr>
                <a:t>点击输入内容点击输入内容点击输入内容</a:t>
              </a:r>
              <a:endParaRPr lang="zh-CN" altLang="en-US" sz="1050" dirty="0">
                <a:latin typeface="汉仪南宫体简" panose="02010609000101010101" pitchFamily="49" charset="-122"/>
                <a:ea typeface="汉仪南宫体简" panose="02010609000101010101" pitchFamily="49" charset="-122"/>
              </a:endParaRPr>
            </a:p>
          </p:txBody>
        </p:sp>
      </p:grpSp>
      <p:grpSp>
        <p:nvGrpSpPr>
          <p:cNvPr id="26" name="组合 25"/>
          <p:cNvGrpSpPr/>
          <p:nvPr/>
        </p:nvGrpSpPr>
        <p:grpSpPr>
          <a:xfrm>
            <a:off x="5100840" y="3847544"/>
            <a:ext cx="1990319" cy="1360527"/>
            <a:chOff x="1116438" y="3863435"/>
            <a:chExt cx="1990319" cy="1360527"/>
          </a:xfrm>
        </p:grpSpPr>
        <p:sp>
          <p:nvSpPr>
            <p:cNvPr id="27" name="文本框 26"/>
            <p:cNvSpPr txBox="1"/>
            <p:nvPr/>
          </p:nvSpPr>
          <p:spPr>
            <a:xfrm>
              <a:off x="1416273" y="3863435"/>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28" name="文本框 27"/>
            <p:cNvSpPr txBox="1"/>
            <p:nvPr/>
          </p:nvSpPr>
          <p:spPr>
            <a:xfrm>
              <a:off x="1116438" y="4294322"/>
              <a:ext cx="1990319" cy="929640"/>
            </a:xfrm>
            <a:prstGeom prst="rect">
              <a:avLst/>
            </a:prstGeom>
            <a:noFill/>
          </p:spPr>
          <p:txBody>
            <a:bodyPr wrap="square" rtlCol="0">
              <a:spAutoFit/>
            </a:bodyPr>
            <a:lstStyle/>
            <a:p>
              <a:pPr>
                <a:lnSpc>
                  <a:spcPct val="130000"/>
                </a:lnSpc>
              </a:pPr>
              <a:r>
                <a:rPr lang="zh-CN" altLang="en-US" sz="1050" dirty="0">
                  <a:latin typeface="+mn-ea"/>
                  <a:sym typeface="+mn-ea"/>
                </a:rPr>
                <a:t>点击输入内容点击输入内容点击输入内容点击输入内容</a:t>
              </a:r>
              <a:endParaRPr lang="zh-CN" altLang="en-US" sz="1050" dirty="0">
                <a:latin typeface="+mn-ea"/>
              </a:endParaRPr>
            </a:p>
            <a:p>
              <a:pPr>
                <a:lnSpc>
                  <a:spcPct val="130000"/>
                </a:lnSpc>
              </a:pPr>
              <a:r>
                <a:rPr lang="zh-CN" altLang="en-US" sz="1050" dirty="0">
                  <a:latin typeface="+mn-ea"/>
                  <a:sym typeface="+mn-ea"/>
                </a:rPr>
                <a:t>点击输入内容点击输入内容点击输入内容</a:t>
              </a:r>
              <a:endParaRPr lang="zh-CN" altLang="en-US" sz="1050" dirty="0">
                <a:latin typeface="汉仪南宫体简" panose="02010609000101010101" pitchFamily="49" charset="-122"/>
                <a:ea typeface="汉仪南宫体简" panose="02010609000101010101" pitchFamily="49" charset="-122"/>
              </a:endParaRPr>
            </a:p>
          </p:txBody>
        </p:sp>
      </p:grpSp>
      <p:grpSp>
        <p:nvGrpSpPr>
          <p:cNvPr id="29" name="组合 28"/>
          <p:cNvGrpSpPr/>
          <p:nvPr/>
        </p:nvGrpSpPr>
        <p:grpSpPr>
          <a:xfrm>
            <a:off x="9085242" y="3847544"/>
            <a:ext cx="1990319" cy="1360527"/>
            <a:chOff x="1116438" y="3863435"/>
            <a:chExt cx="1990319" cy="1360527"/>
          </a:xfrm>
        </p:grpSpPr>
        <p:sp>
          <p:nvSpPr>
            <p:cNvPr id="30" name="文本框 29"/>
            <p:cNvSpPr txBox="1"/>
            <p:nvPr/>
          </p:nvSpPr>
          <p:spPr>
            <a:xfrm>
              <a:off x="1416273" y="3863435"/>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31" name="文本框 30"/>
            <p:cNvSpPr txBox="1"/>
            <p:nvPr/>
          </p:nvSpPr>
          <p:spPr>
            <a:xfrm>
              <a:off x="1116438" y="4294322"/>
              <a:ext cx="1990319" cy="929640"/>
            </a:xfrm>
            <a:prstGeom prst="rect">
              <a:avLst/>
            </a:prstGeom>
            <a:noFill/>
          </p:spPr>
          <p:txBody>
            <a:bodyPr wrap="square" rtlCol="0">
              <a:spAutoFit/>
            </a:bodyPr>
            <a:lstStyle/>
            <a:p>
              <a:pPr>
                <a:lnSpc>
                  <a:spcPct val="130000"/>
                </a:lnSpc>
              </a:pPr>
              <a:r>
                <a:rPr lang="zh-CN" altLang="en-US" sz="1050" dirty="0">
                  <a:latin typeface="+mn-ea"/>
                  <a:sym typeface="+mn-ea"/>
                </a:rPr>
                <a:t>点击输入内容点击输入内容点击输入内容点击输入内容</a:t>
              </a:r>
              <a:endParaRPr lang="zh-CN" altLang="en-US" sz="1050" dirty="0">
                <a:latin typeface="+mn-ea"/>
              </a:endParaRPr>
            </a:p>
            <a:p>
              <a:pPr>
                <a:lnSpc>
                  <a:spcPct val="130000"/>
                </a:lnSpc>
              </a:pPr>
              <a:r>
                <a:rPr lang="zh-CN" altLang="en-US" sz="1050" dirty="0">
                  <a:latin typeface="+mn-ea"/>
                  <a:sym typeface="+mn-ea"/>
                </a:rPr>
                <a:t>点击输入内容点击输入内容点击输入内容</a:t>
              </a:r>
              <a:endParaRPr lang="zh-CN" altLang="en-US" sz="1050" dirty="0">
                <a:latin typeface="汉仪南宫体简" panose="02010609000101010101" pitchFamily="49" charset="-122"/>
                <a:ea typeface="汉仪南宫体简" panose="02010609000101010101" pitchFamily="49" charset="-122"/>
              </a:endParaRPr>
            </a:p>
          </p:txBody>
        </p:sp>
      </p:grpSp>
      <p:grpSp>
        <p:nvGrpSpPr>
          <p:cNvPr id="32" name="组合 31"/>
          <p:cNvGrpSpPr/>
          <p:nvPr/>
        </p:nvGrpSpPr>
        <p:grpSpPr>
          <a:xfrm>
            <a:off x="7094923" y="1532797"/>
            <a:ext cx="1990319" cy="1360527"/>
            <a:chOff x="1116438" y="3863435"/>
            <a:chExt cx="1990319" cy="1360527"/>
          </a:xfrm>
        </p:grpSpPr>
        <p:sp>
          <p:nvSpPr>
            <p:cNvPr id="33" name="文本框 32"/>
            <p:cNvSpPr txBox="1"/>
            <p:nvPr/>
          </p:nvSpPr>
          <p:spPr>
            <a:xfrm>
              <a:off x="1416273" y="3863435"/>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34" name="文本框 33"/>
            <p:cNvSpPr txBox="1"/>
            <p:nvPr/>
          </p:nvSpPr>
          <p:spPr>
            <a:xfrm>
              <a:off x="1116438" y="4294322"/>
              <a:ext cx="1990319" cy="929640"/>
            </a:xfrm>
            <a:prstGeom prst="rect">
              <a:avLst/>
            </a:prstGeom>
            <a:noFill/>
          </p:spPr>
          <p:txBody>
            <a:bodyPr wrap="square" rtlCol="0">
              <a:spAutoFit/>
            </a:bodyPr>
            <a:lstStyle/>
            <a:p>
              <a:pPr>
                <a:lnSpc>
                  <a:spcPct val="130000"/>
                </a:lnSpc>
              </a:pPr>
              <a:r>
                <a:rPr lang="zh-CN" altLang="en-US" sz="1050" dirty="0">
                  <a:latin typeface="+mn-ea"/>
                  <a:sym typeface="+mn-ea"/>
                </a:rPr>
                <a:t>点击输入内容点击输入内容点击输入内容点击输入内容</a:t>
              </a:r>
              <a:endParaRPr lang="zh-CN" altLang="en-US" sz="1050" dirty="0">
                <a:latin typeface="+mn-ea"/>
              </a:endParaRPr>
            </a:p>
            <a:p>
              <a:pPr>
                <a:lnSpc>
                  <a:spcPct val="130000"/>
                </a:lnSpc>
              </a:pPr>
              <a:r>
                <a:rPr lang="zh-CN" altLang="en-US" sz="1050" dirty="0">
                  <a:latin typeface="+mn-ea"/>
                  <a:sym typeface="+mn-ea"/>
                </a:rPr>
                <a:t>点击输入内容点击输入内容点击输入内容</a:t>
              </a:r>
              <a:endParaRPr lang="zh-CN" altLang="en-US" sz="1050" dirty="0">
                <a:latin typeface="汉仪南宫体简" panose="02010609000101010101" pitchFamily="49" charset="-122"/>
                <a:ea typeface="汉仪南宫体简" panose="02010609000101010101" pitchFamily="49" charset="-122"/>
              </a:endParaRPr>
            </a:p>
          </p:txBody>
        </p:sp>
      </p:grpSp>
      <p:grpSp>
        <p:nvGrpSpPr>
          <p:cNvPr id="35" name="组合 34"/>
          <p:cNvGrpSpPr/>
          <p:nvPr/>
        </p:nvGrpSpPr>
        <p:grpSpPr>
          <a:xfrm>
            <a:off x="3106757" y="1532797"/>
            <a:ext cx="1990319" cy="1360527"/>
            <a:chOff x="1116438" y="3863435"/>
            <a:chExt cx="1990319" cy="1360527"/>
          </a:xfrm>
        </p:grpSpPr>
        <p:sp>
          <p:nvSpPr>
            <p:cNvPr id="36" name="文本框 35"/>
            <p:cNvSpPr txBox="1"/>
            <p:nvPr/>
          </p:nvSpPr>
          <p:spPr>
            <a:xfrm>
              <a:off x="1416273" y="3863435"/>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37" name="文本框 36"/>
            <p:cNvSpPr txBox="1"/>
            <p:nvPr/>
          </p:nvSpPr>
          <p:spPr>
            <a:xfrm>
              <a:off x="1116438" y="4294322"/>
              <a:ext cx="1990319" cy="929640"/>
            </a:xfrm>
            <a:prstGeom prst="rect">
              <a:avLst/>
            </a:prstGeom>
            <a:noFill/>
          </p:spPr>
          <p:txBody>
            <a:bodyPr wrap="square" rtlCol="0">
              <a:spAutoFit/>
            </a:bodyPr>
            <a:lstStyle/>
            <a:p>
              <a:pPr>
                <a:lnSpc>
                  <a:spcPct val="130000"/>
                </a:lnSpc>
              </a:pPr>
              <a:r>
                <a:rPr lang="zh-CN" altLang="en-US" sz="1050" dirty="0">
                  <a:latin typeface="+mn-ea"/>
                  <a:sym typeface="+mn-ea"/>
                </a:rPr>
                <a:t>点击输入内容点击输入内容点击输入内容点击输入内容</a:t>
              </a:r>
              <a:endParaRPr lang="zh-CN" altLang="en-US" sz="1050" dirty="0">
                <a:latin typeface="+mn-ea"/>
              </a:endParaRPr>
            </a:p>
            <a:p>
              <a:pPr>
                <a:lnSpc>
                  <a:spcPct val="130000"/>
                </a:lnSpc>
              </a:pPr>
              <a:r>
                <a:rPr lang="zh-CN" altLang="en-US" sz="1050" dirty="0">
                  <a:latin typeface="+mn-ea"/>
                  <a:sym typeface="+mn-ea"/>
                </a:rPr>
                <a:t>点击输入内容点击输入内容点击输入内容</a:t>
              </a:r>
              <a:endParaRPr lang="zh-CN" altLang="en-US" sz="1050" dirty="0">
                <a:latin typeface="汉仪南宫体简" panose="02010609000101010101" pitchFamily="49" charset="-122"/>
                <a:ea typeface="汉仪南宫体简" panose="02010609000101010101" pitchFamily="49" charset="-122"/>
              </a:endParaRPr>
            </a:p>
          </p:txBody>
        </p:sp>
      </p:grpSp>
      <p:sp>
        <p:nvSpPr>
          <p:cNvPr id="3" name="平行四边形 2"/>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808889" y="3218125"/>
            <a:ext cx="3116736" cy="867300"/>
          </a:xfrm>
          <a:prstGeom prst="rect">
            <a:avLst/>
          </a:prstGeom>
        </p:spPr>
      </p:pic>
      <p:sp>
        <p:nvSpPr>
          <p:cNvPr id="21" name="任意多边形: 形状 12"/>
          <p:cNvSpPr/>
          <p:nvPr/>
        </p:nvSpPr>
        <p:spPr>
          <a:xfrm>
            <a:off x="3612515" y="1007110"/>
            <a:ext cx="5593080" cy="0"/>
          </a:xfrm>
          <a:custGeom>
            <a:avLst/>
            <a:gdLst>
              <a:gd name="connsiteX0" fmla="*/ 0 w 5593080"/>
              <a:gd name="connsiteY0" fmla="*/ 0 h 0"/>
              <a:gd name="connsiteX1" fmla="*/ 5593080 w 5593080"/>
              <a:gd name="connsiteY1" fmla="*/ 0 h 0"/>
            </a:gdLst>
            <a:ahLst/>
            <a:cxnLst>
              <a:cxn ang="0">
                <a:pos x="connsiteX0" y="connsiteY0"/>
              </a:cxn>
              <a:cxn ang="0">
                <a:pos x="connsiteX1" y="connsiteY1"/>
              </a:cxn>
            </a:cxnLst>
            <a:rect l="l" t="t" r="r" b="b"/>
            <a:pathLst>
              <a:path w="5593080">
                <a:moveTo>
                  <a:pt x="0" y="0"/>
                </a:moveTo>
                <a:lnTo>
                  <a:pt x="5593080" y="0"/>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p>
        </p:txBody>
      </p:sp>
      <p:sp>
        <p:nvSpPr>
          <p:cNvPr id="29" name="文本框 28"/>
          <p:cNvSpPr txBox="1"/>
          <p:nvPr/>
        </p:nvSpPr>
        <p:spPr>
          <a:xfrm>
            <a:off x="1552832" y="1657048"/>
            <a:ext cx="753012" cy="3543595"/>
          </a:xfrm>
          <a:prstGeom prst="rect">
            <a:avLst/>
          </a:prstGeom>
          <a:noFill/>
          <a:ln>
            <a:solidFill>
              <a:srgbClr val="44546A"/>
            </a:solidFill>
          </a:ln>
        </p:spPr>
        <p:txBody>
          <a:bodyPr wrap="square" lIns="270000" tIns="90000" rIns="270000" bIns="90000" rtlCol="0">
            <a:noAutofit/>
          </a:bodyPr>
          <a:p>
            <a:r>
              <a:rPr lang="zh-CN" altLang="en-US" dirty="0"/>
              <a:t>点击输入内容</a:t>
            </a:r>
            <a:endParaRPr lang="en-US" altLang="zh-CN" dirty="0"/>
          </a:p>
          <a:p>
            <a:r>
              <a:rPr lang="zh-CN" altLang="en-US" dirty="0"/>
              <a:t>点击输入内容</a:t>
            </a:r>
            <a:endParaRPr lang="zh-CN" altLang="en-US" dirty="0"/>
          </a:p>
        </p:txBody>
      </p:sp>
      <p:sp>
        <p:nvSpPr>
          <p:cNvPr id="33" name="文本框 32"/>
          <p:cNvSpPr txBox="1"/>
          <p:nvPr/>
        </p:nvSpPr>
        <p:spPr>
          <a:xfrm>
            <a:off x="3930849" y="3649180"/>
            <a:ext cx="420129" cy="1323439"/>
          </a:xfrm>
          <a:prstGeom prst="rect">
            <a:avLst/>
          </a:prstGeom>
          <a:noFill/>
          <a:ln>
            <a:noFill/>
          </a:ln>
        </p:spPr>
        <p:txBody>
          <a:bodyPr wrap="square" rtlCol="0">
            <a:spAutoFit/>
          </a:bodyPr>
          <a:p>
            <a:r>
              <a:rPr lang="zh-CN" altLang="en-US" sz="2000" dirty="0">
                <a:solidFill>
                  <a:srgbClr val="FF7C80"/>
                </a:solidFill>
                <a:latin typeface="+mn-ea"/>
              </a:rPr>
              <a:t>添加内容</a:t>
            </a:r>
            <a:endParaRPr lang="zh-CN" altLang="en-US" sz="2000" dirty="0">
              <a:solidFill>
                <a:srgbClr val="FF7C80"/>
              </a:solidFill>
              <a:latin typeface="+mn-ea"/>
            </a:endParaRPr>
          </a:p>
        </p:txBody>
      </p:sp>
      <p:sp>
        <p:nvSpPr>
          <p:cNvPr id="34" name="文本框 33"/>
          <p:cNvSpPr txBox="1"/>
          <p:nvPr/>
        </p:nvSpPr>
        <p:spPr>
          <a:xfrm>
            <a:off x="2468103" y="1657048"/>
            <a:ext cx="753012" cy="3543595"/>
          </a:xfrm>
          <a:prstGeom prst="rect">
            <a:avLst/>
          </a:prstGeom>
          <a:noFill/>
          <a:ln>
            <a:solidFill>
              <a:srgbClr val="44546A"/>
            </a:solidFill>
          </a:ln>
        </p:spPr>
        <p:txBody>
          <a:bodyPr wrap="square" lIns="270000" tIns="90000" rIns="270000" bIns="90000" rtlCol="0">
            <a:noAutofit/>
          </a:bodyPr>
          <a:p>
            <a:r>
              <a:rPr lang="zh-CN" altLang="en-US" dirty="0"/>
              <a:t>点击输入内容</a:t>
            </a:r>
            <a:endParaRPr lang="en-US" altLang="zh-CN" dirty="0"/>
          </a:p>
          <a:p>
            <a:r>
              <a:rPr lang="zh-CN" altLang="en-US" dirty="0"/>
              <a:t>点击输入内容</a:t>
            </a:r>
            <a:endParaRPr lang="zh-CN" altLang="en-US" dirty="0"/>
          </a:p>
        </p:txBody>
      </p:sp>
      <p:sp>
        <p:nvSpPr>
          <p:cNvPr id="27" name="文本框 26"/>
          <p:cNvSpPr txBox="1"/>
          <p:nvPr/>
        </p:nvSpPr>
        <p:spPr>
          <a:xfrm>
            <a:off x="3383375" y="1657048"/>
            <a:ext cx="758092" cy="3543595"/>
          </a:xfrm>
          <a:custGeom>
            <a:avLst/>
            <a:gdLst>
              <a:gd name="connsiteX0" fmla="*/ 0 w 753012"/>
              <a:gd name="connsiteY0" fmla="*/ 0 h 3416320"/>
              <a:gd name="connsiteX1" fmla="*/ 753012 w 753012"/>
              <a:gd name="connsiteY1" fmla="*/ 0 h 3416320"/>
              <a:gd name="connsiteX2" fmla="*/ 753012 w 753012"/>
              <a:gd name="connsiteY2" fmla="*/ 2647357 h 3416320"/>
              <a:gd name="connsiteX3" fmla="*/ 613542 w 753012"/>
              <a:gd name="connsiteY3" fmla="*/ 2647357 h 3416320"/>
              <a:gd name="connsiteX4" fmla="*/ 613542 w 753012"/>
              <a:gd name="connsiteY4" fmla="*/ 3266788 h 3416320"/>
              <a:gd name="connsiteX5" fmla="*/ 753012 w 753012"/>
              <a:gd name="connsiteY5" fmla="*/ 3266788 h 3416320"/>
              <a:gd name="connsiteX6" fmla="*/ 753012 w 753012"/>
              <a:gd name="connsiteY6" fmla="*/ 3416320 h 3416320"/>
              <a:gd name="connsiteX7" fmla="*/ 0 w 753012"/>
              <a:gd name="connsiteY7" fmla="*/ 3416320 h 3416320"/>
              <a:gd name="connsiteX0-1" fmla="*/ 613542 w 753012"/>
              <a:gd name="connsiteY0-2" fmla="*/ 2647357 h 3416320"/>
              <a:gd name="connsiteX1-3" fmla="*/ 613542 w 753012"/>
              <a:gd name="connsiteY1-4" fmla="*/ 3266788 h 3416320"/>
              <a:gd name="connsiteX2-5" fmla="*/ 753012 w 753012"/>
              <a:gd name="connsiteY2-6" fmla="*/ 3266788 h 3416320"/>
              <a:gd name="connsiteX3-7" fmla="*/ 753012 w 753012"/>
              <a:gd name="connsiteY3-8" fmla="*/ 3416320 h 3416320"/>
              <a:gd name="connsiteX4-9" fmla="*/ 0 w 753012"/>
              <a:gd name="connsiteY4-10" fmla="*/ 3416320 h 3416320"/>
              <a:gd name="connsiteX5-11" fmla="*/ 0 w 753012"/>
              <a:gd name="connsiteY5-12" fmla="*/ 0 h 3416320"/>
              <a:gd name="connsiteX6-13" fmla="*/ 753012 w 753012"/>
              <a:gd name="connsiteY6-14" fmla="*/ 0 h 3416320"/>
              <a:gd name="connsiteX7-15" fmla="*/ 753012 w 753012"/>
              <a:gd name="connsiteY7-16" fmla="*/ 2647357 h 3416320"/>
              <a:gd name="connsiteX8" fmla="*/ 704982 w 753012"/>
              <a:gd name="connsiteY8" fmla="*/ 2738797 h 3416320"/>
              <a:gd name="connsiteX0-17" fmla="*/ 613542 w 753012"/>
              <a:gd name="connsiteY0-18" fmla="*/ 2647357 h 3416320"/>
              <a:gd name="connsiteX1-19" fmla="*/ 613542 w 753012"/>
              <a:gd name="connsiteY1-20" fmla="*/ 3266788 h 3416320"/>
              <a:gd name="connsiteX2-21" fmla="*/ 753012 w 753012"/>
              <a:gd name="connsiteY2-22" fmla="*/ 3266788 h 3416320"/>
              <a:gd name="connsiteX3-23" fmla="*/ 753012 w 753012"/>
              <a:gd name="connsiteY3-24" fmla="*/ 3416320 h 3416320"/>
              <a:gd name="connsiteX4-25" fmla="*/ 0 w 753012"/>
              <a:gd name="connsiteY4-26" fmla="*/ 3416320 h 3416320"/>
              <a:gd name="connsiteX5-27" fmla="*/ 0 w 753012"/>
              <a:gd name="connsiteY5-28" fmla="*/ 0 h 3416320"/>
              <a:gd name="connsiteX6-29" fmla="*/ 753012 w 753012"/>
              <a:gd name="connsiteY6-30" fmla="*/ 0 h 3416320"/>
              <a:gd name="connsiteX7-31" fmla="*/ 753012 w 753012"/>
              <a:gd name="connsiteY7-32" fmla="*/ 2647357 h 3416320"/>
              <a:gd name="connsiteX8-33" fmla="*/ 704982 w 753012"/>
              <a:gd name="connsiteY8-34" fmla="*/ 2738797 h 3416320"/>
              <a:gd name="connsiteX0-35" fmla="*/ 613542 w 753012"/>
              <a:gd name="connsiteY0-36" fmla="*/ 2647357 h 3416320"/>
              <a:gd name="connsiteX1-37" fmla="*/ 613542 w 753012"/>
              <a:gd name="connsiteY1-38" fmla="*/ 3266788 h 3416320"/>
              <a:gd name="connsiteX2-39" fmla="*/ 753012 w 753012"/>
              <a:gd name="connsiteY2-40" fmla="*/ 3266788 h 3416320"/>
              <a:gd name="connsiteX3-41" fmla="*/ 753012 w 753012"/>
              <a:gd name="connsiteY3-42" fmla="*/ 3416320 h 3416320"/>
              <a:gd name="connsiteX4-43" fmla="*/ 0 w 753012"/>
              <a:gd name="connsiteY4-44" fmla="*/ 3416320 h 3416320"/>
              <a:gd name="connsiteX5-45" fmla="*/ 0 w 753012"/>
              <a:gd name="connsiteY5-46" fmla="*/ 0 h 3416320"/>
              <a:gd name="connsiteX6-47" fmla="*/ 753012 w 753012"/>
              <a:gd name="connsiteY6-48" fmla="*/ 0 h 3416320"/>
              <a:gd name="connsiteX7-49" fmla="*/ 753012 w 753012"/>
              <a:gd name="connsiteY7-50" fmla="*/ 2647357 h 3416320"/>
              <a:gd name="connsiteX0-51" fmla="*/ 613542 w 753012"/>
              <a:gd name="connsiteY0-52" fmla="*/ 3266788 h 3416320"/>
              <a:gd name="connsiteX1-53" fmla="*/ 753012 w 753012"/>
              <a:gd name="connsiteY1-54" fmla="*/ 3266788 h 3416320"/>
              <a:gd name="connsiteX2-55" fmla="*/ 753012 w 753012"/>
              <a:gd name="connsiteY2-56" fmla="*/ 3416320 h 3416320"/>
              <a:gd name="connsiteX3-57" fmla="*/ 0 w 753012"/>
              <a:gd name="connsiteY3-58" fmla="*/ 3416320 h 3416320"/>
              <a:gd name="connsiteX4-59" fmla="*/ 0 w 753012"/>
              <a:gd name="connsiteY4-60" fmla="*/ 0 h 3416320"/>
              <a:gd name="connsiteX5-61" fmla="*/ 753012 w 753012"/>
              <a:gd name="connsiteY5-62" fmla="*/ 0 h 3416320"/>
              <a:gd name="connsiteX6-63" fmla="*/ 753012 w 753012"/>
              <a:gd name="connsiteY6-64" fmla="*/ 2647357 h 3416320"/>
              <a:gd name="connsiteX0-65" fmla="*/ 753012 w 753012"/>
              <a:gd name="connsiteY0-66" fmla="*/ 3266788 h 3416320"/>
              <a:gd name="connsiteX1-67" fmla="*/ 753012 w 753012"/>
              <a:gd name="connsiteY1-68" fmla="*/ 3416320 h 3416320"/>
              <a:gd name="connsiteX2-69" fmla="*/ 0 w 753012"/>
              <a:gd name="connsiteY2-70" fmla="*/ 3416320 h 3416320"/>
              <a:gd name="connsiteX3-71" fmla="*/ 0 w 753012"/>
              <a:gd name="connsiteY3-72" fmla="*/ 0 h 3416320"/>
              <a:gd name="connsiteX4-73" fmla="*/ 753012 w 753012"/>
              <a:gd name="connsiteY4-74" fmla="*/ 0 h 3416320"/>
              <a:gd name="connsiteX5-75" fmla="*/ 753012 w 753012"/>
              <a:gd name="connsiteY5-76" fmla="*/ 2647357 h 3416320"/>
              <a:gd name="connsiteX0-77" fmla="*/ 753012 w 753012"/>
              <a:gd name="connsiteY0-78" fmla="*/ 3266788 h 3416320"/>
              <a:gd name="connsiteX1-79" fmla="*/ 753012 w 753012"/>
              <a:gd name="connsiteY1-80" fmla="*/ 3416320 h 3416320"/>
              <a:gd name="connsiteX2-81" fmla="*/ 0 w 753012"/>
              <a:gd name="connsiteY2-82" fmla="*/ 3416320 h 3416320"/>
              <a:gd name="connsiteX3-83" fmla="*/ 0 w 753012"/>
              <a:gd name="connsiteY3-84" fmla="*/ 0 h 3416320"/>
              <a:gd name="connsiteX4-85" fmla="*/ 753012 w 753012"/>
              <a:gd name="connsiteY4-86" fmla="*/ 0 h 3416320"/>
              <a:gd name="connsiteX5-87" fmla="*/ 753012 w 753012"/>
              <a:gd name="connsiteY5-88" fmla="*/ 2002197 h 3416320"/>
              <a:gd name="connsiteX0-89" fmla="*/ 753012 w 758092"/>
              <a:gd name="connsiteY0-90" fmla="*/ 3266788 h 3416320"/>
              <a:gd name="connsiteX1-91" fmla="*/ 753012 w 758092"/>
              <a:gd name="connsiteY1-92" fmla="*/ 3416320 h 3416320"/>
              <a:gd name="connsiteX2-93" fmla="*/ 0 w 758092"/>
              <a:gd name="connsiteY2-94" fmla="*/ 3416320 h 3416320"/>
              <a:gd name="connsiteX3-95" fmla="*/ 0 w 758092"/>
              <a:gd name="connsiteY3-96" fmla="*/ 0 h 3416320"/>
              <a:gd name="connsiteX4-97" fmla="*/ 753012 w 758092"/>
              <a:gd name="connsiteY4-98" fmla="*/ 0 h 3416320"/>
              <a:gd name="connsiteX5-99" fmla="*/ 758092 w 758092"/>
              <a:gd name="connsiteY5-100" fmla="*/ 1915837 h 3416320"/>
              <a:gd name="connsiteX0-101" fmla="*/ 753012 w 758092"/>
              <a:gd name="connsiteY0-102" fmla="*/ 3266788 h 3416320"/>
              <a:gd name="connsiteX1-103" fmla="*/ 753012 w 758092"/>
              <a:gd name="connsiteY1-104" fmla="*/ 3416320 h 3416320"/>
              <a:gd name="connsiteX2-105" fmla="*/ 0 w 758092"/>
              <a:gd name="connsiteY2-106" fmla="*/ 3416320 h 3416320"/>
              <a:gd name="connsiteX3-107" fmla="*/ 0 w 758092"/>
              <a:gd name="connsiteY3-108" fmla="*/ 0 h 3416320"/>
              <a:gd name="connsiteX4-109" fmla="*/ 753012 w 758092"/>
              <a:gd name="connsiteY4-110" fmla="*/ 0 h 3416320"/>
              <a:gd name="connsiteX5-111" fmla="*/ 758092 w 758092"/>
              <a:gd name="connsiteY5-112" fmla="*/ 1876508 h 341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58092" h="3416320">
                <a:moveTo>
                  <a:pt x="753012" y="3266788"/>
                </a:moveTo>
                <a:lnTo>
                  <a:pt x="753012" y="3416320"/>
                </a:lnTo>
                <a:lnTo>
                  <a:pt x="0" y="3416320"/>
                </a:lnTo>
                <a:lnTo>
                  <a:pt x="0" y="0"/>
                </a:lnTo>
                <a:lnTo>
                  <a:pt x="753012" y="0"/>
                </a:lnTo>
                <a:cubicBezTo>
                  <a:pt x="754705" y="638612"/>
                  <a:pt x="756399" y="1237896"/>
                  <a:pt x="758092" y="1876508"/>
                </a:cubicBezTo>
              </a:path>
            </a:pathLst>
          </a:custGeom>
          <a:noFill/>
          <a:ln>
            <a:solidFill>
              <a:srgbClr val="44546A"/>
            </a:solidFill>
          </a:ln>
        </p:spPr>
        <p:txBody>
          <a:bodyPr wrap="square" lIns="270000" tIns="90000" rIns="270000" bIns="90000" rtlCol="0">
            <a:noAutofit/>
          </a:bodyPr>
          <a:p>
            <a:r>
              <a:rPr lang="zh-CN" altLang="en-US" dirty="0"/>
              <a:t>点击输入内容</a:t>
            </a:r>
            <a:endParaRPr lang="en-US" altLang="zh-CN" dirty="0"/>
          </a:p>
          <a:p>
            <a:r>
              <a:rPr lang="zh-CN" altLang="en-US" dirty="0"/>
              <a:t>点击输入内容</a:t>
            </a:r>
            <a:endParaRPr lang="en-US" altLang="zh-CN" dirty="0"/>
          </a:p>
        </p:txBody>
      </p:sp>
      <p:sp>
        <p:nvSpPr>
          <p:cNvPr id="38" name="文本框 37"/>
          <p:cNvSpPr txBox="1"/>
          <p:nvPr/>
        </p:nvSpPr>
        <p:spPr>
          <a:xfrm>
            <a:off x="8101520" y="1657048"/>
            <a:ext cx="753012" cy="3543595"/>
          </a:xfrm>
          <a:prstGeom prst="rect">
            <a:avLst/>
          </a:prstGeom>
          <a:noFill/>
          <a:ln>
            <a:solidFill>
              <a:srgbClr val="44546A"/>
            </a:solidFill>
          </a:ln>
        </p:spPr>
        <p:txBody>
          <a:bodyPr wrap="square" lIns="270000" tIns="90000" rIns="270000" bIns="90000" rtlCol="0">
            <a:noAutofit/>
          </a:bodyPr>
          <a:p>
            <a:r>
              <a:rPr lang="zh-CN" altLang="en-US" dirty="0"/>
              <a:t>点击输入内容</a:t>
            </a:r>
            <a:endParaRPr lang="en-US" altLang="zh-CN" dirty="0"/>
          </a:p>
          <a:p>
            <a:r>
              <a:rPr lang="zh-CN" altLang="en-US" dirty="0"/>
              <a:t>点击输入内容</a:t>
            </a:r>
            <a:endParaRPr lang="zh-CN" altLang="en-US" dirty="0"/>
          </a:p>
        </p:txBody>
      </p:sp>
      <p:sp>
        <p:nvSpPr>
          <p:cNvPr id="40" name="文本框 39"/>
          <p:cNvSpPr txBox="1"/>
          <p:nvPr/>
        </p:nvSpPr>
        <p:spPr>
          <a:xfrm>
            <a:off x="9037362" y="1657048"/>
            <a:ext cx="753012" cy="3543595"/>
          </a:xfrm>
          <a:prstGeom prst="rect">
            <a:avLst/>
          </a:prstGeom>
          <a:noFill/>
          <a:ln>
            <a:solidFill>
              <a:srgbClr val="44546A"/>
            </a:solidFill>
          </a:ln>
        </p:spPr>
        <p:txBody>
          <a:bodyPr wrap="square" lIns="270000" tIns="90000" rIns="270000" bIns="90000" rtlCol="0">
            <a:noAutofit/>
          </a:bodyPr>
          <a:p>
            <a:r>
              <a:rPr lang="zh-CN" altLang="en-US" dirty="0"/>
              <a:t>点击输入内容</a:t>
            </a:r>
            <a:endParaRPr lang="en-US" altLang="zh-CN" dirty="0"/>
          </a:p>
          <a:p>
            <a:r>
              <a:rPr lang="zh-CN" altLang="en-US" dirty="0"/>
              <a:t>点击输入内容</a:t>
            </a:r>
            <a:endParaRPr lang="zh-CN" altLang="en-US" dirty="0"/>
          </a:p>
        </p:txBody>
      </p:sp>
      <p:sp>
        <p:nvSpPr>
          <p:cNvPr id="43" name="文本框 42"/>
          <p:cNvSpPr txBox="1"/>
          <p:nvPr/>
        </p:nvSpPr>
        <p:spPr>
          <a:xfrm>
            <a:off x="9973204" y="1657048"/>
            <a:ext cx="753012" cy="3543595"/>
          </a:xfrm>
          <a:custGeom>
            <a:avLst/>
            <a:gdLst>
              <a:gd name="connsiteX0" fmla="*/ 0 w 753012"/>
              <a:gd name="connsiteY0" fmla="*/ 0 h 3416320"/>
              <a:gd name="connsiteX1" fmla="*/ 753012 w 753012"/>
              <a:gd name="connsiteY1" fmla="*/ 0 h 3416320"/>
              <a:gd name="connsiteX2" fmla="*/ 753012 w 753012"/>
              <a:gd name="connsiteY2" fmla="*/ 176462 h 3416320"/>
              <a:gd name="connsiteX3" fmla="*/ 628756 w 753012"/>
              <a:gd name="connsiteY3" fmla="*/ 176462 h 3416320"/>
              <a:gd name="connsiteX4" fmla="*/ 628756 w 753012"/>
              <a:gd name="connsiteY4" fmla="*/ 746733 h 3416320"/>
              <a:gd name="connsiteX5" fmla="*/ 753012 w 753012"/>
              <a:gd name="connsiteY5" fmla="*/ 746733 h 3416320"/>
              <a:gd name="connsiteX6" fmla="*/ 753012 w 753012"/>
              <a:gd name="connsiteY6" fmla="*/ 3416320 h 3416320"/>
              <a:gd name="connsiteX7" fmla="*/ 0 w 753012"/>
              <a:gd name="connsiteY7" fmla="*/ 3416320 h 3416320"/>
              <a:gd name="connsiteX0-1" fmla="*/ 628756 w 753012"/>
              <a:gd name="connsiteY0-2" fmla="*/ 176462 h 3416320"/>
              <a:gd name="connsiteX1-3" fmla="*/ 628756 w 753012"/>
              <a:gd name="connsiteY1-4" fmla="*/ 746733 h 3416320"/>
              <a:gd name="connsiteX2-5" fmla="*/ 753012 w 753012"/>
              <a:gd name="connsiteY2-6" fmla="*/ 746733 h 3416320"/>
              <a:gd name="connsiteX3-7" fmla="*/ 753012 w 753012"/>
              <a:gd name="connsiteY3-8" fmla="*/ 3416320 h 3416320"/>
              <a:gd name="connsiteX4-9" fmla="*/ 0 w 753012"/>
              <a:gd name="connsiteY4-10" fmla="*/ 3416320 h 3416320"/>
              <a:gd name="connsiteX5-11" fmla="*/ 0 w 753012"/>
              <a:gd name="connsiteY5-12" fmla="*/ 0 h 3416320"/>
              <a:gd name="connsiteX6-13" fmla="*/ 753012 w 753012"/>
              <a:gd name="connsiteY6-14" fmla="*/ 0 h 3416320"/>
              <a:gd name="connsiteX7-15" fmla="*/ 753012 w 753012"/>
              <a:gd name="connsiteY7-16" fmla="*/ 176462 h 3416320"/>
              <a:gd name="connsiteX8" fmla="*/ 720196 w 753012"/>
              <a:gd name="connsiteY8" fmla="*/ 267902 h 3416320"/>
              <a:gd name="connsiteX0-17" fmla="*/ 628756 w 753012"/>
              <a:gd name="connsiteY0-18" fmla="*/ 176462 h 3416320"/>
              <a:gd name="connsiteX1-19" fmla="*/ 628756 w 753012"/>
              <a:gd name="connsiteY1-20" fmla="*/ 746733 h 3416320"/>
              <a:gd name="connsiteX2-21" fmla="*/ 753012 w 753012"/>
              <a:gd name="connsiteY2-22" fmla="*/ 746733 h 3416320"/>
              <a:gd name="connsiteX3-23" fmla="*/ 753012 w 753012"/>
              <a:gd name="connsiteY3-24" fmla="*/ 3416320 h 3416320"/>
              <a:gd name="connsiteX4-25" fmla="*/ 0 w 753012"/>
              <a:gd name="connsiteY4-26" fmla="*/ 3416320 h 3416320"/>
              <a:gd name="connsiteX5-27" fmla="*/ 0 w 753012"/>
              <a:gd name="connsiteY5-28" fmla="*/ 0 h 3416320"/>
              <a:gd name="connsiteX6-29" fmla="*/ 753012 w 753012"/>
              <a:gd name="connsiteY6-30" fmla="*/ 0 h 3416320"/>
              <a:gd name="connsiteX7-31" fmla="*/ 753012 w 753012"/>
              <a:gd name="connsiteY7-32" fmla="*/ 176462 h 3416320"/>
              <a:gd name="connsiteX0-33" fmla="*/ 628756 w 753012"/>
              <a:gd name="connsiteY0-34" fmla="*/ 746733 h 3416320"/>
              <a:gd name="connsiteX1-35" fmla="*/ 753012 w 753012"/>
              <a:gd name="connsiteY1-36" fmla="*/ 746733 h 3416320"/>
              <a:gd name="connsiteX2-37" fmla="*/ 753012 w 753012"/>
              <a:gd name="connsiteY2-38" fmla="*/ 3416320 h 3416320"/>
              <a:gd name="connsiteX3-39" fmla="*/ 0 w 753012"/>
              <a:gd name="connsiteY3-40" fmla="*/ 3416320 h 3416320"/>
              <a:gd name="connsiteX4-41" fmla="*/ 0 w 753012"/>
              <a:gd name="connsiteY4-42" fmla="*/ 0 h 3416320"/>
              <a:gd name="connsiteX5-43" fmla="*/ 753012 w 753012"/>
              <a:gd name="connsiteY5-44" fmla="*/ 0 h 3416320"/>
              <a:gd name="connsiteX6-45" fmla="*/ 753012 w 753012"/>
              <a:gd name="connsiteY6-46" fmla="*/ 176462 h 3416320"/>
              <a:gd name="connsiteX0-47" fmla="*/ 753012 w 753012"/>
              <a:gd name="connsiteY0-48" fmla="*/ 746733 h 3416320"/>
              <a:gd name="connsiteX1-49" fmla="*/ 753012 w 753012"/>
              <a:gd name="connsiteY1-50" fmla="*/ 3416320 h 3416320"/>
              <a:gd name="connsiteX2-51" fmla="*/ 0 w 753012"/>
              <a:gd name="connsiteY2-52" fmla="*/ 3416320 h 3416320"/>
              <a:gd name="connsiteX3-53" fmla="*/ 0 w 753012"/>
              <a:gd name="connsiteY3-54" fmla="*/ 0 h 3416320"/>
              <a:gd name="connsiteX4-55" fmla="*/ 753012 w 753012"/>
              <a:gd name="connsiteY4-56" fmla="*/ 0 h 3416320"/>
              <a:gd name="connsiteX5-57" fmla="*/ 753012 w 753012"/>
              <a:gd name="connsiteY5-58" fmla="*/ 176462 h 3416320"/>
              <a:gd name="connsiteX0-59" fmla="*/ 753012 w 753012"/>
              <a:gd name="connsiteY0-60" fmla="*/ 1562810 h 3416320"/>
              <a:gd name="connsiteX1-61" fmla="*/ 753012 w 753012"/>
              <a:gd name="connsiteY1-62" fmla="*/ 3416320 h 3416320"/>
              <a:gd name="connsiteX2-63" fmla="*/ 0 w 753012"/>
              <a:gd name="connsiteY2-64" fmla="*/ 3416320 h 3416320"/>
              <a:gd name="connsiteX3-65" fmla="*/ 0 w 753012"/>
              <a:gd name="connsiteY3-66" fmla="*/ 0 h 3416320"/>
              <a:gd name="connsiteX4-67" fmla="*/ 753012 w 753012"/>
              <a:gd name="connsiteY4-68" fmla="*/ 0 h 3416320"/>
              <a:gd name="connsiteX5-69" fmla="*/ 753012 w 753012"/>
              <a:gd name="connsiteY5-70" fmla="*/ 176462 h 34163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753012" h="3416320">
                <a:moveTo>
                  <a:pt x="753012" y="1562810"/>
                </a:moveTo>
                <a:lnTo>
                  <a:pt x="753012" y="3416320"/>
                </a:lnTo>
                <a:lnTo>
                  <a:pt x="0" y="3416320"/>
                </a:lnTo>
                <a:lnTo>
                  <a:pt x="0" y="0"/>
                </a:lnTo>
                <a:lnTo>
                  <a:pt x="753012" y="0"/>
                </a:lnTo>
                <a:lnTo>
                  <a:pt x="753012" y="176462"/>
                </a:lnTo>
              </a:path>
            </a:pathLst>
          </a:custGeom>
          <a:noFill/>
          <a:ln>
            <a:solidFill>
              <a:srgbClr val="44546A"/>
            </a:solidFill>
          </a:ln>
        </p:spPr>
        <p:txBody>
          <a:bodyPr wrap="square" lIns="270000" tIns="90000" rIns="270000" bIns="90000" rtlCol="0">
            <a:noAutofit/>
          </a:bodyPr>
          <a:p>
            <a:r>
              <a:rPr lang="zh-CN" altLang="en-US" dirty="0"/>
              <a:t>点击输入内容</a:t>
            </a:r>
            <a:endParaRPr lang="en-US" altLang="zh-CN" dirty="0"/>
          </a:p>
          <a:p>
            <a:r>
              <a:rPr lang="zh-CN" altLang="en-US" dirty="0"/>
              <a:t>点击输入内容</a:t>
            </a:r>
            <a:endParaRPr lang="en-US" altLang="zh-CN" dirty="0"/>
          </a:p>
        </p:txBody>
      </p:sp>
      <p:sp>
        <p:nvSpPr>
          <p:cNvPr id="44" name="文本框 43"/>
          <p:cNvSpPr txBox="1"/>
          <p:nvPr/>
        </p:nvSpPr>
        <p:spPr>
          <a:xfrm>
            <a:off x="10481493" y="1895120"/>
            <a:ext cx="420129" cy="1323439"/>
          </a:xfrm>
          <a:prstGeom prst="rect">
            <a:avLst/>
          </a:prstGeom>
          <a:noFill/>
          <a:ln>
            <a:noFill/>
          </a:ln>
        </p:spPr>
        <p:txBody>
          <a:bodyPr wrap="square" rtlCol="0">
            <a:spAutoFit/>
          </a:bodyPr>
          <a:p>
            <a:r>
              <a:rPr lang="zh-CN" altLang="en-US" sz="2000" dirty="0">
                <a:solidFill>
                  <a:srgbClr val="FF7C80"/>
                </a:solidFill>
                <a:latin typeface="+mn-ea"/>
              </a:rPr>
              <a:t>添加内容</a:t>
            </a:r>
            <a:endParaRPr lang="zh-CN" altLang="en-US" sz="2000" dirty="0">
              <a:solidFill>
                <a:srgbClr val="FF7C80"/>
              </a:solidFill>
              <a:latin typeface="+mn-ea"/>
            </a:endParaRPr>
          </a:p>
        </p:txBody>
      </p:sp>
      <p:grpSp>
        <p:nvGrpSpPr>
          <p:cNvPr id="35" name="组合 34"/>
          <p:cNvGrpSpPr/>
          <p:nvPr/>
        </p:nvGrpSpPr>
        <p:grpSpPr>
          <a:xfrm>
            <a:off x="7700279" y="4647094"/>
            <a:ext cx="270834" cy="446216"/>
            <a:chOff x="7227074" y="2833179"/>
            <a:chExt cx="270834" cy="446216"/>
          </a:xfrm>
        </p:grpSpPr>
        <p:pic>
          <p:nvPicPr>
            <p:cNvPr id="36" name="图片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8611" y="2833179"/>
              <a:ext cx="249297" cy="414904"/>
            </a:xfrm>
            <a:prstGeom prst="rect">
              <a:avLst/>
            </a:prstGeom>
          </p:spPr>
        </p:pic>
        <p:sp>
          <p:nvSpPr>
            <p:cNvPr id="37" name="文本框 36"/>
            <p:cNvSpPr txBox="1"/>
            <p:nvPr/>
          </p:nvSpPr>
          <p:spPr>
            <a:xfrm>
              <a:off x="7227074" y="2848508"/>
              <a:ext cx="249297" cy="430887"/>
            </a:xfrm>
            <a:prstGeom prst="rect">
              <a:avLst/>
            </a:prstGeom>
            <a:noFill/>
          </p:spPr>
          <p:txBody>
            <a:bodyPr wrap="square" rtlCol="0">
              <a:spAutoFit/>
            </a:bodyPr>
            <a:p>
              <a:r>
                <a:rPr lang="zh-CN" altLang="en-US" sz="1050" dirty="0">
                  <a:solidFill>
                    <a:schemeClr val="bg1"/>
                  </a:solidFill>
                  <a:latin typeface="全字庫說文解字" panose="02000609000000000000" pitchFamily="49" charset="-120"/>
                  <a:ea typeface="全字庫說文解字" panose="02000609000000000000" pitchFamily="49" charset="-120"/>
                </a:rPr>
                <a:t>禪意</a:t>
              </a:r>
              <a:endParaRPr lang="zh-CN" altLang="en-US" sz="1050" dirty="0">
                <a:solidFill>
                  <a:schemeClr val="bg1"/>
                </a:solidFill>
                <a:latin typeface="全字庫說文解字" panose="02000609000000000000" pitchFamily="49" charset="-120"/>
                <a:ea typeface="全字庫說文解字" panose="02000609000000000000" pitchFamily="49" charset="-120"/>
              </a:endParaRPr>
            </a:p>
          </p:txBody>
        </p:sp>
      </p:grpSp>
      <p:grpSp>
        <p:nvGrpSpPr>
          <p:cNvPr id="39" name="组合 38"/>
          <p:cNvGrpSpPr/>
          <p:nvPr/>
        </p:nvGrpSpPr>
        <p:grpSpPr>
          <a:xfrm>
            <a:off x="1156424" y="4647094"/>
            <a:ext cx="270834" cy="446216"/>
            <a:chOff x="7227074" y="2833179"/>
            <a:chExt cx="270834" cy="446216"/>
          </a:xfrm>
        </p:grpSpPr>
        <p:pic>
          <p:nvPicPr>
            <p:cNvPr id="41" name="图片 4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48611" y="2833179"/>
              <a:ext cx="249297" cy="414904"/>
            </a:xfrm>
            <a:prstGeom prst="rect">
              <a:avLst/>
            </a:prstGeom>
          </p:spPr>
        </p:pic>
        <p:sp>
          <p:nvSpPr>
            <p:cNvPr id="42" name="文本框 41"/>
            <p:cNvSpPr txBox="1"/>
            <p:nvPr/>
          </p:nvSpPr>
          <p:spPr>
            <a:xfrm>
              <a:off x="7227074" y="2848508"/>
              <a:ext cx="249297" cy="430887"/>
            </a:xfrm>
            <a:prstGeom prst="rect">
              <a:avLst/>
            </a:prstGeom>
            <a:noFill/>
          </p:spPr>
          <p:txBody>
            <a:bodyPr wrap="square" rtlCol="0">
              <a:spAutoFit/>
            </a:bodyPr>
            <a:p>
              <a:r>
                <a:rPr lang="zh-CN" altLang="en-US" sz="1050" dirty="0">
                  <a:solidFill>
                    <a:schemeClr val="bg1"/>
                  </a:solidFill>
                  <a:latin typeface="全字庫說文解字" panose="02000609000000000000" pitchFamily="49" charset="-120"/>
                  <a:ea typeface="全字庫說文解字" panose="02000609000000000000" pitchFamily="49" charset="-120"/>
                </a:rPr>
                <a:t>禪意</a:t>
              </a:r>
              <a:endParaRPr lang="zh-CN" altLang="en-US" sz="1050" dirty="0">
                <a:solidFill>
                  <a:schemeClr val="bg1"/>
                </a:solidFill>
                <a:latin typeface="全字庫說文解字" panose="02000609000000000000" pitchFamily="49" charset="-120"/>
                <a:ea typeface="全字庫說文解字" panose="02000609000000000000" pitchFamily="49" charset="-120"/>
              </a:endParaRPr>
            </a:p>
          </p:txBody>
        </p:sp>
      </p:grpSp>
      <p:sp>
        <p:nvSpPr>
          <p:cNvPr id="23" name="平行四边形 22"/>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074771" y="3098009"/>
            <a:ext cx="675005" cy="1431985"/>
          </a:xfrm>
          <a:prstGeom prst="rect">
            <a:avLst/>
          </a:prstGeom>
          <a:noFill/>
        </p:spPr>
        <p:txBody>
          <a:bodyPr vert="eaVert" wrap="square" rtlCol="0">
            <a:spAutoFit/>
          </a:bodyPr>
          <a:lstStyle/>
          <a:p>
            <a:pPr algn="dist"/>
            <a:r>
              <a:rPr lang="zh-CN" altLang="en-US" sz="3200" dirty="0">
                <a:latin typeface="汉仪南宫体简" panose="02010609000101010101" pitchFamily="49" charset="-122"/>
                <a:ea typeface="汉仪南宫体简" panose="02010609000101010101" pitchFamily="49" charset="-122"/>
              </a:rPr>
              <a:t>第贰章</a:t>
            </a:r>
            <a:endParaRPr lang="zh-CN" altLang="en-US" sz="3200" dirty="0">
              <a:latin typeface="汉仪南宫体简" panose="02010609000101010101" pitchFamily="49" charset="-122"/>
              <a:ea typeface="汉仪南宫体简" panose="02010609000101010101" pitchFamily="49" charset="-122"/>
            </a:endParaRPr>
          </a:p>
        </p:txBody>
      </p:sp>
      <p:sp>
        <p:nvSpPr>
          <p:cNvPr id="5" name="文本框 4"/>
          <p:cNvSpPr txBox="1"/>
          <p:nvPr/>
        </p:nvSpPr>
        <p:spPr>
          <a:xfrm>
            <a:off x="5033491" y="3044561"/>
            <a:ext cx="3579963" cy="768350"/>
          </a:xfrm>
          <a:prstGeom prst="rect">
            <a:avLst/>
          </a:prstGeom>
          <a:noFill/>
        </p:spPr>
        <p:txBody>
          <a:bodyPr wrap="square" rtlCol="0">
            <a:spAutoFit/>
          </a:bodyPr>
          <a:lstStyle/>
          <a:p>
            <a:pPr algn="dist"/>
            <a:r>
              <a:rPr lang="zh-CN" altLang="en-US" sz="4400" dirty="0">
                <a:latin typeface="华康行楷体 W5" panose="03000509000000000000" charset="-122"/>
                <a:ea typeface="华康行楷体 W5" panose="03000509000000000000" charset="-122"/>
              </a:rPr>
              <a:t>输入标题内容</a:t>
            </a:r>
            <a:endParaRPr lang="zh-CN" altLang="en-US" sz="4400" dirty="0">
              <a:latin typeface="华康行楷体 W5" panose="03000509000000000000" charset="-122"/>
              <a:ea typeface="华康行楷体 W5" panose="03000509000000000000" charset="-122"/>
            </a:endParaRPr>
          </a:p>
        </p:txBody>
      </p:sp>
      <p:sp>
        <p:nvSpPr>
          <p:cNvPr id="6" name="文本框 5"/>
          <p:cNvSpPr txBox="1"/>
          <p:nvPr/>
        </p:nvSpPr>
        <p:spPr>
          <a:xfrm>
            <a:off x="5100581" y="3883014"/>
            <a:ext cx="3579964"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a:t>
            </a:r>
            <a:endParaRPr lang="zh-CN" altLang="en-US" sz="1000" dirty="0">
              <a:latin typeface="汉仪南宫体简" panose="02010609000101010101" pitchFamily="49" charset="-122"/>
              <a:ea typeface="汉仪南宫体简" panose="0201060900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851222" y="1688369"/>
            <a:ext cx="2600325" cy="1714500"/>
          </a:xfrm>
          <a:prstGeom prst="rect">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46"/>
          <p:cNvSpPr>
            <a:spLocks noChangeAspect="1" noChangeArrowheads="1"/>
          </p:cNvSpPr>
          <p:nvPr/>
        </p:nvSpPr>
        <p:spPr bwMode="auto">
          <a:xfrm>
            <a:off x="1841995" y="3629674"/>
            <a:ext cx="2609552" cy="1740516"/>
          </a:xfrm>
          <a:prstGeom prst="rect">
            <a:avLst/>
          </a:prstGeom>
          <a:blipFill dpi="0" rotWithShape="1">
            <a:blip r:embed="rId1" cstate="print">
              <a:extLst>
                <a:ext uri="{BEBA8EAE-BF5A-486C-A8C5-ECC9F3942E4B}">
                  <a14:imgProps xmlns:a14="http://schemas.microsoft.com/office/drawing/2010/main">
                    <a14:imgLayer r:embed="rId2">
                      <a14:imgEffect>
                        <a14:saturation sat="33000"/>
                      </a14:imgEffect>
                    </a14:imgLayer>
                  </a14:imgProps>
                </a:ext>
              </a:extLst>
            </a:blip>
            <a:srcRect/>
            <a:stretch>
              <a:fillRect/>
            </a:stretch>
          </a:blipFill>
          <a:ln>
            <a:solidFill>
              <a:srgbClr val="5F5F5F"/>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chemeClr val="tx1">
                  <a:lumMod val="75000"/>
                  <a:lumOff val="25000"/>
                </a:schemeClr>
              </a:solidFill>
              <a:latin typeface="印品黑体" panose="00000500000000000000" pitchFamily="2" charset="-122"/>
              <a:ea typeface="印品黑体" panose="00000500000000000000" pitchFamily="2" charset="-122"/>
              <a:sym typeface="方正兰亭黑_GBK" pitchFamily="2" charset="-122"/>
            </a:endParaRPr>
          </a:p>
        </p:txBody>
      </p:sp>
      <p:sp>
        <p:nvSpPr>
          <p:cNvPr id="3" name="矩形 47"/>
          <p:cNvSpPr>
            <a:spLocks noChangeAspect="1" noChangeArrowheads="1"/>
          </p:cNvSpPr>
          <p:nvPr/>
        </p:nvSpPr>
        <p:spPr bwMode="auto">
          <a:xfrm>
            <a:off x="4786353" y="1688369"/>
            <a:ext cx="2609111" cy="1740631"/>
          </a:xfrm>
          <a:prstGeom prst="rect">
            <a:avLst/>
          </a:prstGeom>
          <a:blipFill dpi="0" rotWithShape="1">
            <a:blip r:embed="rId3" cstate="print">
              <a:grayscl/>
            </a:blip>
            <a:srcRect/>
            <a:stretch>
              <a:fillRect/>
            </a:stretch>
          </a:blipFill>
          <a:ln>
            <a:solidFill>
              <a:srgbClr val="5F5F5F"/>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chemeClr val="tx1">
                  <a:lumMod val="75000"/>
                  <a:lumOff val="25000"/>
                </a:schemeClr>
              </a:solidFill>
              <a:latin typeface="印品黑体" panose="00000500000000000000" pitchFamily="2" charset="-122"/>
              <a:ea typeface="印品黑体" panose="00000500000000000000" pitchFamily="2" charset="-122"/>
              <a:sym typeface="方正兰亭黑_GBK" pitchFamily="2" charset="-122"/>
            </a:endParaRPr>
          </a:p>
        </p:txBody>
      </p:sp>
      <p:sp>
        <p:nvSpPr>
          <p:cNvPr id="4" name="矩形 59"/>
          <p:cNvSpPr>
            <a:spLocks noChangeAspect="1" noChangeArrowheads="1"/>
          </p:cNvSpPr>
          <p:nvPr/>
        </p:nvSpPr>
        <p:spPr bwMode="auto">
          <a:xfrm>
            <a:off x="7740894" y="1688369"/>
            <a:ext cx="2609111" cy="1740222"/>
          </a:xfrm>
          <a:prstGeom prst="rect">
            <a:avLst/>
          </a:prstGeom>
          <a:blipFill dpi="0" rotWithShape="1">
            <a:blip r:embed="rId4" cstate="print">
              <a:grayscl/>
            </a:blip>
            <a:srcRect/>
            <a:stretch>
              <a:fillRect/>
            </a:stretch>
          </a:blipFill>
          <a:ln>
            <a:solidFill>
              <a:srgbClr val="5F5F5F"/>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2400" dirty="0">
              <a:solidFill>
                <a:schemeClr val="tx1">
                  <a:lumMod val="75000"/>
                  <a:lumOff val="25000"/>
                </a:schemeClr>
              </a:solidFill>
              <a:latin typeface="印品黑体" panose="00000500000000000000" pitchFamily="2" charset="-122"/>
              <a:ea typeface="印品黑体" panose="00000500000000000000" pitchFamily="2" charset="-122"/>
              <a:sym typeface="方正兰亭黑_GBK" pitchFamily="2" charset="-122"/>
            </a:endParaRPr>
          </a:p>
        </p:txBody>
      </p:sp>
      <p:sp>
        <p:nvSpPr>
          <p:cNvPr id="5" name="矩形 4"/>
          <p:cNvSpPr/>
          <p:nvPr/>
        </p:nvSpPr>
        <p:spPr>
          <a:xfrm>
            <a:off x="4795139" y="3629674"/>
            <a:ext cx="2600325" cy="17145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749680" y="3642682"/>
            <a:ext cx="2600325" cy="171450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1611" y="1802051"/>
            <a:ext cx="2078975" cy="1509196"/>
            <a:chOff x="1116438" y="3863435"/>
            <a:chExt cx="2078975" cy="1509196"/>
          </a:xfrm>
        </p:grpSpPr>
        <p:sp>
          <p:nvSpPr>
            <p:cNvPr id="8" name="文本框 7"/>
            <p:cNvSpPr txBox="1"/>
            <p:nvPr/>
          </p:nvSpPr>
          <p:spPr>
            <a:xfrm>
              <a:off x="1416273" y="3863435"/>
              <a:ext cx="1390650" cy="430887"/>
            </a:xfrm>
            <a:prstGeom prst="rect">
              <a:avLst/>
            </a:prstGeom>
            <a:noFill/>
          </p:spPr>
          <p:txBody>
            <a:bodyPr wrap="square" rtlCol="0">
              <a:spAutoFit/>
            </a:bodyPr>
            <a:lstStyle/>
            <a:p>
              <a:pPr algn="dist"/>
              <a:r>
                <a:rPr lang="zh-CN" altLang="en-US" sz="2200" dirty="0">
                  <a:solidFill>
                    <a:schemeClr val="bg1"/>
                  </a:solidFill>
                  <a:latin typeface="汉仪南宫体简" panose="02010609000101010101" pitchFamily="49" charset="-122"/>
                  <a:ea typeface="汉仪南宫体简" panose="02010609000101010101" pitchFamily="49" charset="-122"/>
                </a:rPr>
                <a:t>输入标题</a:t>
              </a:r>
              <a:endParaRPr lang="zh-CN" altLang="en-US" sz="2200" dirty="0">
                <a:solidFill>
                  <a:schemeClr val="bg1"/>
                </a:solidFill>
                <a:latin typeface="汉仪南宫体简" panose="02010609000101010101" pitchFamily="49" charset="-122"/>
                <a:ea typeface="汉仪南宫体简" panose="02010609000101010101" pitchFamily="49" charset="-122"/>
              </a:endParaRPr>
            </a:p>
          </p:txBody>
        </p:sp>
        <p:sp>
          <p:nvSpPr>
            <p:cNvPr id="9" name="文本框 8"/>
            <p:cNvSpPr txBox="1"/>
            <p:nvPr/>
          </p:nvSpPr>
          <p:spPr>
            <a:xfrm>
              <a:off x="1116438" y="4294322"/>
              <a:ext cx="2078975" cy="1078309"/>
            </a:xfrm>
            <a:prstGeom prst="rect">
              <a:avLst/>
            </a:prstGeom>
            <a:noFill/>
          </p:spPr>
          <p:txBody>
            <a:bodyPr wrap="square" rtlCol="0">
              <a:spAutoFit/>
            </a:bodyPr>
            <a:lstStyle/>
            <a:p>
              <a:pPr algn="ctr">
                <a:lnSpc>
                  <a:spcPct val="150000"/>
                </a:lnSpc>
              </a:pPr>
              <a:r>
                <a:rPr lang="zh-CN" altLang="en-US" sz="1100" dirty="0">
                  <a:solidFill>
                    <a:schemeClr val="bg1"/>
                  </a:solidFill>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用户可以在计算机或投影仪上进行演示，也可以将幻灯片打印出来制成胶片用户可以在计算机上进行演示</a:t>
              </a:r>
              <a:endParaRPr lang="zh-CN" altLang="en-US" sz="1100" dirty="0">
                <a:solidFill>
                  <a:schemeClr val="bg1"/>
                </a:solidFill>
                <a:latin typeface="汉仪南宫体简" panose="02010609000101010101" pitchFamily="49" charset="-122"/>
                <a:ea typeface="汉仪南宫体简" panose="02010609000101010101" pitchFamily="49" charset="-122"/>
              </a:endParaRPr>
            </a:p>
          </p:txBody>
        </p:sp>
      </p:grpSp>
      <p:grpSp>
        <p:nvGrpSpPr>
          <p:cNvPr id="10" name="组合 9"/>
          <p:cNvGrpSpPr/>
          <p:nvPr/>
        </p:nvGrpSpPr>
        <p:grpSpPr>
          <a:xfrm>
            <a:off x="5057202" y="3693260"/>
            <a:ext cx="2087635" cy="1509196"/>
            <a:chOff x="1085172" y="3863435"/>
            <a:chExt cx="2087635" cy="1509196"/>
          </a:xfrm>
        </p:grpSpPr>
        <p:sp>
          <p:nvSpPr>
            <p:cNvPr id="11" name="文本框 10"/>
            <p:cNvSpPr txBox="1"/>
            <p:nvPr/>
          </p:nvSpPr>
          <p:spPr>
            <a:xfrm>
              <a:off x="1416273" y="3863435"/>
              <a:ext cx="1390650" cy="430887"/>
            </a:xfrm>
            <a:prstGeom prst="rect">
              <a:avLst/>
            </a:prstGeom>
            <a:noFill/>
          </p:spPr>
          <p:txBody>
            <a:bodyPr wrap="square" rtlCol="0">
              <a:spAutoFit/>
            </a:bodyPr>
            <a:lstStyle/>
            <a:p>
              <a:pPr algn="dist"/>
              <a:r>
                <a:rPr lang="zh-CN" altLang="en-US" sz="2200" dirty="0">
                  <a:solidFill>
                    <a:schemeClr val="bg1"/>
                  </a:solidFill>
                  <a:latin typeface="汉仪南宫体简" panose="02010609000101010101" pitchFamily="49" charset="-122"/>
                  <a:ea typeface="汉仪南宫体简" panose="02010609000101010101" pitchFamily="49" charset="-122"/>
                </a:rPr>
                <a:t>输入标题</a:t>
              </a:r>
              <a:endParaRPr lang="zh-CN" altLang="en-US" sz="2200" dirty="0">
                <a:solidFill>
                  <a:schemeClr val="bg1"/>
                </a:solidFill>
                <a:latin typeface="汉仪南宫体简" panose="02010609000101010101" pitchFamily="49" charset="-122"/>
                <a:ea typeface="汉仪南宫体简" panose="02010609000101010101" pitchFamily="49" charset="-122"/>
              </a:endParaRPr>
            </a:p>
          </p:txBody>
        </p:sp>
        <p:sp>
          <p:nvSpPr>
            <p:cNvPr id="12" name="文本框 11"/>
            <p:cNvSpPr txBox="1"/>
            <p:nvPr/>
          </p:nvSpPr>
          <p:spPr>
            <a:xfrm>
              <a:off x="1085172" y="4294322"/>
              <a:ext cx="2087635" cy="1078309"/>
            </a:xfrm>
            <a:prstGeom prst="rect">
              <a:avLst/>
            </a:prstGeom>
            <a:noFill/>
          </p:spPr>
          <p:txBody>
            <a:bodyPr wrap="square" rtlCol="0">
              <a:spAutoFit/>
            </a:bodyPr>
            <a:lstStyle/>
            <a:p>
              <a:pPr algn="ctr">
                <a:lnSpc>
                  <a:spcPct val="150000"/>
                </a:lnSpc>
              </a:pPr>
              <a:r>
                <a:rPr lang="zh-CN" altLang="en-US" sz="1100" dirty="0">
                  <a:solidFill>
                    <a:schemeClr val="bg1"/>
                  </a:solidFill>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用户可以在计算机或投影仪上进行演示，也可以将幻灯片打印出来制成胶片用户可以在计算机上进行演示</a:t>
              </a:r>
              <a:endParaRPr lang="zh-CN" altLang="en-US" sz="1100" dirty="0">
                <a:solidFill>
                  <a:schemeClr val="bg1"/>
                </a:solidFill>
                <a:latin typeface="汉仪南宫体简" panose="02010609000101010101" pitchFamily="49" charset="-122"/>
                <a:ea typeface="汉仪南宫体简" panose="02010609000101010101" pitchFamily="49" charset="-122"/>
              </a:endParaRPr>
            </a:p>
          </p:txBody>
        </p:sp>
      </p:grpSp>
      <p:grpSp>
        <p:nvGrpSpPr>
          <p:cNvPr id="13" name="组合 12"/>
          <p:cNvGrpSpPr/>
          <p:nvPr/>
        </p:nvGrpSpPr>
        <p:grpSpPr>
          <a:xfrm>
            <a:off x="8022599" y="3693260"/>
            <a:ext cx="2087635" cy="1509196"/>
            <a:chOff x="1085172" y="3863435"/>
            <a:chExt cx="2087635" cy="1509196"/>
          </a:xfrm>
        </p:grpSpPr>
        <p:sp>
          <p:nvSpPr>
            <p:cNvPr id="14" name="文本框 13"/>
            <p:cNvSpPr txBox="1"/>
            <p:nvPr/>
          </p:nvSpPr>
          <p:spPr>
            <a:xfrm>
              <a:off x="1416273" y="3863435"/>
              <a:ext cx="1390650" cy="430887"/>
            </a:xfrm>
            <a:prstGeom prst="rect">
              <a:avLst/>
            </a:prstGeom>
            <a:noFill/>
          </p:spPr>
          <p:txBody>
            <a:bodyPr wrap="square" rtlCol="0">
              <a:spAutoFit/>
            </a:bodyPr>
            <a:lstStyle/>
            <a:p>
              <a:pPr algn="dist"/>
              <a:r>
                <a:rPr lang="zh-CN" altLang="en-US" sz="2200" dirty="0">
                  <a:solidFill>
                    <a:schemeClr val="bg1"/>
                  </a:solidFill>
                  <a:latin typeface="汉仪南宫体简" panose="02010609000101010101" pitchFamily="49" charset="-122"/>
                  <a:ea typeface="汉仪南宫体简" panose="02010609000101010101" pitchFamily="49" charset="-122"/>
                </a:rPr>
                <a:t>输入标题</a:t>
              </a:r>
              <a:endParaRPr lang="zh-CN" altLang="en-US" sz="2200" dirty="0">
                <a:solidFill>
                  <a:schemeClr val="bg1"/>
                </a:solidFill>
                <a:latin typeface="汉仪南宫体简" panose="02010609000101010101" pitchFamily="49" charset="-122"/>
                <a:ea typeface="汉仪南宫体简" panose="02010609000101010101" pitchFamily="49" charset="-122"/>
              </a:endParaRPr>
            </a:p>
          </p:txBody>
        </p:sp>
        <p:sp>
          <p:nvSpPr>
            <p:cNvPr id="15" name="文本框 14"/>
            <p:cNvSpPr txBox="1"/>
            <p:nvPr/>
          </p:nvSpPr>
          <p:spPr>
            <a:xfrm>
              <a:off x="1085172" y="4294322"/>
              <a:ext cx="2087635" cy="1078309"/>
            </a:xfrm>
            <a:prstGeom prst="rect">
              <a:avLst/>
            </a:prstGeom>
            <a:noFill/>
          </p:spPr>
          <p:txBody>
            <a:bodyPr wrap="square" rtlCol="0">
              <a:spAutoFit/>
            </a:bodyPr>
            <a:lstStyle/>
            <a:p>
              <a:pPr algn="ctr">
                <a:lnSpc>
                  <a:spcPct val="150000"/>
                </a:lnSpc>
              </a:pPr>
              <a:r>
                <a:rPr lang="zh-CN" altLang="en-US" sz="1100" dirty="0">
                  <a:solidFill>
                    <a:schemeClr val="bg1"/>
                  </a:solidFill>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用户可以在计算机或投影仪上进行演示，也可以将幻灯片打印出来制成胶片用户可以在计算机上进行演示</a:t>
              </a:r>
              <a:endParaRPr lang="zh-CN" altLang="en-US" sz="1100" dirty="0">
                <a:solidFill>
                  <a:schemeClr val="bg1"/>
                </a:solidFill>
                <a:latin typeface="汉仪南宫体简" panose="02010609000101010101" pitchFamily="49" charset="-122"/>
                <a:ea typeface="汉仪南宫体简" panose="02010609000101010101" pitchFamily="49" charset="-122"/>
              </a:endParaRPr>
            </a:p>
          </p:txBody>
        </p:sp>
      </p:grpSp>
      <p:sp>
        <p:nvSpPr>
          <p:cNvPr id="16" name="平行四边形 15"/>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平行四边形 1"/>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nvGrpSpPr>
          <p:cNvPr id="3" name="组合 20"/>
          <p:cNvGrpSpPr/>
          <p:nvPr/>
        </p:nvGrpSpPr>
        <p:grpSpPr>
          <a:xfrm>
            <a:off x="1127255" y="1916392"/>
            <a:ext cx="4717448" cy="921196"/>
            <a:chOff x="1064741" y="1736376"/>
            <a:chExt cx="4718290" cy="921407"/>
          </a:xfrm>
        </p:grpSpPr>
        <p:sp>
          <p:nvSpPr>
            <p:cNvPr id="4" name="Oval 68"/>
            <p:cNvSpPr>
              <a:spLocks noChangeArrowheads="1"/>
            </p:cNvSpPr>
            <p:nvPr/>
          </p:nvSpPr>
          <p:spPr bwMode="auto">
            <a:xfrm flipH="1">
              <a:off x="1064741" y="1843186"/>
              <a:ext cx="752008" cy="750378"/>
            </a:xfrm>
            <a:prstGeom prst="ellipse">
              <a:avLst/>
            </a:prstGeom>
            <a:solidFill>
              <a:srgbClr val="5F5F5F"/>
            </a:solidFill>
            <a:ln w="57150">
              <a:noFill/>
              <a:round/>
            </a:ln>
            <a:effectLst>
              <a:outerShdw blurRad="76200" dir="18900000" sy="23000" kx="-1200000" algn="bl" rotWithShape="0">
                <a:prstClr val="black">
                  <a:alpha val="20000"/>
                </a:prstClr>
              </a:outerShdw>
            </a:effectLst>
          </p:spPr>
          <p:txBody>
            <a:bodyPr vert="horz" wrap="square" lIns="121883" tIns="60941" rIns="121883" bIns="60941" numCol="1" anchor="t" anchorCtr="0" compatLnSpc="1"/>
            <a:p>
              <a:endParaRPr lang="en-US" sz="1200" b="1" dirty="0">
                <a:solidFill>
                  <a:schemeClr val="tx1">
                    <a:lumMod val="50000"/>
                    <a:lumOff val="50000"/>
                  </a:schemeClr>
                </a:solidFill>
                <a:ea typeface="字魂59号-创粗黑" panose="00000500000000000000" pitchFamily="2" charset="-122"/>
              </a:endParaRPr>
            </a:p>
          </p:txBody>
        </p:sp>
        <p:sp>
          <p:nvSpPr>
            <p:cNvPr id="25" name="Rectangle 2"/>
            <p:cNvSpPr/>
            <p:nvPr/>
          </p:nvSpPr>
          <p:spPr bwMode="auto">
            <a:xfrm>
              <a:off x="1200777" y="1887962"/>
              <a:ext cx="4799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id-ID" sz="2665" b="1" dirty="0">
                  <a:solidFill>
                    <a:schemeClr val="bg1"/>
                  </a:solidFill>
                  <a:ea typeface="字魂59号-创粗黑" panose="00000500000000000000" pitchFamily="2" charset="-122"/>
                  <a:cs typeface="Lato" panose="020F0502020204030203" pitchFamily="34" charset="0"/>
                </a:rPr>
                <a:t>1</a:t>
              </a:r>
              <a:endParaRPr lang="en-US" sz="2665" b="1" dirty="0">
                <a:solidFill>
                  <a:schemeClr val="bg1"/>
                </a:solidFill>
                <a:ea typeface="字魂59号-创粗黑" panose="00000500000000000000" pitchFamily="2" charset="-122"/>
                <a:cs typeface="Lato" panose="020F0502020204030203" pitchFamily="34" charset="0"/>
              </a:endParaRPr>
            </a:p>
          </p:txBody>
        </p:sp>
        <p:grpSp>
          <p:nvGrpSpPr>
            <p:cNvPr id="29" name="组合 23"/>
            <p:cNvGrpSpPr/>
            <p:nvPr/>
          </p:nvGrpSpPr>
          <p:grpSpPr>
            <a:xfrm>
              <a:off x="1816749" y="1736376"/>
              <a:ext cx="3966282" cy="921407"/>
              <a:chOff x="2697421" y="988328"/>
              <a:chExt cx="3966282" cy="921407"/>
            </a:xfrm>
          </p:grpSpPr>
          <p:sp>
            <p:nvSpPr>
              <p:cNvPr id="30" name="TextBox 24"/>
              <p:cNvSpPr txBox="1"/>
              <p:nvPr/>
            </p:nvSpPr>
            <p:spPr>
              <a:xfrm>
                <a:off x="2779298" y="1383316"/>
                <a:ext cx="3884405" cy="526419"/>
              </a:xfrm>
              <a:prstGeom prst="rect">
                <a:avLst/>
              </a:prstGeom>
              <a:noFill/>
            </p:spPr>
            <p:txBody>
              <a:bodyPr wrap="square" rtlCol="0">
                <a:spAutoFit/>
              </a:bodyPr>
              <a:p>
                <a:pPr>
                  <a:lnSpc>
                    <a:spcPct val="120000"/>
                  </a:lnSpc>
                </a:pPr>
                <a:r>
                  <a:rPr lang="zh-CN" altLang="en-US" sz="1200" b="1" dirty="0">
                    <a:solidFill>
                      <a:schemeClr val="tx1">
                        <a:lumMod val="50000"/>
                        <a:lumOff val="50000"/>
                      </a:schemeClr>
                    </a:solidFill>
                    <a:ea typeface="字魂59号-创粗黑" panose="00000500000000000000" pitchFamily="2" charset="-122"/>
                  </a:rPr>
                  <a:t>右键点击图片选择设置图片格式可直接替换图片。您的容打在这里，或者通过复制您的文本。</a:t>
                </a:r>
                <a:endParaRPr lang="en-US" altLang="zh-CN" sz="1200" b="1" dirty="0">
                  <a:solidFill>
                    <a:schemeClr val="tx1">
                      <a:lumMod val="50000"/>
                      <a:lumOff val="50000"/>
                    </a:schemeClr>
                  </a:solidFill>
                  <a:ea typeface="字魂59号-创粗黑" panose="00000500000000000000" pitchFamily="2" charset="-122"/>
                </a:endParaRPr>
              </a:p>
            </p:txBody>
          </p:sp>
          <p:sp>
            <p:nvSpPr>
              <p:cNvPr id="31" name="TextBox 25"/>
              <p:cNvSpPr txBox="1"/>
              <p:nvPr/>
            </p:nvSpPr>
            <p:spPr>
              <a:xfrm>
                <a:off x="2697421" y="988328"/>
                <a:ext cx="3035275" cy="492432"/>
              </a:xfrm>
              <a:prstGeom prst="rect">
                <a:avLst/>
              </a:prstGeom>
              <a:noFill/>
            </p:spPr>
            <p:txBody>
              <a:bodyPr wrap="square" lIns="243716" tIns="121859" rIns="243716" bIns="121859" rtlCol="0">
                <a:spAutoFit/>
              </a:bodyPr>
              <a:p>
                <a:r>
                  <a:rPr lang="zh-CN" altLang="en-US" sz="1600" b="1" dirty="0">
                    <a:solidFill>
                      <a:schemeClr val="tx1">
                        <a:lumMod val="75000"/>
                        <a:lumOff val="25000"/>
                      </a:schemeClr>
                    </a:solidFill>
                    <a:ea typeface="字魂59号-创粗黑" panose="00000500000000000000" pitchFamily="2" charset="-122"/>
                    <a:cs typeface="Lato Regular"/>
                  </a:rPr>
                  <a:t>添加标题内容</a:t>
                </a:r>
                <a:endParaRPr lang="en-US" altLang="zh-CN" sz="1600" b="1" dirty="0">
                  <a:solidFill>
                    <a:schemeClr val="tx1">
                      <a:lumMod val="75000"/>
                      <a:lumOff val="25000"/>
                    </a:schemeClr>
                  </a:solidFill>
                  <a:ea typeface="字魂59号-创粗黑" panose="00000500000000000000" pitchFamily="2" charset="-122"/>
                  <a:cs typeface="Lato Regular"/>
                </a:endParaRPr>
              </a:p>
            </p:txBody>
          </p:sp>
        </p:grpSp>
      </p:grpSp>
      <p:grpSp>
        <p:nvGrpSpPr>
          <p:cNvPr id="32" name="组合 26"/>
          <p:cNvGrpSpPr/>
          <p:nvPr/>
        </p:nvGrpSpPr>
        <p:grpSpPr>
          <a:xfrm>
            <a:off x="6346217" y="1917187"/>
            <a:ext cx="4717448" cy="921196"/>
            <a:chOff x="1064741" y="1736376"/>
            <a:chExt cx="4718290" cy="921407"/>
          </a:xfrm>
        </p:grpSpPr>
        <p:sp>
          <p:nvSpPr>
            <p:cNvPr id="33" name="Oval 68"/>
            <p:cNvSpPr>
              <a:spLocks noChangeArrowheads="1"/>
            </p:cNvSpPr>
            <p:nvPr/>
          </p:nvSpPr>
          <p:spPr bwMode="auto">
            <a:xfrm flipH="1">
              <a:off x="1064741" y="1843186"/>
              <a:ext cx="752008" cy="750378"/>
            </a:xfrm>
            <a:prstGeom prst="ellipse">
              <a:avLst/>
            </a:prstGeom>
            <a:solidFill>
              <a:srgbClr val="5F5F5F"/>
            </a:solidFill>
            <a:ln w="57150">
              <a:noFill/>
              <a:round/>
            </a:ln>
            <a:effectLst>
              <a:outerShdw blurRad="76200" dir="18900000" sy="23000" kx="-1200000" algn="bl" rotWithShape="0">
                <a:prstClr val="black">
                  <a:alpha val="20000"/>
                </a:prstClr>
              </a:outerShdw>
            </a:effectLst>
          </p:spPr>
          <p:txBody>
            <a:bodyPr vert="horz" wrap="square" lIns="121883" tIns="60941" rIns="121883" bIns="60941" numCol="1" anchor="t" anchorCtr="0" compatLnSpc="1"/>
            <a:p>
              <a:endParaRPr lang="en-US" sz="1200" b="1" dirty="0">
                <a:solidFill>
                  <a:schemeClr val="tx1">
                    <a:lumMod val="50000"/>
                    <a:lumOff val="50000"/>
                  </a:schemeClr>
                </a:solidFill>
                <a:ea typeface="字魂59号-创粗黑" panose="00000500000000000000" pitchFamily="2" charset="-122"/>
              </a:endParaRPr>
            </a:p>
          </p:txBody>
        </p:sp>
        <p:sp>
          <p:nvSpPr>
            <p:cNvPr id="34" name="Rectangle 2"/>
            <p:cNvSpPr/>
            <p:nvPr/>
          </p:nvSpPr>
          <p:spPr bwMode="auto">
            <a:xfrm>
              <a:off x="1200777" y="1887167"/>
              <a:ext cx="4799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665" b="1" dirty="0">
                  <a:solidFill>
                    <a:schemeClr val="bg1"/>
                  </a:solidFill>
                  <a:ea typeface="字魂59号-创粗黑" panose="00000500000000000000" pitchFamily="2" charset="-122"/>
                  <a:cs typeface="Lato" panose="020F0502020204030203" pitchFamily="34" charset="0"/>
                </a:rPr>
                <a:t>2</a:t>
              </a:r>
              <a:endParaRPr lang="en-US" sz="2665" b="1" dirty="0">
                <a:solidFill>
                  <a:schemeClr val="bg1"/>
                </a:solidFill>
                <a:ea typeface="字魂59号-创粗黑" panose="00000500000000000000" pitchFamily="2" charset="-122"/>
                <a:cs typeface="Lato" panose="020F0502020204030203" pitchFamily="34" charset="0"/>
              </a:endParaRPr>
            </a:p>
          </p:txBody>
        </p:sp>
        <p:grpSp>
          <p:nvGrpSpPr>
            <p:cNvPr id="35" name="组合 29"/>
            <p:cNvGrpSpPr/>
            <p:nvPr/>
          </p:nvGrpSpPr>
          <p:grpSpPr>
            <a:xfrm>
              <a:off x="1816749" y="1736376"/>
              <a:ext cx="3966282" cy="921407"/>
              <a:chOff x="2697421" y="988328"/>
              <a:chExt cx="3966282" cy="921407"/>
            </a:xfrm>
          </p:grpSpPr>
          <p:sp>
            <p:nvSpPr>
              <p:cNvPr id="36" name="TextBox 30"/>
              <p:cNvSpPr txBox="1"/>
              <p:nvPr/>
            </p:nvSpPr>
            <p:spPr>
              <a:xfrm>
                <a:off x="2779298" y="1383316"/>
                <a:ext cx="3884405" cy="526419"/>
              </a:xfrm>
              <a:prstGeom prst="rect">
                <a:avLst/>
              </a:prstGeom>
              <a:noFill/>
            </p:spPr>
            <p:txBody>
              <a:bodyPr wrap="square" rtlCol="0">
                <a:spAutoFit/>
              </a:bodyPr>
              <a:p>
                <a:pPr>
                  <a:lnSpc>
                    <a:spcPct val="120000"/>
                  </a:lnSpc>
                </a:pPr>
                <a:r>
                  <a:rPr lang="zh-CN" altLang="en-US" sz="1200" b="1" dirty="0">
                    <a:solidFill>
                      <a:schemeClr val="tx1">
                        <a:lumMod val="50000"/>
                        <a:lumOff val="50000"/>
                      </a:schemeClr>
                    </a:solidFill>
                    <a:ea typeface="字魂59号-创粗黑" panose="00000500000000000000" pitchFamily="2" charset="-122"/>
                  </a:rPr>
                  <a:t>右键点击图片选择设置图片格式可直接替换图片。您的容打在这里，或者通过复制您的文本。</a:t>
                </a:r>
                <a:endParaRPr lang="en-US" altLang="zh-CN" sz="1200" b="1" dirty="0">
                  <a:solidFill>
                    <a:schemeClr val="tx1">
                      <a:lumMod val="50000"/>
                      <a:lumOff val="50000"/>
                    </a:schemeClr>
                  </a:solidFill>
                  <a:ea typeface="字魂59号-创粗黑" panose="00000500000000000000" pitchFamily="2" charset="-122"/>
                </a:endParaRPr>
              </a:p>
            </p:txBody>
          </p:sp>
          <p:sp>
            <p:nvSpPr>
              <p:cNvPr id="37" name="TextBox 31"/>
              <p:cNvSpPr txBox="1"/>
              <p:nvPr/>
            </p:nvSpPr>
            <p:spPr>
              <a:xfrm>
                <a:off x="2697421" y="988328"/>
                <a:ext cx="3035275" cy="492432"/>
              </a:xfrm>
              <a:prstGeom prst="rect">
                <a:avLst/>
              </a:prstGeom>
              <a:noFill/>
            </p:spPr>
            <p:txBody>
              <a:bodyPr wrap="square" lIns="243716" tIns="121859" rIns="243716" bIns="121859" rtlCol="0">
                <a:spAutoFit/>
              </a:bodyPr>
              <a:p>
                <a:r>
                  <a:rPr lang="zh-CN" altLang="en-US" sz="1600" b="1" dirty="0">
                    <a:solidFill>
                      <a:schemeClr val="tx1">
                        <a:lumMod val="75000"/>
                        <a:lumOff val="25000"/>
                      </a:schemeClr>
                    </a:solidFill>
                    <a:ea typeface="字魂59号-创粗黑" panose="00000500000000000000" pitchFamily="2" charset="-122"/>
                    <a:cs typeface="Lato Regular"/>
                  </a:rPr>
                  <a:t>添加标题内容</a:t>
                </a:r>
                <a:endParaRPr lang="en-US" altLang="zh-CN" sz="1600" b="1" dirty="0">
                  <a:solidFill>
                    <a:schemeClr val="tx1">
                      <a:lumMod val="75000"/>
                      <a:lumOff val="25000"/>
                    </a:schemeClr>
                  </a:solidFill>
                  <a:ea typeface="字魂59号-创粗黑" panose="00000500000000000000" pitchFamily="2" charset="-122"/>
                  <a:cs typeface="Lato Regular"/>
                </a:endParaRPr>
              </a:p>
            </p:txBody>
          </p:sp>
        </p:grpSp>
      </p:grpSp>
      <p:grpSp>
        <p:nvGrpSpPr>
          <p:cNvPr id="38" name="组合 32"/>
          <p:cNvGrpSpPr/>
          <p:nvPr/>
        </p:nvGrpSpPr>
        <p:grpSpPr>
          <a:xfrm>
            <a:off x="1128335" y="3145828"/>
            <a:ext cx="4717448" cy="921196"/>
            <a:chOff x="1064741" y="1736376"/>
            <a:chExt cx="4718290" cy="921407"/>
          </a:xfrm>
        </p:grpSpPr>
        <p:sp>
          <p:nvSpPr>
            <p:cNvPr id="39" name="Oval 68"/>
            <p:cNvSpPr>
              <a:spLocks noChangeArrowheads="1"/>
            </p:cNvSpPr>
            <p:nvPr/>
          </p:nvSpPr>
          <p:spPr bwMode="auto">
            <a:xfrm flipH="1">
              <a:off x="1064741" y="1843186"/>
              <a:ext cx="752008" cy="750378"/>
            </a:xfrm>
            <a:prstGeom prst="ellipse">
              <a:avLst/>
            </a:prstGeom>
            <a:solidFill>
              <a:srgbClr val="AFBDB2"/>
            </a:solidFill>
            <a:ln w="57150">
              <a:noFill/>
              <a:round/>
            </a:ln>
            <a:effectLst>
              <a:outerShdw blurRad="76200" dir="18900000" sy="23000" kx="-1200000" algn="bl" rotWithShape="0">
                <a:prstClr val="black">
                  <a:alpha val="20000"/>
                </a:prstClr>
              </a:outerShdw>
            </a:effectLst>
          </p:spPr>
          <p:txBody>
            <a:bodyPr vert="horz" wrap="square" lIns="121883" tIns="60941" rIns="121883" bIns="60941" numCol="1" anchor="t" anchorCtr="0" compatLnSpc="1"/>
            <a:p>
              <a:endParaRPr lang="en-US" sz="1200" b="1" dirty="0">
                <a:solidFill>
                  <a:schemeClr val="tx1">
                    <a:lumMod val="50000"/>
                    <a:lumOff val="50000"/>
                  </a:schemeClr>
                </a:solidFill>
                <a:ea typeface="字魂59号-创粗黑" panose="00000500000000000000" pitchFamily="2" charset="-122"/>
              </a:endParaRPr>
            </a:p>
          </p:txBody>
        </p:sp>
        <p:sp>
          <p:nvSpPr>
            <p:cNvPr id="40" name="Rectangle 2"/>
            <p:cNvSpPr/>
            <p:nvPr/>
          </p:nvSpPr>
          <p:spPr bwMode="auto">
            <a:xfrm>
              <a:off x="1199507" y="1906283"/>
              <a:ext cx="4799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665" b="1" dirty="0">
                  <a:solidFill>
                    <a:schemeClr val="bg1"/>
                  </a:solidFill>
                  <a:ea typeface="字魂59号-创粗黑" panose="00000500000000000000" pitchFamily="2" charset="-122"/>
                  <a:cs typeface="Lato" panose="020F0502020204030203" pitchFamily="34" charset="0"/>
                </a:rPr>
                <a:t>3</a:t>
              </a:r>
              <a:endParaRPr lang="en-US" sz="2665" b="1" dirty="0">
                <a:solidFill>
                  <a:schemeClr val="bg1"/>
                </a:solidFill>
                <a:ea typeface="字魂59号-创粗黑" panose="00000500000000000000" pitchFamily="2" charset="-122"/>
                <a:cs typeface="Lato" panose="020F0502020204030203" pitchFamily="34" charset="0"/>
              </a:endParaRPr>
            </a:p>
          </p:txBody>
        </p:sp>
        <p:grpSp>
          <p:nvGrpSpPr>
            <p:cNvPr id="41" name="组合 35"/>
            <p:cNvGrpSpPr/>
            <p:nvPr/>
          </p:nvGrpSpPr>
          <p:grpSpPr>
            <a:xfrm>
              <a:off x="1816749" y="1736376"/>
              <a:ext cx="3966282" cy="921407"/>
              <a:chOff x="2697421" y="988328"/>
              <a:chExt cx="3966282" cy="921407"/>
            </a:xfrm>
          </p:grpSpPr>
          <p:sp>
            <p:nvSpPr>
              <p:cNvPr id="42" name="TextBox 36"/>
              <p:cNvSpPr txBox="1"/>
              <p:nvPr/>
            </p:nvSpPr>
            <p:spPr>
              <a:xfrm>
                <a:off x="2779298" y="1383316"/>
                <a:ext cx="3884405" cy="526419"/>
              </a:xfrm>
              <a:prstGeom prst="rect">
                <a:avLst/>
              </a:prstGeom>
              <a:noFill/>
            </p:spPr>
            <p:txBody>
              <a:bodyPr wrap="square" rtlCol="0">
                <a:spAutoFit/>
              </a:bodyPr>
              <a:p>
                <a:pPr>
                  <a:lnSpc>
                    <a:spcPct val="120000"/>
                  </a:lnSpc>
                </a:pPr>
                <a:r>
                  <a:rPr lang="zh-CN" altLang="en-US" sz="1200" b="1" dirty="0">
                    <a:solidFill>
                      <a:schemeClr val="tx1">
                        <a:lumMod val="50000"/>
                        <a:lumOff val="50000"/>
                      </a:schemeClr>
                    </a:solidFill>
                    <a:ea typeface="字魂59号-创粗黑" panose="00000500000000000000" pitchFamily="2" charset="-122"/>
                  </a:rPr>
                  <a:t>右键点击图片选择设置图片格式可直接替换图片。您的容打在这里，或者通过复制您的文本。</a:t>
                </a:r>
                <a:endParaRPr lang="en-US" altLang="zh-CN" sz="1200" b="1" dirty="0">
                  <a:solidFill>
                    <a:schemeClr val="tx1">
                      <a:lumMod val="50000"/>
                      <a:lumOff val="50000"/>
                    </a:schemeClr>
                  </a:solidFill>
                  <a:ea typeface="字魂59号-创粗黑" panose="00000500000000000000" pitchFamily="2" charset="-122"/>
                </a:endParaRPr>
              </a:p>
            </p:txBody>
          </p:sp>
          <p:sp>
            <p:nvSpPr>
              <p:cNvPr id="43" name="TextBox 37"/>
              <p:cNvSpPr txBox="1"/>
              <p:nvPr/>
            </p:nvSpPr>
            <p:spPr>
              <a:xfrm>
                <a:off x="2697421" y="988328"/>
                <a:ext cx="3035275" cy="492432"/>
              </a:xfrm>
              <a:prstGeom prst="rect">
                <a:avLst/>
              </a:prstGeom>
              <a:noFill/>
            </p:spPr>
            <p:txBody>
              <a:bodyPr wrap="square" lIns="243716" tIns="121859" rIns="243716" bIns="121859" rtlCol="0">
                <a:spAutoFit/>
              </a:bodyPr>
              <a:p>
                <a:r>
                  <a:rPr lang="zh-CN" altLang="en-US" sz="1600" b="1" dirty="0">
                    <a:solidFill>
                      <a:schemeClr val="tx1">
                        <a:lumMod val="75000"/>
                        <a:lumOff val="25000"/>
                      </a:schemeClr>
                    </a:solidFill>
                    <a:ea typeface="字魂59号-创粗黑" panose="00000500000000000000" pitchFamily="2" charset="-122"/>
                    <a:cs typeface="Lato Regular"/>
                  </a:rPr>
                  <a:t>添加标题内容</a:t>
                </a:r>
                <a:endParaRPr lang="en-US" altLang="zh-CN" sz="1600" b="1" dirty="0">
                  <a:solidFill>
                    <a:schemeClr val="tx1">
                      <a:lumMod val="75000"/>
                      <a:lumOff val="25000"/>
                    </a:schemeClr>
                  </a:solidFill>
                  <a:ea typeface="字魂59号-创粗黑" panose="00000500000000000000" pitchFamily="2" charset="-122"/>
                  <a:cs typeface="Lato Regular"/>
                </a:endParaRPr>
              </a:p>
            </p:txBody>
          </p:sp>
        </p:grpSp>
      </p:grpSp>
      <p:grpSp>
        <p:nvGrpSpPr>
          <p:cNvPr id="44" name="组合 38"/>
          <p:cNvGrpSpPr/>
          <p:nvPr/>
        </p:nvGrpSpPr>
        <p:grpSpPr>
          <a:xfrm>
            <a:off x="6347296" y="3146623"/>
            <a:ext cx="4717448" cy="921196"/>
            <a:chOff x="1064741" y="1736376"/>
            <a:chExt cx="4718290" cy="921407"/>
          </a:xfrm>
        </p:grpSpPr>
        <p:sp>
          <p:nvSpPr>
            <p:cNvPr id="45" name="Oval 68"/>
            <p:cNvSpPr>
              <a:spLocks noChangeArrowheads="1"/>
            </p:cNvSpPr>
            <p:nvPr/>
          </p:nvSpPr>
          <p:spPr bwMode="auto">
            <a:xfrm flipH="1">
              <a:off x="1064741" y="1843186"/>
              <a:ext cx="752008" cy="750378"/>
            </a:xfrm>
            <a:prstGeom prst="ellipse">
              <a:avLst/>
            </a:prstGeom>
            <a:solidFill>
              <a:srgbClr val="AFBDB2"/>
            </a:solidFill>
            <a:ln w="57150">
              <a:noFill/>
              <a:round/>
            </a:ln>
            <a:effectLst>
              <a:outerShdw blurRad="76200" dir="18900000" sy="23000" kx="-1200000" algn="bl" rotWithShape="0">
                <a:prstClr val="black">
                  <a:alpha val="20000"/>
                </a:prstClr>
              </a:outerShdw>
            </a:effectLst>
          </p:spPr>
          <p:txBody>
            <a:bodyPr vert="horz" wrap="square" lIns="121883" tIns="60941" rIns="121883" bIns="60941" numCol="1" anchor="t" anchorCtr="0" compatLnSpc="1"/>
            <a:p>
              <a:endParaRPr lang="en-US" sz="1200" b="1" dirty="0">
                <a:solidFill>
                  <a:schemeClr val="tx1">
                    <a:lumMod val="50000"/>
                    <a:lumOff val="50000"/>
                  </a:schemeClr>
                </a:solidFill>
                <a:ea typeface="字魂59号-创粗黑" panose="00000500000000000000" pitchFamily="2" charset="-122"/>
              </a:endParaRPr>
            </a:p>
          </p:txBody>
        </p:sp>
        <p:sp>
          <p:nvSpPr>
            <p:cNvPr id="46" name="Rectangle 2"/>
            <p:cNvSpPr/>
            <p:nvPr/>
          </p:nvSpPr>
          <p:spPr bwMode="auto">
            <a:xfrm>
              <a:off x="1200777" y="1905488"/>
              <a:ext cx="4799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665" b="1" dirty="0">
                  <a:solidFill>
                    <a:schemeClr val="bg1"/>
                  </a:solidFill>
                  <a:ea typeface="字魂59号-创粗黑" panose="00000500000000000000" pitchFamily="2" charset="-122"/>
                  <a:cs typeface="Lato" panose="020F0502020204030203" pitchFamily="34" charset="0"/>
                </a:rPr>
                <a:t>4</a:t>
              </a:r>
              <a:endParaRPr lang="en-US" sz="2665" b="1" dirty="0">
                <a:solidFill>
                  <a:schemeClr val="bg1"/>
                </a:solidFill>
                <a:ea typeface="字魂59号-创粗黑" panose="00000500000000000000" pitchFamily="2" charset="-122"/>
                <a:cs typeface="Lato" panose="020F0502020204030203" pitchFamily="34" charset="0"/>
              </a:endParaRPr>
            </a:p>
          </p:txBody>
        </p:sp>
        <p:grpSp>
          <p:nvGrpSpPr>
            <p:cNvPr id="47" name="组合 41"/>
            <p:cNvGrpSpPr/>
            <p:nvPr/>
          </p:nvGrpSpPr>
          <p:grpSpPr>
            <a:xfrm>
              <a:off x="1816749" y="1736376"/>
              <a:ext cx="3966282" cy="921407"/>
              <a:chOff x="2697421" y="988328"/>
              <a:chExt cx="3966282" cy="921407"/>
            </a:xfrm>
          </p:grpSpPr>
          <p:sp>
            <p:nvSpPr>
              <p:cNvPr id="48" name="TextBox 42"/>
              <p:cNvSpPr txBox="1"/>
              <p:nvPr/>
            </p:nvSpPr>
            <p:spPr>
              <a:xfrm>
                <a:off x="2779298" y="1383316"/>
                <a:ext cx="3884405" cy="526419"/>
              </a:xfrm>
              <a:prstGeom prst="rect">
                <a:avLst/>
              </a:prstGeom>
              <a:noFill/>
            </p:spPr>
            <p:txBody>
              <a:bodyPr wrap="square" rtlCol="0">
                <a:spAutoFit/>
              </a:bodyPr>
              <a:p>
                <a:pPr>
                  <a:lnSpc>
                    <a:spcPct val="120000"/>
                  </a:lnSpc>
                </a:pPr>
                <a:r>
                  <a:rPr lang="zh-CN" altLang="en-US" sz="1200" b="1" dirty="0">
                    <a:solidFill>
                      <a:schemeClr val="tx1">
                        <a:lumMod val="50000"/>
                        <a:lumOff val="50000"/>
                      </a:schemeClr>
                    </a:solidFill>
                    <a:ea typeface="字魂59号-创粗黑" panose="00000500000000000000" pitchFamily="2" charset="-122"/>
                  </a:rPr>
                  <a:t>右键点击图片选择设置图片格式可直接替换图片。您的容打在这里，或者通过复制您的文本。</a:t>
                </a:r>
                <a:endParaRPr lang="en-US" altLang="zh-CN" sz="1200" b="1" dirty="0">
                  <a:solidFill>
                    <a:schemeClr val="tx1">
                      <a:lumMod val="50000"/>
                      <a:lumOff val="50000"/>
                    </a:schemeClr>
                  </a:solidFill>
                  <a:ea typeface="字魂59号-创粗黑" panose="00000500000000000000" pitchFamily="2" charset="-122"/>
                </a:endParaRPr>
              </a:p>
            </p:txBody>
          </p:sp>
          <p:sp>
            <p:nvSpPr>
              <p:cNvPr id="49" name="TextBox 43"/>
              <p:cNvSpPr txBox="1"/>
              <p:nvPr/>
            </p:nvSpPr>
            <p:spPr>
              <a:xfrm>
                <a:off x="2697421" y="988328"/>
                <a:ext cx="3035275" cy="492432"/>
              </a:xfrm>
              <a:prstGeom prst="rect">
                <a:avLst/>
              </a:prstGeom>
              <a:noFill/>
            </p:spPr>
            <p:txBody>
              <a:bodyPr wrap="square" lIns="243716" tIns="121859" rIns="243716" bIns="121859" rtlCol="0">
                <a:spAutoFit/>
              </a:bodyPr>
              <a:p>
                <a:r>
                  <a:rPr lang="zh-CN" altLang="en-US" sz="1600" b="1" dirty="0">
                    <a:solidFill>
                      <a:schemeClr val="tx1">
                        <a:lumMod val="75000"/>
                        <a:lumOff val="25000"/>
                      </a:schemeClr>
                    </a:solidFill>
                    <a:ea typeface="字魂59号-创粗黑" panose="00000500000000000000" pitchFamily="2" charset="-122"/>
                    <a:cs typeface="Lato Regular"/>
                  </a:rPr>
                  <a:t>添加标题内容</a:t>
                </a:r>
                <a:endParaRPr lang="en-US" altLang="zh-CN" sz="1600" b="1" dirty="0">
                  <a:solidFill>
                    <a:schemeClr val="tx1">
                      <a:lumMod val="75000"/>
                      <a:lumOff val="25000"/>
                    </a:schemeClr>
                  </a:solidFill>
                  <a:ea typeface="字魂59号-创粗黑" panose="00000500000000000000" pitchFamily="2" charset="-122"/>
                  <a:cs typeface="Lato Regular"/>
                </a:endParaRPr>
              </a:p>
            </p:txBody>
          </p:sp>
        </p:grpSp>
      </p:grpSp>
      <p:grpSp>
        <p:nvGrpSpPr>
          <p:cNvPr id="50" name="组合 44"/>
          <p:cNvGrpSpPr/>
          <p:nvPr/>
        </p:nvGrpSpPr>
        <p:grpSpPr>
          <a:xfrm>
            <a:off x="1128335" y="4369681"/>
            <a:ext cx="4717448" cy="921196"/>
            <a:chOff x="1064741" y="1736376"/>
            <a:chExt cx="4718290" cy="921407"/>
          </a:xfrm>
        </p:grpSpPr>
        <p:sp>
          <p:nvSpPr>
            <p:cNvPr id="51" name="Oval 68"/>
            <p:cNvSpPr>
              <a:spLocks noChangeArrowheads="1"/>
            </p:cNvSpPr>
            <p:nvPr/>
          </p:nvSpPr>
          <p:spPr bwMode="auto">
            <a:xfrm flipH="1">
              <a:off x="1064741" y="1843186"/>
              <a:ext cx="752008" cy="750378"/>
            </a:xfrm>
            <a:prstGeom prst="ellipse">
              <a:avLst/>
            </a:prstGeom>
            <a:solidFill>
              <a:srgbClr val="5F5F5F"/>
            </a:solidFill>
            <a:ln w="57150">
              <a:noFill/>
              <a:round/>
            </a:ln>
            <a:effectLst>
              <a:outerShdw blurRad="76200" dir="18900000" sy="23000" kx="-1200000" algn="bl" rotWithShape="0">
                <a:prstClr val="black">
                  <a:alpha val="20000"/>
                </a:prstClr>
              </a:outerShdw>
            </a:effectLst>
          </p:spPr>
          <p:txBody>
            <a:bodyPr vert="horz" wrap="square" lIns="121883" tIns="60941" rIns="121883" bIns="60941" numCol="1" anchor="t" anchorCtr="0" compatLnSpc="1"/>
            <a:p>
              <a:endParaRPr lang="en-US" sz="1200" b="1" dirty="0">
                <a:solidFill>
                  <a:schemeClr val="tx1">
                    <a:lumMod val="50000"/>
                    <a:lumOff val="50000"/>
                  </a:schemeClr>
                </a:solidFill>
                <a:ea typeface="字魂59号-创粗黑" panose="00000500000000000000" pitchFamily="2" charset="-122"/>
              </a:endParaRPr>
            </a:p>
          </p:txBody>
        </p:sp>
        <p:sp>
          <p:nvSpPr>
            <p:cNvPr id="52" name="Rectangle 2"/>
            <p:cNvSpPr/>
            <p:nvPr/>
          </p:nvSpPr>
          <p:spPr bwMode="auto">
            <a:xfrm>
              <a:off x="1200777" y="1930189"/>
              <a:ext cx="4799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665" b="1" dirty="0">
                  <a:solidFill>
                    <a:schemeClr val="bg1"/>
                  </a:solidFill>
                  <a:ea typeface="字魂59号-创粗黑" panose="00000500000000000000" pitchFamily="2" charset="-122"/>
                  <a:cs typeface="Lato" panose="020F0502020204030203" pitchFamily="34" charset="0"/>
                </a:rPr>
                <a:t>5</a:t>
              </a:r>
              <a:endParaRPr lang="en-US" sz="2665" b="1" dirty="0">
                <a:solidFill>
                  <a:schemeClr val="bg1"/>
                </a:solidFill>
                <a:ea typeface="字魂59号-创粗黑" panose="00000500000000000000" pitchFamily="2" charset="-122"/>
                <a:cs typeface="Lato" panose="020F0502020204030203" pitchFamily="34" charset="0"/>
              </a:endParaRPr>
            </a:p>
          </p:txBody>
        </p:sp>
        <p:grpSp>
          <p:nvGrpSpPr>
            <p:cNvPr id="53" name="组合 47"/>
            <p:cNvGrpSpPr/>
            <p:nvPr/>
          </p:nvGrpSpPr>
          <p:grpSpPr>
            <a:xfrm>
              <a:off x="1816749" y="1736376"/>
              <a:ext cx="3966282" cy="921407"/>
              <a:chOff x="2697421" y="988328"/>
              <a:chExt cx="3966282" cy="921407"/>
            </a:xfrm>
          </p:grpSpPr>
          <p:sp>
            <p:nvSpPr>
              <p:cNvPr id="54" name="TextBox 48"/>
              <p:cNvSpPr txBox="1"/>
              <p:nvPr/>
            </p:nvSpPr>
            <p:spPr>
              <a:xfrm>
                <a:off x="2779298" y="1383316"/>
                <a:ext cx="3884405" cy="526419"/>
              </a:xfrm>
              <a:prstGeom prst="rect">
                <a:avLst/>
              </a:prstGeom>
              <a:noFill/>
            </p:spPr>
            <p:txBody>
              <a:bodyPr wrap="square" rtlCol="0">
                <a:spAutoFit/>
              </a:bodyPr>
              <a:p>
                <a:pPr>
                  <a:lnSpc>
                    <a:spcPct val="120000"/>
                  </a:lnSpc>
                </a:pPr>
                <a:r>
                  <a:rPr lang="zh-CN" altLang="en-US" sz="1200" b="1" dirty="0">
                    <a:solidFill>
                      <a:schemeClr val="tx1">
                        <a:lumMod val="50000"/>
                        <a:lumOff val="50000"/>
                      </a:schemeClr>
                    </a:solidFill>
                    <a:ea typeface="字魂59号-创粗黑" panose="00000500000000000000" pitchFamily="2" charset="-122"/>
                  </a:rPr>
                  <a:t>右键点击图片选择设置图片格式可直接替换图片。您的容打在这里，或者通过复制您的文本。</a:t>
                </a:r>
                <a:endParaRPr lang="en-US" altLang="zh-CN" sz="1200" b="1" dirty="0">
                  <a:solidFill>
                    <a:schemeClr val="tx1">
                      <a:lumMod val="50000"/>
                      <a:lumOff val="50000"/>
                    </a:schemeClr>
                  </a:solidFill>
                  <a:ea typeface="字魂59号-创粗黑" panose="00000500000000000000" pitchFamily="2" charset="-122"/>
                </a:endParaRPr>
              </a:p>
            </p:txBody>
          </p:sp>
          <p:sp>
            <p:nvSpPr>
              <p:cNvPr id="55" name="TextBox 49"/>
              <p:cNvSpPr txBox="1"/>
              <p:nvPr/>
            </p:nvSpPr>
            <p:spPr>
              <a:xfrm>
                <a:off x="2697421" y="988328"/>
                <a:ext cx="3035275" cy="492432"/>
              </a:xfrm>
              <a:prstGeom prst="rect">
                <a:avLst/>
              </a:prstGeom>
              <a:noFill/>
            </p:spPr>
            <p:txBody>
              <a:bodyPr wrap="square" lIns="243716" tIns="121859" rIns="243716" bIns="121859" rtlCol="0">
                <a:spAutoFit/>
              </a:bodyPr>
              <a:p>
                <a:r>
                  <a:rPr lang="zh-CN" altLang="en-US" sz="1600" b="1" dirty="0">
                    <a:solidFill>
                      <a:schemeClr val="tx1">
                        <a:lumMod val="75000"/>
                        <a:lumOff val="25000"/>
                      </a:schemeClr>
                    </a:solidFill>
                    <a:ea typeface="字魂59号-创粗黑" panose="00000500000000000000" pitchFamily="2" charset="-122"/>
                    <a:cs typeface="Lato Regular"/>
                  </a:rPr>
                  <a:t>添加标题内容</a:t>
                </a:r>
                <a:endParaRPr lang="en-US" altLang="zh-CN" sz="1600" b="1" dirty="0">
                  <a:solidFill>
                    <a:schemeClr val="tx1">
                      <a:lumMod val="75000"/>
                      <a:lumOff val="25000"/>
                    </a:schemeClr>
                  </a:solidFill>
                  <a:ea typeface="字魂59号-创粗黑" panose="00000500000000000000" pitchFamily="2" charset="-122"/>
                  <a:cs typeface="Lato Regular"/>
                </a:endParaRPr>
              </a:p>
            </p:txBody>
          </p:sp>
        </p:grpSp>
      </p:grpSp>
      <p:grpSp>
        <p:nvGrpSpPr>
          <p:cNvPr id="56" name="组合 50"/>
          <p:cNvGrpSpPr/>
          <p:nvPr/>
        </p:nvGrpSpPr>
        <p:grpSpPr>
          <a:xfrm>
            <a:off x="6347296" y="4370476"/>
            <a:ext cx="4717448" cy="921196"/>
            <a:chOff x="1064741" y="1736376"/>
            <a:chExt cx="4718290" cy="921407"/>
          </a:xfrm>
        </p:grpSpPr>
        <p:sp>
          <p:nvSpPr>
            <p:cNvPr id="57" name="Oval 68"/>
            <p:cNvSpPr>
              <a:spLocks noChangeArrowheads="1"/>
            </p:cNvSpPr>
            <p:nvPr/>
          </p:nvSpPr>
          <p:spPr bwMode="auto">
            <a:xfrm flipH="1">
              <a:off x="1064741" y="1843186"/>
              <a:ext cx="752008" cy="750378"/>
            </a:xfrm>
            <a:prstGeom prst="ellipse">
              <a:avLst/>
            </a:prstGeom>
            <a:solidFill>
              <a:srgbClr val="5F5F5F"/>
            </a:solidFill>
            <a:ln w="57150">
              <a:noFill/>
              <a:round/>
            </a:ln>
            <a:effectLst>
              <a:outerShdw blurRad="76200" dir="18900000" sy="23000" kx="-1200000" algn="bl" rotWithShape="0">
                <a:prstClr val="black">
                  <a:alpha val="20000"/>
                </a:prstClr>
              </a:outerShdw>
            </a:effectLst>
          </p:spPr>
          <p:txBody>
            <a:bodyPr vert="horz" wrap="square" lIns="121883" tIns="60941" rIns="121883" bIns="60941" numCol="1" anchor="t" anchorCtr="0" compatLnSpc="1"/>
            <a:p>
              <a:endParaRPr lang="en-US" sz="1200" b="1" dirty="0">
                <a:solidFill>
                  <a:schemeClr val="tx1">
                    <a:lumMod val="50000"/>
                    <a:lumOff val="50000"/>
                  </a:schemeClr>
                </a:solidFill>
                <a:ea typeface="字魂59号-创粗黑" panose="00000500000000000000" pitchFamily="2" charset="-122"/>
              </a:endParaRPr>
            </a:p>
          </p:txBody>
        </p:sp>
        <p:sp>
          <p:nvSpPr>
            <p:cNvPr id="58" name="Rectangle 2"/>
            <p:cNvSpPr/>
            <p:nvPr/>
          </p:nvSpPr>
          <p:spPr bwMode="auto">
            <a:xfrm>
              <a:off x="1200777" y="1929394"/>
              <a:ext cx="479934"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p>
              <a:pPr algn="ctr"/>
              <a:r>
                <a:rPr lang="en-US" sz="2665" b="1" dirty="0">
                  <a:solidFill>
                    <a:schemeClr val="bg1"/>
                  </a:solidFill>
                  <a:ea typeface="字魂59号-创粗黑" panose="00000500000000000000" pitchFamily="2" charset="-122"/>
                  <a:cs typeface="Lato" panose="020F0502020204030203" pitchFamily="34" charset="0"/>
                </a:rPr>
                <a:t>6</a:t>
              </a:r>
              <a:endParaRPr lang="en-US" sz="2665" b="1" dirty="0">
                <a:solidFill>
                  <a:schemeClr val="bg1"/>
                </a:solidFill>
                <a:ea typeface="字魂59号-创粗黑" panose="00000500000000000000" pitchFamily="2" charset="-122"/>
                <a:cs typeface="Lato" panose="020F0502020204030203" pitchFamily="34" charset="0"/>
              </a:endParaRPr>
            </a:p>
          </p:txBody>
        </p:sp>
        <p:grpSp>
          <p:nvGrpSpPr>
            <p:cNvPr id="59" name="组合 53"/>
            <p:cNvGrpSpPr/>
            <p:nvPr/>
          </p:nvGrpSpPr>
          <p:grpSpPr>
            <a:xfrm>
              <a:off x="1816749" y="1736376"/>
              <a:ext cx="3966282" cy="921407"/>
              <a:chOff x="2697421" y="988328"/>
              <a:chExt cx="3966282" cy="921407"/>
            </a:xfrm>
          </p:grpSpPr>
          <p:sp>
            <p:nvSpPr>
              <p:cNvPr id="60" name="TextBox 54"/>
              <p:cNvSpPr txBox="1"/>
              <p:nvPr/>
            </p:nvSpPr>
            <p:spPr>
              <a:xfrm>
                <a:off x="2779298" y="1383316"/>
                <a:ext cx="3884405" cy="526419"/>
              </a:xfrm>
              <a:prstGeom prst="rect">
                <a:avLst/>
              </a:prstGeom>
              <a:noFill/>
            </p:spPr>
            <p:txBody>
              <a:bodyPr wrap="square" rtlCol="0">
                <a:spAutoFit/>
              </a:bodyPr>
              <a:p>
                <a:pPr>
                  <a:lnSpc>
                    <a:spcPct val="120000"/>
                  </a:lnSpc>
                </a:pPr>
                <a:r>
                  <a:rPr lang="zh-CN" altLang="en-US" sz="1200" b="1" dirty="0">
                    <a:solidFill>
                      <a:schemeClr val="tx1">
                        <a:lumMod val="50000"/>
                        <a:lumOff val="50000"/>
                      </a:schemeClr>
                    </a:solidFill>
                    <a:ea typeface="字魂59号-创粗黑" panose="00000500000000000000" pitchFamily="2" charset="-122"/>
                  </a:rPr>
                  <a:t>右键点击图片选择设置图片格式可直接替换图片。您的容打在这里，或者通过复制您的文本。</a:t>
                </a:r>
                <a:endParaRPr lang="en-US" altLang="zh-CN" sz="1200" b="1" dirty="0">
                  <a:solidFill>
                    <a:schemeClr val="tx1">
                      <a:lumMod val="50000"/>
                      <a:lumOff val="50000"/>
                    </a:schemeClr>
                  </a:solidFill>
                  <a:ea typeface="字魂59号-创粗黑" panose="00000500000000000000" pitchFamily="2" charset="-122"/>
                </a:endParaRPr>
              </a:p>
            </p:txBody>
          </p:sp>
          <p:sp>
            <p:nvSpPr>
              <p:cNvPr id="61" name="TextBox 55"/>
              <p:cNvSpPr txBox="1"/>
              <p:nvPr/>
            </p:nvSpPr>
            <p:spPr>
              <a:xfrm>
                <a:off x="2697421" y="988328"/>
                <a:ext cx="3035275" cy="492432"/>
              </a:xfrm>
              <a:prstGeom prst="rect">
                <a:avLst/>
              </a:prstGeom>
              <a:noFill/>
            </p:spPr>
            <p:txBody>
              <a:bodyPr wrap="square" lIns="243716" tIns="121859" rIns="243716" bIns="121859" rtlCol="0">
                <a:spAutoFit/>
              </a:bodyPr>
              <a:p>
                <a:r>
                  <a:rPr lang="zh-CN" altLang="en-US" sz="1600" b="1" dirty="0">
                    <a:solidFill>
                      <a:schemeClr val="tx1">
                        <a:lumMod val="75000"/>
                        <a:lumOff val="25000"/>
                      </a:schemeClr>
                    </a:solidFill>
                    <a:ea typeface="字魂59号-创粗黑" panose="00000500000000000000" pitchFamily="2" charset="-122"/>
                    <a:cs typeface="Lato Regular"/>
                  </a:rPr>
                  <a:t>添加标题内容</a:t>
                </a:r>
                <a:endParaRPr lang="en-US" altLang="zh-CN" sz="1600" b="1" dirty="0">
                  <a:solidFill>
                    <a:schemeClr val="tx1">
                      <a:lumMod val="75000"/>
                      <a:lumOff val="25000"/>
                    </a:schemeClr>
                  </a:solidFill>
                  <a:ea typeface="字魂59号-创粗黑" panose="00000500000000000000" pitchFamily="2" charset="-122"/>
                  <a:cs typeface="Lato Regular"/>
                </a:endParaRPr>
              </a:p>
            </p:txBody>
          </p:sp>
        </p:gr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4519206" y="2068182"/>
            <a:ext cx="3646040" cy="3103654"/>
            <a:chOff x="3959449" y="1968215"/>
            <a:chExt cx="4418012" cy="3760788"/>
          </a:xfrm>
        </p:grpSpPr>
        <p:sp>
          <p:nvSpPr>
            <p:cNvPr id="5" name="六边形 34"/>
            <p:cNvSpPr>
              <a:spLocks noChangeArrowheads="1"/>
            </p:cNvSpPr>
            <p:nvPr/>
          </p:nvSpPr>
          <p:spPr bwMode="auto">
            <a:xfrm rot="5400000">
              <a:off x="3859436" y="2068228"/>
              <a:ext cx="1465263" cy="1265237"/>
            </a:xfrm>
            <a:prstGeom prst="hexagon">
              <a:avLst>
                <a:gd name="adj" fmla="val 24963"/>
                <a:gd name="vf" fmla="val 115470"/>
              </a:avLst>
            </a:prstGeom>
            <a:solidFill>
              <a:srgbClr val="5F5F5F"/>
            </a:solidFill>
            <a:ln w="22225">
              <a:solidFill>
                <a:srgbClr val="F2F2F2"/>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sp>
          <p:nvSpPr>
            <p:cNvPr id="6" name="六边形 35"/>
            <p:cNvSpPr>
              <a:spLocks noChangeArrowheads="1"/>
            </p:cNvSpPr>
            <p:nvPr/>
          </p:nvSpPr>
          <p:spPr bwMode="auto">
            <a:xfrm rot="5400000">
              <a:off x="5123879" y="2069022"/>
              <a:ext cx="1465263" cy="1263650"/>
            </a:xfrm>
            <a:prstGeom prst="hexagon">
              <a:avLst>
                <a:gd name="adj" fmla="val 24995"/>
                <a:gd name="vf" fmla="val 115470"/>
              </a:avLst>
            </a:prstGeom>
            <a:solidFill>
              <a:srgbClr val="AFBDB2"/>
            </a:solidFill>
            <a:ln w="22225">
              <a:solidFill>
                <a:srgbClr val="F2F2F2"/>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sp>
          <p:nvSpPr>
            <p:cNvPr id="7" name="六边形 36"/>
            <p:cNvSpPr>
              <a:spLocks noChangeArrowheads="1"/>
            </p:cNvSpPr>
            <p:nvPr/>
          </p:nvSpPr>
          <p:spPr bwMode="auto">
            <a:xfrm rot="5400000">
              <a:off x="4491261" y="3215990"/>
              <a:ext cx="1466850" cy="1263650"/>
            </a:xfrm>
            <a:prstGeom prst="hexagon">
              <a:avLst>
                <a:gd name="adj" fmla="val 25022"/>
                <a:gd name="vf" fmla="val 115470"/>
              </a:avLst>
            </a:prstGeom>
            <a:solidFill>
              <a:srgbClr val="5F5F5F"/>
            </a:solidFill>
            <a:ln w="22225">
              <a:solidFill>
                <a:srgbClr val="F2F2F2"/>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sp>
          <p:nvSpPr>
            <p:cNvPr id="8" name="六边形 37"/>
            <p:cNvSpPr>
              <a:spLocks noChangeArrowheads="1"/>
            </p:cNvSpPr>
            <p:nvPr/>
          </p:nvSpPr>
          <p:spPr bwMode="auto">
            <a:xfrm rot="5400000">
              <a:off x="5758086" y="3215990"/>
              <a:ext cx="1466850" cy="1263650"/>
            </a:xfrm>
            <a:prstGeom prst="hexagon">
              <a:avLst>
                <a:gd name="adj" fmla="val 25022"/>
                <a:gd name="vf" fmla="val 115470"/>
              </a:avLst>
            </a:prstGeom>
            <a:solidFill>
              <a:srgbClr val="5F5F5F"/>
            </a:solidFill>
            <a:ln w="22225">
              <a:solidFill>
                <a:srgbClr val="F2F2F2"/>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sp>
          <p:nvSpPr>
            <p:cNvPr id="9" name="六边形 38"/>
            <p:cNvSpPr>
              <a:spLocks noChangeArrowheads="1"/>
            </p:cNvSpPr>
            <p:nvPr/>
          </p:nvSpPr>
          <p:spPr bwMode="auto">
            <a:xfrm rot="5400000">
              <a:off x="7012211" y="3215990"/>
              <a:ext cx="1466850" cy="1263650"/>
            </a:xfrm>
            <a:prstGeom prst="hexagon">
              <a:avLst>
                <a:gd name="adj" fmla="val 25022"/>
                <a:gd name="vf" fmla="val 115470"/>
              </a:avLst>
            </a:prstGeom>
            <a:solidFill>
              <a:srgbClr val="5F5F5F"/>
            </a:solidFill>
            <a:ln w="22225">
              <a:solidFill>
                <a:srgbClr val="F2F2F2"/>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sp>
          <p:nvSpPr>
            <p:cNvPr id="10" name="六边形 39"/>
            <p:cNvSpPr>
              <a:spLocks noChangeArrowheads="1"/>
            </p:cNvSpPr>
            <p:nvPr/>
          </p:nvSpPr>
          <p:spPr bwMode="auto">
            <a:xfrm rot="5400000">
              <a:off x="6385149" y="4363753"/>
              <a:ext cx="1466850" cy="1263650"/>
            </a:xfrm>
            <a:prstGeom prst="hexagon">
              <a:avLst>
                <a:gd name="adj" fmla="val 25022"/>
                <a:gd name="vf" fmla="val 115470"/>
              </a:avLst>
            </a:prstGeom>
            <a:solidFill>
              <a:srgbClr val="AFBDB2"/>
            </a:solidFill>
            <a:ln w="22225">
              <a:solidFill>
                <a:srgbClr val="F2F2F2"/>
              </a:solidFill>
              <a:bevel/>
            </a:ln>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grpSp>
          <p:nvGrpSpPr>
            <p:cNvPr id="11" name="组合 40"/>
            <p:cNvGrpSpPr/>
            <p:nvPr/>
          </p:nvGrpSpPr>
          <p:grpSpPr bwMode="auto">
            <a:xfrm>
              <a:off x="4375374" y="2550828"/>
              <a:ext cx="434975" cy="417512"/>
              <a:chOff x="0" y="0"/>
              <a:chExt cx="2438400" cy="2332038"/>
            </a:xfrm>
          </p:grpSpPr>
          <p:sp>
            <p:nvSpPr>
              <p:cNvPr id="12"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13" name="任意多边形 42"/>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grpSp>
        <p:grpSp>
          <p:nvGrpSpPr>
            <p:cNvPr id="14" name="组合 43"/>
            <p:cNvGrpSpPr/>
            <p:nvPr/>
          </p:nvGrpSpPr>
          <p:grpSpPr bwMode="auto">
            <a:xfrm>
              <a:off x="7455124" y="3638265"/>
              <a:ext cx="582612" cy="441325"/>
              <a:chOff x="0" y="0"/>
              <a:chExt cx="509646" cy="387231"/>
            </a:xfrm>
            <a:solidFill>
              <a:schemeClr val="bg1"/>
            </a:solidFill>
          </p:grpSpPr>
          <p:sp>
            <p:nvSpPr>
              <p:cNvPr id="15"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16"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grpSp>
        <p:grpSp>
          <p:nvGrpSpPr>
            <p:cNvPr id="17" name="组合 46"/>
            <p:cNvGrpSpPr/>
            <p:nvPr/>
          </p:nvGrpSpPr>
          <p:grpSpPr bwMode="auto">
            <a:xfrm>
              <a:off x="5023074" y="3616040"/>
              <a:ext cx="379412" cy="484188"/>
              <a:chOff x="0" y="0"/>
              <a:chExt cx="563562" cy="720725"/>
            </a:xfrm>
          </p:grpSpPr>
          <p:sp>
            <p:nvSpPr>
              <p:cNvPr id="18"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19"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20"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grpSp>
        <p:grpSp>
          <p:nvGrpSpPr>
            <p:cNvPr id="21" name="组合 50"/>
            <p:cNvGrpSpPr/>
            <p:nvPr/>
          </p:nvGrpSpPr>
          <p:grpSpPr bwMode="auto">
            <a:xfrm>
              <a:off x="6301011" y="3614453"/>
              <a:ext cx="414338" cy="468312"/>
              <a:chOff x="0" y="0"/>
              <a:chExt cx="406393" cy="459645"/>
            </a:xfrm>
            <a:solidFill>
              <a:schemeClr val="bg1"/>
            </a:solidFill>
          </p:grpSpPr>
          <p:sp>
            <p:nvSpPr>
              <p:cNvPr id="22"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23"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24" name="Oval 150"/>
              <p:cNvSpPr>
                <a:spLocks noChangeArrowheads="1"/>
              </p:cNvSpPr>
              <p:nvPr/>
            </p:nvSpPr>
            <p:spPr bwMode="auto">
              <a:xfrm>
                <a:off x="97160" y="326983"/>
                <a:ext cx="37370" cy="37370"/>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dirty="0">
                  <a:solidFill>
                    <a:schemeClr val="bg1">
                      <a:lumMod val="65000"/>
                    </a:schemeClr>
                  </a:solidFill>
                  <a:latin typeface="字魂59号-创粗黑" panose="00000500000000000000" pitchFamily="2" charset="-122"/>
                  <a:ea typeface="字魂59号-创粗黑" panose="00000500000000000000" pitchFamily="2" charset="-122"/>
                  <a:sym typeface="宋体" panose="02010600030101010101" pitchFamily="2" charset="-122"/>
                </a:endParaRPr>
              </a:p>
            </p:txBody>
          </p:sp>
        </p:grpSp>
        <p:grpSp>
          <p:nvGrpSpPr>
            <p:cNvPr id="25" name="组合 82"/>
            <p:cNvGrpSpPr/>
            <p:nvPr/>
          </p:nvGrpSpPr>
          <p:grpSpPr bwMode="auto">
            <a:xfrm>
              <a:off x="5651724" y="2492090"/>
              <a:ext cx="409575" cy="404813"/>
              <a:chOff x="0" y="0"/>
              <a:chExt cx="453105" cy="448433"/>
            </a:xfrm>
            <a:solidFill>
              <a:schemeClr val="bg1"/>
            </a:solidFill>
          </p:grpSpPr>
          <p:sp>
            <p:nvSpPr>
              <p:cNvPr id="26"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27"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grpSp>
        <p:grpSp>
          <p:nvGrpSpPr>
            <p:cNvPr id="28" name="组合 85"/>
            <p:cNvGrpSpPr/>
            <p:nvPr/>
          </p:nvGrpSpPr>
          <p:grpSpPr bwMode="auto">
            <a:xfrm>
              <a:off x="6915374" y="4762215"/>
              <a:ext cx="417512" cy="466725"/>
              <a:chOff x="0" y="0"/>
              <a:chExt cx="402656" cy="450303"/>
            </a:xfrm>
            <a:solidFill>
              <a:schemeClr val="bg1"/>
            </a:solidFill>
          </p:grpSpPr>
          <p:sp>
            <p:nvSpPr>
              <p:cNvPr id="29"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30"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31"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32"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sp>
            <p:nvSpPr>
              <p:cNvPr id="33"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bg1">
                      <a:lumMod val="65000"/>
                    </a:schemeClr>
                  </a:solidFill>
                  <a:latin typeface="字魂59号-创粗黑" panose="00000500000000000000" pitchFamily="2" charset="-122"/>
                  <a:ea typeface="字魂59号-创粗黑" panose="00000500000000000000" pitchFamily="2" charset="-122"/>
                </a:endParaRPr>
              </a:p>
            </p:txBody>
          </p:sp>
        </p:grpSp>
      </p:grpSp>
      <p:grpSp>
        <p:nvGrpSpPr>
          <p:cNvPr id="37" name="组合 36"/>
          <p:cNvGrpSpPr/>
          <p:nvPr/>
        </p:nvGrpSpPr>
        <p:grpSpPr>
          <a:xfrm>
            <a:off x="8494083" y="2966696"/>
            <a:ext cx="2960341" cy="906087"/>
            <a:chOff x="8494083" y="2966696"/>
            <a:chExt cx="2960341" cy="906087"/>
          </a:xfrm>
        </p:grpSpPr>
        <p:sp>
          <p:nvSpPr>
            <p:cNvPr id="35" name="文本框 34"/>
            <p:cNvSpPr txBox="1"/>
            <p:nvPr/>
          </p:nvSpPr>
          <p:spPr>
            <a:xfrm>
              <a:off x="8494083" y="2966696"/>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36" name="文本框 35"/>
            <p:cNvSpPr txBox="1"/>
            <p:nvPr/>
          </p:nvSpPr>
          <p:spPr>
            <a:xfrm>
              <a:off x="8494083" y="3345779"/>
              <a:ext cx="2960341"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a:t>
              </a:r>
              <a:endParaRPr lang="zh-CN" altLang="en-US" sz="1000" dirty="0">
                <a:latin typeface="汉仪南宫体简" panose="02010609000101010101" pitchFamily="49" charset="-122"/>
                <a:ea typeface="汉仪南宫体简" panose="02010609000101010101" pitchFamily="49" charset="-122"/>
              </a:endParaRPr>
            </a:p>
          </p:txBody>
        </p:sp>
      </p:grpSp>
      <p:grpSp>
        <p:nvGrpSpPr>
          <p:cNvPr id="38" name="组合 37"/>
          <p:cNvGrpSpPr/>
          <p:nvPr/>
        </p:nvGrpSpPr>
        <p:grpSpPr>
          <a:xfrm>
            <a:off x="8001483" y="4482698"/>
            <a:ext cx="2960341" cy="906087"/>
            <a:chOff x="8494083" y="2966696"/>
            <a:chExt cx="2960341" cy="906087"/>
          </a:xfrm>
        </p:grpSpPr>
        <p:sp>
          <p:nvSpPr>
            <p:cNvPr id="39" name="文本框 38"/>
            <p:cNvSpPr txBox="1"/>
            <p:nvPr/>
          </p:nvSpPr>
          <p:spPr>
            <a:xfrm>
              <a:off x="8494083" y="2966696"/>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0" name="文本框 39"/>
            <p:cNvSpPr txBox="1"/>
            <p:nvPr/>
          </p:nvSpPr>
          <p:spPr>
            <a:xfrm>
              <a:off x="8494083" y="3345779"/>
              <a:ext cx="2960341"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a:t>
              </a:r>
              <a:endParaRPr lang="zh-CN" altLang="en-US" sz="1000" dirty="0">
                <a:latin typeface="汉仪南宫体简" panose="02010609000101010101" pitchFamily="49" charset="-122"/>
                <a:ea typeface="汉仪南宫体简" panose="02010609000101010101" pitchFamily="49" charset="-122"/>
              </a:endParaRPr>
            </a:p>
          </p:txBody>
        </p:sp>
      </p:grpSp>
      <p:grpSp>
        <p:nvGrpSpPr>
          <p:cNvPr id="41" name="组合 40"/>
          <p:cNvGrpSpPr/>
          <p:nvPr/>
        </p:nvGrpSpPr>
        <p:grpSpPr>
          <a:xfrm>
            <a:off x="6958633" y="1501749"/>
            <a:ext cx="2960341" cy="906087"/>
            <a:chOff x="8494083" y="2966696"/>
            <a:chExt cx="2960341" cy="906087"/>
          </a:xfrm>
        </p:grpSpPr>
        <p:sp>
          <p:nvSpPr>
            <p:cNvPr id="42" name="文本框 41"/>
            <p:cNvSpPr txBox="1"/>
            <p:nvPr/>
          </p:nvSpPr>
          <p:spPr>
            <a:xfrm>
              <a:off x="8494083" y="2966696"/>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3" name="文本框 42"/>
            <p:cNvSpPr txBox="1"/>
            <p:nvPr/>
          </p:nvSpPr>
          <p:spPr>
            <a:xfrm>
              <a:off x="8494083" y="3345779"/>
              <a:ext cx="2960341"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a:t>
              </a:r>
              <a:endParaRPr lang="zh-CN" altLang="en-US" sz="1000" dirty="0">
                <a:latin typeface="汉仪南宫体简" panose="02010609000101010101" pitchFamily="49" charset="-122"/>
                <a:ea typeface="汉仪南宫体简" panose="02010609000101010101" pitchFamily="49" charset="-122"/>
              </a:endParaRPr>
            </a:p>
          </p:txBody>
        </p:sp>
      </p:grpSp>
      <p:grpSp>
        <p:nvGrpSpPr>
          <p:cNvPr id="44" name="组合 43"/>
          <p:cNvGrpSpPr/>
          <p:nvPr/>
        </p:nvGrpSpPr>
        <p:grpSpPr>
          <a:xfrm>
            <a:off x="1043228" y="1979344"/>
            <a:ext cx="2960341" cy="914529"/>
            <a:chOff x="8494083" y="2958254"/>
            <a:chExt cx="2960341" cy="914529"/>
          </a:xfrm>
        </p:grpSpPr>
        <p:sp>
          <p:nvSpPr>
            <p:cNvPr id="45" name="文本框 44"/>
            <p:cNvSpPr txBox="1"/>
            <p:nvPr/>
          </p:nvSpPr>
          <p:spPr>
            <a:xfrm>
              <a:off x="10063774" y="295825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6" name="文本框 45"/>
            <p:cNvSpPr txBox="1"/>
            <p:nvPr/>
          </p:nvSpPr>
          <p:spPr>
            <a:xfrm>
              <a:off x="8494083" y="3345779"/>
              <a:ext cx="2960341" cy="527004"/>
            </a:xfrm>
            <a:prstGeom prst="rect">
              <a:avLst/>
            </a:prstGeom>
            <a:noFill/>
          </p:spPr>
          <p:txBody>
            <a:bodyPr wrap="square" rtlCol="0">
              <a:spAutoFit/>
            </a:bodyPr>
            <a:lstStyle/>
            <a:p>
              <a:pPr algn="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a:t>
              </a:r>
              <a:endParaRPr lang="zh-CN" altLang="en-US" sz="1000" dirty="0">
                <a:latin typeface="汉仪南宫体简" panose="02010609000101010101" pitchFamily="49" charset="-122"/>
                <a:ea typeface="汉仪南宫体简" panose="02010609000101010101" pitchFamily="49" charset="-122"/>
              </a:endParaRPr>
            </a:p>
          </p:txBody>
        </p:sp>
      </p:grpSp>
      <p:grpSp>
        <p:nvGrpSpPr>
          <p:cNvPr id="47" name="组合 46"/>
          <p:cNvGrpSpPr/>
          <p:nvPr/>
        </p:nvGrpSpPr>
        <p:grpSpPr>
          <a:xfrm>
            <a:off x="1603131" y="3381182"/>
            <a:ext cx="2960341" cy="914529"/>
            <a:chOff x="8494083" y="2958254"/>
            <a:chExt cx="2960341" cy="914529"/>
          </a:xfrm>
        </p:grpSpPr>
        <p:sp>
          <p:nvSpPr>
            <p:cNvPr id="48" name="文本框 47"/>
            <p:cNvSpPr txBox="1"/>
            <p:nvPr/>
          </p:nvSpPr>
          <p:spPr>
            <a:xfrm>
              <a:off x="10063774" y="295825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9" name="文本框 48"/>
            <p:cNvSpPr txBox="1"/>
            <p:nvPr/>
          </p:nvSpPr>
          <p:spPr>
            <a:xfrm>
              <a:off x="8494083" y="3345779"/>
              <a:ext cx="2960341" cy="527004"/>
            </a:xfrm>
            <a:prstGeom prst="rect">
              <a:avLst/>
            </a:prstGeom>
            <a:noFill/>
          </p:spPr>
          <p:txBody>
            <a:bodyPr wrap="square" rtlCol="0">
              <a:spAutoFit/>
            </a:bodyPr>
            <a:lstStyle/>
            <a:p>
              <a:pPr algn="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a:t>
              </a:r>
              <a:endParaRPr lang="zh-CN" altLang="en-US" sz="1000" dirty="0">
                <a:latin typeface="汉仪南宫体简" panose="02010609000101010101" pitchFamily="49" charset="-122"/>
                <a:ea typeface="汉仪南宫体简" panose="02010609000101010101" pitchFamily="49" charset="-122"/>
              </a:endParaRPr>
            </a:p>
          </p:txBody>
        </p:sp>
      </p:grpSp>
      <p:grpSp>
        <p:nvGrpSpPr>
          <p:cNvPr id="50" name="组合 49"/>
          <p:cNvGrpSpPr/>
          <p:nvPr/>
        </p:nvGrpSpPr>
        <p:grpSpPr>
          <a:xfrm>
            <a:off x="3106283" y="4566564"/>
            <a:ext cx="2960341" cy="914529"/>
            <a:chOff x="8494083" y="2958254"/>
            <a:chExt cx="2960341" cy="914529"/>
          </a:xfrm>
        </p:grpSpPr>
        <p:sp>
          <p:nvSpPr>
            <p:cNvPr id="51" name="文本框 50"/>
            <p:cNvSpPr txBox="1"/>
            <p:nvPr/>
          </p:nvSpPr>
          <p:spPr>
            <a:xfrm>
              <a:off x="10063774" y="295825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52" name="文本框 51"/>
            <p:cNvSpPr txBox="1"/>
            <p:nvPr/>
          </p:nvSpPr>
          <p:spPr>
            <a:xfrm>
              <a:off x="8494083" y="3345779"/>
              <a:ext cx="2960341" cy="527004"/>
            </a:xfrm>
            <a:prstGeom prst="rect">
              <a:avLst/>
            </a:prstGeom>
            <a:noFill/>
          </p:spPr>
          <p:txBody>
            <a:bodyPr wrap="square" rtlCol="0">
              <a:spAutoFit/>
            </a:bodyPr>
            <a:lstStyle/>
            <a:p>
              <a:pPr algn="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a:t>
              </a:r>
              <a:endParaRPr lang="zh-CN" altLang="en-US" sz="1000" dirty="0">
                <a:latin typeface="汉仪南宫体简" panose="02010609000101010101" pitchFamily="49" charset="-122"/>
                <a:ea typeface="汉仪南宫体简" panose="02010609000101010101" pitchFamily="49" charset="-122"/>
              </a:endParaRPr>
            </a:p>
          </p:txBody>
        </p:sp>
      </p:grpSp>
      <p:sp>
        <p:nvSpPr>
          <p:cNvPr id="53" name="平行四边形 52"/>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074771" y="3098009"/>
            <a:ext cx="675005" cy="1431985"/>
          </a:xfrm>
          <a:prstGeom prst="rect">
            <a:avLst/>
          </a:prstGeom>
          <a:noFill/>
        </p:spPr>
        <p:txBody>
          <a:bodyPr vert="eaVert" wrap="square" rtlCol="0">
            <a:spAutoFit/>
          </a:bodyPr>
          <a:lstStyle/>
          <a:p>
            <a:pPr algn="dist"/>
            <a:r>
              <a:rPr lang="zh-CN" altLang="en-US" sz="3200" dirty="0">
                <a:latin typeface="汉仪南宫体简" panose="02010609000101010101" pitchFamily="49" charset="-122"/>
                <a:ea typeface="汉仪南宫体简" panose="02010609000101010101" pitchFamily="49" charset="-122"/>
              </a:rPr>
              <a:t>第叁章</a:t>
            </a:r>
            <a:endParaRPr lang="zh-CN" altLang="en-US" sz="3200" dirty="0">
              <a:latin typeface="汉仪南宫体简" panose="02010609000101010101" pitchFamily="49" charset="-122"/>
              <a:ea typeface="汉仪南宫体简" panose="02010609000101010101" pitchFamily="49" charset="-122"/>
            </a:endParaRPr>
          </a:p>
        </p:txBody>
      </p:sp>
      <p:sp>
        <p:nvSpPr>
          <p:cNvPr id="5" name="文本框 4"/>
          <p:cNvSpPr txBox="1"/>
          <p:nvPr/>
        </p:nvSpPr>
        <p:spPr>
          <a:xfrm>
            <a:off x="5033491" y="3044561"/>
            <a:ext cx="3579963" cy="768350"/>
          </a:xfrm>
          <a:prstGeom prst="rect">
            <a:avLst/>
          </a:prstGeom>
          <a:noFill/>
        </p:spPr>
        <p:txBody>
          <a:bodyPr wrap="square" rtlCol="0">
            <a:spAutoFit/>
          </a:bodyPr>
          <a:lstStyle/>
          <a:p>
            <a:pPr algn="dist"/>
            <a:r>
              <a:rPr lang="zh-CN" altLang="en-US" sz="4400" dirty="0">
                <a:latin typeface="华康行楷体 W5" panose="03000509000000000000" charset="-122"/>
                <a:ea typeface="华康行楷体 W5" panose="03000509000000000000" charset="-122"/>
              </a:rPr>
              <a:t>输入标题内容</a:t>
            </a:r>
            <a:endParaRPr lang="zh-CN" altLang="en-US" sz="4400" dirty="0">
              <a:latin typeface="华康行楷体 W5" panose="03000509000000000000" charset="-122"/>
              <a:ea typeface="华康行楷体 W5" panose="03000509000000000000" charset="-122"/>
            </a:endParaRPr>
          </a:p>
        </p:txBody>
      </p:sp>
      <p:sp>
        <p:nvSpPr>
          <p:cNvPr id="6" name="文本框 5"/>
          <p:cNvSpPr txBox="1"/>
          <p:nvPr/>
        </p:nvSpPr>
        <p:spPr>
          <a:xfrm>
            <a:off x="5100581" y="3883014"/>
            <a:ext cx="3579964"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a:t>
            </a:r>
            <a:endParaRPr lang="zh-CN" altLang="en-US" sz="1000" dirty="0">
              <a:latin typeface="汉仪南宫体简" panose="02010609000101010101" pitchFamily="49" charset="-122"/>
              <a:ea typeface="汉仪南宫体简" panose="0201060900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4494951" y="2130291"/>
            <a:ext cx="1367983" cy="118890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AFBDB2"/>
          </a:solidFill>
          <a:ln w="28575" cap="flat">
            <a:noFill/>
            <a:prstDash val="solid"/>
            <a:miter lim="800000"/>
          </a:ln>
        </p:spPr>
        <p:txBody>
          <a:bodyPr lIns="72585" tIns="36293" rIns="72585" bIns="36293"/>
          <a:lstStyle/>
          <a:p>
            <a:pP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 name="Freeform 5"/>
          <p:cNvSpPr/>
          <p:nvPr/>
        </p:nvSpPr>
        <p:spPr bwMode="auto">
          <a:xfrm>
            <a:off x="6314706" y="2130291"/>
            <a:ext cx="1367983" cy="118890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5F5F5F"/>
          </a:solidFill>
          <a:ln w="28575" cap="flat">
            <a:noFill/>
            <a:prstDash val="solid"/>
            <a:miter lim="800000"/>
          </a:ln>
        </p:spPr>
        <p:txBody>
          <a:bodyPr lIns="72585" tIns="36293" rIns="72585" bIns="36293"/>
          <a:lstStyle/>
          <a:p>
            <a:pP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5"/>
          <p:cNvSpPr/>
          <p:nvPr/>
        </p:nvSpPr>
        <p:spPr bwMode="auto">
          <a:xfrm>
            <a:off x="6314706" y="3909633"/>
            <a:ext cx="1367983" cy="118890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AFBDB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5"/>
          <p:cNvSpPr/>
          <p:nvPr/>
        </p:nvSpPr>
        <p:spPr bwMode="auto">
          <a:xfrm>
            <a:off x="4497904" y="3880689"/>
            <a:ext cx="1367983" cy="118890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5F5F5F"/>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Freeform 23"/>
          <p:cNvSpPr/>
          <p:nvPr/>
        </p:nvSpPr>
        <p:spPr bwMode="auto">
          <a:xfrm>
            <a:off x="7590395" y="1951109"/>
            <a:ext cx="2355421" cy="563408"/>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rgbClr val="5F5F5F"/>
          </a:solidFill>
          <a:ln>
            <a:noFill/>
          </a:ln>
        </p:spPr>
        <p:txBody>
          <a:bodyPr lIns="72585" tIns="36293" rIns="72585" bIns="36293"/>
          <a:lstStyle/>
          <a:p>
            <a:pP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Freeform 21"/>
          <p:cNvSpPr/>
          <p:nvPr/>
        </p:nvSpPr>
        <p:spPr bwMode="auto">
          <a:xfrm flipH="1" flipV="1">
            <a:off x="2248796" y="1932943"/>
            <a:ext cx="2355420" cy="563408"/>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rgbClr val="5F5F5F"/>
          </a:solidFill>
          <a:ln>
            <a:noFill/>
          </a:ln>
        </p:spPr>
        <p:txBody>
          <a:bodyPr lIns="72585" tIns="36293" rIns="72585" bIns="36293"/>
          <a:lstStyle/>
          <a:p>
            <a:pP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23"/>
          <p:cNvSpPr/>
          <p:nvPr/>
        </p:nvSpPr>
        <p:spPr bwMode="auto">
          <a:xfrm flipV="1">
            <a:off x="7590395" y="4743145"/>
            <a:ext cx="2355421" cy="563408"/>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rgbClr val="5F5F5F"/>
          </a:solidFill>
          <a:ln>
            <a:noFill/>
          </a:ln>
        </p:spPr>
        <p:txBody>
          <a:bodyPr lIns="72585" tIns="36293" rIns="72585" bIns="36293"/>
          <a:lstStyle/>
          <a:p>
            <a:pP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Freeform 21"/>
          <p:cNvSpPr/>
          <p:nvPr/>
        </p:nvSpPr>
        <p:spPr bwMode="auto">
          <a:xfrm flipH="1">
            <a:off x="2248796" y="4724979"/>
            <a:ext cx="2355420" cy="563408"/>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rgbClr val="5F5F5F"/>
          </a:solidFill>
          <a:ln>
            <a:noFill/>
          </a:ln>
        </p:spPr>
        <p:txBody>
          <a:bodyPr lIns="72585" tIns="36293" rIns="72585" bIns="36293"/>
          <a:lstStyle/>
          <a:p>
            <a:pPr fontAlgn="auto">
              <a:spcBef>
                <a:spcPts val="0"/>
              </a:spcBef>
              <a:spcAft>
                <a:spcPts val="0"/>
              </a:spcAft>
              <a:defRPr/>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4861371" y="2414188"/>
            <a:ext cx="533400" cy="584775"/>
          </a:xfrm>
          <a:prstGeom prst="rect">
            <a:avLst/>
          </a:prstGeom>
          <a:noFill/>
        </p:spPr>
        <p:txBody>
          <a:bodyPr wrap="square" rtlCol="0">
            <a:spAutoFit/>
          </a:bodyPr>
          <a:lstStyle/>
          <a:p>
            <a:r>
              <a:rPr lang="zh-CN" altLang="en-US" sz="3200" dirty="0">
                <a:solidFill>
                  <a:schemeClr val="bg1"/>
                </a:solidFill>
                <a:latin typeface="汉仪南宫体简" panose="02010609000101010101" pitchFamily="49" charset="-122"/>
                <a:ea typeface="汉仪南宫体简" panose="02010609000101010101" pitchFamily="49" charset="-122"/>
              </a:rPr>
              <a:t>壹</a:t>
            </a:r>
            <a:endParaRPr lang="zh-CN" altLang="en-US" sz="3200" dirty="0">
              <a:solidFill>
                <a:schemeClr val="bg1"/>
              </a:solidFill>
              <a:latin typeface="汉仪南宫体简" panose="02010609000101010101" pitchFamily="49" charset="-122"/>
              <a:ea typeface="汉仪南宫体简" panose="02010609000101010101" pitchFamily="49" charset="-122"/>
            </a:endParaRPr>
          </a:p>
        </p:txBody>
      </p:sp>
      <p:sp>
        <p:nvSpPr>
          <p:cNvPr id="35" name="文本框 34"/>
          <p:cNvSpPr txBox="1"/>
          <p:nvPr/>
        </p:nvSpPr>
        <p:spPr>
          <a:xfrm>
            <a:off x="6731997" y="2432353"/>
            <a:ext cx="533400" cy="584775"/>
          </a:xfrm>
          <a:prstGeom prst="rect">
            <a:avLst/>
          </a:prstGeom>
          <a:noFill/>
        </p:spPr>
        <p:txBody>
          <a:bodyPr wrap="square" rtlCol="0">
            <a:spAutoFit/>
          </a:bodyPr>
          <a:lstStyle/>
          <a:p>
            <a:r>
              <a:rPr lang="zh-CN" altLang="en-US" sz="3200" dirty="0">
                <a:solidFill>
                  <a:schemeClr val="bg1"/>
                </a:solidFill>
                <a:latin typeface="汉仪南宫体简" panose="02010609000101010101" pitchFamily="49" charset="-122"/>
                <a:ea typeface="汉仪南宫体简" panose="02010609000101010101" pitchFamily="49" charset="-122"/>
              </a:rPr>
              <a:t>贰</a:t>
            </a:r>
            <a:endParaRPr lang="zh-CN" altLang="en-US" sz="3200" dirty="0">
              <a:solidFill>
                <a:schemeClr val="bg1"/>
              </a:solidFill>
              <a:latin typeface="汉仪南宫体简" panose="02010609000101010101" pitchFamily="49" charset="-122"/>
              <a:ea typeface="汉仪南宫体简" panose="02010609000101010101" pitchFamily="49" charset="-122"/>
            </a:endParaRPr>
          </a:p>
        </p:txBody>
      </p:sp>
      <p:sp>
        <p:nvSpPr>
          <p:cNvPr id="36" name="文本框 35"/>
          <p:cNvSpPr txBox="1"/>
          <p:nvPr/>
        </p:nvSpPr>
        <p:spPr>
          <a:xfrm>
            <a:off x="4861371" y="4153595"/>
            <a:ext cx="533400" cy="584775"/>
          </a:xfrm>
          <a:prstGeom prst="rect">
            <a:avLst/>
          </a:prstGeom>
          <a:noFill/>
        </p:spPr>
        <p:txBody>
          <a:bodyPr wrap="square" rtlCol="0">
            <a:spAutoFit/>
          </a:bodyPr>
          <a:lstStyle/>
          <a:p>
            <a:r>
              <a:rPr lang="zh-CN" altLang="en-US" sz="3200" dirty="0">
                <a:solidFill>
                  <a:schemeClr val="bg1"/>
                </a:solidFill>
                <a:latin typeface="汉仪南宫体简" panose="02010609000101010101" pitchFamily="49" charset="-122"/>
                <a:ea typeface="汉仪南宫体简" panose="02010609000101010101" pitchFamily="49" charset="-122"/>
              </a:rPr>
              <a:t>叁</a:t>
            </a:r>
            <a:endParaRPr lang="zh-CN" altLang="en-US" sz="3200" dirty="0">
              <a:solidFill>
                <a:schemeClr val="bg1"/>
              </a:solidFill>
              <a:latin typeface="汉仪南宫体简" panose="02010609000101010101" pitchFamily="49" charset="-122"/>
              <a:ea typeface="汉仪南宫体简" panose="02010609000101010101" pitchFamily="49" charset="-122"/>
            </a:endParaRPr>
          </a:p>
        </p:txBody>
      </p:sp>
      <p:sp>
        <p:nvSpPr>
          <p:cNvPr id="37" name="文本框 36"/>
          <p:cNvSpPr txBox="1"/>
          <p:nvPr/>
        </p:nvSpPr>
        <p:spPr>
          <a:xfrm>
            <a:off x="6731997" y="4171761"/>
            <a:ext cx="533400" cy="584775"/>
          </a:xfrm>
          <a:prstGeom prst="rect">
            <a:avLst/>
          </a:prstGeom>
          <a:noFill/>
        </p:spPr>
        <p:txBody>
          <a:bodyPr wrap="square" rtlCol="0">
            <a:spAutoFit/>
          </a:bodyPr>
          <a:lstStyle/>
          <a:p>
            <a:r>
              <a:rPr lang="zh-CN" altLang="en-US" sz="3200" dirty="0">
                <a:solidFill>
                  <a:schemeClr val="bg1"/>
                </a:solidFill>
                <a:latin typeface="汉仪南宫体简" panose="02010609000101010101" pitchFamily="49" charset="-122"/>
                <a:ea typeface="汉仪南宫体简" panose="02010609000101010101" pitchFamily="49" charset="-122"/>
              </a:rPr>
              <a:t>肆</a:t>
            </a:r>
            <a:endParaRPr lang="zh-CN" altLang="en-US" sz="3200" dirty="0">
              <a:solidFill>
                <a:schemeClr val="bg1"/>
              </a:solidFill>
              <a:latin typeface="汉仪南宫体简" panose="02010609000101010101" pitchFamily="49" charset="-122"/>
              <a:ea typeface="汉仪南宫体简" panose="02010609000101010101" pitchFamily="49" charset="-122"/>
            </a:endParaRPr>
          </a:p>
        </p:txBody>
      </p:sp>
      <p:grpSp>
        <p:nvGrpSpPr>
          <p:cNvPr id="40" name="组合 39"/>
          <p:cNvGrpSpPr/>
          <p:nvPr/>
        </p:nvGrpSpPr>
        <p:grpSpPr>
          <a:xfrm>
            <a:off x="8263358" y="1462726"/>
            <a:ext cx="3086100" cy="1463987"/>
            <a:chOff x="8612534" y="1120214"/>
            <a:chExt cx="3086100" cy="1463987"/>
          </a:xfrm>
        </p:grpSpPr>
        <p:sp>
          <p:nvSpPr>
            <p:cNvPr id="38" name="文本框 37"/>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39" name="文本框 38"/>
            <p:cNvSpPr txBox="1"/>
            <p:nvPr/>
          </p:nvSpPr>
          <p:spPr>
            <a:xfrm>
              <a:off x="8612535" y="1759808"/>
              <a:ext cx="3086099"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用户可以在计算机或投影仪上进行演示，也可以将幻灯片打印出来制成胶片用户可以在计算机或投影仪上进行演示</a:t>
              </a:r>
              <a:endParaRPr lang="zh-CN" altLang="en-US" sz="1100" dirty="0">
                <a:latin typeface="汉仪南宫体简" panose="02010609000101010101" pitchFamily="49" charset="-122"/>
                <a:ea typeface="汉仪南宫体简" panose="02010609000101010101" pitchFamily="49" charset="-122"/>
              </a:endParaRPr>
            </a:p>
          </p:txBody>
        </p:sp>
      </p:grpSp>
      <p:grpSp>
        <p:nvGrpSpPr>
          <p:cNvPr id="41" name="组合 40"/>
          <p:cNvGrpSpPr/>
          <p:nvPr/>
        </p:nvGrpSpPr>
        <p:grpSpPr>
          <a:xfrm>
            <a:off x="8277718" y="4190622"/>
            <a:ext cx="3086100" cy="1588025"/>
            <a:chOff x="8612534" y="1759808"/>
            <a:chExt cx="3086100" cy="1588025"/>
          </a:xfrm>
        </p:grpSpPr>
        <p:sp>
          <p:nvSpPr>
            <p:cNvPr id="42" name="文本框 41"/>
            <p:cNvSpPr txBox="1"/>
            <p:nvPr/>
          </p:nvSpPr>
          <p:spPr>
            <a:xfrm>
              <a:off x="8612534" y="2916946"/>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3" name="文本框 42"/>
            <p:cNvSpPr txBox="1"/>
            <p:nvPr/>
          </p:nvSpPr>
          <p:spPr>
            <a:xfrm>
              <a:off x="8612535" y="1759808"/>
              <a:ext cx="3086099"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用户可以在计算机或投影仪上进行演示，也可以将幻灯片打印出来制成胶片用户可以在计算机或投影仪上进行演示</a:t>
              </a:r>
              <a:endParaRPr lang="zh-CN" altLang="en-US" sz="1100" dirty="0">
                <a:latin typeface="汉仪南宫体简" panose="02010609000101010101" pitchFamily="49" charset="-122"/>
                <a:ea typeface="汉仪南宫体简" panose="02010609000101010101" pitchFamily="49" charset="-122"/>
              </a:endParaRPr>
            </a:p>
          </p:txBody>
        </p:sp>
      </p:grpSp>
      <p:grpSp>
        <p:nvGrpSpPr>
          <p:cNvPr id="44" name="组合 43"/>
          <p:cNvGrpSpPr/>
          <p:nvPr/>
        </p:nvGrpSpPr>
        <p:grpSpPr>
          <a:xfrm>
            <a:off x="828182" y="1444560"/>
            <a:ext cx="3086099" cy="1505402"/>
            <a:chOff x="8612535" y="1078799"/>
            <a:chExt cx="3086099" cy="1505402"/>
          </a:xfrm>
        </p:grpSpPr>
        <p:sp>
          <p:nvSpPr>
            <p:cNvPr id="45" name="文本框 44"/>
            <p:cNvSpPr txBox="1"/>
            <p:nvPr/>
          </p:nvSpPr>
          <p:spPr>
            <a:xfrm>
              <a:off x="10264122" y="1078799"/>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6" name="文本框 45"/>
            <p:cNvSpPr txBox="1"/>
            <p:nvPr/>
          </p:nvSpPr>
          <p:spPr>
            <a:xfrm>
              <a:off x="8612535" y="1759808"/>
              <a:ext cx="3086099" cy="824393"/>
            </a:xfrm>
            <a:prstGeom prst="rect">
              <a:avLst/>
            </a:prstGeom>
            <a:noFill/>
          </p:spPr>
          <p:txBody>
            <a:bodyPr wrap="square" rtlCol="0">
              <a:spAutoFit/>
            </a:bodyPr>
            <a:lstStyle/>
            <a:p>
              <a:pPr algn="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用户可以在计算机或投影仪上进行演示，也可以将幻灯片打印出来制成胶片用户可以在计算机或投影仪上进行演示</a:t>
              </a:r>
              <a:endParaRPr lang="zh-CN" altLang="en-US" sz="1100" dirty="0">
                <a:latin typeface="汉仪南宫体简" panose="02010609000101010101" pitchFamily="49" charset="-122"/>
                <a:ea typeface="汉仪南宫体简" panose="02010609000101010101" pitchFamily="49" charset="-122"/>
              </a:endParaRPr>
            </a:p>
          </p:txBody>
        </p:sp>
      </p:grpSp>
      <p:grpSp>
        <p:nvGrpSpPr>
          <p:cNvPr id="47" name="组合 46"/>
          <p:cNvGrpSpPr/>
          <p:nvPr/>
        </p:nvGrpSpPr>
        <p:grpSpPr>
          <a:xfrm>
            <a:off x="830296" y="4172456"/>
            <a:ext cx="3114494" cy="1594196"/>
            <a:chOff x="8612535" y="1759808"/>
            <a:chExt cx="3114494" cy="1594196"/>
          </a:xfrm>
        </p:grpSpPr>
        <p:sp>
          <p:nvSpPr>
            <p:cNvPr id="48" name="文本框 47"/>
            <p:cNvSpPr txBox="1"/>
            <p:nvPr/>
          </p:nvSpPr>
          <p:spPr>
            <a:xfrm>
              <a:off x="10336379" y="2923117"/>
              <a:ext cx="1390650" cy="430887"/>
            </a:xfrm>
            <a:prstGeom prst="rect">
              <a:avLst/>
            </a:prstGeom>
            <a:noFill/>
          </p:spPr>
          <p:txBody>
            <a:bodyPr wrap="square" rtlCol="0">
              <a:spAutoFit/>
            </a:bodyPr>
            <a:lstStyle/>
            <a:p>
              <a:pPr algn="r"/>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9" name="文本框 48"/>
            <p:cNvSpPr txBox="1"/>
            <p:nvPr/>
          </p:nvSpPr>
          <p:spPr>
            <a:xfrm>
              <a:off x="8612535" y="1759808"/>
              <a:ext cx="3086099" cy="824393"/>
            </a:xfrm>
            <a:prstGeom prst="rect">
              <a:avLst/>
            </a:prstGeom>
            <a:noFill/>
          </p:spPr>
          <p:txBody>
            <a:bodyPr wrap="square" rtlCol="0">
              <a:spAutoFit/>
            </a:bodyPr>
            <a:lstStyle/>
            <a:p>
              <a:pPr algn="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用户可以在计算机或投影仪上进行演示，也可以将幻灯片打印出来制成胶片用户可以在计算机或投影仪上进行演示</a:t>
              </a:r>
              <a:endParaRPr lang="zh-CN" altLang="en-US" sz="1100" dirty="0">
                <a:latin typeface="汉仪南宫体简" panose="02010609000101010101" pitchFamily="49" charset="-122"/>
                <a:ea typeface="汉仪南宫体简" panose="02010609000101010101" pitchFamily="49" charset="-122"/>
              </a:endParaRPr>
            </a:p>
          </p:txBody>
        </p:sp>
      </p:grpSp>
      <p:sp>
        <p:nvSpPr>
          <p:cNvPr id="2" name="平行四边形 1"/>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平行四边形 52"/>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pic>
        <p:nvPicPr>
          <p:cNvPr id="19461" name="图片 10"/>
          <p:cNvPicPr>
            <a:picLocks noChangeAspect="1"/>
          </p:cNvPicPr>
          <p:nvPr/>
        </p:nvPicPr>
        <p:blipFill>
          <a:blip r:embed="rId1"/>
          <a:srcRect b="41716"/>
          <a:stretch>
            <a:fillRect/>
          </a:stretch>
        </p:blipFill>
        <p:spPr>
          <a:xfrm>
            <a:off x="6024563" y="2149475"/>
            <a:ext cx="3768725" cy="1465263"/>
          </a:xfrm>
          <a:prstGeom prst="rect">
            <a:avLst/>
          </a:prstGeom>
          <a:noFill/>
          <a:ln w="9525">
            <a:noFill/>
          </a:ln>
        </p:spPr>
      </p:pic>
      <p:pic>
        <p:nvPicPr>
          <p:cNvPr id="19462" name="图片 11"/>
          <p:cNvPicPr>
            <a:picLocks noChangeAspect="1"/>
          </p:cNvPicPr>
          <p:nvPr/>
        </p:nvPicPr>
        <p:blipFill>
          <a:blip r:embed="rId2"/>
          <a:stretch>
            <a:fillRect/>
          </a:stretch>
        </p:blipFill>
        <p:spPr>
          <a:xfrm>
            <a:off x="6035675" y="3700463"/>
            <a:ext cx="3757613" cy="1470025"/>
          </a:xfrm>
          <a:prstGeom prst="rect">
            <a:avLst/>
          </a:prstGeom>
          <a:noFill/>
          <a:ln w="9525">
            <a:noFill/>
          </a:ln>
        </p:spPr>
      </p:pic>
      <p:grpSp>
        <p:nvGrpSpPr>
          <p:cNvPr id="19463" name="组合 12"/>
          <p:cNvGrpSpPr/>
          <p:nvPr/>
        </p:nvGrpSpPr>
        <p:grpSpPr>
          <a:xfrm>
            <a:off x="2463800" y="2149475"/>
            <a:ext cx="1689100" cy="1468438"/>
            <a:chOff x="1255190" y="1331088"/>
            <a:chExt cx="2252736" cy="1958901"/>
          </a:xfrm>
        </p:grpSpPr>
        <p:sp>
          <p:nvSpPr>
            <p:cNvPr id="105" name="矩形 104"/>
            <p:cNvSpPr/>
            <p:nvPr/>
          </p:nvSpPr>
          <p:spPr>
            <a:xfrm>
              <a:off x="1255190" y="1331088"/>
              <a:ext cx="2252736" cy="1958901"/>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106" name="组合 105"/>
            <p:cNvGrpSpPr/>
            <p:nvPr/>
          </p:nvGrpSpPr>
          <p:grpSpPr>
            <a:xfrm>
              <a:off x="2016812" y="1747149"/>
              <a:ext cx="714348" cy="714348"/>
              <a:chOff x="7743825" y="4329113"/>
              <a:chExt cx="203200" cy="203200"/>
            </a:xfrm>
            <a:solidFill>
              <a:schemeClr val="bg1"/>
            </a:solidFill>
          </p:grpSpPr>
          <p:sp>
            <p:nvSpPr>
              <p:cNvPr id="107" name="Freeform 442"/>
              <p:cNvSpPr/>
              <p:nvPr/>
            </p:nvSpPr>
            <p:spPr bwMode="auto">
              <a:xfrm>
                <a:off x="7832725" y="4405313"/>
                <a:ext cx="26987" cy="103188"/>
              </a:xfrm>
              <a:custGeom>
                <a:avLst/>
                <a:gdLst>
                  <a:gd name="T0" fmla="*/ 24 w 39"/>
                  <a:gd name="T1" fmla="*/ 0 h 146"/>
                  <a:gd name="T2" fmla="*/ 14 w 39"/>
                  <a:gd name="T3" fmla="*/ 0 h 146"/>
                  <a:gd name="T4" fmla="*/ 5 w 39"/>
                  <a:gd name="T5" fmla="*/ 118 h 146"/>
                  <a:gd name="T6" fmla="*/ 7 w 39"/>
                  <a:gd name="T7" fmla="*/ 140 h 146"/>
                  <a:gd name="T8" fmla="*/ 14 w 39"/>
                  <a:gd name="T9" fmla="*/ 145 h 146"/>
                  <a:gd name="T10" fmla="*/ 25 w 39"/>
                  <a:gd name="T11" fmla="*/ 145 h 146"/>
                  <a:gd name="T12" fmla="*/ 32 w 39"/>
                  <a:gd name="T13" fmla="*/ 140 h 146"/>
                  <a:gd name="T14" fmla="*/ 34 w 39"/>
                  <a:gd name="T15" fmla="*/ 118 h 146"/>
                  <a:gd name="T16" fmla="*/ 24 w 39"/>
                  <a:gd name="T1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46">
                    <a:moveTo>
                      <a:pt x="24" y="0"/>
                    </a:moveTo>
                    <a:cubicBezTo>
                      <a:pt x="14" y="0"/>
                      <a:pt x="14" y="0"/>
                      <a:pt x="14" y="0"/>
                    </a:cubicBezTo>
                    <a:cubicBezTo>
                      <a:pt x="5" y="118"/>
                      <a:pt x="5" y="118"/>
                      <a:pt x="5" y="118"/>
                    </a:cubicBezTo>
                    <a:cubicBezTo>
                      <a:pt x="0" y="125"/>
                      <a:pt x="1" y="134"/>
                      <a:pt x="7" y="140"/>
                    </a:cubicBezTo>
                    <a:cubicBezTo>
                      <a:pt x="9" y="142"/>
                      <a:pt x="11" y="144"/>
                      <a:pt x="14" y="145"/>
                    </a:cubicBezTo>
                    <a:cubicBezTo>
                      <a:pt x="17" y="146"/>
                      <a:pt x="21" y="146"/>
                      <a:pt x="25" y="145"/>
                    </a:cubicBezTo>
                    <a:cubicBezTo>
                      <a:pt x="28" y="144"/>
                      <a:pt x="30" y="142"/>
                      <a:pt x="32" y="140"/>
                    </a:cubicBezTo>
                    <a:cubicBezTo>
                      <a:pt x="38" y="134"/>
                      <a:pt x="39" y="125"/>
                      <a:pt x="34" y="118"/>
                    </a:cubicBez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08" name="Freeform 443"/>
              <p:cNvSpPr/>
              <p:nvPr/>
            </p:nvSpPr>
            <p:spPr bwMode="auto">
              <a:xfrm>
                <a:off x="7840663" y="4354513"/>
                <a:ext cx="9525" cy="22225"/>
              </a:xfrm>
              <a:custGeom>
                <a:avLst/>
                <a:gdLst>
                  <a:gd name="T0" fmla="*/ 6 w 6"/>
                  <a:gd name="T1" fmla="*/ 0 h 14"/>
                  <a:gd name="T2" fmla="*/ 6 w 6"/>
                  <a:gd name="T3" fmla="*/ 0 h 14"/>
                  <a:gd name="T4" fmla="*/ 0 w 6"/>
                  <a:gd name="T5" fmla="*/ 0 h 14"/>
                  <a:gd name="T6" fmla="*/ 0 w 6"/>
                  <a:gd name="T7" fmla="*/ 0 h 14"/>
                  <a:gd name="T8" fmla="*/ 0 w 6"/>
                  <a:gd name="T9" fmla="*/ 14 h 14"/>
                  <a:gd name="T10" fmla="*/ 6 w 6"/>
                  <a:gd name="T11" fmla="*/ 14 h 14"/>
                  <a:gd name="T12" fmla="*/ 6 w 6"/>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6" h="14">
                    <a:moveTo>
                      <a:pt x="6" y="0"/>
                    </a:moveTo>
                    <a:lnTo>
                      <a:pt x="6" y="0"/>
                    </a:lnTo>
                    <a:lnTo>
                      <a:pt x="0" y="0"/>
                    </a:lnTo>
                    <a:lnTo>
                      <a:pt x="0" y="0"/>
                    </a:lnTo>
                    <a:lnTo>
                      <a:pt x="0" y="14"/>
                    </a:lnTo>
                    <a:lnTo>
                      <a:pt x="6" y="14"/>
                    </a:ln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09" name="Freeform 444"/>
              <p:cNvSpPr/>
              <p:nvPr/>
            </p:nvSpPr>
            <p:spPr bwMode="auto">
              <a:xfrm>
                <a:off x="7877175" y="4373563"/>
                <a:ext cx="23812" cy="23813"/>
              </a:xfrm>
              <a:custGeom>
                <a:avLst/>
                <a:gdLst>
                  <a:gd name="T0" fmla="*/ 10 w 15"/>
                  <a:gd name="T1" fmla="*/ 0 h 15"/>
                  <a:gd name="T2" fmla="*/ 0 w 15"/>
                  <a:gd name="T3" fmla="*/ 11 h 15"/>
                  <a:gd name="T4" fmla="*/ 4 w 15"/>
                  <a:gd name="T5" fmla="*/ 15 h 15"/>
                  <a:gd name="T6" fmla="*/ 15 w 15"/>
                  <a:gd name="T7" fmla="*/ 5 h 15"/>
                  <a:gd name="T8" fmla="*/ 10 w 15"/>
                  <a:gd name="T9" fmla="*/ 0 h 15"/>
                </a:gdLst>
                <a:ahLst/>
                <a:cxnLst>
                  <a:cxn ang="0">
                    <a:pos x="T0" y="T1"/>
                  </a:cxn>
                  <a:cxn ang="0">
                    <a:pos x="T2" y="T3"/>
                  </a:cxn>
                  <a:cxn ang="0">
                    <a:pos x="T4" y="T5"/>
                  </a:cxn>
                  <a:cxn ang="0">
                    <a:pos x="T6" y="T7"/>
                  </a:cxn>
                  <a:cxn ang="0">
                    <a:pos x="T8" y="T9"/>
                  </a:cxn>
                </a:cxnLst>
                <a:rect l="0" t="0" r="r" b="b"/>
                <a:pathLst>
                  <a:path w="15" h="15">
                    <a:moveTo>
                      <a:pt x="10" y="0"/>
                    </a:moveTo>
                    <a:lnTo>
                      <a:pt x="0" y="11"/>
                    </a:lnTo>
                    <a:lnTo>
                      <a:pt x="4" y="15"/>
                    </a:lnTo>
                    <a:lnTo>
                      <a:pt x="15" y="5"/>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10" name="Rectangle 445"/>
              <p:cNvSpPr>
                <a:spLocks noChangeArrowheads="1"/>
              </p:cNvSpPr>
              <p:nvPr/>
            </p:nvSpPr>
            <p:spPr bwMode="auto">
              <a:xfrm>
                <a:off x="7896225" y="4418013"/>
                <a:ext cx="2222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11" name="Rectangle 446"/>
              <p:cNvSpPr>
                <a:spLocks noChangeArrowheads="1"/>
              </p:cNvSpPr>
              <p:nvPr/>
            </p:nvSpPr>
            <p:spPr bwMode="auto">
              <a:xfrm>
                <a:off x="7772400" y="4418013"/>
                <a:ext cx="22225" cy="79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12" name="Freeform 447"/>
              <p:cNvSpPr/>
              <p:nvPr/>
            </p:nvSpPr>
            <p:spPr bwMode="auto">
              <a:xfrm>
                <a:off x="7791450" y="4373563"/>
                <a:ext cx="22225" cy="23813"/>
              </a:xfrm>
              <a:custGeom>
                <a:avLst/>
                <a:gdLst>
                  <a:gd name="T0" fmla="*/ 0 w 14"/>
                  <a:gd name="T1" fmla="*/ 5 h 15"/>
                  <a:gd name="T2" fmla="*/ 10 w 14"/>
                  <a:gd name="T3" fmla="*/ 15 h 15"/>
                  <a:gd name="T4" fmla="*/ 14 w 14"/>
                  <a:gd name="T5" fmla="*/ 11 h 15"/>
                  <a:gd name="T6" fmla="*/ 4 w 14"/>
                  <a:gd name="T7" fmla="*/ 0 h 15"/>
                  <a:gd name="T8" fmla="*/ 0 w 14"/>
                  <a:gd name="T9" fmla="*/ 5 h 15"/>
                </a:gdLst>
                <a:ahLst/>
                <a:cxnLst>
                  <a:cxn ang="0">
                    <a:pos x="T0" y="T1"/>
                  </a:cxn>
                  <a:cxn ang="0">
                    <a:pos x="T2" y="T3"/>
                  </a:cxn>
                  <a:cxn ang="0">
                    <a:pos x="T4" y="T5"/>
                  </a:cxn>
                  <a:cxn ang="0">
                    <a:pos x="T6" y="T7"/>
                  </a:cxn>
                  <a:cxn ang="0">
                    <a:pos x="T8" y="T9"/>
                  </a:cxn>
                </a:cxnLst>
                <a:rect l="0" t="0" r="r" b="b"/>
                <a:pathLst>
                  <a:path w="14" h="15">
                    <a:moveTo>
                      <a:pt x="0" y="5"/>
                    </a:moveTo>
                    <a:lnTo>
                      <a:pt x="10" y="15"/>
                    </a:lnTo>
                    <a:lnTo>
                      <a:pt x="14" y="11"/>
                    </a:lnTo>
                    <a:lnTo>
                      <a:pt x="4"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13" name="Freeform 448"/>
              <p:cNvSpPr>
                <a:spLocks noEditPoints="1"/>
              </p:cNvSpPr>
              <p:nvPr/>
            </p:nvSpPr>
            <p:spPr bwMode="auto">
              <a:xfrm>
                <a:off x="7743825" y="4329113"/>
                <a:ext cx="203200" cy="203200"/>
              </a:xfrm>
              <a:custGeom>
                <a:avLst/>
                <a:gdLst>
                  <a:gd name="T0" fmla="*/ 144 w 288"/>
                  <a:gd name="T1" fmla="*/ 0 h 288"/>
                  <a:gd name="T2" fmla="*/ 0 w 288"/>
                  <a:gd name="T3" fmla="*/ 144 h 288"/>
                  <a:gd name="T4" fmla="*/ 17 w 288"/>
                  <a:gd name="T5" fmla="*/ 212 h 288"/>
                  <a:gd name="T6" fmla="*/ 77 w 288"/>
                  <a:gd name="T7" fmla="*/ 272 h 288"/>
                  <a:gd name="T8" fmla="*/ 144 w 288"/>
                  <a:gd name="T9" fmla="*/ 288 h 288"/>
                  <a:gd name="T10" fmla="*/ 213 w 288"/>
                  <a:gd name="T11" fmla="*/ 271 h 288"/>
                  <a:gd name="T12" fmla="*/ 272 w 288"/>
                  <a:gd name="T13" fmla="*/ 210 h 288"/>
                  <a:gd name="T14" fmla="*/ 288 w 288"/>
                  <a:gd name="T15" fmla="*/ 144 h 288"/>
                  <a:gd name="T16" fmla="*/ 144 w 288"/>
                  <a:gd name="T17" fmla="*/ 0 h 288"/>
                  <a:gd name="T18" fmla="*/ 258 w 288"/>
                  <a:gd name="T19" fmla="*/ 203 h 288"/>
                  <a:gd name="T20" fmla="*/ 205 w 288"/>
                  <a:gd name="T21" fmla="*/ 257 h 288"/>
                  <a:gd name="T22" fmla="*/ 144 w 288"/>
                  <a:gd name="T23" fmla="*/ 272 h 288"/>
                  <a:gd name="T24" fmla="*/ 85 w 288"/>
                  <a:gd name="T25" fmla="*/ 258 h 288"/>
                  <a:gd name="T26" fmla="*/ 31 w 288"/>
                  <a:gd name="T27" fmla="*/ 204 h 288"/>
                  <a:gd name="T28" fmla="*/ 16 w 288"/>
                  <a:gd name="T29" fmla="*/ 144 h 288"/>
                  <a:gd name="T30" fmla="*/ 144 w 288"/>
                  <a:gd name="T31" fmla="*/ 16 h 288"/>
                  <a:gd name="T32" fmla="*/ 272 w 288"/>
                  <a:gd name="T33" fmla="*/ 144 h 288"/>
                  <a:gd name="T34" fmla="*/ 258 w 288"/>
                  <a:gd name="T35" fmla="*/ 20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88">
                    <a:moveTo>
                      <a:pt x="144" y="0"/>
                    </a:moveTo>
                    <a:cubicBezTo>
                      <a:pt x="64" y="0"/>
                      <a:pt x="0" y="65"/>
                      <a:pt x="0" y="144"/>
                    </a:cubicBezTo>
                    <a:cubicBezTo>
                      <a:pt x="0" y="169"/>
                      <a:pt x="6" y="192"/>
                      <a:pt x="17" y="212"/>
                    </a:cubicBezTo>
                    <a:cubicBezTo>
                      <a:pt x="31" y="237"/>
                      <a:pt x="52" y="258"/>
                      <a:pt x="77" y="272"/>
                    </a:cubicBezTo>
                    <a:cubicBezTo>
                      <a:pt x="97" y="282"/>
                      <a:pt x="120" y="288"/>
                      <a:pt x="144" y="288"/>
                    </a:cubicBezTo>
                    <a:cubicBezTo>
                      <a:pt x="169" y="288"/>
                      <a:pt x="192" y="282"/>
                      <a:pt x="213" y="271"/>
                    </a:cubicBezTo>
                    <a:cubicBezTo>
                      <a:pt x="238" y="257"/>
                      <a:pt x="259" y="236"/>
                      <a:pt x="272" y="210"/>
                    </a:cubicBezTo>
                    <a:cubicBezTo>
                      <a:pt x="282" y="190"/>
                      <a:pt x="288" y="168"/>
                      <a:pt x="288" y="144"/>
                    </a:cubicBezTo>
                    <a:cubicBezTo>
                      <a:pt x="288" y="65"/>
                      <a:pt x="224" y="0"/>
                      <a:pt x="144" y="0"/>
                    </a:cubicBezTo>
                    <a:close/>
                    <a:moveTo>
                      <a:pt x="258" y="203"/>
                    </a:moveTo>
                    <a:cubicBezTo>
                      <a:pt x="246" y="226"/>
                      <a:pt x="228" y="244"/>
                      <a:pt x="205" y="257"/>
                    </a:cubicBezTo>
                    <a:cubicBezTo>
                      <a:pt x="186" y="267"/>
                      <a:pt x="165" y="272"/>
                      <a:pt x="144" y="272"/>
                    </a:cubicBezTo>
                    <a:cubicBezTo>
                      <a:pt x="123" y="272"/>
                      <a:pt x="103" y="267"/>
                      <a:pt x="85" y="258"/>
                    </a:cubicBezTo>
                    <a:cubicBezTo>
                      <a:pt x="62" y="246"/>
                      <a:pt x="43" y="227"/>
                      <a:pt x="31" y="204"/>
                    </a:cubicBezTo>
                    <a:cubicBezTo>
                      <a:pt x="21" y="186"/>
                      <a:pt x="16" y="165"/>
                      <a:pt x="16" y="144"/>
                    </a:cubicBezTo>
                    <a:cubicBezTo>
                      <a:pt x="16" y="74"/>
                      <a:pt x="73" y="16"/>
                      <a:pt x="144" y="16"/>
                    </a:cubicBezTo>
                    <a:cubicBezTo>
                      <a:pt x="215" y="16"/>
                      <a:pt x="272" y="74"/>
                      <a:pt x="272" y="144"/>
                    </a:cubicBezTo>
                    <a:cubicBezTo>
                      <a:pt x="272" y="165"/>
                      <a:pt x="267" y="184"/>
                      <a:pt x="258" y="2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grpSp>
        <p:sp>
          <p:nvSpPr>
            <p:cNvPr id="19480" name="文本框 15"/>
            <p:cNvSpPr txBox="1"/>
            <p:nvPr/>
          </p:nvSpPr>
          <p:spPr>
            <a:xfrm>
              <a:off x="1678655" y="2591902"/>
              <a:ext cx="1491113" cy="492443"/>
            </a:xfrm>
            <a:prstGeom prst="rect">
              <a:avLst/>
            </a:prstGeom>
            <a:noFill/>
            <a:ln w="9525">
              <a:noFill/>
            </a:ln>
          </p:spPr>
          <p:txBody>
            <a:bodyPr>
              <a:spAutoFit/>
            </a:bodyPr>
            <a:p>
              <a:pPr eaLnBrk="1" hangingPunct="1"/>
              <a:r>
                <a:rPr lang="zh-CN" altLang="en-US" dirty="0">
                  <a:solidFill>
                    <a:srgbClr val="FFFFFF"/>
                  </a:solidFill>
                  <a:latin typeface="微软雅黑" panose="020B0503020204020204" pitchFamily="34" charset="-122"/>
                  <a:ea typeface="微软雅黑" panose="020B0503020204020204" pitchFamily="34" charset="-122"/>
                </a:rPr>
                <a:t>添加标题</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19464" name="组合 23"/>
          <p:cNvGrpSpPr/>
          <p:nvPr/>
        </p:nvGrpSpPr>
        <p:grpSpPr>
          <a:xfrm>
            <a:off x="4249738" y="2149475"/>
            <a:ext cx="1689100" cy="1468438"/>
            <a:chOff x="3636003" y="1331089"/>
            <a:chExt cx="2252736" cy="1958901"/>
          </a:xfrm>
        </p:grpSpPr>
        <p:sp>
          <p:nvSpPr>
            <p:cNvPr id="114" name="矩形 113"/>
            <p:cNvSpPr/>
            <p:nvPr/>
          </p:nvSpPr>
          <p:spPr>
            <a:xfrm>
              <a:off x="3636003" y="1331089"/>
              <a:ext cx="2252736" cy="1958901"/>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19475" name="组合 25"/>
            <p:cNvGrpSpPr/>
            <p:nvPr/>
          </p:nvGrpSpPr>
          <p:grpSpPr>
            <a:xfrm>
              <a:off x="4028389" y="1836443"/>
              <a:ext cx="1491113" cy="1247900"/>
              <a:chOff x="4028389" y="1836443"/>
              <a:chExt cx="1491113" cy="1247900"/>
            </a:xfrm>
          </p:grpSpPr>
          <p:grpSp>
            <p:nvGrpSpPr>
              <p:cNvPr id="115" name="组合 114"/>
              <p:cNvGrpSpPr/>
              <p:nvPr/>
            </p:nvGrpSpPr>
            <p:grpSpPr>
              <a:xfrm>
                <a:off x="4379096" y="1836443"/>
                <a:ext cx="766551" cy="672203"/>
                <a:chOff x="2444750" y="5567363"/>
                <a:chExt cx="206375" cy="180974"/>
              </a:xfrm>
              <a:solidFill>
                <a:schemeClr val="bg1"/>
              </a:solidFill>
            </p:grpSpPr>
            <p:sp>
              <p:nvSpPr>
                <p:cNvPr id="116" name="Freeform 703"/>
                <p:cNvSpPr/>
                <p:nvPr/>
              </p:nvSpPr>
              <p:spPr bwMode="auto">
                <a:xfrm>
                  <a:off x="2497138" y="5597525"/>
                  <a:ext cx="153987" cy="150812"/>
                </a:xfrm>
                <a:custGeom>
                  <a:avLst/>
                  <a:gdLst>
                    <a:gd name="T0" fmla="*/ 217 w 217"/>
                    <a:gd name="T1" fmla="*/ 126 h 212"/>
                    <a:gd name="T2" fmla="*/ 217 w 217"/>
                    <a:gd name="T3" fmla="*/ 43 h 212"/>
                    <a:gd name="T4" fmla="*/ 178 w 217"/>
                    <a:gd name="T5" fmla="*/ 0 h 212"/>
                    <a:gd name="T6" fmla="*/ 178 w 217"/>
                    <a:gd name="T7" fmla="*/ 82 h 212"/>
                    <a:gd name="T8" fmla="*/ 115 w 217"/>
                    <a:gd name="T9" fmla="*/ 145 h 212"/>
                    <a:gd name="T10" fmla="*/ 19 w 217"/>
                    <a:gd name="T11" fmla="*/ 145 h 212"/>
                    <a:gd name="T12" fmla="*/ 0 w 217"/>
                    <a:gd name="T13" fmla="*/ 160 h 212"/>
                    <a:gd name="T14" fmla="*/ 27 w 217"/>
                    <a:gd name="T15" fmla="*/ 169 h 212"/>
                    <a:gd name="T16" fmla="*/ 131 w 217"/>
                    <a:gd name="T17" fmla="*/ 169 h 212"/>
                    <a:gd name="T18" fmla="*/ 208 w 217"/>
                    <a:gd name="T19" fmla="*/ 197 h 212"/>
                    <a:gd name="T20" fmla="*/ 185 w 217"/>
                    <a:gd name="T21" fmla="*/ 168 h 212"/>
                    <a:gd name="T22" fmla="*/ 217 w 217"/>
                    <a:gd name="T23" fmla="*/ 12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7" h="212">
                      <a:moveTo>
                        <a:pt x="217" y="126"/>
                      </a:moveTo>
                      <a:cubicBezTo>
                        <a:pt x="217" y="43"/>
                        <a:pt x="217" y="43"/>
                        <a:pt x="217" y="43"/>
                      </a:cubicBezTo>
                      <a:cubicBezTo>
                        <a:pt x="217" y="21"/>
                        <a:pt x="200" y="2"/>
                        <a:pt x="178" y="0"/>
                      </a:cubicBezTo>
                      <a:cubicBezTo>
                        <a:pt x="178" y="82"/>
                        <a:pt x="178" y="82"/>
                        <a:pt x="178" y="82"/>
                      </a:cubicBezTo>
                      <a:cubicBezTo>
                        <a:pt x="178" y="117"/>
                        <a:pt x="150" y="145"/>
                        <a:pt x="115" y="145"/>
                      </a:cubicBezTo>
                      <a:cubicBezTo>
                        <a:pt x="19" y="145"/>
                        <a:pt x="19" y="145"/>
                        <a:pt x="19" y="145"/>
                      </a:cubicBezTo>
                      <a:cubicBezTo>
                        <a:pt x="12" y="151"/>
                        <a:pt x="6" y="156"/>
                        <a:pt x="0" y="160"/>
                      </a:cubicBezTo>
                      <a:cubicBezTo>
                        <a:pt x="7" y="166"/>
                        <a:pt x="16" y="169"/>
                        <a:pt x="27" y="169"/>
                      </a:cubicBezTo>
                      <a:cubicBezTo>
                        <a:pt x="131" y="169"/>
                        <a:pt x="131" y="169"/>
                        <a:pt x="131" y="169"/>
                      </a:cubicBezTo>
                      <a:cubicBezTo>
                        <a:pt x="172" y="212"/>
                        <a:pt x="217" y="203"/>
                        <a:pt x="208" y="197"/>
                      </a:cubicBezTo>
                      <a:cubicBezTo>
                        <a:pt x="195" y="187"/>
                        <a:pt x="188" y="177"/>
                        <a:pt x="185" y="168"/>
                      </a:cubicBezTo>
                      <a:cubicBezTo>
                        <a:pt x="203" y="163"/>
                        <a:pt x="217" y="146"/>
                        <a:pt x="217"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17" name="Freeform 704"/>
                <p:cNvSpPr/>
                <p:nvPr/>
              </p:nvSpPr>
              <p:spPr bwMode="auto">
                <a:xfrm>
                  <a:off x="2444750" y="5567363"/>
                  <a:ext cx="165100" cy="142875"/>
                </a:xfrm>
                <a:custGeom>
                  <a:avLst/>
                  <a:gdLst>
                    <a:gd name="T0" fmla="*/ 234 w 234"/>
                    <a:gd name="T1" fmla="*/ 126 h 202"/>
                    <a:gd name="T2" fmla="*/ 234 w 234"/>
                    <a:gd name="T3" fmla="*/ 43 h 202"/>
                    <a:gd name="T4" fmla="*/ 190 w 234"/>
                    <a:gd name="T5" fmla="*/ 0 h 202"/>
                    <a:gd name="T6" fmla="*/ 43 w 234"/>
                    <a:gd name="T7" fmla="*/ 0 h 202"/>
                    <a:gd name="T8" fmla="*/ 0 w 234"/>
                    <a:gd name="T9" fmla="*/ 43 h 202"/>
                    <a:gd name="T10" fmla="*/ 0 w 234"/>
                    <a:gd name="T11" fmla="*/ 126 h 202"/>
                    <a:gd name="T12" fmla="*/ 32 w 234"/>
                    <a:gd name="T13" fmla="*/ 168 h 202"/>
                    <a:gd name="T14" fmla="*/ 9 w 234"/>
                    <a:gd name="T15" fmla="*/ 197 h 202"/>
                    <a:gd name="T16" fmla="*/ 20 w 234"/>
                    <a:gd name="T17" fmla="*/ 202 h 202"/>
                    <a:gd name="T18" fmla="*/ 86 w 234"/>
                    <a:gd name="T19" fmla="*/ 170 h 202"/>
                    <a:gd name="T20" fmla="*/ 190 w 234"/>
                    <a:gd name="T21" fmla="*/ 170 h 202"/>
                    <a:gd name="T22" fmla="*/ 234 w 234"/>
                    <a:gd name="T23" fmla="*/ 126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4" h="202">
                      <a:moveTo>
                        <a:pt x="234" y="126"/>
                      </a:moveTo>
                      <a:cubicBezTo>
                        <a:pt x="234" y="43"/>
                        <a:pt x="234" y="43"/>
                        <a:pt x="234" y="43"/>
                      </a:cubicBezTo>
                      <a:cubicBezTo>
                        <a:pt x="234" y="19"/>
                        <a:pt x="214" y="0"/>
                        <a:pt x="190" y="0"/>
                      </a:cubicBezTo>
                      <a:cubicBezTo>
                        <a:pt x="43" y="0"/>
                        <a:pt x="43" y="0"/>
                        <a:pt x="43" y="0"/>
                      </a:cubicBezTo>
                      <a:cubicBezTo>
                        <a:pt x="19" y="0"/>
                        <a:pt x="0" y="19"/>
                        <a:pt x="0" y="43"/>
                      </a:cubicBezTo>
                      <a:cubicBezTo>
                        <a:pt x="0" y="126"/>
                        <a:pt x="0" y="126"/>
                        <a:pt x="0" y="126"/>
                      </a:cubicBezTo>
                      <a:cubicBezTo>
                        <a:pt x="0" y="146"/>
                        <a:pt x="14" y="163"/>
                        <a:pt x="32" y="168"/>
                      </a:cubicBezTo>
                      <a:cubicBezTo>
                        <a:pt x="29" y="177"/>
                        <a:pt x="22" y="187"/>
                        <a:pt x="9" y="197"/>
                      </a:cubicBezTo>
                      <a:cubicBezTo>
                        <a:pt x="6" y="199"/>
                        <a:pt x="10" y="202"/>
                        <a:pt x="20" y="202"/>
                      </a:cubicBezTo>
                      <a:cubicBezTo>
                        <a:pt x="35" y="202"/>
                        <a:pt x="61" y="195"/>
                        <a:pt x="86" y="170"/>
                      </a:cubicBezTo>
                      <a:cubicBezTo>
                        <a:pt x="190" y="170"/>
                        <a:pt x="190" y="170"/>
                        <a:pt x="190" y="170"/>
                      </a:cubicBezTo>
                      <a:cubicBezTo>
                        <a:pt x="214" y="170"/>
                        <a:pt x="234" y="150"/>
                        <a:pt x="234"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grpSp>
          <p:sp>
            <p:nvSpPr>
              <p:cNvPr id="19477" name="文本框 27"/>
              <p:cNvSpPr txBox="1"/>
              <p:nvPr/>
            </p:nvSpPr>
            <p:spPr>
              <a:xfrm>
                <a:off x="4028389" y="2591901"/>
                <a:ext cx="1491113" cy="492442"/>
              </a:xfrm>
              <a:prstGeom prst="rect">
                <a:avLst/>
              </a:prstGeom>
              <a:noFill/>
              <a:ln w="9525">
                <a:noFill/>
              </a:ln>
            </p:spPr>
            <p:txBody>
              <a:bodyPr>
                <a:spAutoFit/>
              </a:bodyPr>
              <a:p>
                <a:pPr eaLnBrk="1" hangingPunct="1"/>
                <a:r>
                  <a:rPr lang="zh-CN" altLang="en-US" dirty="0">
                    <a:solidFill>
                      <a:srgbClr val="FFFFFF"/>
                    </a:solidFill>
                    <a:latin typeface="微软雅黑" panose="020B0503020204020204" pitchFamily="34" charset="-122"/>
                    <a:ea typeface="微软雅黑" panose="020B0503020204020204" pitchFamily="34" charset="-122"/>
                  </a:rPr>
                  <a:t>添加标题</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grpSp>
        <p:nvGrpSpPr>
          <p:cNvPr id="19465" name="组合 30"/>
          <p:cNvGrpSpPr/>
          <p:nvPr/>
        </p:nvGrpSpPr>
        <p:grpSpPr>
          <a:xfrm>
            <a:off x="2463800" y="3700463"/>
            <a:ext cx="1689100" cy="1470025"/>
            <a:chOff x="1255190" y="3400178"/>
            <a:chExt cx="2252736" cy="1958901"/>
          </a:xfrm>
        </p:grpSpPr>
        <p:sp>
          <p:nvSpPr>
            <p:cNvPr id="118" name="矩形 117"/>
            <p:cNvSpPr/>
            <p:nvPr/>
          </p:nvSpPr>
          <p:spPr>
            <a:xfrm>
              <a:off x="1255190" y="3400178"/>
              <a:ext cx="2252736" cy="1958901"/>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119" name="组合 118"/>
            <p:cNvGrpSpPr/>
            <p:nvPr/>
          </p:nvGrpSpPr>
          <p:grpSpPr>
            <a:xfrm>
              <a:off x="1984958" y="3804601"/>
              <a:ext cx="746202" cy="746202"/>
              <a:chOff x="5707063" y="5959475"/>
              <a:chExt cx="203200" cy="203200"/>
            </a:xfrm>
            <a:solidFill>
              <a:schemeClr val="bg1"/>
            </a:solidFill>
          </p:grpSpPr>
          <p:sp>
            <p:nvSpPr>
              <p:cNvPr id="120" name="Freeform 70"/>
              <p:cNvSpPr>
                <a:spLocks noEditPoints="1"/>
              </p:cNvSpPr>
              <p:nvPr/>
            </p:nvSpPr>
            <p:spPr bwMode="auto">
              <a:xfrm>
                <a:off x="5707063" y="6010275"/>
                <a:ext cx="152400" cy="152400"/>
              </a:xfrm>
              <a:custGeom>
                <a:avLst/>
                <a:gdLst>
                  <a:gd name="T0" fmla="*/ 215 w 216"/>
                  <a:gd name="T1" fmla="*/ 83 h 216"/>
                  <a:gd name="T2" fmla="*/ 190 w 216"/>
                  <a:gd name="T3" fmla="*/ 83 h 216"/>
                  <a:gd name="T4" fmla="*/ 183 w 216"/>
                  <a:gd name="T5" fmla="*/ 66 h 216"/>
                  <a:gd name="T6" fmla="*/ 201 w 216"/>
                  <a:gd name="T7" fmla="*/ 49 h 216"/>
                  <a:gd name="T8" fmla="*/ 201 w 216"/>
                  <a:gd name="T9" fmla="*/ 48 h 216"/>
                  <a:gd name="T10" fmla="*/ 184 w 216"/>
                  <a:gd name="T11" fmla="*/ 31 h 216"/>
                  <a:gd name="T12" fmla="*/ 167 w 216"/>
                  <a:gd name="T13" fmla="*/ 15 h 216"/>
                  <a:gd name="T14" fmla="*/ 166 w 216"/>
                  <a:gd name="T15" fmla="*/ 15 h 216"/>
                  <a:gd name="T16" fmla="*/ 149 w 216"/>
                  <a:gd name="T17" fmla="*/ 32 h 216"/>
                  <a:gd name="T18" fmla="*/ 132 w 216"/>
                  <a:gd name="T19" fmla="*/ 25 h 216"/>
                  <a:gd name="T20" fmla="*/ 132 w 216"/>
                  <a:gd name="T21" fmla="*/ 0 h 216"/>
                  <a:gd name="T22" fmla="*/ 131 w 216"/>
                  <a:gd name="T23" fmla="*/ 0 h 216"/>
                  <a:gd name="T24" fmla="*/ 108 w 216"/>
                  <a:gd name="T25" fmla="*/ 0 h 216"/>
                  <a:gd name="T26" fmla="*/ 84 w 216"/>
                  <a:gd name="T27" fmla="*/ 0 h 216"/>
                  <a:gd name="T28" fmla="*/ 83 w 216"/>
                  <a:gd name="T29" fmla="*/ 0 h 216"/>
                  <a:gd name="T30" fmla="*/ 83 w 216"/>
                  <a:gd name="T31" fmla="*/ 25 h 216"/>
                  <a:gd name="T32" fmla="*/ 67 w 216"/>
                  <a:gd name="T33" fmla="*/ 32 h 216"/>
                  <a:gd name="T34" fmla="*/ 49 w 216"/>
                  <a:gd name="T35" fmla="*/ 15 h 216"/>
                  <a:gd name="T36" fmla="*/ 48 w 216"/>
                  <a:gd name="T37" fmla="*/ 15 h 216"/>
                  <a:gd name="T38" fmla="*/ 31 w 216"/>
                  <a:gd name="T39" fmla="*/ 31 h 216"/>
                  <a:gd name="T40" fmla="*/ 15 w 216"/>
                  <a:gd name="T41" fmla="*/ 48 h 216"/>
                  <a:gd name="T42" fmla="*/ 15 w 216"/>
                  <a:gd name="T43" fmla="*/ 49 h 216"/>
                  <a:gd name="T44" fmla="*/ 32 w 216"/>
                  <a:gd name="T45" fmla="*/ 66 h 216"/>
                  <a:gd name="T46" fmla="*/ 25 w 216"/>
                  <a:gd name="T47" fmla="*/ 83 h 216"/>
                  <a:gd name="T48" fmla="*/ 1 w 216"/>
                  <a:gd name="T49" fmla="*/ 83 h 216"/>
                  <a:gd name="T50" fmla="*/ 0 w 216"/>
                  <a:gd name="T51" fmla="*/ 84 h 216"/>
                  <a:gd name="T52" fmla="*/ 0 w 216"/>
                  <a:gd name="T53" fmla="*/ 108 h 216"/>
                  <a:gd name="T54" fmla="*/ 0 w 216"/>
                  <a:gd name="T55" fmla="*/ 131 h 216"/>
                  <a:gd name="T56" fmla="*/ 1 w 216"/>
                  <a:gd name="T57" fmla="*/ 132 h 216"/>
                  <a:gd name="T58" fmla="*/ 25 w 216"/>
                  <a:gd name="T59" fmla="*/ 132 h 216"/>
                  <a:gd name="T60" fmla="*/ 32 w 216"/>
                  <a:gd name="T61" fmla="*/ 149 h 216"/>
                  <a:gd name="T62" fmla="*/ 15 w 216"/>
                  <a:gd name="T63" fmla="*/ 166 h 216"/>
                  <a:gd name="T64" fmla="*/ 15 w 216"/>
                  <a:gd name="T65" fmla="*/ 167 h 216"/>
                  <a:gd name="T66" fmla="*/ 31 w 216"/>
                  <a:gd name="T67" fmla="*/ 184 h 216"/>
                  <a:gd name="T68" fmla="*/ 48 w 216"/>
                  <a:gd name="T69" fmla="*/ 201 h 216"/>
                  <a:gd name="T70" fmla="*/ 49 w 216"/>
                  <a:gd name="T71" fmla="*/ 201 h 216"/>
                  <a:gd name="T72" fmla="*/ 67 w 216"/>
                  <a:gd name="T73" fmla="*/ 183 h 216"/>
                  <a:gd name="T74" fmla="*/ 83 w 216"/>
                  <a:gd name="T75" fmla="*/ 190 h 216"/>
                  <a:gd name="T76" fmla="*/ 83 w 216"/>
                  <a:gd name="T77" fmla="*/ 215 h 216"/>
                  <a:gd name="T78" fmla="*/ 84 w 216"/>
                  <a:gd name="T79" fmla="*/ 216 h 216"/>
                  <a:gd name="T80" fmla="*/ 108 w 216"/>
                  <a:gd name="T81" fmla="*/ 216 h 216"/>
                  <a:gd name="T82" fmla="*/ 131 w 216"/>
                  <a:gd name="T83" fmla="*/ 216 h 216"/>
                  <a:gd name="T84" fmla="*/ 132 w 216"/>
                  <a:gd name="T85" fmla="*/ 215 h 216"/>
                  <a:gd name="T86" fmla="*/ 132 w 216"/>
                  <a:gd name="T87" fmla="*/ 190 h 216"/>
                  <a:gd name="T88" fmla="*/ 149 w 216"/>
                  <a:gd name="T89" fmla="*/ 183 h 216"/>
                  <a:gd name="T90" fmla="*/ 166 w 216"/>
                  <a:gd name="T91" fmla="*/ 201 h 216"/>
                  <a:gd name="T92" fmla="*/ 167 w 216"/>
                  <a:gd name="T93" fmla="*/ 201 h 216"/>
                  <a:gd name="T94" fmla="*/ 184 w 216"/>
                  <a:gd name="T95" fmla="*/ 184 h 216"/>
                  <a:gd name="T96" fmla="*/ 201 w 216"/>
                  <a:gd name="T97" fmla="*/ 167 h 216"/>
                  <a:gd name="T98" fmla="*/ 201 w 216"/>
                  <a:gd name="T99" fmla="*/ 166 h 216"/>
                  <a:gd name="T100" fmla="*/ 183 w 216"/>
                  <a:gd name="T101" fmla="*/ 149 h 216"/>
                  <a:gd name="T102" fmla="*/ 190 w 216"/>
                  <a:gd name="T103" fmla="*/ 132 h 216"/>
                  <a:gd name="T104" fmla="*/ 215 w 216"/>
                  <a:gd name="T105" fmla="*/ 132 h 216"/>
                  <a:gd name="T106" fmla="*/ 216 w 216"/>
                  <a:gd name="T107" fmla="*/ 131 h 216"/>
                  <a:gd name="T108" fmla="*/ 216 w 216"/>
                  <a:gd name="T109" fmla="*/ 108 h 216"/>
                  <a:gd name="T110" fmla="*/ 216 w 216"/>
                  <a:gd name="T111" fmla="*/ 84 h 216"/>
                  <a:gd name="T112" fmla="*/ 215 w 216"/>
                  <a:gd name="T113" fmla="*/ 83 h 216"/>
                  <a:gd name="T114" fmla="*/ 109 w 216"/>
                  <a:gd name="T115" fmla="*/ 143 h 216"/>
                  <a:gd name="T116" fmla="*/ 73 w 216"/>
                  <a:gd name="T117" fmla="*/ 107 h 216"/>
                  <a:gd name="T118" fmla="*/ 109 w 216"/>
                  <a:gd name="T119" fmla="*/ 71 h 216"/>
                  <a:gd name="T120" fmla="*/ 146 w 216"/>
                  <a:gd name="T121" fmla="*/ 107 h 216"/>
                  <a:gd name="T122" fmla="*/ 109 w 216"/>
                  <a:gd name="T123" fmla="*/ 14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6" h="216">
                    <a:moveTo>
                      <a:pt x="215" y="83"/>
                    </a:moveTo>
                    <a:cubicBezTo>
                      <a:pt x="215" y="83"/>
                      <a:pt x="203" y="83"/>
                      <a:pt x="190" y="83"/>
                    </a:cubicBezTo>
                    <a:cubicBezTo>
                      <a:pt x="177" y="83"/>
                      <a:pt x="174" y="76"/>
                      <a:pt x="183" y="66"/>
                    </a:cubicBezTo>
                    <a:cubicBezTo>
                      <a:pt x="193" y="57"/>
                      <a:pt x="200" y="49"/>
                      <a:pt x="201" y="49"/>
                    </a:cubicBezTo>
                    <a:cubicBezTo>
                      <a:pt x="201" y="49"/>
                      <a:pt x="201" y="48"/>
                      <a:pt x="201" y="48"/>
                    </a:cubicBezTo>
                    <a:cubicBezTo>
                      <a:pt x="200" y="48"/>
                      <a:pt x="193" y="40"/>
                      <a:pt x="184" y="31"/>
                    </a:cubicBezTo>
                    <a:cubicBezTo>
                      <a:pt x="175" y="22"/>
                      <a:pt x="168" y="15"/>
                      <a:pt x="167" y="15"/>
                    </a:cubicBezTo>
                    <a:cubicBezTo>
                      <a:pt x="167" y="14"/>
                      <a:pt x="167" y="14"/>
                      <a:pt x="166" y="15"/>
                    </a:cubicBezTo>
                    <a:cubicBezTo>
                      <a:pt x="166" y="15"/>
                      <a:pt x="158" y="23"/>
                      <a:pt x="149" y="32"/>
                    </a:cubicBezTo>
                    <a:cubicBezTo>
                      <a:pt x="140" y="41"/>
                      <a:pt x="132" y="38"/>
                      <a:pt x="132" y="25"/>
                    </a:cubicBezTo>
                    <a:cubicBezTo>
                      <a:pt x="132" y="12"/>
                      <a:pt x="132" y="1"/>
                      <a:pt x="132" y="0"/>
                    </a:cubicBezTo>
                    <a:cubicBezTo>
                      <a:pt x="132" y="0"/>
                      <a:pt x="132" y="0"/>
                      <a:pt x="131" y="0"/>
                    </a:cubicBezTo>
                    <a:cubicBezTo>
                      <a:pt x="131" y="0"/>
                      <a:pt x="120" y="0"/>
                      <a:pt x="108" y="0"/>
                    </a:cubicBezTo>
                    <a:cubicBezTo>
                      <a:pt x="95" y="0"/>
                      <a:pt x="85" y="0"/>
                      <a:pt x="84" y="0"/>
                    </a:cubicBezTo>
                    <a:cubicBezTo>
                      <a:pt x="84" y="0"/>
                      <a:pt x="83" y="0"/>
                      <a:pt x="83" y="0"/>
                    </a:cubicBezTo>
                    <a:cubicBezTo>
                      <a:pt x="83" y="1"/>
                      <a:pt x="83" y="12"/>
                      <a:pt x="83" y="25"/>
                    </a:cubicBezTo>
                    <a:cubicBezTo>
                      <a:pt x="83" y="38"/>
                      <a:pt x="76" y="41"/>
                      <a:pt x="67" y="32"/>
                    </a:cubicBezTo>
                    <a:cubicBezTo>
                      <a:pt x="57" y="23"/>
                      <a:pt x="49" y="15"/>
                      <a:pt x="49" y="15"/>
                    </a:cubicBezTo>
                    <a:cubicBezTo>
                      <a:pt x="49" y="14"/>
                      <a:pt x="48" y="14"/>
                      <a:pt x="48" y="15"/>
                    </a:cubicBezTo>
                    <a:cubicBezTo>
                      <a:pt x="48" y="15"/>
                      <a:pt x="40" y="22"/>
                      <a:pt x="31" y="31"/>
                    </a:cubicBezTo>
                    <a:cubicBezTo>
                      <a:pt x="23" y="40"/>
                      <a:pt x="15" y="48"/>
                      <a:pt x="15" y="48"/>
                    </a:cubicBezTo>
                    <a:cubicBezTo>
                      <a:pt x="14" y="48"/>
                      <a:pt x="14" y="49"/>
                      <a:pt x="15" y="49"/>
                    </a:cubicBezTo>
                    <a:cubicBezTo>
                      <a:pt x="15" y="49"/>
                      <a:pt x="23" y="57"/>
                      <a:pt x="32" y="66"/>
                    </a:cubicBezTo>
                    <a:cubicBezTo>
                      <a:pt x="42" y="76"/>
                      <a:pt x="38" y="83"/>
                      <a:pt x="25" y="83"/>
                    </a:cubicBezTo>
                    <a:cubicBezTo>
                      <a:pt x="12" y="83"/>
                      <a:pt x="1" y="83"/>
                      <a:pt x="1" y="83"/>
                    </a:cubicBezTo>
                    <a:cubicBezTo>
                      <a:pt x="0" y="83"/>
                      <a:pt x="0" y="84"/>
                      <a:pt x="0" y="84"/>
                    </a:cubicBezTo>
                    <a:cubicBezTo>
                      <a:pt x="0" y="85"/>
                      <a:pt x="0" y="95"/>
                      <a:pt x="0" y="108"/>
                    </a:cubicBezTo>
                    <a:cubicBezTo>
                      <a:pt x="0" y="120"/>
                      <a:pt x="0" y="131"/>
                      <a:pt x="0" y="131"/>
                    </a:cubicBezTo>
                    <a:cubicBezTo>
                      <a:pt x="0" y="132"/>
                      <a:pt x="0" y="132"/>
                      <a:pt x="1" y="132"/>
                    </a:cubicBezTo>
                    <a:cubicBezTo>
                      <a:pt x="1" y="132"/>
                      <a:pt x="12" y="132"/>
                      <a:pt x="25" y="132"/>
                    </a:cubicBezTo>
                    <a:cubicBezTo>
                      <a:pt x="38" y="132"/>
                      <a:pt x="42" y="140"/>
                      <a:pt x="32" y="149"/>
                    </a:cubicBezTo>
                    <a:cubicBezTo>
                      <a:pt x="23" y="158"/>
                      <a:pt x="15" y="166"/>
                      <a:pt x="15" y="166"/>
                    </a:cubicBezTo>
                    <a:cubicBezTo>
                      <a:pt x="14" y="167"/>
                      <a:pt x="14" y="167"/>
                      <a:pt x="15" y="167"/>
                    </a:cubicBezTo>
                    <a:cubicBezTo>
                      <a:pt x="15" y="168"/>
                      <a:pt x="23" y="175"/>
                      <a:pt x="31" y="184"/>
                    </a:cubicBezTo>
                    <a:cubicBezTo>
                      <a:pt x="40" y="193"/>
                      <a:pt x="48" y="200"/>
                      <a:pt x="48" y="201"/>
                    </a:cubicBezTo>
                    <a:cubicBezTo>
                      <a:pt x="48" y="201"/>
                      <a:pt x="49" y="201"/>
                      <a:pt x="49" y="201"/>
                    </a:cubicBezTo>
                    <a:cubicBezTo>
                      <a:pt x="49" y="200"/>
                      <a:pt x="57" y="192"/>
                      <a:pt x="67" y="183"/>
                    </a:cubicBezTo>
                    <a:cubicBezTo>
                      <a:pt x="76" y="174"/>
                      <a:pt x="83" y="177"/>
                      <a:pt x="83" y="190"/>
                    </a:cubicBezTo>
                    <a:cubicBezTo>
                      <a:pt x="83" y="203"/>
                      <a:pt x="83" y="214"/>
                      <a:pt x="83" y="215"/>
                    </a:cubicBezTo>
                    <a:cubicBezTo>
                      <a:pt x="83" y="215"/>
                      <a:pt x="84" y="216"/>
                      <a:pt x="84" y="216"/>
                    </a:cubicBezTo>
                    <a:cubicBezTo>
                      <a:pt x="85" y="216"/>
                      <a:pt x="95" y="216"/>
                      <a:pt x="108" y="216"/>
                    </a:cubicBezTo>
                    <a:cubicBezTo>
                      <a:pt x="120" y="216"/>
                      <a:pt x="131" y="216"/>
                      <a:pt x="131" y="216"/>
                    </a:cubicBezTo>
                    <a:cubicBezTo>
                      <a:pt x="132" y="216"/>
                      <a:pt x="132" y="215"/>
                      <a:pt x="132" y="215"/>
                    </a:cubicBezTo>
                    <a:cubicBezTo>
                      <a:pt x="132" y="214"/>
                      <a:pt x="132" y="203"/>
                      <a:pt x="132" y="190"/>
                    </a:cubicBezTo>
                    <a:cubicBezTo>
                      <a:pt x="132" y="177"/>
                      <a:pt x="140" y="174"/>
                      <a:pt x="149" y="183"/>
                    </a:cubicBezTo>
                    <a:cubicBezTo>
                      <a:pt x="158" y="192"/>
                      <a:pt x="166" y="200"/>
                      <a:pt x="166" y="201"/>
                    </a:cubicBezTo>
                    <a:cubicBezTo>
                      <a:pt x="167" y="201"/>
                      <a:pt x="167" y="201"/>
                      <a:pt x="167" y="201"/>
                    </a:cubicBezTo>
                    <a:cubicBezTo>
                      <a:pt x="168" y="200"/>
                      <a:pt x="175" y="193"/>
                      <a:pt x="184" y="184"/>
                    </a:cubicBezTo>
                    <a:cubicBezTo>
                      <a:pt x="193" y="175"/>
                      <a:pt x="200" y="168"/>
                      <a:pt x="201" y="167"/>
                    </a:cubicBezTo>
                    <a:cubicBezTo>
                      <a:pt x="201" y="167"/>
                      <a:pt x="201" y="167"/>
                      <a:pt x="201" y="166"/>
                    </a:cubicBezTo>
                    <a:cubicBezTo>
                      <a:pt x="200" y="166"/>
                      <a:pt x="193" y="158"/>
                      <a:pt x="183" y="149"/>
                    </a:cubicBezTo>
                    <a:cubicBezTo>
                      <a:pt x="174" y="140"/>
                      <a:pt x="177" y="132"/>
                      <a:pt x="190" y="132"/>
                    </a:cubicBezTo>
                    <a:cubicBezTo>
                      <a:pt x="203" y="132"/>
                      <a:pt x="215" y="132"/>
                      <a:pt x="215" y="132"/>
                    </a:cubicBezTo>
                    <a:cubicBezTo>
                      <a:pt x="215" y="132"/>
                      <a:pt x="216" y="132"/>
                      <a:pt x="216" y="131"/>
                    </a:cubicBezTo>
                    <a:cubicBezTo>
                      <a:pt x="216" y="131"/>
                      <a:pt x="216" y="120"/>
                      <a:pt x="216" y="108"/>
                    </a:cubicBezTo>
                    <a:cubicBezTo>
                      <a:pt x="216" y="95"/>
                      <a:pt x="216" y="85"/>
                      <a:pt x="216" y="84"/>
                    </a:cubicBezTo>
                    <a:cubicBezTo>
                      <a:pt x="216" y="84"/>
                      <a:pt x="215" y="83"/>
                      <a:pt x="215" y="83"/>
                    </a:cubicBezTo>
                    <a:close/>
                    <a:moveTo>
                      <a:pt x="109" y="143"/>
                    </a:moveTo>
                    <a:cubicBezTo>
                      <a:pt x="89" y="143"/>
                      <a:pt x="73" y="127"/>
                      <a:pt x="73" y="107"/>
                    </a:cubicBezTo>
                    <a:cubicBezTo>
                      <a:pt x="73" y="87"/>
                      <a:pt x="89" y="71"/>
                      <a:pt x="109" y="71"/>
                    </a:cubicBezTo>
                    <a:cubicBezTo>
                      <a:pt x="129" y="71"/>
                      <a:pt x="146" y="87"/>
                      <a:pt x="146" y="107"/>
                    </a:cubicBezTo>
                    <a:cubicBezTo>
                      <a:pt x="146" y="127"/>
                      <a:pt x="129" y="143"/>
                      <a:pt x="109"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21" name="Freeform 71"/>
              <p:cNvSpPr>
                <a:spLocks noEditPoints="1"/>
              </p:cNvSpPr>
              <p:nvPr/>
            </p:nvSpPr>
            <p:spPr bwMode="auto">
              <a:xfrm>
                <a:off x="5834063" y="5959475"/>
                <a:ext cx="76200" cy="74612"/>
              </a:xfrm>
              <a:custGeom>
                <a:avLst/>
                <a:gdLst>
                  <a:gd name="T0" fmla="*/ 107 w 108"/>
                  <a:gd name="T1" fmla="*/ 41 h 107"/>
                  <a:gd name="T2" fmla="*/ 95 w 108"/>
                  <a:gd name="T3" fmla="*/ 41 h 107"/>
                  <a:gd name="T4" fmla="*/ 92 w 108"/>
                  <a:gd name="T5" fmla="*/ 33 h 107"/>
                  <a:gd name="T6" fmla="*/ 100 w 108"/>
                  <a:gd name="T7" fmla="*/ 24 h 107"/>
                  <a:gd name="T8" fmla="*/ 100 w 108"/>
                  <a:gd name="T9" fmla="*/ 24 h 107"/>
                  <a:gd name="T10" fmla="*/ 92 w 108"/>
                  <a:gd name="T11" fmla="*/ 15 h 107"/>
                  <a:gd name="T12" fmla="*/ 84 w 108"/>
                  <a:gd name="T13" fmla="*/ 7 h 107"/>
                  <a:gd name="T14" fmla="*/ 83 w 108"/>
                  <a:gd name="T15" fmla="*/ 7 h 107"/>
                  <a:gd name="T16" fmla="*/ 74 w 108"/>
                  <a:gd name="T17" fmla="*/ 16 h 107"/>
                  <a:gd name="T18" fmla="*/ 66 w 108"/>
                  <a:gd name="T19" fmla="*/ 12 h 107"/>
                  <a:gd name="T20" fmla="*/ 66 w 108"/>
                  <a:gd name="T21" fmla="*/ 0 h 107"/>
                  <a:gd name="T22" fmla="*/ 66 w 108"/>
                  <a:gd name="T23" fmla="*/ 0 h 107"/>
                  <a:gd name="T24" fmla="*/ 54 w 108"/>
                  <a:gd name="T25" fmla="*/ 0 h 107"/>
                  <a:gd name="T26" fmla="*/ 42 w 108"/>
                  <a:gd name="T27" fmla="*/ 0 h 107"/>
                  <a:gd name="T28" fmla="*/ 42 w 108"/>
                  <a:gd name="T29" fmla="*/ 0 h 107"/>
                  <a:gd name="T30" fmla="*/ 42 w 108"/>
                  <a:gd name="T31" fmla="*/ 12 h 107"/>
                  <a:gd name="T32" fmla="*/ 33 w 108"/>
                  <a:gd name="T33" fmla="*/ 16 h 107"/>
                  <a:gd name="T34" fmla="*/ 25 w 108"/>
                  <a:gd name="T35" fmla="*/ 7 h 107"/>
                  <a:gd name="T36" fmla="*/ 24 w 108"/>
                  <a:gd name="T37" fmla="*/ 7 h 107"/>
                  <a:gd name="T38" fmla="*/ 16 w 108"/>
                  <a:gd name="T39" fmla="*/ 15 h 107"/>
                  <a:gd name="T40" fmla="*/ 7 w 108"/>
                  <a:gd name="T41" fmla="*/ 24 h 107"/>
                  <a:gd name="T42" fmla="*/ 7 w 108"/>
                  <a:gd name="T43" fmla="*/ 24 h 107"/>
                  <a:gd name="T44" fmla="*/ 16 w 108"/>
                  <a:gd name="T45" fmla="*/ 33 h 107"/>
                  <a:gd name="T46" fmla="*/ 13 w 108"/>
                  <a:gd name="T47" fmla="*/ 41 h 107"/>
                  <a:gd name="T48" fmla="*/ 0 w 108"/>
                  <a:gd name="T49" fmla="*/ 41 h 107"/>
                  <a:gd name="T50" fmla="*/ 0 w 108"/>
                  <a:gd name="T51" fmla="*/ 42 h 107"/>
                  <a:gd name="T52" fmla="*/ 0 w 108"/>
                  <a:gd name="T53" fmla="*/ 54 h 107"/>
                  <a:gd name="T54" fmla="*/ 0 w 108"/>
                  <a:gd name="T55" fmla="*/ 65 h 107"/>
                  <a:gd name="T56" fmla="*/ 0 w 108"/>
                  <a:gd name="T57" fmla="*/ 66 h 107"/>
                  <a:gd name="T58" fmla="*/ 13 w 108"/>
                  <a:gd name="T59" fmla="*/ 66 h 107"/>
                  <a:gd name="T60" fmla="*/ 16 w 108"/>
                  <a:gd name="T61" fmla="*/ 74 h 107"/>
                  <a:gd name="T62" fmla="*/ 7 w 108"/>
                  <a:gd name="T63" fmla="*/ 83 h 107"/>
                  <a:gd name="T64" fmla="*/ 7 w 108"/>
                  <a:gd name="T65" fmla="*/ 83 h 107"/>
                  <a:gd name="T66" fmla="*/ 16 w 108"/>
                  <a:gd name="T67" fmla="*/ 92 h 107"/>
                  <a:gd name="T68" fmla="*/ 24 w 108"/>
                  <a:gd name="T69" fmla="*/ 100 h 107"/>
                  <a:gd name="T70" fmla="*/ 25 w 108"/>
                  <a:gd name="T71" fmla="*/ 100 h 107"/>
                  <a:gd name="T72" fmla="*/ 33 w 108"/>
                  <a:gd name="T73" fmla="*/ 91 h 107"/>
                  <a:gd name="T74" fmla="*/ 42 w 108"/>
                  <a:gd name="T75" fmla="*/ 95 h 107"/>
                  <a:gd name="T76" fmla="*/ 42 w 108"/>
                  <a:gd name="T77" fmla="*/ 107 h 107"/>
                  <a:gd name="T78" fmla="*/ 42 w 108"/>
                  <a:gd name="T79" fmla="*/ 107 h 107"/>
                  <a:gd name="T80" fmla="*/ 54 w 108"/>
                  <a:gd name="T81" fmla="*/ 107 h 107"/>
                  <a:gd name="T82" fmla="*/ 66 w 108"/>
                  <a:gd name="T83" fmla="*/ 107 h 107"/>
                  <a:gd name="T84" fmla="*/ 66 w 108"/>
                  <a:gd name="T85" fmla="*/ 107 h 107"/>
                  <a:gd name="T86" fmla="*/ 66 w 108"/>
                  <a:gd name="T87" fmla="*/ 95 h 107"/>
                  <a:gd name="T88" fmla="*/ 74 w 108"/>
                  <a:gd name="T89" fmla="*/ 91 h 107"/>
                  <a:gd name="T90" fmla="*/ 83 w 108"/>
                  <a:gd name="T91" fmla="*/ 100 h 107"/>
                  <a:gd name="T92" fmla="*/ 84 w 108"/>
                  <a:gd name="T93" fmla="*/ 100 h 107"/>
                  <a:gd name="T94" fmla="*/ 92 w 108"/>
                  <a:gd name="T95" fmla="*/ 92 h 107"/>
                  <a:gd name="T96" fmla="*/ 100 w 108"/>
                  <a:gd name="T97" fmla="*/ 83 h 107"/>
                  <a:gd name="T98" fmla="*/ 100 w 108"/>
                  <a:gd name="T99" fmla="*/ 83 h 107"/>
                  <a:gd name="T100" fmla="*/ 92 w 108"/>
                  <a:gd name="T101" fmla="*/ 74 h 107"/>
                  <a:gd name="T102" fmla="*/ 95 w 108"/>
                  <a:gd name="T103" fmla="*/ 66 h 107"/>
                  <a:gd name="T104" fmla="*/ 107 w 108"/>
                  <a:gd name="T105" fmla="*/ 66 h 107"/>
                  <a:gd name="T106" fmla="*/ 108 w 108"/>
                  <a:gd name="T107" fmla="*/ 65 h 107"/>
                  <a:gd name="T108" fmla="*/ 108 w 108"/>
                  <a:gd name="T109" fmla="*/ 54 h 107"/>
                  <a:gd name="T110" fmla="*/ 108 w 108"/>
                  <a:gd name="T111" fmla="*/ 42 h 107"/>
                  <a:gd name="T112" fmla="*/ 107 w 108"/>
                  <a:gd name="T113" fmla="*/ 41 h 107"/>
                  <a:gd name="T114" fmla="*/ 67 w 108"/>
                  <a:gd name="T115" fmla="*/ 67 h 107"/>
                  <a:gd name="T116" fmla="*/ 42 w 108"/>
                  <a:gd name="T117" fmla="*/ 67 h 107"/>
                  <a:gd name="T118" fmla="*/ 42 w 108"/>
                  <a:gd name="T119" fmla="*/ 41 h 107"/>
                  <a:gd name="T120" fmla="*/ 67 w 108"/>
                  <a:gd name="T121" fmla="*/ 41 h 107"/>
                  <a:gd name="T122" fmla="*/ 67 w 108"/>
                  <a:gd name="T123" fmla="*/ 6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 h="107">
                    <a:moveTo>
                      <a:pt x="107" y="41"/>
                    </a:moveTo>
                    <a:cubicBezTo>
                      <a:pt x="107" y="41"/>
                      <a:pt x="102" y="41"/>
                      <a:pt x="95" y="41"/>
                    </a:cubicBezTo>
                    <a:cubicBezTo>
                      <a:pt x="88" y="41"/>
                      <a:pt x="87" y="38"/>
                      <a:pt x="92" y="33"/>
                    </a:cubicBezTo>
                    <a:cubicBezTo>
                      <a:pt x="96" y="28"/>
                      <a:pt x="100" y="24"/>
                      <a:pt x="100" y="24"/>
                    </a:cubicBezTo>
                    <a:cubicBezTo>
                      <a:pt x="100" y="24"/>
                      <a:pt x="100" y="24"/>
                      <a:pt x="100" y="24"/>
                    </a:cubicBezTo>
                    <a:cubicBezTo>
                      <a:pt x="100" y="24"/>
                      <a:pt x="96" y="20"/>
                      <a:pt x="92" y="15"/>
                    </a:cubicBezTo>
                    <a:cubicBezTo>
                      <a:pt x="88" y="11"/>
                      <a:pt x="84" y="7"/>
                      <a:pt x="84" y="7"/>
                    </a:cubicBezTo>
                    <a:cubicBezTo>
                      <a:pt x="84" y="7"/>
                      <a:pt x="83" y="7"/>
                      <a:pt x="83" y="7"/>
                    </a:cubicBezTo>
                    <a:cubicBezTo>
                      <a:pt x="83" y="7"/>
                      <a:pt x="79" y="11"/>
                      <a:pt x="74" y="16"/>
                    </a:cubicBezTo>
                    <a:cubicBezTo>
                      <a:pt x="70" y="20"/>
                      <a:pt x="66" y="19"/>
                      <a:pt x="66" y="12"/>
                    </a:cubicBezTo>
                    <a:cubicBezTo>
                      <a:pt x="66" y="6"/>
                      <a:pt x="66" y="0"/>
                      <a:pt x="66" y="0"/>
                    </a:cubicBezTo>
                    <a:cubicBezTo>
                      <a:pt x="66" y="0"/>
                      <a:pt x="66" y="0"/>
                      <a:pt x="66" y="0"/>
                    </a:cubicBezTo>
                    <a:cubicBezTo>
                      <a:pt x="65" y="0"/>
                      <a:pt x="60" y="0"/>
                      <a:pt x="54" y="0"/>
                    </a:cubicBezTo>
                    <a:cubicBezTo>
                      <a:pt x="48" y="0"/>
                      <a:pt x="42" y="0"/>
                      <a:pt x="42" y="0"/>
                    </a:cubicBezTo>
                    <a:cubicBezTo>
                      <a:pt x="42" y="0"/>
                      <a:pt x="42" y="0"/>
                      <a:pt x="42" y="0"/>
                    </a:cubicBezTo>
                    <a:cubicBezTo>
                      <a:pt x="42" y="0"/>
                      <a:pt x="42" y="6"/>
                      <a:pt x="42" y="12"/>
                    </a:cubicBezTo>
                    <a:cubicBezTo>
                      <a:pt x="42" y="19"/>
                      <a:pt x="38" y="20"/>
                      <a:pt x="33" y="16"/>
                    </a:cubicBezTo>
                    <a:cubicBezTo>
                      <a:pt x="29" y="11"/>
                      <a:pt x="25" y="7"/>
                      <a:pt x="25" y="7"/>
                    </a:cubicBezTo>
                    <a:cubicBezTo>
                      <a:pt x="24" y="7"/>
                      <a:pt x="24" y="7"/>
                      <a:pt x="24" y="7"/>
                    </a:cubicBezTo>
                    <a:cubicBezTo>
                      <a:pt x="24" y="7"/>
                      <a:pt x="20" y="11"/>
                      <a:pt x="16" y="15"/>
                    </a:cubicBezTo>
                    <a:cubicBezTo>
                      <a:pt x="11" y="20"/>
                      <a:pt x="8" y="24"/>
                      <a:pt x="7" y="24"/>
                    </a:cubicBezTo>
                    <a:cubicBezTo>
                      <a:pt x="7" y="24"/>
                      <a:pt x="7" y="24"/>
                      <a:pt x="7" y="24"/>
                    </a:cubicBezTo>
                    <a:cubicBezTo>
                      <a:pt x="8" y="24"/>
                      <a:pt x="11" y="28"/>
                      <a:pt x="16" y="33"/>
                    </a:cubicBezTo>
                    <a:cubicBezTo>
                      <a:pt x="21" y="38"/>
                      <a:pt x="19" y="41"/>
                      <a:pt x="13" y="41"/>
                    </a:cubicBezTo>
                    <a:cubicBezTo>
                      <a:pt x="6" y="41"/>
                      <a:pt x="1" y="41"/>
                      <a:pt x="0" y="41"/>
                    </a:cubicBezTo>
                    <a:cubicBezTo>
                      <a:pt x="0" y="41"/>
                      <a:pt x="0" y="42"/>
                      <a:pt x="0" y="42"/>
                    </a:cubicBezTo>
                    <a:cubicBezTo>
                      <a:pt x="0" y="42"/>
                      <a:pt x="0" y="47"/>
                      <a:pt x="0" y="54"/>
                    </a:cubicBezTo>
                    <a:cubicBezTo>
                      <a:pt x="0" y="60"/>
                      <a:pt x="0" y="65"/>
                      <a:pt x="0" y="65"/>
                    </a:cubicBezTo>
                    <a:cubicBezTo>
                      <a:pt x="0" y="65"/>
                      <a:pt x="0" y="66"/>
                      <a:pt x="0" y="66"/>
                    </a:cubicBezTo>
                    <a:cubicBezTo>
                      <a:pt x="0" y="66"/>
                      <a:pt x="6" y="66"/>
                      <a:pt x="13" y="66"/>
                    </a:cubicBezTo>
                    <a:cubicBezTo>
                      <a:pt x="19" y="66"/>
                      <a:pt x="21" y="69"/>
                      <a:pt x="16" y="74"/>
                    </a:cubicBezTo>
                    <a:cubicBezTo>
                      <a:pt x="11" y="79"/>
                      <a:pt x="8" y="83"/>
                      <a:pt x="7" y="83"/>
                    </a:cubicBezTo>
                    <a:cubicBezTo>
                      <a:pt x="7" y="83"/>
                      <a:pt x="7" y="83"/>
                      <a:pt x="7" y="83"/>
                    </a:cubicBezTo>
                    <a:cubicBezTo>
                      <a:pt x="8" y="83"/>
                      <a:pt x="11" y="87"/>
                      <a:pt x="16" y="92"/>
                    </a:cubicBezTo>
                    <a:cubicBezTo>
                      <a:pt x="20" y="96"/>
                      <a:pt x="24" y="100"/>
                      <a:pt x="24" y="100"/>
                    </a:cubicBezTo>
                    <a:cubicBezTo>
                      <a:pt x="24" y="100"/>
                      <a:pt x="24" y="100"/>
                      <a:pt x="25" y="100"/>
                    </a:cubicBezTo>
                    <a:cubicBezTo>
                      <a:pt x="25" y="100"/>
                      <a:pt x="29" y="96"/>
                      <a:pt x="33" y="91"/>
                    </a:cubicBezTo>
                    <a:cubicBezTo>
                      <a:pt x="38" y="87"/>
                      <a:pt x="42" y="88"/>
                      <a:pt x="42" y="95"/>
                    </a:cubicBezTo>
                    <a:cubicBezTo>
                      <a:pt x="42" y="101"/>
                      <a:pt x="42" y="107"/>
                      <a:pt x="42" y="107"/>
                    </a:cubicBezTo>
                    <a:cubicBezTo>
                      <a:pt x="42" y="107"/>
                      <a:pt x="42" y="107"/>
                      <a:pt x="42" y="107"/>
                    </a:cubicBezTo>
                    <a:cubicBezTo>
                      <a:pt x="42" y="107"/>
                      <a:pt x="48" y="107"/>
                      <a:pt x="54" y="107"/>
                    </a:cubicBezTo>
                    <a:cubicBezTo>
                      <a:pt x="60" y="107"/>
                      <a:pt x="65" y="107"/>
                      <a:pt x="66" y="107"/>
                    </a:cubicBezTo>
                    <a:cubicBezTo>
                      <a:pt x="66" y="107"/>
                      <a:pt x="66" y="107"/>
                      <a:pt x="66" y="107"/>
                    </a:cubicBezTo>
                    <a:cubicBezTo>
                      <a:pt x="66" y="107"/>
                      <a:pt x="66" y="101"/>
                      <a:pt x="66" y="95"/>
                    </a:cubicBezTo>
                    <a:cubicBezTo>
                      <a:pt x="66" y="88"/>
                      <a:pt x="70" y="87"/>
                      <a:pt x="74" y="91"/>
                    </a:cubicBezTo>
                    <a:cubicBezTo>
                      <a:pt x="79" y="96"/>
                      <a:pt x="83" y="100"/>
                      <a:pt x="83" y="100"/>
                    </a:cubicBezTo>
                    <a:cubicBezTo>
                      <a:pt x="83" y="100"/>
                      <a:pt x="84" y="100"/>
                      <a:pt x="84" y="100"/>
                    </a:cubicBezTo>
                    <a:cubicBezTo>
                      <a:pt x="84" y="100"/>
                      <a:pt x="88" y="96"/>
                      <a:pt x="92" y="92"/>
                    </a:cubicBezTo>
                    <a:cubicBezTo>
                      <a:pt x="96" y="87"/>
                      <a:pt x="100" y="83"/>
                      <a:pt x="100" y="83"/>
                    </a:cubicBezTo>
                    <a:cubicBezTo>
                      <a:pt x="100" y="83"/>
                      <a:pt x="100" y="83"/>
                      <a:pt x="100" y="83"/>
                    </a:cubicBezTo>
                    <a:cubicBezTo>
                      <a:pt x="100" y="83"/>
                      <a:pt x="96" y="79"/>
                      <a:pt x="92" y="74"/>
                    </a:cubicBezTo>
                    <a:cubicBezTo>
                      <a:pt x="87" y="69"/>
                      <a:pt x="88" y="66"/>
                      <a:pt x="95" y="66"/>
                    </a:cubicBezTo>
                    <a:cubicBezTo>
                      <a:pt x="102" y="66"/>
                      <a:pt x="107" y="66"/>
                      <a:pt x="107" y="66"/>
                    </a:cubicBezTo>
                    <a:cubicBezTo>
                      <a:pt x="108" y="66"/>
                      <a:pt x="108" y="65"/>
                      <a:pt x="108" y="65"/>
                    </a:cubicBezTo>
                    <a:cubicBezTo>
                      <a:pt x="108" y="65"/>
                      <a:pt x="108" y="60"/>
                      <a:pt x="108" y="54"/>
                    </a:cubicBezTo>
                    <a:cubicBezTo>
                      <a:pt x="108" y="47"/>
                      <a:pt x="108" y="42"/>
                      <a:pt x="108" y="42"/>
                    </a:cubicBezTo>
                    <a:cubicBezTo>
                      <a:pt x="108" y="42"/>
                      <a:pt x="108" y="41"/>
                      <a:pt x="107" y="41"/>
                    </a:cubicBezTo>
                    <a:close/>
                    <a:moveTo>
                      <a:pt x="67" y="67"/>
                    </a:moveTo>
                    <a:cubicBezTo>
                      <a:pt x="60" y="74"/>
                      <a:pt x="49" y="74"/>
                      <a:pt x="42" y="67"/>
                    </a:cubicBezTo>
                    <a:cubicBezTo>
                      <a:pt x="35" y="60"/>
                      <a:pt x="35" y="48"/>
                      <a:pt x="42" y="41"/>
                    </a:cubicBezTo>
                    <a:cubicBezTo>
                      <a:pt x="49" y="34"/>
                      <a:pt x="60" y="34"/>
                      <a:pt x="67" y="41"/>
                    </a:cubicBezTo>
                    <a:cubicBezTo>
                      <a:pt x="75" y="48"/>
                      <a:pt x="75" y="60"/>
                      <a:pt x="6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grpSp>
        <p:sp>
          <p:nvSpPr>
            <p:cNvPr id="19473" name="文本框 33"/>
            <p:cNvSpPr txBox="1"/>
            <p:nvPr/>
          </p:nvSpPr>
          <p:spPr>
            <a:xfrm>
              <a:off x="1678655" y="4660992"/>
              <a:ext cx="1491113" cy="492443"/>
            </a:xfrm>
            <a:prstGeom prst="rect">
              <a:avLst/>
            </a:prstGeom>
            <a:noFill/>
            <a:ln w="9525">
              <a:noFill/>
            </a:ln>
          </p:spPr>
          <p:txBody>
            <a:bodyPr>
              <a:spAutoFit/>
            </a:bodyPr>
            <a:p>
              <a:pPr eaLnBrk="1" hangingPunct="1"/>
              <a:r>
                <a:rPr lang="zh-CN" altLang="en-US" dirty="0">
                  <a:solidFill>
                    <a:srgbClr val="FFFFFF"/>
                  </a:solidFill>
                  <a:latin typeface="微软雅黑" panose="020B0503020204020204" pitchFamily="34" charset="-122"/>
                  <a:ea typeface="微软雅黑" panose="020B0503020204020204" pitchFamily="34" charset="-122"/>
                </a:rPr>
                <a:t>添加标题</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19466" name="组合 36"/>
          <p:cNvGrpSpPr/>
          <p:nvPr/>
        </p:nvGrpSpPr>
        <p:grpSpPr>
          <a:xfrm>
            <a:off x="4249738" y="3700463"/>
            <a:ext cx="1689100" cy="1470025"/>
            <a:chOff x="3636003" y="3400178"/>
            <a:chExt cx="2252736" cy="1958901"/>
          </a:xfrm>
        </p:grpSpPr>
        <p:sp>
          <p:nvSpPr>
            <p:cNvPr id="122" name="矩形 121"/>
            <p:cNvSpPr/>
            <p:nvPr/>
          </p:nvSpPr>
          <p:spPr>
            <a:xfrm>
              <a:off x="3636003" y="3400178"/>
              <a:ext cx="2252736" cy="1958901"/>
            </a:xfrm>
            <a:prstGeom prst="rect">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123" name="组合 122"/>
            <p:cNvGrpSpPr/>
            <p:nvPr/>
          </p:nvGrpSpPr>
          <p:grpSpPr>
            <a:xfrm>
              <a:off x="4524451" y="3795344"/>
              <a:ext cx="467886" cy="754464"/>
              <a:chOff x="6967538" y="6365875"/>
              <a:chExt cx="127000" cy="204787"/>
            </a:xfrm>
            <a:solidFill>
              <a:schemeClr val="bg1"/>
            </a:solidFill>
          </p:grpSpPr>
          <p:sp>
            <p:nvSpPr>
              <p:cNvPr id="124" name="Freeform 626"/>
              <p:cNvSpPr/>
              <p:nvPr/>
            </p:nvSpPr>
            <p:spPr bwMode="auto">
              <a:xfrm>
                <a:off x="6967538" y="6423025"/>
                <a:ext cx="127000" cy="147637"/>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25" name="Freeform 627"/>
              <p:cNvSpPr/>
              <p:nvPr/>
            </p:nvSpPr>
            <p:spPr bwMode="auto">
              <a:xfrm>
                <a:off x="7000875" y="6365875"/>
                <a:ext cx="61912" cy="134937"/>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grpSp>
        <p:sp>
          <p:nvSpPr>
            <p:cNvPr id="19470" name="文本框 39"/>
            <p:cNvSpPr txBox="1"/>
            <p:nvPr/>
          </p:nvSpPr>
          <p:spPr>
            <a:xfrm>
              <a:off x="4028390" y="4641154"/>
              <a:ext cx="1491113" cy="492443"/>
            </a:xfrm>
            <a:prstGeom prst="rect">
              <a:avLst/>
            </a:prstGeom>
            <a:noFill/>
            <a:ln w="9525">
              <a:noFill/>
            </a:ln>
          </p:spPr>
          <p:txBody>
            <a:bodyPr>
              <a:spAutoFit/>
            </a:bodyPr>
            <a:p>
              <a:pPr eaLnBrk="1" hangingPunct="1"/>
              <a:r>
                <a:rPr lang="zh-CN" altLang="en-US" dirty="0">
                  <a:solidFill>
                    <a:srgbClr val="FFFFFF"/>
                  </a:solidFill>
                  <a:latin typeface="微软雅黑" panose="020B0503020204020204" pitchFamily="34" charset="-122"/>
                  <a:ea typeface="微软雅黑" panose="020B0503020204020204" pitchFamily="34" charset="-122"/>
                </a:rPr>
                <a:t>添加标题</a:t>
              </a:r>
              <a:endParaRPr lang="zh-CN" altLang="en-US" dirty="0">
                <a:solidFill>
                  <a:srgbClr val="FFFFFF"/>
                </a:solidFill>
                <a:latin typeface="微软雅黑" panose="020B0503020204020204" pitchFamily="34" charset="-122"/>
                <a:ea typeface="微软雅黑" panose="020B0503020204020204" pitchFamily="34" charset="-122"/>
              </a:endParaRPr>
            </a:p>
          </p:txBody>
        </p:sp>
      </p:grpSp>
      <p:pic>
        <p:nvPicPr>
          <p:cNvPr id="19467" name="图片 42"/>
          <p:cNvPicPr>
            <a:picLocks noChangeAspect="1"/>
          </p:cNvPicPr>
          <p:nvPr/>
        </p:nvPicPr>
        <p:blipFill>
          <a:blip r:embed="rId3"/>
          <a:srcRect t="8594" b="32838"/>
          <a:stretch>
            <a:fillRect/>
          </a:stretch>
        </p:blipFill>
        <p:spPr>
          <a:xfrm>
            <a:off x="6030913" y="3679825"/>
            <a:ext cx="3762375" cy="1468438"/>
          </a:xfrm>
          <a:prstGeom prst="rect">
            <a:avLst/>
          </a:prstGeom>
          <a:noFill/>
          <a:ln w="9525">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074771" y="3098009"/>
            <a:ext cx="675005" cy="1431985"/>
          </a:xfrm>
          <a:prstGeom prst="rect">
            <a:avLst/>
          </a:prstGeom>
          <a:noFill/>
        </p:spPr>
        <p:txBody>
          <a:bodyPr vert="eaVert" wrap="square" rtlCol="0">
            <a:spAutoFit/>
          </a:bodyPr>
          <a:lstStyle/>
          <a:p>
            <a:pPr algn="dist"/>
            <a:r>
              <a:rPr lang="zh-CN" altLang="en-US" sz="3200" dirty="0">
                <a:latin typeface="汉仪南宫体简" panose="02010609000101010101" pitchFamily="49" charset="-122"/>
                <a:ea typeface="汉仪南宫体简" panose="02010609000101010101" pitchFamily="49" charset="-122"/>
              </a:rPr>
              <a:t>第肆章</a:t>
            </a:r>
            <a:endParaRPr lang="zh-CN" altLang="en-US" sz="3200" dirty="0">
              <a:latin typeface="汉仪南宫体简" panose="02010609000101010101" pitchFamily="49" charset="-122"/>
              <a:ea typeface="汉仪南宫体简" panose="02010609000101010101" pitchFamily="49" charset="-122"/>
            </a:endParaRPr>
          </a:p>
        </p:txBody>
      </p:sp>
      <p:sp>
        <p:nvSpPr>
          <p:cNvPr id="5" name="文本框 4"/>
          <p:cNvSpPr txBox="1"/>
          <p:nvPr/>
        </p:nvSpPr>
        <p:spPr>
          <a:xfrm>
            <a:off x="5033491" y="3044561"/>
            <a:ext cx="3579963" cy="768350"/>
          </a:xfrm>
          <a:prstGeom prst="rect">
            <a:avLst/>
          </a:prstGeom>
          <a:noFill/>
        </p:spPr>
        <p:txBody>
          <a:bodyPr wrap="square" rtlCol="0">
            <a:spAutoFit/>
          </a:bodyPr>
          <a:lstStyle/>
          <a:p>
            <a:pPr algn="dist"/>
            <a:r>
              <a:rPr lang="zh-CN" altLang="en-US" sz="4400" dirty="0">
                <a:latin typeface="华康行楷体 W5" panose="03000509000000000000" charset="-122"/>
                <a:ea typeface="华康行楷体 W5" panose="03000509000000000000" charset="-122"/>
              </a:rPr>
              <a:t>输入标题内容</a:t>
            </a:r>
            <a:endParaRPr lang="zh-CN" altLang="en-US" sz="4400" dirty="0">
              <a:latin typeface="华康行楷体 W5" panose="03000509000000000000" charset="-122"/>
              <a:ea typeface="华康行楷体 W5" panose="03000509000000000000" charset="-122"/>
            </a:endParaRPr>
          </a:p>
        </p:txBody>
      </p:sp>
      <p:sp>
        <p:nvSpPr>
          <p:cNvPr id="6" name="文本框 5"/>
          <p:cNvSpPr txBox="1"/>
          <p:nvPr/>
        </p:nvSpPr>
        <p:spPr>
          <a:xfrm>
            <a:off x="5100581" y="3883014"/>
            <a:ext cx="3579964" cy="527004"/>
          </a:xfrm>
          <a:prstGeom prst="rect">
            <a:avLst/>
          </a:prstGeom>
          <a:noFill/>
        </p:spPr>
        <p:txBody>
          <a:bodyPr wrap="square" rtlCol="0">
            <a:spAutoFit/>
          </a:bodyPr>
          <a:lstStyle/>
          <a:p>
            <a:pPr>
              <a:lnSpc>
                <a:spcPct val="150000"/>
              </a:lnSpc>
            </a:pPr>
            <a:r>
              <a:rPr lang="zh-CN" altLang="en-US" sz="10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a:t>
            </a:r>
            <a:endParaRPr lang="zh-CN" altLang="en-US" sz="1000" dirty="0">
              <a:latin typeface="汉仪南宫体简" panose="02010609000101010101" pitchFamily="49" charset="-122"/>
              <a:ea typeface="汉仪南宫体简" panose="0201060900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平行四边形 52"/>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
        <p:nvSpPr>
          <p:cNvPr id="34" name="燕尾形 33"/>
          <p:cNvSpPr/>
          <p:nvPr/>
        </p:nvSpPr>
        <p:spPr>
          <a:xfrm rot="5400000">
            <a:off x="7225310" y="3789062"/>
            <a:ext cx="335009" cy="383924"/>
          </a:xfrm>
          <a:prstGeom prst="chevron">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a typeface="字魂59号-创粗黑" panose="00000500000000000000" pitchFamily="2" charset="-122"/>
            </a:endParaRPr>
          </a:p>
        </p:txBody>
      </p:sp>
      <p:sp>
        <p:nvSpPr>
          <p:cNvPr id="35" name="燕尾形 34"/>
          <p:cNvSpPr/>
          <p:nvPr/>
        </p:nvSpPr>
        <p:spPr>
          <a:xfrm>
            <a:off x="5904041" y="2420889"/>
            <a:ext cx="334905" cy="384043"/>
          </a:xfrm>
          <a:prstGeom prst="chevron">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a typeface="字魂59号-创粗黑" panose="00000500000000000000" pitchFamily="2" charset="-122"/>
            </a:endParaRPr>
          </a:p>
        </p:txBody>
      </p:sp>
      <p:sp>
        <p:nvSpPr>
          <p:cNvPr id="36" name="燕尾形 35"/>
          <p:cNvSpPr/>
          <p:nvPr/>
        </p:nvSpPr>
        <p:spPr>
          <a:xfrm rot="16200000">
            <a:off x="4631648" y="3860555"/>
            <a:ext cx="335009" cy="383924"/>
          </a:xfrm>
          <a:prstGeom prst="chevron">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a typeface="字魂59号-创粗黑" panose="00000500000000000000" pitchFamily="2" charset="-122"/>
            </a:endParaRPr>
          </a:p>
        </p:txBody>
      </p:sp>
      <p:sp>
        <p:nvSpPr>
          <p:cNvPr id="37" name="燕尾形 36"/>
          <p:cNvSpPr/>
          <p:nvPr/>
        </p:nvSpPr>
        <p:spPr>
          <a:xfrm rot="10800000">
            <a:off x="5953060" y="5157155"/>
            <a:ext cx="334905" cy="3840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tx1"/>
              </a:solidFill>
              <a:ea typeface="字魂59号-创粗黑" panose="00000500000000000000" pitchFamily="2" charset="-122"/>
            </a:endParaRPr>
          </a:p>
        </p:txBody>
      </p:sp>
      <p:grpSp>
        <p:nvGrpSpPr>
          <p:cNvPr id="38" name="组合 37"/>
          <p:cNvGrpSpPr/>
          <p:nvPr/>
        </p:nvGrpSpPr>
        <p:grpSpPr>
          <a:xfrm>
            <a:off x="4079291" y="1892831"/>
            <a:ext cx="1439716" cy="1440160"/>
            <a:chOff x="3059001" y="1005605"/>
            <a:chExt cx="1080120" cy="1080120"/>
          </a:xfrm>
        </p:grpSpPr>
        <p:sp>
          <p:nvSpPr>
            <p:cNvPr id="39" name="矩形 38"/>
            <p:cNvSpPr/>
            <p:nvPr/>
          </p:nvSpPr>
          <p:spPr>
            <a:xfrm>
              <a:off x="3059001" y="1005605"/>
              <a:ext cx="1080120" cy="108012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solidFill>
                <a:ea typeface="字魂59号-创粗黑" panose="00000500000000000000" pitchFamily="2" charset="-122"/>
              </a:endParaRPr>
            </a:p>
          </p:txBody>
        </p:sp>
        <p:sp>
          <p:nvSpPr>
            <p:cNvPr id="40" name="矩形 39"/>
            <p:cNvSpPr/>
            <p:nvPr/>
          </p:nvSpPr>
          <p:spPr>
            <a:xfrm>
              <a:off x="3167013" y="1253277"/>
              <a:ext cx="792919" cy="438581"/>
            </a:xfrm>
            <a:prstGeom prst="rect">
              <a:avLst/>
            </a:prstGeom>
          </p:spPr>
          <p:txBody>
            <a:bodyPr wrap="square">
              <a:spAutoFit/>
            </a:bodyPr>
            <a:lstStyle/>
            <a:p>
              <a:pPr lvl="0" algn="ctr"/>
              <a:r>
                <a:rPr lang="zh-CN" altLang="en-US" sz="1600" b="1" dirty="0">
                  <a:solidFill>
                    <a:schemeClr val="bg1"/>
                  </a:solidFill>
                  <a:ea typeface="字魂59号-创粗黑" panose="00000500000000000000" pitchFamily="2" charset="-122"/>
                </a:rPr>
                <a:t>添加文</a:t>
              </a:r>
              <a:endParaRPr lang="en-US" altLang="zh-CN" sz="1600" b="1" dirty="0">
                <a:solidFill>
                  <a:schemeClr val="bg1"/>
                </a:solidFill>
                <a:ea typeface="字魂59号-创粗黑" panose="00000500000000000000" pitchFamily="2" charset="-122"/>
              </a:endParaRPr>
            </a:p>
            <a:p>
              <a:pPr lvl="0" algn="ctr"/>
              <a:r>
                <a:rPr lang="zh-CN" altLang="en-US" sz="1600" b="1" dirty="0">
                  <a:solidFill>
                    <a:schemeClr val="bg1"/>
                  </a:solidFill>
                  <a:ea typeface="字魂59号-创粗黑" panose="00000500000000000000" pitchFamily="2" charset="-122"/>
                </a:rPr>
                <a:t>本标题</a:t>
              </a:r>
              <a:endParaRPr lang="zh-CN" altLang="en-US" sz="1600" b="1" dirty="0">
                <a:solidFill>
                  <a:schemeClr val="bg1"/>
                </a:solidFill>
                <a:ea typeface="字魂59号-创粗黑" panose="00000500000000000000" pitchFamily="2" charset="-122"/>
              </a:endParaRPr>
            </a:p>
          </p:txBody>
        </p:sp>
      </p:grpSp>
      <p:grpSp>
        <p:nvGrpSpPr>
          <p:cNvPr id="41" name="组合 40"/>
          <p:cNvGrpSpPr/>
          <p:nvPr/>
        </p:nvGrpSpPr>
        <p:grpSpPr>
          <a:xfrm>
            <a:off x="6672954" y="1892831"/>
            <a:ext cx="1439716" cy="1440160"/>
            <a:chOff x="5004849" y="1005605"/>
            <a:chExt cx="1080120" cy="1080120"/>
          </a:xfrm>
          <a:solidFill>
            <a:schemeClr val="accent2"/>
          </a:solidFill>
        </p:grpSpPr>
        <p:sp>
          <p:nvSpPr>
            <p:cNvPr id="42" name="矩形 41"/>
            <p:cNvSpPr/>
            <p:nvPr/>
          </p:nvSpPr>
          <p:spPr>
            <a:xfrm>
              <a:off x="5004849" y="1005605"/>
              <a:ext cx="1080120" cy="1080120"/>
            </a:xfrm>
            <a:prstGeom prst="rect">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solidFill>
                <a:ea typeface="字魂59号-创粗黑" panose="00000500000000000000" pitchFamily="2" charset="-122"/>
              </a:endParaRPr>
            </a:p>
          </p:txBody>
        </p:sp>
        <p:sp>
          <p:nvSpPr>
            <p:cNvPr id="43" name="矩形 42"/>
            <p:cNvSpPr/>
            <p:nvPr/>
          </p:nvSpPr>
          <p:spPr>
            <a:xfrm>
              <a:off x="5130863" y="1261954"/>
              <a:ext cx="809289" cy="438581"/>
            </a:xfrm>
            <a:prstGeom prst="rect">
              <a:avLst/>
            </a:prstGeom>
            <a:solidFill>
              <a:srgbClr val="5F5F5F"/>
            </a:solidFill>
          </p:spPr>
          <p:txBody>
            <a:bodyPr wrap="square">
              <a:spAutoFit/>
            </a:bodyPr>
            <a:lstStyle/>
            <a:p>
              <a:pPr lvl="0" algn="ctr"/>
              <a:r>
                <a:rPr lang="zh-CN" altLang="en-US" sz="1600" b="1" dirty="0">
                  <a:solidFill>
                    <a:schemeClr val="bg1"/>
                  </a:solidFill>
                  <a:ea typeface="字魂59号-创粗黑" panose="00000500000000000000" pitchFamily="2" charset="-122"/>
                </a:rPr>
                <a:t>添加文</a:t>
              </a:r>
              <a:endParaRPr lang="en-US" altLang="zh-CN" sz="1600" b="1" dirty="0">
                <a:solidFill>
                  <a:schemeClr val="bg1"/>
                </a:solidFill>
                <a:ea typeface="字魂59号-创粗黑" panose="00000500000000000000" pitchFamily="2" charset="-122"/>
              </a:endParaRPr>
            </a:p>
            <a:p>
              <a:pPr lvl="0" algn="ctr"/>
              <a:r>
                <a:rPr lang="zh-CN" altLang="en-US" sz="1600" b="1" dirty="0">
                  <a:solidFill>
                    <a:schemeClr val="bg1"/>
                  </a:solidFill>
                  <a:ea typeface="字魂59号-创粗黑" panose="00000500000000000000" pitchFamily="2" charset="-122"/>
                </a:rPr>
                <a:t>本标题</a:t>
              </a:r>
              <a:endParaRPr lang="zh-CN" altLang="en-US" sz="1600" b="1" dirty="0">
                <a:solidFill>
                  <a:schemeClr val="bg1"/>
                </a:solidFill>
                <a:ea typeface="字魂59号-创粗黑" panose="00000500000000000000" pitchFamily="2" charset="-122"/>
              </a:endParaRPr>
            </a:p>
          </p:txBody>
        </p:sp>
      </p:grpSp>
      <p:grpSp>
        <p:nvGrpSpPr>
          <p:cNvPr id="44" name="组合 43"/>
          <p:cNvGrpSpPr/>
          <p:nvPr/>
        </p:nvGrpSpPr>
        <p:grpSpPr>
          <a:xfrm>
            <a:off x="4079291" y="4629096"/>
            <a:ext cx="1439716" cy="1440160"/>
            <a:chOff x="3059001" y="3057804"/>
            <a:chExt cx="1080120" cy="1080120"/>
          </a:xfrm>
          <a:solidFill>
            <a:srgbClr val="AFBDB2"/>
          </a:solidFill>
        </p:grpSpPr>
        <p:sp>
          <p:nvSpPr>
            <p:cNvPr id="45" name="矩形 44"/>
            <p:cNvSpPr/>
            <p:nvPr/>
          </p:nvSpPr>
          <p:spPr>
            <a:xfrm>
              <a:off x="3059001"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solidFill>
                <a:ea typeface="字魂59号-创粗黑" panose="00000500000000000000" pitchFamily="2" charset="-122"/>
              </a:endParaRPr>
            </a:p>
          </p:txBody>
        </p:sp>
        <p:sp>
          <p:nvSpPr>
            <p:cNvPr id="46" name="矩形 45"/>
            <p:cNvSpPr/>
            <p:nvPr/>
          </p:nvSpPr>
          <p:spPr>
            <a:xfrm>
              <a:off x="3203017" y="3305476"/>
              <a:ext cx="756915" cy="438581"/>
            </a:xfrm>
            <a:prstGeom prst="rect">
              <a:avLst/>
            </a:prstGeom>
            <a:grpFill/>
          </p:spPr>
          <p:txBody>
            <a:bodyPr wrap="square">
              <a:spAutoFit/>
            </a:bodyPr>
            <a:lstStyle/>
            <a:p>
              <a:pPr lvl="0" algn="ctr"/>
              <a:r>
                <a:rPr lang="zh-CN" altLang="en-US" sz="1600" b="1" dirty="0">
                  <a:solidFill>
                    <a:schemeClr val="bg1"/>
                  </a:solidFill>
                  <a:ea typeface="字魂59号-创粗黑" panose="00000500000000000000" pitchFamily="2" charset="-122"/>
                </a:rPr>
                <a:t>添加文本标题</a:t>
              </a:r>
              <a:endParaRPr lang="zh-CN" altLang="en-US" sz="1600" b="1" dirty="0">
                <a:solidFill>
                  <a:schemeClr val="bg1"/>
                </a:solidFill>
                <a:ea typeface="字魂59号-创粗黑" panose="00000500000000000000" pitchFamily="2" charset="-122"/>
              </a:endParaRPr>
            </a:p>
          </p:txBody>
        </p:sp>
      </p:grpSp>
      <p:grpSp>
        <p:nvGrpSpPr>
          <p:cNvPr id="47" name="组合 46"/>
          <p:cNvGrpSpPr/>
          <p:nvPr/>
        </p:nvGrpSpPr>
        <p:grpSpPr>
          <a:xfrm>
            <a:off x="6672954" y="4629096"/>
            <a:ext cx="1439716" cy="1440160"/>
            <a:chOff x="5004849" y="3057804"/>
            <a:chExt cx="1080120" cy="1080120"/>
          </a:xfrm>
          <a:solidFill>
            <a:schemeClr val="accent3"/>
          </a:solidFill>
        </p:grpSpPr>
        <p:sp>
          <p:nvSpPr>
            <p:cNvPr id="48" name="矩形 47"/>
            <p:cNvSpPr/>
            <p:nvPr/>
          </p:nvSpPr>
          <p:spPr>
            <a:xfrm>
              <a:off x="5004849"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b="1">
                <a:solidFill>
                  <a:schemeClr val="bg1"/>
                </a:solidFill>
                <a:ea typeface="字魂59号-创粗黑" panose="00000500000000000000" pitchFamily="2" charset="-122"/>
              </a:endParaRPr>
            </a:p>
          </p:txBody>
        </p:sp>
        <p:sp>
          <p:nvSpPr>
            <p:cNvPr id="49" name="矩形 48"/>
            <p:cNvSpPr/>
            <p:nvPr/>
          </p:nvSpPr>
          <p:spPr>
            <a:xfrm>
              <a:off x="5094859" y="3314153"/>
              <a:ext cx="881297" cy="438581"/>
            </a:xfrm>
            <a:prstGeom prst="rect">
              <a:avLst/>
            </a:prstGeom>
            <a:grpFill/>
          </p:spPr>
          <p:txBody>
            <a:bodyPr wrap="square">
              <a:spAutoFit/>
            </a:bodyPr>
            <a:lstStyle/>
            <a:p>
              <a:pPr lvl="0" algn="ctr"/>
              <a:r>
                <a:rPr lang="zh-CN" altLang="en-US" sz="1600" b="1" dirty="0">
                  <a:solidFill>
                    <a:schemeClr val="bg1"/>
                  </a:solidFill>
                  <a:ea typeface="字魂59号-创粗黑" panose="00000500000000000000" pitchFamily="2" charset="-122"/>
                </a:rPr>
                <a:t>添加文本标题</a:t>
              </a:r>
              <a:endParaRPr lang="zh-CN" altLang="en-US" sz="1600" b="1" dirty="0">
                <a:solidFill>
                  <a:schemeClr val="bg1"/>
                </a:solidFill>
                <a:ea typeface="字魂59号-创粗黑" panose="00000500000000000000" pitchFamily="2" charset="-122"/>
              </a:endParaRPr>
            </a:p>
          </p:txBody>
        </p:sp>
      </p:grpSp>
      <p:sp>
        <p:nvSpPr>
          <p:cNvPr id="50" name="文本框 7"/>
          <p:cNvSpPr txBox="1">
            <a:spLocks noChangeArrowheads="1"/>
          </p:cNvSpPr>
          <p:nvPr/>
        </p:nvSpPr>
        <p:spPr bwMode="auto">
          <a:xfrm>
            <a:off x="8806094" y="2076189"/>
            <a:ext cx="2975412" cy="109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600" b="1" dirty="0">
                <a:solidFill>
                  <a:schemeClr val="tx1">
                    <a:lumMod val="75000"/>
                    <a:lumOff val="25000"/>
                  </a:schemeClr>
                </a:solidFill>
                <a:ea typeface="字魂59号-创粗黑" panose="00000500000000000000" pitchFamily="2" charset="-122"/>
              </a:rPr>
              <a:t>单击添加标题</a:t>
            </a:r>
            <a:endParaRPr lang="zh-CN" altLang="en-US" sz="1600" b="1" dirty="0">
              <a:solidFill>
                <a:schemeClr val="tx1">
                  <a:lumMod val="75000"/>
                  <a:lumOff val="25000"/>
                </a:schemeClr>
              </a:solidFill>
              <a:ea typeface="字魂59号-创粗黑" panose="00000500000000000000" pitchFamily="2" charset="-122"/>
            </a:endParaRPr>
          </a:p>
          <a:p>
            <a:pPr algn="just">
              <a:lnSpc>
                <a:spcPct val="150000"/>
              </a:lnSpc>
              <a:spcBef>
                <a:spcPts val="400"/>
              </a:spcBef>
            </a:pPr>
            <a:r>
              <a:rPr lang="zh-CN" altLang="en-US" sz="1200" b="1" dirty="0">
                <a:solidFill>
                  <a:schemeClr val="tx1">
                    <a:lumMod val="50000"/>
                    <a:lumOff val="50000"/>
                  </a:schemeClr>
                </a:solidFill>
                <a:ea typeface="字魂59号-创粗黑" panose="00000500000000000000" pitchFamily="2" charset="-122"/>
              </a:rPr>
              <a:t>此处添加说明文字添加说明文字添加说明文字此处添加说明文字</a:t>
            </a:r>
            <a:endParaRPr lang="zh-CN" altLang="en-US" sz="1200" b="1" dirty="0">
              <a:solidFill>
                <a:schemeClr val="tx1">
                  <a:lumMod val="50000"/>
                  <a:lumOff val="50000"/>
                </a:schemeClr>
              </a:solidFill>
              <a:ea typeface="字魂59号-创粗黑" panose="00000500000000000000" pitchFamily="2" charset="-122"/>
            </a:endParaRPr>
          </a:p>
        </p:txBody>
      </p:sp>
      <p:sp>
        <p:nvSpPr>
          <p:cNvPr id="51" name="文本框 7"/>
          <p:cNvSpPr txBox="1">
            <a:spLocks noChangeArrowheads="1"/>
          </p:cNvSpPr>
          <p:nvPr/>
        </p:nvSpPr>
        <p:spPr bwMode="auto">
          <a:xfrm>
            <a:off x="1009006" y="2105593"/>
            <a:ext cx="2975412" cy="1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600" b="1" dirty="0">
                <a:solidFill>
                  <a:schemeClr val="tx1">
                    <a:lumMod val="75000"/>
                    <a:lumOff val="25000"/>
                  </a:schemeClr>
                </a:solidFill>
                <a:ea typeface="字魂59号-创粗黑" panose="00000500000000000000" pitchFamily="2" charset="-122"/>
              </a:rPr>
              <a:t>单击添加标题</a:t>
            </a:r>
            <a:endParaRPr lang="zh-CN" altLang="en-US" sz="1600" b="1" dirty="0">
              <a:solidFill>
                <a:schemeClr val="tx1">
                  <a:lumMod val="75000"/>
                  <a:lumOff val="25000"/>
                </a:schemeClr>
              </a:solidFill>
              <a:ea typeface="字魂59号-创粗黑" panose="00000500000000000000" pitchFamily="2" charset="-122"/>
            </a:endParaRPr>
          </a:p>
          <a:p>
            <a:pPr algn="just">
              <a:lnSpc>
                <a:spcPct val="150000"/>
              </a:lnSpc>
              <a:spcBef>
                <a:spcPts val="400"/>
              </a:spcBef>
            </a:pPr>
            <a:r>
              <a:rPr lang="zh-CN" altLang="en-US" sz="1200" b="1" dirty="0">
                <a:solidFill>
                  <a:schemeClr val="tx1">
                    <a:lumMod val="50000"/>
                    <a:lumOff val="50000"/>
                  </a:schemeClr>
                </a:solidFill>
                <a:ea typeface="字魂59号-创粗黑" panose="00000500000000000000" pitchFamily="2" charset="-122"/>
              </a:rPr>
              <a:t>此处添加说明文字添加说明文字添加说明文字此处添加说明文字</a:t>
            </a:r>
            <a:endParaRPr lang="zh-CN" altLang="en-US" sz="1200" b="1" dirty="0">
              <a:solidFill>
                <a:schemeClr val="tx1">
                  <a:lumMod val="50000"/>
                  <a:lumOff val="50000"/>
                </a:schemeClr>
              </a:solidFill>
              <a:ea typeface="字魂59号-创粗黑" panose="00000500000000000000" pitchFamily="2" charset="-122"/>
            </a:endParaRPr>
          </a:p>
        </p:txBody>
      </p:sp>
      <p:sp>
        <p:nvSpPr>
          <p:cNvPr id="52" name="文本框 7"/>
          <p:cNvSpPr txBox="1">
            <a:spLocks noChangeArrowheads="1"/>
          </p:cNvSpPr>
          <p:nvPr/>
        </p:nvSpPr>
        <p:spPr bwMode="auto">
          <a:xfrm>
            <a:off x="8806094" y="4812454"/>
            <a:ext cx="2975412" cy="109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600" b="1" dirty="0">
                <a:solidFill>
                  <a:schemeClr val="tx1">
                    <a:lumMod val="75000"/>
                    <a:lumOff val="25000"/>
                  </a:schemeClr>
                </a:solidFill>
                <a:ea typeface="字魂59号-创粗黑" panose="00000500000000000000" pitchFamily="2" charset="-122"/>
              </a:rPr>
              <a:t>单击添加标题</a:t>
            </a:r>
            <a:endParaRPr lang="zh-CN" altLang="en-US" sz="1600" b="1" dirty="0">
              <a:solidFill>
                <a:schemeClr val="tx1">
                  <a:lumMod val="75000"/>
                  <a:lumOff val="25000"/>
                </a:schemeClr>
              </a:solidFill>
              <a:ea typeface="字魂59号-创粗黑" panose="00000500000000000000" pitchFamily="2" charset="-122"/>
            </a:endParaRPr>
          </a:p>
          <a:p>
            <a:pPr algn="just">
              <a:lnSpc>
                <a:spcPct val="150000"/>
              </a:lnSpc>
              <a:spcBef>
                <a:spcPts val="400"/>
              </a:spcBef>
            </a:pPr>
            <a:r>
              <a:rPr lang="zh-CN" altLang="en-US" sz="1200" b="1" dirty="0">
                <a:solidFill>
                  <a:schemeClr val="tx1">
                    <a:lumMod val="50000"/>
                    <a:lumOff val="50000"/>
                  </a:schemeClr>
                </a:solidFill>
                <a:ea typeface="字魂59号-创粗黑" panose="00000500000000000000" pitchFamily="2" charset="-122"/>
              </a:rPr>
              <a:t>此处添加说明文字添加说明文字添加说明文字此处添加说明文字</a:t>
            </a:r>
            <a:endParaRPr lang="zh-CN" altLang="en-US" sz="1200" b="1" dirty="0">
              <a:solidFill>
                <a:schemeClr val="tx1">
                  <a:lumMod val="50000"/>
                  <a:lumOff val="50000"/>
                </a:schemeClr>
              </a:solidFill>
              <a:ea typeface="字魂59号-创粗黑" panose="00000500000000000000" pitchFamily="2" charset="-122"/>
            </a:endParaRPr>
          </a:p>
        </p:txBody>
      </p:sp>
      <p:sp>
        <p:nvSpPr>
          <p:cNvPr id="54" name="文本框 7"/>
          <p:cNvSpPr txBox="1">
            <a:spLocks noChangeArrowheads="1"/>
          </p:cNvSpPr>
          <p:nvPr/>
        </p:nvSpPr>
        <p:spPr bwMode="auto">
          <a:xfrm>
            <a:off x="1009006" y="4827155"/>
            <a:ext cx="2975412" cy="1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600" b="1" dirty="0">
                <a:solidFill>
                  <a:schemeClr val="tx1">
                    <a:lumMod val="75000"/>
                    <a:lumOff val="25000"/>
                  </a:schemeClr>
                </a:solidFill>
                <a:ea typeface="字魂59号-创粗黑" panose="00000500000000000000" pitchFamily="2" charset="-122"/>
              </a:rPr>
              <a:t>单击添加标题</a:t>
            </a:r>
            <a:endParaRPr lang="zh-CN" altLang="en-US" sz="1600" b="1" dirty="0">
              <a:solidFill>
                <a:schemeClr val="tx1">
                  <a:lumMod val="75000"/>
                  <a:lumOff val="25000"/>
                </a:schemeClr>
              </a:solidFill>
              <a:ea typeface="字魂59号-创粗黑" panose="00000500000000000000" pitchFamily="2" charset="-122"/>
            </a:endParaRPr>
          </a:p>
          <a:p>
            <a:pPr algn="just">
              <a:lnSpc>
                <a:spcPct val="150000"/>
              </a:lnSpc>
              <a:spcBef>
                <a:spcPts val="400"/>
              </a:spcBef>
            </a:pPr>
            <a:r>
              <a:rPr lang="zh-CN" altLang="en-US" sz="1200" b="1" dirty="0">
                <a:solidFill>
                  <a:schemeClr val="tx1">
                    <a:lumMod val="50000"/>
                    <a:lumOff val="50000"/>
                  </a:schemeClr>
                </a:solidFill>
                <a:ea typeface="字魂59号-创粗黑" panose="00000500000000000000" pitchFamily="2" charset="-122"/>
              </a:rPr>
              <a:t>此处添加说明文字添加说明文字添加说明文字此处添加说明文字</a:t>
            </a:r>
            <a:endParaRPr lang="zh-CN" altLang="en-US" sz="1200" b="1" dirty="0">
              <a:solidFill>
                <a:schemeClr val="tx1">
                  <a:lumMod val="50000"/>
                  <a:lumOff val="50000"/>
                </a:schemeClr>
              </a:solidFill>
              <a:ea typeface="字魂59号-创粗黑" panose="00000500000000000000" pitchFamily="2" charset="-122"/>
            </a:endParaRPr>
          </a:p>
        </p:txBody>
      </p:sp>
      <p:pic>
        <p:nvPicPr>
          <p:cNvPr id="55" name="图片 54"/>
          <p:cNvPicPr>
            <a:picLocks noChangeAspect="1"/>
          </p:cNvPicPr>
          <p:nvPr/>
        </p:nvPicPr>
        <p:blipFill>
          <a:blip r:embed="rId1"/>
          <a:stretch>
            <a:fillRect/>
          </a:stretch>
        </p:blipFill>
        <p:spPr>
          <a:xfrm>
            <a:off x="4915484" y="2833615"/>
            <a:ext cx="2473100" cy="2087047"/>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764956" y="1888813"/>
            <a:ext cx="3118285" cy="1210340"/>
            <a:chOff x="1546224" y="1965013"/>
            <a:chExt cx="3118285" cy="1210340"/>
          </a:xfrm>
        </p:grpSpPr>
        <p:sp>
          <p:nvSpPr>
            <p:cNvPr id="5" name="椭圆 4"/>
            <p:cNvSpPr>
              <a:spLocks noChangeAspect="1"/>
            </p:cNvSpPr>
            <p:nvPr/>
          </p:nvSpPr>
          <p:spPr>
            <a:xfrm>
              <a:off x="1546224" y="2018553"/>
              <a:ext cx="576000" cy="576000"/>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印品黑体" panose="00000500000000000000" pitchFamily="2" charset="-122"/>
                <a:ea typeface="印品黑体" panose="00000500000000000000" pitchFamily="2" charset="-122"/>
              </a:endParaRPr>
            </a:p>
          </p:txBody>
        </p:sp>
        <p:sp>
          <p:nvSpPr>
            <p:cNvPr id="6" name="文本框 5"/>
            <p:cNvSpPr txBox="1"/>
            <p:nvPr/>
          </p:nvSpPr>
          <p:spPr>
            <a:xfrm>
              <a:off x="1586574" y="2037603"/>
              <a:ext cx="495300" cy="461665"/>
            </a:xfrm>
            <a:prstGeom prst="rect">
              <a:avLst/>
            </a:prstGeom>
            <a:noFill/>
          </p:spPr>
          <p:txBody>
            <a:bodyPr wrap="square" rtlCol="0">
              <a:spAutoFit/>
            </a:bodyPr>
            <a:lstStyle/>
            <a:p>
              <a:r>
                <a:rPr lang="zh-CN" altLang="en-US" sz="2400" dirty="0">
                  <a:solidFill>
                    <a:schemeClr val="bg1"/>
                  </a:solidFill>
                  <a:latin typeface="汉仪南宫体简" panose="02010609000101010101" pitchFamily="49" charset="-122"/>
                  <a:ea typeface="汉仪南宫体简" panose="02010609000101010101" pitchFamily="49" charset="-122"/>
                </a:rPr>
                <a:t>壹</a:t>
              </a:r>
              <a:endParaRPr lang="zh-CN" altLang="en-US" sz="2400" dirty="0">
                <a:solidFill>
                  <a:schemeClr val="bg1"/>
                </a:solidFill>
                <a:latin typeface="汉仪南宫体简" panose="02010609000101010101" pitchFamily="49" charset="-122"/>
                <a:ea typeface="汉仪南宫体简" panose="02010609000101010101" pitchFamily="49" charset="-122"/>
              </a:endParaRPr>
            </a:p>
          </p:txBody>
        </p:sp>
        <p:grpSp>
          <p:nvGrpSpPr>
            <p:cNvPr id="7" name="组合 6"/>
            <p:cNvGrpSpPr/>
            <p:nvPr/>
          </p:nvGrpSpPr>
          <p:grpSpPr>
            <a:xfrm>
              <a:off x="2281658" y="1965013"/>
              <a:ext cx="2382851" cy="1210340"/>
              <a:chOff x="8612534" y="1120214"/>
              <a:chExt cx="2382851" cy="1210340"/>
            </a:xfrm>
          </p:grpSpPr>
          <p:sp>
            <p:nvSpPr>
              <p:cNvPr id="8" name="文本框 7"/>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9" name="文本框 8"/>
              <p:cNvSpPr txBox="1"/>
              <p:nvPr/>
            </p:nvSpPr>
            <p:spPr>
              <a:xfrm>
                <a:off x="8612535" y="1506161"/>
                <a:ext cx="2382850"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a:t>
                </a:r>
                <a:endParaRPr lang="zh-CN" altLang="en-US" sz="1100" dirty="0">
                  <a:latin typeface="汉仪南宫体简" panose="02010609000101010101" pitchFamily="49" charset="-122"/>
                  <a:ea typeface="汉仪南宫体简" panose="02010609000101010101" pitchFamily="49" charset="-122"/>
                </a:endParaRPr>
              </a:p>
            </p:txBody>
          </p:sp>
        </p:grpSp>
      </p:grpSp>
      <p:grpSp>
        <p:nvGrpSpPr>
          <p:cNvPr id="11" name="组合 10"/>
          <p:cNvGrpSpPr/>
          <p:nvPr/>
        </p:nvGrpSpPr>
        <p:grpSpPr>
          <a:xfrm>
            <a:off x="4536856" y="1888813"/>
            <a:ext cx="3118285" cy="1210340"/>
            <a:chOff x="1546224" y="1965013"/>
            <a:chExt cx="3118285" cy="1210340"/>
          </a:xfrm>
        </p:grpSpPr>
        <p:sp>
          <p:nvSpPr>
            <p:cNvPr id="12" name="椭圆 11"/>
            <p:cNvSpPr>
              <a:spLocks noChangeAspect="1"/>
            </p:cNvSpPr>
            <p:nvPr/>
          </p:nvSpPr>
          <p:spPr>
            <a:xfrm>
              <a:off x="1546224" y="2018553"/>
              <a:ext cx="576000" cy="576000"/>
            </a:xfrm>
            <a:prstGeom prst="ellipse">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印品黑体" panose="00000500000000000000" pitchFamily="2" charset="-122"/>
                <a:ea typeface="印品黑体" panose="00000500000000000000" pitchFamily="2" charset="-122"/>
              </a:endParaRPr>
            </a:p>
          </p:txBody>
        </p:sp>
        <p:sp>
          <p:nvSpPr>
            <p:cNvPr id="13" name="文本框 12"/>
            <p:cNvSpPr txBox="1"/>
            <p:nvPr/>
          </p:nvSpPr>
          <p:spPr>
            <a:xfrm>
              <a:off x="1586574" y="2037603"/>
              <a:ext cx="495300" cy="461665"/>
            </a:xfrm>
            <a:prstGeom prst="rect">
              <a:avLst/>
            </a:prstGeom>
            <a:noFill/>
          </p:spPr>
          <p:txBody>
            <a:bodyPr wrap="square" rtlCol="0">
              <a:spAutoFit/>
            </a:bodyPr>
            <a:lstStyle/>
            <a:p>
              <a:r>
                <a:rPr lang="zh-CN" altLang="en-US" sz="2400" dirty="0">
                  <a:solidFill>
                    <a:schemeClr val="bg1"/>
                  </a:solidFill>
                  <a:latin typeface="汉仪南宫体简" panose="02010609000101010101" pitchFamily="49" charset="-122"/>
                  <a:ea typeface="汉仪南宫体简" panose="02010609000101010101" pitchFamily="49" charset="-122"/>
                </a:rPr>
                <a:t>贰</a:t>
              </a:r>
              <a:endParaRPr lang="zh-CN" altLang="en-US" sz="2400" dirty="0">
                <a:solidFill>
                  <a:schemeClr val="bg1"/>
                </a:solidFill>
                <a:latin typeface="汉仪南宫体简" panose="02010609000101010101" pitchFamily="49" charset="-122"/>
                <a:ea typeface="汉仪南宫体简" panose="02010609000101010101" pitchFamily="49" charset="-122"/>
              </a:endParaRPr>
            </a:p>
          </p:txBody>
        </p:sp>
        <p:grpSp>
          <p:nvGrpSpPr>
            <p:cNvPr id="14" name="组合 13"/>
            <p:cNvGrpSpPr/>
            <p:nvPr/>
          </p:nvGrpSpPr>
          <p:grpSpPr>
            <a:xfrm>
              <a:off x="2281658" y="1965013"/>
              <a:ext cx="2382851" cy="1210340"/>
              <a:chOff x="8612534" y="1120214"/>
              <a:chExt cx="2382851" cy="1210340"/>
            </a:xfrm>
          </p:grpSpPr>
          <p:sp>
            <p:nvSpPr>
              <p:cNvPr id="15" name="文本框 14"/>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16" name="文本框 15"/>
              <p:cNvSpPr txBox="1"/>
              <p:nvPr/>
            </p:nvSpPr>
            <p:spPr>
              <a:xfrm>
                <a:off x="8612535" y="1506161"/>
                <a:ext cx="2382850"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a:t>
                </a:r>
                <a:endParaRPr lang="zh-CN" altLang="en-US" sz="1100" dirty="0">
                  <a:latin typeface="汉仪南宫体简" panose="02010609000101010101" pitchFamily="49" charset="-122"/>
                  <a:ea typeface="汉仪南宫体简" panose="02010609000101010101" pitchFamily="49" charset="-122"/>
                </a:endParaRPr>
              </a:p>
            </p:txBody>
          </p:sp>
        </p:grpSp>
      </p:grpSp>
      <p:grpSp>
        <p:nvGrpSpPr>
          <p:cNvPr id="17" name="组合 16"/>
          <p:cNvGrpSpPr/>
          <p:nvPr/>
        </p:nvGrpSpPr>
        <p:grpSpPr>
          <a:xfrm>
            <a:off x="8308756" y="1888813"/>
            <a:ext cx="3118285" cy="1210340"/>
            <a:chOff x="1546224" y="1965013"/>
            <a:chExt cx="3118285" cy="1210340"/>
          </a:xfrm>
        </p:grpSpPr>
        <p:sp>
          <p:nvSpPr>
            <p:cNvPr id="18" name="椭圆 17"/>
            <p:cNvSpPr>
              <a:spLocks noChangeAspect="1"/>
            </p:cNvSpPr>
            <p:nvPr/>
          </p:nvSpPr>
          <p:spPr>
            <a:xfrm>
              <a:off x="1546224" y="2018553"/>
              <a:ext cx="576000" cy="576000"/>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印品黑体" panose="00000500000000000000" pitchFamily="2" charset="-122"/>
                <a:ea typeface="印品黑体" panose="00000500000000000000" pitchFamily="2" charset="-122"/>
              </a:endParaRPr>
            </a:p>
          </p:txBody>
        </p:sp>
        <p:sp>
          <p:nvSpPr>
            <p:cNvPr id="19" name="文本框 18"/>
            <p:cNvSpPr txBox="1"/>
            <p:nvPr/>
          </p:nvSpPr>
          <p:spPr>
            <a:xfrm>
              <a:off x="1586574" y="2037603"/>
              <a:ext cx="495300" cy="461665"/>
            </a:xfrm>
            <a:prstGeom prst="rect">
              <a:avLst/>
            </a:prstGeom>
            <a:noFill/>
          </p:spPr>
          <p:txBody>
            <a:bodyPr wrap="square" rtlCol="0">
              <a:spAutoFit/>
            </a:bodyPr>
            <a:lstStyle/>
            <a:p>
              <a:r>
                <a:rPr lang="zh-CN" altLang="en-US" sz="2400" dirty="0">
                  <a:solidFill>
                    <a:schemeClr val="bg1"/>
                  </a:solidFill>
                  <a:latin typeface="汉仪南宫体简" panose="02010609000101010101" pitchFamily="49" charset="-122"/>
                  <a:ea typeface="汉仪南宫体简" panose="02010609000101010101" pitchFamily="49" charset="-122"/>
                </a:rPr>
                <a:t>叁</a:t>
              </a:r>
              <a:endParaRPr lang="zh-CN" altLang="en-US" sz="2400" dirty="0">
                <a:solidFill>
                  <a:schemeClr val="bg1"/>
                </a:solidFill>
                <a:latin typeface="汉仪南宫体简" panose="02010609000101010101" pitchFamily="49" charset="-122"/>
                <a:ea typeface="汉仪南宫体简" panose="02010609000101010101" pitchFamily="49" charset="-122"/>
              </a:endParaRPr>
            </a:p>
          </p:txBody>
        </p:sp>
        <p:grpSp>
          <p:nvGrpSpPr>
            <p:cNvPr id="20" name="组合 19"/>
            <p:cNvGrpSpPr/>
            <p:nvPr/>
          </p:nvGrpSpPr>
          <p:grpSpPr>
            <a:xfrm>
              <a:off x="2281658" y="1965013"/>
              <a:ext cx="2382851" cy="1210340"/>
              <a:chOff x="8612534" y="1120214"/>
              <a:chExt cx="2382851" cy="1210340"/>
            </a:xfrm>
          </p:grpSpPr>
          <p:sp>
            <p:nvSpPr>
              <p:cNvPr id="21" name="文本框 20"/>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22" name="文本框 21"/>
              <p:cNvSpPr txBox="1"/>
              <p:nvPr/>
            </p:nvSpPr>
            <p:spPr>
              <a:xfrm>
                <a:off x="8612535" y="1506161"/>
                <a:ext cx="2382850"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a:t>
                </a:r>
                <a:endParaRPr lang="zh-CN" altLang="en-US" sz="1100" dirty="0">
                  <a:latin typeface="汉仪南宫体简" panose="02010609000101010101" pitchFamily="49" charset="-122"/>
                  <a:ea typeface="汉仪南宫体简" panose="02010609000101010101" pitchFamily="49" charset="-122"/>
                </a:endParaRPr>
              </a:p>
            </p:txBody>
          </p:sp>
        </p:grpSp>
      </p:grpSp>
      <p:grpSp>
        <p:nvGrpSpPr>
          <p:cNvPr id="23" name="组合 22"/>
          <p:cNvGrpSpPr/>
          <p:nvPr/>
        </p:nvGrpSpPr>
        <p:grpSpPr>
          <a:xfrm>
            <a:off x="764956" y="4003363"/>
            <a:ext cx="3118285" cy="1210340"/>
            <a:chOff x="1546224" y="1965013"/>
            <a:chExt cx="3118285" cy="1210340"/>
          </a:xfrm>
        </p:grpSpPr>
        <p:sp>
          <p:nvSpPr>
            <p:cNvPr id="24" name="椭圆 23"/>
            <p:cNvSpPr>
              <a:spLocks noChangeAspect="1"/>
            </p:cNvSpPr>
            <p:nvPr/>
          </p:nvSpPr>
          <p:spPr>
            <a:xfrm>
              <a:off x="1546224" y="2018553"/>
              <a:ext cx="576000" cy="576000"/>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印品黑体" panose="00000500000000000000" pitchFamily="2" charset="-122"/>
                <a:ea typeface="印品黑体" panose="00000500000000000000" pitchFamily="2" charset="-122"/>
              </a:endParaRPr>
            </a:p>
          </p:txBody>
        </p:sp>
        <p:sp>
          <p:nvSpPr>
            <p:cNvPr id="25" name="文本框 24"/>
            <p:cNvSpPr txBox="1"/>
            <p:nvPr/>
          </p:nvSpPr>
          <p:spPr>
            <a:xfrm>
              <a:off x="1586574" y="2037603"/>
              <a:ext cx="495300" cy="461665"/>
            </a:xfrm>
            <a:prstGeom prst="rect">
              <a:avLst/>
            </a:prstGeom>
            <a:noFill/>
          </p:spPr>
          <p:txBody>
            <a:bodyPr wrap="square" rtlCol="0">
              <a:spAutoFit/>
            </a:bodyPr>
            <a:lstStyle/>
            <a:p>
              <a:r>
                <a:rPr lang="zh-CN" altLang="en-US" sz="2400" dirty="0">
                  <a:solidFill>
                    <a:schemeClr val="bg1"/>
                  </a:solidFill>
                  <a:latin typeface="汉仪南宫体简" panose="02010609000101010101" pitchFamily="49" charset="-122"/>
                  <a:ea typeface="汉仪南宫体简" panose="02010609000101010101" pitchFamily="49" charset="-122"/>
                </a:rPr>
                <a:t>肆</a:t>
              </a:r>
              <a:endParaRPr lang="zh-CN" altLang="en-US" sz="2400" dirty="0">
                <a:solidFill>
                  <a:schemeClr val="bg1"/>
                </a:solidFill>
                <a:latin typeface="汉仪南宫体简" panose="02010609000101010101" pitchFamily="49" charset="-122"/>
                <a:ea typeface="汉仪南宫体简" panose="02010609000101010101" pitchFamily="49" charset="-122"/>
              </a:endParaRPr>
            </a:p>
          </p:txBody>
        </p:sp>
        <p:grpSp>
          <p:nvGrpSpPr>
            <p:cNvPr id="26" name="组合 25"/>
            <p:cNvGrpSpPr/>
            <p:nvPr/>
          </p:nvGrpSpPr>
          <p:grpSpPr>
            <a:xfrm>
              <a:off x="2281658" y="1965013"/>
              <a:ext cx="2382851" cy="1210340"/>
              <a:chOff x="8612534" y="1120214"/>
              <a:chExt cx="2382851" cy="1210340"/>
            </a:xfrm>
          </p:grpSpPr>
          <p:sp>
            <p:nvSpPr>
              <p:cNvPr id="27" name="文本框 26"/>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28" name="文本框 27"/>
              <p:cNvSpPr txBox="1"/>
              <p:nvPr/>
            </p:nvSpPr>
            <p:spPr>
              <a:xfrm>
                <a:off x="8612535" y="1506161"/>
                <a:ext cx="2382850"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a:t>
                </a:r>
                <a:endParaRPr lang="zh-CN" altLang="en-US" sz="1100" dirty="0">
                  <a:latin typeface="汉仪南宫体简" panose="02010609000101010101" pitchFamily="49" charset="-122"/>
                  <a:ea typeface="汉仪南宫体简" panose="02010609000101010101" pitchFamily="49" charset="-122"/>
                </a:endParaRPr>
              </a:p>
            </p:txBody>
          </p:sp>
        </p:grpSp>
      </p:grpSp>
      <p:grpSp>
        <p:nvGrpSpPr>
          <p:cNvPr id="29" name="组合 28"/>
          <p:cNvGrpSpPr/>
          <p:nvPr/>
        </p:nvGrpSpPr>
        <p:grpSpPr>
          <a:xfrm>
            <a:off x="4536856" y="4003363"/>
            <a:ext cx="3118285" cy="1210340"/>
            <a:chOff x="1546224" y="1965013"/>
            <a:chExt cx="3118285" cy="1210340"/>
          </a:xfrm>
        </p:grpSpPr>
        <p:sp>
          <p:nvSpPr>
            <p:cNvPr id="30" name="椭圆 29"/>
            <p:cNvSpPr>
              <a:spLocks noChangeAspect="1"/>
            </p:cNvSpPr>
            <p:nvPr/>
          </p:nvSpPr>
          <p:spPr>
            <a:xfrm>
              <a:off x="1546224" y="2018553"/>
              <a:ext cx="576000" cy="576000"/>
            </a:xfrm>
            <a:prstGeom prst="ellipse">
              <a:avLst/>
            </a:prstGeom>
            <a:solidFill>
              <a:srgbClr val="AFB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印品黑体" panose="00000500000000000000" pitchFamily="2" charset="-122"/>
                <a:ea typeface="印品黑体" panose="00000500000000000000" pitchFamily="2" charset="-122"/>
              </a:endParaRPr>
            </a:p>
          </p:txBody>
        </p:sp>
        <p:sp>
          <p:nvSpPr>
            <p:cNvPr id="31" name="文本框 30"/>
            <p:cNvSpPr txBox="1"/>
            <p:nvPr/>
          </p:nvSpPr>
          <p:spPr>
            <a:xfrm>
              <a:off x="1586574" y="2037603"/>
              <a:ext cx="495300" cy="461665"/>
            </a:xfrm>
            <a:prstGeom prst="rect">
              <a:avLst/>
            </a:prstGeom>
            <a:noFill/>
          </p:spPr>
          <p:txBody>
            <a:bodyPr wrap="square" rtlCol="0">
              <a:spAutoFit/>
            </a:bodyPr>
            <a:lstStyle/>
            <a:p>
              <a:r>
                <a:rPr lang="zh-CN" altLang="en-US" sz="2400" dirty="0">
                  <a:solidFill>
                    <a:schemeClr val="bg1"/>
                  </a:solidFill>
                  <a:latin typeface="汉仪南宫体简" panose="02010609000101010101" pitchFamily="49" charset="-122"/>
                  <a:ea typeface="汉仪南宫体简" panose="02010609000101010101" pitchFamily="49" charset="-122"/>
                </a:rPr>
                <a:t>伍</a:t>
              </a:r>
              <a:endParaRPr lang="zh-CN" altLang="en-US" sz="2400" dirty="0">
                <a:solidFill>
                  <a:schemeClr val="bg1"/>
                </a:solidFill>
                <a:latin typeface="汉仪南宫体简" panose="02010609000101010101" pitchFamily="49" charset="-122"/>
                <a:ea typeface="汉仪南宫体简" panose="02010609000101010101" pitchFamily="49" charset="-122"/>
              </a:endParaRPr>
            </a:p>
          </p:txBody>
        </p:sp>
        <p:grpSp>
          <p:nvGrpSpPr>
            <p:cNvPr id="32" name="组合 31"/>
            <p:cNvGrpSpPr/>
            <p:nvPr/>
          </p:nvGrpSpPr>
          <p:grpSpPr>
            <a:xfrm>
              <a:off x="2281658" y="1965013"/>
              <a:ext cx="2382851" cy="1210340"/>
              <a:chOff x="8612534" y="1120214"/>
              <a:chExt cx="2382851" cy="1210340"/>
            </a:xfrm>
          </p:grpSpPr>
          <p:sp>
            <p:nvSpPr>
              <p:cNvPr id="33" name="文本框 32"/>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34" name="文本框 33"/>
              <p:cNvSpPr txBox="1"/>
              <p:nvPr/>
            </p:nvSpPr>
            <p:spPr>
              <a:xfrm>
                <a:off x="8612535" y="1506161"/>
                <a:ext cx="2382850"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a:t>
                </a:r>
                <a:endParaRPr lang="zh-CN" altLang="en-US" sz="1100" dirty="0">
                  <a:latin typeface="汉仪南宫体简" panose="02010609000101010101" pitchFamily="49" charset="-122"/>
                  <a:ea typeface="汉仪南宫体简" panose="02010609000101010101" pitchFamily="49" charset="-122"/>
                </a:endParaRPr>
              </a:p>
            </p:txBody>
          </p:sp>
        </p:grpSp>
      </p:grpSp>
      <p:grpSp>
        <p:nvGrpSpPr>
          <p:cNvPr id="35" name="组合 34"/>
          <p:cNvGrpSpPr/>
          <p:nvPr/>
        </p:nvGrpSpPr>
        <p:grpSpPr>
          <a:xfrm>
            <a:off x="8308756" y="4003363"/>
            <a:ext cx="3118285" cy="1210340"/>
            <a:chOff x="1546224" y="1965013"/>
            <a:chExt cx="3118285" cy="1210340"/>
          </a:xfrm>
        </p:grpSpPr>
        <p:sp>
          <p:nvSpPr>
            <p:cNvPr id="36" name="椭圆 35"/>
            <p:cNvSpPr>
              <a:spLocks noChangeAspect="1"/>
            </p:cNvSpPr>
            <p:nvPr/>
          </p:nvSpPr>
          <p:spPr>
            <a:xfrm>
              <a:off x="1546224" y="2018553"/>
              <a:ext cx="576000" cy="576000"/>
            </a:xfrm>
            <a:prstGeom prst="ellipse">
              <a:avLst/>
            </a:prstGeom>
            <a:solidFill>
              <a:srgbClr val="5F5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印品黑体" panose="00000500000000000000" pitchFamily="2" charset="-122"/>
                <a:ea typeface="印品黑体" panose="00000500000000000000" pitchFamily="2" charset="-122"/>
              </a:endParaRPr>
            </a:p>
          </p:txBody>
        </p:sp>
        <p:sp>
          <p:nvSpPr>
            <p:cNvPr id="37" name="文本框 36"/>
            <p:cNvSpPr txBox="1"/>
            <p:nvPr/>
          </p:nvSpPr>
          <p:spPr>
            <a:xfrm>
              <a:off x="1586574" y="2037603"/>
              <a:ext cx="495300" cy="461665"/>
            </a:xfrm>
            <a:prstGeom prst="rect">
              <a:avLst/>
            </a:prstGeom>
            <a:noFill/>
          </p:spPr>
          <p:txBody>
            <a:bodyPr wrap="square" rtlCol="0">
              <a:spAutoFit/>
            </a:bodyPr>
            <a:lstStyle/>
            <a:p>
              <a:r>
                <a:rPr lang="zh-CN" altLang="en-US" sz="2400" dirty="0">
                  <a:solidFill>
                    <a:schemeClr val="bg1"/>
                  </a:solidFill>
                  <a:latin typeface="汉仪南宫体简" panose="02010609000101010101" pitchFamily="49" charset="-122"/>
                  <a:ea typeface="汉仪南宫体简" panose="02010609000101010101" pitchFamily="49" charset="-122"/>
                </a:rPr>
                <a:t>陆</a:t>
              </a:r>
              <a:endParaRPr lang="zh-CN" altLang="en-US" sz="2400" dirty="0">
                <a:solidFill>
                  <a:schemeClr val="bg1"/>
                </a:solidFill>
                <a:latin typeface="汉仪南宫体简" panose="02010609000101010101" pitchFamily="49" charset="-122"/>
                <a:ea typeface="汉仪南宫体简" panose="02010609000101010101" pitchFamily="49" charset="-122"/>
              </a:endParaRPr>
            </a:p>
          </p:txBody>
        </p:sp>
        <p:grpSp>
          <p:nvGrpSpPr>
            <p:cNvPr id="38" name="组合 37"/>
            <p:cNvGrpSpPr/>
            <p:nvPr/>
          </p:nvGrpSpPr>
          <p:grpSpPr>
            <a:xfrm>
              <a:off x="2281658" y="1965013"/>
              <a:ext cx="2382851" cy="1210340"/>
              <a:chOff x="8612534" y="1120214"/>
              <a:chExt cx="2382851" cy="1210340"/>
            </a:xfrm>
          </p:grpSpPr>
          <p:sp>
            <p:nvSpPr>
              <p:cNvPr id="39" name="文本框 38"/>
              <p:cNvSpPr txBox="1"/>
              <p:nvPr/>
            </p:nvSpPr>
            <p:spPr>
              <a:xfrm>
                <a:off x="8612534" y="1120214"/>
                <a:ext cx="1390650" cy="430887"/>
              </a:xfrm>
              <a:prstGeom prst="rect">
                <a:avLst/>
              </a:prstGeom>
              <a:noFill/>
            </p:spPr>
            <p:txBody>
              <a:bodyPr wrap="square" rtlCol="0">
                <a:spAutoFit/>
              </a:bodyPr>
              <a:lstStyle/>
              <a:p>
                <a:pPr algn="dist"/>
                <a:r>
                  <a:rPr lang="zh-CN" altLang="en-US" sz="2200" dirty="0">
                    <a:latin typeface="汉仪南宫体简" panose="02010609000101010101" pitchFamily="49" charset="-122"/>
                    <a:ea typeface="汉仪南宫体简" panose="02010609000101010101" pitchFamily="49" charset="-122"/>
                  </a:rPr>
                  <a:t>输入标题</a:t>
                </a:r>
                <a:endParaRPr lang="zh-CN" altLang="en-US" sz="2200" dirty="0">
                  <a:latin typeface="汉仪南宫体简" panose="02010609000101010101" pitchFamily="49" charset="-122"/>
                  <a:ea typeface="汉仪南宫体简" panose="02010609000101010101" pitchFamily="49" charset="-122"/>
                </a:endParaRPr>
              </a:p>
            </p:txBody>
          </p:sp>
          <p:sp>
            <p:nvSpPr>
              <p:cNvPr id="40" name="文本框 39"/>
              <p:cNvSpPr txBox="1"/>
              <p:nvPr/>
            </p:nvSpPr>
            <p:spPr>
              <a:xfrm>
                <a:off x="8612535" y="1506161"/>
                <a:ext cx="2382850" cy="824393"/>
              </a:xfrm>
              <a:prstGeom prst="rect">
                <a:avLst/>
              </a:prstGeom>
              <a:noFill/>
            </p:spPr>
            <p:txBody>
              <a:bodyPr wrap="square" rtlCol="0">
                <a:spAutoFit/>
              </a:bodyPr>
              <a:lstStyle/>
              <a:p>
                <a:pP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a:t>
                </a:r>
                <a:endParaRPr lang="zh-CN" altLang="en-US" sz="1100" dirty="0">
                  <a:latin typeface="汉仪南宫体简" panose="02010609000101010101" pitchFamily="49" charset="-122"/>
                  <a:ea typeface="汉仪南宫体简" panose="02010609000101010101" pitchFamily="49" charset="-122"/>
                </a:endParaRPr>
              </a:p>
            </p:txBody>
          </p:sp>
        </p:grpSp>
      </p:grpSp>
      <p:sp>
        <p:nvSpPr>
          <p:cNvPr id="53" name="平行四边形 52"/>
          <p:cNvSpPr/>
          <p:nvPr/>
        </p:nvSpPr>
        <p:spPr>
          <a:xfrm>
            <a:off x="4958080" y="597535"/>
            <a:ext cx="2274888" cy="400050"/>
          </a:xfrm>
          <a:prstGeom prst="parallelogram">
            <a:avLst>
              <a:gd name="adj" fmla="val 4684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1" name="文本框 5"/>
          <p:cNvSpPr txBox="1"/>
          <p:nvPr/>
        </p:nvSpPr>
        <p:spPr>
          <a:xfrm>
            <a:off x="5081905" y="619760"/>
            <a:ext cx="2027238" cy="369888"/>
          </a:xfrm>
          <a:prstGeom prst="rect">
            <a:avLst/>
          </a:prstGeom>
          <a:noFill/>
          <a:ln w="9525">
            <a:noFill/>
          </a:ln>
        </p:spPr>
        <p:txBody>
          <a:bodyPr>
            <a:spAutoFit/>
          </a:bodyPr>
          <a:p>
            <a:pPr eaLnBrk="1" hangingPunct="1"/>
            <a:r>
              <a:rPr lang="zh-CN" altLang="en-US" b="1" dirty="0">
                <a:solidFill>
                  <a:srgbClr val="FFFFFF"/>
                </a:solidFill>
                <a:latin typeface="微软雅黑" panose="020B0503020204020204" pitchFamily="34" charset="-122"/>
                <a:ea typeface="微软雅黑" panose="020B0503020204020204" pitchFamily="34" charset="-122"/>
              </a:rPr>
              <a:t>单击此处添加标题</a:t>
            </a:r>
            <a:endParaRPr lang="zh-CN" altLang="en-US" b="1"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F5F5F"/>
        </a:solidFill>
        <a:effectLst/>
      </p:bgPr>
    </p:bg>
    <p:spTree>
      <p:nvGrpSpPr>
        <p:cNvPr id="1" name=""/>
        <p:cNvGrpSpPr/>
        <p:nvPr/>
      </p:nvGrpSpPr>
      <p:grpSpPr>
        <a:xfrm>
          <a:off x="0" y="0"/>
          <a:ext cx="0" cy="0"/>
          <a:chOff x="0" y="0"/>
          <a:chExt cx="0" cy="0"/>
        </a:xfrm>
      </p:grpSpPr>
      <p:sp>
        <p:nvSpPr>
          <p:cNvPr id="4" name="文本框 3"/>
          <p:cNvSpPr txBox="1"/>
          <p:nvPr/>
        </p:nvSpPr>
        <p:spPr>
          <a:xfrm>
            <a:off x="2545715" y="2239010"/>
            <a:ext cx="7100570" cy="1106805"/>
          </a:xfrm>
          <a:prstGeom prst="rect">
            <a:avLst/>
          </a:prstGeom>
          <a:noFill/>
        </p:spPr>
        <p:txBody>
          <a:bodyPr wrap="square" rtlCol="0">
            <a:spAutoFit/>
          </a:bodyPr>
          <a:lstStyle/>
          <a:p>
            <a:pPr algn="dist"/>
            <a:r>
              <a:rPr lang="zh-CN" altLang="en-US" sz="6600" dirty="0">
                <a:latin typeface="汉仪南宫体简" panose="02010609000101010101" pitchFamily="49" charset="-122"/>
                <a:ea typeface="汉仪南宫体简" panose="02010609000101010101" pitchFamily="49" charset="-122"/>
                <a:sym typeface="+mn-ea"/>
              </a:rPr>
              <a:t>感谢您的观看</a:t>
            </a:r>
            <a:endParaRPr lang="zh-CN" altLang="en-US" sz="6600" dirty="0">
              <a:latin typeface="华康行楷体 W5" panose="03000509000000000000" charset="-122"/>
              <a:ea typeface="华康行楷体 W5" panose="03000509000000000000" charset="-122"/>
              <a:cs typeface="华康行楷体 W5" panose="03000509000000000000" charset="-122"/>
            </a:endParaRPr>
          </a:p>
        </p:txBody>
      </p:sp>
      <p:sp>
        <p:nvSpPr>
          <p:cNvPr id="5" name="文本框 4"/>
          <p:cNvSpPr txBox="1"/>
          <p:nvPr/>
        </p:nvSpPr>
        <p:spPr>
          <a:xfrm>
            <a:off x="2826586" y="3493042"/>
            <a:ext cx="6538821" cy="570477"/>
          </a:xfrm>
          <a:prstGeom prst="rect">
            <a:avLst/>
          </a:prstGeom>
          <a:noFill/>
        </p:spPr>
        <p:txBody>
          <a:bodyPr wrap="square" rtlCol="0">
            <a:spAutoFit/>
          </a:bodyPr>
          <a:lstStyle/>
          <a:p>
            <a:pPr algn="ctr">
              <a:lnSpc>
                <a:spcPct val="150000"/>
              </a:lnSpc>
            </a:pPr>
            <a:r>
              <a:rPr lang="zh-CN" altLang="en-US" sz="1100" dirty="0">
                <a:latin typeface="汉仪南宫体简" panose="02010609000101010101" pitchFamily="49" charset="-122"/>
                <a:ea typeface="汉仪南宫体简" panose="02010609000101010101" pitchFamily="49" charset="-122"/>
              </a:rPr>
              <a:t>用户可以在计算机或投影仪上进行演示，也可以将幻灯片打印出来制成胶片用户可以在计算机或投影仪上进行演示，也可以将幻灯片打印出来制成胶片</a:t>
            </a:r>
            <a:endParaRPr lang="zh-CN" altLang="en-US" sz="1100" dirty="0">
              <a:latin typeface="汉仪南宫体简" panose="02010609000101010101" pitchFamily="49" charset="-122"/>
              <a:ea typeface="汉仪南宫体简" panose="02010609000101010101" pitchFamily="49" charset="-122"/>
            </a:endParaRPr>
          </a:p>
        </p:txBody>
      </p:sp>
      <p:sp>
        <p:nvSpPr>
          <p:cNvPr id="6" name="文本框 5"/>
          <p:cNvSpPr txBox="1"/>
          <p:nvPr/>
        </p:nvSpPr>
        <p:spPr>
          <a:xfrm>
            <a:off x="4606503" y="4269358"/>
            <a:ext cx="1489494" cy="337185"/>
          </a:xfrm>
          <a:prstGeom prst="rect">
            <a:avLst/>
          </a:prstGeom>
          <a:noFill/>
        </p:spPr>
        <p:txBody>
          <a:bodyPr wrap="square" rtlCol="0">
            <a:spAutoFit/>
          </a:bodyPr>
          <a:lstStyle/>
          <a:p>
            <a:pPr algn="dist"/>
            <a:r>
              <a:rPr lang="zh-CN" altLang="en-US" sz="1600" dirty="0">
                <a:latin typeface="汉仪南宫体简" panose="02010609000101010101" pitchFamily="49" charset="-122"/>
                <a:ea typeface="汉仪南宫体简" panose="02010609000101010101" pitchFamily="49" charset="-122"/>
              </a:rPr>
              <a:t>汇报：</a:t>
            </a:r>
            <a:r>
              <a:rPr lang="en-US" altLang="zh-CN" sz="1600" dirty="0">
                <a:latin typeface="汉仪南宫体简" panose="02010609000101010101" pitchFamily="49" charset="-122"/>
                <a:ea typeface="汉仪南宫体简" panose="02010609000101010101" pitchFamily="49" charset="-122"/>
              </a:rPr>
              <a:t>XXX</a:t>
            </a:r>
            <a:endParaRPr lang="en-US" altLang="zh-CN" sz="1600" dirty="0">
              <a:latin typeface="汉仪南宫体简" panose="02010609000101010101" pitchFamily="49" charset="-122"/>
              <a:ea typeface="汉仪南宫体简" panose="02010609000101010101" pitchFamily="49" charset="-122"/>
            </a:endParaRPr>
          </a:p>
        </p:txBody>
      </p:sp>
      <p:sp>
        <p:nvSpPr>
          <p:cNvPr id="7" name="文本框 6"/>
          <p:cNvSpPr txBox="1"/>
          <p:nvPr/>
        </p:nvSpPr>
        <p:spPr>
          <a:xfrm>
            <a:off x="6259902" y="4269358"/>
            <a:ext cx="1489494" cy="337185"/>
          </a:xfrm>
          <a:prstGeom prst="rect">
            <a:avLst/>
          </a:prstGeom>
          <a:noFill/>
        </p:spPr>
        <p:txBody>
          <a:bodyPr wrap="square" rtlCol="0">
            <a:spAutoFit/>
          </a:bodyPr>
          <a:lstStyle/>
          <a:p>
            <a:pPr algn="dist"/>
            <a:r>
              <a:rPr lang="zh-CN" altLang="en-US" sz="1600" dirty="0">
                <a:latin typeface="汉仪南宫体简" panose="02010609000101010101" pitchFamily="49" charset="-122"/>
                <a:ea typeface="汉仪南宫体简" panose="02010609000101010101" pitchFamily="49" charset="-122"/>
              </a:rPr>
              <a:t>时间：</a:t>
            </a:r>
            <a:r>
              <a:rPr lang="en-US" altLang="zh-CN" sz="1600" dirty="0">
                <a:latin typeface="汉仪南宫体简" panose="02010609000101010101" pitchFamily="49" charset="-122"/>
                <a:ea typeface="汉仪南宫体简" panose="02010609000101010101" pitchFamily="49" charset="-122"/>
              </a:rPr>
              <a:t>xx</a:t>
            </a:r>
            <a:r>
              <a:rPr lang="zh-CN" altLang="en-US" sz="1600" dirty="0">
                <a:latin typeface="汉仪南宫体简" panose="02010609000101010101" pitchFamily="49" charset="-122"/>
                <a:ea typeface="汉仪南宫体简" panose="02010609000101010101" pitchFamily="49" charset="-122"/>
              </a:rPr>
              <a:t>月</a:t>
            </a:r>
            <a:endParaRPr lang="zh-CN" altLang="en-US" sz="1600" dirty="0">
              <a:latin typeface="汉仪南宫体简" panose="02010609000101010101" pitchFamily="49" charset="-122"/>
              <a:ea typeface="汉仪南宫体简" panose="02010609000101010101" pitchFamily="49"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3871595"/>
            <a:ext cx="3813175" cy="2794000"/>
          </a:xfrm>
          <a:prstGeom prst="rect">
            <a:avLst/>
          </a:prstGeom>
        </p:spPr>
      </p:pic>
      <p:pic>
        <p:nvPicPr>
          <p:cNvPr id="225" name="图片 22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680000">
            <a:off x="9162018" y="458846"/>
            <a:ext cx="3626456" cy="2174450"/>
          </a:xfrm>
          <a:prstGeom prst="rect">
            <a:avLst/>
          </a:prstGeom>
        </p:spPr>
      </p:pic>
      <p:pic>
        <p:nvPicPr>
          <p:cNvPr id="8" name="图片 7" descr="图片1"/>
          <p:cNvPicPr>
            <a:picLocks noChangeAspect="1"/>
          </p:cNvPicPr>
          <p:nvPr/>
        </p:nvPicPr>
        <p:blipFill>
          <a:blip r:embed="rId3"/>
          <a:stretch>
            <a:fillRect/>
          </a:stretch>
        </p:blipFill>
        <p:spPr>
          <a:xfrm>
            <a:off x="10220325" y="0"/>
            <a:ext cx="1971675" cy="476250"/>
          </a:xfrm>
          <a:prstGeom prst="rect">
            <a:avLst/>
          </a:prstGeom>
        </p:spPr>
      </p:pic>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2231</Words>
  <Application>WPS 演示</Application>
  <PresentationFormat>宽屏</PresentationFormat>
  <Paragraphs>313</Paragraphs>
  <Slides>17</Slides>
  <Notes>0</Notes>
  <HiddenSlides>0</HiddenSlides>
  <MMClips>0</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17</vt:i4>
      </vt:variant>
    </vt:vector>
  </HeadingPairs>
  <TitlesOfParts>
    <vt:vector size="44" baseType="lpstr">
      <vt:lpstr>Arial</vt:lpstr>
      <vt:lpstr>宋体</vt:lpstr>
      <vt:lpstr>Wingdings</vt:lpstr>
      <vt:lpstr>汉仪南宫体简</vt:lpstr>
      <vt:lpstr>Avant GardeBook</vt:lpstr>
      <vt:lpstr>微软雅黑</vt:lpstr>
      <vt:lpstr>Open Sans</vt:lpstr>
      <vt:lpstr>方正兰亭黑_GBK</vt:lpstr>
      <vt:lpstr>Calibri</vt:lpstr>
      <vt:lpstr>印品黑体</vt:lpstr>
      <vt:lpstr>黑体</vt:lpstr>
      <vt:lpstr>字魂59号-创粗黑</vt:lpstr>
      <vt:lpstr>Arial Unicode MS</vt:lpstr>
      <vt:lpstr>等线 Light</vt:lpstr>
      <vt:lpstr>等线</vt:lpstr>
      <vt:lpstr>从未如此可爱</vt:lpstr>
      <vt:lpstr>字心坊萌喵体</vt:lpstr>
      <vt:lpstr>兰米蹦君体</vt:lpstr>
      <vt:lpstr>华康行楷体 W5</vt:lpstr>
      <vt:lpstr>华康皮皮鼠体 W5</vt:lpstr>
      <vt:lpstr>字魂49号-逍遥行书</vt:lpstr>
      <vt:lpstr>全字庫說文解字</vt:lpstr>
      <vt:lpstr>Lato</vt:lpstr>
      <vt:lpstr>Lato Regular</vt:lpstr>
      <vt:lpstr>Arial Narrow</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罗祉璇</cp:lastModifiedBy>
  <cp:revision>72</cp:revision>
  <dcterms:created xsi:type="dcterms:W3CDTF">2019-08-10T07:57:00Z</dcterms:created>
  <dcterms:modified xsi:type="dcterms:W3CDTF">2020-03-18T06:10:42Z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