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8" r:id="rId3"/>
    <p:sldId id="261" r:id="rId4"/>
    <p:sldId id="260" r:id="rId5"/>
    <p:sldId id="262" r:id="rId6"/>
    <p:sldId id="259" r:id="rId7"/>
    <p:sldId id="263" r:id="rId8"/>
    <p:sldId id="264" r:id="rId9"/>
    <p:sldId id="266" r:id="rId10"/>
    <p:sldId id="267" r:id="rId11"/>
    <p:sldId id="268" r:id="rId12"/>
    <p:sldId id="269" r:id="rId13"/>
    <p:sldId id="265" r:id="rId14"/>
    <p:sldId id="270" r:id="rId15"/>
    <p:sldId id="271" r:id="rId16"/>
    <p:sldId id="272" r:id="rId17"/>
    <p:sldId id="273" r:id="rId18"/>
    <p:sldId id="274" r:id="rId19"/>
    <p:sldId id="275" r:id="rId20"/>
    <p:sldId id="276" r:id="rId21"/>
    <p:sldId id="277" r:id="rId22"/>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34" userDrawn="1">
          <p15:clr>
            <a:srgbClr val="A4A3A4"/>
          </p15:clr>
        </p15:guide>
        <p15:guide id="2" pos="3840" userDrawn="1">
          <p15:clr>
            <a:srgbClr val="A4A3A4"/>
          </p15:clr>
        </p15:guide>
        <p15:guide id="3" orient="horz" pos="22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04565"/>
    <a:srgbClr val="FFA3BB"/>
    <a:srgbClr val="FF5B86"/>
    <a:srgbClr val="9F0D44"/>
    <a:srgbClr val="FFB8CB"/>
    <a:srgbClr val="FF99CC"/>
    <a:srgbClr val="FF9999"/>
    <a:srgbClr val="CC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58" d="100"/>
          <a:sy n="58" d="100"/>
        </p:scale>
        <p:origin x="90" y="444"/>
      </p:cViewPr>
      <p:guideLst>
        <p:guide orient="horz" pos="1434"/>
        <p:guide pos="3840"/>
        <p:guide orient="horz" pos="22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88D9D5-0B4E-4EFE-AEB5-10DA0D6C95A5}" type="datetimeFigureOut">
              <a:rPr lang="zh-CN" altLang="en-US" smtClean="0"/>
              <a:t>2018/1/18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0A2625-5DE6-4C6B-9EC9-214351ACDA56}" type="slidenum">
              <a:rPr lang="zh-CN" altLang="en-US" smtClean="0"/>
              <a:t>‹#›</a:t>
            </a:fld>
            <a:endParaRPr lang="zh-CN" altLang="en-US"/>
          </a:p>
        </p:txBody>
      </p:sp>
    </p:spTree>
    <p:extLst>
      <p:ext uri="{BB962C8B-B14F-4D97-AF65-F5344CB8AC3E}">
        <p14:creationId xmlns:p14="http://schemas.microsoft.com/office/powerpoint/2010/main" val="3136160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1</a:t>
            </a:fld>
            <a:endParaRPr lang="zh-CN" altLang="en-US"/>
          </a:p>
        </p:txBody>
      </p:sp>
    </p:spTree>
    <p:extLst>
      <p:ext uri="{BB962C8B-B14F-4D97-AF65-F5344CB8AC3E}">
        <p14:creationId xmlns:p14="http://schemas.microsoft.com/office/powerpoint/2010/main" val="2635449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2</a:t>
            </a:fld>
            <a:endParaRPr lang="zh-CN" altLang="en-US"/>
          </a:p>
        </p:txBody>
      </p:sp>
    </p:spTree>
    <p:extLst>
      <p:ext uri="{BB962C8B-B14F-4D97-AF65-F5344CB8AC3E}">
        <p14:creationId xmlns:p14="http://schemas.microsoft.com/office/powerpoint/2010/main" val="158844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3</a:t>
            </a:fld>
            <a:endParaRPr lang="zh-CN" altLang="en-US"/>
          </a:p>
        </p:txBody>
      </p:sp>
    </p:spTree>
    <p:extLst>
      <p:ext uri="{BB962C8B-B14F-4D97-AF65-F5344CB8AC3E}">
        <p14:creationId xmlns:p14="http://schemas.microsoft.com/office/powerpoint/2010/main" val="775821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4</a:t>
            </a:fld>
            <a:endParaRPr lang="zh-CN" altLang="en-US"/>
          </a:p>
        </p:txBody>
      </p:sp>
    </p:spTree>
    <p:extLst>
      <p:ext uri="{BB962C8B-B14F-4D97-AF65-F5344CB8AC3E}">
        <p14:creationId xmlns:p14="http://schemas.microsoft.com/office/powerpoint/2010/main" val="684612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5</a:t>
            </a:fld>
            <a:endParaRPr lang="zh-CN" altLang="en-US"/>
          </a:p>
        </p:txBody>
      </p:sp>
    </p:spTree>
    <p:extLst>
      <p:ext uri="{BB962C8B-B14F-4D97-AF65-F5344CB8AC3E}">
        <p14:creationId xmlns:p14="http://schemas.microsoft.com/office/powerpoint/2010/main" val="2473963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6</a:t>
            </a:fld>
            <a:endParaRPr lang="zh-CN" altLang="en-US"/>
          </a:p>
        </p:txBody>
      </p:sp>
    </p:spTree>
    <p:extLst>
      <p:ext uri="{BB962C8B-B14F-4D97-AF65-F5344CB8AC3E}">
        <p14:creationId xmlns:p14="http://schemas.microsoft.com/office/powerpoint/2010/main" val="2410945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7</a:t>
            </a:fld>
            <a:endParaRPr lang="zh-CN" altLang="en-US"/>
          </a:p>
        </p:txBody>
      </p:sp>
    </p:spTree>
    <p:extLst>
      <p:ext uri="{BB962C8B-B14F-4D97-AF65-F5344CB8AC3E}">
        <p14:creationId xmlns:p14="http://schemas.microsoft.com/office/powerpoint/2010/main" val="2564186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8</a:t>
            </a:fld>
            <a:endParaRPr lang="zh-CN" altLang="en-US"/>
          </a:p>
        </p:txBody>
      </p:sp>
    </p:spTree>
    <p:extLst>
      <p:ext uri="{BB962C8B-B14F-4D97-AF65-F5344CB8AC3E}">
        <p14:creationId xmlns:p14="http://schemas.microsoft.com/office/powerpoint/2010/main" val="1695702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9</a:t>
            </a:fld>
            <a:endParaRPr lang="zh-CN" altLang="en-US"/>
          </a:p>
        </p:txBody>
      </p:sp>
    </p:spTree>
    <p:extLst>
      <p:ext uri="{BB962C8B-B14F-4D97-AF65-F5344CB8AC3E}">
        <p14:creationId xmlns:p14="http://schemas.microsoft.com/office/powerpoint/2010/main" val="711080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10</a:t>
            </a:fld>
            <a:endParaRPr lang="zh-CN" altLang="en-US"/>
          </a:p>
        </p:txBody>
      </p:sp>
    </p:spTree>
    <p:extLst>
      <p:ext uri="{BB962C8B-B14F-4D97-AF65-F5344CB8AC3E}">
        <p14:creationId xmlns:p14="http://schemas.microsoft.com/office/powerpoint/2010/main" val="2856097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11</a:t>
            </a:fld>
            <a:endParaRPr lang="zh-CN" altLang="en-US"/>
          </a:p>
        </p:txBody>
      </p:sp>
    </p:spTree>
    <p:extLst>
      <p:ext uri="{BB962C8B-B14F-4D97-AF65-F5344CB8AC3E}">
        <p14:creationId xmlns:p14="http://schemas.microsoft.com/office/powerpoint/2010/main" val="1723158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12</a:t>
            </a:fld>
            <a:endParaRPr lang="zh-CN" altLang="en-US"/>
          </a:p>
        </p:txBody>
      </p:sp>
    </p:spTree>
    <p:extLst>
      <p:ext uri="{BB962C8B-B14F-4D97-AF65-F5344CB8AC3E}">
        <p14:creationId xmlns:p14="http://schemas.microsoft.com/office/powerpoint/2010/main" val="2426502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13</a:t>
            </a:fld>
            <a:endParaRPr lang="zh-CN" altLang="en-US"/>
          </a:p>
        </p:txBody>
      </p:sp>
    </p:spTree>
    <p:extLst>
      <p:ext uri="{BB962C8B-B14F-4D97-AF65-F5344CB8AC3E}">
        <p14:creationId xmlns:p14="http://schemas.microsoft.com/office/powerpoint/2010/main" val="337759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14</a:t>
            </a:fld>
            <a:endParaRPr lang="zh-CN" altLang="en-US"/>
          </a:p>
        </p:txBody>
      </p:sp>
    </p:spTree>
    <p:extLst>
      <p:ext uri="{BB962C8B-B14F-4D97-AF65-F5344CB8AC3E}">
        <p14:creationId xmlns:p14="http://schemas.microsoft.com/office/powerpoint/2010/main" val="26536518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15</a:t>
            </a:fld>
            <a:endParaRPr lang="zh-CN" altLang="en-US"/>
          </a:p>
        </p:txBody>
      </p:sp>
    </p:spTree>
    <p:extLst>
      <p:ext uri="{BB962C8B-B14F-4D97-AF65-F5344CB8AC3E}">
        <p14:creationId xmlns:p14="http://schemas.microsoft.com/office/powerpoint/2010/main" val="21481246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16</a:t>
            </a:fld>
            <a:endParaRPr lang="zh-CN" altLang="en-US"/>
          </a:p>
        </p:txBody>
      </p:sp>
    </p:spTree>
    <p:extLst>
      <p:ext uri="{BB962C8B-B14F-4D97-AF65-F5344CB8AC3E}">
        <p14:creationId xmlns:p14="http://schemas.microsoft.com/office/powerpoint/2010/main" val="1876716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17</a:t>
            </a:fld>
            <a:endParaRPr lang="zh-CN" altLang="en-US"/>
          </a:p>
        </p:txBody>
      </p:sp>
    </p:spTree>
    <p:extLst>
      <p:ext uri="{BB962C8B-B14F-4D97-AF65-F5344CB8AC3E}">
        <p14:creationId xmlns:p14="http://schemas.microsoft.com/office/powerpoint/2010/main" val="13404391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18</a:t>
            </a:fld>
            <a:endParaRPr lang="zh-CN" altLang="en-US"/>
          </a:p>
        </p:txBody>
      </p:sp>
    </p:spTree>
    <p:extLst>
      <p:ext uri="{BB962C8B-B14F-4D97-AF65-F5344CB8AC3E}">
        <p14:creationId xmlns:p14="http://schemas.microsoft.com/office/powerpoint/2010/main" val="1659757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19</a:t>
            </a:fld>
            <a:endParaRPr lang="zh-CN" altLang="en-US"/>
          </a:p>
        </p:txBody>
      </p:sp>
    </p:spTree>
    <p:extLst>
      <p:ext uri="{BB962C8B-B14F-4D97-AF65-F5344CB8AC3E}">
        <p14:creationId xmlns:p14="http://schemas.microsoft.com/office/powerpoint/2010/main" val="41923780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20</a:t>
            </a:fld>
            <a:endParaRPr lang="zh-CN" altLang="en-US"/>
          </a:p>
        </p:txBody>
      </p:sp>
    </p:spTree>
    <p:extLst>
      <p:ext uri="{BB962C8B-B14F-4D97-AF65-F5344CB8AC3E}">
        <p14:creationId xmlns:p14="http://schemas.microsoft.com/office/powerpoint/2010/main" val="37607305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0A2625-5DE6-4C6B-9EC9-214351ACDA56}" type="slidenum">
              <a:rPr lang="zh-CN" altLang="en-US" smtClean="0"/>
              <a:t>21</a:t>
            </a:fld>
            <a:endParaRPr lang="zh-CN" altLang="en-US"/>
          </a:p>
        </p:txBody>
      </p:sp>
    </p:spTree>
    <p:extLst>
      <p:ext uri="{BB962C8B-B14F-4D97-AF65-F5344CB8AC3E}">
        <p14:creationId xmlns:p14="http://schemas.microsoft.com/office/powerpoint/2010/main" val="4258363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C923D536-4F7D-41A1-A020-EB633448BEEB}" type="datetimeFigureOut">
              <a:rPr lang="zh-CN" altLang="en-US" smtClean="0"/>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88CF84-3D2A-406F-AB41-84AA72A3F3E6}" type="slidenum">
              <a:rPr lang="zh-CN" altLang="en-US" smtClean="0"/>
              <a:t>‹#›</a:t>
            </a:fld>
            <a:endParaRPr lang="zh-CN" altLang="en-US"/>
          </a:p>
        </p:txBody>
      </p:sp>
    </p:spTree>
    <p:extLst>
      <p:ext uri="{BB962C8B-B14F-4D97-AF65-F5344CB8AC3E}">
        <p14:creationId xmlns:p14="http://schemas.microsoft.com/office/powerpoint/2010/main" val="3318293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923D536-4F7D-41A1-A020-EB633448BEEB}" type="datetimeFigureOut">
              <a:rPr lang="zh-CN" altLang="en-US" smtClean="0"/>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88CF84-3D2A-406F-AB41-84AA72A3F3E6}" type="slidenum">
              <a:rPr lang="zh-CN" altLang="en-US" smtClean="0"/>
              <a:t>‹#›</a:t>
            </a:fld>
            <a:endParaRPr lang="zh-CN" altLang="en-US"/>
          </a:p>
        </p:txBody>
      </p:sp>
    </p:spTree>
    <p:extLst>
      <p:ext uri="{BB962C8B-B14F-4D97-AF65-F5344CB8AC3E}">
        <p14:creationId xmlns:p14="http://schemas.microsoft.com/office/powerpoint/2010/main" val="1836791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C923D536-4F7D-41A1-A020-EB633448BEEB}" type="datetimeFigureOut">
              <a:rPr lang="zh-CN" altLang="en-US" smtClean="0"/>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88CF84-3D2A-406F-AB41-84AA72A3F3E6}" type="slidenum">
              <a:rPr lang="zh-CN" altLang="en-US" smtClean="0"/>
              <a:t>‹#›</a:t>
            </a:fld>
            <a:endParaRPr lang="zh-CN" altLang="en-US"/>
          </a:p>
        </p:txBody>
      </p:sp>
    </p:spTree>
    <p:extLst>
      <p:ext uri="{BB962C8B-B14F-4D97-AF65-F5344CB8AC3E}">
        <p14:creationId xmlns:p14="http://schemas.microsoft.com/office/powerpoint/2010/main" val="2949487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923D536-4F7D-41A1-A020-EB633448BEEB}" type="datetimeFigureOut">
              <a:rPr lang="zh-CN" altLang="en-US" smtClean="0"/>
              <a:t>2018/1/18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88CF84-3D2A-406F-AB41-84AA72A3F3E6}" type="slidenum">
              <a:rPr lang="zh-CN" altLang="en-US" smtClean="0"/>
              <a:t>‹#›</a:t>
            </a:fld>
            <a:endParaRPr lang="zh-CN" altLang="en-US"/>
          </a:p>
        </p:txBody>
      </p:sp>
    </p:spTree>
    <p:extLst>
      <p:ext uri="{BB962C8B-B14F-4D97-AF65-F5344CB8AC3E}">
        <p14:creationId xmlns:p14="http://schemas.microsoft.com/office/powerpoint/2010/main" val="582771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923D536-4F7D-41A1-A020-EB633448BEEB}" type="datetimeFigureOut">
              <a:rPr lang="zh-CN" altLang="en-US" smtClean="0"/>
              <a:t>2018/1/18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488CF84-3D2A-406F-AB41-84AA72A3F3E6}" type="slidenum">
              <a:rPr lang="zh-CN" altLang="en-US" smtClean="0"/>
              <a:t>‹#›</a:t>
            </a:fld>
            <a:endParaRPr lang="zh-CN" altLang="en-US"/>
          </a:p>
        </p:txBody>
      </p:sp>
    </p:spTree>
    <p:extLst>
      <p:ext uri="{BB962C8B-B14F-4D97-AF65-F5344CB8AC3E}">
        <p14:creationId xmlns:p14="http://schemas.microsoft.com/office/powerpoint/2010/main" val="3482956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923D536-4F7D-41A1-A020-EB633448BEEB}" type="datetimeFigureOut">
              <a:rPr lang="zh-CN" altLang="en-US" smtClean="0"/>
              <a:t>2018/1/18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488CF84-3D2A-406F-AB41-84AA72A3F3E6}" type="slidenum">
              <a:rPr lang="zh-CN" altLang="en-US" smtClean="0"/>
              <a:t>‹#›</a:t>
            </a:fld>
            <a:endParaRPr lang="zh-CN" altLang="en-US"/>
          </a:p>
        </p:txBody>
      </p:sp>
    </p:spTree>
    <p:extLst>
      <p:ext uri="{BB962C8B-B14F-4D97-AF65-F5344CB8AC3E}">
        <p14:creationId xmlns:p14="http://schemas.microsoft.com/office/powerpoint/2010/main" val="18350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923D536-4F7D-41A1-A020-EB633448BEEB}" type="datetimeFigureOut">
              <a:rPr lang="zh-CN" altLang="en-US" smtClean="0"/>
              <a:t>2018/1/18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488CF84-3D2A-406F-AB41-84AA72A3F3E6}" type="slidenum">
              <a:rPr lang="zh-CN" altLang="en-US" smtClean="0"/>
              <a:t>‹#›</a:t>
            </a:fld>
            <a:endParaRPr lang="zh-CN" altLang="en-US"/>
          </a:p>
        </p:txBody>
      </p:sp>
    </p:spTree>
    <p:extLst>
      <p:ext uri="{BB962C8B-B14F-4D97-AF65-F5344CB8AC3E}">
        <p14:creationId xmlns:p14="http://schemas.microsoft.com/office/powerpoint/2010/main" val="157167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C923D536-4F7D-41A1-A020-EB633448BEEB}" type="datetimeFigureOut">
              <a:rPr lang="zh-CN" altLang="en-US" smtClean="0"/>
              <a:t>2018/1/18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88CF84-3D2A-406F-AB41-84AA72A3F3E6}" type="slidenum">
              <a:rPr lang="zh-CN" altLang="en-US" smtClean="0"/>
              <a:t>‹#›</a:t>
            </a:fld>
            <a:endParaRPr lang="zh-CN" altLang="en-US"/>
          </a:p>
        </p:txBody>
      </p:sp>
    </p:spTree>
    <p:extLst>
      <p:ext uri="{BB962C8B-B14F-4D97-AF65-F5344CB8AC3E}">
        <p14:creationId xmlns:p14="http://schemas.microsoft.com/office/powerpoint/2010/main" val="2810466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C923D536-4F7D-41A1-A020-EB633448BEEB}" type="datetimeFigureOut">
              <a:rPr lang="zh-CN" altLang="en-US" smtClean="0"/>
              <a:t>2018/1/18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88CF84-3D2A-406F-AB41-84AA72A3F3E6}" type="slidenum">
              <a:rPr lang="zh-CN" altLang="en-US" smtClean="0"/>
              <a:t>‹#›</a:t>
            </a:fld>
            <a:endParaRPr lang="zh-CN" altLang="en-US"/>
          </a:p>
        </p:txBody>
      </p:sp>
    </p:spTree>
    <p:extLst>
      <p:ext uri="{BB962C8B-B14F-4D97-AF65-F5344CB8AC3E}">
        <p14:creationId xmlns:p14="http://schemas.microsoft.com/office/powerpoint/2010/main" val="677934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923D536-4F7D-41A1-A020-EB633448BEEB}" type="datetimeFigureOut">
              <a:rPr lang="zh-CN" altLang="en-US" smtClean="0"/>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88CF84-3D2A-406F-AB41-84AA72A3F3E6}" type="slidenum">
              <a:rPr lang="zh-CN" altLang="en-US" smtClean="0"/>
              <a:t>‹#›</a:t>
            </a:fld>
            <a:endParaRPr lang="zh-CN" altLang="en-US"/>
          </a:p>
        </p:txBody>
      </p:sp>
    </p:spTree>
    <p:extLst>
      <p:ext uri="{BB962C8B-B14F-4D97-AF65-F5344CB8AC3E}">
        <p14:creationId xmlns:p14="http://schemas.microsoft.com/office/powerpoint/2010/main" val="267277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923D536-4F7D-41A1-A020-EB633448BEEB}" type="datetimeFigureOut">
              <a:rPr lang="zh-CN" altLang="en-US" smtClean="0"/>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88CF84-3D2A-406F-AB41-84AA72A3F3E6}" type="slidenum">
              <a:rPr lang="zh-CN" altLang="en-US" smtClean="0"/>
              <a:t>‹#›</a:t>
            </a:fld>
            <a:endParaRPr lang="zh-CN" altLang="en-US"/>
          </a:p>
        </p:txBody>
      </p:sp>
    </p:spTree>
    <p:extLst>
      <p:ext uri="{BB962C8B-B14F-4D97-AF65-F5344CB8AC3E}">
        <p14:creationId xmlns:p14="http://schemas.microsoft.com/office/powerpoint/2010/main" val="2349122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23D536-4F7D-41A1-A020-EB633448BEEB}" type="datetimeFigureOut">
              <a:rPr lang="zh-CN" altLang="en-US" smtClean="0"/>
              <a:t>2018/1/18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88CF84-3D2A-406F-AB41-84AA72A3F3E6}" type="slidenum">
              <a:rPr lang="zh-CN" altLang="en-US" smtClean="0"/>
              <a:t>‹#›</a:t>
            </a:fld>
            <a:endParaRPr lang="zh-CN" altLang="en-US"/>
          </a:p>
        </p:txBody>
      </p:sp>
    </p:spTree>
    <p:extLst>
      <p:ext uri="{BB962C8B-B14F-4D97-AF65-F5344CB8AC3E}">
        <p14:creationId xmlns:p14="http://schemas.microsoft.com/office/powerpoint/2010/main" val="2900312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microsoft.com/office/2007/relationships/hdphoto" Target="../media/hdphoto1.wdp"/><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microsoft.com/office/2007/relationships/hdphoto" Target="../media/hdphoto3.wd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microsoft.com/office/2007/relationships/hdphoto" Target="../media/hdphoto4.wdp"/><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6.wdp"/></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jpeg"/><Relationship Id="rId4" Type="http://schemas.microsoft.com/office/2007/relationships/hdphoto" Target="../media/hdphoto7.wdp"/></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8.wdp"/></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9.wdp"/></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10.wdp"/></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11.wdp"/></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12.wdp"/></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3.jpeg"/><Relationship Id="rId4" Type="http://schemas.microsoft.com/office/2007/relationships/hdphoto" Target="../media/hdphoto13.wdp"/></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14.wdp"/></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15.wdp"/></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4.png"/><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096000" y="0"/>
            <a:ext cx="6095999" cy="6858000"/>
          </a:xfrm>
          <a:prstGeom prst="rect">
            <a:avLst/>
          </a:prstGeom>
          <a:solidFill>
            <a:srgbClr val="B04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6096001" cy="6858000"/>
          </a:xfrm>
          <a:prstGeom prst="rect">
            <a:avLst/>
          </a:prstGeom>
        </p:spPr>
      </p:pic>
      <p:sp>
        <p:nvSpPr>
          <p:cNvPr id="11" name="文本框 10"/>
          <p:cNvSpPr txBox="1"/>
          <p:nvPr/>
        </p:nvSpPr>
        <p:spPr>
          <a:xfrm>
            <a:off x="6176810" y="1200150"/>
            <a:ext cx="5924550" cy="1015663"/>
          </a:xfrm>
          <a:prstGeom prst="rect">
            <a:avLst/>
          </a:prstGeom>
          <a:noFill/>
        </p:spPr>
        <p:txBody>
          <a:bodyPr wrap="square" rtlCol="0">
            <a:spAutoFit/>
          </a:bodyPr>
          <a:lstStyle/>
          <a:p>
            <a:pPr algn="ctr"/>
            <a:r>
              <a:rPr lang="zh-CN" altLang="en-US" sz="6000" spc="300" dirty="0" smtClean="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爱情纪念相册</a:t>
            </a:r>
            <a:endParaRPr lang="zh-CN" altLang="en-US" sz="6000" spc="300" dirty="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endParaRPr>
          </a:p>
        </p:txBody>
      </p:sp>
      <p:grpSp>
        <p:nvGrpSpPr>
          <p:cNvPr id="19" name="组合 18"/>
          <p:cNvGrpSpPr/>
          <p:nvPr/>
        </p:nvGrpSpPr>
        <p:grpSpPr>
          <a:xfrm>
            <a:off x="6877050" y="2591987"/>
            <a:ext cx="4533900" cy="0"/>
            <a:chOff x="6724650" y="3181350"/>
            <a:chExt cx="4533900" cy="0"/>
          </a:xfrm>
          <a:effectLst>
            <a:outerShdw blurRad="50800" dist="38100" dir="2700000" algn="tl" rotWithShape="0">
              <a:prstClr val="black">
                <a:alpha val="40000"/>
              </a:prstClr>
            </a:outerShdw>
          </a:effectLst>
        </p:grpSpPr>
        <p:cxnSp>
          <p:nvCxnSpPr>
            <p:cNvPr id="13" name="直接连接符 12"/>
            <p:cNvCxnSpPr/>
            <p:nvPr/>
          </p:nvCxnSpPr>
          <p:spPr>
            <a:xfrm>
              <a:off x="6724650" y="3181350"/>
              <a:ext cx="18669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9391650" y="3181350"/>
              <a:ext cx="18669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矩形 17"/>
          <p:cNvSpPr/>
          <p:nvPr/>
        </p:nvSpPr>
        <p:spPr>
          <a:xfrm>
            <a:off x="6765925" y="2968162"/>
            <a:ext cx="4870450" cy="2169825"/>
          </a:xfrm>
          <a:prstGeom prst="rect">
            <a:avLst/>
          </a:prstGeom>
        </p:spPr>
        <p:txBody>
          <a:bodyPr wrap="square">
            <a:spAutoFit/>
          </a:bodyPr>
          <a:lstStyle/>
          <a:p>
            <a:pPr latinLnBrk="1">
              <a:lnSpc>
                <a:spcPct val="150000"/>
              </a:lnSpc>
            </a:pPr>
            <a:r>
              <a:rPr lang="zh-CN" altLang="en-US" spc="1500" dirty="0">
                <a:solidFill>
                  <a:schemeClr val="bg1"/>
                </a:solidFill>
              </a:rPr>
              <a:t>我见过你</a:t>
            </a:r>
            <a:r>
              <a:rPr lang="zh-CN" altLang="en-US" spc="1500" dirty="0" smtClean="0">
                <a:solidFill>
                  <a:schemeClr val="bg1"/>
                </a:solidFill>
              </a:rPr>
              <a:t>哭晶莹</a:t>
            </a:r>
            <a:r>
              <a:rPr lang="zh-CN" altLang="en-US" spc="1500" dirty="0">
                <a:solidFill>
                  <a:schemeClr val="bg1"/>
                </a:solidFill>
              </a:rPr>
              <a:t>的的</a:t>
            </a:r>
            <a:r>
              <a:rPr lang="zh-CN" altLang="en-US" spc="1500" dirty="0" smtClean="0">
                <a:solidFill>
                  <a:schemeClr val="bg1"/>
                </a:solidFill>
              </a:rPr>
              <a:t>泪珠从</a:t>
            </a:r>
            <a:r>
              <a:rPr lang="zh-CN" altLang="en-US" spc="1500" dirty="0">
                <a:solidFill>
                  <a:schemeClr val="bg1"/>
                </a:solidFill>
              </a:rPr>
              <a:t>蓝眼睛</a:t>
            </a:r>
            <a:r>
              <a:rPr lang="zh-CN" altLang="en-US" spc="1500" dirty="0" smtClean="0">
                <a:solidFill>
                  <a:schemeClr val="bg1"/>
                </a:solidFill>
              </a:rPr>
              <a:t>滑落像</a:t>
            </a:r>
            <a:r>
              <a:rPr lang="zh-CN" altLang="en-US" spc="1500" dirty="0">
                <a:solidFill>
                  <a:schemeClr val="bg1"/>
                </a:solidFill>
              </a:rPr>
              <a:t>一朵梦中出现的</a:t>
            </a:r>
            <a:r>
              <a:rPr lang="zh-CN" altLang="en-US" spc="1500" dirty="0" smtClean="0">
                <a:solidFill>
                  <a:schemeClr val="bg1"/>
                </a:solidFill>
              </a:rPr>
              <a:t>紫罗兰滴</a:t>
            </a:r>
            <a:r>
              <a:rPr lang="zh-CN" altLang="en-US" spc="1500" dirty="0">
                <a:solidFill>
                  <a:schemeClr val="bg1"/>
                </a:solidFill>
              </a:rPr>
              <a:t>下清透的</a:t>
            </a:r>
            <a:r>
              <a:rPr lang="zh-CN" altLang="en-US" spc="1500" dirty="0" smtClean="0">
                <a:solidFill>
                  <a:schemeClr val="bg1"/>
                </a:solidFill>
              </a:rPr>
              <a:t>露珠我见</a:t>
            </a:r>
            <a:r>
              <a:rPr lang="zh-CN" altLang="en-US" spc="1500" dirty="0">
                <a:solidFill>
                  <a:schemeClr val="bg1"/>
                </a:solidFill>
              </a:rPr>
              <a:t>过你</a:t>
            </a:r>
            <a:r>
              <a:rPr lang="zh-CN" altLang="en-US" spc="1500" dirty="0" smtClean="0">
                <a:solidFill>
                  <a:schemeClr val="bg1"/>
                </a:solidFill>
              </a:rPr>
              <a:t>笑连</a:t>
            </a:r>
            <a:r>
              <a:rPr lang="zh-CN" altLang="en-US" spc="1500" dirty="0">
                <a:solidFill>
                  <a:schemeClr val="bg1"/>
                </a:solidFill>
              </a:rPr>
              <a:t>蓝宝石的</a:t>
            </a:r>
            <a:r>
              <a:rPr lang="zh-CN" altLang="en-US" spc="1500" dirty="0" smtClean="0">
                <a:solidFill>
                  <a:schemeClr val="bg1"/>
                </a:solidFill>
              </a:rPr>
              <a:t>光芒也</a:t>
            </a:r>
            <a:r>
              <a:rPr lang="zh-CN" altLang="en-US" spc="1500" dirty="0">
                <a:solidFill>
                  <a:schemeClr val="bg1"/>
                </a:solidFill>
              </a:rPr>
              <a:t>因你而</a:t>
            </a:r>
            <a:r>
              <a:rPr lang="zh-CN" altLang="en-US" spc="1500" dirty="0" smtClean="0">
                <a:solidFill>
                  <a:schemeClr val="bg1"/>
                </a:solidFill>
              </a:rPr>
              <a:t>失。</a:t>
            </a:r>
            <a:endParaRPr lang="zh-CN" altLang="en-US" spc="1500" dirty="0">
              <a:solidFill>
                <a:schemeClr val="bg1"/>
              </a:solidFill>
            </a:endParaRPr>
          </a:p>
        </p:txBody>
      </p:sp>
      <p:pic>
        <p:nvPicPr>
          <p:cNvPr id="12" name="图片 11"/>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8849656" y="2307407"/>
            <a:ext cx="675343" cy="569160"/>
          </a:xfrm>
          <a:prstGeom prst="rect">
            <a:avLst/>
          </a:prstGeom>
        </p:spPr>
      </p:pic>
      <p:pic>
        <p:nvPicPr>
          <p:cNvPr id="2" name="图片 1"/>
          <p:cNvPicPr>
            <a:picLocks noChangeAspect="1"/>
          </p:cNvPicPr>
          <p:nvPr/>
        </p:nvPicPr>
        <p:blipFill>
          <a:blip r:embed="rId8"/>
          <a:stretch>
            <a:fillRect/>
          </a:stretch>
        </p:blipFill>
        <p:spPr>
          <a:xfrm>
            <a:off x="6291245" y="5137987"/>
            <a:ext cx="6053853" cy="1286367"/>
          </a:xfrm>
          <a:prstGeom prst="rect">
            <a:avLst/>
          </a:prstGeom>
        </p:spPr>
      </p:pic>
      <p:pic>
        <p:nvPicPr>
          <p:cNvPr id="3" name="今天你要嫁给我_陶喆,蔡依林">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026775" y="97663"/>
            <a:ext cx="609600" cy="609600"/>
          </a:xfrm>
          <a:prstGeom prst="rect">
            <a:avLst/>
          </a:prstGeom>
        </p:spPr>
      </p:pic>
    </p:spTree>
    <p:extLst>
      <p:ext uri="{BB962C8B-B14F-4D97-AF65-F5344CB8AC3E}">
        <p14:creationId xmlns:p14="http://schemas.microsoft.com/office/powerpoint/2010/main" val="449952534"/>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8"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0-#ppt_w/2"/>
                                          </p:val>
                                        </p:tav>
                                        <p:tav tm="100000">
                                          <p:val>
                                            <p:strVal val="#ppt_x"/>
                                          </p:val>
                                        </p:tav>
                                      </p:tavLst>
                                    </p:anim>
                                    <p:anim calcmode="lin" valueType="num">
                                      <p:cBhvr additive="base">
                                        <p:cTn id="11" dur="500" fill="hold"/>
                                        <p:tgtEl>
                                          <p:spTgt spid="10"/>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 presetClass="entr" presetSubtype="2"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hold" display="0">
                  <p:stCondLst>
                    <p:cond delay="indefinite"/>
                  </p:stCondLst>
                  <p:endCondLst>
                    <p:cond evt="onStopAudio" delay="0">
                      <p:tgtEl>
                        <p:sldTgt/>
                      </p:tgtEl>
                    </p:cond>
                  </p:endCondLst>
                </p:cTn>
                <p:tgtEl>
                  <p:spTgt spid="3"/>
                </p:tgtEl>
              </p:cMediaNode>
            </p:audio>
          </p:childTnLst>
        </p:cTn>
      </p:par>
    </p:tnLst>
    <p:bldLst>
      <p:bldP spid="7" grpId="0" animBg="1"/>
      <p:bldP spid="11"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sp>
        <p:nvSpPr>
          <p:cNvPr id="11" name="矩形 10"/>
          <p:cNvSpPr/>
          <p:nvPr/>
        </p:nvSpPr>
        <p:spPr>
          <a:xfrm>
            <a:off x="0" y="0"/>
            <a:ext cx="12192000" cy="6858000"/>
          </a:xfrm>
          <a:prstGeom prst="rect">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0" y="571500"/>
            <a:ext cx="12191999" cy="5715000"/>
          </a:xfrm>
          <a:prstGeom prst="rect">
            <a:avLst/>
          </a:prstGeom>
          <a:solidFill>
            <a:srgbClr val="B04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4">
            <a:extLst>
              <a:ext uri="{BEBA8EAE-BF5A-486C-A8C5-ECC9F3942E4B}">
                <a14:imgProps xmlns:a14="http://schemas.microsoft.com/office/drawing/2010/main">
                  <a14:imgLayer r:embed="rId5">
                    <a14:imgEffect>
                      <a14:brightnessContrast bright="-30000"/>
                    </a14:imgEffect>
                  </a14:imgLayer>
                </a14:imgProps>
              </a:ext>
              <a:ext uri="{28A0092B-C50C-407E-A947-70E740481C1C}">
                <a14:useLocalDpi xmlns:a14="http://schemas.microsoft.com/office/drawing/2010/main" val="0"/>
              </a:ext>
            </a:extLst>
          </a:blip>
          <a:stretch>
            <a:fillRect/>
          </a:stretch>
        </p:blipFill>
        <p:spPr>
          <a:xfrm>
            <a:off x="495300" y="1104900"/>
            <a:ext cx="6972300" cy="4648200"/>
          </a:xfrm>
          <a:prstGeom prst="rect">
            <a:avLst/>
          </a:prstGeom>
        </p:spPr>
      </p:pic>
      <p:sp>
        <p:nvSpPr>
          <p:cNvPr id="15" name="文本框 14"/>
          <p:cNvSpPr txBox="1"/>
          <p:nvPr/>
        </p:nvSpPr>
        <p:spPr>
          <a:xfrm>
            <a:off x="1135287" y="2921168"/>
            <a:ext cx="5924550" cy="1015663"/>
          </a:xfrm>
          <a:prstGeom prst="rect">
            <a:avLst/>
          </a:prstGeom>
          <a:noFill/>
        </p:spPr>
        <p:txBody>
          <a:bodyPr wrap="square" rtlCol="0">
            <a:spAutoFit/>
          </a:bodyPr>
          <a:lstStyle/>
          <a:p>
            <a:pPr algn="ctr"/>
            <a:r>
              <a:rPr lang="zh-CN" altLang="en-US" sz="6000" spc="1500" dirty="0" smtClean="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执子之手</a:t>
            </a:r>
            <a:endParaRPr lang="zh-CN" altLang="en-US" sz="6000" spc="1500" dirty="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endParaRPr>
          </a:p>
        </p:txBody>
      </p:sp>
      <p:sp>
        <p:nvSpPr>
          <p:cNvPr id="16" name="文本框 15"/>
          <p:cNvSpPr txBox="1"/>
          <p:nvPr/>
        </p:nvSpPr>
        <p:spPr>
          <a:xfrm>
            <a:off x="7962900" y="2229596"/>
            <a:ext cx="3971925" cy="1015663"/>
          </a:xfrm>
          <a:prstGeom prst="rect">
            <a:avLst/>
          </a:prstGeom>
          <a:noFill/>
        </p:spPr>
        <p:txBody>
          <a:bodyPr wrap="square" rtlCol="0">
            <a:spAutoFit/>
          </a:bodyPr>
          <a:lstStyle/>
          <a:p>
            <a:pPr algn="ctr"/>
            <a:r>
              <a:rPr lang="zh-CN" altLang="en-US" sz="6000" spc="600" dirty="0" smtClean="0">
                <a:solidFill>
                  <a:schemeClr val="bg1"/>
                </a:solidFill>
                <a:effectLst>
                  <a:outerShdw blurRad="38100" dist="38100" dir="2700000" algn="tl">
                    <a:srgbClr val="000000">
                      <a:alpha val="43137"/>
                    </a:srgbClr>
                  </a:outerShdw>
                </a:effectLst>
                <a:latin typeface="方正硬笔行书简体" panose="03000509000000000000" pitchFamily="65" charset="-122"/>
                <a:ea typeface="方正硬笔行书简体" panose="03000509000000000000" pitchFamily="65" charset="-122"/>
              </a:rPr>
              <a:t>相伴一生</a:t>
            </a:r>
            <a:endParaRPr lang="zh-CN" altLang="en-US" sz="6000" spc="600" dirty="0">
              <a:solidFill>
                <a:schemeClr val="bg1"/>
              </a:solidFill>
              <a:effectLst>
                <a:outerShdw blurRad="38100" dist="38100" dir="2700000" algn="tl">
                  <a:srgbClr val="000000">
                    <a:alpha val="43137"/>
                  </a:srgbClr>
                </a:outerShdw>
              </a:effectLst>
              <a:latin typeface="方正硬笔行书简体" panose="03000509000000000000" pitchFamily="65" charset="-122"/>
              <a:ea typeface="方正硬笔行书简体" panose="03000509000000000000" pitchFamily="65" charset="-122"/>
            </a:endParaRPr>
          </a:p>
        </p:txBody>
      </p:sp>
      <p:sp>
        <p:nvSpPr>
          <p:cNvPr id="17" name="文本框 16"/>
          <p:cNvSpPr txBox="1"/>
          <p:nvPr/>
        </p:nvSpPr>
        <p:spPr>
          <a:xfrm>
            <a:off x="8134350" y="3321452"/>
            <a:ext cx="4057650" cy="1754326"/>
          </a:xfrm>
          <a:prstGeom prst="rect">
            <a:avLst/>
          </a:prstGeom>
          <a:noFill/>
        </p:spPr>
        <p:txBody>
          <a:bodyPr wrap="square" rtlCol="0">
            <a:spAutoFit/>
          </a:bodyPr>
          <a:lstStyle/>
          <a:p>
            <a:pPr>
              <a:lnSpc>
                <a:spcPct val="150000"/>
              </a:lnSpc>
            </a:pPr>
            <a:r>
              <a:rPr lang="zh-CN" altLang="en-US" spc="1500" dirty="0">
                <a:solidFill>
                  <a:schemeClr val="bg1"/>
                </a:solidFill>
              </a:rPr>
              <a:t>我曾有个似梦非梦的</a:t>
            </a:r>
            <a:r>
              <a:rPr lang="zh-CN" altLang="en-US" spc="1500" dirty="0" smtClean="0">
                <a:solidFill>
                  <a:schemeClr val="bg1"/>
                </a:solidFill>
              </a:rPr>
              <a:t>梦境明亮</a:t>
            </a:r>
            <a:r>
              <a:rPr lang="zh-CN" altLang="en-US" spc="1500" dirty="0">
                <a:solidFill>
                  <a:schemeClr val="bg1"/>
                </a:solidFill>
              </a:rPr>
              <a:t>的太阳</a:t>
            </a:r>
            <a:r>
              <a:rPr lang="zh-CN" altLang="en-US" spc="1500" dirty="0" smtClean="0">
                <a:solidFill>
                  <a:schemeClr val="bg1"/>
                </a:solidFill>
              </a:rPr>
              <a:t>熄灭而星星在</a:t>
            </a:r>
            <a:r>
              <a:rPr lang="zh-CN" altLang="en-US" spc="1500" dirty="0">
                <a:solidFill>
                  <a:schemeClr val="bg1"/>
                </a:solidFill>
              </a:rPr>
              <a:t>黯淡的永恒虚空中失所</a:t>
            </a:r>
            <a:r>
              <a:rPr lang="zh-CN" altLang="en-US" spc="1500" dirty="0" smtClean="0">
                <a:solidFill>
                  <a:schemeClr val="bg1"/>
                </a:solidFill>
              </a:rPr>
              <a:t>流离无光</a:t>
            </a:r>
            <a:endParaRPr lang="zh-CN" altLang="en-US" spc="1500" dirty="0">
              <a:solidFill>
                <a:schemeClr val="bg1"/>
              </a:solidFill>
            </a:endParaRPr>
          </a:p>
        </p:txBody>
      </p:sp>
      <p:sp>
        <p:nvSpPr>
          <p:cNvPr id="18" name="文本框 17"/>
          <p:cNvSpPr txBox="1"/>
          <p:nvPr/>
        </p:nvSpPr>
        <p:spPr>
          <a:xfrm>
            <a:off x="1919097" y="3936831"/>
            <a:ext cx="4356930" cy="400110"/>
          </a:xfrm>
          <a:prstGeom prst="rect">
            <a:avLst/>
          </a:prstGeom>
          <a:noFill/>
        </p:spPr>
        <p:txBody>
          <a:bodyPr wrap="square" rtlCol="0">
            <a:spAutoFit/>
          </a:bodyPr>
          <a:lstStyle/>
          <a:p>
            <a:pPr algn="ctr"/>
            <a:r>
              <a:rPr lang="en-US" altLang="zh-CN" sz="2000" spc="600" dirty="0" smtClean="0">
                <a:solidFill>
                  <a:schemeClr val="bg1"/>
                </a:solidFill>
              </a:rPr>
              <a:t>HOLDING YOUR HAND</a:t>
            </a:r>
            <a:endParaRPr lang="zh-CN" altLang="en-US" sz="2000" spc="600" dirty="0">
              <a:solidFill>
                <a:schemeClr val="bg1"/>
              </a:solidFill>
            </a:endParaRPr>
          </a:p>
        </p:txBody>
      </p:sp>
      <p:pic>
        <p:nvPicPr>
          <p:cNvPr id="19" name="图片 18"/>
          <p:cNvPicPr>
            <a:picLocks noChangeAspect="1"/>
          </p:cNvPicPr>
          <p:nvPr/>
        </p:nvPicPr>
        <p:blipFill>
          <a:blip r:embed="rId6" cstate="print">
            <a:extLst>
              <a:ext uri="{BEBA8EAE-BF5A-486C-A8C5-ECC9F3942E4B}">
                <a14:imgProps xmlns:a14="http://schemas.microsoft.com/office/drawing/2010/main">
                  <a14:imgLayer r:embed="rId7">
                    <a14:imgEffect>
                      <a14:backgroundRemoval t="0" b="100000" l="0" r="100000"/>
                    </a14:imgEffect>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797017" y="3365331"/>
            <a:ext cx="726660" cy="639461"/>
          </a:xfrm>
          <a:prstGeom prst="rect">
            <a:avLst/>
          </a:prstGeom>
        </p:spPr>
      </p:pic>
      <p:sp>
        <p:nvSpPr>
          <p:cNvPr id="20" name="矩形 19"/>
          <p:cNvSpPr/>
          <p:nvPr/>
        </p:nvSpPr>
        <p:spPr>
          <a:xfrm>
            <a:off x="10541801" y="213852"/>
            <a:ext cx="811561" cy="1266035"/>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99594970"/>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16">
                                            <p:txEl>
                                              <p:pRg st="0" end="0"/>
                                            </p:txEl>
                                          </p:spTgt>
                                        </p:tgtEl>
                                        <p:attrNameLst>
                                          <p:attrName>style.visibility</p:attrName>
                                        </p:attrNameLst>
                                      </p:cBhvr>
                                      <p:to>
                                        <p:strVal val="visible"/>
                                      </p:to>
                                    </p:set>
                                    <p:animEffect transition="in" filter="wipe(left)">
                                      <p:cBhvr>
                                        <p:cTn id="29" dur="500"/>
                                        <p:tgtEl>
                                          <p:spTgt spid="16">
                                            <p:txEl>
                                              <p:pRg st="0" end="0"/>
                                            </p:txEl>
                                          </p:spTgt>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p:bldP spid="17"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20999"/>
          <a:stretch/>
        </p:blipFill>
        <p:spPr>
          <a:xfrm>
            <a:off x="0" y="0"/>
            <a:ext cx="12192000" cy="6872748"/>
          </a:xfrm>
          <a:prstGeom prst="rect">
            <a:avLst/>
          </a:prstGeom>
        </p:spPr>
      </p:pic>
      <p:sp>
        <p:nvSpPr>
          <p:cNvPr id="6" name="矩形 5"/>
          <p:cNvSpPr/>
          <p:nvPr/>
        </p:nvSpPr>
        <p:spPr>
          <a:xfrm>
            <a:off x="0" y="0"/>
            <a:ext cx="12191999" cy="6872748"/>
          </a:xfrm>
          <a:prstGeom prst="rect">
            <a:avLst/>
          </a:prstGeom>
          <a:solidFill>
            <a:srgbClr val="B04565">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4" cstate="print">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l="16034" r="14462"/>
          <a:stretch/>
        </p:blipFill>
        <p:spPr>
          <a:xfrm>
            <a:off x="838200" y="2233041"/>
            <a:ext cx="2895600" cy="2725305"/>
          </a:xfrm>
          <a:prstGeom prst="rect">
            <a:avLst/>
          </a:prstGeom>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52424" y="2143002"/>
            <a:ext cx="4337316" cy="2891544"/>
          </a:xfrm>
          <a:prstGeom prst="rect">
            <a:avLst/>
          </a:prstGeom>
        </p:spPr>
      </p:pic>
      <p:pic>
        <p:nvPicPr>
          <p:cNvPr id="10" name="图片 9"/>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rcRect l="10606" r="29292"/>
          <a:stretch/>
        </p:blipFill>
        <p:spPr>
          <a:xfrm>
            <a:off x="8708364" y="2233040"/>
            <a:ext cx="2914650" cy="2725305"/>
          </a:xfrm>
          <a:prstGeom prst="rect">
            <a:avLst/>
          </a:prstGeom>
        </p:spPr>
      </p:pic>
      <p:sp>
        <p:nvSpPr>
          <p:cNvPr id="11" name="文本框 10"/>
          <p:cNvSpPr txBox="1"/>
          <p:nvPr/>
        </p:nvSpPr>
        <p:spPr>
          <a:xfrm>
            <a:off x="-192305" y="488795"/>
            <a:ext cx="5924550" cy="1015663"/>
          </a:xfrm>
          <a:prstGeom prst="rect">
            <a:avLst/>
          </a:prstGeom>
          <a:noFill/>
        </p:spPr>
        <p:txBody>
          <a:bodyPr wrap="square" rtlCol="0">
            <a:spAutoFit/>
          </a:bodyPr>
          <a:lstStyle/>
          <a:p>
            <a:pPr algn="ctr"/>
            <a:r>
              <a:rPr lang="zh-CN" altLang="en-US" sz="6000" spc="1500" dirty="0" smtClean="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百年好合</a:t>
            </a:r>
            <a:endParaRPr lang="zh-CN" altLang="en-US" sz="6000" spc="1500" dirty="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endParaRPr>
          </a:p>
        </p:txBody>
      </p:sp>
      <p:sp>
        <p:nvSpPr>
          <p:cNvPr id="13" name="文本框 12"/>
          <p:cNvSpPr txBox="1"/>
          <p:nvPr/>
        </p:nvSpPr>
        <p:spPr>
          <a:xfrm>
            <a:off x="590550" y="1504458"/>
            <a:ext cx="9715500" cy="400110"/>
          </a:xfrm>
          <a:prstGeom prst="rect">
            <a:avLst/>
          </a:prstGeom>
          <a:noFill/>
        </p:spPr>
        <p:txBody>
          <a:bodyPr wrap="square" rtlCol="0">
            <a:spAutoFit/>
          </a:bodyPr>
          <a:lstStyle/>
          <a:p>
            <a:pPr algn="ctr"/>
            <a:r>
              <a:rPr lang="en-US" altLang="zh-CN" sz="2000" spc="600" dirty="0" smtClean="0">
                <a:solidFill>
                  <a:schemeClr val="bg1"/>
                </a:solidFill>
              </a:rPr>
              <a:t>A HARMONIOUS UNION LASTING A HUNDRED YEARS</a:t>
            </a:r>
            <a:endParaRPr lang="zh-CN" altLang="en-US" sz="2000" spc="600" dirty="0">
              <a:solidFill>
                <a:schemeClr val="bg1"/>
              </a:solidFill>
            </a:endParaRPr>
          </a:p>
        </p:txBody>
      </p:sp>
    </p:spTree>
    <p:extLst>
      <p:ext uri="{BB962C8B-B14F-4D97-AF65-F5344CB8AC3E}">
        <p14:creationId xmlns:p14="http://schemas.microsoft.com/office/powerpoint/2010/main" val="4089122014"/>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t="2909"/>
          <a:stretch/>
        </p:blipFill>
        <p:spPr>
          <a:xfrm>
            <a:off x="0" y="0"/>
            <a:ext cx="12191999" cy="6892820"/>
          </a:xfrm>
          <a:prstGeom prst="rect">
            <a:avLst/>
          </a:prstGeom>
        </p:spPr>
      </p:pic>
      <p:sp>
        <p:nvSpPr>
          <p:cNvPr id="6" name="矩形 5"/>
          <p:cNvSpPr/>
          <p:nvPr/>
        </p:nvSpPr>
        <p:spPr>
          <a:xfrm>
            <a:off x="825910" y="644216"/>
            <a:ext cx="3126658" cy="5604387"/>
          </a:xfrm>
          <a:prstGeom prst="rect">
            <a:avLst/>
          </a:prstGeom>
          <a:solidFill>
            <a:srgbClr val="B04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0878" y="1032387"/>
            <a:ext cx="1070780" cy="1015663"/>
          </a:xfrm>
          <a:prstGeom prst="rect">
            <a:avLst/>
          </a:prstGeom>
          <a:noFill/>
        </p:spPr>
        <p:txBody>
          <a:bodyPr wrap="square" rtlCol="0">
            <a:spAutoFit/>
          </a:bodyPr>
          <a:lstStyle/>
          <a:p>
            <a:r>
              <a:rPr lang="zh-CN" altLang="en-US" sz="6000" spc="1500" dirty="0" smtClean="0">
                <a:solidFill>
                  <a:schemeClr val="bg1"/>
                </a:solidFill>
                <a:latin typeface="方正清刻本悦宋简体" panose="02000000000000000000" pitchFamily="2" charset="-122"/>
                <a:ea typeface="方正清刻本悦宋简体" panose="02000000000000000000" pitchFamily="2" charset="-122"/>
              </a:rPr>
              <a:t>我</a:t>
            </a:r>
            <a:endParaRPr lang="zh-CN" altLang="en-US" sz="6000" spc="1500"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8" name="矩形 7"/>
          <p:cNvSpPr/>
          <p:nvPr/>
        </p:nvSpPr>
        <p:spPr>
          <a:xfrm>
            <a:off x="1825229" y="1501585"/>
            <a:ext cx="992579" cy="830997"/>
          </a:xfrm>
          <a:prstGeom prst="rect">
            <a:avLst/>
          </a:prstGeom>
        </p:spPr>
        <p:txBody>
          <a:bodyPr wrap="none">
            <a:spAutoFit/>
          </a:bodyPr>
          <a:lstStyle/>
          <a:p>
            <a:r>
              <a:rPr lang="zh-CN" altLang="en-US" sz="4800" spc="1500" dirty="0">
                <a:solidFill>
                  <a:schemeClr val="bg1"/>
                </a:solidFill>
                <a:latin typeface="方正清刻本悦宋简体" panose="02000000000000000000" pitchFamily="2" charset="-122"/>
                <a:ea typeface="方正清刻本悦宋简体" panose="02000000000000000000" pitchFamily="2" charset="-122"/>
              </a:rPr>
              <a:t>愿</a:t>
            </a:r>
            <a:endParaRPr lang="zh-CN" altLang="en-US" sz="4800" dirty="0"/>
          </a:p>
        </p:txBody>
      </p:sp>
      <p:sp>
        <p:nvSpPr>
          <p:cNvPr id="9" name="矩形 8"/>
          <p:cNvSpPr/>
          <p:nvPr/>
        </p:nvSpPr>
        <p:spPr>
          <a:xfrm>
            <a:off x="1532406" y="2085273"/>
            <a:ext cx="838691" cy="646331"/>
          </a:xfrm>
          <a:prstGeom prst="rect">
            <a:avLst/>
          </a:prstGeom>
        </p:spPr>
        <p:txBody>
          <a:bodyPr wrap="none">
            <a:spAutoFit/>
          </a:bodyPr>
          <a:lstStyle/>
          <a:p>
            <a:r>
              <a:rPr lang="zh-CN" altLang="en-US" sz="3600" spc="1500" dirty="0">
                <a:solidFill>
                  <a:schemeClr val="bg1"/>
                </a:solidFill>
                <a:latin typeface="方正清刻本悦宋简体" panose="02000000000000000000" pitchFamily="2" charset="-122"/>
                <a:ea typeface="方正清刻本悦宋简体" panose="02000000000000000000" pitchFamily="2" charset="-122"/>
              </a:rPr>
              <a:t>意</a:t>
            </a:r>
            <a:endParaRPr lang="zh-CN" altLang="en-US" sz="3600" dirty="0"/>
          </a:p>
        </p:txBody>
      </p:sp>
      <p:sp>
        <p:nvSpPr>
          <p:cNvPr id="10" name="矩形 9"/>
          <p:cNvSpPr/>
          <p:nvPr/>
        </p:nvSpPr>
        <p:spPr>
          <a:xfrm>
            <a:off x="1944245" y="2368707"/>
            <a:ext cx="889987" cy="707886"/>
          </a:xfrm>
          <a:prstGeom prst="rect">
            <a:avLst/>
          </a:prstGeom>
        </p:spPr>
        <p:txBody>
          <a:bodyPr wrap="none">
            <a:spAutoFit/>
          </a:bodyPr>
          <a:lstStyle/>
          <a:p>
            <a:r>
              <a:rPr lang="zh-CN" altLang="en-US" sz="4000" spc="1500" dirty="0">
                <a:solidFill>
                  <a:schemeClr val="bg1"/>
                </a:solidFill>
                <a:latin typeface="方正清刻本悦宋简体" panose="02000000000000000000" pitchFamily="2" charset="-122"/>
                <a:ea typeface="方正清刻本悦宋简体" panose="02000000000000000000" pitchFamily="2" charset="-122"/>
              </a:rPr>
              <a:t>与</a:t>
            </a:r>
            <a:endParaRPr lang="zh-CN" altLang="en-US" sz="4000" dirty="0"/>
          </a:p>
        </p:txBody>
      </p:sp>
      <p:sp>
        <p:nvSpPr>
          <p:cNvPr id="11" name="矩形 10"/>
          <p:cNvSpPr/>
          <p:nvPr/>
        </p:nvSpPr>
        <p:spPr>
          <a:xfrm>
            <a:off x="1513592" y="2720077"/>
            <a:ext cx="1069524" cy="923330"/>
          </a:xfrm>
          <a:prstGeom prst="rect">
            <a:avLst/>
          </a:prstGeom>
        </p:spPr>
        <p:txBody>
          <a:bodyPr wrap="none">
            <a:spAutoFit/>
          </a:bodyPr>
          <a:lstStyle/>
          <a:p>
            <a:r>
              <a:rPr lang="zh-CN" altLang="en-US" sz="5400" spc="1500" dirty="0">
                <a:solidFill>
                  <a:schemeClr val="bg1"/>
                </a:solidFill>
                <a:latin typeface="方正清刻本悦宋简体" panose="02000000000000000000" pitchFamily="2" charset="-122"/>
                <a:ea typeface="方正清刻本悦宋简体" panose="02000000000000000000" pitchFamily="2" charset="-122"/>
              </a:rPr>
              <a:t>你</a:t>
            </a:r>
            <a:endParaRPr lang="zh-CN" altLang="en-US" sz="5400" dirty="0"/>
          </a:p>
        </p:txBody>
      </p:sp>
      <p:sp>
        <p:nvSpPr>
          <p:cNvPr id="12" name="矩形 11"/>
          <p:cNvSpPr/>
          <p:nvPr/>
        </p:nvSpPr>
        <p:spPr>
          <a:xfrm>
            <a:off x="2086826" y="3260304"/>
            <a:ext cx="992579" cy="830997"/>
          </a:xfrm>
          <a:prstGeom prst="rect">
            <a:avLst/>
          </a:prstGeom>
        </p:spPr>
        <p:txBody>
          <a:bodyPr wrap="none">
            <a:spAutoFit/>
          </a:bodyPr>
          <a:lstStyle/>
          <a:p>
            <a:r>
              <a:rPr lang="zh-CN" altLang="en-US" sz="4800" spc="1500" dirty="0">
                <a:solidFill>
                  <a:schemeClr val="bg1"/>
                </a:solidFill>
                <a:latin typeface="方正清刻本悦宋简体" panose="02000000000000000000" pitchFamily="2" charset="-122"/>
                <a:ea typeface="方正清刻本悦宋简体" panose="02000000000000000000" pitchFamily="2" charset="-122"/>
              </a:rPr>
              <a:t>白</a:t>
            </a:r>
            <a:endParaRPr lang="zh-CN" altLang="en-US" sz="4800" dirty="0"/>
          </a:p>
        </p:txBody>
      </p:sp>
      <p:sp>
        <p:nvSpPr>
          <p:cNvPr id="13" name="矩形 12"/>
          <p:cNvSpPr/>
          <p:nvPr/>
        </p:nvSpPr>
        <p:spPr>
          <a:xfrm>
            <a:off x="2608763" y="3720809"/>
            <a:ext cx="941283" cy="769441"/>
          </a:xfrm>
          <a:prstGeom prst="rect">
            <a:avLst/>
          </a:prstGeom>
        </p:spPr>
        <p:txBody>
          <a:bodyPr wrap="none">
            <a:spAutoFit/>
          </a:bodyPr>
          <a:lstStyle/>
          <a:p>
            <a:r>
              <a:rPr lang="zh-CN" altLang="en-US" sz="4400" spc="1500" dirty="0">
                <a:solidFill>
                  <a:schemeClr val="bg1"/>
                </a:solidFill>
                <a:latin typeface="方正清刻本悦宋简体" panose="02000000000000000000" pitchFamily="2" charset="-122"/>
                <a:ea typeface="方正清刻本悦宋简体" panose="02000000000000000000" pitchFamily="2" charset="-122"/>
              </a:rPr>
              <a:t>头</a:t>
            </a:r>
            <a:endParaRPr lang="zh-CN" altLang="en-US" sz="4400" dirty="0"/>
          </a:p>
        </p:txBody>
      </p:sp>
      <p:sp>
        <p:nvSpPr>
          <p:cNvPr id="14" name="矩形 13"/>
          <p:cNvSpPr/>
          <p:nvPr/>
        </p:nvSpPr>
        <p:spPr>
          <a:xfrm>
            <a:off x="2048354" y="4119670"/>
            <a:ext cx="889987" cy="707886"/>
          </a:xfrm>
          <a:prstGeom prst="rect">
            <a:avLst/>
          </a:prstGeom>
        </p:spPr>
        <p:txBody>
          <a:bodyPr wrap="none">
            <a:spAutoFit/>
          </a:bodyPr>
          <a:lstStyle/>
          <a:p>
            <a:r>
              <a:rPr lang="zh-CN" altLang="en-US" sz="4000" spc="1500" dirty="0">
                <a:solidFill>
                  <a:schemeClr val="bg1"/>
                </a:solidFill>
                <a:latin typeface="方正清刻本悦宋简体" panose="02000000000000000000" pitchFamily="2" charset="-122"/>
                <a:ea typeface="方正清刻本悦宋简体" panose="02000000000000000000" pitchFamily="2" charset="-122"/>
              </a:rPr>
              <a:t>到</a:t>
            </a:r>
            <a:endParaRPr lang="zh-CN" altLang="en-US" sz="4000" dirty="0"/>
          </a:p>
        </p:txBody>
      </p:sp>
      <p:sp>
        <p:nvSpPr>
          <p:cNvPr id="15" name="矩形 14"/>
          <p:cNvSpPr/>
          <p:nvPr/>
        </p:nvSpPr>
        <p:spPr>
          <a:xfrm>
            <a:off x="2562978" y="4551806"/>
            <a:ext cx="889987" cy="707886"/>
          </a:xfrm>
          <a:prstGeom prst="rect">
            <a:avLst/>
          </a:prstGeom>
        </p:spPr>
        <p:txBody>
          <a:bodyPr wrap="none">
            <a:spAutoFit/>
          </a:bodyPr>
          <a:lstStyle/>
          <a:p>
            <a:r>
              <a:rPr lang="zh-CN" altLang="en-US" sz="4000" spc="1500" dirty="0">
                <a:solidFill>
                  <a:schemeClr val="bg1"/>
                </a:solidFill>
                <a:latin typeface="方正清刻本悦宋简体" panose="02000000000000000000" pitchFamily="2" charset="-122"/>
                <a:ea typeface="方正清刻本悦宋简体" panose="02000000000000000000" pitchFamily="2" charset="-122"/>
              </a:rPr>
              <a:t>老</a:t>
            </a:r>
          </a:p>
        </p:txBody>
      </p:sp>
      <p:cxnSp>
        <p:nvCxnSpPr>
          <p:cNvPr id="17" name="直接连接符 16"/>
          <p:cNvCxnSpPr/>
          <p:nvPr/>
        </p:nvCxnSpPr>
        <p:spPr>
          <a:xfrm flipH="1">
            <a:off x="1706758" y="2585023"/>
            <a:ext cx="1282073" cy="12820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008702" y="4897603"/>
            <a:ext cx="1295132" cy="1015663"/>
          </a:xfrm>
          <a:prstGeom prst="rect">
            <a:avLst/>
          </a:prstGeom>
          <a:noFill/>
        </p:spPr>
        <p:txBody>
          <a:bodyPr vert="horz" wrap="square" rtlCol="0">
            <a:spAutoFit/>
          </a:bodyPr>
          <a:lstStyle/>
          <a:p>
            <a:pPr algn="ctr" latinLnBrk="1"/>
            <a:r>
              <a:rPr lang="en-US" altLang="zh-CN" sz="2000" spc="600" dirty="0" smtClean="0">
                <a:solidFill>
                  <a:schemeClr val="bg1"/>
                </a:solidFill>
              </a:rPr>
              <a:t>HOLD </a:t>
            </a:r>
          </a:p>
          <a:p>
            <a:pPr algn="ctr" latinLnBrk="1"/>
            <a:r>
              <a:rPr lang="en-US" altLang="zh-CN" sz="2000" spc="600" dirty="0" smtClean="0">
                <a:solidFill>
                  <a:schemeClr val="bg1"/>
                </a:solidFill>
              </a:rPr>
              <a:t>YOUR HAND</a:t>
            </a:r>
            <a:endParaRPr lang="zh-CN" altLang="en-US" sz="2000" spc="600" dirty="0">
              <a:solidFill>
                <a:schemeClr val="bg1"/>
              </a:solidFill>
            </a:endParaRPr>
          </a:p>
        </p:txBody>
      </p:sp>
      <p:pic>
        <p:nvPicPr>
          <p:cNvPr id="19" name="图片 18"/>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imgEffect>
                    <a14:imgEffect>
                      <a14:brightnessContrast bright="100000"/>
                    </a14:imgEffect>
                  </a14:imgLayer>
                </a14:imgProps>
              </a:ext>
              <a:ext uri="{28A0092B-C50C-407E-A947-70E740481C1C}">
                <a14:useLocalDpi xmlns:a14="http://schemas.microsoft.com/office/drawing/2010/main" val="0"/>
              </a:ext>
            </a:extLst>
          </a:blip>
          <a:stretch>
            <a:fillRect/>
          </a:stretch>
        </p:blipFill>
        <p:spPr>
          <a:xfrm rot="20700000">
            <a:off x="2907468" y="2115881"/>
            <a:ext cx="726660" cy="639461"/>
          </a:xfrm>
          <a:prstGeom prst="rect">
            <a:avLst/>
          </a:prstGeom>
        </p:spPr>
      </p:pic>
    </p:spTree>
    <p:extLst>
      <p:ext uri="{BB962C8B-B14F-4D97-AF65-F5344CB8AC3E}">
        <p14:creationId xmlns:p14="http://schemas.microsoft.com/office/powerpoint/2010/main" val="2336326836"/>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childTnLst>
                          </p:cTn>
                        </p:par>
                        <p:par>
                          <p:cTn id="17" fill="hold">
                            <p:stCondLst>
                              <p:cond delay="2000"/>
                            </p:stCondLst>
                            <p:childTnLst>
                              <p:par>
                                <p:cTn id="18" presetID="3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1000" fill="hold"/>
                                        <p:tgtEl>
                                          <p:spTgt spid="8"/>
                                        </p:tgtEl>
                                        <p:attrNameLst>
                                          <p:attrName>ppt_w</p:attrName>
                                        </p:attrNameLst>
                                      </p:cBhvr>
                                      <p:tavLst>
                                        <p:tav tm="0">
                                          <p:val>
                                            <p:fltVal val="0"/>
                                          </p:val>
                                        </p:tav>
                                        <p:tav tm="100000">
                                          <p:val>
                                            <p:strVal val="#ppt_w"/>
                                          </p:val>
                                        </p:tav>
                                      </p:tavLst>
                                    </p:anim>
                                    <p:anim calcmode="lin" valueType="num">
                                      <p:cBhvr>
                                        <p:cTn id="21" dur="1000" fill="hold"/>
                                        <p:tgtEl>
                                          <p:spTgt spid="8"/>
                                        </p:tgtEl>
                                        <p:attrNameLst>
                                          <p:attrName>ppt_h</p:attrName>
                                        </p:attrNameLst>
                                      </p:cBhvr>
                                      <p:tavLst>
                                        <p:tav tm="0">
                                          <p:val>
                                            <p:fltVal val="0"/>
                                          </p:val>
                                        </p:tav>
                                        <p:tav tm="100000">
                                          <p:val>
                                            <p:strVal val="#ppt_h"/>
                                          </p:val>
                                        </p:tav>
                                      </p:tavLst>
                                    </p:anim>
                                    <p:anim calcmode="lin" valueType="num">
                                      <p:cBhvr>
                                        <p:cTn id="22" dur="1000" fill="hold"/>
                                        <p:tgtEl>
                                          <p:spTgt spid="8"/>
                                        </p:tgtEl>
                                        <p:attrNameLst>
                                          <p:attrName>style.rotation</p:attrName>
                                        </p:attrNameLst>
                                      </p:cBhvr>
                                      <p:tavLst>
                                        <p:tav tm="0">
                                          <p:val>
                                            <p:fltVal val="90"/>
                                          </p:val>
                                        </p:tav>
                                        <p:tav tm="100000">
                                          <p:val>
                                            <p:fltVal val="0"/>
                                          </p:val>
                                        </p:tav>
                                      </p:tavLst>
                                    </p:anim>
                                    <p:animEffect transition="in" filter="fade">
                                      <p:cBhvr>
                                        <p:cTn id="23" dur="1000"/>
                                        <p:tgtEl>
                                          <p:spTgt spid="8"/>
                                        </p:tgtEl>
                                      </p:cBhvr>
                                    </p:animEffect>
                                  </p:childTnLst>
                                </p:cTn>
                              </p:par>
                            </p:childTnLst>
                          </p:cTn>
                        </p:par>
                        <p:par>
                          <p:cTn id="24" fill="hold">
                            <p:stCondLst>
                              <p:cond delay="3000"/>
                            </p:stCondLst>
                            <p:childTnLst>
                              <p:par>
                                <p:cTn id="25" presetID="31"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ppt_w</p:attrName>
                                        </p:attrNameLst>
                                      </p:cBhvr>
                                      <p:tavLst>
                                        <p:tav tm="0">
                                          <p:val>
                                            <p:fltVal val="0"/>
                                          </p:val>
                                        </p:tav>
                                        <p:tav tm="100000">
                                          <p:val>
                                            <p:strVal val="#ppt_w"/>
                                          </p:val>
                                        </p:tav>
                                      </p:tavLst>
                                    </p:anim>
                                    <p:anim calcmode="lin" valueType="num">
                                      <p:cBhvr>
                                        <p:cTn id="28" dur="1000" fill="hold"/>
                                        <p:tgtEl>
                                          <p:spTgt spid="9"/>
                                        </p:tgtEl>
                                        <p:attrNameLst>
                                          <p:attrName>ppt_h</p:attrName>
                                        </p:attrNameLst>
                                      </p:cBhvr>
                                      <p:tavLst>
                                        <p:tav tm="0">
                                          <p:val>
                                            <p:fltVal val="0"/>
                                          </p:val>
                                        </p:tav>
                                        <p:tav tm="100000">
                                          <p:val>
                                            <p:strVal val="#ppt_h"/>
                                          </p:val>
                                        </p:tav>
                                      </p:tavLst>
                                    </p:anim>
                                    <p:anim calcmode="lin" valueType="num">
                                      <p:cBhvr>
                                        <p:cTn id="29" dur="1000" fill="hold"/>
                                        <p:tgtEl>
                                          <p:spTgt spid="9"/>
                                        </p:tgtEl>
                                        <p:attrNameLst>
                                          <p:attrName>style.rotation</p:attrName>
                                        </p:attrNameLst>
                                      </p:cBhvr>
                                      <p:tavLst>
                                        <p:tav tm="0">
                                          <p:val>
                                            <p:fltVal val="90"/>
                                          </p:val>
                                        </p:tav>
                                        <p:tav tm="100000">
                                          <p:val>
                                            <p:fltVal val="0"/>
                                          </p:val>
                                        </p:tav>
                                      </p:tavLst>
                                    </p:anim>
                                    <p:animEffect transition="in" filter="fade">
                                      <p:cBhvr>
                                        <p:cTn id="30" dur="1000"/>
                                        <p:tgtEl>
                                          <p:spTgt spid="9"/>
                                        </p:tgtEl>
                                      </p:cBhvr>
                                    </p:animEffect>
                                  </p:childTnLst>
                                </p:cTn>
                              </p:par>
                            </p:childTnLst>
                          </p:cTn>
                        </p:par>
                        <p:par>
                          <p:cTn id="31" fill="hold">
                            <p:stCondLst>
                              <p:cond delay="4000"/>
                            </p:stCondLst>
                            <p:childTnLst>
                              <p:par>
                                <p:cTn id="32" presetID="31" presetClass="entr" presetSubtype="0"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1000" fill="hold"/>
                                        <p:tgtEl>
                                          <p:spTgt spid="11"/>
                                        </p:tgtEl>
                                        <p:attrNameLst>
                                          <p:attrName>ppt_w</p:attrName>
                                        </p:attrNameLst>
                                      </p:cBhvr>
                                      <p:tavLst>
                                        <p:tav tm="0">
                                          <p:val>
                                            <p:fltVal val="0"/>
                                          </p:val>
                                        </p:tav>
                                        <p:tav tm="100000">
                                          <p:val>
                                            <p:strVal val="#ppt_w"/>
                                          </p:val>
                                        </p:tav>
                                      </p:tavLst>
                                    </p:anim>
                                    <p:anim calcmode="lin" valueType="num">
                                      <p:cBhvr>
                                        <p:cTn id="35" dur="1000" fill="hold"/>
                                        <p:tgtEl>
                                          <p:spTgt spid="11"/>
                                        </p:tgtEl>
                                        <p:attrNameLst>
                                          <p:attrName>ppt_h</p:attrName>
                                        </p:attrNameLst>
                                      </p:cBhvr>
                                      <p:tavLst>
                                        <p:tav tm="0">
                                          <p:val>
                                            <p:fltVal val="0"/>
                                          </p:val>
                                        </p:tav>
                                        <p:tav tm="100000">
                                          <p:val>
                                            <p:strVal val="#ppt_h"/>
                                          </p:val>
                                        </p:tav>
                                      </p:tavLst>
                                    </p:anim>
                                    <p:anim calcmode="lin" valueType="num">
                                      <p:cBhvr>
                                        <p:cTn id="36" dur="1000" fill="hold"/>
                                        <p:tgtEl>
                                          <p:spTgt spid="11"/>
                                        </p:tgtEl>
                                        <p:attrNameLst>
                                          <p:attrName>style.rotation</p:attrName>
                                        </p:attrNameLst>
                                      </p:cBhvr>
                                      <p:tavLst>
                                        <p:tav tm="0">
                                          <p:val>
                                            <p:fltVal val="90"/>
                                          </p:val>
                                        </p:tav>
                                        <p:tav tm="100000">
                                          <p:val>
                                            <p:fltVal val="0"/>
                                          </p:val>
                                        </p:tav>
                                      </p:tavLst>
                                    </p:anim>
                                    <p:animEffect transition="in" filter="fade">
                                      <p:cBhvr>
                                        <p:cTn id="37" dur="1000"/>
                                        <p:tgtEl>
                                          <p:spTgt spid="11"/>
                                        </p:tgtEl>
                                      </p:cBhvr>
                                    </p:animEffect>
                                  </p:childTnLst>
                                </p:cTn>
                              </p:par>
                            </p:childTnLst>
                          </p:cTn>
                        </p:par>
                        <p:par>
                          <p:cTn id="38" fill="hold">
                            <p:stCondLst>
                              <p:cond delay="5000"/>
                            </p:stCondLst>
                            <p:childTnLst>
                              <p:par>
                                <p:cTn id="39" presetID="31"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1000" fill="hold"/>
                                        <p:tgtEl>
                                          <p:spTgt spid="10"/>
                                        </p:tgtEl>
                                        <p:attrNameLst>
                                          <p:attrName>ppt_w</p:attrName>
                                        </p:attrNameLst>
                                      </p:cBhvr>
                                      <p:tavLst>
                                        <p:tav tm="0">
                                          <p:val>
                                            <p:fltVal val="0"/>
                                          </p:val>
                                        </p:tav>
                                        <p:tav tm="100000">
                                          <p:val>
                                            <p:strVal val="#ppt_w"/>
                                          </p:val>
                                        </p:tav>
                                      </p:tavLst>
                                    </p:anim>
                                    <p:anim calcmode="lin" valueType="num">
                                      <p:cBhvr>
                                        <p:cTn id="42" dur="1000" fill="hold"/>
                                        <p:tgtEl>
                                          <p:spTgt spid="10"/>
                                        </p:tgtEl>
                                        <p:attrNameLst>
                                          <p:attrName>ppt_h</p:attrName>
                                        </p:attrNameLst>
                                      </p:cBhvr>
                                      <p:tavLst>
                                        <p:tav tm="0">
                                          <p:val>
                                            <p:fltVal val="0"/>
                                          </p:val>
                                        </p:tav>
                                        <p:tav tm="100000">
                                          <p:val>
                                            <p:strVal val="#ppt_h"/>
                                          </p:val>
                                        </p:tav>
                                      </p:tavLst>
                                    </p:anim>
                                    <p:anim calcmode="lin" valueType="num">
                                      <p:cBhvr>
                                        <p:cTn id="43" dur="1000" fill="hold"/>
                                        <p:tgtEl>
                                          <p:spTgt spid="10"/>
                                        </p:tgtEl>
                                        <p:attrNameLst>
                                          <p:attrName>style.rotation</p:attrName>
                                        </p:attrNameLst>
                                      </p:cBhvr>
                                      <p:tavLst>
                                        <p:tav tm="0">
                                          <p:val>
                                            <p:fltVal val="90"/>
                                          </p:val>
                                        </p:tav>
                                        <p:tav tm="100000">
                                          <p:val>
                                            <p:fltVal val="0"/>
                                          </p:val>
                                        </p:tav>
                                      </p:tavLst>
                                    </p:anim>
                                    <p:animEffect transition="in" filter="fade">
                                      <p:cBhvr>
                                        <p:cTn id="44" dur="1000"/>
                                        <p:tgtEl>
                                          <p:spTgt spid="10"/>
                                        </p:tgtEl>
                                      </p:cBhvr>
                                    </p:animEffect>
                                  </p:childTnLst>
                                </p:cTn>
                              </p:par>
                            </p:childTnLst>
                          </p:cTn>
                        </p:par>
                        <p:par>
                          <p:cTn id="45" fill="hold">
                            <p:stCondLst>
                              <p:cond delay="6000"/>
                            </p:stCondLst>
                            <p:childTnLst>
                              <p:par>
                                <p:cTn id="46" presetID="31" presetClass="entr" presetSubtype="0"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1000" fill="hold"/>
                                        <p:tgtEl>
                                          <p:spTgt spid="12"/>
                                        </p:tgtEl>
                                        <p:attrNameLst>
                                          <p:attrName>ppt_w</p:attrName>
                                        </p:attrNameLst>
                                      </p:cBhvr>
                                      <p:tavLst>
                                        <p:tav tm="0">
                                          <p:val>
                                            <p:fltVal val="0"/>
                                          </p:val>
                                        </p:tav>
                                        <p:tav tm="100000">
                                          <p:val>
                                            <p:strVal val="#ppt_w"/>
                                          </p:val>
                                        </p:tav>
                                      </p:tavLst>
                                    </p:anim>
                                    <p:anim calcmode="lin" valueType="num">
                                      <p:cBhvr>
                                        <p:cTn id="49" dur="1000" fill="hold"/>
                                        <p:tgtEl>
                                          <p:spTgt spid="12"/>
                                        </p:tgtEl>
                                        <p:attrNameLst>
                                          <p:attrName>ppt_h</p:attrName>
                                        </p:attrNameLst>
                                      </p:cBhvr>
                                      <p:tavLst>
                                        <p:tav tm="0">
                                          <p:val>
                                            <p:fltVal val="0"/>
                                          </p:val>
                                        </p:tav>
                                        <p:tav tm="100000">
                                          <p:val>
                                            <p:strVal val="#ppt_h"/>
                                          </p:val>
                                        </p:tav>
                                      </p:tavLst>
                                    </p:anim>
                                    <p:anim calcmode="lin" valueType="num">
                                      <p:cBhvr>
                                        <p:cTn id="50" dur="1000" fill="hold"/>
                                        <p:tgtEl>
                                          <p:spTgt spid="12"/>
                                        </p:tgtEl>
                                        <p:attrNameLst>
                                          <p:attrName>style.rotation</p:attrName>
                                        </p:attrNameLst>
                                      </p:cBhvr>
                                      <p:tavLst>
                                        <p:tav tm="0">
                                          <p:val>
                                            <p:fltVal val="90"/>
                                          </p:val>
                                        </p:tav>
                                        <p:tav tm="100000">
                                          <p:val>
                                            <p:fltVal val="0"/>
                                          </p:val>
                                        </p:tav>
                                      </p:tavLst>
                                    </p:anim>
                                    <p:animEffect transition="in" filter="fade">
                                      <p:cBhvr>
                                        <p:cTn id="51" dur="1000"/>
                                        <p:tgtEl>
                                          <p:spTgt spid="12"/>
                                        </p:tgtEl>
                                      </p:cBhvr>
                                    </p:animEffect>
                                  </p:childTnLst>
                                </p:cTn>
                              </p:par>
                            </p:childTnLst>
                          </p:cTn>
                        </p:par>
                        <p:par>
                          <p:cTn id="52" fill="hold">
                            <p:stCondLst>
                              <p:cond delay="7000"/>
                            </p:stCondLst>
                            <p:childTnLst>
                              <p:par>
                                <p:cTn id="53" presetID="31"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fltVal val="0"/>
                                          </p:val>
                                        </p:tav>
                                        <p:tav tm="100000">
                                          <p:val>
                                            <p:strVal val="#ppt_w"/>
                                          </p:val>
                                        </p:tav>
                                      </p:tavLst>
                                    </p:anim>
                                    <p:anim calcmode="lin" valueType="num">
                                      <p:cBhvr>
                                        <p:cTn id="56" dur="1000" fill="hold"/>
                                        <p:tgtEl>
                                          <p:spTgt spid="13"/>
                                        </p:tgtEl>
                                        <p:attrNameLst>
                                          <p:attrName>ppt_h</p:attrName>
                                        </p:attrNameLst>
                                      </p:cBhvr>
                                      <p:tavLst>
                                        <p:tav tm="0">
                                          <p:val>
                                            <p:fltVal val="0"/>
                                          </p:val>
                                        </p:tav>
                                        <p:tav tm="100000">
                                          <p:val>
                                            <p:strVal val="#ppt_h"/>
                                          </p:val>
                                        </p:tav>
                                      </p:tavLst>
                                    </p:anim>
                                    <p:anim calcmode="lin" valueType="num">
                                      <p:cBhvr>
                                        <p:cTn id="57" dur="1000" fill="hold"/>
                                        <p:tgtEl>
                                          <p:spTgt spid="13"/>
                                        </p:tgtEl>
                                        <p:attrNameLst>
                                          <p:attrName>style.rotation</p:attrName>
                                        </p:attrNameLst>
                                      </p:cBhvr>
                                      <p:tavLst>
                                        <p:tav tm="0">
                                          <p:val>
                                            <p:fltVal val="90"/>
                                          </p:val>
                                        </p:tav>
                                        <p:tav tm="100000">
                                          <p:val>
                                            <p:fltVal val="0"/>
                                          </p:val>
                                        </p:tav>
                                      </p:tavLst>
                                    </p:anim>
                                    <p:animEffect transition="in" filter="fade">
                                      <p:cBhvr>
                                        <p:cTn id="58" dur="1000"/>
                                        <p:tgtEl>
                                          <p:spTgt spid="13"/>
                                        </p:tgtEl>
                                      </p:cBhvr>
                                    </p:animEffect>
                                  </p:childTnLst>
                                </p:cTn>
                              </p:par>
                            </p:childTnLst>
                          </p:cTn>
                        </p:par>
                        <p:par>
                          <p:cTn id="59" fill="hold">
                            <p:stCondLst>
                              <p:cond delay="8000"/>
                            </p:stCondLst>
                            <p:childTnLst>
                              <p:par>
                                <p:cTn id="60" presetID="31" presetClass="entr" presetSubtype="0" fill="hold"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1000" fill="hold"/>
                                        <p:tgtEl>
                                          <p:spTgt spid="17"/>
                                        </p:tgtEl>
                                        <p:attrNameLst>
                                          <p:attrName>ppt_w</p:attrName>
                                        </p:attrNameLst>
                                      </p:cBhvr>
                                      <p:tavLst>
                                        <p:tav tm="0">
                                          <p:val>
                                            <p:fltVal val="0"/>
                                          </p:val>
                                        </p:tav>
                                        <p:tav tm="100000">
                                          <p:val>
                                            <p:strVal val="#ppt_w"/>
                                          </p:val>
                                        </p:tav>
                                      </p:tavLst>
                                    </p:anim>
                                    <p:anim calcmode="lin" valueType="num">
                                      <p:cBhvr>
                                        <p:cTn id="63" dur="1000" fill="hold"/>
                                        <p:tgtEl>
                                          <p:spTgt spid="17"/>
                                        </p:tgtEl>
                                        <p:attrNameLst>
                                          <p:attrName>ppt_h</p:attrName>
                                        </p:attrNameLst>
                                      </p:cBhvr>
                                      <p:tavLst>
                                        <p:tav tm="0">
                                          <p:val>
                                            <p:fltVal val="0"/>
                                          </p:val>
                                        </p:tav>
                                        <p:tav tm="100000">
                                          <p:val>
                                            <p:strVal val="#ppt_h"/>
                                          </p:val>
                                        </p:tav>
                                      </p:tavLst>
                                    </p:anim>
                                    <p:anim calcmode="lin" valueType="num">
                                      <p:cBhvr>
                                        <p:cTn id="64" dur="1000" fill="hold"/>
                                        <p:tgtEl>
                                          <p:spTgt spid="17"/>
                                        </p:tgtEl>
                                        <p:attrNameLst>
                                          <p:attrName>style.rotation</p:attrName>
                                        </p:attrNameLst>
                                      </p:cBhvr>
                                      <p:tavLst>
                                        <p:tav tm="0">
                                          <p:val>
                                            <p:fltVal val="90"/>
                                          </p:val>
                                        </p:tav>
                                        <p:tav tm="100000">
                                          <p:val>
                                            <p:fltVal val="0"/>
                                          </p:val>
                                        </p:tav>
                                      </p:tavLst>
                                    </p:anim>
                                    <p:animEffect transition="in" filter="fade">
                                      <p:cBhvr>
                                        <p:cTn id="65" dur="1000"/>
                                        <p:tgtEl>
                                          <p:spTgt spid="17"/>
                                        </p:tgtEl>
                                      </p:cBhvr>
                                    </p:animEffect>
                                  </p:childTnLst>
                                </p:cTn>
                              </p:par>
                            </p:childTnLst>
                          </p:cTn>
                        </p:par>
                        <p:par>
                          <p:cTn id="66" fill="hold">
                            <p:stCondLst>
                              <p:cond delay="9000"/>
                            </p:stCondLst>
                            <p:childTnLst>
                              <p:par>
                                <p:cTn id="67" presetID="31" presetClass="entr" presetSubtype="0"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1000" fill="hold"/>
                                        <p:tgtEl>
                                          <p:spTgt spid="15"/>
                                        </p:tgtEl>
                                        <p:attrNameLst>
                                          <p:attrName>ppt_w</p:attrName>
                                        </p:attrNameLst>
                                      </p:cBhvr>
                                      <p:tavLst>
                                        <p:tav tm="0">
                                          <p:val>
                                            <p:fltVal val="0"/>
                                          </p:val>
                                        </p:tav>
                                        <p:tav tm="100000">
                                          <p:val>
                                            <p:strVal val="#ppt_w"/>
                                          </p:val>
                                        </p:tav>
                                      </p:tavLst>
                                    </p:anim>
                                    <p:anim calcmode="lin" valueType="num">
                                      <p:cBhvr>
                                        <p:cTn id="70" dur="1000" fill="hold"/>
                                        <p:tgtEl>
                                          <p:spTgt spid="15"/>
                                        </p:tgtEl>
                                        <p:attrNameLst>
                                          <p:attrName>ppt_h</p:attrName>
                                        </p:attrNameLst>
                                      </p:cBhvr>
                                      <p:tavLst>
                                        <p:tav tm="0">
                                          <p:val>
                                            <p:fltVal val="0"/>
                                          </p:val>
                                        </p:tav>
                                        <p:tav tm="100000">
                                          <p:val>
                                            <p:strVal val="#ppt_h"/>
                                          </p:val>
                                        </p:tav>
                                      </p:tavLst>
                                    </p:anim>
                                    <p:anim calcmode="lin" valueType="num">
                                      <p:cBhvr>
                                        <p:cTn id="71" dur="1000" fill="hold"/>
                                        <p:tgtEl>
                                          <p:spTgt spid="15"/>
                                        </p:tgtEl>
                                        <p:attrNameLst>
                                          <p:attrName>style.rotation</p:attrName>
                                        </p:attrNameLst>
                                      </p:cBhvr>
                                      <p:tavLst>
                                        <p:tav tm="0">
                                          <p:val>
                                            <p:fltVal val="90"/>
                                          </p:val>
                                        </p:tav>
                                        <p:tav tm="100000">
                                          <p:val>
                                            <p:fltVal val="0"/>
                                          </p:val>
                                        </p:tav>
                                      </p:tavLst>
                                    </p:anim>
                                    <p:animEffect transition="in" filter="fade">
                                      <p:cBhvr>
                                        <p:cTn id="72" dur="1000"/>
                                        <p:tgtEl>
                                          <p:spTgt spid="15"/>
                                        </p:tgtEl>
                                      </p:cBhvr>
                                    </p:animEffect>
                                  </p:childTnLst>
                                </p:cTn>
                              </p:par>
                            </p:childTnLst>
                          </p:cTn>
                        </p:par>
                        <p:par>
                          <p:cTn id="73" fill="hold">
                            <p:stCondLst>
                              <p:cond delay="10000"/>
                            </p:stCondLst>
                            <p:childTnLst>
                              <p:par>
                                <p:cTn id="74" presetID="31" presetClass="entr" presetSubtype="0" fill="hold" nodeType="afterEffect">
                                  <p:stCondLst>
                                    <p:cond delay="0"/>
                                  </p:stCondLst>
                                  <p:childTnLst>
                                    <p:set>
                                      <p:cBhvr>
                                        <p:cTn id="75" dur="1" fill="hold">
                                          <p:stCondLst>
                                            <p:cond delay="0"/>
                                          </p:stCondLst>
                                        </p:cTn>
                                        <p:tgtEl>
                                          <p:spTgt spid="19"/>
                                        </p:tgtEl>
                                        <p:attrNameLst>
                                          <p:attrName>style.visibility</p:attrName>
                                        </p:attrNameLst>
                                      </p:cBhvr>
                                      <p:to>
                                        <p:strVal val="visible"/>
                                      </p:to>
                                    </p:set>
                                    <p:anim calcmode="lin" valueType="num">
                                      <p:cBhvr>
                                        <p:cTn id="76" dur="1000" fill="hold"/>
                                        <p:tgtEl>
                                          <p:spTgt spid="19"/>
                                        </p:tgtEl>
                                        <p:attrNameLst>
                                          <p:attrName>ppt_w</p:attrName>
                                        </p:attrNameLst>
                                      </p:cBhvr>
                                      <p:tavLst>
                                        <p:tav tm="0">
                                          <p:val>
                                            <p:fltVal val="0"/>
                                          </p:val>
                                        </p:tav>
                                        <p:tav tm="100000">
                                          <p:val>
                                            <p:strVal val="#ppt_w"/>
                                          </p:val>
                                        </p:tav>
                                      </p:tavLst>
                                    </p:anim>
                                    <p:anim calcmode="lin" valueType="num">
                                      <p:cBhvr>
                                        <p:cTn id="77" dur="1000" fill="hold"/>
                                        <p:tgtEl>
                                          <p:spTgt spid="19"/>
                                        </p:tgtEl>
                                        <p:attrNameLst>
                                          <p:attrName>ppt_h</p:attrName>
                                        </p:attrNameLst>
                                      </p:cBhvr>
                                      <p:tavLst>
                                        <p:tav tm="0">
                                          <p:val>
                                            <p:fltVal val="0"/>
                                          </p:val>
                                        </p:tav>
                                        <p:tav tm="100000">
                                          <p:val>
                                            <p:strVal val="#ppt_h"/>
                                          </p:val>
                                        </p:tav>
                                      </p:tavLst>
                                    </p:anim>
                                    <p:anim calcmode="lin" valueType="num">
                                      <p:cBhvr>
                                        <p:cTn id="78" dur="1000" fill="hold"/>
                                        <p:tgtEl>
                                          <p:spTgt spid="19"/>
                                        </p:tgtEl>
                                        <p:attrNameLst>
                                          <p:attrName>style.rotation</p:attrName>
                                        </p:attrNameLst>
                                      </p:cBhvr>
                                      <p:tavLst>
                                        <p:tav tm="0">
                                          <p:val>
                                            <p:fltVal val="90"/>
                                          </p:val>
                                        </p:tav>
                                        <p:tav tm="100000">
                                          <p:val>
                                            <p:fltVal val="0"/>
                                          </p:val>
                                        </p:tav>
                                      </p:tavLst>
                                    </p:anim>
                                    <p:animEffect transition="in" filter="fade">
                                      <p:cBhvr>
                                        <p:cTn id="79" dur="1000"/>
                                        <p:tgtEl>
                                          <p:spTgt spid="19"/>
                                        </p:tgtEl>
                                      </p:cBhvr>
                                    </p:animEffect>
                                  </p:childTnLst>
                                </p:cTn>
                              </p:par>
                            </p:childTnLst>
                          </p:cTn>
                        </p:par>
                        <p:par>
                          <p:cTn id="80" fill="hold">
                            <p:stCondLst>
                              <p:cond delay="11000"/>
                            </p:stCondLst>
                            <p:childTnLst>
                              <p:par>
                                <p:cTn id="81" presetID="31" presetClass="entr" presetSubtype="0"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p:cTn id="83" dur="1000" fill="hold"/>
                                        <p:tgtEl>
                                          <p:spTgt spid="18"/>
                                        </p:tgtEl>
                                        <p:attrNameLst>
                                          <p:attrName>ppt_w</p:attrName>
                                        </p:attrNameLst>
                                      </p:cBhvr>
                                      <p:tavLst>
                                        <p:tav tm="0">
                                          <p:val>
                                            <p:fltVal val="0"/>
                                          </p:val>
                                        </p:tav>
                                        <p:tav tm="100000">
                                          <p:val>
                                            <p:strVal val="#ppt_w"/>
                                          </p:val>
                                        </p:tav>
                                      </p:tavLst>
                                    </p:anim>
                                    <p:anim calcmode="lin" valueType="num">
                                      <p:cBhvr>
                                        <p:cTn id="84" dur="1000" fill="hold"/>
                                        <p:tgtEl>
                                          <p:spTgt spid="18"/>
                                        </p:tgtEl>
                                        <p:attrNameLst>
                                          <p:attrName>ppt_h</p:attrName>
                                        </p:attrNameLst>
                                      </p:cBhvr>
                                      <p:tavLst>
                                        <p:tav tm="0">
                                          <p:val>
                                            <p:fltVal val="0"/>
                                          </p:val>
                                        </p:tav>
                                        <p:tav tm="100000">
                                          <p:val>
                                            <p:strVal val="#ppt_h"/>
                                          </p:val>
                                        </p:tav>
                                      </p:tavLst>
                                    </p:anim>
                                    <p:anim calcmode="lin" valueType="num">
                                      <p:cBhvr>
                                        <p:cTn id="85" dur="1000" fill="hold"/>
                                        <p:tgtEl>
                                          <p:spTgt spid="18"/>
                                        </p:tgtEl>
                                        <p:attrNameLst>
                                          <p:attrName>style.rotation</p:attrName>
                                        </p:attrNameLst>
                                      </p:cBhvr>
                                      <p:tavLst>
                                        <p:tav tm="0">
                                          <p:val>
                                            <p:fltVal val="90"/>
                                          </p:val>
                                        </p:tav>
                                        <p:tav tm="100000">
                                          <p:val>
                                            <p:fltVal val="0"/>
                                          </p:val>
                                        </p:tav>
                                      </p:tavLst>
                                    </p:anim>
                                    <p:animEffect transition="in" filter="fade">
                                      <p:cBhvr>
                                        <p:cTn id="8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P spid="10" grpId="0"/>
      <p:bldP spid="11" grpId="0"/>
      <p:bldP spid="12" grpId="0"/>
      <p:bldP spid="13" grpId="0"/>
      <p:bldP spid="15"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t="5156" b="10937"/>
          <a:stretch/>
        </p:blipFill>
        <p:spPr>
          <a:xfrm>
            <a:off x="0" y="0"/>
            <a:ext cx="12192000" cy="6858000"/>
          </a:xfrm>
          <a:prstGeom prst="rect">
            <a:avLst/>
          </a:prstGeom>
        </p:spPr>
      </p:pic>
      <p:sp>
        <p:nvSpPr>
          <p:cNvPr id="5" name="矩形 4"/>
          <p:cNvSpPr/>
          <p:nvPr/>
        </p:nvSpPr>
        <p:spPr>
          <a:xfrm>
            <a:off x="8534400" y="0"/>
            <a:ext cx="3657599" cy="6858000"/>
          </a:xfrm>
          <a:prstGeom prst="rect">
            <a:avLst/>
          </a:prstGeom>
          <a:solidFill>
            <a:srgbClr val="B04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541801" y="213852"/>
            <a:ext cx="811561" cy="1266035"/>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601498" y="4672781"/>
            <a:ext cx="4338682" cy="1266035"/>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808564" y="4797966"/>
            <a:ext cx="5924550" cy="1015663"/>
          </a:xfrm>
          <a:prstGeom prst="rect">
            <a:avLst/>
          </a:prstGeom>
          <a:noFill/>
        </p:spPr>
        <p:txBody>
          <a:bodyPr wrap="square" rtlCol="0">
            <a:spAutoFit/>
          </a:bodyPr>
          <a:lstStyle/>
          <a:p>
            <a:pPr algn="ctr"/>
            <a:r>
              <a:rPr lang="zh-CN" altLang="en-US" sz="6000" spc="1500" dirty="0" smtClean="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幸福牵手</a:t>
            </a:r>
            <a:endParaRPr lang="zh-CN" altLang="en-US" sz="6000" spc="1500" dirty="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endParaRPr>
          </a:p>
        </p:txBody>
      </p:sp>
      <p:sp>
        <p:nvSpPr>
          <p:cNvPr id="9" name="矩形 8"/>
          <p:cNvSpPr/>
          <p:nvPr/>
        </p:nvSpPr>
        <p:spPr>
          <a:xfrm>
            <a:off x="9481027" y="2522496"/>
            <a:ext cx="2566020" cy="3416320"/>
          </a:xfrm>
          <a:prstGeom prst="rect">
            <a:avLst/>
          </a:prstGeom>
        </p:spPr>
        <p:txBody>
          <a:bodyPr wrap="square">
            <a:spAutoFit/>
          </a:bodyPr>
          <a:lstStyle/>
          <a:p>
            <a:pPr algn="ctr">
              <a:lnSpc>
                <a:spcPct val="150000"/>
              </a:lnSpc>
            </a:pPr>
            <a:r>
              <a:rPr lang="zh-CN" altLang="en-US" spc="1500" dirty="0">
                <a:solidFill>
                  <a:schemeClr val="bg1"/>
                </a:solidFill>
              </a:rPr>
              <a:t>无径之林常有情趣无人之岸几多惊喜岸畔崖间鼓涛为乐无人踏足是为桃源吾爱世人更爱自然</a:t>
            </a:r>
          </a:p>
        </p:txBody>
      </p:sp>
    </p:spTree>
    <p:extLst>
      <p:ext uri="{BB962C8B-B14F-4D97-AF65-F5344CB8AC3E}">
        <p14:creationId xmlns:p14="http://schemas.microsoft.com/office/powerpoint/2010/main" val="4226168488"/>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l="32077" t="15724" r="13004"/>
          <a:stretch/>
        </p:blipFill>
        <p:spPr>
          <a:xfrm>
            <a:off x="5427405" y="0"/>
            <a:ext cx="6764595" cy="6858000"/>
          </a:xfrm>
          <a:prstGeom prst="rect">
            <a:avLst/>
          </a:prstGeom>
        </p:spPr>
      </p:pic>
      <p:sp>
        <p:nvSpPr>
          <p:cNvPr id="6" name="矩形 5"/>
          <p:cNvSpPr/>
          <p:nvPr/>
        </p:nvSpPr>
        <p:spPr>
          <a:xfrm>
            <a:off x="-8562" y="0"/>
            <a:ext cx="6095999" cy="6858000"/>
          </a:xfrm>
          <a:prstGeom prst="rect">
            <a:avLst/>
          </a:prstGeom>
          <a:solidFill>
            <a:srgbClr val="B04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rcRect l="25122" t="27608" r="25122" b="11164"/>
          <a:stretch>
            <a:fillRect/>
          </a:stretch>
        </p:blipFill>
        <p:spPr>
          <a:xfrm>
            <a:off x="1406578" y="1622324"/>
            <a:ext cx="2911758" cy="2330244"/>
          </a:xfrm>
          <a:custGeom>
            <a:avLst/>
            <a:gdLst>
              <a:gd name="connsiteX0" fmla="*/ 690066 w 2911758"/>
              <a:gd name="connsiteY0" fmla="*/ 79 h 2388772"/>
              <a:gd name="connsiteX1" fmla="*/ 1455880 w 2911758"/>
              <a:gd name="connsiteY1" fmla="*/ 574721 h 2388772"/>
              <a:gd name="connsiteX2" fmla="*/ 1455880 w 2911758"/>
              <a:gd name="connsiteY2" fmla="*/ 2388772 h 2388772"/>
              <a:gd name="connsiteX3" fmla="*/ 690066 w 2911758"/>
              <a:gd name="connsiteY3" fmla="*/ 79 h 2388772"/>
            </a:gdLst>
            <a:ahLst/>
            <a:cxnLst>
              <a:cxn ang="0">
                <a:pos x="connsiteX0" y="connsiteY0"/>
              </a:cxn>
              <a:cxn ang="0">
                <a:pos x="connsiteX1" y="connsiteY1"/>
              </a:cxn>
              <a:cxn ang="0">
                <a:pos x="connsiteX2" y="connsiteY2"/>
              </a:cxn>
              <a:cxn ang="0">
                <a:pos x="connsiteX3" y="connsiteY3"/>
              </a:cxn>
            </a:cxnLst>
            <a:rect l="l" t="t" r="r" b="b"/>
            <a:pathLst>
              <a:path w="2911758" h="2388772">
                <a:moveTo>
                  <a:pt x="690066" y="79"/>
                </a:moveTo>
                <a:cubicBezTo>
                  <a:pt x="978981" y="4287"/>
                  <a:pt x="1286504" y="177897"/>
                  <a:pt x="1455880" y="574721"/>
                </a:cubicBezTo>
                <a:cubicBezTo>
                  <a:pt x="2058105" y="-836208"/>
                  <a:pt x="4406785" y="574721"/>
                  <a:pt x="1455880" y="2388772"/>
                </a:cubicBezTo>
                <a:cubicBezTo>
                  <a:pt x="-665083" y="1084923"/>
                  <a:pt x="-48273" y="-10673"/>
                  <a:pt x="690066" y="79"/>
                </a:cubicBezTo>
                <a:close/>
              </a:path>
            </a:pathLst>
          </a:custGeom>
        </p:spPr>
      </p:pic>
      <p:sp>
        <p:nvSpPr>
          <p:cNvPr id="10" name="文本框 9"/>
          <p:cNvSpPr txBox="1"/>
          <p:nvPr/>
        </p:nvSpPr>
        <p:spPr>
          <a:xfrm>
            <a:off x="74395" y="4238318"/>
            <a:ext cx="5924550" cy="1015663"/>
          </a:xfrm>
          <a:prstGeom prst="rect">
            <a:avLst/>
          </a:prstGeom>
          <a:noFill/>
        </p:spPr>
        <p:txBody>
          <a:bodyPr wrap="square" rtlCol="0">
            <a:spAutoFit/>
          </a:bodyPr>
          <a:lstStyle/>
          <a:p>
            <a:pPr algn="ctr"/>
            <a:r>
              <a:rPr lang="zh-CN" altLang="en-US" sz="6000" spc="1500" dirty="0" smtClean="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相爱永远</a:t>
            </a:r>
            <a:endParaRPr lang="zh-CN" altLang="en-US" sz="6000" spc="1500" dirty="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endParaRPr>
          </a:p>
        </p:txBody>
      </p:sp>
      <p:sp>
        <p:nvSpPr>
          <p:cNvPr id="11" name="文本框 10"/>
          <p:cNvSpPr txBox="1"/>
          <p:nvPr/>
        </p:nvSpPr>
        <p:spPr>
          <a:xfrm>
            <a:off x="858205" y="5283009"/>
            <a:ext cx="4356930" cy="400110"/>
          </a:xfrm>
          <a:prstGeom prst="rect">
            <a:avLst/>
          </a:prstGeom>
          <a:noFill/>
        </p:spPr>
        <p:txBody>
          <a:bodyPr wrap="square" rtlCol="0">
            <a:spAutoFit/>
          </a:bodyPr>
          <a:lstStyle/>
          <a:p>
            <a:pPr algn="ctr"/>
            <a:r>
              <a:rPr lang="en-US" altLang="zh-CN" sz="2000" spc="600" dirty="0" smtClean="0">
                <a:solidFill>
                  <a:schemeClr val="bg1"/>
                </a:solidFill>
              </a:rPr>
              <a:t>LOVE FOREVER</a:t>
            </a:r>
            <a:endParaRPr lang="zh-CN" altLang="en-US" sz="2000" spc="600" dirty="0">
              <a:solidFill>
                <a:schemeClr val="bg1"/>
              </a:solidFill>
            </a:endParaRPr>
          </a:p>
        </p:txBody>
      </p:sp>
      <p:sp>
        <p:nvSpPr>
          <p:cNvPr id="12" name="矩形 11"/>
          <p:cNvSpPr/>
          <p:nvPr/>
        </p:nvSpPr>
        <p:spPr>
          <a:xfrm>
            <a:off x="7271174" y="4749050"/>
            <a:ext cx="4163738" cy="1296637"/>
          </a:xfrm>
          <a:prstGeom prst="rect">
            <a:avLst/>
          </a:prstGeom>
        </p:spPr>
        <p:txBody>
          <a:bodyPr wrap="square">
            <a:spAutoFit/>
          </a:bodyPr>
          <a:lstStyle/>
          <a:p>
            <a:pPr>
              <a:lnSpc>
                <a:spcPct val="150000"/>
              </a:lnSpc>
            </a:pPr>
            <a:r>
              <a:rPr lang="zh-CN" altLang="en-US" spc="1500" dirty="0">
                <a:solidFill>
                  <a:schemeClr val="bg1"/>
                </a:solidFill>
              </a:rPr>
              <a:t>他们不知我知</a:t>
            </a:r>
            <a:r>
              <a:rPr lang="zh-CN" altLang="en-US" spc="1500" dirty="0" smtClean="0">
                <a:solidFill>
                  <a:schemeClr val="bg1"/>
                </a:solidFill>
              </a:rPr>
              <a:t>你谁</a:t>
            </a:r>
            <a:r>
              <a:rPr lang="zh-CN" altLang="en-US" spc="1500" dirty="0">
                <a:solidFill>
                  <a:schemeClr val="bg1"/>
                </a:solidFill>
              </a:rPr>
              <a:t>又知我如此熟悉</a:t>
            </a:r>
            <a:r>
              <a:rPr lang="zh-CN" altLang="en-US" spc="1500" dirty="0" smtClean="0">
                <a:solidFill>
                  <a:schemeClr val="bg1"/>
                </a:solidFill>
              </a:rPr>
              <a:t>你我</a:t>
            </a:r>
            <a:r>
              <a:rPr lang="zh-CN" altLang="en-US" spc="1500" dirty="0">
                <a:solidFill>
                  <a:schemeClr val="bg1"/>
                </a:solidFill>
              </a:rPr>
              <a:t>对你此恨</a:t>
            </a:r>
            <a:r>
              <a:rPr lang="zh-CN" altLang="en-US" spc="1500" dirty="0" smtClean="0">
                <a:solidFill>
                  <a:schemeClr val="bg1"/>
                </a:solidFill>
              </a:rPr>
              <a:t>绵绵深</a:t>
            </a:r>
            <a:r>
              <a:rPr lang="zh-CN" altLang="en-US" spc="1500" dirty="0">
                <a:solidFill>
                  <a:schemeClr val="bg1"/>
                </a:solidFill>
              </a:rPr>
              <a:t>至不言</a:t>
            </a:r>
          </a:p>
        </p:txBody>
      </p:sp>
      <p:sp>
        <p:nvSpPr>
          <p:cNvPr id="13" name="矩形 12"/>
          <p:cNvSpPr/>
          <p:nvPr/>
        </p:nvSpPr>
        <p:spPr>
          <a:xfrm>
            <a:off x="5650519" y="475473"/>
            <a:ext cx="1620655" cy="781827"/>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45757695"/>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rcRect l="5744" t="20250"/>
          <a:stretch/>
        </p:blipFill>
        <p:spPr>
          <a:xfrm>
            <a:off x="0" y="-19050"/>
            <a:ext cx="12192000" cy="6877050"/>
          </a:xfrm>
          <a:prstGeom prst="rect">
            <a:avLst/>
          </a:prstGeom>
        </p:spPr>
      </p:pic>
      <p:sp>
        <p:nvSpPr>
          <p:cNvPr id="5" name="文本框 4"/>
          <p:cNvSpPr txBox="1"/>
          <p:nvPr/>
        </p:nvSpPr>
        <p:spPr>
          <a:xfrm>
            <a:off x="3141445" y="2904818"/>
            <a:ext cx="5924550" cy="1015663"/>
          </a:xfrm>
          <a:prstGeom prst="rect">
            <a:avLst/>
          </a:prstGeom>
          <a:noFill/>
        </p:spPr>
        <p:txBody>
          <a:bodyPr wrap="square" rtlCol="0">
            <a:spAutoFit/>
          </a:bodyPr>
          <a:lstStyle/>
          <a:p>
            <a:pPr algn="ctr"/>
            <a:r>
              <a:rPr lang="zh-CN" altLang="en-US" sz="6000" spc="1500" dirty="0" smtClean="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相伴永远</a:t>
            </a:r>
            <a:endParaRPr lang="zh-CN" altLang="en-US" sz="6000" spc="1500" dirty="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endParaRPr>
          </a:p>
        </p:txBody>
      </p:sp>
      <p:sp>
        <p:nvSpPr>
          <p:cNvPr id="6" name="文本框 5"/>
          <p:cNvSpPr txBox="1"/>
          <p:nvPr/>
        </p:nvSpPr>
        <p:spPr>
          <a:xfrm>
            <a:off x="3925255" y="3949509"/>
            <a:ext cx="4356930" cy="400110"/>
          </a:xfrm>
          <a:prstGeom prst="rect">
            <a:avLst/>
          </a:prstGeom>
          <a:noFill/>
        </p:spPr>
        <p:txBody>
          <a:bodyPr wrap="square" rtlCol="0">
            <a:spAutoFit/>
          </a:bodyPr>
          <a:lstStyle/>
          <a:p>
            <a:pPr algn="ctr"/>
            <a:r>
              <a:rPr lang="en-US" altLang="zh-CN" sz="2000" spc="600" dirty="0" smtClean="0">
                <a:solidFill>
                  <a:schemeClr val="bg1"/>
                </a:solidFill>
              </a:rPr>
              <a:t>LOVE FOREVER</a:t>
            </a:r>
            <a:endParaRPr lang="zh-CN" altLang="en-US" sz="2000" spc="600" dirty="0">
              <a:solidFill>
                <a:schemeClr val="bg1"/>
              </a:solidFill>
            </a:endParaRPr>
          </a:p>
        </p:txBody>
      </p:sp>
    </p:spTree>
    <p:extLst>
      <p:ext uri="{BB962C8B-B14F-4D97-AF65-F5344CB8AC3E}">
        <p14:creationId xmlns:p14="http://schemas.microsoft.com/office/powerpoint/2010/main" val="2117679481"/>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t="21168"/>
          <a:stretch/>
        </p:blipFill>
        <p:spPr>
          <a:xfrm>
            <a:off x="1" y="0"/>
            <a:ext cx="12192000" cy="6858000"/>
          </a:xfrm>
          <a:prstGeom prst="rect">
            <a:avLst/>
          </a:prstGeom>
        </p:spPr>
      </p:pic>
      <p:sp>
        <p:nvSpPr>
          <p:cNvPr id="8" name="任意多边形 7"/>
          <p:cNvSpPr/>
          <p:nvPr/>
        </p:nvSpPr>
        <p:spPr>
          <a:xfrm>
            <a:off x="0" y="0"/>
            <a:ext cx="12191999" cy="6872748"/>
          </a:xfrm>
          <a:custGeom>
            <a:avLst/>
            <a:gdLst>
              <a:gd name="connsiteX0" fmla="*/ 1299105 w 12191999"/>
              <a:gd name="connsiteY0" fmla="*/ 1154079 h 6872748"/>
              <a:gd name="connsiteX1" fmla="*/ 10892896 w 12191999"/>
              <a:gd name="connsiteY1" fmla="*/ 1154079 h 6872748"/>
              <a:gd name="connsiteX2" fmla="*/ 10892896 w 12191999"/>
              <a:gd name="connsiteY2" fmla="*/ 5703921 h 6872748"/>
              <a:gd name="connsiteX3" fmla="*/ 1299105 w 12191999"/>
              <a:gd name="connsiteY3" fmla="*/ 5703921 h 6872748"/>
              <a:gd name="connsiteX4" fmla="*/ 816078 w 12191999"/>
              <a:gd name="connsiteY4" fmla="*/ 671052 h 6872748"/>
              <a:gd name="connsiteX5" fmla="*/ 816078 w 12191999"/>
              <a:gd name="connsiteY5" fmla="*/ 6186948 h 6872748"/>
              <a:gd name="connsiteX6" fmla="*/ 11375923 w 12191999"/>
              <a:gd name="connsiteY6" fmla="*/ 6186948 h 6872748"/>
              <a:gd name="connsiteX7" fmla="*/ 11375923 w 12191999"/>
              <a:gd name="connsiteY7" fmla="*/ 671052 h 6872748"/>
              <a:gd name="connsiteX8" fmla="*/ 0 w 12191999"/>
              <a:gd name="connsiteY8" fmla="*/ 0 h 6872748"/>
              <a:gd name="connsiteX9" fmla="*/ 12191999 w 12191999"/>
              <a:gd name="connsiteY9" fmla="*/ 0 h 6872748"/>
              <a:gd name="connsiteX10" fmla="*/ 12191999 w 12191999"/>
              <a:gd name="connsiteY10" fmla="*/ 6872748 h 6872748"/>
              <a:gd name="connsiteX11" fmla="*/ 0 w 12191999"/>
              <a:gd name="connsiteY11" fmla="*/ 6872748 h 687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99" h="6872748">
                <a:moveTo>
                  <a:pt x="1299105" y="1154079"/>
                </a:moveTo>
                <a:lnTo>
                  <a:pt x="10892896" y="1154079"/>
                </a:lnTo>
                <a:lnTo>
                  <a:pt x="10892896" y="5703921"/>
                </a:lnTo>
                <a:lnTo>
                  <a:pt x="1299105" y="5703921"/>
                </a:lnTo>
                <a:close/>
                <a:moveTo>
                  <a:pt x="816078" y="671052"/>
                </a:moveTo>
                <a:lnTo>
                  <a:pt x="816078" y="6186948"/>
                </a:lnTo>
                <a:lnTo>
                  <a:pt x="11375923" y="6186948"/>
                </a:lnTo>
                <a:lnTo>
                  <a:pt x="11375923" y="671052"/>
                </a:lnTo>
                <a:close/>
                <a:moveTo>
                  <a:pt x="0" y="0"/>
                </a:moveTo>
                <a:lnTo>
                  <a:pt x="12191999" y="0"/>
                </a:lnTo>
                <a:lnTo>
                  <a:pt x="12191999" y="6872748"/>
                </a:lnTo>
                <a:lnTo>
                  <a:pt x="0" y="6872748"/>
                </a:lnTo>
                <a:close/>
              </a:path>
            </a:pathLst>
          </a:custGeom>
          <a:solidFill>
            <a:srgbClr val="B04565">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矩形 8"/>
          <p:cNvSpPr/>
          <p:nvPr/>
        </p:nvSpPr>
        <p:spPr>
          <a:xfrm>
            <a:off x="5928852" y="2051189"/>
            <a:ext cx="5657850" cy="2755622"/>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662152" y="2169177"/>
            <a:ext cx="5924550" cy="1015663"/>
          </a:xfrm>
          <a:prstGeom prst="rect">
            <a:avLst/>
          </a:prstGeom>
          <a:noFill/>
        </p:spPr>
        <p:txBody>
          <a:bodyPr wrap="square" rtlCol="0">
            <a:spAutoFit/>
          </a:bodyPr>
          <a:lstStyle/>
          <a:p>
            <a:pPr algn="ctr"/>
            <a:r>
              <a:rPr lang="zh-CN" altLang="en-US" sz="6000" spc="1500" dirty="0" smtClean="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白头到老</a:t>
            </a:r>
            <a:endParaRPr lang="zh-CN" altLang="en-US" sz="6000" spc="1500" dirty="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endParaRPr>
          </a:p>
        </p:txBody>
      </p:sp>
      <p:sp>
        <p:nvSpPr>
          <p:cNvPr id="11" name="矩形 10"/>
          <p:cNvSpPr/>
          <p:nvPr/>
        </p:nvSpPr>
        <p:spPr>
          <a:xfrm>
            <a:off x="6751782" y="3102773"/>
            <a:ext cx="3055645" cy="400110"/>
          </a:xfrm>
          <a:prstGeom prst="rect">
            <a:avLst/>
          </a:prstGeom>
        </p:spPr>
        <p:txBody>
          <a:bodyPr wrap="none">
            <a:spAutoFit/>
          </a:bodyPr>
          <a:lstStyle/>
          <a:p>
            <a:pPr algn="ctr"/>
            <a:r>
              <a:rPr lang="zh-CN" altLang="en-US" sz="2000" spc="600" dirty="0" smtClean="0">
                <a:solidFill>
                  <a:schemeClr val="bg1"/>
                </a:solidFill>
              </a:rPr>
              <a:t>REACH OLD AGE</a:t>
            </a:r>
            <a:endParaRPr lang="zh-CN" altLang="en-US" sz="2000" spc="600" dirty="0">
              <a:solidFill>
                <a:schemeClr val="bg1"/>
              </a:solidFill>
            </a:endParaRPr>
          </a:p>
        </p:txBody>
      </p:sp>
      <p:sp>
        <p:nvSpPr>
          <p:cNvPr id="13" name="矩形 12"/>
          <p:cNvSpPr/>
          <p:nvPr/>
        </p:nvSpPr>
        <p:spPr>
          <a:xfrm>
            <a:off x="6751782" y="3502883"/>
            <a:ext cx="4087668" cy="923330"/>
          </a:xfrm>
          <a:prstGeom prst="rect">
            <a:avLst/>
          </a:prstGeom>
        </p:spPr>
        <p:txBody>
          <a:bodyPr wrap="square">
            <a:spAutoFit/>
          </a:bodyPr>
          <a:lstStyle/>
          <a:p>
            <a:pPr>
              <a:lnSpc>
                <a:spcPct val="150000"/>
              </a:lnSpc>
            </a:pPr>
            <a:r>
              <a:rPr lang="zh-CN" altLang="en-US" spc="600" dirty="0" smtClean="0">
                <a:solidFill>
                  <a:schemeClr val="bg1"/>
                </a:solidFill>
                <a:latin typeface="Verdana" panose="020B0604030504040204" pitchFamily="34" charset="0"/>
              </a:rPr>
              <a:t>在</a:t>
            </a:r>
            <a:r>
              <a:rPr lang="zh-CN" altLang="en-US" spc="600" dirty="0">
                <a:solidFill>
                  <a:schemeClr val="bg1"/>
                </a:solidFill>
                <a:latin typeface="Verdana" panose="020B0604030504040204" pitchFamily="34" charset="0"/>
              </a:rPr>
              <a:t>多</a:t>
            </a:r>
            <a:r>
              <a:rPr lang="en-US" altLang="zh-CN" spc="600" dirty="0">
                <a:solidFill>
                  <a:schemeClr val="bg1"/>
                </a:solidFill>
                <a:latin typeface="Verdana" panose="020B0604030504040204" pitchFamily="34" charset="0"/>
              </a:rPr>
              <a:t>" </a:t>
            </a:r>
            <a:r>
              <a:rPr lang="zh-CN" altLang="en-US" spc="600" dirty="0">
                <a:solidFill>
                  <a:schemeClr val="bg1"/>
                </a:solidFill>
                <a:latin typeface="Verdana" panose="020B0604030504040204" pitchFamily="34" charset="0"/>
              </a:rPr>
              <a:t>年之后的 我将如何 想你致意？ 以沉默，以眼泪。</a:t>
            </a:r>
            <a:endParaRPr lang="zh-CN" altLang="en-US" spc="600" dirty="0">
              <a:solidFill>
                <a:schemeClr val="bg1"/>
              </a:solidFill>
            </a:endParaRPr>
          </a:p>
        </p:txBody>
      </p:sp>
    </p:spTree>
    <p:extLst>
      <p:ext uri="{BB962C8B-B14F-4D97-AF65-F5344CB8AC3E}">
        <p14:creationId xmlns:p14="http://schemas.microsoft.com/office/powerpoint/2010/main" val="1460360474"/>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04565"/>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t="24094" b="15895"/>
          <a:stretch/>
        </p:blipFill>
        <p:spPr>
          <a:xfrm>
            <a:off x="1026867" y="2058876"/>
            <a:ext cx="10189244" cy="4076452"/>
          </a:xfrm>
          <a:custGeom>
            <a:avLst/>
            <a:gdLst>
              <a:gd name="connsiteX0" fmla="*/ 2821233 w 10189244"/>
              <a:gd name="connsiteY0" fmla="*/ 0 h 4076452"/>
              <a:gd name="connsiteX1" fmla="*/ 10189244 w 10189244"/>
              <a:gd name="connsiteY1" fmla="*/ 0 h 4076452"/>
              <a:gd name="connsiteX2" fmla="*/ 10189244 w 10189244"/>
              <a:gd name="connsiteY2" fmla="*/ 4076452 h 4076452"/>
              <a:gd name="connsiteX3" fmla="*/ 2821233 w 10189244"/>
              <a:gd name="connsiteY3" fmla="*/ 4076452 h 4076452"/>
              <a:gd name="connsiteX4" fmla="*/ 0 w 10189244"/>
              <a:gd name="connsiteY4" fmla="*/ 0 h 4076452"/>
              <a:gd name="connsiteX5" fmla="*/ 2701071 w 10189244"/>
              <a:gd name="connsiteY5" fmla="*/ 0 h 4076452"/>
              <a:gd name="connsiteX6" fmla="*/ 2701071 w 10189244"/>
              <a:gd name="connsiteY6" fmla="*/ 4076452 h 4076452"/>
              <a:gd name="connsiteX7" fmla="*/ 0 w 10189244"/>
              <a:gd name="connsiteY7" fmla="*/ 4076452 h 4076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89244" h="4076452">
                <a:moveTo>
                  <a:pt x="2821233" y="0"/>
                </a:moveTo>
                <a:lnTo>
                  <a:pt x="10189244" y="0"/>
                </a:lnTo>
                <a:lnTo>
                  <a:pt x="10189244" y="4076452"/>
                </a:lnTo>
                <a:lnTo>
                  <a:pt x="2821233" y="4076452"/>
                </a:lnTo>
                <a:close/>
                <a:moveTo>
                  <a:pt x="0" y="0"/>
                </a:moveTo>
                <a:lnTo>
                  <a:pt x="2701071" y="0"/>
                </a:lnTo>
                <a:lnTo>
                  <a:pt x="2701071" y="4076452"/>
                </a:lnTo>
                <a:lnTo>
                  <a:pt x="0" y="4076452"/>
                </a:lnTo>
                <a:close/>
              </a:path>
            </a:pathLst>
          </a:custGeom>
        </p:spPr>
      </p:pic>
      <p:sp>
        <p:nvSpPr>
          <p:cNvPr id="9" name="矩形 8"/>
          <p:cNvSpPr/>
          <p:nvPr/>
        </p:nvSpPr>
        <p:spPr>
          <a:xfrm>
            <a:off x="1026867" y="0"/>
            <a:ext cx="6096000" cy="1292662"/>
          </a:xfrm>
          <a:prstGeom prst="rect">
            <a:avLst/>
          </a:prstGeom>
        </p:spPr>
        <p:txBody>
          <a:bodyPr>
            <a:spAutoFit/>
          </a:bodyPr>
          <a:lstStyle/>
          <a:p>
            <a:r>
              <a:rPr lang="zh-CN" altLang="en-US" dirty="0"/>
              <a:t/>
            </a:r>
            <a:br>
              <a:rPr lang="zh-CN" altLang="en-US" dirty="0"/>
            </a:br>
            <a:r>
              <a:rPr lang="zh-CN" altLang="en-US" sz="6000" spc="1500" dirty="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一见钟情</a:t>
            </a:r>
          </a:p>
        </p:txBody>
      </p:sp>
      <p:sp>
        <p:nvSpPr>
          <p:cNvPr id="10" name="矩形 9"/>
          <p:cNvSpPr/>
          <p:nvPr/>
        </p:nvSpPr>
        <p:spPr>
          <a:xfrm>
            <a:off x="1026867" y="1293553"/>
            <a:ext cx="5561138" cy="400110"/>
          </a:xfrm>
          <a:prstGeom prst="rect">
            <a:avLst/>
          </a:prstGeom>
        </p:spPr>
        <p:txBody>
          <a:bodyPr wrap="none">
            <a:spAutoFit/>
          </a:bodyPr>
          <a:lstStyle/>
          <a:p>
            <a:r>
              <a:rPr lang="zh-CN" altLang="en-US" sz="2000" spc="600" dirty="0" smtClean="0">
                <a:solidFill>
                  <a:schemeClr val="bg1"/>
                </a:solidFill>
              </a:rPr>
              <a:t>FALL IN LOVE AT FIRST SIGHT</a:t>
            </a:r>
            <a:endParaRPr lang="zh-CN" altLang="en-US" sz="2000" spc="600" dirty="0">
              <a:solidFill>
                <a:schemeClr val="bg1"/>
              </a:solidFill>
            </a:endParaRPr>
          </a:p>
        </p:txBody>
      </p:sp>
    </p:spTree>
    <p:extLst>
      <p:ext uri="{BB962C8B-B14F-4D97-AF65-F5344CB8AC3E}">
        <p14:creationId xmlns:p14="http://schemas.microsoft.com/office/powerpoint/2010/main" val="579237245"/>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rcRect b="14718"/>
          <a:stretch/>
        </p:blipFill>
        <p:spPr>
          <a:xfrm>
            <a:off x="0" y="0"/>
            <a:ext cx="12192000" cy="6931742"/>
          </a:xfrm>
          <a:prstGeom prst="rect">
            <a:avLst/>
          </a:prstGeom>
        </p:spPr>
      </p:pic>
      <p:grpSp>
        <p:nvGrpSpPr>
          <p:cNvPr id="8" name="组合 7"/>
          <p:cNvGrpSpPr/>
          <p:nvPr/>
        </p:nvGrpSpPr>
        <p:grpSpPr>
          <a:xfrm>
            <a:off x="3133725" y="1372452"/>
            <a:ext cx="5924550" cy="1444801"/>
            <a:chOff x="-5264521" y="871007"/>
            <a:chExt cx="5924550" cy="1444801"/>
          </a:xfrm>
        </p:grpSpPr>
        <p:sp>
          <p:nvSpPr>
            <p:cNvPr id="6" name="文本框 5"/>
            <p:cNvSpPr txBox="1"/>
            <p:nvPr/>
          </p:nvSpPr>
          <p:spPr>
            <a:xfrm>
              <a:off x="-5264521" y="871007"/>
              <a:ext cx="5924550" cy="1015663"/>
            </a:xfrm>
            <a:prstGeom prst="rect">
              <a:avLst/>
            </a:prstGeom>
            <a:noFill/>
          </p:spPr>
          <p:txBody>
            <a:bodyPr wrap="square" rtlCol="0">
              <a:spAutoFit/>
            </a:bodyPr>
            <a:lstStyle/>
            <a:p>
              <a:pPr algn="ctr"/>
              <a:r>
                <a:rPr lang="zh-CN" altLang="en-US" sz="6000" spc="1500" dirty="0" smtClean="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比翼双飞</a:t>
              </a:r>
              <a:endParaRPr lang="zh-CN" altLang="en-US" sz="6000" spc="1500" dirty="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endParaRPr>
            </a:p>
          </p:txBody>
        </p:sp>
        <p:sp>
          <p:nvSpPr>
            <p:cNvPr id="7" name="文本框 6"/>
            <p:cNvSpPr txBox="1"/>
            <p:nvPr/>
          </p:nvSpPr>
          <p:spPr>
            <a:xfrm>
              <a:off x="-4480711" y="1915698"/>
              <a:ext cx="4356930" cy="400110"/>
            </a:xfrm>
            <a:prstGeom prst="rect">
              <a:avLst/>
            </a:prstGeom>
            <a:noFill/>
          </p:spPr>
          <p:txBody>
            <a:bodyPr wrap="square" rtlCol="0">
              <a:spAutoFit/>
            </a:bodyPr>
            <a:lstStyle/>
            <a:p>
              <a:pPr algn="ctr"/>
              <a:r>
                <a:rPr lang="en-US" altLang="zh-CN" sz="2000" spc="600" dirty="0" smtClean="0">
                  <a:solidFill>
                    <a:schemeClr val="bg1"/>
                  </a:solidFill>
                </a:rPr>
                <a:t>HAPPY  COUPLE</a:t>
              </a:r>
              <a:endParaRPr lang="zh-CN" altLang="en-US" sz="2000" spc="600" dirty="0">
                <a:solidFill>
                  <a:schemeClr val="bg1"/>
                </a:solidFill>
              </a:endParaRPr>
            </a:p>
          </p:txBody>
        </p:sp>
      </p:grpSp>
      <p:pic>
        <p:nvPicPr>
          <p:cNvPr id="11" name="图片 10"/>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5758328" y="2896711"/>
            <a:ext cx="675343" cy="569160"/>
          </a:xfrm>
          <a:prstGeom prst="rect">
            <a:avLst/>
          </a:prstGeom>
        </p:spPr>
      </p:pic>
    </p:spTree>
    <p:extLst>
      <p:ext uri="{BB962C8B-B14F-4D97-AF65-F5344CB8AC3E}">
        <p14:creationId xmlns:p14="http://schemas.microsoft.com/office/powerpoint/2010/main" val="941146680"/>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04565"/>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t="3501" b="34508"/>
          <a:stretch/>
        </p:blipFill>
        <p:spPr>
          <a:xfrm>
            <a:off x="778715" y="1887795"/>
            <a:ext cx="10634570" cy="4395020"/>
          </a:xfrm>
          <a:prstGeom prst="rect">
            <a:avLst/>
          </a:prstGeom>
        </p:spPr>
      </p:pic>
      <p:sp>
        <p:nvSpPr>
          <p:cNvPr id="6" name="矩形 5"/>
          <p:cNvSpPr/>
          <p:nvPr/>
        </p:nvSpPr>
        <p:spPr>
          <a:xfrm>
            <a:off x="1026867" y="0"/>
            <a:ext cx="6096000" cy="1292662"/>
          </a:xfrm>
          <a:prstGeom prst="rect">
            <a:avLst/>
          </a:prstGeom>
        </p:spPr>
        <p:txBody>
          <a:bodyPr>
            <a:spAutoFit/>
          </a:bodyPr>
          <a:lstStyle/>
          <a:p>
            <a:r>
              <a:rPr lang="zh-CN" altLang="en-US" dirty="0"/>
              <a:t/>
            </a:r>
            <a:br>
              <a:rPr lang="zh-CN" altLang="en-US" dirty="0"/>
            </a:br>
            <a:r>
              <a:rPr lang="zh-CN" altLang="en-US" sz="6000" spc="1500" dirty="0" smtClean="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心心相印</a:t>
            </a:r>
            <a:endParaRPr lang="zh-CN" altLang="en-US" sz="6000" spc="1500" dirty="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endParaRPr>
          </a:p>
        </p:txBody>
      </p:sp>
      <p:sp>
        <p:nvSpPr>
          <p:cNvPr id="7" name="矩形 6"/>
          <p:cNvSpPr/>
          <p:nvPr/>
        </p:nvSpPr>
        <p:spPr>
          <a:xfrm>
            <a:off x="1026867" y="1293553"/>
            <a:ext cx="4466287" cy="400110"/>
          </a:xfrm>
          <a:prstGeom prst="rect">
            <a:avLst/>
          </a:prstGeom>
        </p:spPr>
        <p:txBody>
          <a:bodyPr wrap="none">
            <a:spAutoFit/>
          </a:bodyPr>
          <a:lstStyle/>
          <a:p>
            <a:r>
              <a:rPr lang="en-US" altLang="zh-CN" sz="2000" spc="600" dirty="0" smtClean="0">
                <a:solidFill>
                  <a:schemeClr val="bg1"/>
                </a:solidFill>
              </a:rPr>
              <a:t>HAVE MUTUAL AFFINITY</a:t>
            </a:r>
            <a:endParaRPr lang="zh-CN" altLang="en-US" sz="2000" spc="600" dirty="0">
              <a:solidFill>
                <a:schemeClr val="bg1"/>
              </a:solidFill>
            </a:endParaRPr>
          </a:p>
        </p:txBody>
      </p:sp>
      <p:grpSp>
        <p:nvGrpSpPr>
          <p:cNvPr id="10" name="组合 9"/>
          <p:cNvGrpSpPr/>
          <p:nvPr/>
        </p:nvGrpSpPr>
        <p:grpSpPr>
          <a:xfrm>
            <a:off x="6096000" y="4866968"/>
            <a:ext cx="4925961" cy="1609979"/>
            <a:chOff x="5810250" y="3390534"/>
            <a:chExt cx="4925961" cy="1609979"/>
          </a:xfrm>
        </p:grpSpPr>
        <p:sp>
          <p:nvSpPr>
            <p:cNvPr id="8" name="矩形 7"/>
            <p:cNvSpPr/>
            <p:nvPr/>
          </p:nvSpPr>
          <p:spPr>
            <a:xfrm>
              <a:off x="5810250" y="3390534"/>
              <a:ext cx="4925961" cy="1609979"/>
            </a:xfrm>
            <a:prstGeom prst="rect">
              <a:avLst/>
            </a:prstGeom>
            <a:solidFill>
              <a:srgbClr val="B04565">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953893" y="3523857"/>
              <a:ext cx="4638674" cy="134333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p:cNvSpPr/>
          <p:nvPr/>
        </p:nvSpPr>
        <p:spPr>
          <a:xfrm>
            <a:off x="7314832" y="5118981"/>
            <a:ext cx="3328526" cy="881139"/>
          </a:xfrm>
          <a:prstGeom prst="rect">
            <a:avLst/>
          </a:prstGeom>
        </p:spPr>
        <p:txBody>
          <a:bodyPr wrap="square">
            <a:spAutoFit/>
          </a:bodyPr>
          <a:lstStyle/>
          <a:p>
            <a:pPr algn="ctr">
              <a:lnSpc>
                <a:spcPct val="150000"/>
              </a:lnSpc>
            </a:pPr>
            <a:r>
              <a:rPr lang="zh-CN" altLang="en-US" spc="1500" dirty="0">
                <a:solidFill>
                  <a:schemeClr val="bg1"/>
                </a:solidFill>
              </a:rPr>
              <a:t>青春的爱情之吻是一个长长的</a:t>
            </a:r>
            <a:r>
              <a:rPr lang="zh-CN" altLang="en-US" spc="1500" dirty="0" smtClean="0">
                <a:solidFill>
                  <a:schemeClr val="bg1"/>
                </a:solidFill>
              </a:rPr>
              <a:t>吻</a:t>
            </a:r>
            <a:endParaRPr lang="zh-CN" altLang="en-US" dirty="0"/>
          </a:p>
        </p:txBody>
      </p:sp>
      <p:pic>
        <p:nvPicPr>
          <p:cNvPr id="12" name="图片 11"/>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539010" y="5387377"/>
            <a:ext cx="675343" cy="569160"/>
          </a:xfrm>
          <a:prstGeom prst="rect">
            <a:avLst/>
          </a:prstGeom>
        </p:spPr>
      </p:pic>
    </p:spTree>
    <p:extLst>
      <p:ext uri="{BB962C8B-B14F-4D97-AF65-F5344CB8AC3E}">
        <p14:creationId xmlns:p14="http://schemas.microsoft.com/office/powerpoint/2010/main" val="2588160060"/>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rcRect t="15971"/>
          <a:stretch/>
        </p:blipFill>
        <p:spPr>
          <a:xfrm>
            <a:off x="2458" y="1"/>
            <a:ext cx="12189542" cy="6858000"/>
          </a:xfrm>
          <a:prstGeom prst="rect">
            <a:avLst/>
          </a:prstGeom>
        </p:spPr>
      </p:pic>
      <p:grpSp>
        <p:nvGrpSpPr>
          <p:cNvPr id="5" name="组合 4"/>
          <p:cNvGrpSpPr/>
          <p:nvPr/>
        </p:nvGrpSpPr>
        <p:grpSpPr>
          <a:xfrm>
            <a:off x="3133725" y="4469615"/>
            <a:ext cx="5924550" cy="1984454"/>
            <a:chOff x="-5264521" y="871007"/>
            <a:chExt cx="5924550" cy="1984454"/>
          </a:xfrm>
        </p:grpSpPr>
        <p:sp>
          <p:nvSpPr>
            <p:cNvPr id="6" name="文本框 5"/>
            <p:cNvSpPr txBox="1"/>
            <p:nvPr/>
          </p:nvSpPr>
          <p:spPr>
            <a:xfrm>
              <a:off x="-5264521" y="871007"/>
              <a:ext cx="5924550" cy="1015663"/>
            </a:xfrm>
            <a:prstGeom prst="rect">
              <a:avLst/>
            </a:prstGeom>
            <a:noFill/>
          </p:spPr>
          <p:txBody>
            <a:bodyPr wrap="square" rtlCol="0">
              <a:spAutoFit/>
            </a:bodyPr>
            <a:lstStyle/>
            <a:p>
              <a:pPr algn="ctr"/>
              <a:r>
                <a:rPr lang="zh-CN" altLang="en-US" sz="6000" spc="1500" dirty="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但愿人长久</a:t>
              </a:r>
            </a:p>
          </p:txBody>
        </p:sp>
        <p:sp>
          <p:nvSpPr>
            <p:cNvPr id="7" name="文本框 6"/>
            <p:cNvSpPr txBox="1"/>
            <p:nvPr/>
          </p:nvSpPr>
          <p:spPr>
            <a:xfrm>
              <a:off x="-4872616" y="1886670"/>
              <a:ext cx="5140740" cy="968791"/>
            </a:xfrm>
            <a:prstGeom prst="rect">
              <a:avLst/>
            </a:prstGeom>
            <a:noFill/>
          </p:spPr>
          <p:txBody>
            <a:bodyPr wrap="square" rtlCol="0">
              <a:spAutoFit/>
            </a:bodyPr>
            <a:lstStyle/>
            <a:p>
              <a:pPr algn="ctr">
                <a:lnSpc>
                  <a:spcPct val="150000"/>
                </a:lnSpc>
              </a:pPr>
              <a:r>
                <a:rPr lang="en-US" altLang="zh-CN" sz="2000" spc="600" dirty="0" smtClean="0">
                  <a:solidFill>
                    <a:schemeClr val="bg1"/>
                  </a:solidFill>
                </a:rPr>
                <a:t>MAY WE ALL BE BLESSED WITH LONGEVITY</a:t>
              </a:r>
              <a:endParaRPr lang="zh-CN" altLang="en-US" sz="2000" spc="600" dirty="0">
                <a:solidFill>
                  <a:schemeClr val="bg1"/>
                </a:solidFill>
              </a:endParaRPr>
            </a:p>
          </p:txBody>
        </p:sp>
      </p:grpSp>
      <p:cxnSp>
        <p:nvCxnSpPr>
          <p:cNvPr id="9" name="直接连接符 8"/>
          <p:cNvCxnSpPr/>
          <p:nvPr/>
        </p:nvCxnSpPr>
        <p:spPr>
          <a:xfrm>
            <a:off x="990600" y="895350"/>
            <a:ext cx="0" cy="47244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704850" y="1219200"/>
            <a:ext cx="19621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049000" y="1219200"/>
            <a:ext cx="0" cy="47244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9467850" y="5619750"/>
            <a:ext cx="19621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8283727"/>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val="0"/>
              </a:ext>
            </a:extLst>
          </a:blip>
          <a:srcRect l="1743" t="12417" r="2144" b="6442"/>
          <a:stretch/>
        </p:blipFill>
        <p:spPr>
          <a:xfrm>
            <a:off x="-58994" y="-1"/>
            <a:ext cx="12250993" cy="6872749"/>
          </a:xfrm>
          <a:prstGeom prst="rect">
            <a:avLst/>
          </a:prstGeom>
        </p:spPr>
      </p:pic>
      <p:sp>
        <p:nvSpPr>
          <p:cNvPr id="10" name="任意多边形 9"/>
          <p:cNvSpPr/>
          <p:nvPr/>
        </p:nvSpPr>
        <p:spPr>
          <a:xfrm rot="16200000" flipV="1">
            <a:off x="610176" y="-672933"/>
            <a:ext cx="6876509" cy="8214851"/>
          </a:xfrm>
          <a:custGeom>
            <a:avLst/>
            <a:gdLst>
              <a:gd name="connsiteX0" fmla="*/ 6861723 w 6861762"/>
              <a:gd name="connsiteY0" fmla="*/ 6956298 h 8214851"/>
              <a:gd name="connsiteX1" fmla="*/ 6858001 w 6861762"/>
              <a:gd name="connsiteY1" fmla="*/ 0 h 8214851"/>
              <a:gd name="connsiteX2" fmla="*/ 0 w 6861762"/>
              <a:gd name="connsiteY2" fmla="*/ 4221972 h 8214851"/>
              <a:gd name="connsiteX3" fmla="*/ 0 w 6861762"/>
              <a:gd name="connsiteY3" fmla="*/ 8214851 h 8214851"/>
              <a:gd name="connsiteX4" fmla="*/ 6859761 w 6861762"/>
              <a:gd name="connsiteY4" fmla="*/ 8214851 h 8214851"/>
              <a:gd name="connsiteX5" fmla="*/ 6860005 w 6861762"/>
              <a:gd name="connsiteY5" fmla="*/ 8129161 h 8214851"/>
              <a:gd name="connsiteX6" fmla="*/ 6861723 w 6861762"/>
              <a:gd name="connsiteY6" fmla="*/ 6956298 h 8214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762" h="8214851">
                <a:moveTo>
                  <a:pt x="6861723" y="6956298"/>
                </a:moveTo>
                <a:cubicBezTo>
                  <a:pt x="6862633" y="4541143"/>
                  <a:pt x="6847414" y="2848908"/>
                  <a:pt x="6858001" y="0"/>
                </a:cubicBezTo>
                <a:lnTo>
                  <a:pt x="0" y="4221972"/>
                </a:lnTo>
                <a:lnTo>
                  <a:pt x="0" y="8214851"/>
                </a:lnTo>
                <a:lnTo>
                  <a:pt x="6859761" y="8214851"/>
                </a:lnTo>
                <a:lnTo>
                  <a:pt x="6860005" y="8129161"/>
                </a:lnTo>
                <a:cubicBezTo>
                  <a:pt x="6861061" y="7716533"/>
                  <a:pt x="6861583" y="7327860"/>
                  <a:pt x="6861723" y="6956298"/>
                </a:cubicBezTo>
                <a:close/>
              </a:path>
            </a:pathLst>
          </a:custGeom>
          <a:solidFill>
            <a:srgbClr val="B04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62943" y="1529834"/>
            <a:ext cx="3375228" cy="1144031"/>
          </a:xfrm>
          <a:prstGeom prst="rect">
            <a:avLst/>
          </a:prstGeom>
        </p:spPr>
        <p:txBody>
          <a:bodyPr wrap="square">
            <a:spAutoFit/>
          </a:bodyPr>
          <a:lstStyle/>
          <a:p>
            <a:pPr>
              <a:lnSpc>
                <a:spcPct val="150000"/>
              </a:lnSpc>
            </a:pPr>
            <a:r>
              <a:rPr lang="zh-CN" altLang="en-US" sz="2400" spc="1500" dirty="0">
                <a:solidFill>
                  <a:schemeClr val="bg1"/>
                </a:solidFill>
              </a:rPr>
              <a:t>她优美的走着，就像夜色</a:t>
            </a:r>
            <a:r>
              <a:rPr lang="zh-CN" altLang="en-US" sz="2400" spc="1500" dirty="0" smtClean="0">
                <a:solidFill>
                  <a:schemeClr val="bg1"/>
                </a:solidFill>
              </a:rPr>
              <a:t>一样。</a:t>
            </a:r>
            <a:endParaRPr lang="zh-CN" altLang="en-US" sz="2400" spc="1500" dirty="0">
              <a:solidFill>
                <a:schemeClr val="bg1"/>
              </a:solidFill>
            </a:endParaRPr>
          </a:p>
        </p:txBody>
      </p:sp>
      <p:sp>
        <p:nvSpPr>
          <p:cNvPr id="12" name="文本框 11"/>
          <p:cNvSpPr txBox="1"/>
          <p:nvPr/>
        </p:nvSpPr>
        <p:spPr>
          <a:xfrm>
            <a:off x="862943" y="2859443"/>
            <a:ext cx="4509157" cy="881139"/>
          </a:xfrm>
          <a:prstGeom prst="rect">
            <a:avLst/>
          </a:prstGeom>
          <a:noFill/>
        </p:spPr>
        <p:txBody>
          <a:bodyPr wrap="square" rtlCol="0">
            <a:spAutoFit/>
          </a:bodyPr>
          <a:lstStyle/>
          <a:p>
            <a:pPr>
              <a:lnSpc>
                <a:spcPct val="150000"/>
              </a:lnSpc>
            </a:pPr>
            <a:r>
              <a:rPr lang="en-US" altLang="zh-CN" spc="600" dirty="0" smtClean="0">
                <a:solidFill>
                  <a:schemeClr val="bg1"/>
                </a:solidFill>
              </a:rPr>
              <a:t>SHE WALKED GRACEFULLY, LIKE THE NIGHT</a:t>
            </a:r>
            <a:r>
              <a:rPr lang="en-US" altLang="zh-CN" dirty="0" smtClean="0"/>
              <a:t>.</a:t>
            </a:r>
            <a:endParaRPr lang="zh-CN" altLang="en-US" dirty="0"/>
          </a:p>
        </p:txBody>
      </p:sp>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rcRect l="20409" r="18735" b="3752"/>
          <a:stretch>
            <a:fillRect/>
          </a:stretch>
        </p:blipFill>
        <p:spPr>
          <a:xfrm>
            <a:off x="1531382" y="4135026"/>
            <a:ext cx="2038350" cy="2038350"/>
          </a:xfrm>
          <a:custGeom>
            <a:avLst/>
            <a:gdLst>
              <a:gd name="connsiteX0" fmla="*/ 1019175 w 2038350"/>
              <a:gd name="connsiteY0" fmla="*/ 0 h 2038350"/>
              <a:gd name="connsiteX1" fmla="*/ 2038350 w 2038350"/>
              <a:gd name="connsiteY1" fmla="*/ 1019175 h 2038350"/>
              <a:gd name="connsiteX2" fmla="*/ 1019175 w 2038350"/>
              <a:gd name="connsiteY2" fmla="*/ 2038350 h 2038350"/>
              <a:gd name="connsiteX3" fmla="*/ 0 w 2038350"/>
              <a:gd name="connsiteY3" fmla="*/ 1019175 h 2038350"/>
            </a:gdLst>
            <a:ahLst/>
            <a:cxnLst>
              <a:cxn ang="0">
                <a:pos x="connsiteX0" y="connsiteY0"/>
              </a:cxn>
              <a:cxn ang="0">
                <a:pos x="connsiteX1" y="connsiteY1"/>
              </a:cxn>
              <a:cxn ang="0">
                <a:pos x="connsiteX2" y="connsiteY2"/>
              </a:cxn>
              <a:cxn ang="0">
                <a:pos x="connsiteX3" y="connsiteY3"/>
              </a:cxn>
            </a:cxnLst>
            <a:rect l="l" t="t" r="r" b="b"/>
            <a:pathLst>
              <a:path w="2038350" h="2038350">
                <a:moveTo>
                  <a:pt x="1019175" y="0"/>
                </a:moveTo>
                <a:lnTo>
                  <a:pt x="2038350" y="1019175"/>
                </a:lnTo>
                <a:lnTo>
                  <a:pt x="1019175" y="2038350"/>
                </a:lnTo>
                <a:lnTo>
                  <a:pt x="0" y="1019175"/>
                </a:lnTo>
                <a:close/>
              </a:path>
            </a:pathLst>
          </a:custGeom>
        </p:spPr>
      </p:pic>
    </p:spTree>
    <p:extLst>
      <p:ext uri="{BB962C8B-B14F-4D97-AF65-F5344CB8AC3E}">
        <p14:creationId xmlns:p14="http://schemas.microsoft.com/office/powerpoint/2010/main" val="2293012146"/>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20999"/>
          <a:stretch/>
        </p:blipFill>
        <p:spPr>
          <a:xfrm>
            <a:off x="0" y="0"/>
            <a:ext cx="12192000" cy="6872748"/>
          </a:xfrm>
          <a:prstGeom prst="rect">
            <a:avLst/>
          </a:prstGeom>
        </p:spPr>
      </p:pic>
      <p:sp>
        <p:nvSpPr>
          <p:cNvPr id="6" name="矩形 5"/>
          <p:cNvSpPr/>
          <p:nvPr/>
        </p:nvSpPr>
        <p:spPr>
          <a:xfrm>
            <a:off x="0" y="0"/>
            <a:ext cx="12191999" cy="6872748"/>
          </a:xfrm>
          <a:prstGeom prst="rect">
            <a:avLst/>
          </a:prstGeom>
          <a:solidFill>
            <a:srgbClr val="B04565">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609600"/>
            <a:ext cx="12191999" cy="5638800"/>
          </a:xfrm>
          <a:prstGeom prst="rect">
            <a:avLst/>
          </a:prstGeom>
          <a:solidFill>
            <a:srgbClr val="B04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0541801" y="213852"/>
            <a:ext cx="811561" cy="1266035"/>
          </a:xfrm>
          <a:prstGeom prst="rect">
            <a:avLst/>
          </a:prstGeom>
          <a:no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11412" y="2431840"/>
            <a:ext cx="3838070" cy="2558713"/>
          </a:xfrm>
          <a:prstGeom prst="rect">
            <a:avLst/>
          </a:prstGeom>
        </p:spPr>
      </p:pic>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l="16280"/>
          <a:stretch/>
        </p:blipFill>
        <p:spPr>
          <a:xfrm>
            <a:off x="647700" y="2437608"/>
            <a:ext cx="3213230" cy="2558713"/>
          </a:xfrm>
          <a:prstGeom prst="rect">
            <a:avLst/>
          </a:prstGeom>
        </p:spPr>
      </p:pic>
      <p:pic>
        <p:nvPicPr>
          <p:cNvPr id="11" name="图片 10"/>
          <p:cNvPicPr>
            <a:picLocks noChangeAspect="1"/>
          </p:cNvPicPr>
          <p:nvPr/>
        </p:nvPicPr>
        <p:blipFill rotWithShape="1">
          <a:blip r:embed="rId6" cstate="print">
            <a:extLst>
              <a:ext uri="{28A0092B-C50C-407E-A947-70E740481C1C}">
                <a14:useLocalDpi xmlns:a14="http://schemas.microsoft.com/office/drawing/2010/main" val="0"/>
              </a:ext>
            </a:extLst>
          </a:blip>
          <a:srcRect l="11506" r="34052"/>
          <a:stretch/>
        </p:blipFill>
        <p:spPr>
          <a:xfrm>
            <a:off x="7943233" y="2431839"/>
            <a:ext cx="2476500" cy="2558713"/>
          </a:xfrm>
          <a:prstGeom prst="rect">
            <a:avLst/>
          </a:prstGeom>
        </p:spPr>
      </p:pic>
      <p:sp>
        <p:nvSpPr>
          <p:cNvPr id="13" name="矩形 12"/>
          <p:cNvSpPr/>
          <p:nvPr/>
        </p:nvSpPr>
        <p:spPr>
          <a:xfrm>
            <a:off x="1026867" y="501447"/>
            <a:ext cx="6096000" cy="1292662"/>
          </a:xfrm>
          <a:prstGeom prst="rect">
            <a:avLst/>
          </a:prstGeom>
        </p:spPr>
        <p:txBody>
          <a:bodyPr>
            <a:spAutoFit/>
          </a:bodyPr>
          <a:lstStyle/>
          <a:p>
            <a:r>
              <a:rPr lang="zh-CN" altLang="en-US" dirty="0"/>
              <a:t/>
            </a:r>
            <a:br>
              <a:rPr lang="zh-CN" altLang="en-US" dirty="0"/>
            </a:br>
            <a:r>
              <a:rPr lang="zh-CN" altLang="en-US" sz="6000" spc="1500" dirty="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情投意合</a:t>
            </a:r>
          </a:p>
        </p:txBody>
      </p:sp>
      <p:sp>
        <p:nvSpPr>
          <p:cNvPr id="14" name="矩形 13"/>
          <p:cNvSpPr/>
          <p:nvPr/>
        </p:nvSpPr>
        <p:spPr>
          <a:xfrm>
            <a:off x="1026867" y="1795000"/>
            <a:ext cx="3581430" cy="400110"/>
          </a:xfrm>
          <a:prstGeom prst="rect">
            <a:avLst/>
          </a:prstGeom>
        </p:spPr>
        <p:txBody>
          <a:bodyPr wrap="none">
            <a:spAutoFit/>
          </a:bodyPr>
          <a:lstStyle/>
          <a:p>
            <a:r>
              <a:rPr lang="en-US" altLang="zh-CN" sz="2000" spc="600" dirty="0" smtClean="0">
                <a:solidFill>
                  <a:schemeClr val="bg1"/>
                </a:solidFill>
              </a:rPr>
              <a:t>AGREE IN OPINION</a:t>
            </a:r>
            <a:endParaRPr lang="zh-CN" altLang="en-US" sz="2000" spc="600" dirty="0">
              <a:solidFill>
                <a:schemeClr val="bg1"/>
              </a:solidFill>
            </a:endParaRPr>
          </a:p>
        </p:txBody>
      </p:sp>
      <p:sp>
        <p:nvSpPr>
          <p:cNvPr id="15" name="矩形 14"/>
          <p:cNvSpPr/>
          <p:nvPr/>
        </p:nvSpPr>
        <p:spPr>
          <a:xfrm rot="1247953">
            <a:off x="4114677" y="5015917"/>
            <a:ext cx="3182280" cy="1292662"/>
          </a:xfrm>
          <a:prstGeom prst="rect">
            <a:avLst/>
          </a:prstGeom>
        </p:spPr>
        <p:txBody>
          <a:bodyPr wrap="square">
            <a:spAutoFit/>
          </a:bodyPr>
          <a:lstStyle/>
          <a:p>
            <a:r>
              <a:rPr lang="zh-CN" altLang="en-US" dirty="0"/>
              <a:t/>
            </a:r>
            <a:br>
              <a:rPr lang="zh-CN" altLang="en-US" dirty="0"/>
            </a:br>
            <a:r>
              <a:rPr lang="zh-CN" altLang="en-US" sz="6000" spc="1500" dirty="0">
                <a:solidFill>
                  <a:schemeClr val="bg1">
                    <a:alpha val="28000"/>
                  </a:schemeClr>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爱情</a:t>
            </a:r>
          </a:p>
        </p:txBody>
      </p:sp>
      <p:sp>
        <p:nvSpPr>
          <p:cNvPr id="16" name="矩形 15"/>
          <p:cNvSpPr/>
          <p:nvPr/>
        </p:nvSpPr>
        <p:spPr>
          <a:xfrm rot="19193816">
            <a:off x="7690192" y="514436"/>
            <a:ext cx="3182280" cy="1292662"/>
          </a:xfrm>
          <a:prstGeom prst="rect">
            <a:avLst/>
          </a:prstGeom>
        </p:spPr>
        <p:txBody>
          <a:bodyPr wrap="square">
            <a:spAutoFit/>
          </a:bodyPr>
          <a:lstStyle/>
          <a:p>
            <a:r>
              <a:rPr lang="zh-CN" altLang="en-US" dirty="0"/>
              <a:t/>
            </a:r>
            <a:br>
              <a:rPr lang="zh-CN" altLang="en-US" dirty="0"/>
            </a:br>
            <a:r>
              <a:rPr lang="zh-CN" altLang="en-US" sz="6000" spc="1500" dirty="0" smtClean="0">
                <a:solidFill>
                  <a:schemeClr val="bg1">
                    <a:alpha val="28000"/>
                  </a:schemeClr>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婚姻</a:t>
            </a:r>
            <a:endParaRPr lang="zh-CN" altLang="en-US" sz="6000" spc="1500" dirty="0">
              <a:solidFill>
                <a:schemeClr val="bg1">
                  <a:alpha val="28000"/>
                </a:schemeClr>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endParaRPr>
          </a:p>
        </p:txBody>
      </p:sp>
    </p:spTree>
    <p:extLst>
      <p:ext uri="{BB962C8B-B14F-4D97-AF65-F5344CB8AC3E}">
        <p14:creationId xmlns:p14="http://schemas.microsoft.com/office/powerpoint/2010/main" val="1425428266"/>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l="7258" t="13769" r="25242"/>
          <a:stretch/>
        </p:blipFill>
        <p:spPr>
          <a:xfrm>
            <a:off x="0" y="-58994"/>
            <a:ext cx="8229600" cy="6975987"/>
          </a:xfrm>
          <a:prstGeom prst="rect">
            <a:avLst/>
          </a:prstGeom>
        </p:spPr>
      </p:pic>
      <p:sp>
        <p:nvSpPr>
          <p:cNvPr id="6" name="矩形 5"/>
          <p:cNvSpPr/>
          <p:nvPr/>
        </p:nvSpPr>
        <p:spPr>
          <a:xfrm>
            <a:off x="3854246" y="4277033"/>
            <a:ext cx="4375354" cy="2050024"/>
          </a:xfrm>
          <a:prstGeom prst="rect">
            <a:avLst/>
          </a:prstGeom>
          <a:solidFill>
            <a:srgbClr val="B0456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869858" y="683344"/>
            <a:ext cx="5810865" cy="2050024"/>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258905" y="4453030"/>
            <a:ext cx="3829050" cy="1698029"/>
          </a:xfrm>
          <a:prstGeom prst="rect">
            <a:avLst/>
          </a:prstGeom>
        </p:spPr>
        <p:txBody>
          <a:bodyPr wrap="square">
            <a:spAutoFit/>
          </a:bodyPr>
          <a:lstStyle/>
          <a:p>
            <a:pPr>
              <a:lnSpc>
                <a:spcPct val="150000"/>
              </a:lnSpc>
            </a:pPr>
            <a:r>
              <a:rPr lang="zh-CN" altLang="en-US" sz="2400" spc="1500" dirty="0">
                <a:solidFill>
                  <a:schemeClr val="bg1"/>
                </a:solidFill>
              </a:rPr>
              <a:t>你已葬的爱情胜过</a:t>
            </a:r>
            <a:r>
              <a:rPr lang="zh-CN" altLang="en-US" sz="2400" spc="1500" dirty="0" smtClean="0">
                <a:solidFill>
                  <a:schemeClr val="bg1"/>
                </a:solidFill>
              </a:rPr>
              <a:t>一切只</a:t>
            </a:r>
            <a:r>
              <a:rPr lang="zh-CN" altLang="en-US" sz="2400" spc="1500" dirty="0">
                <a:solidFill>
                  <a:schemeClr val="bg1"/>
                </a:solidFill>
              </a:rPr>
              <a:t>除了爱情活着的年月</a:t>
            </a:r>
          </a:p>
        </p:txBody>
      </p:sp>
      <p:sp>
        <p:nvSpPr>
          <p:cNvPr id="9" name="矩形 8"/>
          <p:cNvSpPr/>
          <p:nvPr/>
        </p:nvSpPr>
        <p:spPr>
          <a:xfrm>
            <a:off x="6312311" y="1038942"/>
            <a:ext cx="5368412" cy="1338828"/>
          </a:xfrm>
          <a:prstGeom prst="rect">
            <a:avLst/>
          </a:prstGeom>
        </p:spPr>
        <p:txBody>
          <a:bodyPr wrap="square">
            <a:spAutoFit/>
          </a:bodyPr>
          <a:lstStyle/>
          <a:p>
            <a:pPr>
              <a:lnSpc>
                <a:spcPct val="150000"/>
              </a:lnSpc>
            </a:pPr>
            <a:r>
              <a:rPr lang="en-US" altLang="zh-CN" spc="600" dirty="0" smtClean="0">
                <a:solidFill>
                  <a:srgbClr val="000000"/>
                </a:solidFill>
                <a:latin typeface="Verdana" panose="020B0604030504040204" pitchFamily="34" charset="0"/>
              </a:rPr>
              <a:t>AND MORE THY BURIED LOVE ENDEARS THAN AUGHT EXCEPT ITS LIVING YEARS. </a:t>
            </a:r>
            <a:endParaRPr lang="zh-CN" altLang="en-US" spc="600" dirty="0"/>
          </a:p>
        </p:txBody>
      </p:sp>
    </p:spTree>
    <p:extLst>
      <p:ext uri="{BB962C8B-B14F-4D97-AF65-F5344CB8AC3E}">
        <p14:creationId xmlns:p14="http://schemas.microsoft.com/office/powerpoint/2010/main" val="2930509772"/>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right)">
                                      <p:cBhvr>
                                        <p:cTn id="20" dur="500"/>
                                        <p:tgtEl>
                                          <p:spTgt spid="6"/>
                                        </p:tgtEl>
                                      </p:cBhvr>
                                    </p:animEffect>
                                  </p:childTnLst>
                                </p:cTn>
                              </p:par>
                            </p:childTnLst>
                          </p:cTn>
                        </p:par>
                        <p:par>
                          <p:cTn id="21" fill="hold">
                            <p:stCondLst>
                              <p:cond delay="2000"/>
                            </p:stCondLst>
                            <p:childTnLst>
                              <p:par>
                                <p:cTn id="22" presetID="22" presetClass="entr" presetSubtype="2"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0"/>
            <a:ext cx="12211665" cy="6858000"/>
            <a:chOff x="0" y="0"/>
            <a:chExt cx="12211665" cy="6858000"/>
          </a:xfrm>
        </p:grpSpPr>
        <p:pic>
          <p:nvPicPr>
            <p:cNvPr id="5" name="图片 4"/>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rcRect l="3050" t="20451" r="-156" b="18620"/>
            <a:stretch/>
          </p:blipFill>
          <p:spPr>
            <a:xfrm>
              <a:off x="0" y="0"/>
              <a:ext cx="12211665" cy="5102942"/>
            </a:xfrm>
            <a:prstGeom prst="rect">
              <a:avLst/>
            </a:prstGeom>
          </p:spPr>
        </p:pic>
        <p:sp>
          <p:nvSpPr>
            <p:cNvPr id="7" name="矩形 6"/>
            <p:cNvSpPr/>
            <p:nvPr/>
          </p:nvSpPr>
          <p:spPr>
            <a:xfrm>
              <a:off x="0" y="5102942"/>
              <a:ext cx="12192000" cy="1755058"/>
            </a:xfrm>
            <a:prstGeom prst="rect">
              <a:avLst/>
            </a:prstGeom>
            <a:solidFill>
              <a:srgbClr val="B04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60156" y="5327233"/>
              <a:ext cx="9062270" cy="923330"/>
            </a:xfrm>
            <a:prstGeom prst="rect">
              <a:avLst/>
            </a:prstGeom>
            <a:noFill/>
          </p:spPr>
          <p:txBody>
            <a:bodyPr wrap="square" rtlCol="0">
              <a:spAutoFit/>
            </a:bodyPr>
            <a:lstStyle/>
            <a:p>
              <a:pPr>
                <a:lnSpc>
                  <a:spcPct val="150000"/>
                </a:lnSpc>
              </a:pPr>
              <a:r>
                <a:rPr lang="zh-CN" altLang="en-US" spc="1500" dirty="0">
                  <a:solidFill>
                    <a:schemeClr val="bg1"/>
                  </a:solidFill>
                </a:rPr>
                <a:t>我曾有个似梦非梦的</a:t>
              </a:r>
              <a:r>
                <a:rPr lang="zh-CN" altLang="en-US" spc="1500" dirty="0" smtClean="0">
                  <a:solidFill>
                    <a:schemeClr val="bg1"/>
                  </a:solidFill>
                </a:rPr>
                <a:t>梦境明亮</a:t>
              </a:r>
              <a:r>
                <a:rPr lang="zh-CN" altLang="en-US" spc="1500" dirty="0">
                  <a:solidFill>
                    <a:schemeClr val="bg1"/>
                  </a:solidFill>
                </a:rPr>
                <a:t>的太阳</a:t>
              </a:r>
              <a:r>
                <a:rPr lang="zh-CN" altLang="en-US" spc="1500" dirty="0" smtClean="0">
                  <a:solidFill>
                    <a:schemeClr val="bg1"/>
                  </a:solidFill>
                </a:rPr>
                <a:t>熄灭而星星在</a:t>
              </a:r>
              <a:r>
                <a:rPr lang="zh-CN" altLang="en-US" spc="1500" dirty="0">
                  <a:solidFill>
                    <a:schemeClr val="bg1"/>
                  </a:solidFill>
                </a:rPr>
                <a:t>黯淡的永恒虚空中失所</a:t>
              </a:r>
              <a:r>
                <a:rPr lang="zh-CN" altLang="en-US" spc="1500" dirty="0" smtClean="0">
                  <a:solidFill>
                    <a:schemeClr val="bg1"/>
                  </a:solidFill>
                </a:rPr>
                <a:t>流离无光</a:t>
              </a:r>
              <a:endParaRPr lang="zh-CN" altLang="en-US" spc="1500" dirty="0">
                <a:solidFill>
                  <a:schemeClr val="bg1"/>
                </a:solidFill>
              </a:endParaRPr>
            </a:p>
          </p:txBody>
        </p:sp>
        <p:sp>
          <p:nvSpPr>
            <p:cNvPr id="10" name="文本框 9"/>
            <p:cNvSpPr txBox="1"/>
            <p:nvPr/>
          </p:nvSpPr>
          <p:spPr>
            <a:xfrm>
              <a:off x="740491" y="6201152"/>
              <a:ext cx="7666090" cy="507831"/>
            </a:xfrm>
            <a:prstGeom prst="rect">
              <a:avLst/>
            </a:prstGeom>
            <a:noFill/>
          </p:spPr>
          <p:txBody>
            <a:bodyPr wrap="square" rtlCol="0">
              <a:spAutoFit/>
            </a:bodyPr>
            <a:lstStyle/>
            <a:p>
              <a:pPr>
                <a:lnSpc>
                  <a:spcPct val="150000"/>
                </a:lnSpc>
              </a:pPr>
              <a:r>
                <a:rPr lang="en-US" altLang="zh-CN" spc="600" dirty="0" smtClean="0">
                  <a:solidFill>
                    <a:schemeClr val="bg1"/>
                  </a:solidFill>
                </a:rPr>
                <a:t>SHE WALKED GRACEFULLY, LIKE THE NIGHT</a:t>
              </a:r>
              <a:r>
                <a:rPr lang="en-US" altLang="zh-CN" dirty="0" smtClean="0"/>
                <a:t>.</a:t>
              </a:r>
              <a:endParaRPr lang="zh-CN" altLang="en-US" dirty="0"/>
            </a:p>
          </p:txBody>
        </p:sp>
      </p:grpSp>
    </p:spTree>
    <p:extLst>
      <p:ext uri="{BB962C8B-B14F-4D97-AF65-F5344CB8AC3E}">
        <p14:creationId xmlns:p14="http://schemas.microsoft.com/office/powerpoint/2010/main" val="4261864626"/>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角三角形 4"/>
          <p:cNvSpPr/>
          <p:nvPr/>
        </p:nvSpPr>
        <p:spPr>
          <a:xfrm>
            <a:off x="0" y="3848100"/>
            <a:ext cx="3009900" cy="3009900"/>
          </a:xfrm>
          <a:prstGeom prst="rtTriangle">
            <a:avLst/>
          </a:prstGeom>
          <a:solidFill>
            <a:srgbClr val="B04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787400"/>
            <a:ext cx="7810500" cy="5207000"/>
          </a:xfrm>
          <a:prstGeom prst="rect">
            <a:avLst/>
          </a:prstGeom>
        </p:spPr>
      </p:pic>
      <p:grpSp>
        <p:nvGrpSpPr>
          <p:cNvPr id="19" name="组合 18"/>
          <p:cNvGrpSpPr/>
          <p:nvPr/>
        </p:nvGrpSpPr>
        <p:grpSpPr>
          <a:xfrm>
            <a:off x="9029700" y="787400"/>
            <a:ext cx="2541344" cy="4880879"/>
            <a:chOff x="1008702" y="1032387"/>
            <a:chExt cx="2541344" cy="4880879"/>
          </a:xfrm>
        </p:grpSpPr>
        <p:sp>
          <p:nvSpPr>
            <p:cNvPr id="8" name="文本框 7"/>
            <p:cNvSpPr txBox="1"/>
            <p:nvPr/>
          </p:nvSpPr>
          <p:spPr>
            <a:xfrm>
              <a:off x="1120878" y="1032387"/>
              <a:ext cx="1070780" cy="1015663"/>
            </a:xfrm>
            <a:prstGeom prst="rect">
              <a:avLst/>
            </a:prstGeom>
            <a:noFill/>
          </p:spPr>
          <p:txBody>
            <a:bodyPr wrap="square" rtlCol="0">
              <a:spAutoFit/>
            </a:bodyPr>
            <a:lstStyle/>
            <a:p>
              <a:r>
                <a:rPr lang="zh-CN" altLang="en-US" sz="6000" spc="1500" dirty="0" smtClean="0">
                  <a:latin typeface="方正清刻本悦宋简体" panose="02000000000000000000" pitchFamily="2" charset="-122"/>
                  <a:ea typeface="方正清刻本悦宋简体" panose="02000000000000000000" pitchFamily="2" charset="-122"/>
                </a:rPr>
                <a:t>我</a:t>
              </a:r>
              <a:endParaRPr lang="zh-CN" altLang="en-US" sz="6000" spc="1500" dirty="0">
                <a:latin typeface="方正清刻本悦宋简体" panose="02000000000000000000" pitchFamily="2" charset="-122"/>
                <a:ea typeface="方正清刻本悦宋简体" panose="02000000000000000000" pitchFamily="2" charset="-122"/>
              </a:endParaRPr>
            </a:p>
          </p:txBody>
        </p:sp>
        <p:sp>
          <p:nvSpPr>
            <p:cNvPr id="9" name="矩形 8"/>
            <p:cNvSpPr/>
            <p:nvPr/>
          </p:nvSpPr>
          <p:spPr>
            <a:xfrm>
              <a:off x="1825229" y="1501585"/>
              <a:ext cx="992579" cy="830997"/>
            </a:xfrm>
            <a:prstGeom prst="rect">
              <a:avLst/>
            </a:prstGeom>
          </p:spPr>
          <p:txBody>
            <a:bodyPr wrap="none">
              <a:spAutoFit/>
            </a:bodyPr>
            <a:lstStyle/>
            <a:p>
              <a:r>
                <a:rPr lang="zh-CN" altLang="en-US" sz="4800" spc="1500" dirty="0">
                  <a:latin typeface="方正清刻本悦宋简体" panose="02000000000000000000" pitchFamily="2" charset="-122"/>
                  <a:ea typeface="方正清刻本悦宋简体" panose="02000000000000000000" pitchFamily="2" charset="-122"/>
                </a:rPr>
                <a:t>愿</a:t>
              </a:r>
              <a:endParaRPr lang="zh-CN" altLang="en-US" sz="4800" dirty="0"/>
            </a:p>
          </p:txBody>
        </p:sp>
        <p:sp>
          <p:nvSpPr>
            <p:cNvPr id="10" name="矩形 9"/>
            <p:cNvSpPr/>
            <p:nvPr/>
          </p:nvSpPr>
          <p:spPr>
            <a:xfrm>
              <a:off x="1532406" y="2085273"/>
              <a:ext cx="838691" cy="646331"/>
            </a:xfrm>
            <a:prstGeom prst="rect">
              <a:avLst/>
            </a:prstGeom>
          </p:spPr>
          <p:txBody>
            <a:bodyPr wrap="none">
              <a:spAutoFit/>
            </a:bodyPr>
            <a:lstStyle/>
            <a:p>
              <a:r>
                <a:rPr lang="zh-CN" altLang="en-US" sz="3600" spc="1500" dirty="0">
                  <a:latin typeface="方正清刻本悦宋简体" panose="02000000000000000000" pitchFamily="2" charset="-122"/>
                  <a:ea typeface="方正清刻本悦宋简体" panose="02000000000000000000" pitchFamily="2" charset="-122"/>
                </a:rPr>
                <a:t>意</a:t>
              </a:r>
              <a:endParaRPr lang="zh-CN" altLang="en-US" sz="3600" dirty="0"/>
            </a:p>
          </p:txBody>
        </p:sp>
        <p:sp>
          <p:nvSpPr>
            <p:cNvPr id="11" name="矩形 10"/>
            <p:cNvSpPr/>
            <p:nvPr/>
          </p:nvSpPr>
          <p:spPr>
            <a:xfrm>
              <a:off x="1944245" y="2368707"/>
              <a:ext cx="889987" cy="707886"/>
            </a:xfrm>
            <a:prstGeom prst="rect">
              <a:avLst/>
            </a:prstGeom>
          </p:spPr>
          <p:txBody>
            <a:bodyPr wrap="none">
              <a:spAutoFit/>
            </a:bodyPr>
            <a:lstStyle/>
            <a:p>
              <a:r>
                <a:rPr lang="zh-CN" altLang="en-US" sz="4000" spc="1500" dirty="0">
                  <a:latin typeface="方正清刻本悦宋简体" panose="02000000000000000000" pitchFamily="2" charset="-122"/>
                  <a:ea typeface="方正清刻本悦宋简体" panose="02000000000000000000" pitchFamily="2" charset="-122"/>
                </a:rPr>
                <a:t>与</a:t>
              </a:r>
              <a:endParaRPr lang="zh-CN" altLang="en-US" sz="4000" dirty="0"/>
            </a:p>
          </p:txBody>
        </p:sp>
        <p:sp>
          <p:nvSpPr>
            <p:cNvPr id="12" name="矩形 11"/>
            <p:cNvSpPr/>
            <p:nvPr/>
          </p:nvSpPr>
          <p:spPr>
            <a:xfrm>
              <a:off x="1513592" y="2720077"/>
              <a:ext cx="1069524" cy="923330"/>
            </a:xfrm>
            <a:prstGeom prst="rect">
              <a:avLst/>
            </a:prstGeom>
          </p:spPr>
          <p:txBody>
            <a:bodyPr wrap="none">
              <a:spAutoFit/>
            </a:bodyPr>
            <a:lstStyle/>
            <a:p>
              <a:r>
                <a:rPr lang="zh-CN" altLang="en-US" sz="5400" spc="1500" dirty="0">
                  <a:latin typeface="方正清刻本悦宋简体" panose="02000000000000000000" pitchFamily="2" charset="-122"/>
                  <a:ea typeface="方正清刻本悦宋简体" panose="02000000000000000000" pitchFamily="2" charset="-122"/>
                </a:rPr>
                <a:t>你</a:t>
              </a:r>
              <a:endParaRPr lang="zh-CN" altLang="en-US" sz="5400" dirty="0"/>
            </a:p>
          </p:txBody>
        </p:sp>
        <p:sp>
          <p:nvSpPr>
            <p:cNvPr id="13" name="矩形 12"/>
            <p:cNvSpPr/>
            <p:nvPr/>
          </p:nvSpPr>
          <p:spPr>
            <a:xfrm>
              <a:off x="2086826" y="3260304"/>
              <a:ext cx="992579" cy="830997"/>
            </a:xfrm>
            <a:prstGeom prst="rect">
              <a:avLst/>
            </a:prstGeom>
          </p:spPr>
          <p:txBody>
            <a:bodyPr wrap="none">
              <a:spAutoFit/>
            </a:bodyPr>
            <a:lstStyle/>
            <a:p>
              <a:r>
                <a:rPr lang="zh-CN" altLang="en-US" sz="4800" spc="1500" dirty="0">
                  <a:latin typeface="方正清刻本悦宋简体" panose="02000000000000000000" pitchFamily="2" charset="-122"/>
                  <a:ea typeface="方正清刻本悦宋简体" panose="02000000000000000000" pitchFamily="2" charset="-122"/>
                </a:rPr>
                <a:t>白</a:t>
              </a:r>
              <a:endParaRPr lang="zh-CN" altLang="en-US" sz="4800" dirty="0"/>
            </a:p>
          </p:txBody>
        </p:sp>
        <p:sp>
          <p:nvSpPr>
            <p:cNvPr id="14" name="矩形 13"/>
            <p:cNvSpPr/>
            <p:nvPr/>
          </p:nvSpPr>
          <p:spPr>
            <a:xfrm>
              <a:off x="2608763" y="3720809"/>
              <a:ext cx="941283" cy="769441"/>
            </a:xfrm>
            <a:prstGeom prst="rect">
              <a:avLst/>
            </a:prstGeom>
          </p:spPr>
          <p:txBody>
            <a:bodyPr wrap="none">
              <a:spAutoFit/>
            </a:bodyPr>
            <a:lstStyle/>
            <a:p>
              <a:r>
                <a:rPr lang="zh-CN" altLang="en-US" sz="4400" spc="1500" dirty="0">
                  <a:latin typeface="方正清刻本悦宋简体" panose="02000000000000000000" pitchFamily="2" charset="-122"/>
                  <a:ea typeface="方正清刻本悦宋简体" panose="02000000000000000000" pitchFamily="2" charset="-122"/>
                </a:rPr>
                <a:t>头</a:t>
              </a:r>
              <a:endParaRPr lang="zh-CN" altLang="en-US" sz="4400" dirty="0"/>
            </a:p>
          </p:txBody>
        </p:sp>
        <p:sp>
          <p:nvSpPr>
            <p:cNvPr id="15" name="矩形 14"/>
            <p:cNvSpPr/>
            <p:nvPr/>
          </p:nvSpPr>
          <p:spPr>
            <a:xfrm>
              <a:off x="2048354" y="4119670"/>
              <a:ext cx="889987" cy="707886"/>
            </a:xfrm>
            <a:prstGeom prst="rect">
              <a:avLst/>
            </a:prstGeom>
          </p:spPr>
          <p:txBody>
            <a:bodyPr wrap="none">
              <a:spAutoFit/>
            </a:bodyPr>
            <a:lstStyle/>
            <a:p>
              <a:r>
                <a:rPr lang="zh-CN" altLang="en-US" sz="4000" spc="1500" dirty="0">
                  <a:latin typeface="方正清刻本悦宋简体" panose="02000000000000000000" pitchFamily="2" charset="-122"/>
                  <a:ea typeface="方正清刻本悦宋简体" panose="02000000000000000000" pitchFamily="2" charset="-122"/>
                </a:rPr>
                <a:t>到</a:t>
              </a:r>
              <a:endParaRPr lang="zh-CN" altLang="en-US" sz="4000" dirty="0"/>
            </a:p>
          </p:txBody>
        </p:sp>
        <p:sp>
          <p:nvSpPr>
            <p:cNvPr id="16" name="矩形 15"/>
            <p:cNvSpPr/>
            <p:nvPr/>
          </p:nvSpPr>
          <p:spPr>
            <a:xfrm>
              <a:off x="2562978" y="4551806"/>
              <a:ext cx="889987" cy="707886"/>
            </a:xfrm>
            <a:prstGeom prst="rect">
              <a:avLst/>
            </a:prstGeom>
          </p:spPr>
          <p:txBody>
            <a:bodyPr wrap="none">
              <a:spAutoFit/>
            </a:bodyPr>
            <a:lstStyle/>
            <a:p>
              <a:r>
                <a:rPr lang="zh-CN" altLang="en-US" sz="4000" spc="1500" dirty="0">
                  <a:latin typeface="方正清刻本悦宋简体" panose="02000000000000000000" pitchFamily="2" charset="-122"/>
                  <a:ea typeface="方正清刻本悦宋简体" panose="02000000000000000000" pitchFamily="2" charset="-122"/>
                </a:rPr>
                <a:t>老</a:t>
              </a:r>
            </a:p>
          </p:txBody>
        </p:sp>
        <p:cxnSp>
          <p:nvCxnSpPr>
            <p:cNvPr id="17" name="直接连接符 16"/>
            <p:cNvCxnSpPr/>
            <p:nvPr/>
          </p:nvCxnSpPr>
          <p:spPr>
            <a:xfrm flipH="1">
              <a:off x="1706758" y="2585023"/>
              <a:ext cx="1282073" cy="12820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008702" y="4897603"/>
              <a:ext cx="1295132" cy="1015663"/>
            </a:xfrm>
            <a:prstGeom prst="rect">
              <a:avLst/>
            </a:prstGeom>
            <a:noFill/>
          </p:spPr>
          <p:txBody>
            <a:bodyPr vert="horz" wrap="square" rtlCol="0">
              <a:spAutoFit/>
            </a:bodyPr>
            <a:lstStyle/>
            <a:p>
              <a:pPr algn="ctr" latinLnBrk="1"/>
              <a:r>
                <a:rPr lang="en-US" altLang="zh-CN" sz="2000" spc="600" dirty="0" smtClean="0"/>
                <a:t>HOLD </a:t>
              </a:r>
            </a:p>
            <a:p>
              <a:pPr algn="ctr" latinLnBrk="1"/>
              <a:r>
                <a:rPr lang="en-US" altLang="zh-CN" sz="2000" spc="600" dirty="0" smtClean="0"/>
                <a:t>YOUR HAND</a:t>
              </a:r>
              <a:endParaRPr lang="zh-CN" altLang="en-US" sz="2000" spc="600" dirty="0"/>
            </a:p>
          </p:txBody>
        </p:sp>
      </p:grpSp>
      <p:cxnSp>
        <p:nvCxnSpPr>
          <p:cNvPr id="20" name="直接连接符 19"/>
          <p:cNvCxnSpPr/>
          <p:nvPr/>
        </p:nvCxnSpPr>
        <p:spPr>
          <a:xfrm flipH="1">
            <a:off x="9708520" y="2280437"/>
            <a:ext cx="1282073" cy="12820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3731885"/>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0"/>
            <a:ext cx="12192000" cy="7315200"/>
            <a:chOff x="0" y="0"/>
            <a:chExt cx="12192000" cy="7315200"/>
          </a:xfrm>
        </p:grpSpPr>
        <p:pic>
          <p:nvPicPr>
            <p:cNvPr id="4" name="图片 3"/>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rcRect t="15294"/>
            <a:stretch/>
          </p:blipFill>
          <p:spPr>
            <a:xfrm>
              <a:off x="0" y="0"/>
              <a:ext cx="12192000" cy="6858000"/>
            </a:xfrm>
            <a:prstGeom prst="rect">
              <a:avLst/>
            </a:prstGeom>
          </p:spPr>
        </p:pic>
        <p:sp>
          <p:nvSpPr>
            <p:cNvPr id="5" name="矩形 4"/>
            <p:cNvSpPr/>
            <p:nvPr/>
          </p:nvSpPr>
          <p:spPr>
            <a:xfrm>
              <a:off x="9052572" y="762000"/>
              <a:ext cx="1384995" cy="6553200"/>
            </a:xfrm>
            <a:prstGeom prst="rect">
              <a:avLst/>
            </a:prstGeom>
          </p:spPr>
          <p:txBody>
            <a:bodyPr vert="eaVert" wrap="square">
              <a:spAutoFit/>
            </a:bodyPr>
            <a:lstStyle/>
            <a:p>
              <a:r>
                <a:rPr lang="zh-CN" altLang="en-US" dirty="0"/>
                <a:t/>
              </a:r>
              <a:br>
                <a:rPr lang="zh-CN" altLang="en-US" dirty="0"/>
              </a:br>
              <a:r>
                <a:rPr lang="zh-CN" altLang="en-US" sz="6000" spc="2000" dirty="0" smtClean="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爱是责任</a:t>
              </a:r>
              <a:endParaRPr lang="zh-CN" altLang="en-US" sz="6000" spc="2000" dirty="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endParaRPr>
            </a:p>
          </p:txBody>
        </p:sp>
        <p:cxnSp>
          <p:nvCxnSpPr>
            <p:cNvPr id="6" name="直接连接符 5"/>
            <p:cNvCxnSpPr/>
            <p:nvPr/>
          </p:nvCxnSpPr>
          <p:spPr>
            <a:xfrm flipH="1">
              <a:off x="9155494" y="4038600"/>
              <a:ext cx="1282073" cy="12820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9472938" y="4951341"/>
              <a:ext cx="1500732" cy="881139"/>
            </a:xfrm>
            <a:prstGeom prst="rect">
              <a:avLst/>
            </a:prstGeom>
          </p:spPr>
          <p:txBody>
            <a:bodyPr wrap="none">
              <a:spAutoFit/>
            </a:bodyPr>
            <a:lstStyle/>
            <a:p>
              <a:pPr>
                <a:lnSpc>
                  <a:spcPct val="150000"/>
                </a:lnSpc>
              </a:pPr>
              <a:r>
                <a:rPr lang="zh-CN" altLang="en-US" spc="600" dirty="0" smtClean="0">
                  <a:solidFill>
                    <a:schemeClr val="bg1"/>
                  </a:solidFill>
                  <a:effectLst>
                    <a:outerShdw blurRad="38100" dist="38100" dir="2700000" algn="tl">
                      <a:srgbClr val="000000">
                        <a:alpha val="43137"/>
                      </a:srgbClr>
                    </a:outerShdw>
                  </a:effectLst>
                </a:rPr>
                <a:t>LOVE IS</a:t>
              </a:r>
              <a:endParaRPr lang="en-US" altLang="zh-CN" spc="600" dirty="0" smtClean="0">
                <a:solidFill>
                  <a:schemeClr val="bg1"/>
                </a:solidFill>
                <a:effectLst>
                  <a:outerShdw blurRad="38100" dist="38100" dir="2700000" algn="tl">
                    <a:srgbClr val="000000">
                      <a:alpha val="43137"/>
                    </a:srgbClr>
                  </a:outerShdw>
                </a:effectLst>
              </a:endParaRPr>
            </a:p>
            <a:p>
              <a:pPr>
                <a:lnSpc>
                  <a:spcPct val="150000"/>
                </a:lnSpc>
              </a:pPr>
              <a:r>
                <a:rPr lang="zh-CN" altLang="en-US" spc="600" dirty="0" smtClean="0">
                  <a:solidFill>
                    <a:schemeClr val="bg1"/>
                  </a:solidFill>
                  <a:effectLst>
                    <a:outerShdw blurRad="38100" dist="38100" dir="2700000" algn="tl">
                      <a:srgbClr val="000000">
                        <a:alpha val="43137"/>
                      </a:srgbClr>
                    </a:outerShdw>
                  </a:effectLst>
                </a:rPr>
                <a:t>DUTY</a:t>
              </a:r>
              <a:endParaRPr lang="zh-CN" altLang="en-US" spc="600" dirty="0">
                <a:solidFill>
                  <a:schemeClr val="bg1"/>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2793356609"/>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B04565"/>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613409" y="1102614"/>
            <a:ext cx="6757687" cy="4498086"/>
          </a:xfrm>
          <a:custGeom>
            <a:avLst/>
            <a:gdLst>
              <a:gd name="connsiteX0" fmla="*/ 3387091 w 6757687"/>
              <a:gd name="connsiteY0" fmla="*/ 2383539 h 4498086"/>
              <a:gd name="connsiteX1" fmla="*/ 6757687 w 6757687"/>
              <a:gd name="connsiteY1" fmla="*/ 2383539 h 4498086"/>
              <a:gd name="connsiteX2" fmla="*/ 6757687 w 6757687"/>
              <a:gd name="connsiteY2" fmla="*/ 4498086 h 4498086"/>
              <a:gd name="connsiteX3" fmla="*/ 3387091 w 6757687"/>
              <a:gd name="connsiteY3" fmla="*/ 4498086 h 4498086"/>
              <a:gd name="connsiteX4" fmla="*/ 0 w 6757687"/>
              <a:gd name="connsiteY4" fmla="*/ 2383539 h 4498086"/>
              <a:gd name="connsiteX5" fmla="*/ 3259142 w 6757687"/>
              <a:gd name="connsiteY5" fmla="*/ 2383539 h 4498086"/>
              <a:gd name="connsiteX6" fmla="*/ 3259142 w 6757687"/>
              <a:gd name="connsiteY6" fmla="*/ 4498086 h 4498086"/>
              <a:gd name="connsiteX7" fmla="*/ 0 w 6757687"/>
              <a:gd name="connsiteY7" fmla="*/ 4498086 h 4498086"/>
              <a:gd name="connsiteX8" fmla="*/ 3387091 w 6757687"/>
              <a:gd name="connsiteY8" fmla="*/ 0 h 4498086"/>
              <a:gd name="connsiteX9" fmla="*/ 6757687 w 6757687"/>
              <a:gd name="connsiteY9" fmla="*/ 0 h 4498086"/>
              <a:gd name="connsiteX10" fmla="*/ 6757687 w 6757687"/>
              <a:gd name="connsiteY10" fmla="*/ 2246915 h 4498086"/>
              <a:gd name="connsiteX11" fmla="*/ 3387091 w 6757687"/>
              <a:gd name="connsiteY11" fmla="*/ 2246915 h 4498086"/>
              <a:gd name="connsiteX12" fmla="*/ 0 w 6757687"/>
              <a:gd name="connsiteY12" fmla="*/ 0 h 4498086"/>
              <a:gd name="connsiteX13" fmla="*/ 3259142 w 6757687"/>
              <a:gd name="connsiteY13" fmla="*/ 0 h 4498086"/>
              <a:gd name="connsiteX14" fmla="*/ 3259142 w 6757687"/>
              <a:gd name="connsiteY14" fmla="*/ 2246915 h 4498086"/>
              <a:gd name="connsiteX15" fmla="*/ 0 w 6757687"/>
              <a:gd name="connsiteY15" fmla="*/ 2246915 h 4498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757687" h="4498086">
                <a:moveTo>
                  <a:pt x="3387091" y="2383539"/>
                </a:moveTo>
                <a:lnTo>
                  <a:pt x="6757687" y="2383539"/>
                </a:lnTo>
                <a:lnTo>
                  <a:pt x="6757687" y="4498086"/>
                </a:lnTo>
                <a:lnTo>
                  <a:pt x="3387091" y="4498086"/>
                </a:lnTo>
                <a:close/>
                <a:moveTo>
                  <a:pt x="0" y="2383539"/>
                </a:moveTo>
                <a:lnTo>
                  <a:pt x="3259142" y="2383539"/>
                </a:lnTo>
                <a:lnTo>
                  <a:pt x="3259142" y="4498086"/>
                </a:lnTo>
                <a:lnTo>
                  <a:pt x="0" y="4498086"/>
                </a:lnTo>
                <a:close/>
                <a:moveTo>
                  <a:pt x="3387091" y="0"/>
                </a:moveTo>
                <a:lnTo>
                  <a:pt x="6757687" y="0"/>
                </a:lnTo>
                <a:lnTo>
                  <a:pt x="6757687" y="2246915"/>
                </a:lnTo>
                <a:lnTo>
                  <a:pt x="3387091" y="2246915"/>
                </a:lnTo>
                <a:close/>
                <a:moveTo>
                  <a:pt x="0" y="0"/>
                </a:moveTo>
                <a:lnTo>
                  <a:pt x="3259142" y="0"/>
                </a:lnTo>
                <a:lnTo>
                  <a:pt x="3259142" y="2246915"/>
                </a:lnTo>
                <a:lnTo>
                  <a:pt x="0" y="2246915"/>
                </a:lnTo>
                <a:close/>
              </a:path>
            </a:pathLst>
          </a:custGeom>
        </p:spPr>
      </p:pic>
      <p:sp>
        <p:nvSpPr>
          <p:cNvPr id="11" name="文本框 10"/>
          <p:cNvSpPr txBox="1"/>
          <p:nvPr/>
        </p:nvSpPr>
        <p:spPr>
          <a:xfrm>
            <a:off x="7848600" y="3351657"/>
            <a:ext cx="4057650" cy="1754326"/>
          </a:xfrm>
          <a:prstGeom prst="rect">
            <a:avLst/>
          </a:prstGeom>
          <a:noFill/>
        </p:spPr>
        <p:txBody>
          <a:bodyPr wrap="square" rtlCol="0">
            <a:spAutoFit/>
          </a:bodyPr>
          <a:lstStyle/>
          <a:p>
            <a:pPr>
              <a:lnSpc>
                <a:spcPct val="150000"/>
              </a:lnSpc>
            </a:pPr>
            <a:r>
              <a:rPr lang="zh-CN" altLang="en-US" spc="1500" dirty="0">
                <a:solidFill>
                  <a:schemeClr val="bg1"/>
                </a:solidFill>
              </a:rPr>
              <a:t>我曾有个似梦非梦的</a:t>
            </a:r>
            <a:r>
              <a:rPr lang="zh-CN" altLang="en-US" spc="1500" dirty="0" smtClean="0">
                <a:solidFill>
                  <a:schemeClr val="bg1"/>
                </a:solidFill>
              </a:rPr>
              <a:t>梦境明亮</a:t>
            </a:r>
            <a:r>
              <a:rPr lang="zh-CN" altLang="en-US" spc="1500" dirty="0">
                <a:solidFill>
                  <a:schemeClr val="bg1"/>
                </a:solidFill>
              </a:rPr>
              <a:t>的太阳</a:t>
            </a:r>
            <a:r>
              <a:rPr lang="zh-CN" altLang="en-US" spc="1500" dirty="0" smtClean="0">
                <a:solidFill>
                  <a:schemeClr val="bg1"/>
                </a:solidFill>
              </a:rPr>
              <a:t>熄灭而星星在</a:t>
            </a:r>
            <a:r>
              <a:rPr lang="zh-CN" altLang="en-US" spc="1500" dirty="0">
                <a:solidFill>
                  <a:schemeClr val="bg1"/>
                </a:solidFill>
              </a:rPr>
              <a:t>黯淡的永恒虚空中失所</a:t>
            </a:r>
            <a:r>
              <a:rPr lang="zh-CN" altLang="en-US" spc="1500" dirty="0" smtClean="0">
                <a:solidFill>
                  <a:schemeClr val="bg1"/>
                </a:solidFill>
              </a:rPr>
              <a:t>流离无光</a:t>
            </a:r>
            <a:endParaRPr lang="zh-CN" altLang="en-US" spc="1500" dirty="0">
              <a:solidFill>
                <a:schemeClr val="bg1"/>
              </a:solidFill>
            </a:endParaRPr>
          </a:p>
        </p:txBody>
      </p:sp>
      <p:sp>
        <p:nvSpPr>
          <p:cNvPr id="12" name="矩形 11"/>
          <p:cNvSpPr/>
          <p:nvPr/>
        </p:nvSpPr>
        <p:spPr>
          <a:xfrm>
            <a:off x="7848600" y="1873047"/>
            <a:ext cx="6096000" cy="1292662"/>
          </a:xfrm>
          <a:prstGeom prst="rect">
            <a:avLst/>
          </a:prstGeom>
        </p:spPr>
        <p:txBody>
          <a:bodyPr>
            <a:spAutoFit/>
          </a:bodyPr>
          <a:lstStyle/>
          <a:p>
            <a:r>
              <a:rPr lang="zh-CN" altLang="en-US" dirty="0"/>
              <a:t/>
            </a:r>
            <a:br>
              <a:rPr lang="zh-CN" altLang="en-US" dirty="0"/>
            </a:br>
            <a:r>
              <a:rPr lang="zh-CN" altLang="en-US" sz="6000" spc="1500" dirty="0" smtClean="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爱是永恒</a:t>
            </a:r>
            <a:endParaRPr lang="zh-CN" altLang="en-US" sz="6000" spc="1500" dirty="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endParaRPr>
          </a:p>
        </p:txBody>
      </p:sp>
      <p:sp>
        <p:nvSpPr>
          <p:cNvPr id="13" name="矩形 12"/>
          <p:cNvSpPr/>
          <p:nvPr/>
        </p:nvSpPr>
        <p:spPr>
          <a:xfrm>
            <a:off x="10896600" y="452628"/>
            <a:ext cx="742950"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77999547"/>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t="11038"/>
          <a:stretch/>
        </p:blipFill>
        <p:spPr>
          <a:xfrm>
            <a:off x="0" y="0"/>
            <a:ext cx="12192000" cy="6858000"/>
          </a:xfrm>
          <a:prstGeom prst="rect">
            <a:avLst/>
          </a:prstGeom>
        </p:spPr>
      </p:pic>
      <p:sp>
        <p:nvSpPr>
          <p:cNvPr id="5" name="流程图: 过程 4"/>
          <p:cNvSpPr/>
          <p:nvPr/>
        </p:nvSpPr>
        <p:spPr>
          <a:xfrm>
            <a:off x="2743201" y="2085975"/>
            <a:ext cx="6705599" cy="2686050"/>
          </a:xfrm>
          <a:prstGeom prst="flowChartProcess">
            <a:avLst/>
          </a:prstGeom>
          <a:solidFill>
            <a:srgbClr val="B04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032330" y="3614128"/>
            <a:ext cx="6127340" cy="878189"/>
          </a:xfrm>
          <a:prstGeom prst="rect">
            <a:avLst/>
          </a:prstGeom>
        </p:spPr>
        <p:txBody>
          <a:bodyPr wrap="square">
            <a:spAutoFit/>
          </a:bodyPr>
          <a:lstStyle/>
          <a:p>
            <a:pPr algn="ctr">
              <a:lnSpc>
                <a:spcPct val="150000"/>
              </a:lnSpc>
            </a:pPr>
            <a:r>
              <a:rPr lang="en-US" altLang="zh-CN" spc="600" dirty="0" smtClean="0">
                <a:solidFill>
                  <a:schemeClr val="bg1"/>
                </a:solidFill>
                <a:latin typeface="Verdana" panose="020B0604030504040204" pitchFamily="34" charset="0"/>
              </a:rPr>
              <a:t>AND MORE THY BURIED LOVE ENDEARS THAN AUGHT. </a:t>
            </a:r>
            <a:endParaRPr lang="zh-CN" altLang="en-US" spc="600" dirty="0">
              <a:solidFill>
                <a:schemeClr val="bg1"/>
              </a:solidFill>
            </a:endParaRPr>
          </a:p>
        </p:txBody>
      </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30540" t="50604" r="32216" b="39883"/>
          <a:stretch/>
        </p:blipFill>
        <p:spPr>
          <a:xfrm>
            <a:off x="3825627" y="2695650"/>
            <a:ext cx="4540745" cy="733350"/>
          </a:xfrm>
          <a:custGeom>
            <a:avLst/>
            <a:gdLst/>
            <a:ahLst/>
            <a:cxnLst/>
            <a:rect l="l" t="t" r="r" b="b"/>
            <a:pathLst>
              <a:path w="4540745" h="733350">
                <a:moveTo>
                  <a:pt x="1631156" y="613916"/>
                </a:moveTo>
                <a:lnTo>
                  <a:pt x="1684734" y="661541"/>
                </a:lnTo>
                <a:cubicBezTo>
                  <a:pt x="1688702" y="665510"/>
                  <a:pt x="1688702" y="668486"/>
                  <a:pt x="1684734" y="670471"/>
                </a:cubicBezTo>
                <a:lnTo>
                  <a:pt x="1291828" y="682377"/>
                </a:lnTo>
                <a:cubicBezTo>
                  <a:pt x="1266031" y="682377"/>
                  <a:pt x="1240234" y="684361"/>
                  <a:pt x="1214437" y="688330"/>
                </a:cubicBezTo>
                <a:lnTo>
                  <a:pt x="1211460" y="688330"/>
                </a:lnTo>
                <a:lnTo>
                  <a:pt x="1187648" y="664518"/>
                </a:lnTo>
                <a:lnTo>
                  <a:pt x="1583531" y="655588"/>
                </a:lnTo>
                <a:close/>
                <a:moveTo>
                  <a:pt x="2312044" y="295424"/>
                </a:moveTo>
                <a:cubicBezTo>
                  <a:pt x="2312540" y="294432"/>
                  <a:pt x="2313781" y="294432"/>
                  <a:pt x="2315765" y="295424"/>
                </a:cubicBezTo>
                <a:cubicBezTo>
                  <a:pt x="2395140" y="331143"/>
                  <a:pt x="2434827" y="357932"/>
                  <a:pt x="2434827" y="375791"/>
                </a:cubicBezTo>
                <a:cubicBezTo>
                  <a:pt x="2438796" y="399604"/>
                  <a:pt x="2426890" y="420440"/>
                  <a:pt x="2399109" y="438299"/>
                </a:cubicBezTo>
                <a:cubicBezTo>
                  <a:pt x="2373312" y="446236"/>
                  <a:pt x="2359421" y="441275"/>
                  <a:pt x="2357437" y="423416"/>
                </a:cubicBezTo>
                <a:cubicBezTo>
                  <a:pt x="2355453" y="375791"/>
                  <a:pt x="2340570" y="335111"/>
                  <a:pt x="2312788" y="301377"/>
                </a:cubicBezTo>
                <a:cubicBezTo>
                  <a:pt x="2311796" y="298400"/>
                  <a:pt x="2311548" y="296416"/>
                  <a:pt x="2312044" y="295424"/>
                </a:cubicBezTo>
                <a:close/>
                <a:moveTo>
                  <a:pt x="4146723" y="285936"/>
                </a:moveTo>
                <a:cubicBezTo>
                  <a:pt x="4147467" y="285812"/>
                  <a:pt x="4148335" y="285998"/>
                  <a:pt x="4149328" y="286494"/>
                </a:cubicBezTo>
                <a:lnTo>
                  <a:pt x="4217789" y="304354"/>
                </a:lnTo>
                <a:cubicBezTo>
                  <a:pt x="4225726" y="306338"/>
                  <a:pt x="4228703" y="311299"/>
                  <a:pt x="4226718" y="319237"/>
                </a:cubicBezTo>
                <a:lnTo>
                  <a:pt x="4223742" y="396627"/>
                </a:lnTo>
                <a:lnTo>
                  <a:pt x="4414242" y="393650"/>
                </a:lnTo>
                <a:lnTo>
                  <a:pt x="4461867" y="346025"/>
                </a:lnTo>
                <a:lnTo>
                  <a:pt x="4521398" y="399604"/>
                </a:lnTo>
                <a:cubicBezTo>
                  <a:pt x="4525366" y="401588"/>
                  <a:pt x="4525366" y="403572"/>
                  <a:pt x="4521398" y="405557"/>
                </a:cubicBezTo>
                <a:lnTo>
                  <a:pt x="4253508" y="411510"/>
                </a:lnTo>
                <a:cubicBezTo>
                  <a:pt x="4285257" y="492869"/>
                  <a:pt x="4379515" y="556369"/>
                  <a:pt x="4536281" y="602010"/>
                </a:cubicBezTo>
                <a:cubicBezTo>
                  <a:pt x="4542234" y="605979"/>
                  <a:pt x="4542234" y="610940"/>
                  <a:pt x="4536281" y="616893"/>
                </a:cubicBezTo>
                <a:cubicBezTo>
                  <a:pt x="4498577" y="614908"/>
                  <a:pt x="4462859" y="634752"/>
                  <a:pt x="4429125" y="676424"/>
                </a:cubicBezTo>
                <a:cubicBezTo>
                  <a:pt x="4337843" y="624830"/>
                  <a:pt x="4276328" y="536525"/>
                  <a:pt x="4244578" y="411510"/>
                </a:cubicBezTo>
                <a:lnTo>
                  <a:pt x="4223742" y="411510"/>
                </a:lnTo>
                <a:lnTo>
                  <a:pt x="4220765" y="628799"/>
                </a:lnTo>
                <a:cubicBezTo>
                  <a:pt x="4214812" y="672455"/>
                  <a:pt x="4186038" y="706190"/>
                  <a:pt x="4134445" y="730002"/>
                </a:cubicBezTo>
                <a:cubicBezTo>
                  <a:pt x="4128492" y="731986"/>
                  <a:pt x="4125515" y="730002"/>
                  <a:pt x="4125515" y="724049"/>
                </a:cubicBezTo>
                <a:cubicBezTo>
                  <a:pt x="4125515" y="698252"/>
                  <a:pt x="4117577" y="679400"/>
                  <a:pt x="4101703" y="667494"/>
                </a:cubicBezTo>
                <a:cubicBezTo>
                  <a:pt x="4097734" y="665510"/>
                  <a:pt x="4095749" y="663525"/>
                  <a:pt x="4095749" y="661541"/>
                </a:cubicBezTo>
                <a:cubicBezTo>
                  <a:pt x="4095749" y="659557"/>
                  <a:pt x="4097734" y="658565"/>
                  <a:pt x="4101703" y="658565"/>
                </a:cubicBezTo>
                <a:cubicBezTo>
                  <a:pt x="4135437" y="658565"/>
                  <a:pt x="4151312" y="652611"/>
                  <a:pt x="4149328" y="640705"/>
                </a:cubicBezTo>
                <a:lnTo>
                  <a:pt x="4146351" y="485924"/>
                </a:lnTo>
                <a:cubicBezTo>
                  <a:pt x="4063007" y="561330"/>
                  <a:pt x="3950890" y="633760"/>
                  <a:pt x="3809999" y="703213"/>
                </a:cubicBezTo>
                <a:cubicBezTo>
                  <a:pt x="3804046" y="703213"/>
                  <a:pt x="3802062" y="699244"/>
                  <a:pt x="3804046" y="691307"/>
                </a:cubicBezTo>
                <a:cubicBezTo>
                  <a:pt x="3909218" y="635744"/>
                  <a:pt x="4015382" y="542479"/>
                  <a:pt x="4122538" y="411510"/>
                </a:cubicBezTo>
                <a:lnTo>
                  <a:pt x="3967757" y="414486"/>
                </a:lnTo>
                <a:cubicBezTo>
                  <a:pt x="3930054" y="416471"/>
                  <a:pt x="3899296" y="419447"/>
                  <a:pt x="3875484" y="423416"/>
                </a:cubicBezTo>
                <a:lnTo>
                  <a:pt x="3851671" y="399604"/>
                </a:lnTo>
                <a:lnTo>
                  <a:pt x="4146351" y="396627"/>
                </a:lnTo>
                <a:lnTo>
                  <a:pt x="4143374" y="295424"/>
                </a:lnTo>
                <a:cubicBezTo>
                  <a:pt x="4143374" y="289471"/>
                  <a:pt x="4144491" y="286308"/>
                  <a:pt x="4146723" y="285936"/>
                </a:cubicBezTo>
                <a:close/>
                <a:moveTo>
                  <a:pt x="267890" y="271611"/>
                </a:moveTo>
                <a:lnTo>
                  <a:pt x="327421" y="304354"/>
                </a:lnTo>
                <a:cubicBezTo>
                  <a:pt x="333375" y="306338"/>
                  <a:pt x="334367" y="309314"/>
                  <a:pt x="330398" y="313283"/>
                </a:cubicBezTo>
                <a:lnTo>
                  <a:pt x="312539" y="337096"/>
                </a:lnTo>
                <a:cubicBezTo>
                  <a:pt x="280789" y="476002"/>
                  <a:pt x="178593" y="599033"/>
                  <a:pt x="5953" y="706190"/>
                </a:cubicBezTo>
                <a:cubicBezTo>
                  <a:pt x="1984" y="708174"/>
                  <a:pt x="0" y="708174"/>
                  <a:pt x="0" y="706190"/>
                </a:cubicBezTo>
                <a:cubicBezTo>
                  <a:pt x="0" y="702221"/>
                  <a:pt x="992" y="699244"/>
                  <a:pt x="2976" y="697260"/>
                </a:cubicBezTo>
                <a:cubicBezTo>
                  <a:pt x="131960" y="602010"/>
                  <a:pt x="211336" y="478979"/>
                  <a:pt x="241101" y="328166"/>
                </a:cubicBezTo>
                <a:lnTo>
                  <a:pt x="163711" y="331143"/>
                </a:lnTo>
                <a:cubicBezTo>
                  <a:pt x="137914" y="331143"/>
                  <a:pt x="114101" y="333127"/>
                  <a:pt x="92273" y="337096"/>
                </a:cubicBezTo>
                <a:lnTo>
                  <a:pt x="71437" y="316260"/>
                </a:lnTo>
                <a:lnTo>
                  <a:pt x="241101" y="310307"/>
                </a:lnTo>
                <a:close/>
                <a:moveTo>
                  <a:pt x="1497210" y="218033"/>
                </a:moveTo>
                <a:lnTo>
                  <a:pt x="1339453" y="223986"/>
                </a:lnTo>
                <a:lnTo>
                  <a:pt x="1339453" y="349002"/>
                </a:lnTo>
                <a:lnTo>
                  <a:pt x="1464468" y="343049"/>
                </a:lnTo>
                <a:cubicBezTo>
                  <a:pt x="1470421" y="343049"/>
                  <a:pt x="1473398" y="346025"/>
                  <a:pt x="1473398" y="351979"/>
                </a:cubicBezTo>
                <a:cubicBezTo>
                  <a:pt x="1473398" y="357932"/>
                  <a:pt x="1470421" y="360908"/>
                  <a:pt x="1464468" y="360908"/>
                </a:cubicBezTo>
                <a:lnTo>
                  <a:pt x="1339453" y="363885"/>
                </a:lnTo>
                <a:lnTo>
                  <a:pt x="1339453" y="515690"/>
                </a:lnTo>
                <a:lnTo>
                  <a:pt x="1494234" y="506760"/>
                </a:lnTo>
                <a:cubicBezTo>
                  <a:pt x="1494234" y="504775"/>
                  <a:pt x="1494234" y="503783"/>
                  <a:pt x="1494234" y="503783"/>
                </a:cubicBezTo>
                <a:close/>
                <a:moveTo>
                  <a:pt x="3271614" y="216173"/>
                </a:moveTo>
                <a:cubicBezTo>
                  <a:pt x="3272358" y="216421"/>
                  <a:pt x="3273226" y="217041"/>
                  <a:pt x="3274218" y="218033"/>
                </a:cubicBezTo>
                <a:lnTo>
                  <a:pt x="3348632" y="250775"/>
                </a:lnTo>
                <a:cubicBezTo>
                  <a:pt x="3352601" y="252760"/>
                  <a:pt x="3352601" y="256729"/>
                  <a:pt x="3348632" y="262682"/>
                </a:cubicBezTo>
                <a:lnTo>
                  <a:pt x="3339702" y="277565"/>
                </a:lnTo>
                <a:lnTo>
                  <a:pt x="3327796" y="399604"/>
                </a:lnTo>
                <a:cubicBezTo>
                  <a:pt x="3381374" y="359916"/>
                  <a:pt x="3427015" y="317252"/>
                  <a:pt x="3464718" y="271611"/>
                </a:cubicBezTo>
                <a:lnTo>
                  <a:pt x="3518296" y="316260"/>
                </a:lnTo>
                <a:cubicBezTo>
                  <a:pt x="3520281" y="316260"/>
                  <a:pt x="3522265" y="317252"/>
                  <a:pt x="3524249" y="319237"/>
                </a:cubicBezTo>
                <a:cubicBezTo>
                  <a:pt x="3522265" y="321221"/>
                  <a:pt x="3520281" y="323205"/>
                  <a:pt x="3518296" y="325190"/>
                </a:cubicBezTo>
                <a:lnTo>
                  <a:pt x="3503413" y="331143"/>
                </a:lnTo>
                <a:cubicBezTo>
                  <a:pt x="3449835" y="368846"/>
                  <a:pt x="3390304" y="405557"/>
                  <a:pt x="3324820" y="441275"/>
                </a:cubicBezTo>
                <a:lnTo>
                  <a:pt x="3309937" y="587127"/>
                </a:lnTo>
                <a:cubicBezTo>
                  <a:pt x="3305968" y="614908"/>
                  <a:pt x="3319859" y="628799"/>
                  <a:pt x="3351609" y="628799"/>
                </a:cubicBezTo>
                <a:cubicBezTo>
                  <a:pt x="3391296" y="630783"/>
                  <a:pt x="3434952" y="624830"/>
                  <a:pt x="3482577" y="610940"/>
                </a:cubicBezTo>
                <a:cubicBezTo>
                  <a:pt x="3510359" y="604986"/>
                  <a:pt x="3532187" y="581174"/>
                  <a:pt x="3548062" y="539502"/>
                </a:cubicBezTo>
                <a:cubicBezTo>
                  <a:pt x="3550046" y="535533"/>
                  <a:pt x="3552031" y="533549"/>
                  <a:pt x="3554015" y="533549"/>
                </a:cubicBezTo>
                <a:cubicBezTo>
                  <a:pt x="3555999" y="533549"/>
                  <a:pt x="3556992" y="535533"/>
                  <a:pt x="3556992" y="539502"/>
                </a:cubicBezTo>
                <a:cubicBezTo>
                  <a:pt x="3551038" y="577205"/>
                  <a:pt x="3555007" y="603002"/>
                  <a:pt x="3568898" y="616893"/>
                </a:cubicBezTo>
                <a:cubicBezTo>
                  <a:pt x="3598663" y="644674"/>
                  <a:pt x="3594695" y="667494"/>
                  <a:pt x="3556992" y="685354"/>
                </a:cubicBezTo>
                <a:cubicBezTo>
                  <a:pt x="3507382" y="703213"/>
                  <a:pt x="3439913" y="707182"/>
                  <a:pt x="3354585" y="697260"/>
                </a:cubicBezTo>
                <a:cubicBezTo>
                  <a:pt x="3293069" y="689322"/>
                  <a:pt x="3263304" y="648643"/>
                  <a:pt x="3265288" y="575221"/>
                </a:cubicBezTo>
                <a:lnTo>
                  <a:pt x="3268265" y="468065"/>
                </a:lnTo>
                <a:cubicBezTo>
                  <a:pt x="3258343" y="472033"/>
                  <a:pt x="3243460" y="478979"/>
                  <a:pt x="3223616" y="488900"/>
                </a:cubicBezTo>
                <a:cubicBezTo>
                  <a:pt x="3199804" y="500807"/>
                  <a:pt x="3181945" y="509736"/>
                  <a:pt x="3170038" y="515690"/>
                </a:cubicBezTo>
                <a:cubicBezTo>
                  <a:pt x="3166070" y="517674"/>
                  <a:pt x="3163093" y="517674"/>
                  <a:pt x="3161109" y="515690"/>
                </a:cubicBezTo>
                <a:cubicBezTo>
                  <a:pt x="3161109" y="513705"/>
                  <a:pt x="3162101" y="510729"/>
                  <a:pt x="3164085" y="506760"/>
                </a:cubicBezTo>
                <a:cubicBezTo>
                  <a:pt x="3205757" y="482947"/>
                  <a:pt x="3240484" y="461119"/>
                  <a:pt x="3268265" y="441275"/>
                </a:cubicBezTo>
                <a:lnTo>
                  <a:pt x="3274218" y="331143"/>
                </a:lnTo>
                <a:cubicBezTo>
                  <a:pt x="3274218" y="317252"/>
                  <a:pt x="3273226" y="299393"/>
                  <a:pt x="3271241" y="277565"/>
                </a:cubicBezTo>
                <a:cubicBezTo>
                  <a:pt x="3271241" y="247799"/>
                  <a:pt x="3270249" y="229940"/>
                  <a:pt x="3268265" y="223986"/>
                </a:cubicBezTo>
                <a:cubicBezTo>
                  <a:pt x="3268265" y="218033"/>
                  <a:pt x="3269381" y="215429"/>
                  <a:pt x="3271614" y="216173"/>
                </a:cubicBezTo>
                <a:close/>
                <a:moveTo>
                  <a:pt x="3131343" y="197198"/>
                </a:moveTo>
                <a:lnTo>
                  <a:pt x="3199804" y="235893"/>
                </a:lnTo>
                <a:cubicBezTo>
                  <a:pt x="3203773" y="237877"/>
                  <a:pt x="3203773" y="241846"/>
                  <a:pt x="3199804" y="247799"/>
                </a:cubicBezTo>
                <a:lnTo>
                  <a:pt x="3187898" y="259705"/>
                </a:lnTo>
                <a:cubicBezTo>
                  <a:pt x="3166070" y="289471"/>
                  <a:pt x="3141265" y="321221"/>
                  <a:pt x="3113484" y="354955"/>
                </a:cubicBezTo>
                <a:lnTo>
                  <a:pt x="3113484" y="643682"/>
                </a:lnTo>
                <a:cubicBezTo>
                  <a:pt x="3109515" y="675432"/>
                  <a:pt x="3094632" y="704205"/>
                  <a:pt x="3068836" y="730002"/>
                </a:cubicBezTo>
                <a:cubicBezTo>
                  <a:pt x="3060898" y="735955"/>
                  <a:pt x="3054945" y="733971"/>
                  <a:pt x="3050976" y="724049"/>
                </a:cubicBezTo>
                <a:lnTo>
                  <a:pt x="3056929" y="578197"/>
                </a:lnTo>
                <a:lnTo>
                  <a:pt x="3056929" y="411510"/>
                </a:lnTo>
                <a:cubicBezTo>
                  <a:pt x="3003351" y="463104"/>
                  <a:pt x="2943820" y="514697"/>
                  <a:pt x="2878335" y="566291"/>
                </a:cubicBezTo>
                <a:cubicBezTo>
                  <a:pt x="2874367" y="568275"/>
                  <a:pt x="2871390" y="567283"/>
                  <a:pt x="2869406" y="563315"/>
                </a:cubicBezTo>
                <a:cubicBezTo>
                  <a:pt x="2867421" y="561330"/>
                  <a:pt x="2867421" y="559346"/>
                  <a:pt x="2869406" y="557361"/>
                </a:cubicBezTo>
                <a:cubicBezTo>
                  <a:pt x="2972593" y="470049"/>
                  <a:pt x="3059906" y="349994"/>
                  <a:pt x="3131343" y="197198"/>
                </a:cubicBezTo>
                <a:close/>
                <a:moveTo>
                  <a:pt x="1180951" y="192360"/>
                </a:moveTo>
                <a:cubicBezTo>
                  <a:pt x="1181943" y="192608"/>
                  <a:pt x="1183184" y="193229"/>
                  <a:pt x="1184671" y="194221"/>
                </a:cubicBezTo>
                <a:cubicBezTo>
                  <a:pt x="1216421" y="210096"/>
                  <a:pt x="1234281" y="225971"/>
                  <a:pt x="1238249" y="241846"/>
                </a:cubicBezTo>
                <a:cubicBezTo>
                  <a:pt x="1238249" y="249783"/>
                  <a:pt x="1230312" y="260697"/>
                  <a:pt x="1214437" y="274588"/>
                </a:cubicBezTo>
                <a:cubicBezTo>
                  <a:pt x="1208484" y="278557"/>
                  <a:pt x="1203523" y="277565"/>
                  <a:pt x="1199554" y="271611"/>
                </a:cubicBezTo>
                <a:cubicBezTo>
                  <a:pt x="1187648" y="243830"/>
                  <a:pt x="1180703" y="220018"/>
                  <a:pt x="1178718" y="200174"/>
                </a:cubicBezTo>
                <a:cubicBezTo>
                  <a:pt x="1177230" y="194221"/>
                  <a:pt x="1177975" y="191616"/>
                  <a:pt x="1180951" y="192360"/>
                </a:cubicBezTo>
                <a:close/>
                <a:moveTo>
                  <a:pt x="616148" y="191244"/>
                </a:moveTo>
                <a:lnTo>
                  <a:pt x="678656" y="247799"/>
                </a:lnTo>
                <a:cubicBezTo>
                  <a:pt x="682624" y="253752"/>
                  <a:pt x="681632" y="256729"/>
                  <a:pt x="675679" y="256729"/>
                </a:cubicBezTo>
                <a:cubicBezTo>
                  <a:pt x="643929" y="268635"/>
                  <a:pt x="581421" y="302369"/>
                  <a:pt x="488156" y="357932"/>
                </a:cubicBezTo>
                <a:cubicBezTo>
                  <a:pt x="519906" y="455166"/>
                  <a:pt x="601265" y="541486"/>
                  <a:pt x="732234" y="616893"/>
                </a:cubicBezTo>
                <a:cubicBezTo>
                  <a:pt x="738187" y="620861"/>
                  <a:pt x="737195" y="624830"/>
                  <a:pt x="729257" y="628799"/>
                </a:cubicBezTo>
                <a:cubicBezTo>
                  <a:pt x="701476" y="626815"/>
                  <a:pt x="667742" y="638721"/>
                  <a:pt x="628054" y="664518"/>
                </a:cubicBezTo>
                <a:cubicBezTo>
                  <a:pt x="522882" y="583158"/>
                  <a:pt x="466328" y="454174"/>
                  <a:pt x="458390" y="277565"/>
                </a:cubicBezTo>
                <a:lnTo>
                  <a:pt x="467320" y="274588"/>
                </a:lnTo>
                <a:cubicBezTo>
                  <a:pt x="469304" y="278557"/>
                  <a:pt x="470296" y="285502"/>
                  <a:pt x="470296" y="295424"/>
                </a:cubicBezTo>
                <a:cubicBezTo>
                  <a:pt x="476249" y="319237"/>
                  <a:pt x="481210" y="336104"/>
                  <a:pt x="485179" y="346025"/>
                </a:cubicBezTo>
                <a:cubicBezTo>
                  <a:pt x="552648" y="276573"/>
                  <a:pt x="596304" y="224979"/>
                  <a:pt x="616148" y="191244"/>
                </a:cubicBezTo>
                <a:close/>
                <a:moveTo>
                  <a:pt x="1067841" y="188268"/>
                </a:moveTo>
                <a:cubicBezTo>
                  <a:pt x="1069330" y="188268"/>
                  <a:pt x="1070570" y="189260"/>
                  <a:pt x="1071562" y="191244"/>
                </a:cubicBezTo>
                <a:cubicBezTo>
                  <a:pt x="1081484" y="252760"/>
                  <a:pt x="1076523" y="304354"/>
                  <a:pt x="1056679" y="346025"/>
                </a:cubicBezTo>
                <a:cubicBezTo>
                  <a:pt x="1040804" y="373807"/>
                  <a:pt x="1015007" y="386705"/>
                  <a:pt x="979289" y="384721"/>
                </a:cubicBezTo>
                <a:cubicBezTo>
                  <a:pt x="965398" y="368846"/>
                  <a:pt x="965398" y="353963"/>
                  <a:pt x="979289" y="340072"/>
                </a:cubicBezTo>
                <a:cubicBezTo>
                  <a:pt x="1022945" y="320229"/>
                  <a:pt x="1050726" y="270619"/>
                  <a:pt x="1062632" y="191244"/>
                </a:cubicBezTo>
                <a:cubicBezTo>
                  <a:pt x="1064617" y="189260"/>
                  <a:pt x="1066353" y="188268"/>
                  <a:pt x="1067841" y="188268"/>
                </a:cubicBezTo>
                <a:close/>
                <a:moveTo>
                  <a:pt x="2149078" y="176361"/>
                </a:moveTo>
                <a:lnTo>
                  <a:pt x="2035968" y="179338"/>
                </a:lnTo>
                <a:lnTo>
                  <a:pt x="2032991" y="346025"/>
                </a:lnTo>
                <a:lnTo>
                  <a:pt x="2122288" y="343049"/>
                </a:lnTo>
                <a:cubicBezTo>
                  <a:pt x="2126257" y="341065"/>
                  <a:pt x="2128241" y="343049"/>
                  <a:pt x="2128241" y="349002"/>
                </a:cubicBezTo>
                <a:cubicBezTo>
                  <a:pt x="2128241" y="354955"/>
                  <a:pt x="2126257" y="357932"/>
                  <a:pt x="2122288" y="357932"/>
                </a:cubicBezTo>
                <a:lnTo>
                  <a:pt x="2032991" y="360908"/>
                </a:lnTo>
                <a:lnTo>
                  <a:pt x="2030015" y="569268"/>
                </a:lnTo>
                <a:lnTo>
                  <a:pt x="2143125" y="569268"/>
                </a:lnTo>
                <a:close/>
                <a:moveTo>
                  <a:pt x="1526976" y="161479"/>
                </a:moveTo>
                <a:lnTo>
                  <a:pt x="1592460" y="203151"/>
                </a:lnTo>
                <a:cubicBezTo>
                  <a:pt x="1596429" y="205135"/>
                  <a:pt x="1596429" y="208111"/>
                  <a:pt x="1592460" y="212080"/>
                </a:cubicBezTo>
                <a:cubicBezTo>
                  <a:pt x="1594445" y="212080"/>
                  <a:pt x="1594445" y="213072"/>
                  <a:pt x="1592460" y="215057"/>
                </a:cubicBezTo>
                <a:lnTo>
                  <a:pt x="1574601" y="241846"/>
                </a:lnTo>
                <a:lnTo>
                  <a:pt x="1574601" y="462111"/>
                </a:lnTo>
                <a:cubicBezTo>
                  <a:pt x="1576585" y="513705"/>
                  <a:pt x="1557734" y="557361"/>
                  <a:pt x="1518046" y="593080"/>
                </a:cubicBezTo>
                <a:cubicBezTo>
                  <a:pt x="1506140" y="599033"/>
                  <a:pt x="1499195" y="597049"/>
                  <a:pt x="1497210" y="587127"/>
                </a:cubicBezTo>
                <a:cubicBezTo>
                  <a:pt x="1491257" y="565299"/>
                  <a:pt x="1483320" y="544463"/>
                  <a:pt x="1473398" y="524619"/>
                </a:cubicBezTo>
                <a:lnTo>
                  <a:pt x="1339453" y="530572"/>
                </a:lnTo>
                <a:cubicBezTo>
                  <a:pt x="1333499" y="554385"/>
                  <a:pt x="1321593" y="577205"/>
                  <a:pt x="1303734" y="599033"/>
                </a:cubicBezTo>
                <a:cubicBezTo>
                  <a:pt x="1291828" y="608955"/>
                  <a:pt x="1282898" y="608955"/>
                  <a:pt x="1276945" y="599033"/>
                </a:cubicBezTo>
                <a:lnTo>
                  <a:pt x="1279921" y="295424"/>
                </a:lnTo>
                <a:lnTo>
                  <a:pt x="1273968" y="179338"/>
                </a:lnTo>
                <a:cubicBezTo>
                  <a:pt x="1273968" y="169416"/>
                  <a:pt x="1277937" y="166440"/>
                  <a:pt x="1285874" y="170408"/>
                </a:cubicBezTo>
                <a:lnTo>
                  <a:pt x="1339453" y="209104"/>
                </a:lnTo>
                <a:lnTo>
                  <a:pt x="1494234" y="203151"/>
                </a:lnTo>
                <a:close/>
                <a:moveTo>
                  <a:pt x="398859" y="146596"/>
                </a:moveTo>
                <a:lnTo>
                  <a:pt x="464343" y="194221"/>
                </a:lnTo>
                <a:cubicBezTo>
                  <a:pt x="468312" y="196205"/>
                  <a:pt x="467320" y="199182"/>
                  <a:pt x="461367" y="203151"/>
                </a:cubicBezTo>
                <a:lnTo>
                  <a:pt x="440531" y="232916"/>
                </a:lnTo>
                <a:lnTo>
                  <a:pt x="434578" y="515690"/>
                </a:lnTo>
                <a:lnTo>
                  <a:pt x="437554" y="607963"/>
                </a:lnTo>
                <a:cubicBezTo>
                  <a:pt x="429617" y="661541"/>
                  <a:pt x="393898" y="702221"/>
                  <a:pt x="330398" y="730002"/>
                </a:cubicBezTo>
                <a:cubicBezTo>
                  <a:pt x="324445" y="731986"/>
                  <a:pt x="320476" y="730002"/>
                  <a:pt x="318492" y="724049"/>
                </a:cubicBezTo>
                <a:cubicBezTo>
                  <a:pt x="320476" y="688330"/>
                  <a:pt x="311546" y="666502"/>
                  <a:pt x="291703" y="658565"/>
                </a:cubicBezTo>
                <a:cubicBezTo>
                  <a:pt x="287734" y="656580"/>
                  <a:pt x="286742" y="653604"/>
                  <a:pt x="288726" y="649635"/>
                </a:cubicBezTo>
                <a:cubicBezTo>
                  <a:pt x="288726" y="647650"/>
                  <a:pt x="290711" y="646658"/>
                  <a:pt x="294679" y="646658"/>
                </a:cubicBezTo>
                <a:cubicBezTo>
                  <a:pt x="344289" y="656580"/>
                  <a:pt x="366117" y="642690"/>
                  <a:pt x="360164" y="604986"/>
                </a:cubicBezTo>
                <a:lnTo>
                  <a:pt x="366117" y="203151"/>
                </a:lnTo>
                <a:lnTo>
                  <a:pt x="253007" y="206127"/>
                </a:lnTo>
                <a:cubicBezTo>
                  <a:pt x="235148" y="206127"/>
                  <a:pt x="215304" y="208111"/>
                  <a:pt x="193476" y="212080"/>
                </a:cubicBezTo>
                <a:lnTo>
                  <a:pt x="166687" y="191244"/>
                </a:lnTo>
                <a:lnTo>
                  <a:pt x="363140" y="185291"/>
                </a:lnTo>
                <a:close/>
                <a:moveTo>
                  <a:pt x="1595437" y="21580"/>
                </a:moveTo>
                <a:lnTo>
                  <a:pt x="1654968" y="75158"/>
                </a:lnTo>
                <a:cubicBezTo>
                  <a:pt x="1656953" y="79127"/>
                  <a:pt x="1655960" y="81112"/>
                  <a:pt x="1651992" y="81112"/>
                </a:cubicBezTo>
                <a:lnTo>
                  <a:pt x="1327546" y="93018"/>
                </a:lnTo>
                <a:cubicBezTo>
                  <a:pt x="1295796" y="93018"/>
                  <a:pt x="1267023" y="95002"/>
                  <a:pt x="1241226" y="98971"/>
                </a:cubicBezTo>
                <a:lnTo>
                  <a:pt x="1220390" y="78135"/>
                </a:lnTo>
                <a:lnTo>
                  <a:pt x="1553765" y="69205"/>
                </a:lnTo>
                <a:close/>
                <a:moveTo>
                  <a:pt x="4065984" y="12651"/>
                </a:moveTo>
                <a:lnTo>
                  <a:pt x="4143374" y="60275"/>
                </a:lnTo>
                <a:lnTo>
                  <a:pt x="4259461" y="54322"/>
                </a:lnTo>
                <a:lnTo>
                  <a:pt x="4289226" y="15627"/>
                </a:lnTo>
                <a:lnTo>
                  <a:pt x="4357687" y="51346"/>
                </a:lnTo>
                <a:cubicBezTo>
                  <a:pt x="4363640" y="51346"/>
                  <a:pt x="4364632" y="53330"/>
                  <a:pt x="4360664" y="57299"/>
                </a:cubicBezTo>
                <a:lnTo>
                  <a:pt x="4339828" y="84088"/>
                </a:lnTo>
                <a:lnTo>
                  <a:pt x="4310062" y="223986"/>
                </a:lnTo>
                <a:cubicBezTo>
                  <a:pt x="4306093" y="243830"/>
                  <a:pt x="4315023" y="251768"/>
                  <a:pt x="4336851" y="247799"/>
                </a:cubicBezTo>
                <a:cubicBezTo>
                  <a:pt x="4378523" y="249783"/>
                  <a:pt x="4403327" y="239862"/>
                  <a:pt x="4411265" y="218033"/>
                </a:cubicBezTo>
                <a:cubicBezTo>
                  <a:pt x="4415234" y="214065"/>
                  <a:pt x="4418210" y="214065"/>
                  <a:pt x="4420195" y="218033"/>
                </a:cubicBezTo>
                <a:cubicBezTo>
                  <a:pt x="4424163" y="235893"/>
                  <a:pt x="4442023" y="249783"/>
                  <a:pt x="4473773" y="259705"/>
                </a:cubicBezTo>
                <a:cubicBezTo>
                  <a:pt x="4487664" y="269627"/>
                  <a:pt x="4485679" y="281533"/>
                  <a:pt x="4467820" y="295424"/>
                </a:cubicBezTo>
                <a:cubicBezTo>
                  <a:pt x="4436070" y="309314"/>
                  <a:pt x="4390429" y="314275"/>
                  <a:pt x="4330898" y="310307"/>
                </a:cubicBezTo>
                <a:cubicBezTo>
                  <a:pt x="4283273" y="306338"/>
                  <a:pt x="4258468" y="281533"/>
                  <a:pt x="4256484" y="235893"/>
                </a:cubicBezTo>
                <a:lnTo>
                  <a:pt x="4262437" y="72182"/>
                </a:lnTo>
                <a:lnTo>
                  <a:pt x="4146351" y="78135"/>
                </a:lnTo>
                <a:cubicBezTo>
                  <a:pt x="4148335" y="199182"/>
                  <a:pt x="4063999" y="297408"/>
                  <a:pt x="3893343" y="372815"/>
                </a:cubicBezTo>
                <a:cubicBezTo>
                  <a:pt x="3891359" y="374799"/>
                  <a:pt x="3889374" y="374799"/>
                  <a:pt x="3887390" y="372815"/>
                </a:cubicBezTo>
                <a:cubicBezTo>
                  <a:pt x="3885406" y="370830"/>
                  <a:pt x="3885406" y="367854"/>
                  <a:pt x="3887390" y="363885"/>
                </a:cubicBezTo>
                <a:cubicBezTo>
                  <a:pt x="4000499" y="304354"/>
                  <a:pt x="4061023" y="222994"/>
                  <a:pt x="4068960" y="119807"/>
                </a:cubicBezTo>
                <a:close/>
                <a:moveTo>
                  <a:pt x="3104554" y="9674"/>
                </a:moveTo>
                <a:lnTo>
                  <a:pt x="3181945" y="36463"/>
                </a:lnTo>
                <a:cubicBezTo>
                  <a:pt x="3183929" y="36463"/>
                  <a:pt x="3184921" y="38448"/>
                  <a:pt x="3184921" y="42416"/>
                </a:cubicBezTo>
                <a:lnTo>
                  <a:pt x="3173015" y="54322"/>
                </a:lnTo>
                <a:lnTo>
                  <a:pt x="3170038" y="110877"/>
                </a:lnTo>
                <a:lnTo>
                  <a:pt x="3295054" y="110877"/>
                </a:lnTo>
                <a:lnTo>
                  <a:pt x="3301007" y="9674"/>
                </a:lnTo>
                <a:lnTo>
                  <a:pt x="3384351" y="33486"/>
                </a:lnTo>
                <a:cubicBezTo>
                  <a:pt x="3390304" y="33486"/>
                  <a:pt x="3391296" y="35471"/>
                  <a:pt x="3387327" y="39440"/>
                </a:cubicBezTo>
                <a:lnTo>
                  <a:pt x="3372445" y="54322"/>
                </a:lnTo>
                <a:lnTo>
                  <a:pt x="3360538" y="107900"/>
                </a:lnTo>
                <a:lnTo>
                  <a:pt x="3458765" y="107900"/>
                </a:lnTo>
                <a:lnTo>
                  <a:pt x="3500437" y="63252"/>
                </a:lnTo>
                <a:lnTo>
                  <a:pt x="3554015" y="113854"/>
                </a:lnTo>
                <a:cubicBezTo>
                  <a:pt x="3557984" y="119807"/>
                  <a:pt x="3556992" y="122783"/>
                  <a:pt x="3551038" y="122783"/>
                </a:cubicBezTo>
                <a:lnTo>
                  <a:pt x="3354585" y="125760"/>
                </a:lnTo>
                <a:lnTo>
                  <a:pt x="3345656" y="167432"/>
                </a:lnTo>
                <a:cubicBezTo>
                  <a:pt x="3333749" y="187275"/>
                  <a:pt x="3319859" y="199182"/>
                  <a:pt x="3303984" y="203151"/>
                </a:cubicBezTo>
                <a:cubicBezTo>
                  <a:pt x="3298031" y="201166"/>
                  <a:pt x="3295054" y="197198"/>
                  <a:pt x="3295054" y="191244"/>
                </a:cubicBezTo>
                <a:lnTo>
                  <a:pt x="3295054" y="128737"/>
                </a:lnTo>
                <a:lnTo>
                  <a:pt x="3167062" y="128737"/>
                </a:lnTo>
                <a:lnTo>
                  <a:pt x="3167062" y="146596"/>
                </a:lnTo>
                <a:cubicBezTo>
                  <a:pt x="3151187" y="172393"/>
                  <a:pt x="3135312" y="189260"/>
                  <a:pt x="3119437" y="197198"/>
                </a:cubicBezTo>
                <a:cubicBezTo>
                  <a:pt x="3111499" y="199182"/>
                  <a:pt x="3106538" y="197198"/>
                  <a:pt x="3104554" y="191244"/>
                </a:cubicBezTo>
                <a:lnTo>
                  <a:pt x="3104554" y="131713"/>
                </a:lnTo>
                <a:lnTo>
                  <a:pt x="3012281" y="134690"/>
                </a:lnTo>
                <a:cubicBezTo>
                  <a:pt x="2976562" y="136674"/>
                  <a:pt x="2949773" y="139650"/>
                  <a:pt x="2931913" y="143619"/>
                </a:cubicBezTo>
                <a:lnTo>
                  <a:pt x="2905125" y="116830"/>
                </a:lnTo>
                <a:lnTo>
                  <a:pt x="3104554" y="113854"/>
                </a:lnTo>
                <a:close/>
                <a:moveTo>
                  <a:pt x="2134195" y="6698"/>
                </a:moveTo>
                <a:lnTo>
                  <a:pt x="2184796" y="60275"/>
                </a:lnTo>
                <a:cubicBezTo>
                  <a:pt x="2184796" y="64244"/>
                  <a:pt x="2183804" y="66229"/>
                  <a:pt x="2181820" y="66229"/>
                </a:cubicBezTo>
                <a:lnTo>
                  <a:pt x="2158007" y="75158"/>
                </a:lnTo>
                <a:cubicBezTo>
                  <a:pt x="2114351" y="102939"/>
                  <a:pt x="2072679" y="126752"/>
                  <a:pt x="2032991" y="146596"/>
                </a:cubicBezTo>
                <a:lnTo>
                  <a:pt x="2038945" y="152549"/>
                </a:lnTo>
                <a:lnTo>
                  <a:pt x="2038945" y="161479"/>
                </a:lnTo>
                <a:lnTo>
                  <a:pt x="2143125" y="158502"/>
                </a:lnTo>
                <a:lnTo>
                  <a:pt x="2172890" y="125760"/>
                </a:lnTo>
                <a:lnTo>
                  <a:pt x="2238374" y="167432"/>
                </a:lnTo>
                <a:cubicBezTo>
                  <a:pt x="2242343" y="169416"/>
                  <a:pt x="2244327" y="170408"/>
                  <a:pt x="2244327" y="170408"/>
                </a:cubicBezTo>
                <a:cubicBezTo>
                  <a:pt x="2244327" y="170408"/>
                  <a:pt x="2242343" y="172393"/>
                  <a:pt x="2238374" y="176361"/>
                </a:cubicBezTo>
                <a:lnTo>
                  <a:pt x="2217538" y="203151"/>
                </a:lnTo>
                <a:lnTo>
                  <a:pt x="2217538" y="307330"/>
                </a:lnTo>
                <a:cubicBezTo>
                  <a:pt x="2273101" y="233908"/>
                  <a:pt x="2317749" y="133697"/>
                  <a:pt x="2351484" y="6698"/>
                </a:cubicBezTo>
                <a:lnTo>
                  <a:pt x="2416968" y="45393"/>
                </a:lnTo>
                <a:cubicBezTo>
                  <a:pt x="2418953" y="45393"/>
                  <a:pt x="2420937" y="46385"/>
                  <a:pt x="2422921" y="48369"/>
                </a:cubicBezTo>
                <a:cubicBezTo>
                  <a:pt x="2420937" y="50354"/>
                  <a:pt x="2418953" y="52338"/>
                  <a:pt x="2416968" y="54322"/>
                </a:cubicBezTo>
                <a:lnTo>
                  <a:pt x="2405062" y="66229"/>
                </a:lnTo>
                <a:cubicBezTo>
                  <a:pt x="2391171" y="97979"/>
                  <a:pt x="2375296" y="125760"/>
                  <a:pt x="2357437" y="149572"/>
                </a:cubicBezTo>
                <a:lnTo>
                  <a:pt x="2491382" y="143619"/>
                </a:lnTo>
                <a:lnTo>
                  <a:pt x="2524124" y="101947"/>
                </a:lnTo>
                <a:lnTo>
                  <a:pt x="2592586" y="146596"/>
                </a:lnTo>
                <a:cubicBezTo>
                  <a:pt x="2596554" y="148580"/>
                  <a:pt x="2596554" y="151557"/>
                  <a:pt x="2592586" y="155525"/>
                </a:cubicBezTo>
                <a:lnTo>
                  <a:pt x="2568773" y="188268"/>
                </a:lnTo>
                <a:lnTo>
                  <a:pt x="2562820" y="447229"/>
                </a:lnTo>
                <a:lnTo>
                  <a:pt x="2565796" y="542479"/>
                </a:lnTo>
                <a:cubicBezTo>
                  <a:pt x="2559843" y="627807"/>
                  <a:pt x="2516187" y="688330"/>
                  <a:pt x="2434827" y="724049"/>
                </a:cubicBezTo>
                <a:cubicBezTo>
                  <a:pt x="2426890" y="726033"/>
                  <a:pt x="2423914" y="723057"/>
                  <a:pt x="2425898" y="715119"/>
                </a:cubicBezTo>
                <a:cubicBezTo>
                  <a:pt x="2431851" y="681385"/>
                  <a:pt x="2424906" y="658565"/>
                  <a:pt x="2405062" y="646658"/>
                </a:cubicBezTo>
                <a:cubicBezTo>
                  <a:pt x="2401093" y="644674"/>
                  <a:pt x="2400101" y="642690"/>
                  <a:pt x="2402085" y="640705"/>
                </a:cubicBezTo>
                <a:cubicBezTo>
                  <a:pt x="2402085" y="640705"/>
                  <a:pt x="2404070" y="640705"/>
                  <a:pt x="2408038" y="640705"/>
                </a:cubicBezTo>
                <a:cubicBezTo>
                  <a:pt x="2465585" y="640705"/>
                  <a:pt x="2492374" y="618877"/>
                  <a:pt x="2488406" y="575221"/>
                </a:cubicBezTo>
                <a:lnTo>
                  <a:pt x="2494359" y="158502"/>
                </a:lnTo>
                <a:lnTo>
                  <a:pt x="2348507" y="167432"/>
                </a:lnTo>
                <a:cubicBezTo>
                  <a:pt x="2312788" y="221010"/>
                  <a:pt x="2269132" y="273596"/>
                  <a:pt x="2217538" y="325190"/>
                </a:cubicBezTo>
                <a:lnTo>
                  <a:pt x="2214562" y="450205"/>
                </a:lnTo>
                <a:lnTo>
                  <a:pt x="2220515" y="566291"/>
                </a:lnTo>
                <a:cubicBezTo>
                  <a:pt x="2216546" y="602010"/>
                  <a:pt x="2204640" y="632768"/>
                  <a:pt x="2184796" y="658565"/>
                </a:cubicBezTo>
                <a:cubicBezTo>
                  <a:pt x="2178843" y="666502"/>
                  <a:pt x="2172890" y="670471"/>
                  <a:pt x="2166937" y="670471"/>
                </a:cubicBezTo>
                <a:cubicBezTo>
                  <a:pt x="2162968" y="670471"/>
                  <a:pt x="2159992" y="666502"/>
                  <a:pt x="2158007" y="658565"/>
                </a:cubicBezTo>
                <a:cubicBezTo>
                  <a:pt x="2148085" y="620861"/>
                  <a:pt x="2140148" y="597049"/>
                  <a:pt x="2134195" y="587127"/>
                </a:cubicBezTo>
                <a:lnTo>
                  <a:pt x="2030015" y="587127"/>
                </a:lnTo>
                <a:lnTo>
                  <a:pt x="2030015" y="628799"/>
                </a:lnTo>
                <a:cubicBezTo>
                  <a:pt x="2028031" y="662533"/>
                  <a:pt x="2014140" y="692299"/>
                  <a:pt x="1988343" y="718096"/>
                </a:cubicBezTo>
                <a:cubicBezTo>
                  <a:pt x="1978421" y="724049"/>
                  <a:pt x="1973460" y="723057"/>
                  <a:pt x="1973460" y="715119"/>
                </a:cubicBezTo>
                <a:lnTo>
                  <a:pt x="1979413" y="506760"/>
                </a:lnTo>
                <a:lnTo>
                  <a:pt x="1982390" y="215057"/>
                </a:lnTo>
                <a:lnTo>
                  <a:pt x="1979413" y="125760"/>
                </a:lnTo>
                <a:cubicBezTo>
                  <a:pt x="1981398" y="119807"/>
                  <a:pt x="1985366" y="117823"/>
                  <a:pt x="1991320" y="119807"/>
                </a:cubicBezTo>
                <a:lnTo>
                  <a:pt x="2024062" y="140643"/>
                </a:lnTo>
                <a:cubicBezTo>
                  <a:pt x="2069703" y="95002"/>
                  <a:pt x="2106413" y="50354"/>
                  <a:pt x="2134195" y="6698"/>
                </a:cubicBezTo>
                <a:close/>
                <a:moveTo>
                  <a:pt x="1101328" y="6698"/>
                </a:moveTo>
                <a:cubicBezTo>
                  <a:pt x="1103312" y="6698"/>
                  <a:pt x="1105296" y="7689"/>
                  <a:pt x="1107281" y="9674"/>
                </a:cubicBezTo>
                <a:lnTo>
                  <a:pt x="1166812" y="36463"/>
                </a:lnTo>
                <a:cubicBezTo>
                  <a:pt x="1170781" y="38448"/>
                  <a:pt x="1170781" y="41424"/>
                  <a:pt x="1166812" y="45393"/>
                </a:cubicBezTo>
                <a:lnTo>
                  <a:pt x="1160859" y="63252"/>
                </a:lnTo>
                <a:lnTo>
                  <a:pt x="1151929" y="557361"/>
                </a:lnTo>
                <a:lnTo>
                  <a:pt x="1154906" y="661541"/>
                </a:lnTo>
                <a:cubicBezTo>
                  <a:pt x="1144984" y="687338"/>
                  <a:pt x="1130101" y="709166"/>
                  <a:pt x="1110257" y="727025"/>
                </a:cubicBezTo>
                <a:cubicBezTo>
                  <a:pt x="1102320" y="730994"/>
                  <a:pt x="1097359" y="732979"/>
                  <a:pt x="1095374" y="732979"/>
                </a:cubicBezTo>
                <a:cubicBezTo>
                  <a:pt x="1091406" y="730994"/>
                  <a:pt x="1089421" y="727025"/>
                  <a:pt x="1089421" y="721072"/>
                </a:cubicBezTo>
                <a:lnTo>
                  <a:pt x="1098351" y="491877"/>
                </a:lnTo>
                <a:lnTo>
                  <a:pt x="1104304" y="119807"/>
                </a:lnTo>
                <a:lnTo>
                  <a:pt x="1098351" y="12651"/>
                </a:lnTo>
                <a:cubicBezTo>
                  <a:pt x="1098351" y="8682"/>
                  <a:pt x="1099343" y="6698"/>
                  <a:pt x="1101328" y="6698"/>
                </a:cubicBezTo>
                <a:close/>
                <a:moveTo>
                  <a:pt x="316259" y="744"/>
                </a:moveTo>
                <a:cubicBezTo>
                  <a:pt x="316755" y="-248"/>
                  <a:pt x="318492" y="-248"/>
                  <a:pt x="321468" y="744"/>
                </a:cubicBezTo>
                <a:cubicBezTo>
                  <a:pt x="325437" y="744"/>
                  <a:pt x="330398" y="1736"/>
                  <a:pt x="336351" y="3721"/>
                </a:cubicBezTo>
                <a:cubicBezTo>
                  <a:pt x="403820" y="21580"/>
                  <a:pt x="437554" y="42416"/>
                  <a:pt x="437554" y="66229"/>
                </a:cubicBezTo>
                <a:cubicBezTo>
                  <a:pt x="439539" y="90041"/>
                  <a:pt x="426640" y="109885"/>
                  <a:pt x="398859" y="125760"/>
                </a:cubicBezTo>
                <a:cubicBezTo>
                  <a:pt x="379015" y="133697"/>
                  <a:pt x="367109" y="129729"/>
                  <a:pt x="363140" y="113854"/>
                </a:cubicBezTo>
                <a:cubicBezTo>
                  <a:pt x="361156" y="60275"/>
                  <a:pt x="346273" y="24557"/>
                  <a:pt x="318492" y="6698"/>
                </a:cubicBezTo>
                <a:cubicBezTo>
                  <a:pt x="316507" y="3721"/>
                  <a:pt x="315763" y="1736"/>
                  <a:pt x="316259" y="744"/>
                </a:cubicBezTo>
                <a:close/>
              </a:path>
            </a:pathLst>
          </a:custGeom>
        </p:spPr>
      </p:pic>
    </p:spTree>
    <p:extLst>
      <p:ext uri="{BB962C8B-B14F-4D97-AF65-F5344CB8AC3E}">
        <p14:creationId xmlns:p14="http://schemas.microsoft.com/office/powerpoint/2010/main" val="1124426970"/>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t="15625"/>
          <a:stretch/>
        </p:blipFill>
        <p:spPr>
          <a:xfrm>
            <a:off x="0" y="0"/>
            <a:ext cx="12192000" cy="6858000"/>
          </a:xfrm>
          <a:prstGeom prst="rect">
            <a:avLst/>
          </a:prstGeom>
        </p:spPr>
      </p:pic>
      <p:sp>
        <p:nvSpPr>
          <p:cNvPr id="5" name="矩形 4"/>
          <p:cNvSpPr/>
          <p:nvPr/>
        </p:nvSpPr>
        <p:spPr>
          <a:xfrm>
            <a:off x="1" y="0"/>
            <a:ext cx="6095999" cy="6858000"/>
          </a:xfrm>
          <a:prstGeom prst="rect">
            <a:avLst/>
          </a:prstGeom>
          <a:solidFill>
            <a:srgbClr val="B04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40254" y="2337516"/>
            <a:ext cx="5924550" cy="1391837"/>
            <a:chOff x="6176810" y="1200150"/>
            <a:chExt cx="5924550" cy="1391837"/>
          </a:xfrm>
        </p:grpSpPr>
        <p:sp>
          <p:nvSpPr>
            <p:cNvPr id="7" name="文本框 6"/>
            <p:cNvSpPr txBox="1"/>
            <p:nvPr/>
          </p:nvSpPr>
          <p:spPr>
            <a:xfrm>
              <a:off x="6176810" y="1200150"/>
              <a:ext cx="5924550" cy="1015663"/>
            </a:xfrm>
            <a:prstGeom prst="rect">
              <a:avLst/>
            </a:prstGeom>
            <a:noFill/>
          </p:spPr>
          <p:txBody>
            <a:bodyPr wrap="square" rtlCol="0">
              <a:spAutoFit/>
            </a:bodyPr>
            <a:lstStyle/>
            <a:p>
              <a:pPr algn="ctr"/>
              <a:r>
                <a:rPr lang="zh-CN" altLang="en-US" sz="6000" spc="300" dirty="0" smtClean="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rPr>
                <a:t>感谢你的观看</a:t>
              </a:r>
              <a:endParaRPr lang="zh-CN" altLang="en-US" sz="6000" spc="300" dirty="0">
                <a:solidFill>
                  <a:schemeClr val="bg1"/>
                </a:solidFill>
                <a:effectLst>
                  <a:outerShdw blurRad="38100" dist="38100" dir="2700000" algn="tl">
                    <a:srgbClr val="000000">
                      <a:alpha val="43137"/>
                    </a:srgbClr>
                  </a:outerShdw>
                </a:effectLst>
                <a:latin typeface="方正清刻本悦宋简体" panose="02000000000000000000" pitchFamily="2" charset="-122"/>
                <a:ea typeface="方正清刻本悦宋简体" panose="02000000000000000000" pitchFamily="2" charset="-122"/>
              </a:endParaRPr>
            </a:p>
          </p:txBody>
        </p:sp>
        <p:grpSp>
          <p:nvGrpSpPr>
            <p:cNvPr id="8" name="组合 7"/>
            <p:cNvGrpSpPr/>
            <p:nvPr/>
          </p:nvGrpSpPr>
          <p:grpSpPr>
            <a:xfrm>
              <a:off x="6877050" y="2591987"/>
              <a:ext cx="4533900" cy="0"/>
              <a:chOff x="6724650" y="3181350"/>
              <a:chExt cx="4533900" cy="0"/>
            </a:xfrm>
            <a:effectLst>
              <a:outerShdw blurRad="50800" dist="38100" dir="2700000" algn="tl" rotWithShape="0">
                <a:prstClr val="black">
                  <a:alpha val="40000"/>
                </a:prstClr>
              </a:outerShdw>
            </a:effectLst>
          </p:grpSpPr>
          <p:cxnSp>
            <p:nvCxnSpPr>
              <p:cNvPr id="9" name="直接连接符 8"/>
              <p:cNvCxnSpPr/>
              <p:nvPr/>
            </p:nvCxnSpPr>
            <p:spPr>
              <a:xfrm>
                <a:off x="6724650" y="3181350"/>
                <a:ext cx="18669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9391650" y="3181350"/>
                <a:ext cx="18669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pic>
        <p:nvPicPr>
          <p:cNvPr id="15" name="图片 14"/>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2664857" y="3444773"/>
            <a:ext cx="675343" cy="569160"/>
          </a:xfrm>
          <a:prstGeom prst="rect">
            <a:avLst/>
          </a:prstGeom>
        </p:spPr>
      </p:pic>
      <p:pic>
        <p:nvPicPr>
          <p:cNvPr id="16" name="图片 15"/>
          <p:cNvPicPr>
            <a:picLocks noChangeAspect="1"/>
          </p:cNvPicPr>
          <p:nvPr/>
        </p:nvPicPr>
        <p:blipFill>
          <a:blip r:embed="rId6"/>
          <a:stretch>
            <a:fillRect/>
          </a:stretch>
        </p:blipFill>
        <p:spPr>
          <a:xfrm>
            <a:off x="202624" y="3931735"/>
            <a:ext cx="6047756" cy="1286367"/>
          </a:xfrm>
          <a:prstGeom prst="rect">
            <a:avLst/>
          </a:prstGeom>
        </p:spPr>
      </p:pic>
    </p:spTree>
    <p:extLst>
      <p:ext uri="{BB962C8B-B14F-4D97-AF65-F5344CB8AC3E}">
        <p14:creationId xmlns:p14="http://schemas.microsoft.com/office/powerpoint/2010/main" val="3767799046"/>
      </p:ext>
    </p:extLst>
  </p:cSld>
  <p:clrMapOvr>
    <a:masterClrMapping/>
  </p:clrMapOvr>
  <mc:AlternateContent xmlns:mc="http://schemas.openxmlformats.org/markup-compatibility/2006" xmlns:p14="http://schemas.microsoft.com/office/powerpoint/2010/main">
    <mc:Choice Requires="p14">
      <p:transition spd="slow" p14:dur="2000" advClick="0" advTm="4300"/>
    </mc:Choice>
    <mc:Fallback xmlns="">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婚礼"/>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341</TotalTime>
  <Words>504</Words>
  <Application>Microsoft Office PowerPoint</Application>
  <PresentationFormat>宽屏</PresentationFormat>
  <Paragraphs>87</Paragraphs>
  <Slides>21</Slides>
  <Notes>21</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21</vt:i4>
      </vt:variant>
    </vt:vector>
  </HeadingPairs>
  <TitlesOfParts>
    <vt:vector size="28" baseType="lpstr">
      <vt:lpstr>等线</vt:lpstr>
      <vt:lpstr>等线 Light</vt:lpstr>
      <vt:lpstr>方正清刻本悦宋简体</vt:lpstr>
      <vt:lpstr>方正硬笔行书简体</vt:lpstr>
      <vt:lpstr>Arial</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婚礼</dc:title>
  <dc:creator>龙时富</dc:creator>
  <cp:lastModifiedBy>Administrator</cp:lastModifiedBy>
  <cp:revision>32</cp:revision>
  <dcterms:created xsi:type="dcterms:W3CDTF">2017-07-01T11:02:11Z</dcterms:created>
  <dcterms:modified xsi:type="dcterms:W3CDTF">2018-01-18T06:41:05Z</dcterms:modified>
</cp:coreProperties>
</file>