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92" r:id="rId3"/>
    <p:sldId id="262" r:id="rId4"/>
    <p:sldId id="259" r:id="rId5"/>
    <p:sldId id="260" r:id="rId6"/>
    <p:sldId id="261" r:id="rId7"/>
    <p:sldId id="265" r:id="rId8"/>
    <p:sldId id="294" r:id="rId9"/>
    <p:sldId id="281" r:id="rId10"/>
    <p:sldId id="282" r:id="rId11"/>
    <p:sldId id="283" r:id="rId12"/>
    <p:sldId id="284" r:id="rId13"/>
    <p:sldId id="285" r:id="rId14"/>
    <p:sldId id="286" r:id="rId15"/>
    <p:sldId id="287" r:id="rId16"/>
    <p:sldId id="288" r:id="rId17"/>
    <p:sldId id="289" r:id="rId18"/>
    <p:sldId id="290" r:id="rId19"/>
    <p:sldId id="278" r:id="rId20"/>
    <p:sldId id="296" r:id="rId21"/>
    <p:sldId id="269" r:id="rId22"/>
    <p:sldId id="270" r:id="rId23"/>
    <p:sldId id="271" r:id="rId24"/>
    <p:sldId id="295" r:id="rId25"/>
    <p:sldId id="264" r:id="rId26"/>
    <p:sldId id="272" r:id="rId27"/>
    <p:sldId id="273" r:id="rId28"/>
    <p:sldId id="274" r:id="rId29"/>
    <p:sldId id="280"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121A"/>
    <a:srgbClr val="0068B7"/>
    <a:srgbClr val="00428C"/>
    <a:srgbClr val="FF3300"/>
    <a:srgbClr val="254275"/>
    <a:srgbClr val="CC0000"/>
    <a:srgbClr val="E3696C"/>
    <a:srgbClr val="DE4E51"/>
    <a:srgbClr val="DA363A"/>
    <a:srgbClr val="D62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74" autoAdjust="0"/>
    <p:restoredTop sz="94660"/>
  </p:normalViewPr>
  <p:slideViewPr>
    <p:cSldViewPr snapToGrid="0">
      <p:cViewPr varScale="1">
        <p:scale>
          <a:sx n="92" d="100"/>
          <a:sy n="92" d="100"/>
        </p:scale>
        <p:origin x="49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AD1670-E900-4B15-B7A7-7E78DEAAF289}" type="datetimeFigureOut">
              <a:rPr lang="zh-CN" altLang="en-US" smtClean="0"/>
              <a:t>2018/11/29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07DE6-6524-4A5D-AABF-3D7B211C037D}" type="slidenum">
              <a:rPr lang="zh-CN" altLang="en-US" smtClean="0"/>
              <a:t>‹#›</a:t>
            </a:fld>
            <a:endParaRPr lang="zh-CN" altLang="en-US"/>
          </a:p>
        </p:txBody>
      </p:sp>
    </p:spTree>
    <p:extLst>
      <p:ext uri="{BB962C8B-B14F-4D97-AF65-F5344CB8AC3E}">
        <p14:creationId xmlns:p14="http://schemas.microsoft.com/office/powerpoint/2010/main" val="3653066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1</a:t>
            </a:fld>
            <a:endParaRPr lang="zh-CN" altLang="en-US"/>
          </a:p>
        </p:txBody>
      </p:sp>
    </p:spTree>
    <p:extLst>
      <p:ext uri="{BB962C8B-B14F-4D97-AF65-F5344CB8AC3E}">
        <p14:creationId xmlns:p14="http://schemas.microsoft.com/office/powerpoint/2010/main" val="151238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2</a:t>
            </a:fld>
            <a:endParaRPr lang="zh-CN" altLang="en-US"/>
          </a:p>
        </p:txBody>
      </p:sp>
    </p:spTree>
    <p:extLst>
      <p:ext uri="{BB962C8B-B14F-4D97-AF65-F5344CB8AC3E}">
        <p14:creationId xmlns:p14="http://schemas.microsoft.com/office/powerpoint/2010/main" val="221297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3</a:t>
            </a:fld>
            <a:endParaRPr lang="zh-CN" altLang="en-US"/>
          </a:p>
        </p:txBody>
      </p:sp>
    </p:spTree>
    <p:extLst>
      <p:ext uri="{BB962C8B-B14F-4D97-AF65-F5344CB8AC3E}">
        <p14:creationId xmlns:p14="http://schemas.microsoft.com/office/powerpoint/2010/main" val="2980685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4</a:t>
            </a:fld>
            <a:endParaRPr lang="zh-CN" altLang="en-US"/>
          </a:p>
        </p:txBody>
      </p:sp>
    </p:spTree>
    <p:extLst>
      <p:ext uri="{BB962C8B-B14F-4D97-AF65-F5344CB8AC3E}">
        <p14:creationId xmlns:p14="http://schemas.microsoft.com/office/powerpoint/2010/main" val="2546543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5</a:t>
            </a:fld>
            <a:endParaRPr lang="zh-CN" altLang="en-US"/>
          </a:p>
        </p:txBody>
      </p:sp>
    </p:spTree>
    <p:extLst>
      <p:ext uri="{BB962C8B-B14F-4D97-AF65-F5344CB8AC3E}">
        <p14:creationId xmlns:p14="http://schemas.microsoft.com/office/powerpoint/2010/main" val="2730846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6</a:t>
            </a:fld>
            <a:endParaRPr lang="zh-CN" altLang="en-US"/>
          </a:p>
        </p:txBody>
      </p:sp>
    </p:spTree>
    <p:extLst>
      <p:ext uri="{BB962C8B-B14F-4D97-AF65-F5344CB8AC3E}">
        <p14:creationId xmlns:p14="http://schemas.microsoft.com/office/powerpoint/2010/main" val="932152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7</a:t>
            </a:fld>
            <a:endParaRPr lang="zh-CN" altLang="en-US"/>
          </a:p>
        </p:txBody>
      </p:sp>
    </p:spTree>
    <p:extLst>
      <p:ext uri="{BB962C8B-B14F-4D97-AF65-F5344CB8AC3E}">
        <p14:creationId xmlns:p14="http://schemas.microsoft.com/office/powerpoint/2010/main" val="2356833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8</a:t>
            </a:fld>
            <a:endParaRPr lang="zh-CN" altLang="en-US"/>
          </a:p>
        </p:txBody>
      </p:sp>
    </p:spTree>
    <p:extLst>
      <p:ext uri="{BB962C8B-B14F-4D97-AF65-F5344CB8AC3E}">
        <p14:creationId xmlns:p14="http://schemas.microsoft.com/office/powerpoint/2010/main" val="4113720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9</a:t>
            </a:fld>
            <a:endParaRPr lang="zh-CN" altLang="en-US"/>
          </a:p>
        </p:txBody>
      </p:sp>
    </p:spTree>
    <p:extLst>
      <p:ext uri="{BB962C8B-B14F-4D97-AF65-F5344CB8AC3E}">
        <p14:creationId xmlns:p14="http://schemas.microsoft.com/office/powerpoint/2010/main" val="2287921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10</a:t>
            </a:fld>
            <a:endParaRPr lang="zh-CN" altLang="en-US"/>
          </a:p>
        </p:txBody>
      </p:sp>
    </p:spTree>
    <p:extLst>
      <p:ext uri="{BB962C8B-B14F-4D97-AF65-F5344CB8AC3E}">
        <p14:creationId xmlns:p14="http://schemas.microsoft.com/office/powerpoint/2010/main" val="2118718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11</a:t>
            </a:fld>
            <a:endParaRPr lang="zh-CN" altLang="en-US"/>
          </a:p>
        </p:txBody>
      </p:sp>
    </p:spTree>
    <p:extLst>
      <p:ext uri="{BB962C8B-B14F-4D97-AF65-F5344CB8AC3E}">
        <p14:creationId xmlns:p14="http://schemas.microsoft.com/office/powerpoint/2010/main" val="159851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12</a:t>
            </a:fld>
            <a:endParaRPr lang="zh-CN" altLang="en-US"/>
          </a:p>
        </p:txBody>
      </p:sp>
    </p:spTree>
    <p:extLst>
      <p:ext uri="{BB962C8B-B14F-4D97-AF65-F5344CB8AC3E}">
        <p14:creationId xmlns:p14="http://schemas.microsoft.com/office/powerpoint/2010/main" val="168818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13</a:t>
            </a:fld>
            <a:endParaRPr lang="zh-CN" altLang="en-US"/>
          </a:p>
        </p:txBody>
      </p:sp>
    </p:spTree>
    <p:extLst>
      <p:ext uri="{BB962C8B-B14F-4D97-AF65-F5344CB8AC3E}">
        <p14:creationId xmlns:p14="http://schemas.microsoft.com/office/powerpoint/2010/main" val="33604931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14</a:t>
            </a:fld>
            <a:endParaRPr lang="zh-CN" altLang="en-US"/>
          </a:p>
        </p:txBody>
      </p:sp>
    </p:spTree>
    <p:extLst>
      <p:ext uri="{BB962C8B-B14F-4D97-AF65-F5344CB8AC3E}">
        <p14:creationId xmlns:p14="http://schemas.microsoft.com/office/powerpoint/2010/main" val="17684153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15</a:t>
            </a:fld>
            <a:endParaRPr lang="zh-CN" altLang="en-US"/>
          </a:p>
        </p:txBody>
      </p:sp>
    </p:spTree>
    <p:extLst>
      <p:ext uri="{BB962C8B-B14F-4D97-AF65-F5344CB8AC3E}">
        <p14:creationId xmlns:p14="http://schemas.microsoft.com/office/powerpoint/2010/main" val="4062786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16</a:t>
            </a:fld>
            <a:endParaRPr lang="zh-CN" altLang="en-US"/>
          </a:p>
        </p:txBody>
      </p:sp>
    </p:spTree>
    <p:extLst>
      <p:ext uri="{BB962C8B-B14F-4D97-AF65-F5344CB8AC3E}">
        <p14:creationId xmlns:p14="http://schemas.microsoft.com/office/powerpoint/2010/main" val="13835669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17</a:t>
            </a:fld>
            <a:endParaRPr lang="zh-CN" altLang="en-US"/>
          </a:p>
        </p:txBody>
      </p:sp>
    </p:spTree>
    <p:extLst>
      <p:ext uri="{BB962C8B-B14F-4D97-AF65-F5344CB8AC3E}">
        <p14:creationId xmlns:p14="http://schemas.microsoft.com/office/powerpoint/2010/main" val="1956057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18</a:t>
            </a:fld>
            <a:endParaRPr lang="zh-CN" altLang="en-US"/>
          </a:p>
        </p:txBody>
      </p:sp>
    </p:spTree>
    <p:extLst>
      <p:ext uri="{BB962C8B-B14F-4D97-AF65-F5344CB8AC3E}">
        <p14:creationId xmlns:p14="http://schemas.microsoft.com/office/powerpoint/2010/main" val="704050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19</a:t>
            </a:fld>
            <a:endParaRPr lang="zh-CN" altLang="en-US"/>
          </a:p>
        </p:txBody>
      </p:sp>
    </p:spTree>
    <p:extLst>
      <p:ext uri="{BB962C8B-B14F-4D97-AF65-F5344CB8AC3E}">
        <p14:creationId xmlns:p14="http://schemas.microsoft.com/office/powerpoint/2010/main" val="994671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20</a:t>
            </a:fld>
            <a:endParaRPr lang="zh-CN" altLang="en-US"/>
          </a:p>
        </p:txBody>
      </p:sp>
    </p:spTree>
    <p:extLst>
      <p:ext uri="{BB962C8B-B14F-4D97-AF65-F5344CB8AC3E}">
        <p14:creationId xmlns:p14="http://schemas.microsoft.com/office/powerpoint/2010/main" val="678587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21</a:t>
            </a:fld>
            <a:endParaRPr lang="zh-CN" altLang="en-US"/>
          </a:p>
        </p:txBody>
      </p:sp>
    </p:spTree>
    <p:extLst>
      <p:ext uri="{BB962C8B-B14F-4D97-AF65-F5344CB8AC3E}">
        <p14:creationId xmlns:p14="http://schemas.microsoft.com/office/powerpoint/2010/main" val="13426132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22</a:t>
            </a:fld>
            <a:endParaRPr lang="zh-CN" altLang="en-US"/>
          </a:p>
        </p:txBody>
      </p:sp>
    </p:spTree>
    <p:extLst>
      <p:ext uri="{BB962C8B-B14F-4D97-AF65-F5344CB8AC3E}">
        <p14:creationId xmlns:p14="http://schemas.microsoft.com/office/powerpoint/2010/main" val="25210935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23</a:t>
            </a:fld>
            <a:endParaRPr lang="zh-CN" altLang="en-US"/>
          </a:p>
        </p:txBody>
      </p:sp>
    </p:spTree>
    <p:extLst>
      <p:ext uri="{BB962C8B-B14F-4D97-AF65-F5344CB8AC3E}">
        <p14:creationId xmlns:p14="http://schemas.microsoft.com/office/powerpoint/2010/main" val="34833061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24</a:t>
            </a:fld>
            <a:endParaRPr lang="zh-CN" altLang="en-US"/>
          </a:p>
        </p:txBody>
      </p:sp>
    </p:spTree>
    <p:extLst>
      <p:ext uri="{BB962C8B-B14F-4D97-AF65-F5344CB8AC3E}">
        <p14:creationId xmlns:p14="http://schemas.microsoft.com/office/powerpoint/2010/main" val="39334254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25</a:t>
            </a:fld>
            <a:endParaRPr lang="zh-CN" altLang="en-US"/>
          </a:p>
        </p:txBody>
      </p:sp>
    </p:spTree>
    <p:extLst>
      <p:ext uri="{BB962C8B-B14F-4D97-AF65-F5344CB8AC3E}">
        <p14:creationId xmlns:p14="http://schemas.microsoft.com/office/powerpoint/2010/main" val="730071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26</a:t>
            </a:fld>
            <a:endParaRPr lang="zh-CN" altLang="en-US"/>
          </a:p>
        </p:txBody>
      </p:sp>
    </p:spTree>
    <p:extLst>
      <p:ext uri="{BB962C8B-B14F-4D97-AF65-F5344CB8AC3E}">
        <p14:creationId xmlns:p14="http://schemas.microsoft.com/office/powerpoint/2010/main" val="23267175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27</a:t>
            </a:fld>
            <a:endParaRPr lang="zh-CN" altLang="en-US"/>
          </a:p>
        </p:txBody>
      </p:sp>
    </p:spTree>
    <p:extLst>
      <p:ext uri="{BB962C8B-B14F-4D97-AF65-F5344CB8AC3E}">
        <p14:creationId xmlns:p14="http://schemas.microsoft.com/office/powerpoint/2010/main" val="14864751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28</a:t>
            </a:fld>
            <a:endParaRPr lang="zh-CN" altLang="en-US"/>
          </a:p>
        </p:txBody>
      </p:sp>
    </p:spTree>
    <p:extLst>
      <p:ext uri="{BB962C8B-B14F-4D97-AF65-F5344CB8AC3E}">
        <p14:creationId xmlns:p14="http://schemas.microsoft.com/office/powerpoint/2010/main" val="26363371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7DE6-6524-4A5D-AABF-3D7B211C037D}" type="slidenum">
              <a:rPr lang="zh-CN" altLang="en-US" smtClean="0"/>
              <a:t>29</a:t>
            </a:fld>
            <a:endParaRPr lang="zh-CN" altLang="en-US"/>
          </a:p>
        </p:txBody>
      </p:sp>
    </p:spTree>
    <p:extLst>
      <p:ext uri="{BB962C8B-B14F-4D97-AF65-F5344CB8AC3E}">
        <p14:creationId xmlns:p14="http://schemas.microsoft.com/office/powerpoint/2010/main" val="3932782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484CE46-F71E-463B-96F7-B6BDDF7215C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C1804C1C-B6D4-4D6B-824F-FF444B7F79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104B55E2-A3C5-49DD-A9D5-9CAFAC53BC3F}"/>
              </a:ext>
            </a:extLst>
          </p:cNvPr>
          <p:cNvSpPr>
            <a:spLocks noGrp="1"/>
          </p:cNvSpPr>
          <p:nvPr>
            <p:ph type="dt" sz="half" idx="10"/>
          </p:nvPr>
        </p:nvSpPr>
        <p:spPr/>
        <p:txBody>
          <a:bodyPr/>
          <a:lstStyle/>
          <a:p>
            <a:fld id="{032CBBA8-E026-408A-B1EF-C00199FEAA10}" type="datetimeFigureOut">
              <a:rPr lang="zh-CN" altLang="en-US" smtClean="0"/>
              <a:t>2018/11/29</a:t>
            </a:fld>
            <a:endParaRPr lang="zh-CN" altLang="en-US"/>
          </a:p>
        </p:txBody>
      </p:sp>
      <p:sp>
        <p:nvSpPr>
          <p:cNvPr id="5" name="页脚占位符 4">
            <a:extLst>
              <a:ext uri="{FF2B5EF4-FFF2-40B4-BE49-F238E27FC236}">
                <a16:creationId xmlns="" xmlns:a16="http://schemas.microsoft.com/office/drawing/2014/main" id="{F1F2ABD9-B2D3-4108-9C0D-F5523740E41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93847C97-2766-4127-BFFD-E045222C53F9}"/>
              </a:ext>
            </a:extLst>
          </p:cNvPr>
          <p:cNvSpPr>
            <a:spLocks noGrp="1"/>
          </p:cNvSpPr>
          <p:nvPr>
            <p:ph type="sldNum" sz="quarter" idx="12"/>
          </p:nvPr>
        </p:nvSpPr>
        <p:spPr/>
        <p:txBody>
          <a:bodyPr/>
          <a:lstStyle/>
          <a:p>
            <a:fld id="{577C8FE8-1174-4B1E-937A-50C7372C294B}" type="slidenum">
              <a:rPr lang="zh-CN" altLang="en-US" smtClean="0"/>
              <a:t>‹#›</a:t>
            </a:fld>
            <a:endParaRPr lang="zh-CN" altLang="en-US"/>
          </a:p>
        </p:txBody>
      </p:sp>
    </p:spTree>
    <p:extLst>
      <p:ext uri="{BB962C8B-B14F-4D97-AF65-F5344CB8AC3E}">
        <p14:creationId xmlns:p14="http://schemas.microsoft.com/office/powerpoint/2010/main" val="479830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505409F-BEB5-4073-A2EB-3FAF7D8C70A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950C0A86-CD0F-4031-A560-76B8084BA418}"/>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29656544-1281-4554-B907-5712CA2190F4}"/>
              </a:ext>
            </a:extLst>
          </p:cNvPr>
          <p:cNvSpPr>
            <a:spLocks noGrp="1"/>
          </p:cNvSpPr>
          <p:nvPr>
            <p:ph type="dt" sz="half" idx="10"/>
          </p:nvPr>
        </p:nvSpPr>
        <p:spPr/>
        <p:txBody>
          <a:bodyPr/>
          <a:lstStyle/>
          <a:p>
            <a:fld id="{032CBBA8-E026-408A-B1EF-C00199FEAA10}" type="datetimeFigureOut">
              <a:rPr lang="zh-CN" altLang="en-US" smtClean="0"/>
              <a:t>2018/11/29</a:t>
            </a:fld>
            <a:endParaRPr lang="zh-CN" altLang="en-US"/>
          </a:p>
        </p:txBody>
      </p:sp>
      <p:sp>
        <p:nvSpPr>
          <p:cNvPr id="5" name="页脚占位符 4">
            <a:extLst>
              <a:ext uri="{FF2B5EF4-FFF2-40B4-BE49-F238E27FC236}">
                <a16:creationId xmlns="" xmlns:a16="http://schemas.microsoft.com/office/drawing/2014/main" id="{27CCEA03-9A0F-4829-BD9E-D60156DA6CE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E707134-E05F-4C7C-9F66-AD525E3C9142}"/>
              </a:ext>
            </a:extLst>
          </p:cNvPr>
          <p:cNvSpPr>
            <a:spLocks noGrp="1"/>
          </p:cNvSpPr>
          <p:nvPr>
            <p:ph type="sldNum" sz="quarter" idx="12"/>
          </p:nvPr>
        </p:nvSpPr>
        <p:spPr/>
        <p:txBody>
          <a:bodyPr/>
          <a:lstStyle/>
          <a:p>
            <a:fld id="{577C8FE8-1174-4B1E-937A-50C7372C294B}" type="slidenum">
              <a:rPr lang="zh-CN" altLang="en-US" smtClean="0"/>
              <a:t>‹#›</a:t>
            </a:fld>
            <a:endParaRPr lang="zh-CN" altLang="en-US"/>
          </a:p>
        </p:txBody>
      </p:sp>
    </p:spTree>
    <p:extLst>
      <p:ext uri="{BB962C8B-B14F-4D97-AF65-F5344CB8AC3E}">
        <p14:creationId xmlns:p14="http://schemas.microsoft.com/office/powerpoint/2010/main" val="791238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80C7E0E-30F0-4F3F-B79C-2CDBEF3551B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16234DD7-4DAC-4FBD-8A9F-CCE9DC0699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B08F79A1-5153-4466-BBD0-3D5AD62B2796}"/>
              </a:ext>
            </a:extLst>
          </p:cNvPr>
          <p:cNvSpPr>
            <a:spLocks noGrp="1"/>
          </p:cNvSpPr>
          <p:nvPr>
            <p:ph type="dt" sz="half" idx="10"/>
          </p:nvPr>
        </p:nvSpPr>
        <p:spPr/>
        <p:txBody>
          <a:bodyPr/>
          <a:lstStyle/>
          <a:p>
            <a:fld id="{032CBBA8-E026-408A-B1EF-C00199FEAA10}" type="datetimeFigureOut">
              <a:rPr lang="zh-CN" altLang="en-US" smtClean="0"/>
              <a:t>2018/11/29</a:t>
            </a:fld>
            <a:endParaRPr lang="zh-CN" altLang="en-US"/>
          </a:p>
        </p:txBody>
      </p:sp>
      <p:sp>
        <p:nvSpPr>
          <p:cNvPr id="5" name="页脚占位符 4">
            <a:extLst>
              <a:ext uri="{FF2B5EF4-FFF2-40B4-BE49-F238E27FC236}">
                <a16:creationId xmlns="" xmlns:a16="http://schemas.microsoft.com/office/drawing/2014/main" id="{FF4C4C4A-E0B3-4FF3-B88A-AB15919CC4A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6E92CBDE-11E9-4D9A-BC55-488870CCC845}"/>
              </a:ext>
            </a:extLst>
          </p:cNvPr>
          <p:cNvSpPr>
            <a:spLocks noGrp="1"/>
          </p:cNvSpPr>
          <p:nvPr>
            <p:ph type="sldNum" sz="quarter" idx="12"/>
          </p:nvPr>
        </p:nvSpPr>
        <p:spPr/>
        <p:txBody>
          <a:bodyPr/>
          <a:lstStyle/>
          <a:p>
            <a:fld id="{577C8FE8-1174-4B1E-937A-50C7372C294B}" type="slidenum">
              <a:rPr lang="zh-CN" altLang="en-US" smtClean="0"/>
              <a:t>‹#›</a:t>
            </a:fld>
            <a:endParaRPr lang="zh-CN" altLang="en-US"/>
          </a:p>
        </p:txBody>
      </p:sp>
    </p:spTree>
    <p:extLst>
      <p:ext uri="{BB962C8B-B14F-4D97-AF65-F5344CB8AC3E}">
        <p14:creationId xmlns:p14="http://schemas.microsoft.com/office/powerpoint/2010/main" val="3809522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B4686D3-BAF9-4FF2-A16D-96104942CF3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861EEA47-3E24-4E9E-A3BC-107297DCF34D}"/>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819209E0-DFF8-499E-AE67-FFFDD7DA3398}"/>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08DA6505-8C98-4C60-B021-8B55E69EBFE8}"/>
              </a:ext>
            </a:extLst>
          </p:cNvPr>
          <p:cNvSpPr>
            <a:spLocks noGrp="1"/>
          </p:cNvSpPr>
          <p:nvPr>
            <p:ph type="dt" sz="half" idx="10"/>
          </p:nvPr>
        </p:nvSpPr>
        <p:spPr/>
        <p:txBody>
          <a:bodyPr/>
          <a:lstStyle/>
          <a:p>
            <a:fld id="{032CBBA8-E026-408A-B1EF-C00199FEAA10}" type="datetimeFigureOut">
              <a:rPr lang="zh-CN" altLang="en-US" smtClean="0"/>
              <a:t>2018/11/29</a:t>
            </a:fld>
            <a:endParaRPr lang="zh-CN" altLang="en-US"/>
          </a:p>
        </p:txBody>
      </p:sp>
      <p:sp>
        <p:nvSpPr>
          <p:cNvPr id="6" name="页脚占位符 5">
            <a:extLst>
              <a:ext uri="{FF2B5EF4-FFF2-40B4-BE49-F238E27FC236}">
                <a16:creationId xmlns="" xmlns:a16="http://schemas.microsoft.com/office/drawing/2014/main" id="{A2C62CBA-0CCC-44CE-924B-D6A2A59FB04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78B63197-D502-4CCD-B0AF-5C0CB514FB3D}"/>
              </a:ext>
            </a:extLst>
          </p:cNvPr>
          <p:cNvSpPr>
            <a:spLocks noGrp="1"/>
          </p:cNvSpPr>
          <p:nvPr>
            <p:ph type="sldNum" sz="quarter" idx="12"/>
          </p:nvPr>
        </p:nvSpPr>
        <p:spPr/>
        <p:txBody>
          <a:bodyPr/>
          <a:lstStyle/>
          <a:p>
            <a:fld id="{577C8FE8-1174-4B1E-937A-50C7372C294B}" type="slidenum">
              <a:rPr lang="zh-CN" altLang="en-US" smtClean="0"/>
              <a:t>‹#›</a:t>
            </a:fld>
            <a:endParaRPr lang="zh-CN" altLang="en-US"/>
          </a:p>
        </p:txBody>
      </p:sp>
    </p:spTree>
    <p:extLst>
      <p:ext uri="{BB962C8B-B14F-4D97-AF65-F5344CB8AC3E}">
        <p14:creationId xmlns:p14="http://schemas.microsoft.com/office/powerpoint/2010/main" val="3380832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5730BFA-7CC1-4D4F-9D9A-82C0B340D1B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DB57B6BA-E2EE-4984-BE7B-D93A718203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AB685D88-E1D6-415A-8EBB-85223667734A}"/>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9DF6CB33-812E-43D7-AD7D-2C1CD9E82A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D62D434E-C906-4826-A09E-23C6D18E26C5}"/>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C3288731-D9C0-4A19-953D-2A5E41EAD74C}"/>
              </a:ext>
            </a:extLst>
          </p:cNvPr>
          <p:cNvSpPr>
            <a:spLocks noGrp="1"/>
          </p:cNvSpPr>
          <p:nvPr>
            <p:ph type="dt" sz="half" idx="10"/>
          </p:nvPr>
        </p:nvSpPr>
        <p:spPr/>
        <p:txBody>
          <a:bodyPr/>
          <a:lstStyle/>
          <a:p>
            <a:fld id="{032CBBA8-E026-408A-B1EF-C00199FEAA10}" type="datetimeFigureOut">
              <a:rPr lang="zh-CN" altLang="en-US" smtClean="0"/>
              <a:t>2018/11/29</a:t>
            </a:fld>
            <a:endParaRPr lang="zh-CN" altLang="en-US"/>
          </a:p>
        </p:txBody>
      </p:sp>
      <p:sp>
        <p:nvSpPr>
          <p:cNvPr id="8" name="页脚占位符 7">
            <a:extLst>
              <a:ext uri="{FF2B5EF4-FFF2-40B4-BE49-F238E27FC236}">
                <a16:creationId xmlns="" xmlns:a16="http://schemas.microsoft.com/office/drawing/2014/main" id="{ABCFDD7A-A268-4E7C-B306-B8DF9900803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4960F854-CBD9-4FC7-A11B-BF06A00DEF9F}"/>
              </a:ext>
            </a:extLst>
          </p:cNvPr>
          <p:cNvSpPr>
            <a:spLocks noGrp="1"/>
          </p:cNvSpPr>
          <p:nvPr>
            <p:ph type="sldNum" sz="quarter" idx="12"/>
          </p:nvPr>
        </p:nvSpPr>
        <p:spPr/>
        <p:txBody>
          <a:bodyPr/>
          <a:lstStyle/>
          <a:p>
            <a:fld id="{577C8FE8-1174-4B1E-937A-50C7372C294B}" type="slidenum">
              <a:rPr lang="zh-CN" altLang="en-US" smtClean="0"/>
              <a:t>‹#›</a:t>
            </a:fld>
            <a:endParaRPr lang="zh-CN" altLang="en-US"/>
          </a:p>
        </p:txBody>
      </p:sp>
    </p:spTree>
    <p:extLst>
      <p:ext uri="{BB962C8B-B14F-4D97-AF65-F5344CB8AC3E}">
        <p14:creationId xmlns:p14="http://schemas.microsoft.com/office/powerpoint/2010/main" val="3534973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2852DFC-3687-43C7-BB06-F457D8436CA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923D57B9-A55D-4729-92AD-4D31DC60A314}"/>
              </a:ext>
            </a:extLst>
          </p:cNvPr>
          <p:cNvSpPr>
            <a:spLocks noGrp="1"/>
          </p:cNvSpPr>
          <p:nvPr>
            <p:ph type="dt" sz="half" idx="10"/>
          </p:nvPr>
        </p:nvSpPr>
        <p:spPr/>
        <p:txBody>
          <a:bodyPr/>
          <a:lstStyle/>
          <a:p>
            <a:fld id="{032CBBA8-E026-408A-B1EF-C00199FEAA10}" type="datetimeFigureOut">
              <a:rPr lang="zh-CN" altLang="en-US" smtClean="0"/>
              <a:t>2018/11/29</a:t>
            </a:fld>
            <a:endParaRPr lang="zh-CN" altLang="en-US"/>
          </a:p>
        </p:txBody>
      </p:sp>
      <p:sp>
        <p:nvSpPr>
          <p:cNvPr id="4" name="页脚占位符 3">
            <a:extLst>
              <a:ext uri="{FF2B5EF4-FFF2-40B4-BE49-F238E27FC236}">
                <a16:creationId xmlns="" xmlns:a16="http://schemas.microsoft.com/office/drawing/2014/main" id="{27906160-9194-4899-B0E9-4C27B9E5E6A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726C91CC-A9BA-4F47-AE60-2AD52E5812EE}"/>
              </a:ext>
            </a:extLst>
          </p:cNvPr>
          <p:cNvSpPr>
            <a:spLocks noGrp="1"/>
          </p:cNvSpPr>
          <p:nvPr>
            <p:ph type="sldNum" sz="quarter" idx="12"/>
          </p:nvPr>
        </p:nvSpPr>
        <p:spPr/>
        <p:txBody>
          <a:bodyPr/>
          <a:lstStyle/>
          <a:p>
            <a:fld id="{577C8FE8-1174-4B1E-937A-50C7372C294B}" type="slidenum">
              <a:rPr lang="zh-CN" altLang="en-US" smtClean="0"/>
              <a:t>‹#›</a:t>
            </a:fld>
            <a:endParaRPr lang="zh-CN" altLang="en-US"/>
          </a:p>
        </p:txBody>
      </p:sp>
    </p:spTree>
    <p:extLst>
      <p:ext uri="{BB962C8B-B14F-4D97-AF65-F5344CB8AC3E}">
        <p14:creationId xmlns:p14="http://schemas.microsoft.com/office/powerpoint/2010/main" val="3937216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9C018546-8CC0-4BA1-A420-327F03A788E2}"/>
              </a:ext>
            </a:extLst>
          </p:cNvPr>
          <p:cNvSpPr>
            <a:spLocks noGrp="1"/>
          </p:cNvSpPr>
          <p:nvPr>
            <p:ph type="dt" sz="half" idx="10"/>
          </p:nvPr>
        </p:nvSpPr>
        <p:spPr/>
        <p:txBody>
          <a:bodyPr/>
          <a:lstStyle/>
          <a:p>
            <a:fld id="{032CBBA8-E026-408A-B1EF-C00199FEAA10}" type="datetimeFigureOut">
              <a:rPr lang="zh-CN" altLang="en-US" smtClean="0"/>
              <a:t>2018/11/29</a:t>
            </a:fld>
            <a:endParaRPr lang="zh-CN" altLang="en-US"/>
          </a:p>
        </p:txBody>
      </p:sp>
      <p:sp>
        <p:nvSpPr>
          <p:cNvPr id="3" name="页脚占位符 2">
            <a:extLst>
              <a:ext uri="{FF2B5EF4-FFF2-40B4-BE49-F238E27FC236}">
                <a16:creationId xmlns="" xmlns:a16="http://schemas.microsoft.com/office/drawing/2014/main" id="{5F1AE07C-16E6-4C13-88FC-72357F894F3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804F25C1-EAA0-4609-AEBF-3224E14D5C73}"/>
              </a:ext>
            </a:extLst>
          </p:cNvPr>
          <p:cNvSpPr>
            <a:spLocks noGrp="1"/>
          </p:cNvSpPr>
          <p:nvPr>
            <p:ph type="sldNum" sz="quarter" idx="12"/>
          </p:nvPr>
        </p:nvSpPr>
        <p:spPr/>
        <p:txBody>
          <a:bodyPr/>
          <a:lstStyle/>
          <a:p>
            <a:fld id="{577C8FE8-1174-4B1E-937A-50C7372C294B}" type="slidenum">
              <a:rPr lang="zh-CN" altLang="en-US" smtClean="0"/>
              <a:t>‹#›</a:t>
            </a:fld>
            <a:endParaRPr lang="zh-CN" altLang="en-US"/>
          </a:p>
        </p:txBody>
      </p:sp>
    </p:spTree>
    <p:extLst>
      <p:ext uri="{BB962C8B-B14F-4D97-AF65-F5344CB8AC3E}">
        <p14:creationId xmlns:p14="http://schemas.microsoft.com/office/powerpoint/2010/main" val="2602996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FC31DEE-C5BF-4A80-9A6F-A9B2A0643BF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E150FF5A-D59A-4B7D-9BDA-CB643B1AC0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E0EB5369-F8A6-4A07-9CFA-F92B8A7F64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9D196904-EF9A-43C4-B78A-90C344313010}"/>
              </a:ext>
            </a:extLst>
          </p:cNvPr>
          <p:cNvSpPr>
            <a:spLocks noGrp="1"/>
          </p:cNvSpPr>
          <p:nvPr>
            <p:ph type="dt" sz="half" idx="10"/>
          </p:nvPr>
        </p:nvSpPr>
        <p:spPr/>
        <p:txBody>
          <a:bodyPr/>
          <a:lstStyle/>
          <a:p>
            <a:fld id="{032CBBA8-E026-408A-B1EF-C00199FEAA10}" type="datetimeFigureOut">
              <a:rPr lang="zh-CN" altLang="en-US" smtClean="0"/>
              <a:t>2018/11/29</a:t>
            </a:fld>
            <a:endParaRPr lang="zh-CN" altLang="en-US"/>
          </a:p>
        </p:txBody>
      </p:sp>
      <p:sp>
        <p:nvSpPr>
          <p:cNvPr id="6" name="页脚占位符 5">
            <a:extLst>
              <a:ext uri="{FF2B5EF4-FFF2-40B4-BE49-F238E27FC236}">
                <a16:creationId xmlns="" xmlns:a16="http://schemas.microsoft.com/office/drawing/2014/main" id="{28CA99E3-E9B0-4631-A83B-8ED6B18CCDB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912CFB22-ABDF-4E99-BB4D-A104A6613A66}"/>
              </a:ext>
            </a:extLst>
          </p:cNvPr>
          <p:cNvSpPr>
            <a:spLocks noGrp="1"/>
          </p:cNvSpPr>
          <p:nvPr>
            <p:ph type="sldNum" sz="quarter" idx="12"/>
          </p:nvPr>
        </p:nvSpPr>
        <p:spPr/>
        <p:txBody>
          <a:bodyPr/>
          <a:lstStyle/>
          <a:p>
            <a:fld id="{577C8FE8-1174-4B1E-937A-50C7372C294B}" type="slidenum">
              <a:rPr lang="zh-CN" altLang="en-US" smtClean="0"/>
              <a:t>‹#›</a:t>
            </a:fld>
            <a:endParaRPr lang="zh-CN" altLang="en-US"/>
          </a:p>
        </p:txBody>
      </p:sp>
    </p:spTree>
    <p:extLst>
      <p:ext uri="{BB962C8B-B14F-4D97-AF65-F5344CB8AC3E}">
        <p14:creationId xmlns:p14="http://schemas.microsoft.com/office/powerpoint/2010/main" val="429783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1101494-F4B0-493C-917F-C9C95C2060D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9246AE85-0225-4E67-9EB0-5AD10E44EA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8702D376-1B1A-42BD-B262-8B4439B9E2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C65B9417-F948-4F46-B451-6F16F29A3FED}"/>
              </a:ext>
            </a:extLst>
          </p:cNvPr>
          <p:cNvSpPr>
            <a:spLocks noGrp="1"/>
          </p:cNvSpPr>
          <p:nvPr>
            <p:ph type="dt" sz="half" idx="10"/>
          </p:nvPr>
        </p:nvSpPr>
        <p:spPr/>
        <p:txBody>
          <a:bodyPr/>
          <a:lstStyle/>
          <a:p>
            <a:fld id="{032CBBA8-E026-408A-B1EF-C00199FEAA10}" type="datetimeFigureOut">
              <a:rPr lang="zh-CN" altLang="en-US" smtClean="0"/>
              <a:t>2018/11/29</a:t>
            </a:fld>
            <a:endParaRPr lang="zh-CN" altLang="en-US"/>
          </a:p>
        </p:txBody>
      </p:sp>
      <p:sp>
        <p:nvSpPr>
          <p:cNvPr id="6" name="页脚占位符 5">
            <a:extLst>
              <a:ext uri="{FF2B5EF4-FFF2-40B4-BE49-F238E27FC236}">
                <a16:creationId xmlns="" xmlns:a16="http://schemas.microsoft.com/office/drawing/2014/main" id="{592517E0-D719-47DF-B51C-4801ADD036A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FAF4F11C-C471-439E-A200-A735A69BEF0A}"/>
              </a:ext>
            </a:extLst>
          </p:cNvPr>
          <p:cNvSpPr>
            <a:spLocks noGrp="1"/>
          </p:cNvSpPr>
          <p:nvPr>
            <p:ph type="sldNum" sz="quarter" idx="12"/>
          </p:nvPr>
        </p:nvSpPr>
        <p:spPr/>
        <p:txBody>
          <a:bodyPr/>
          <a:lstStyle/>
          <a:p>
            <a:fld id="{577C8FE8-1174-4B1E-937A-50C7372C294B}" type="slidenum">
              <a:rPr lang="zh-CN" altLang="en-US" smtClean="0"/>
              <a:t>‹#›</a:t>
            </a:fld>
            <a:endParaRPr lang="zh-CN" altLang="en-US"/>
          </a:p>
        </p:txBody>
      </p:sp>
    </p:spTree>
    <p:extLst>
      <p:ext uri="{BB962C8B-B14F-4D97-AF65-F5344CB8AC3E}">
        <p14:creationId xmlns:p14="http://schemas.microsoft.com/office/powerpoint/2010/main" val="2915722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A8FC35E-B92B-4E97-94D7-35A9ADE0436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52B7F7A8-37E8-43C8-963C-E7D2BCF35F14}"/>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249F2B6-AEE3-4374-A97C-92A912B228BD}"/>
              </a:ext>
            </a:extLst>
          </p:cNvPr>
          <p:cNvSpPr>
            <a:spLocks noGrp="1"/>
          </p:cNvSpPr>
          <p:nvPr>
            <p:ph type="dt" sz="half" idx="10"/>
          </p:nvPr>
        </p:nvSpPr>
        <p:spPr/>
        <p:txBody>
          <a:bodyPr/>
          <a:lstStyle/>
          <a:p>
            <a:fld id="{032CBBA8-E026-408A-B1EF-C00199FEAA10}" type="datetimeFigureOut">
              <a:rPr lang="zh-CN" altLang="en-US" smtClean="0"/>
              <a:t>2018/11/29</a:t>
            </a:fld>
            <a:endParaRPr lang="zh-CN" altLang="en-US"/>
          </a:p>
        </p:txBody>
      </p:sp>
      <p:sp>
        <p:nvSpPr>
          <p:cNvPr id="5" name="页脚占位符 4">
            <a:extLst>
              <a:ext uri="{FF2B5EF4-FFF2-40B4-BE49-F238E27FC236}">
                <a16:creationId xmlns="" xmlns:a16="http://schemas.microsoft.com/office/drawing/2014/main" id="{7B085682-DAEB-417F-8A76-D88B21D6603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C3F18D0D-64A9-4CD8-B48B-0F676E872D92}"/>
              </a:ext>
            </a:extLst>
          </p:cNvPr>
          <p:cNvSpPr>
            <a:spLocks noGrp="1"/>
          </p:cNvSpPr>
          <p:nvPr>
            <p:ph type="sldNum" sz="quarter" idx="12"/>
          </p:nvPr>
        </p:nvSpPr>
        <p:spPr/>
        <p:txBody>
          <a:bodyPr/>
          <a:lstStyle/>
          <a:p>
            <a:fld id="{577C8FE8-1174-4B1E-937A-50C7372C294B}" type="slidenum">
              <a:rPr lang="zh-CN" altLang="en-US" smtClean="0"/>
              <a:t>‹#›</a:t>
            </a:fld>
            <a:endParaRPr lang="zh-CN" altLang="en-US"/>
          </a:p>
        </p:txBody>
      </p:sp>
    </p:spTree>
    <p:extLst>
      <p:ext uri="{BB962C8B-B14F-4D97-AF65-F5344CB8AC3E}">
        <p14:creationId xmlns:p14="http://schemas.microsoft.com/office/powerpoint/2010/main" val="3583108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53F04CBC-DF13-4151-A2A6-D80674DF0D29}"/>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B6626F10-E0E5-44E5-A3C5-779DBDF2BF2C}"/>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3C40CBB-AAEC-4E84-9E48-0CF32D08D750}"/>
              </a:ext>
            </a:extLst>
          </p:cNvPr>
          <p:cNvSpPr>
            <a:spLocks noGrp="1"/>
          </p:cNvSpPr>
          <p:nvPr>
            <p:ph type="dt" sz="half" idx="10"/>
          </p:nvPr>
        </p:nvSpPr>
        <p:spPr/>
        <p:txBody>
          <a:bodyPr/>
          <a:lstStyle/>
          <a:p>
            <a:fld id="{032CBBA8-E026-408A-B1EF-C00199FEAA10}" type="datetimeFigureOut">
              <a:rPr lang="zh-CN" altLang="en-US" smtClean="0"/>
              <a:t>2018/11/29</a:t>
            </a:fld>
            <a:endParaRPr lang="zh-CN" altLang="en-US"/>
          </a:p>
        </p:txBody>
      </p:sp>
      <p:sp>
        <p:nvSpPr>
          <p:cNvPr id="5" name="页脚占位符 4">
            <a:extLst>
              <a:ext uri="{FF2B5EF4-FFF2-40B4-BE49-F238E27FC236}">
                <a16:creationId xmlns="" xmlns:a16="http://schemas.microsoft.com/office/drawing/2014/main" id="{1084111E-9A80-47AD-A578-30E3D5CD581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C3EBA91-3ABC-4F32-A339-26862251847F}"/>
              </a:ext>
            </a:extLst>
          </p:cNvPr>
          <p:cNvSpPr>
            <a:spLocks noGrp="1"/>
          </p:cNvSpPr>
          <p:nvPr>
            <p:ph type="sldNum" sz="quarter" idx="12"/>
          </p:nvPr>
        </p:nvSpPr>
        <p:spPr/>
        <p:txBody>
          <a:bodyPr/>
          <a:lstStyle/>
          <a:p>
            <a:fld id="{577C8FE8-1174-4B1E-937A-50C7372C294B}" type="slidenum">
              <a:rPr lang="zh-CN" altLang="en-US" smtClean="0"/>
              <a:t>‹#›</a:t>
            </a:fld>
            <a:endParaRPr lang="zh-CN" altLang="en-US"/>
          </a:p>
        </p:txBody>
      </p:sp>
    </p:spTree>
    <p:extLst>
      <p:ext uri="{BB962C8B-B14F-4D97-AF65-F5344CB8AC3E}">
        <p14:creationId xmlns:p14="http://schemas.microsoft.com/office/powerpoint/2010/main" val="1199447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8F23BA40-1527-4D89-98D3-7934C6F237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AC976055-154B-437D-9E85-1FF8DEE64C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B926779B-0E95-4714-A0A6-FAD783998E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2CBBA8-E026-408A-B1EF-C00199FEAA10}" type="datetimeFigureOut">
              <a:rPr lang="zh-CN" altLang="en-US" smtClean="0"/>
              <a:t>2018/11/29</a:t>
            </a:fld>
            <a:endParaRPr lang="zh-CN" altLang="en-US"/>
          </a:p>
        </p:txBody>
      </p:sp>
      <p:sp>
        <p:nvSpPr>
          <p:cNvPr id="5" name="页脚占位符 4">
            <a:extLst>
              <a:ext uri="{FF2B5EF4-FFF2-40B4-BE49-F238E27FC236}">
                <a16:creationId xmlns="" xmlns:a16="http://schemas.microsoft.com/office/drawing/2014/main" id="{6C9F04D7-FEA1-49F9-87A7-DFFCCC0729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AD00F198-E804-4C68-AFD0-B40A0E24AC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7C8FE8-1174-4B1E-937A-50C7372C294B}" type="slidenum">
              <a:rPr lang="zh-CN" altLang="en-US" smtClean="0"/>
              <a:t>‹#›</a:t>
            </a:fld>
            <a:endParaRPr lang="zh-CN" altLang="en-US"/>
          </a:p>
        </p:txBody>
      </p:sp>
    </p:spTree>
    <p:extLst>
      <p:ext uri="{BB962C8B-B14F-4D97-AF65-F5344CB8AC3E}">
        <p14:creationId xmlns:p14="http://schemas.microsoft.com/office/powerpoint/2010/main" val="1648605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211AC03B-B5F2-4B2E-9C75-21BD18A31F00}"/>
              </a:ext>
            </a:extLst>
          </p:cNvPr>
          <p:cNvSpPr/>
          <p:nvPr/>
        </p:nvSpPr>
        <p:spPr>
          <a:xfrm>
            <a:off x="0" y="3022201"/>
            <a:ext cx="12192000" cy="2772229"/>
          </a:xfrm>
          <a:prstGeom prst="rect">
            <a:avLst/>
          </a:prstGeom>
          <a:solidFill>
            <a:srgbClr val="D01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a:extLst>
              <a:ext uri="{FF2B5EF4-FFF2-40B4-BE49-F238E27FC236}">
                <a16:creationId xmlns="" xmlns:a16="http://schemas.microsoft.com/office/drawing/2014/main" id="{E18F9B56-CD2E-45DD-BFE8-D125CAAF182E}"/>
              </a:ext>
            </a:extLst>
          </p:cNvPr>
          <p:cNvSpPr txBox="1"/>
          <p:nvPr/>
        </p:nvSpPr>
        <p:spPr>
          <a:xfrm>
            <a:off x="5331655" y="3626810"/>
            <a:ext cx="6860345" cy="923330"/>
          </a:xfrm>
          <a:prstGeom prst="rect">
            <a:avLst/>
          </a:prstGeom>
          <a:noFill/>
        </p:spPr>
        <p:txBody>
          <a:bodyPr wrap="square" rtlCol="0">
            <a:spAutoFit/>
          </a:bodyPr>
          <a:lstStyle/>
          <a:p>
            <a:pPr algn="dist"/>
            <a:r>
              <a:rPr lang="zh-CN" altLang="en-US" sz="5400" b="1" dirty="0">
                <a:solidFill>
                  <a:schemeClr val="bg1"/>
                </a:solidFill>
                <a:latin typeface="思源宋体" panose="02020700000000000000" pitchFamily="18" charset="-122"/>
                <a:ea typeface="思源宋体" panose="02020700000000000000" pitchFamily="18" charset="-122"/>
              </a:rPr>
              <a:t>渠道销售政策</a:t>
            </a:r>
            <a:r>
              <a:rPr lang="en-US" altLang="zh-CN" sz="5400" b="1" dirty="0" err="1">
                <a:solidFill>
                  <a:schemeClr val="bg1"/>
                </a:solidFill>
                <a:latin typeface="思源宋体" panose="02020700000000000000" pitchFamily="18" charset="-122"/>
                <a:ea typeface="思源宋体" panose="02020700000000000000" pitchFamily="18" charset="-122"/>
              </a:rPr>
              <a:t>ppt</a:t>
            </a:r>
            <a:r>
              <a:rPr lang="zh-CN" altLang="en-US" sz="5400" b="1" dirty="0">
                <a:solidFill>
                  <a:schemeClr val="bg1"/>
                </a:solidFill>
                <a:latin typeface="思源宋体" panose="02020700000000000000" pitchFamily="18" charset="-122"/>
                <a:ea typeface="思源宋体" panose="02020700000000000000" pitchFamily="18" charset="-122"/>
              </a:rPr>
              <a:t>模板</a:t>
            </a:r>
          </a:p>
        </p:txBody>
      </p:sp>
      <p:sp>
        <p:nvSpPr>
          <p:cNvPr id="7" name="矩形 6">
            <a:extLst>
              <a:ext uri="{FF2B5EF4-FFF2-40B4-BE49-F238E27FC236}">
                <a16:creationId xmlns="" xmlns:a16="http://schemas.microsoft.com/office/drawing/2014/main" id="{43D43F1C-8B00-4414-98A4-3CE299917B2F}"/>
              </a:ext>
            </a:extLst>
          </p:cNvPr>
          <p:cNvSpPr/>
          <p:nvPr/>
        </p:nvSpPr>
        <p:spPr>
          <a:xfrm>
            <a:off x="0" y="5391213"/>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6">
            <a:extLst>
              <a:ext uri="{FF2B5EF4-FFF2-40B4-BE49-F238E27FC236}">
                <a16:creationId xmlns="" xmlns:a16="http://schemas.microsoft.com/office/drawing/2014/main" id="{7AD58EB0-1A5F-43EF-B19D-5463244CF026}"/>
              </a:ext>
            </a:extLst>
          </p:cNvPr>
          <p:cNvSpPr>
            <a:spLocks/>
          </p:cNvSpPr>
          <p:nvPr/>
        </p:nvSpPr>
        <p:spPr bwMode="auto">
          <a:xfrm>
            <a:off x="3674959" y="999763"/>
            <a:ext cx="963093" cy="959193"/>
          </a:xfrm>
          <a:custGeom>
            <a:avLst/>
            <a:gdLst>
              <a:gd name="T0" fmla="*/ 67 w 494"/>
              <a:gd name="T1" fmla="*/ 0 h 492"/>
              <a:gd name="T2" fmla="*/ 429 w 494"/>
              <a:gd name="T3" fmla="*/ 0 h 492"/>
              <a:gd name="T4" fmla="*/ 454 w 494"/>
              <a:gd name="T5" fmla="*/ 5 h 492"/>
              <a:gd name="T6" fmla="*/ 475 w 494"/>
              <a:gd name="T7" fmla="*/ 19 h 492"/>
              <a:gd name="T8" fmla="*/ 489 w 494"/>
              <a:gd name="T9" fmla="*/ 40 h 492"/>
              <a:gd name="T10" fmla="*/ 494 w 494"/>
              <a:gd name="T11" fmla="*/ 65 h 492"/>
              <a:gd name="T12" fmla="*/ 494 w 494"/>
              <a:gd name="T13" fmla="*/ 427 h 492"/>
              <a:gd name="T14" fmla="*/ 489 w 494"/>
              <a:gd name="T15" fmla="*/ 452 h 492"/>
              <a:gd name="T16" fmla="*/ 475 w 494"/>
              <a:gd name="T17" fmla="*/ 473 h 492"/>
              <a:gd name="T18" fmla="*/ 454 w 494"/>
              <a:gd name="T19" fmla="*/ 487 h 492"/>
              <a:gd name="T20" fmla="*/ 429 w 494"/>
              <a:gd name="T21" fmla="*/ 492 h 492"/>
              <a:gd name="T22" fmla="*/ 67 w 494"/>
              <a:gd name="T23" fmla="*/ 492 h 492"/>
              <a:gd name="T24" fmla="*/ 41 w 494"/>
              <a:gd name="T25" fmla="*/ 487 h 492"/>
              <a:gd name="T26" fmla="*/ 20 w 494"/>
              <a:gd name="T27" fmla="*/ 473 h 492"/>
              <a:gd name="T28" fmla="*/ 6 w 494"/>
              <a:gd name="T29" fmla="*/ 452 h 492"/>
              <a:gd name="T30" fmla="*/ 0 w 494"/>
              <a:gd name="T31" fmla="*/ 427 h 492"/>
              <a:gd name="T32" fmla="*/ 0 w 494"/>
              <a:gd name="T33" fmla="*/ 65 h 492"/>
              <a:gd name="T34" fmla="*/ 6 w 494"/>
              <a:gd name="T35" fmla="*/ 40 h 492"/>
              <a:gd name="T36" fmla="*/ 20 w 494"/>
              <a:gd name="T37" fmla="*/ 19 h 492"/>
              <a:gd name="T38" fmla="*/ 41 w 494"/>
              <a:gd name="T39" fmla="*/ 5 h 492"/>
              <a:gd name="T40" fmla="*/ 67 w 494"/>
              <a:gd name="T41" fmla="*/ 0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4" h="492">
                <a:moveTo>
                  <a:pt x="67" y="0"/>
                </a:moveTo>
                <a:lnTo>
                  <a:pt x="429" y="0"/>
                </a:lnTo>
                <a:lnTo>
                  <a:pt x="454" y="5"/>
                </a:lnTo>
                <a:lnTo>
                  <a:pt x="475" y="19"/>
                </a:lnTo>
                <a:lnTo>
                  <a:pt x="489" y="40"/>
                </a:lnTo>
                <a:lnTo>
                  <a:pt x="494" y="65"/>
                </a:lnTo>
                <a:lnTo>
                  <a:pt x="494" y="427"/>
                </a:lnTo>
                <a:lnTo>
                  <a:pt x="489" y="452"/>
                </a:lnTo>
                <a:lnTo>
                  <a:pt x="475" y="473"/>
                </a:lnTo>
                <a:lnTo>
                  <a:pt x="454" y="487"/>
                </a:lnTo>
                <a:lnTo>
                  <a:pt x="429" y="492"/>
                </a:lnTo>
                <a:lnTo>
                  <a:pt x="67" y="492"/>
                </a:lnTo>
                <a:lnTo>
                  <a:pt x="41" y="487"/>
                </a:lnTo>
                <a:lnTo>
                  <a:pt x="20" y="473"/>
                </a:lnTo>
                <a:lnTo>
                  <a:pt x="6" y="452"/>
                </a:lnTo>
                <a:lnTo>
                  <a:pt x="0" y="427"/>
                </a:lnTo>
                <a:lnTo>
                  <a:pt x="0" y="65"/>
                </a:lnTo>
                <a:lnTo>
                  <a:pt x="6" y="40"/>
                </a:lnTo>
                <a:lnTo>
                  <a:pt x="20" y="19"/>
                </a:lnTo>
                <a:lnTo>
                  <a:pt x="41" y="5"/>
                </a:lnTo>
                <a:lnTo>
                  <a:pt x="67" y="0"/>
                </a:lnTo>
                <a:close/>
              </a:path>
            </a:pathLst>
          </a:custGeom>
          <a:solidFill>
            <a:schemeClr val="accent1"/>
          </a:solidFill>
          <a:ln w="0">
            <a:no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t" anchorCtr="0" compatLnSpc="1">
            <a:prstTxWarp prst="textNoShape">
              <a:avLst/>
            </a:prstTxWarp>
          </a:bodyPr>
          <a:lstStyle/>
          <a:p>
            <a:endParaRPr lang="zh-CN" altLang="en-US" dirty="0"/>
          </a:p>
        </p:txBody>
      </p:sp>
      <p:sp>
        <p:nvSpPr>
          <p:cNvPr id="15" name="Freeform 9">
            <a:extLst>
              <a:ext uri="{FF2B5EF4-FFF2-40B4-BE49-F238E27FC236}">
                <a16:creationId xmlns="" xmlns:a16="http://schemas.microsoft.com/office/drawing/2014/main" id="{F33A106D-08CF-41FD-9C01-8305246C8580}"/>
              </a:ext>
            </a:extLst>
          </p:cNvPr>
          <p:cNvSpPr>
            <a:spLocks/>
          </p:cNvSpPr>
          <p:nvPr/>
        </p:nvSpPr>
        <p:spPr bwMode="auto">
          <a:xfrm>
            <a:off x="805177" y="2713444"/>
            <a:ext cx="1815060" cy="1815060"/>
          </a:xfrm>
          <a:custGeom>
            <a:avLst/>
            <a:gdLst>
              <a:gd name="T0" fmla="*/ 66 w 931"/>
              <a:gd name="T1" fmla="*/ 0 h 931"/>
              <a:gd name="T2" fmla="*/ 867 w 931"/>
              <a:gd name="T3" fmla="*/ 0 h 931"/>
              <a:gd name="T4" fmla="*/ 891 w 931"/>
              <a:gd name="T5" fmla="*/ 5 h 931"/>
              <a:gd name="T6" fmla="*/ 912 w 931"/>
              <a:gd name="T7" fmla="*/ 19 h 931"/>
              <a:gd name="T8" fmla="*/ 926 w 931"/>
              <a:gd name="T9" fmla="*/ 40 h 931"/>
              <a:gd name="T10" fmla="*/ 931 w 931"/>
              <a:gd name="T11" fmla="*/ 64 h 931"/>
              <a:gd name="T12" fmla="*/ 931 w 931"/>
              <a:gd name="T13" fmla="*/ 864 h 931"/>
              <a:gd name="T14" fmla="*/ 926 w 931"/>
              <a:gd name="T15" fmla="*/ 891 h 931"/>
              <a:gd name="T16" fmla="*/ 912 w 931"/>
              <a:gd name="T17" fmla="*/ 912 h 931"/>
              <a:gd name="T18" fmla="*/ 891 w 931"/>
              <a:gd name="T19" fmla="*/ 926 h 931"/>
              <a:gd name="T20" fmla="*/ 867 w 931"/>
              <a:gd name="T21" fmla="*/ 931 h 931"/>
              <a:gd name="T22" fmla="*/ 66 w 931"/>
              <a:gd name="T23" fmla="*/ 931 h 931"/>
              <a:gd name="T24" fmla="*/ 40 w 931"/>
              <a:gd name="T25" fmla="*/ 926 h 931"/>
              <a:gd name="T26" fmla="*/ 19 w 931"/>
              <a:gd name="T27" fmla="*/ 912 h 931"/>
              <a:gd name="T28" fmla="*/ 5 w 931"/>
              <a:gd name="T29" fmla="*/ 891 h 931"/>
              <a:gd name="T30" fmla="*/ 0 w 931"/>
              <a:gd name="T31" fmla="*/ 864 h 931"/>
              <a:gd name="T32" fmla="*/ 0 w 931"/>
              <a:gd name="T33" fmla="*/ 64 h 931"/>
              <a:gd name="T34" fmla="*/ 5 w 931"/>
              <a:gd name="T35" fmla="*/ 40 h 931"/>
              <a:gd name="T36" fmla="*/ 19 w 931"/>
              <a:gd name="T37" fmla="*/ 19 h 931"/>
              <a:gd name="T38" fmla="*/ 40 w 931"/>
              <a:gd name="T39" fmla="*/ 5 h 931"/>
              <a:gd name="T40" fmla="*/ 66 w 931"/>
              <a:gd name="T41" fmla="*/ 0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1" h="931">
                <a:moveTo>
                  <a:pt x="66" y="0"/>
                </a:moveTo>
                <a:lnTo>
                  <a:pt x="867" y="0"/>
                </a:lnTo>
                <a:lnTo>
                  <a:pt x="891" y="5"/>
                </a:lnTo>
                <a:lnTo>
                  <a:pt x="912" y="19"/>
                </a:lnTo>
                <a:lnTo>
                  <a:pt x="926" y="40"/>
                </a:lnTo>
                <a:lnTo>
                  <a:pt x="931" y="64"/>
                </a:lnTo>
                <a:lnTo>
                  <a:pt x="931" y="864"/>
                </a:lnTo>
                <a:lnTo>
                  <a:pt x="926" y="891"/>
                </a:lnTo>
                <a:lnTo>
                  <a:pt x="912" y="912"/>
                </a:lnTo>
                <a:lnTo>
                  <a:pt x="891" y="926"/>
                </a:lnTo>
                <a:lnTo>
                  <a:pt x="867" y="931"/>
                </a:lnTo>
                <a:lnTo>
                  <a:pt x="66" y="931"/>
                </a:lnTo>
                <a:lnTo>
                  <a:pt x="40" y="926"/>
                </a:lnTo>
                <a:lnTo>
                  <a:pt x="19" y="912"/>
                </a:lnTo>
                <a:lnTo>
                  <a:pt x="5" y="891"/>
                </a:lnTo>
                <a:lnTo>
                  <a:pt x="0" y="864"/>
                </a:lnTo>
                <a:lnTo>
                  <a:pt x="0" y="64"/>
                </a:lnTo>
                <a:lnTo>
                  <a:pt x="5" y="40"/>
                </a:lnTo>
                <a:lnTo>
                  <a:pt x="19" y="19"/>
                </a:lnTo>
                <a:lnTo>
                  <a:pt x="40" y="5"/>
                </a:lnTo>
                <a:lnTo>
                  <a:pt x="66" y="0"/>
                </a:lnTo>
                <a:close/>
              </a:path>
            </a:pathLst>
          </a:custGeom>
          <a:solidFill>
            <a:schemeClr val="accent1"/>
          </a:solidFill>
          <a:ln w="0">
            <a:no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t" anchorCtr="0" compatLnSpc="1">
            <a:prstTxWarp prst="textNoShape">
              <a:avLst/>
            </a:prstTxWarp>
          </a:bodyPr>
          <a:lstStyle/>
          <a:p>
            <a:endParaRPr lang="zh-CN" altLang="en-US"/>
          </a:p>
        </p:txBody>
      </p:sp>
      <p:sp>
        <p:nvSpPr>
          <p:cNvPr id="16" name="Freeform 10">
            <a:extLst>
              <a:ext uri="{FF2B5EF4-FFF2-40B4-BE49-F238E27FC236}">
                <a16:creationId xmlns="" xmlns:a16="http://schemas.microsoft.com/office/drawing/2014/main" id="{4F0DBC15-3639-4F88-8D11-10A761439785}"/>
              </a:ext>
            </a:extLst>
          </p:cNvPr>
          <p:cNvSpPr>
            <a:spLocks/>
          </p:cNvSpPr>
          <p:nvPr/>
        </p:nvSpPr>
        <p:spPr bwMode="auto">
          <a:xfrm>
            <a:off x="2446724" y="3095562"/>
            <a:ext cx="1041076" cy="1043026"/>
          </a:xfrm>
          <a:custGeom>
            <a:avLst/>
            <a:gdLst>
              <a:gd name="T0" fmla="*/ 65 w 534"/>
              <a:gd name="T1" fmla="*/ 0 h 535"/>
              <a:gd name="T2" fmla="*/ 468 w 534"/>
              <a:gd name="T3" fmla="*/ 0 h 535"/>
              <a:gd name="T4" fmla="*/ 494 w 534"/>
              <a:gd name="T5" fmla="*/ 5 h 535"/>
              <a:gd name="T6" fmla="*/ 515 w 534"/>
              <a:gd name="T7" fmla="*/ 19 h 535"/>
              <a:gd name="T8" fmla="*/ 529 w 534"/>
              <a:gd name="T9" fmla="*/ 40 h 535"/>
              <a:gd name="T10" fmla="*/ 534 w 534"/>
              <a:gd name="T11" fmla="*/ 66 h 535"/>
              <a:gd name="T12" fmla="*/ 534 w 534"/>
              <a:gd name="T13" fmla="*/ 469 h 535"/>
              <a:gd name="T14" fmla="*/ 529 w 534"/>
              <a:gd name="T15" fmla="*/ 495 h 535"/>
              <a:gd name="T16" fmla="*/ 515 w 534"/>
              <a:gd name="T17" fmla="*/ 516 h 535"/>
              <a:gd name="T18" fmla="*/ 494 w 534"/>
              <a:gd name="T19" fmla="*/ 530 h 535"/>
              <a:gd name="T20" fmla="*/ 468 w 534"/>
              <a:gd name="T21" fmla="*/ 535 h 535"/>
              <a:gd name="T22" fmla="*/ 65 w 534"/>
              <a:gd name="T23" fmla="*/ 535 h 535"/>
              <a:gd name="T24" fmla="*/ 40 w 534"/>
              <a:gd name="T25" fmla="*/ 530 h 535"/>
              <a:gd name="T26" fmla="*/ 19 w 534"/>
              <a:gd name="T27" fmla="*/ 516 h 535"/>
              <a:gd name="T28" fmla="*/ 5 w 534"/>
              <a:gd name="T29" fmla="*/ 495 h 535"/>
              <a:gd name="T30" fmla="*/ 0 w 534"/>
              <a:gd name="T31" fmla="*/ 469 h 535"/>
              <a:gd name="T32" fmla="*/ 0 w 534"/>
              <a:gd name="T33" fmla="*/ 66 h 535"/>
              <a:gd name="T34" fmla="*/ 5 w 534"/>
              <a:gd name="T35" fmla="*/ 40 h 535"/>
              <a:gd name="T36" fmla="*/ 19 w 534"/>
              <a:gd name="T37" fmla="*/ 19 h 535"/>
              <a:gd name="T38" fmla="*/ 40 w 534"/>
              <a:gd name="T39" fmla="*/ 5 h 535"/>
              <a:gd name="T40" fmla="*/ 65 w 534"/>
              <a:gd name="T41"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4" h="535">
                <a:moveTo>
                  <a:pt x="65" y="0"/>
                </a:moveTo>
                <a:lnTo>
                  <a:pt x="468" y="0"/>
                </a:lnTo>
                <a:lnTo>
                  <a:pt x="494" y="5"/>
                </a:lnTo>
                <a:lnTo>
                  <a:pt x="515" y="19"/>
                </a:lnTo>
                <a:lnTo>
                  <a:pt x="529" y="40"/>
                </a:lnTo>
                <a:lnTo>
                  <a:pt x="534" y="66"/>
                </a:lnTo>
                <a:lnTo>
                  <a:pt x="534" y="469"/>
                </a:lnTo>
                <a:lnTo>
                  <a:pt x="529" y="495"/>
                </a:lnTo>
                <a:lnTo>
                  <a:pt x="515" y="516"/>
                </a:lnTo>
                <a:lnTo>
                  <a:pt x="494" y="530"/>
                </a:lnTo>
                <a:lnTo>
                  <a:pt x="468" y="535"/>
                </a:lnTo>
                <a:lnTo>
                  <a:pt x="65" y="535"/>
                </a:lnTo>
                <a:lnTo>
                  <a:pt x="40" y="530"/>
                </a:lnTo>
                <a:lnTo>
                  <a:pt x="19" y="516"/>
                </a:lnTo>
                <a:lnTo>
                  <a:pt x="5" y="495"/>
                </a:lnTo>
                <a:lnTo>
                  <a:pt x="0" y="469"/>
                </a:lnTo>
                <a:lnTo>
                  <a:pt x="0" y="66"/>
                </a:lnTo>
                <a:lnTo>
                  <a:pt x="5" y="40"/>
                </a:lnTo>
                <a:lnTo>
                  <a:pt x="19" y="19"/>
                </a:lnTo>
                <a:lnTo>
                  <a:pt x="40" y="5"/>
                </a:lnTo>
                <a:lnTo>
                  <a:pt x="65" y="0"/>
                </a:lnTo>
                <a:close/>
              </a:path>
            </a:pathLst>
          </a:custGeom>
          <a:solidFill>
            <a:schemeClr val="accent1"/>
          </a:solidFill>
          <a:ln w="0">
            <a:no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t" anchorCtr="0" compatLnSpc="1">
            <a:prstTxWarp prst="textNoShape">
              <a:avLst/>
            </a:prstTxWarp>
          </a:bodyPr>
          <a:lstStyle/>
          <a:p>
            <a:endParaRPr lang="zh-CN" altLang="en-US"/>
          </a:p>
        </p:txBody>
      </p:sp>
      <p:sp>
        <p:nvSpPr>
          <p:cNvPr id="17" name="Freeform 11">
            <a:extLst>
              <a:ext uri="{FF2B5EF4-FFF2-40B4-BE49-F238E27FC236}">
                <a16:creationId xmlns="" xmlns:a16="http://schemas.microsoft.com/office/drawing/2014/main" id="{6DE2BEC2-D029-45AD-931D-D16B491BE591}"/>
              </a:ext>
            </a:extLst>
          </p:cNvPr>
          <p:cNvSpPr>
            <a:spLocks/>
          </p:cNvSpPr>
          <p:nvPr/>
        </p:nvSpPr>
        <p:spPr bwMode="auto">
          <a:xfrm>
            <a:off x="0" y="4620134"/>
            <a:ext cx="974791" cy="980639"/>
          </a:xfrm>
          <a:custGeom>
            <a:avLst/>
            <a:gdLst>
              <a:gd name="T0" fmla="*/ 65 w 500"/>
              <a:gd name="T1" fmla="*/ 0 h 503"/>
              <a:gd name="T2" fmla="*/ 436 w 500"/>
              <a:gd name="T3" fmla="*/ 0 h 503"/>
              <a:gd name="T4" fmla="*/ 460 w 500"/>
              <a:gd name="T5" fmla="*/ 5 h 503"/>
              <a:gd name="T6" fmla="*/ 481 w 500"/>
              <a:gd name="T7" fmla="*/ 19 h 503"/>
              <a:gd name="T8" fmla="*/ 495 w 500"/>
              <a:gd name="T9" fmla="*/ 40 h 503"/>
              <a:gd name="T10" fmla="*/ 500 w 500"/>
              <a:gd name="T11" fmla="*/ 67 h 503"/>
              <a:gd name="T12" fmla="*/ 500 w 500"/>
              <a:gd name="T13" fmla="*/ 436 h 503"/>
              <a:gd name="T14" fmla="*/ 495 w 500"/>
              <a:gd name="T15" fmla="*/ 462 h 503"/>
              <a:gd name="T16" fmla="*/ 481 w 500"/>
              <a:gd name="T17" fmla="*/ 483 h 503"/>
              <a:gd name="T18" fmla="*/ 460 w 500"/>
              <a:gd name="T19" fmla="*/ 497 h 503"/>
              <a:gd name="T20" fmla="*/ 436 w 500"/>
              <a:gd name="T21" fmla="*/ 503 h 503"/>
              <a:gd name="T22" fmla="*/ 65 w 500"/>
              <a:gd name="T23" fmla="*/ 503 h 503"/>
              <a:gd name="T24" fmla="*/ 40 w 500"/>
              <a:gd name="T25" fmla="*/ 497 h 503"/>
              <a:gd name="T26" fmla="*/ 19 w 500"/>
              <a:gd name="T27" fmla="*/ 483 h 503"/>
              <a:gd name="T28" fmla="*/ 5 w 500"/>
              <a:gd name="T29" fmla="*/ 462 h 503"/>
              <a:gd name="T30" fmla="*/ 0 w 500"/>
              <a:gd name="T31" fmla="*/ 436 h 503"/>
              <a:gd name="T32" fmla="*/ 0 w 500"/>
              <a:gd name="T33" fmla="*/ 67 h 503"/>
              <a:gd name="T34" fmla="*/ 5 w 500"/>
              <a:gd name="T35" fmla="*/ 40 h 503"/>
              <a:gd name="T36" fmla="*/ 19 w 500"/>
              <a:gd name="T37" fmla="*/ 19 h 503"/>
              <a:gd name="T38" fmla="*/ 40 w 500"/>
              <a:gd name="T39" fmla="*/ 5 h 503"/>
              <a:gd name="T40" fmla="*/ 65 w 500"/>
              <a:gd name="T41"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0" h="503">
                <a:moveTo>
                  <a:pt x="65" y="0"/>
                </a:moveTo>
                <a:lnTo>
                  <a:pt x="436" y="0"/>
                </a:lnTo>
                <a:lnTo>
                  <a:pt x="460" y="5"/>
                </a:lnTo>
                <a:lnTo>
                  <a:pt x="481" y="19"/>
                </a:lnTo>
                <a:lnTo>
                  <a:pt x="495" y="40"/>
                </a:lnTo>
                <a:lnTo>
                  <a:pt x="500" y="67"/>
                </a:lnTo>
                <a:lnTo>
                  <a:pt x="500" y="436"/>
                </a:lnTo>
                <a:lnTo>
                  <a:pt x="495" y="462"/>
                </a:lnTo>
                <a:lnTo>
                  <a:pt x="481" y="483"/>
                </a:lnTo>
                <a:lnTo>
                  <a:pt x="460" y="497"/>
                </a:lnTo>
                <a:lnTo>
                  <a:pt x="436" y="503"/>
                </a:lnTo>
                <a:lnTo>
                  <a:pt x="65" y="503"/>
                </a:lnTo>
                <a:lnTo>
                  <a:pt x="40" y="497"/>
                </a:lnTo>
                <a:lnTo>
                  <a:pt x="19" y="483"/>
                </a:lnTo>
                <a:lnTo>
                  <a:pt x="5" y="462"/>
                </a:lnTo>
                <a:lnTo>
                  <a:pt x="0" y="436"/>
                </a:lnTo>
                <a:lnTo>
                  <a:pt x="0" y="67"/>
                </a:lnTo>
                <a:lnTo>
                  <a:pt x="5" y="40"/>
                </a:lnTo>
                <a:lnTo>
                  <a:pt x="19" y="19"/>
                </a:lnTo>
                <a:lnTo>
                  <a:pt x="40" y="5"/>
                </a:lnTo>
                <a:lnTo>
                  <a:pt x="65" y="0"/>
                </a:lnTo>
                <a:close/>
              </a:path>
            </a:pathLst>
          </a:custGeom>
          <a:solidFill>
            <a:schemeClr val="accent1"/>
          </a:solidFill>
          <a:ln w="0">
            <a:no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t" anchorCtr="0" compatLnSpc="1">
            <a:prstTxWarp prst="textNoShape">
              <a:avLst/>
            </a:prstTxWarp>
          </a:bodyPr>
          <a:lstStyle/>
          <a:p>
            <a:endParaRPr lang="zh-CN" altLang="en-US"/>
          </a:p>
        </p:txBody>
      </p:sp>
      <p:sp>
        <p:nvSpPr>
          <p:cNvPr id="18" name="Freeform 13">
            <a:extLst>
              <a:ext uri="{FF2B5EF4-FFF2-40B4-BE49-F238E27FC236}">
                <a16:creationId xmlns="" xmlns:a16="http://schemas.microsoft.com/office/drawing/2014/main" id="{FEA2FF90-35C4-47A7-8616-27D016911A16}"/>
              </a:ext>
            </a:extLst>
          </p:cNvPr>
          <p:cNvSpPr>
            <a:spLocks/>
          </p:cNvSpPr>
          <p:nvPr/>
        </p:nvSpPr>
        <p:spPr bwMode="auto">
          <a:xfrm>
            <a:off x="1085917" y="2970788"/>
            <a:ext cx="752539" cy="758387"/>
          </a:xfrm>
          <a:custGeom>
            <a:avLst/>
            <a:gdLst>
              <a:gd name="T0" fmla="*/ 75 w 386"/>
              <a:gd name="T1" fmla="*/ 0 h 389"/>
              <a:gd name="T2" fmla="*/ 311 w 386"/>
              <a:gd name="T3" fmla="*/ 0 h 389"/>
              <a:gd name="T4" fmla="*/ 336 w 386"/>
              <a:gd name="T5" fmla="*/ 4 h 389"/>
              <a:gd name="T6" fmla="*/ 357 w 386"/>
              <a:gd name="T7" fmla="*/ 14 h 389"/>
              <a:gd name="T8" fmla="*/ 372 w 386"/>
              <a:gd name="T9" fmla="*/ 32 h 389"/>
              <a:gd name="T10" fmla="*/ 383 w 386"/>
              <a:gd name="T11" fmla="*/ 53 h 389"/>
              <a:gd name="T12" fmla="*/ 386 w 386"/>
              <a:gd name="T13" fmla="*/ 76 h 389"/>
              <a:gd name="T14" fmla="*/ 386 w 386"/>
              <a:gd name="T15" fmla="*/ 312 h 389"/>
              <a:gd name="T16" fmla="*/ 383 w 386"/>
              <a:gd name="T17" fmla="*/ 337 h 389"/>
              <a:gd name="T18" fmla="*/ 372 w 386"/>
              <a:gd name="T19" fmla="*/ 358 h 389"/>
              <a:gd name="T20" fmla="*/ 357 w 386"/>
              <a:gd name="T21" fmla="*/ 373 h 389"/>
              <a:gd name="T22" fmla="*/ 336 w 386"/>
              <a:gd name="T23" fmla="*/ 384 h 389"/>
              <a:gd name="T24" fmla="*/ 311 w 386"/>
              <a:gd name="T25" fmla="*/ 389 h 389"/>
              <a:gd name="T26" fmla="*/ 75 w 386"/>
              <a:gd name="T27" fmla="*/ 389 h 389"/>
              <a:gd name="T28" fmla="*/ 50 w 386"/>
              <a:gd name="T29" fmla="*/ 384 h 389"/>
              <a:gd name="T30" fmla="*/ 29 w 386"/>
              <a:gd name="T31" fmla="*/ 373 h 389"/>
              <a:gd name="T32" fmla="*/ 14 w 386"/>
              <a:gd name="T33" fmla="*/ 358 h 389"/>
              <a:gd name="T34" fmla="*/ 3 w 386"/>
              <a:gd name="T35" fmla="*/ 337 h 389"/>
              <a:gd name="T36" fmla="*/ 0 w 386"/>
              <a:gd name="T37" fmla="*/ 312 h 389"/>
              <a:gd name="T38" fmla="*/ 0 w 386"/>
              <a:gd name="T39" fmla="*/ 76 h 389"/>
              <a:gd name="T40" fmla="*/ 3 w 386"/>
              <a:gd name="T41" fmla="*/ 53 h 389"/>
              <a:gd name="T42" fmla="*/ 14 w 386"/>
              <a:gd name="T43" fmla="*/ 32 h 389"/>
              <a:gd name="T44" fmla="*/ 29 w 386"/>
              <a:gd name="T45" fmla="*/ 14 h 389"/>
              <a:gd name="T46" fmla="*/ 50 w 386"/>
              <a:gd name="T47" fmla="*/ 4 h 389"/>
              <a:gd name="T48" fmla="*/ 75 w 386"/>
              <a:gd name="T49"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6" h="389">
                <a:moveTo>
                  <a:pt x="75" y="0"/>
                </a:moveTo>
                <a:lnTo>
                  <a:pt x="311" y="0"/>
                </a:lnTo>
                <a:lnTo>
                  <a:pt x="336" y="4"/>
                </a:lnTo>
                <a:lnTo>
                  <a:pt x="357" y="14"/>
                </a:lnTo>
                <a:lnTo>
                  <a:pt x="372" y="32"/>
                </a:lnTo>
                <a:lnTo>
                  <a:pt x="383" y="53"/>
                </a:lnTo>
                <a:lnTo>
                  <a:pt x="386" y="76"/>
                </a:lnTo>
                <a:lnTo>
                  <a:pt x="386" y="312"/>
                </a:lnTo>
                <a:lnTo>
                  <a:pt x="383" y="337"/>
                </a:lnTo>
                <a:lnTo>
                  <a:pt x="372" y="358"/>
                </a:lnTo>
                <a:lnTo>
                  <a:pt x="357" y="373"/>
                </a:lnTo>
                <a:lnTo>
                  <a:pt x="336" y="384"/>
                </a:lnTo>
                <a:lnTo>
                  <a:pt x="311" y="389"/>
                </a:lnTo>
                <a:lnTo>
                  <a:pt x="75" y="389"/>
                </a:lnTo>
                <a:lnTo>
                  <a:pt x="50" y="384"/>
                </a:lnTo>
                <a:lnTo>
                  <a:pt x="29" y="373"/>
                </a:lnTo>
                <a:lnTo>
                  <a:pt x="14" y="358"/>
                </a:lnTo>
                <a:lnTo>
                  <a:pt x="3" y="337"/>
                </a:lnTo>
                <a:lnTo>
                  <a:pt x="0" y="312"/>
                </a:lnTo>
                <a:lnTo>
                  <a:pt x="0" y="76"/>
                </a:lnTo>
                <a:lnTo>
                  <a:pt x="3" y="53"/>
                </a:lnTo>
                <a:lnTo>
                  <a:pt x="14" y="32"/>
                </a:lnTo>
                <a:lnTo>
                  <a:pt x="29" y="14"/>
                </a:lnTo>
                <a:lnTo>
                  <a:pt x="50" y="4"/>
                </a:lnTo>
                <a:lnTo>
                  <a:pt x="75" y="0"/>
                </a:lnTo>
                <a:close/>
              </a:path>
            </a:pathLst>
          </a:custGeom>
          <a:gradFill flip="none" rotWithShape="1">
            <a:gsLst>
              <a:gs pos="3000">
                <a:schemeClr val="bg1">
                  <a:lumMod val="75000"/>
                </a:schemeClr>
              </a:gs>
              <a:gs pos="59000">
                <a:srgbClr val="FBFBFB"/>
              </a:gs>
            </a:gsLst>
            <a:lin ang="2700000" scaled="1"/>
            <a:tileRect/>
          </a:gradFill>
          <a:ln w="57150">
            <a:no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t" anchorCtr="0" compatLnSpc="1">
            <a:prstTxWarp prst="textNoShape">
              <a:avLst/>
            </a:prstTxWarp>
          </a:bodyPr>
          <a:lstStyle/>
          <a:p>
            <a:endParaRPr lang="zh-CN" altLang="en-US" dirty="0"/>
          </a:p>
        </p:txBody>
      </p:sp>
      <p:sp>
        <p:nvSpPr>
          <p:cNvPr id="19" name="Freeform 14">
            <a:extLst>
              <a:ext uri="{FF2B5EF4-FFF2-40B4-BE49-F238E27FC236}">
                <a16:creationId xmlns="" xmlns:a16="http://schemas.microsoft.com/office/drawing/2014/main" id="{D50F0119-8C72-4E29-BE06-7AB54299EE67}"/>
              </a:ext>
            </a:extLst>
          </p:cNvPr>
          <p:cNvSpPr>
            <a:spLocks/>
          </p:cNvSpPr>
          <p:nvPr/>
        </p:nvSpPr>
        <p:spPr bwMode="auto">
          <a:xfrm>
            <a:off x="233951" y="3805209"/>
            <a:ext cx="1604505" cy="1604505"/>
          </a:xfrm>
          <a:custGeom>
            <a:avLst/>
            <a:gdLst>
              <a:gd name="T0" fmla="*/ 77 w 823"/>
              <a:gd name="T1" fmla="*/ 0 h 823"/>
              <a:gd name="T2" fmla="*/ 746 w 823"/>
              <a:gd name="T3" fmla="*/ 0 h 823"/>
              <a:gd name="T4" fmla="*/ 770 w 823"/>
              <a:gd name="T5" fmla="*/ 3 h 823"/>
              <a:gd name="T6" fmla="*/ 791 w 823"/>
              <a:gd name="T7" fmla="*/ 16 h 823"/>
              <a:gd name="T8" fmla="*/ 807 w 823"/>
              <a:gd name="T9" fmla="*/ 31 h 823"/>
              <a:gd name="T10" fmla="*/ 819 w 823"/>
              <a:gd name="T11" fmla="*/ 52 h 823"/>
              <a:gd name="T12" fmla="*/ 823 w 823"/>
              <a:gd name="T13" fmla="*/ 77 h 823"/>
              <a:gd name="T14" fmla="*/ 823 w 823"/>
              <a:gd name="T15" fmla="*/ 746 h 823"/>
              <a:gd name="T16" fmla="*/ 819 w 823"/>
              <a:gd name="T17" fmla="*/ 770 h 823"/>
              <a:gd name="T18" fmla="*/ 807 w 823"/>
              <a:gd name="T19" fmla="*/ 791 h 823"/>
              <a:gd name="T20" fmla="*/ 791 w 823"/>
              <a:gd name="T21" fmla="*/ 807 h 823"/>
              <a:gd name="T22" fmla="*/ 770 w 823"/>
              <a:gd name="T23" fmla="*/ 817 h 823"/>
              <a:gd name="T24" fmla="*/ 746 w 823"/>
              <a:gd name="T25" fmla="*/ 823 h 823"/>
              <a:gd name="T26" fmla="*/ 77 w 823"/>
              <a:gd name="T27" fmla="*/ 823 h 823"/>
              <a:gd name="T28" fmla="*/ 53 w 823"/>
              <a:gd name="T29" fmla="*/ 817 h 823"/>
              <a:gd name="T30" fmla="*/ 32 w 823"/>
              <a:gd name="T31" fmla="*/ 807 h 823"/>
              <a:gd name="T32" fmla="*/ 16 w 823"/>
              <a:gd name="T33" fmla="*/ 791 h 823"/>
              <a:gd name="T34" fmla="*/ 4 w 823"/>
              <a:gd name="T35" fmla="*/ 770 h 823"/>
              <a:gd name="T36" fmla="*/ 0 w 823"/>
              <a:gd name="T37" fmla="*/ 746 h 823"/>
              <a:gd name="T38" fmla="*/ 0 w 823"/>
              <a:gd name="T39" fmla="*/ 77 h 823"/>
              <a:gd name="T40" fmla="*/ 4 w 823"/>
              <a:gd name="T41" fmla="*/ 52 h 823"/>
              <a:gd name="T42" fmla="*/ 16 w 823"/>
              <a:gd name="T43" fmla="*/ 31 h 823"/>
              <a:gd name="T44" fmla="*/ 32 w 823"/>
              <a:gd name="T45" fmla="*/ 16 h 823"/>
              <a:gd name="T46" fmla="*/ 53 w 823"/>
              <a:gd name="T47" fmla="*/ 3 h 823"/>
              <a:gd name="T48" fmla="*/ 77 w 823"/>
              <a:gd name="T49"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3" h="823">
                <a:moveTo>
                  <a:pt x="77" y="0"/>
                </a:moveTo>
                <a:lnTo>
                  <a:pt x="746" y="0"/>
                </a:lnTo>
                <a:lnTo>
                  <a:pt x="770" y="3"/>
                </a:lnTo>
                <a:lnTo>
                  <a:pt x="791" y="16"/>
                </a:lnTo>
                <a:lnTo>
                  <a:pt x="807" y="31"/>
                </a:lnTo>
                <a:lnTo>
                  <a:pt x="819" y="52"/>
                </a:lnTo>
                <a:lnTo>
                  <a:pt x="823" y="77"/>
                </a:lnTo>
                <a:lnTo>
                  <a:pt x="823" y="746"/>
                </a:lnTo>
                <a:lnTo>
                  <a:pt x="819" y="770"/>
                </a:lnTo>
                <a:lnTo>
                  <a:pt x="807" y="791"/>
                </a:lnTo>
                <a:lnTo>
                  <a:pt x="791" y="807"/>
                </a:lnTo>
                <a:lnTo>
                  <a:pt x="770" y="817"/>
                </a:lnTo>
                <a:lnTo>
                  <a:pt x="746" y="823"/>
                </a:lnTo>
                <a:lnTo>
                  <a:pt x="77" y="823"/>
                </a:lnTo>
                <a:lnTo>
                  <a:pt x="53" y="817"/>
                </a:lnTo>
                <a:lnTo>
                  <a:pt x="32" y="807"/>
                </a:lnTo>
                <a:lnTo>
                  <a:pt x="16" y="791"/>
                </a:lnTo>
                <a:lnTo>
                  <a:pt x="4" y="770"/>
                </a:lnTo>
                <a:lnTo>
                  <a:pt x="0" y="746"/>
                </a:lnTo>
                <a:lnTo>
                  <a:pt x="0" y="77"/>
                </a:lnTo>
                <a:lnTo>
                  <a:pt x="4" y="52"/>
                </a:lnTo>
                <a:lnTo>
                  <a:pt x="16" y="31"/>
                </a:lnTo>
                <a:lnTo>
                  <a:pt x="32" y="16"/>
                </a:lnTo>
                <a:lnTo>
                  <a:pt x="53" y="3"/>
                </a:lnTo>
                <a:lnTo>
                  <a:pt x="77" y="0"/>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57150">
            <a:no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ctr" anchorCtr="1" compatLnSpc="1">
            <a:prstTxWarp prst="textNoShape">
              <a:avLst/>
            </a:prstTxWarp>
          </a:bodyPr>
          <a:lstStyle/>
          <a:p>
            <a:endParaRPr lang="zh-CN" altLang="en-US" sz="4267" dirty="0">
              <a:solidFill>
                <a:srgbClr val="AE002B"/>
              </a:solidFill>
              <a:latin typeface="Impact" panose="020B0806030902050204" pitchFamily="34" charset="0"/>
            </a:endParaRPr>
          </a:p>
        </p:txBody>
      </p:sp>
      <p:sp>
        <p:nvSpPr>
          <p:cNvPr id="20" name="Freeform 15">
            <a:extLst>
              <a:ext uri="{FF2B5EF4-FFF2-40B4-BE49-F238E27FC236}">
                <a16:creationId xmlns="" xmlns:a16="http://schemas.microsoft.com/office/drawing/2014/main" id="{D5C15DC9-E061-40A2-A0B5-7982351EAEC9}"/>
              </a:ext>
            </a:extLst>
          </p:cNvPr>
          <p:cNvSpPr>
            <a:spLocks/>
          </p:cNvSpPr>
          <p:nvPr/>
        </p:nvSpPr>
        <p:spPr bwMode="auto">
          <a:xfrm>
            <a:off x="1910589" y="1183024"/>
            <a:ext cx="2546151" cy="2546151"/>
          </a:xfrm>
          <a:custGeom>
            <a:avLst/>
            <a:gdLst>
              <a:gd name="T0" fmla="*/ 77 w 1306"/>
              <a:gd name="T1" fmla="*/ 0 h 1306"/>
              <a:gd name="T2" fmla="*/ 1231 w 1306"/>
              <a:gd name="T3" fmla="*/ 0 h 1306"/>
              <a:gd name="T4" fmla="*/ 1254 w 1306"/>
              <a:gd name="T5" fmla="*/ 4 h 1306"/>
              <a:gd name="T6" fmla="*/ 1275 w 1306"/>
              <a:gd name="T7" fmla="*/ 16 h 1306"/>
              <a:gd name="T8" fmla="*/ 1292 w 1306"/>
              <a:gd name="T9" fmla="*/ 32 h 1306"/>
              <a:gd name="T10" fmla="*/ 1303 w 1306"/>
              <a:gd name="T11" fmla="*/ 53 h 1306"/>
              <a:gd name="T12" fmla="*/ 1306 w 1306"/>
              <a:gd name="T13" fmla="*/ 77 h 1306"/>
              <a:gd name="T14" fmla="*/ 1306 w 1306"/>
              <a:gd name="T15" fmla="*/ 1231 h 1306"/>
              <a:gd name="T16" fmla="*/ 1303 w 1306"/>
              <a:gd name="T17" fmla="*/ 1254 h 1306"/>
              <a:gd name="T18" fmla="*/ 1292 w 1306"/>
              <a:gd name="T19" fmla="*/ 1275 h 1306"/>
              <a:gd name="T20" fmla="*/ 1275 w 1306"/>
              <a:gd name="T21" fmla="*/ 1292 h 1306"/>
              <a:gd name="T22" fmla="*/ 1254 w 1306"/>
              <a:gd name="T23" fmla="*/ 1303 h 1306"/>
              <a:gd name="T24" fmla="*/ 1231 w 1306"/>
              <a:gd name="T25" fmla="*/ 1306 h 1306"/>
              <a:gd name="T26" fmla="*/ 77 w 1306"/>
              <a:gd name="T27" fmla="*/ 1306 h 1306"/>
              <a:gd name="T28" fmla="*/ 53 w 1306"/>
              <a:gd name="T29" fmla="*/ 1303 h 1306"/>
              <a:gd name="T30" fmla="*/ 32 w 1306"/>
              <a:gd name="T31" fmla="*/ 1292 h 1306"/>
              <a:gd name="T32" fmla="*/ 16 w 1306"/>
              <a:gd name="T33" fmla="*/ 1275 h 1306"/>
              <a:gd name="T34" fmla="*/ 4 w 1306"/>
              <a:gd name="T35" fmla="*/ 1254 h 1306"/>
              <a:gd name="T36" fmla="*/ 0 w 1306"/>
              <a:gd name="T37" fmla="*/ 1231 h 1306"/>
              <a:gd name="T38" fmla="*/ 0 w 1306"/>
              <a:gd name="T39" fmla="*/ 77 h 1306"/>
              <a:gd name="T40" fmla="*/ 4 w 1306"/>
              <a:gd name="T41" fmla="*/ 53 h 1306"/>
              <a:gd name="T42" fmla="*/ 16 w 1306"/>
              <a:gd name="T43" fmla="*/ 32 h 1306"/>
              <a:gd name="T44" fmla="*/ 32 w 1306"/>
              <a:gd name="T45" fmla="*/ 16 h 1306"/>
              <a:gd name="T46" fmla="*/ 53 w 1306"/>
              <a:gd name="T47" fmla="*/ 4 h 1306"/>
              <a:gd name="T48" fmla="*/ 77 w 1306"/>
              <a:gd name="T49"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06" h="1306">
                <a:moveTo>
                  <a:pt x="77" y="0"/>
                </a:moveTo>
                <a:lnTo>
                  <a:pt x="1231" y="0"/>
                </a:lnTo>
                <a:lnTo>
                  <a:pt x="1254" y="4"/>
                </a:lnTo>
                <a:lnTo>
                  <a:pt x="1275" y="16"/>
                </a:lnTo>
                <a:lnTo>
                  <a:pt x="1292" y="32"/>
                </a:lnTo>
                <a:lnTo>
                  <a:pt x="1303" y="53"/>
                </a:lnTo>
                <a:lnTo>
                  <a:pt x="1306" y="77"/>
                </a:lnTo>
                <a:lnTo>
                  <a:pt x="1306" y="1231"/>
                </a:lnTo>
                <a:lnTo>
                  <a:pt x="1303" y="1254"/>
                </a:lnTo>
                <a:lnTo>
                  <a:pt x="1292" y="1275"/>
                </a:lnTo>
                <a:lnTo>
                  <a:pt x="1275" y="1292"/>
                </a:lnTo>
                <a:lnTo>
                  <a:pt x="1254" y="1303"/>
                </a:lnTo>
                <a:lnTo>
                  <a:pt x="1231" y="1306"/>
                </a:lnTo>
                <a:lnTo>
                  <a:pt x="77" y="1306"/>
                </a:lnTo>
                <a:lnTo>
                  <a:pt x="53" y="1303"/>
                </a:lnTo>
                <a:lnTo>
                  <a:pt x="32" y="1292"/>
                </a:lnTo>
                <a:lnTo>
                  <a:pt x="16" y="1275"/>
                </a:lnTo>
                <a:lnTo>
                  <a:pt x="4" y="1254"/>
                </a:lnTo>
                <a:lnTo>
                  <a:pt x="0" y="1231"/>
                </a:lnTo>
                <a:lnTo>
                  <a:pt x="0" y="77"/>
                </a:lnTo>
                <a:lnTo>
                  <a:pt x="4" y="53"/>
                </a:lnTo>
                <a:lnTo>
                  <a:pt x="16" y="32"/>
                </a:lnTo>
                <a:lnTo>
                  <a:pt x="32" y="16"/>
                </a:lnTo>
                <a:lnTo>
                  <a:pt x="53" y="4"/>
                </a:lnTo>
                <a:lnTo>
                  <a:pt x="77" y="0"/>
                </a:lnTo>
                <a:close/>
              </a:path>
            </a:pathLst>
          </a:custGeom>
          <a:gradFill flip="none" rotWithShape="1">
            <a:gsLst>
              <a:gs pos="3000">
                <a:schemeClr val="bg1">
                  <a:lumMod val="75000"/>
                </a:schemeClr>
              </a:gs>
              <a:gs pos="59000">
                <a:srgbClr val="FBFBFB"/>
              </a:gs>
            </a:gsLst>
            <a:lin ang="2700000" scaled="1"/>
            <a:tileRect/>
          </a:gradFill>
          <a:ln w="57150">
            <a:no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ctr" anchorCtr="1" compatLnSpc="1">
            <a:prstTxWarp prst="textNoShape">
              <a:avLst/>
            </a:prstTxWarp>
          </a:bodyPr>
          <a:lstStyle/>
          <a:p>
            <a:endParaRPr lang="zh-CN" altLang="en-US" sz="6258" dirty="0">
              <a:solidFill>
                <a:srgbClr val="AE002B"/>
              </a:solidFill>
              <a:latin typeface="Impact" panose="020B0806030902050204" pitchFamily="34" charset="0"/>
            </a:endParaRPr>
          </a:p>
        </p:txBody>
      </p:sp>
      <p:sp>
        <p:nvSpPr>
          <p:cNvPr id="21" name="Freeform 16">
            <a:extLst>
              <a:ext uri="{FF2B5EF4-FFF2-40B4-BE49-F238E27FC236}">
                <a16:creationId xmlns="" xmlns:a16="http://schemas.microsoft.com/office/drawing/2014/main" id="{DC398F93-D342-4D76-A52A-28CFC461F250}"/>
              </a:ext>
            </a:extLst>
          </p:cNvPr>
          <p:cNvSpPr>
            <a:spLocks/>
          </p:cNvSpPr>
          <p:nvPr/>
        </p:nvSpPr>
        <p:spPr bwMode="auto">
          <a:xfrm>
            <a:off x="1910588" y="3805209"/>
            <a:ext cx="1239932" cy="1237984"/>
          </a:xfrm>
          <a:custGeom>
            <a:avLst/>
            <a:gdLst>
              <a:gd name="T0" fmla="*/ 62 w 636"/>
              <a:gd name="T1" fmla="*/ 0 h 635"/>
              <a:gd name="T2" fmla="*/ 574 w 636"/>
              <a:gd name="T3" fmla="*/ 0 h 635"/>
              <a:gd name="T4" fmla="*/ 597 w 636"/>
              <a:gd name="T5" fmla="*/ 5 h 635"/>
              <a:gd name="T6" fmla="*/ 618 w 636"/>
              <a:gd name="T7" fmla="*/ 17 h 635"/>
              <a:gd name="T8" fmla="*/ 631 w 636"/>
              <a:gd name="T9" fmla="*/ 37 h 635"/>
              <a:gd name="T10" fmla="*/ 636 w 636"/>
              <a:gd name="T11" fmla="*/ 61 h 635"/>
              <a:gd name="T12" fmla="*/ 636 w 636"/>
              <a:gd name="T13" fmla="*/ 574 h 635"/>
              <a:gd name="T14" fmla="*/ 631 w 636"/>
              <a:gd name="T15" fmla="*/ 597 h 635"/>
              <a:gd name="T16" fmla="*/ 618 w 636"/>
              <a:gd name="T17" fmla="*/ 616 h 635"/>
              <a:gd name="T18" fmla="*/ 597 w 636"/>
              <a:gd name="T19" fmla="*/ 630 h 635"/>
              <a:gd name="T20" fmla="*/ 574 w 636"/>
              <a:gd name="T21" fmla="*/ 635 h 635"/>
              <a:gd name="T22" fmla="*/ 62 w 636"/>
              <a:gd name="T23" fmla="*/ 635 h 635"/>
              <a:gd name="T24" fmla="*/ 39 w 636"/>
              <a:gd name="T25" fmla="*/ 630 h 635"/>
              <a:gd name="T26" fmla="*/ 18 w 636"/>
              <a:gd name="T27" fmla="*/ 616 h 635"/>
              <a:gd name="T28" fmla="*/ 5 w 636"/>
              <a:gd name="T29" fmla="*/ 597 h 635"/>
              <a:gd name="T30" fmla="*/ 0 w 636"/>
              <a:gd name="T31" fmla="*/ 574 h 635"/>
              <a:gd name="T32" fmla="*/ 0 w 636"/>
              <a:gd name="T33" fmla="*/ 61 h 635"/>
              <a:gd name="T34" fmla="*/ 5 w 636"/>
              <a:gd name="T35" fmla="*/ 37 h 635"/>
              <a:gd name="T36" fmla="*/ 18 w 636"/>
              <a:gd name="T37" fmla="*/ 17 h 635"/>
              <a:gd name="T38" fmla="*/ 39 w 636"/>
              <a:gd name="T39" fmla="*/ 5 h 635"/>
              <a:gd name="T40" fmla="*/ 62 w 636"/>
              <a:gd name="T41" fmla="*/ 0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36" h="635">
                <a:moveTo>
                  <a:pt x="62" y="0"/>
                </a:moveTo>
                <a:lnTo>
                  <a:pt x="574" y="0"/>
                </a:lnTo>
                <a:lnTo>
                  <a:pt x="597" y="5"/>
                </a:lnTo>
                <a:lnTo>
                  <a:pt x="618" y="17"/>
                </a:lnTo>
                <a:lnTo>
                  <a:pt x="631" y="37"/>
                </a:lnTo>
                <a:lnTo>
                  <a:pt x="636" y="61"/>
                </a:lnTo>
                <a:lnTo>
                  <a:pt x="636" y="574"/>
                </a:lnTo>
                <a:lnTo>
                  <a:pt x="631" y="597"/>
                </a:lnTo>
                <a:lnTo>
                  <a:pt x="618" y="616"/>
                </a:lnTo>
                <a:lnTo>
                  <a:pt x="597" y="630"/>
                </a:lnTo>
                <a:lnTo>
                  <a:pt x="574" y="635"/>
                </a:lnTo>
                <a:lnTo>
                  <a:pt x="62" y="635"/>
                </a:lnTo>
                <a:lnTo>
                  <a:pt x="39" y="630"/>
                </a:lnTo>
                <a:lnTo>
                  <a:pt x="18" y="616"/>
                </a:lnTo>
                <a:lnTo>
                  <a:pt x="5" y="597"/>
                </a:lnTo>
                <a:lnTo>
                  <a:pt x="0" y="574"/>
                </a:lnTo>
                <a:lnTo>
                  <a:pt x="0" y="61"/>
                </a:lnTo>
                <a:lnTo>
                  <a:pt x="5" y="37"/>
                </a:lnTo>
                <a:lnTo>
                  <a:pt x="18" y="17"/>
                </a:lnTo>
                <a:lnTo>
                  <a:pt x="39" y="5"/>
                </a:lnTo>
                <a:lnTo>
                  <a:pt x="62" y="0"/>
                </a:lnTo>
                <a:close/>
              </a:path>
            </a:pathLst>
          </a:custGeom>
          <a:gradFill flip="none" rotWithShape="1">
            <a:gsLst>
              <a:gs pos="3000">
                <a:schemeClr val="bg1">
                  <a:lumMod val="75000"/>
                </a:schemeClr>
              </a:gs>
              <a:gs pos="59000">
                <a:srgbClr val="FBFBFB"/>
              </a:gs>
            </a:gsLst>
            <a:lin ang="2700000" scaled="1"/>
            <a:tileRect/>
          </a:gradFill>
          <a:ln w="57150">
            <a:no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t" anchorCtr="0" compatLnSpc="1">
            <a:prstTxWarp prst="textNoShape">
              <a:avLst/>
            </a:prstTxWarp>
          </a:bodyPr>
          <a:lstStyle/>
          <a:p>
            <a:endParaRPr lang="zh-CN" altLang="en-US"/>
          </a:p>
        </p:txBody>
      </p:sp>
      <p:sp>
        <p:nvSpPr>
          <p:cNvPr id="22" name="文本框 21">
            <a:extLst>
              <a:ext uri="{FF2B5EF4-FFF2-40B4-BE49-F238E27FC236}">
                <a16:creationId xmlns="" xmlns:a16="http://schemas.microsoft.com/office/drawing/2014/main" id="{6B840A86-4395-4B56-8B36-7C608496A0E7}"/>
              </a:ext>
            </a:extLst>
          </p:cNvPr>
          <p:cNvSpPr txBox="1"/>
          <p:nvPr/>
        </p:nvSpPr>
        <p:spPr>
          <a:xfrm>
            <a:off x="2041458" y="1862165"/>
            <a:ext cx="2358559" cy="1142942"/>
          </a:xfrm>
          <a:prstGeom prst="rect">
            <a:avLst/>
          </a:prstGeom>
          <a:noFill/>
          <a:effectLst/>
        </p:spPr>
        <p:txBody>
          <a:bodyPr wrap="square" rtlCol="0">
            <a:spAutoFit/>
          </a:bodyPr>
          <a:lstStyle/>
          <a:p>
            <a:pPr algn="ctr"/>
            <a:r>
              <a:rPr lang="en-US" altLang="zh-CN" sz="6827" dirty="0">
                <a:solidFill>
                  <a:srgbClr val="D0121A"/>
                </a:solidFill>
                <a:latin typeface="Impact" panose="020B0806030902050204" pitchFamily="34" charset="0"/>
              </a:rPr>
              <a:t>2018</a:t>
            </a:r>
            <a:endParaRPr lang="zh-CN" altLang="en-US" sz="6827" dirty="0">
              <a:solidFill>
                <a:srgbClr val="D0121A"/>
              </a:solidFill>
              <a:latin typeface="Impact" panose="020B0806030902050204" pitchFamily="34" charset="0"/>
            </a:endParaRPr>
          </a:p>
        </p:txBody>
      </p:sp>
    </p:spTree>
    <p:extLst>
      <p:ext uri="{BB962C8B-B14F-4D97-AF65-F5344CB8AC3E}">
        <p14:creationId xmlns:p14="http://schemas.microsoft.com/office/powerpoint/2010/main" val="3311630211"/>
      </p:ext>
    </p:extLst>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250"/>
                                        <p:tgtEl>
                                          <p:spTgt spid="14"/>
                                        </p:tgtEl>
                                      </p:cBhvr>
                                    </p:animEffect>
                                  </p:childTnLst>
                                </p:cTn>
                              </p:par>
                            </p:childTnLst>
                          </p:cTn>
                        </p:par>
                        <p:par>
                          <p:cTn id="15" fill="hold">
                            <p:stCondLst>
                              <p:cond delay="750"/>
                            </p:stCondLst>
                            <p:childTnLst>
                              <p:par>
                                <p:cTn id="16" presetID="10"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250"/>
                                        <p:tgtEl>
                                          <p:spTgt spid="15"/>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250"/>
                                        <p:tgtEl>
                                          <p:spTgt spid="16"/>
                                        </p:tgtEl>
                                      </p:cBhvr>
                                    </p:animEffect>
                                  </p:childTnLst>
                                </p:cTn>
                              </p:par>
                            </p:childTnLst>
                          </p:cTn>
                        </p:par>
                        <p:par>
                          <p:cTn id="23" fill="hold">
                            <p:stCondLst>
                              <p:cond delay="125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250"/>
                                        <p:tgtEl>
                                          <p:spTgt spid="2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250"/>
                                        <p:tgtEl>
                                          <p:spTgt spid="21"/>
                                        </p:tgtEl>
                                      </p:cBhvr>
                                    </p:animEffect>
                                  </p:childTnLst>
                                </p:cTn>
                              </p:par>
                            </p:childTnLst>
                          </p:cTn>
                        </p:par>
                        <p:par>
                          <p:cTn id="31" fill="hold">
                            <p:stCondLst>
                              <p:cond delay="1750"/>
                            </p:stCondLst>
                            <p:childTnLst>
                              <p:par>
                                <p:cTn id="32" presetID="10"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250"/>
                                        <p:tgtEl>
                                          <p:spTgt spid="17"/>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250"/>
                                        <p:tgtEl>
                                          <p:spTgt spid="19"/>
                                        </p:tgtEl>
                                      </p:cBhvr>
                                    </p:animEffect>
                                  </p:childTnLst>
                                </p:cTn>
                              </p:par>
                            </p:childTnLst>
                          </p:cTn>
                        </p:par>
                        <p:par>
                          <p:cTn id="39" fill="hold">
                            <p:stCondLst>
                              <p:cond delay="2250"/>
                            </p:stCondLst>
                            <p:childTnLst>
                              <p:par>
                                <p:cTn id="40" presetID="10"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250"/>
                                        <p:tgtEl>
                                          <p:spTgt spid="18"/>
                                        </p:tgtEl>
                                      </p:cBhvr>
                                    </p:animEffect>
                                  </p:childTnLst>
                                </p:cTn>
                              </p:par>
                            </p:childTnLst>
                          </p:cTn>
                        </p:par>
                        <p:par>
                          <p:cTn id="43" fill="hold">
                            <p:stCondLst>
                              <p:cond delay="2500"/>
                            </p:stCondLst>
                            <p:childTnLst>
                              <p:par>
                                <p:cTn id="44" presetID="10"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250"/>
                                        <p:tgtEl>
                                          <p:spTgt spid="22"/>
                                        </p:tgtEl>
                                      </p:cBhvr>
                                    </p:animEffect>
                                  </p:childTnLst>
                                </p:cTn>
                              </p:par>
                            </p:childTnLst>
                          </p:cTn>
                        </p:par>
                        <p:par>
                          <p:cTn id="47" fill="hold">
                            <p:stCondLst>
                              <p:cond delay="2750"/>
                            </p:stCondLst>
                            <p:childTnLst>
                              <p:par>
                                <p:cTn id="48" presetID="22" presetClass="entr" presetSubtype="8"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14" grpId="0" animBg="1"/>
      <p:bldP spid="15" grpId="0" animBg="1"/>
      <p:bldP spid="16" grpId="0" animBg="1"/>
      <p:bldP spid="17" grpId="0" animBg="1"/>
      <p:bldP spid="18" grpId="0" animBg="1"/>
      <p:bldP spid="19" grpId="0" animBg="1"/>
      <p:bldP spid="20" grpId="0" animBg="1"/>
      <p:bldP spid="21" grpId="0" animBg="1"/>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矩形 9">
            <a:extLst>
              <a:ext uri="{FF2B5EF4-FFF2-40B4-BE49-F238E27FC236}">
                <a16:creationId xmlns="" xmlns:a16="http://schemas.microsoft.com/office/drawing/2014/main" id="{7E21F0A7-A147-4A1F-820F-E1E6C0C5D653}"/>
              </a:ext>
            </a:extLst>
          </p:cNvPr>
          <p:cNvSpPr/>
          <p:nvPr/>
        </p:nvSpPr>
        <p:spPr>
          <a:xfrm>
            <a:off x="4707660" y="3902242"/>
            <a:ext cx="1467068" cy="481864"/>
          </a:xfrm>
          <a:prstGeom prst="rect">
            <a:avLst/>
          </a:prstGeom>
        </p:spPr>
        <p:txBody>
          <a:bodyPr wrap="none">
            <a:spAutoFit/>
          </a:bodyPr>
          <a:lstStyle/>
          <a:p>
            <a:pPr algn="ctr">
              <a:lnSpc>
                <a:spcPct val="150000"/>
              </a:lnSpc>
              <a:defRPr/>
            </a:pPr>
            <a:r>
              <a:rPr lang="zh-CN" altLang="en-US" sz="2000" dirty="0">
                <a:solidFill>
                  <a:srgbClr val="00428C"/>
                </a:solidFill>
                <a:latin typeface="黑体" panose="02010609060101010101" pitchFamily="49" charset="-122"/>
                <a:ea typeface="黑体" panose="02010609060101010101" pitchFamily="49" charset="-122"/>
              </a:rPr>
              <a:t>什么是心态</a:t>
            </a:r>
            <a:endParaRPr lang="en-US" altLang="zh-CN" sz="2000" dirty="0">
              <a:solidFill>
                <a:srgbClr val="00428C"/>
              </a:solidFill>
              <a:latin typeface="黑体" panose="02010609060101010101" pitchFamily="49" charset="-122"/>
              <a:ea typeface="黑体" panose="02010609060101010101" pitchFamily="49" charset="-122"/>
            </a:endParaRPr>
          </a:p>
        </p:txBody>
      </p:sp>
      <p:sp>
        <p:nvSpPr>
          <p:cNvPr id="11" name="矩形 10">
            <a:extLst>
              <a:ext uri="{FF2B5EF4-FFF2-40B4-BE49-F238E27FC236}">
                <a16:creationId xmlns="" xmlns:a16="http://schemas.microsoft.com/office/drawing/2014/main" id="{BEF2EAFB-42A1-48C3-AA32-3DC4EF596E3C}"/>
              </a:ext>
            </a:extLst>
          </p:cNvPr>
          <p:cNvSpPr/>
          <p:nvPr/>
        </p:nvSpPr>
        <p:spPr>
          <a:xfrm>
            <a:off x="6296288" y="1941176"/>
            <a:ext cx="1397748" cy="943528"/>
          </a:xfrm>
          <a:prstGeom prst="rect">
            <a:avLst/>
          </a:prstGeom>
        </p:spPr>
        <p:txBody>
          <a:bodyPr wrap="square">
            <a:spAutoFit/>
          </a:bodyPr>
          <a:lstStyle/>
          <a:p>
            <a:pPr algn="ctr">
              <a:lnSpc>
                <a:spcPct val="150000"/>
              </a:lnSpc>
              <a:defRPr/>
            </a:pPr>
            <a:r>
              <a:rPr lang="zh-CN" altLang="zh-CN" sz="2000" dirty="0">
                <a:solidFill>
                  <a:srgbClr val="00428C"/>
                </a:solidFill>
                <a:latin typeface="黑体" panose="02010609060101010101" pitchFamily="49" charset="-122"/>
                <a:ea typeface="黑体" panose="02010609060101010101" pitchFamily="49" charset="-122"/>
              </a:rPr>
              <a:t>销售人员10大心态</a:t>
            </a:r>
            <a:endParaRPr lang="en-US" altLang="zh-CN" sz="2000" dirty="0">
              <a:solidFill>
                <a:srgbClr val="00428C"/>
              </a:solidFill>
              <a:latin typeface="黑体" panose="02010609060101010101" pitchFamily="49" charset="-122"/>
              <a:ea typeface="黑体" panose="02010609060101010101" pitchFamily="49" charset="-122"/>
            </a:endParaRPr>
          </a:p>
        </p:txBody>
      </p:sp>
      <p:sp>
        <p:nvSpPr>
          <p:cNvPr id="12" name="矩形 11">
            <a:extLst>
              <a:ext uri="{FF2B5EF4-FFF2-40B4-BE49-F238E27FC236}">
                <a16:creationId xmlns="" xmlns:a16="http://schemas.microsoft.com/office/drawing/2014/main" id="{8031496C-486E-47CA-B131-A7015C189D3B}"/>
              </a:ext>
            </a:extLst>
          </p:cNvPr>
          <p:cNvSpPr/>
          <p:nvPr/>
        </p:nvSpPr>
        <p:spPr>
          <a:xfrm>
            <a:off x="7798337" y="4001071"/>
            <a:ext cx="1179936" cy="943528"/>
          </a:xfrm>
          <a:prstGeom prst="rect">
            <a:avLst/>
          </a:prstGeom>
        </p:spPr>
        <p:txBody>
          <a:bodyPr wrap="square">
            <a:spAutoFit/>
          </a:bodyPr>
          <a:lstStyle/>
          <a:p>
            <a:pPr algn="ctr">
              <a:lnSpc>
                <a:spcPct val="150000"/>
              </a:lnSpc>
              <a:defRPr/>
            </a:pPr>
            <a:r>
              <a:rPr lang="zh-CN" altLang="en-US" sz="2000" dirty="0">
                <a:solidFill>
                  <a:srgbClr val="00428C"/>
                </a:solidFill>
                <a:latin typeface="黑体" panose="02010609060101010101" pitchFamily="49" charset="-122"/>
                <a:ea typeface="黑体" panose="02010609060101010101" pitchFamily="49" charset="-122"/>
              </a:rPr>
              <a:t>我在为谁工作？</a:t>
            </a:r>
            <a:endParaRPr lang="en-US" altLang="zh-CN" sz="2000" dirty="0">
              <a:solidFill>
                <a:srgbClr val="00428C"/>
              </a:solidFill>
              <a:latin typeface="黑体" panose="02010609060101010101" pitchFamily="49" charset="-122"/>
              <a:ea typeface="黑体" panose="02010609060101010101" pitchFamily="49" charset="-122"/>
            </a:endParaRPr>
          </a:p>
        </p:txBody>
      </p:sp>
      <p:sp>
        <p:nvSpPr>
          <p:cNvPr id="13" name="矩形 12">
            <a:extLst>
              <a:ext uri="{FF2B5EF4-FFF2-40B4-BE49-F238E27FC236}">
                <a16:creationId xmlns="" xmlns:a16="http://schemas.microsoft.com/office/drawing/2014/main" id="{01F0575C-7692-4206-9FF3-255ECDB7D5A5}"/>
              </a:ext>
            </a:extLst>
          </p:cNvPr>
          <p:cNvSpPr/>
          <p:nvPr/>
        </p:nvSpPr>
        <p:spPr>
          <a:xfrm>
            <a:off x="9269001" y="1968116"/>
            <a:ext cx="1397749" cy="1405193"/>
          </a:xfrm>
          <a:prstGeom prst="rect">
            <a:avLst/>
          </a:prstGeom>
        </p:spPr>
        <p:txBody>
          <a:bodyPr wrap="square">
            <a:spAutoFit/>
          </a:bodyPr>
          <a:lstStyle/>
          <a:p>
            <a:pPr algn="ctr">
              <a:lnSpc>
                <a:spcPct val="150000"/>
              </a:lnSpc>
              <a:defRPr/>
            </a:pPr>
            <a:r>
              <a:rPr lang="zh-CN" altLang="en-US" sz="2000" dirty="0">
                <a:solidFill>
                  <a:srgbClr val="00428C"/>
                </a:solidFill>
                <a:latin typeface="黑体" panose="02010609060101010101" pitchFamily="49" charset="-122"/>
                <a:ea typeface="黑体" panose="02010609060101010101" pitchFamily="49" charset="-122"/>
              </a:rPr>
              <a:t>腐蚀业绩的不良心态</a:t>
            </a:r>
            <a:endParaRPr lang="en-US" altLang="zh-CN" sz="2000" dirty="0">
              <a:solidFill>
                <a:srgbClr val="00428C"/>
              </a:solidFill>
              <a:latin typeface="黑体" panose="02010609060101010101" pitchFamily="49" charset="-122"/>
              <a:ea typeface="黑体" panose="02010609060101010101" pitchFamily="49" charset="-122"/>
            </a:endParaRPr>
          </a:p>
        </p:txBody>
      </p:sp>
      <p:grpSp>
        <p:nvGrpSpPr>
          <p:cNvPr id="22" name="原创设计师QQ598969553     _1">
            <a:extLst>
              <a:ext uri="{FF2B5EF4-FFF2-40B4-BE49-F238E27FC236}">
                <a16:creationId xmlns="" xmlns:a16="http://schemas.microsoft.com/office/drawing/2014/main" id="{C246FBF1-9F28-4ED2-B741-326695B7FCF4}"/>
              </a:ext>
            </a:extLst>
          </p:cNvPr>
          <p:cNvGrpSpPr/>
          <p:nvPr/>
        </p:nvGrpSpPr>
        <p:grpSpPr>
          <a:xfrm>
            <a:off x="1445628" y="2016429"/>
            <a:ext cx="2786471" cy="2786472"/>
            <a:chOff x="304800" y="673100"/>
            <a:chExt cx="4000500" cy="4000500"/>
          </a:xfrm>
          <a:effectLst>
            <a:outerShdw blurRad="444500" dist="254000" dir="6840000" algn="tr" rotWithShape="0">
              <a:prstClr val="black">
                <a:alpha val="50000"/>
              </a:prstClr>
            </a:outerShdw>
          </a:effectLst>
        </p:grpSpPr>
        <p:sp>
          <p:nvSpPr>
            <p:cNvPr id="23" name="同心圆 18">
              <a:extLst>
                <a:ext uri="{FF2B5EF4-FFF2-40B4-BE49-F238E27FC236}">
                  <a16:creationId xmlns="" xmlns:a16="http://schemas.microsoft.com/office/drawing/2014/main" id="{D91AC14A-0570-40D7-82A4-65DF0891EA1C}"/>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srgbClr val="C00000"/>
                </a:solidFill>
                <a:effectLst/>
                <a:uLnTx/>
                <a:uFillTx/>
                <a:latin typeface="微软雅黑"/>
                <a:ea typeface="微软雅黑"/>
                <a:cs typeface="+mn-cs"/>
              </a:endParaRPr>
            </a:p>
          </p:txBody>
        </p:sp>
        <p:sp>
          <p:nvSpPr>
            <p:cNvPr id="24" name="椭圆 23">
              <a:extLst>
                <a:ext uri="{FF2B5EF4-FFF2-40B4-BE49-F238E27FC236}">
                  <a16:creationId xmlns="" xmlns:a16="http://schemas.microsoft.com/office/drawing/2014/main" id="{403B60E7-8FDE-4762-AEA9-299EC35A991A}"/>
                </a:ext>
              </a:extLst>
            </p:cNvPr>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srgbClr val="C00000"/>
                </a:solidFill>
                <a:effectLst/>
                <a:uLnTx/>
                <a:uFillTx/>
                <a:latin typeface="微软雅黑"/>
                <a:ea typeface="微软雅黑"/>
                <a:cs typeface="+mn-cs"/>
              </a:endParaRPr>
            </a:p>
          </p:txBody>
        </p:sp>
      </p:grpSp>
      <p:sp>
        <p:nvSpPr>
          <p:cNvPr id="25" name="原创设计师QQ598969553     _2">
            <a:extLst>
              <a:ext uri="{FF2B5EF4-FFF2-40B4-BE49-F238E27FC236}">
                <a16:creationId xmlns="" xmlns:a16="http://schemas.microsoft.com/office/drawing/2014/main" id="{649429F2-CED3-4832-AFEE-86D0BF3387D9}"/>
              </a:ext>
            </a:extLst>
          </p:cNvPr>
          <p:cNvSpPr/>
          <p:nvPr/>
        </p:nvSpPr>
        <p:spPr>
          <a:xfrm>
            <a:off x="1963594" y="2964047"/>
            <a:ext cx="1956584" cy="1020539"/>
          </a:xfrm>
          <a:prstGeom prst="rect">
            <a:avLst/>
          </a:prstGeom>
        </p:spPr>
        <p:txBody>
          <a:bodyPr wrap="square">
            <a:spAutoFit/>
          </a:bodyPr>
          <a:lstStyle/>
          <a:p>
            <a:pPr defTabSz="934242">
              <a:defRPr/>
            </a:pPr>
            <a:r>
              <a:rPr lang="zh-CN" altLang="en-US" sz="5000" b="1" kern="0" dirty="0">
                <a:solidFill>
                  <a:srgbClr val="D0121A"/>
                </a:solidFill>
                <a:latin typeface="微软雅黑"/>
                <a:ea typeface="微软雅黑"/>
              </a:rPr>
              <a:t>目 录</a:t>
            </a:r>
          </a:p>
        </p:txBody>
      </p:sp>
      <p:grpSp>
        <p:nvGrpSpPr>
          <p:cNvPr id="26" name="原创设计师QQ598969553     _3">
            <a:extLst>
              <a:ext uri="{FF2B5EF4-FFF2-40B4-BE49-F238E27FC236}">
                <a16:creationId xmlns="" xmlns:a16="http://schemas.microsoft.com/office/drawing/2014/main" id="{F290A9E1-B80C-4A8D-96BD-286A7ECF097C}"/>
              </a:ext>
            </a:extLst>
          </p:cNvPr>
          <p:cNvGrpSpPr/>
          <p:nvPr/>
        </p:nvGrpSpPr>
        <p:grpSpPr>
          <a:xfrm>
            <a:off x="7396503" y="2174208"/>
            <a:ext cx="1897408" cy="1609841"/>
            <a:chOff x="5553262" y="2638733"/>
            <a:chExt cx="2397222" cy="2093640"/>
          </a:xfrm>
        </p:grpSpPr>
        <p:grpSp>
          <p:nvGrpSpPr>
            <p:cNvPr id="27" name="组合 26">
              <a:extLst>
                <a:ext uri="{FF2B5EF4-FFF2-40B4-BE49-F238E27FC236}">
                  <a16:creationId xmlns="" xmlns:a16="http://schemas.microsoft.com/office/drawing/2014/main" id="{3618A4D2-BFEA-41D2-9ED5-292887EC9BE5}"/>
                </a:ext>
              </a:extLst>
            </p:cNvPr>
            <p:cNvGrpSpPr/>
            <p:nvPr/>
          </p:nvGrpSpPr>
          <p:grpSpPr>
            <a:xfrm>
              <a:off x="5553262" y="2638733"/>
              <a:ext cx="2397222" cy="2093640"/>
              <a:chOff x="5553262" y="2638733"/>
              <a:chExt cx="2397222" cy="2093640"/>
            </a:xfrm>
          </p:grpSpPr>
          <p:grpSp>
            <p:nvGrpSpPr>
              <p:cNvPr id="29" name="组合 28">
                <a:extLst>
                  <a:ext uri="{FF2B5EF4-FFF2-40B4-BE49-F238E27FC236}">
                    <a16:creationId xmlns="" xmlns:a16="http://schemas.microsoft.com/office/drawing/2014/main" id="{9C1ACE74-7FAF-420A-A522-01B863C66049}"/>
                  </a:ext>
                </a:extLst>
              </p:cNvPr>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31" name="Freeform 6">
                  <a:extLst>
                    <a:ext uri="{FF2B5EF4-FFF2-40B4-BE49-F238E27FC236}">
                      <a16:creationId xmlns="" xmlns:a16="http://schemas.microsoft.com/office/drawing/2014/main" id="{8FC7A5CE-502C-4A68-ABE1-8F099E5F6748}"/>
                    </a:ext>
                  </a:extLst>
                </p:cNvPr>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endParaRPr>
                </a:p>
              </p:txBody>
            </p:sp>
            <p:sp>
              <p:nvSpPr>
                <p:cNvPr id="32" name="Freeform 6">
                  <a:extLst>
                    <a:ext uri="{FF2B5EF4-FFF2-40B4-BE49-F238E27FC236}">
                      <a16:creationId xmlns="" xmlns:a16="http://schemas.microsoft.com/office/drawing/2014/main" id="{88F81156-D819-49DE-A8ED-4B79741E837A}"/>
                    </a:ext>
                  </a:extLst>
                </p:cNvPr>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a:ea typeface="微软雅黑"/>
                  </a:endParaRPr>
                </a:p>
              </p:txBody>
            </p:sp>
          </p:grpSp>
          <p:sp>
            <p:nvSpPr>
              <p:cNvPr id="30" name="Freeform 7">
                <a:extLst>
                  <a:ext uri="{FF2B5EF4-FFF2-40B4-BE49-F238E27FC236}">
                    <a16:creationId xmlns="" xmlns:a16="http://schemas.microsoft.com/office/drawing/2014/main" id="{F77C80DA-D8B1-4FB4-8A2E-A9B53778D449}"/>
                  </a:ext>
                </a:extLst>
              </p:cNvPr>
              <p:cNvSpPr>
                <a:spLocks/>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D0121A"/>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a:ea typeface="微软雅黑"/>
                </a:endParaRPr>
              </a:p>
            </p:txBody>
          </p:sp>
        </p:grpSp>
        <p:sp>
          <p:nvSpPr>
            <p:cNvPr id="28" name="TextBox 85">
              <a:extLst>
                <a:ext uri="{FF2B5EF4-FFF2-40B4-BE49-F238E27FC236}">
                  <a16:creationId xmlns="" xmlns:a16="http://schemas.microsoft.com/office/drawing/2014/main" id="{D8B8EF8E-626C-4B2E-93E2-E8E51B01EA97}"/>
                </a:ext>
              </a:extLst>
            </p:cNvPr>
            <p:cNvSpPr txBox="1"/>
            <p:nvPr/>
          </p:nvSpPr>
          <p:spPr>
            <a:xfrm>
              <a:off x="6261726" y="3219309"/>
              <a:ext cx="1273333" cy="99542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3600" b="0" i="0" u="none" strike="noStrike" kern="0" cap="none" spc="0" normalizeH="0" baseline="0" noProof="0" dirty="0">
                  <a:ln>
                    <a:noFill/>
                  </a:ln>
                  <a:solidFill>
                    <a:prstClr val="white"/>
                  </a:solidFill>
                  <a:effectLst/>
                  <a:uLnTx/>
                  <a:uFillTx/>
                  <a:latin typeface="微软雅黑"/>
                  <a:ea typeface="微软雅黑"/>
                </a:rPr>
                <a:t>03</a:t>
              </a:r>
              <a:endParaRPr kumimoji="0" lang="zh-CN" altLang="en-US" sz="3600" b="0" i="0" u="none" strike="noStrike" kern="0" cap="none" spc="0" normalizeH="0" baseline="0" noProof="0" dirty="0">
                <a:ln>
                  <a:noFill/>
                </a:ln>
                <a:solidFill>
                  <a:prstClr val="white"/>
                </a:solidFill>
                <a:effectLst/>
                <a:uLnTx/>
                <a:uFillTx/>
                <a:latin typeface="微软雅黑"/>
                <a:ea typeface="微软雅黑"/>
              </a:endParaRPr>
            </a:p>
          </p:txBody>
        </p:sp>
      </p:grpSp>
      <p:grpSp>
        <p:nvGrpSpPr>
          <p:cNvPr id="33" name="原创设计师QQ598969553     _4">
            <a:extLst>
              <a:ext uri="{FF2B5EF4-FFF2-40B4-BE49-F238E27FC236}">
                <a16:creationId xmlns="" xmlns:a16="http://schemas.microsoft.com/office/drawing/2014/main" id="{469DFD2D-D7A6-4FD5-A94C-23700B705583}"/>
              </a:ext>
            </a:extLst>
          </p:cNvPr>
          <p:cNvGrpSpPr/>
          <p:nvPr/>
        </p:nvGrpSpPr>
        <p:grpSpPr>
          <a:xfrm>
            <a:off x="4490565" y="2187523"/>
            <a:ext cx="1897408" cy="1609841"/>
            <a:chOff x="1881842" y="2656049"/>
            <a:chExt cx="2397222" cy="2093640"/>
          </a:xfrm>
        </p:grpSpPr>
        <p:grpSp>
          <p:nvGrpSpPr>
            <p:cNvPr id="34" name="组合 33">
              <a:extLst>
                <a:ext uri="{FF2B5EF4-FFF2-40B4-BE49-F238E27FC236}">
                  <a16:creationId xmlns="" xmlns:a16="http://schemas.microsoft.com/office/drawing/2014/main" id="{D2230EE4-80C1-48E2-A22E-9345926A1930}"/>
                </a:ext>
              </a:extLst>
            </p:cNvPr>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37" name="Freeform 6">
                <a:extLst>
                  <a:ext uri="{FF2B5EF4-FFF2-40B4-BE49-F238E27FC236}">
                    <a16:creationId xmlns="" xmlns:a16="http://schemas.microsoft.com/office/drawing/2014/main" id="{2832A316-5376-42CF-B898-2FA83A8292A4}"/>
                  </a:ext>
                </a:extLst>
              </p:cNvPr>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endParaRPr>
              </a:p>
            </p:txBody>
          </p:sp>
          <p:sp>
            <p:nvSpPr>
              <p:cNvPr id="38" name="Freeform 6">
                <a:extLst>
                  <a:ext uri="{FF2B5EF4-FFF2-40B4-BE49-F238E27FC236}">
                    <a16:creationId xmlns="" xmlns:a16="http://schemas.microsoft.com/office/drawing/2014/main" id="{F8759525-B5E4-42B8-A9D5-B587E721F4CF}"/>
                  </a:ext>
                </a:extLst>
              </p:cNvPr>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endParaRPr>
              </a:p>
            </p:txBody>
          </p:sp>
        </p:grpSp>
        <p:sp>
          <p:nvSpPr>
            <p:cNvPr id="35" name="Freeform 7">
              <a:extLst>
                <a:ext uri="{FF2B5EF4-FFF2-40B4-BE49-F238E27FC236}">
                  <a16:creationId xmlns="" xmlns:a16="http://schemas.microsoft.com/office/drawing/2014/main" id="{90C4DCDE-B16F-449C-BCDC-C290D3EA254B}"/>
                </a:ext>
              </a:extLst>
            </p:cNvPr>
            <p:cNvSpPr>
              <a:spLocks/>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D0121A"/>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a:ea typeface="微软雅黑"/>
              </a:endParaRPr>
            </a:p>
          </p:txBody>
        </p:sp>
        <p:sp>
          <p:nvSpPr>
            <p:cNvPr id="36" name="TextBox 93">
              <a:extLst>
                <a:ext uri="{FF2B5EF4-FFF2-40B4-BE49-F238E27FC236}">
                  <a16:creationId xmlns="" xmlns:a16="http://schemas.microsoft.com/office/drawing/2014/main" id="{9BDFD1E8-9110-4925-B518-C9E09A037EC8}"/>
                </a:ext>
              </a:extLst>
            </p:cNvPr>
            <p:cNvSpPr txBox="1"/>
            <p:nvPr/>
          </p:nvSpPr>
          <p:spPr>
            <a:xfrm>
              <a:off x="2575311" y="3250047"/>
              <a:ext cx="1157729" cy="99542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3600" b="0" i="0" u="none" strike="noStrike" kern="0" cap="none" spc="0" normalizeH="0" baseline="0" noProof="0" dirty="0">
                  <a:ln>
                    <a:noFill/>
                  </a:ln>
                  <a:solidFill>
                    <a:prstClr val="white"/>
                  </a:solidFill>
                  <a:effectLst/>
                  <a:uLnTx/>
                  <a:uFillTx/>
                  <a:latin typeface="微软雅黑"/>
                  <a:ea typeface="微软雅黑"/>
                </a:rPr>
                <a:t>01</a:t>
              </a:r>
              <a:endParaRPr kumimoji="0" lang="zh-CN" altLang="en-US" sz="3600" b="0" i="0" u="none" strike="noStrike" kern="0" cap="none" spc="0" normalizeH="0" baseline="0" noProof="0" dirty="0">
                <a:ln>
                  <a:noFill/>
                </a:ln>
                <a:solidFill>
                  <a:prstClr val="white"/>
                </a:solidFill>
                <a:effectLst/>
                <a:uLnTx/>
                <a:uFillTx/>
                <a:latin typeface="微软雅黑"/>
                <a:ea typeface="微软雅黑"/>
              </a:endParaRPr>
            </a:p>
          </p:txBody>
        </p:sp>
      </p:grpSp>
      <p:grpSp>
        <p:nvGrpSpPr>
          <p:cNvPr id="39" name="原创设计师QQ598969553     _5">
            <a:extLst>
              <a:ext uri="{FF2B5EF4-FFF2-40B4-BE49-F238E27FC236}">
                <a16:creationId xmlns="" xmlns:a16="http://schemas.microsoft.com/office/drawing/2014/main" id="{EBA6E250-0C24-48B9-A81C-689A96DEAFDB}"/>
              </a:ext>
            </a:extLst>
          </p:cNvPr>
          <p:cNvGrpSpPr/>
          <p:nvPr/>
        </p:nvGrpSpPr>
        <p:grpSpPr>
          <a:xfrm>
            <a:off x="5947010" y="2992443"/>
            <a:ext cx="1897408" cy="1609841"/>
            <a:chOff x="3721944" y="3702869"/>
            <a:chExt cx="2397222" cy="2093640"/>
          </a:xfrm>
        </p:grpSpPr>
        <p:grpSp>
          <p:nvGrpSpPr>
            <p:cNvPr id="40" name="组合 39">
              <a:extLst>
                <a:ext uri="{FF2B5EF4-FFF2-40B4-BE49-F238E27FC236}">
                  <a16:creationId xmlns="" xmlns:a16="http://schemas.microsoft.com/office/drawing/2014/main" id="{5410A33B-8EEE-42A6-9682-F85B2939C584}"/>
                </a:ext>
              </a:extLst>
            </p:cNvPr>
            <p:cNvGrpSpPr/>
            <p:nvPr/>
          </p:nvGrpSpPr>
          <p:grpSpPr>
            <a:xfrm>
              <a:off x="3721944" y="3702869"/>
              <a:ext cx="2397222" cy="2093640"/>
              <a:chOff x="3721944" y="3702869"/>
              <a:chExt cx="2397222" cy="2093640"/>
            </a:xfrm>
          </p:grpSpPr>
          <p:grpSp>
            <p:nvGrpSpPr>
              <p:cNvPr id="42" name="组合 41">
                <a:extLst>
                  <a:ext uri="{FF2B5EF4-FFF2-40B4-BE49-F238E27FC236}">
                    <a16:creationId xmlns="" xmlns:a16="http://schemas.microsoft.com/office/drawing/2014/main" id="{EAF3AE60-3C63-4002-AD5D-9053AD5254F3}"/>
                  </a:ext>
                </a:extLst>
              </p:cNvPr>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44" name="Freeform 6">
                  <a:extLst>
                    <a:ext uri="{FF2B5EF4-FFF2-40B4-BE49-F238E27FC236}">
                      <a16:creationId xmlns="" xmlns:a16="http://schemas.microsoft.com/office/drawing/2014/main" id="{AB02E97F-9A4E-4622-B3C0-21A379A0BDA8}"/>
                    </a:ext>
                  </a:extLst>
                </p:cNvPr>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endParaRPr>
                </a:p>
              </p:txBody>
            </p:sp>
            <p:sp>
              <p:nvSpPr>
                <p:cNvPr id="45" name="Freeform 6">
                  <a:extLst>
                    <a:ext uri="{FF2B5EF4-FFF2-40B4-BE49-F238E27FC236}">
                      <a16:creationId xmlns="" xmlns:a16="http://schemas.microsoft.com/office/drawing/2014/main" id="{3687572D-1B15-47EB-8CFA-CDC6D7508998}"/>
                    </a:ext>
                  </a:extLst>
                </p:cNvPr>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a:ea typeface="微软雅黑"/>
                  </a:endParaRPr>
                </a:p>
              </p:txBody>
            </p:sp>
          </p:grpSp>
          <p:sp>
            <p:nvSpPr>
              <p:cNvPr id="43" name="Freeform 7">
                <a:extLst>
                  <a:ext uri="{FF2B5EF4-FFF2-40B4-BE49-F238E27FC236}">
                    <a16:creationId xmlns="" xmlns:a16="http://schemas.microsoft.com/office/drawing/2014/main" id="{DE746D8D-280F-4BE1-8333-848F9CA20F9F}"/>
                  </a:ext>
                </a:extLst>
              </p:cNvPr>
              <p:cNvSpPr>
                <a:spLocks/>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D0121A"/>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a:ea typeface="微软雅黑"/>
                </a:endParaRPr>
              </a:p>
            </p:txBody>
          </p:sp>
        </p:grpSp>
        <p:sp>
          <p:nvSpPr>
            <p:cNvPr id="41" name="TextBox 98">
              <a:extLst>
                <a:ext uri="{FF2B5EF4-FFF2-40B4-BE49-F238E27FC236}">
                  <a16:creationId xmlns="" xmlns:a16="http://schemas.microsoft.com/office/drawing/2014/main" id="{6633892E-D0AD-4C30-86BF-F72D4F1184DE}"/>
                </a:ext>
              </a:extLst>
            </p:cNvPr>
            <p:cNvSpPr txBox="1"/>
            <p:nvPr/>
          </p:nvSpPr>
          <p:spPr>
            <a:xfrm>
              <a:off x="4452145" y="4270623"/>
              <a:ext cx="1220570" cy="99542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3600" b="0" i="0" u="none" strike="noStrike" kern="0" cap="none" spc="0" normalizeH="0" baseline="0" noProof="0" dirty="0">
                  <a:ln>
                    <a:noFill/>
                  </a:ln>
                  <a:solidFill>
                    <a:prstClr val="white"/>
                  </a:solidFill>
                  <a:effectLst/>
                  <a:uLnTx/>
                  <a:uFillTx/>
                  <a:latin typeface="微软雅黑"/>
                  <a:ea typeface="微软雅黑"/>
                </a:rPr>
                <a:t>02</a:t>
              </a:r>
              <a:endParaRPr kumimoji="0" lang="zh-CN" altLang="en-US" sz="3600" b="0" i="0" u="none" strike="noStrike" kern="0" cap="none" spc="0" normalizeH="0" baseline="0" noProof="0" dirty="0">
                <a:ln>
                  <a:noFill/>
                </a:ln>
                <a:solidFill>
                  <a:prstClr val="white"/>
                </a:solidFill>
                <a:effectLst/>
                <a:uLnTx/>
                <a:uFillTx/>
                <a:latin typeface="微软雅黑"/>
                <a:ea typeface="微软雅黑"/>
              </a:endParaRPr>
            </a:p>
          </p:txBody>
        </p:sp>
      </p:grpSp>
      <p:grpSp>
        <p:nvGrpSpPr>
          <p:cNvPr id="46" name="原创设计师QQ598969553     _6">
            <a:extLst>
              <a:ext uri="{FF2B5EF4-FFF2-40B4-BE49-F238E27FC236}">
                <a16:creationId xmlns="" xmlns:a16="http://schemas.microsoft.com/office/drawing/2014/main" id="{CA93DF7A-5E22-48C9-AA29-9C045E7213E1}"/>
              </a:ext>
            </a:extLst>
          </p:cNvPr>
          <p:cNvGrpSpPr/>
          <p:nvPr/>
        </p:nvGrpSpPr>
        <p:grpSpPr>
          <a:xfrm>
            <a:off x="8848964" y="2984382"/>
            <a:ext cx="1897408" cy="1609841"/>
            <a:chOff x="7388330" y="3692384"/>
            <a:chExt cx="2397222" cy="2093640"/>
          </a:xfrm>
        </p:grpSpPr>
        <p:grpSp>
          <p:nvGrpSpPr>
            <p:cNvPr id="47" name="组合 46">
              <a:extLst>
                <a:ext uri="{FF2B5EF4-FFF2-40B4-BE49-F238E27FC236}">
                  <a16:creationId xmlns="" xmlns:a16="http://schemas.microsoft.com/office/drawing/2014/main" id="{F2BE9B1F-9CD7-4E7D-8FF8-B32F19BB5003}"/>
                </a:ext>
              </a:extLst>
            </p:cNvPr>
            <p:cNvGrpSpPr/>
            <p:nvPr/>
          </p:nvGrpSpPr>
          <p:grpSpPr>
            <a:xfrm>
              <a:off x="7388330" y="3692384"/>
              <a:ext cx="2397222" cy="2093640"/>
              <a:chOff x="7388330" y="3692384"/>
              <a:chExt cx="2397222" cy="2093640"/>
            </a:xfrm>
          </p:grpSpPr>
          <p:grpSp>
            <p:nvGrpSpPr>
              <p:cNvPr id="49" name="组合 48">
                <a:extLst>
                  <a:ext uri="{FF2B5EF4-FFF2-40B4-BE49-F238E27FC236}">
                    <a16:creationId xmlns="" xmlns:a16="http://schemas.microsoft.com/office/drawing/2014/main" id="{FE524F03-B5F3-4E02-A31D-9AED541334A6}"/>
                  </a:ext>
                </a:extLst>
              </p:cNvPr>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51" name="Freeform 6">
                  <a:extLst>
                    <a:ext uri="{FF2B5EF4-FFF2-40B4-BE49-F238E27FC236}">
                      <a16:creationId xmlns="" xmlns:a16="http://schemas.microsoft.com/office/drawing/2014/main" id="{75E49B6A-80FC-497C-95EA-BE641A29E50F}"/>
                    </a:ext>
                  </a:extLst>
                </p:cNvPr>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endParaRPr>
                </a:p>
              </p:txBody>
            </p:sp>
            <p:sp>
              <p:nvSpPr>
                <p:cNvPr id="52" name="Freeform 6">
                  <a:extLst>
                    <a:ext uri="{FF2B5EF4-FFF2-40B4-BE49-F238E27FC236}">
                      <a16:creationId xmlns="" xmlns:a16="http://schemas.microsoft.com/office/drawing/2014/main" id="{E7E877A6-F777-4CE5-B0BA-F5266A95E5E3}"/>
                    </a:ext>
                  </a:extLst>
                </p:cNvPr>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a:ea typeface="微软雅黑"/>
                  </a:endParaRPr>
                </a:p>
              </p:txBody>
            </p:sp>
          </p:grpSp>
          <p:sp>
            <p:nvSpPr>
              <p:cNvPr id="50" name="Freeform 7">
                <a:extLst>
                  <a:ext uri="{FF2B5EF4-FFF2-40B4-BE49-F238E27FC236}">
                    <a16:creationId xmlns="" xmlns:a16="http://schemas.microsoft.com/office/drawing/2014/main" id="{9A1D1F5C-19AE-4947-8ADE-BFBC1C00E910}"/>
                  </a:ext>
                </a:extLst>
              </p:cNvPr>
              <p:cNvSpPr>
                <a:spLocks/>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D0121A"/>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prstClr val="black"/>
                  </a:solidFill>
                  <a:effectLst/>
                  <a:uLnTx/>
                  <a:uFillTx/>
                  <a:latin typeface="微软雅黑"/>
                  <a:ea typeface="微软雅黑"/>
                </a:endParaRPr>
              </a:p>
            </p:txBody>
          </p:sp>
        </p:grpSp>
        <p:sp>
          <p:nvSpPr>
            <p:cNvPr id="48" name="TextBox 105">
              <a:extLst>
                <a:ext uri="{FF2B5EF4-FFF2-40B4-BE49-F238E27FC236}">
                  <a16:creationId xmlns="" xmlns:a16="http://schemas.microsoft.com/office/drawing/2014/main" id="{50F68CC0-A072-4A2B-B549-BF8983759A95}"/>
                </a:ext>
              </a:extLst>
            </p:cNvPr>
            <p:cNvSpPr txBox="1"/>
            <p:nvPr/>
          </p:nvSpPr>
          <p:spPr>
            <a:xfrm>
              <a:off x="8102196" y="4283089"/>
              <a:ext cx="1185202" cy="99542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3600" b="0" i="0" u="none" strike="noStrike" kern="0" cap="none" spc="0" normalizeH="0" baseline="0" noProof="0" dirty="0">
                  <a:ln>
                    <a:noFill/>
                  </a:ln>
                  <a:solidFill>
                    <a:prstClr val="white"/>
                  </a:solidFill>
                  <a:effectLst/>
                  <a:uLnTx/>
                  <a:uFillTx/>
                  <a:latin typeface="微软雅黑"/>
                  <a:ea typeface="微软雅黑"/>
                </a:rPr>
                <a:t>04</a:t>
              </a:r>
              <a:endParaRPr kumimoji="0" lang="zh-CN" altLang="en-US" sz="3600" b="0" i="0" u="none" strike="noStrike" kern="0" cap="none" spc="0" normalizeH="0" baseline="0" noProof="0" dirty="0">
                <a:ln>
                  <a:noFill/>
                </a:ln>
                <a:solidFill>
                  <a:prstClr val="white"/>
                </a:solidFill>
                <a:effectLst/>
                <a:uLnTx/>
                <a:uFillTx/>
                <a:latin typeface="微软雅黑"/>
                <a:ea typeface="微软雅黑"/>
              </a:endParaRPr>
            </a:p>
          </p:txBody>
        </p:sp>
      </p:grpSp>
    </p:spTree>
    <p:extLst>
      <p:ext uri="{BB962C8B-B14F-4D97-AF65-F5344CB8AC3E}">
        <p14:creationId xmlns:p14="http://schemas.microsoft.com/office/powerpoint/2010/main" val="35753421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500"/>
                                        <p:tgtEl>
                                          <p:spTgt spid="25"/>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500"/>
                                        <p:tgtEl>
                                          <p:spTgt spid="33"/>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500"/>
                                        <p:tgtEl>
                                          <p:spTgt spid="39"/>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left)">
                                      <p:cBhvr>
                                        <p:cTn id="22" dur="500"/>
                                        <p:tgtEl>
                                          <p:spTgt spid="2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wipe(left)">
                                      <p:cBhvr>
                                        <p:cTn id="26" dur="500"/>
                                        <p:tgtEl>
                                          <p:spTgt spid="46"/>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down)">
                                      <p:cBhvr>
                                        <p:cTn id="34" dur="500"/>
                                        <p:tgtEl>
                                          <p:spTgt spid="11"/>
                                        </p:tgtEl>
                                      </p:cBhvr>
                                    </p:animEffect>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down)">
                                      <p:cBhvr>
                                        <p:cTn id="38" dur="500"/>
                                        <p:tgtEl>
                                          <p:spTgt spid="12"/>
                                        </p:tgtEl>
                                      </p:cBhvr>
                                    </p:animEffect>
                                  </p:childTnLst>
                                </p:cTn>
                              </p:par>
                            </p:childTnLst>
                          </p:cTn>
                        </p:par>
                        <p:par>
                          <p:cTn id="39" fill="hold">
                            <p:stCondLst>
                              <p:cond delay="4000"/>
                            </p:stCondLst>
                            <p:childTnLst>
                              <p:par>
                                <p:cTn id="40" presetID="2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原创设计师QQ598969553     _1">
            <a:extLst>
              <a:ext uri="{FF2B5EF4-FFF2-40B4-BE49-F238E27FC236}">
                <a16:creationId xmlns="" xmlns:a16="http://schemas.microsoft.com/office/drawing/2014/main" id="{5D5EAF14-2223-4F25-A030-1BC9AD560C4D}"/>
              </a:ext>
            </a:extLst>
          </p:cNvPr>
          <p:cNvSpPr txBox="1"/>
          <p:nvPr/>
        </p:nvSpPr>
        <p:spPr>
          <a:xfrm>
            <a:off x="5680363" y="2351782"/>
            <a:ext cx="1980029" cy="1068562"/>
          </a:xfrm>
          <a:prstGeom prst="rect">
            <a:avLst/>
          </a:prstGeom>
          <a:noFill/>
        </p:spPr>
        <p:txBody>
          <a:bodyPr wrap="none" rtlCol="0">
            <a:spAutoFit/>
          </a:bodyPr>
          <a:lstStyle/>
          <a:p>
            <a:pPr marL="0" lvl="1" fontAlgn="base">
              <a:spcBef>
                <a:spcPct val="0"/>
              </a:spcBef>
              <a:spcAft>
                <a:spcPct val="0"/>
              </a:spcAft>
            </a:pPr>
            <a:r>
              <a:rPr lang="zh-CN" altLang="en-US" sz="1400" b="1" dirty="0">
                <a:solidFill>
                  <a:srgbClr val="080808"/>
                </a:solidFill>
                <a:latin typeface="微软雅黑"/>
                <a:ea typeface="微软雅黑"/>
              </a:rPr>
              <a:t> </a:t>
            </a:r>
            <a:r>
              <a:rPr lang="zh-CN" altLang="en-US" sz="2800" b="1" dirty="0">
                <a:solidFill>
                  <a:srgbClr val="080808"/>
                </a:solidFill>
                <a:latin typeface="微软雅黑"/>
                <a:ea typeface="微软雅黑"/>
              </a:rPr>
              <a:t>第一部分</a:t>
            </a:r>
            <a:endParaRPr lang="en-US" altLang="zh-CN" sz="2800" b="1" dirty="0">
              <a:solidFill>
                <a:srgbClr val="080808"/>
              </a:solidFill>
              <a:latin typeface="微软雅黑"/>
              <a:ea typeface="微软雅黑"/>
            </a:endParaRPr>
          </a:p>
          <a:p>
            <a:pPr>
              <a:lnSpc>
                <a:spcPct val="150000"/>
              </a:lnSpc>
              <a:defRPr/>
            </a:pPr>
            <a:r>
              <a:rPr lang="zh-CN" altLang="en-US" sz="2800" dirty="0">
                <a:solidFill>
                  <a:schemeClr val="accent1">
                    <a:lumMod val="75000"/>
                  </a:schemeClr>
                </a:solidFill>
                <a:latin typeface="黑体" panose="02010609060101010101" pitchFamily="49" charset="-122"/>
                <a:ea typeface="黑体" panose="02010609060101010101" pitchFamily="49" charset="-122"/>
              </a:rPr>
              <a:t>什么是心态</a:t>
            </a:r>
            <a:endParaRPr lang="en-US" altLang="zh-CN" sz="2800" dirty="0">
              <a:solidFill>
                <a:schemeClr val="accent1">
                  <a:lumMod val="75000"/>
                </a:schemeClr>
              </a:solidFill>
              <a:latin typeface="黑体" panose="02010609060101010101" pitchFamily="49" charset="-122"/>
              <a:ea typeface="黑体" panose="02010609060101010101" pitchFamily="49" charset="-122"/>
            </a:endParaRPr>
          </a:p>
        </p:txBody>
      </p:sp>
      <p:cxnSp>
        <p:nvCxnSpPr>
          <p:cNvPr id="9" name="原创设计师QQ598969553     _2">
            <a:extLst>
              <a:ext uri="{FF2B5EF4-FFF2-40B4-BE49-F238E27FC236}">
                <a16:creationId xmlns="" xmlns:a16="http://schemas.microsoft.com/office/drawing/2014/main" id="{7F9D88F2-490C-4CF9-A6F6-DCCD513B1BC0}"/>
              </a:ext>
            </a:extLst>
          </p:cNvPr>
          <p:cNvCxnSpPr/>
          <p:nvPr/>
        </p:nvCxnSpPr>
        <p:spPr>
          <a:xfrm flipV="1">
            <a:off x="5464337" y="2279774"/>
            <a:ext cx="0" cy="1924424"/>
          </a:xfrm>
          <a:prstGeom prst="line">
            <a:avLst/>
          </a:prstGeom>
          <a:noFill/>
          <a:ln w="12700" cap="flat" cmpd="sng" algn="ctr">
            <a:solidFill>
              <a:srgbClr val="080808"/>
            </a:solidFill>
            <a:prstDash val="dash"/>
          </a:ln>
          <a:effectLst/>
        </p:spPr>
      </p:cxnSp>
      <p:sp>
        <p:nvSpPr>
          <p:cNvPr id="11" name="原创设计师QQ598969553     _3">
            <a:extLst>
              <a:ext uri="{FF2B5EF4-FFF2-40B4-BE49-F238E27FC236}">
                <a16:creationId xmlns="" xmlns:a16="http://schemas.microsoft.com/office/drawing/2014/main" id="{92E72BE8-E349-4BD2-96FC-0FC3B364FF54}"/>
              </a:ext>
            </a:extLst>
          </p:cNvPr>
          <p:cNvSpPr txBox="1"/>
          <p:nvPr/>
        </p:nvSpPr>
        <p:spPr>
          <a:xfrm>
            <a:off x="4146337" y="3873858"/>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a:solidFill>
                  <a:srgbClr val="080808"/>
                </a:solidFill>
                <a:latin typeface="微软雅黑"/>
                <a:ea typeface="微软雅黑"/>
              </a:rPr>
              <a:t>PART 01</a:t>
            </a:r>
            <a:endParaRPr lang="zh-CN" altLang="en-US" sz="1600" dirty="0">
              <a:solidFill>
                <a:srgbClr val="080808"/>
              </a:solidFill>
              <a:latin typeface="微软雅黑"/>
              <a:ea typeface="微软雅黑"/>
            </a:endParaRPr>
          </a:p>
        </p:txBody>
      </p:sp>
      <p:sp>
        <p:nvSpPr>
          <p:cNvPr id="12" name="原创设计师QQ598969553     _4">
            <a:extLst>
              <a:ext uri="{FF2B5EF4-FFF2-40B4-BE49-F238E27FC236}">
                <a16:creationId xmlns="" xmlns:a16="http://schemas.microsoft.com/office/drawing/2014/main" id="{DD1CCB2F-9C8B-4C65-8592-6713FFF5EE20}"/>
              </a:ext>
            </a:extLst>
          </p:cNvPr>
          <p:cNvSpPr txBox="1"/>
          <p:nvPr/>
        </p:nvSpPr>
        <p:spPr>
          <a:xfrm>
            <a:off x="5777033" y="343190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3" name="原创设计师QQ598969553     _5">
            <a:extLst>
              <a:ext uri="{FF2B5EF4-FFF2-40B4-BE49-F238E27FC236}">
                <a16:creationId xmlns="" xmlns:a16="http://schemas.microsoft.com/office/drawing/2014/main" id="{6756B3F1-2EDD-425B-B7B8-A353B55530DE}"/>
              </a:ext>
            </a:extLst>
          </p:cNvPr>
          <p:cNvSpPr txBox="1"/>
          <p:nvPr/>
        </p:nvSpPr>
        <p:spPr>
          <a:xfrm>
            <a:off x="6829704" y="3431902"/>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4" name="原创设计师QQ598969553     _6">
            <a:extLst>
              <a:ext uri="{FF2B5EF4-FFF2-40B4-BE49-F238E27FC236}">
                <a16:creationId xmlns="" xmlns:a16="http://schemas.microsoft.com/office/drawing/2014/main" id="{AFD4FF64-007D-4253-B26A-B9258F0B3395}"/>
              </a:ext>
            </a:extLst>
          </p:cNvPr>
          <p:cNvSpPr txBox="1"/>
          <p:nvPr/>
        </p:nvSpPr>
        <p:spPr>
          <a:xfrm>
            <a:off x="7839730" y="343190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5" name="原创设计师QQ598969553     _7">
            <a:extLst>
              <a:ext uri="{FF2B5EF4-FFF2-40B4-BE49-F238E27FC236}">
                <a16:creationId xmlns="" xmlns:a16="http://schemas.microsoft.com/office/drawing/2014/main" id="{E2DC3E26-EEE3-4330-B000-50CC1FF8F002}"/>
              </a:ext>
            </a:extLst>
          </p:cNvPr>
          <p:cNvSpPr txBox="1"/>
          <p:nvPr/>
        </p:nvSpPr>
        <p:spPr>
          <a:xfrm>
            <a:off x="5777033" y="3778973"/>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6" name="原创设计师QQ598969553     _8">
            <a:extLst>
              <a:ext uri="{FF2B5EF4-FFF2-40B4-BE49-F238E27FC236}">
                <a16:creationId xmlns="" xmlns:a16="http://schemas.microsoft.com/office/drawing/2014/main" id="{09F09464-A71A-4DF7-9155-01A96CD226F5}"/>
              </a:ext>
            </a:extLst>
          </p:cNvPr>
          <p:cNvSpPr txBox="1"/>
          <p:nvPr/>
        </p:nvSpPr>
        <p:spPr>
          <a:xfrm>
            <a:off x="6829705" y="3778973"/>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7" name="原创设计师QQ598969553     _9">
            <a:extLst>
              <a:ext uri="{FF2B5EF4-FFF2-40B4-BE49-F238E27FC236}">
                <a16:creationId xmlns="" xmlns:a16="http://schemas.microsoft.com/office/drawing/2014/main" id="{250B5C42-7759-4C9B-B7BE-F5B7598AE4AF}"/>
              </a:ext>
            </a:extLst>
          </p:cNvPr>
          <p:cNvSpPr txBox="1"/>
          <p:nvPr/>
        </p:nvSpPr>
        <p:spPr>
          <a:xfrm>
            <a:off x="7839344" y="3778973"/>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grpSp>
        <p:nvGrpSpPr>
          <p:cNvPr id="18" name="原创设计师QQ598969553     _10">
            <a:extLst>
              <a:ext uri="{FF2B5EF4-FFF2-40B4-BE49-F238E27FC236}">
                <a16:creationId xmlns="" xmlns:a16="http://schemas.microsoft.com/office/drawing/2014/main" id="{0D41FEF7-CC0C-4AC3-94B7-84ACE8BF0D29}"/>
              </a:ext>
            </a:extLst>
          </p:cNvPr>
          <p:cNvGrpSpPr/>
          <p:nvPr/>
        </p:nvGrpSpPr>
        <p:grpSpPr>
          <a:xfrm>
            <a:off x="3952169" y="2351784"/>
            <a:ext cx="1197175" cy="1197175"/>
            <a:chOff x="2123728" y="1707656"/>
            <a:chExt cx="1197175" cy="1197175"/>
          </a:xfrm>
        </p:grpSpPr>
        <p:grpSp>
          <p:nvGrpSpPr>
            <p:cNvPr id="19" name="组合 18">
              <a:extLst>
                <a:ext uri="{FF2B5EF4-FFF2-40B4-BE49-F238E27FC236}">
                  <a16:creationId xmlns="" xmlns:a16="http://schemas.microsoft.com/office/drawing/2014/main" id="{873EA084-4FF2-442F-91CE-4873EDA1BF42}"/>
                </a:ext>
              </a:extLst>
            </p:cNvPr>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21" name="同心圆 17">
                <a:extLst>
                  <a:ext uri="{FF2B5EF4-FFF2-40B4-BE49-F238E27FC236}">
                    <a16:creationId xmlns="" xmlns:a16="http://schemas.microsoft.com/office/drawing/2014/main" id="{EEEF2744-0237-4408-9B64-E279812B2D71}"/>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22" name="椭圆 21">
                <a:extLst>
                  <a:ext uri="{FF2B5EF4-FFF2-40B4-BE49-F238E27FC236}">
                    <a16:creationId xmlns="" xmlns:a16="http://schemas.microsoft.com/office/drawing/2014/main" id="{D2F0FFF2-EB2B-4632-89FE-64DB53DA213E}"/>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20" name="TextBox 13">
              <a:extLst>
                <a:ext uri="{FF2B5EF4-FFF2-40B4-BE49-F238E27FC236}">
                  <a16:creationId xmlns="" xmlns:a16="http://schemas.microsoft.com/office/drawing/2014/main" id="{5405E076-9C0B-4A76-A487-3BE12CF9FEF0}"/>
                </a:ext>
              </a:extLst>
            </p:cNvPr>
            <p:cNvSpPr txBox="1"/>
            <p:nvPr/>
          </p:nvSpPr>
          <p:spPr>
            <a:xfrm>
              <a:off x="2344338" y="1921522"/>
              <a:ext cx="902846" cy="769441"/>
            </a:xfrm>
            <a:prstGeom prst="rect">
              <a:avLst/>
            </a:prstGeom>
            <a:noFill/>
          </p:spPr>
          <p:txBody>
            <a:bodyPr wrap="square" lIns="0" tIns="0" rIns="0" bIns="0"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5000" b="1" i="0" u="none" strike="noStrike" kern="0" cap="none" spc="0" normalizeH="0" baseline="0" noProof="0" dirty="0">
                  <a:ln>
                    <a:noFill/>
                  </a:ln>
                  <a:solidFill>
                    <a:srgbClr val="D0121A"/>
                  </a:solidFill>
                  <a:effectLst/>
                  <a:uLnTx/>
                  <a:uFillTx/>
                  <a:latin typeface="微软雅黑"/>
                  <a:ea typeface="微软雅黑"/>
                </a:rPr>
                <a:t>01</a:t>
              </a:r>
              <a:endParaRPr kumimoji="0" lang="zh-CN" altLang="en-US" sz="5000" b="1" i="0" u="none" strike="noStrike" kern="0" cap="none" spc="0" normalizeH="0" baseline="0" noProof="0" dirty="0">
                <a:ln>
                  <a:noFill/>
                </a:ln>
                <a:solidFill>
                  <a:srgbClr val="D0121A"/>
                </a:solidFill>
                <a:effectLst/>
                <a:uLnTx/>
                <a:uFillTx/>
                <a:latin typeface="微软雅黑"/>
                <a:ea typeface="微软雅黑"/>
              </a:endParaRPr>
            </a:p>
          </p:txBody>
        </p:sp>
      </p:grpSp>
    </p:spTree>
    <p:extLst>
      <p:ext uri="{BB962C8B-B14F-4D97-AF65-F5344CB8AC3E}">
        <p14:creationId xmlns:p14="http://schemas.microsoft.com/office/powerpoint/2010/main" val="126590212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anim calcmode="lin" valueType="num">
                                      <p:cBhvr>
                                        <p:cTn id="14" dur="500" fill="hold"/>
                                        <p:tgtEl>
                                          <p:spTgt spid="11"/>
                                        </p:tgtEl>
                                        <p:attrNameLst>
                                          <p:attrName>ppt_x</p:attrName>
                                        </p:attrNameLst>
                                      </p:cBhvr>
                                      <p:tavLst>
                                        <p:tav tm="0">
                                          <p:val>
                                            <p:strVal val="#ppt_x"/>
                                          </p:val>
                                        </p:tav>
                                        <p:tav tm="100000">
                                          <p:val>
                                            <p:strVal val="#ppt_x"/>
                                          </p:val>
                                        </p:tav>
                                      </p:tavLst>
                                    </p:anim>
                                    <p:anim calcmode="lin" valueType="num">
                                      <p:cBhvr>
                                        <p:cTn id="15" dur="5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ppt_x</p:attrName>
                                        </p:attrNameLst>
                                      </p:cBhvr>
                                      <p:tavLst>
                                        <p:tav tm="0">
                                          <p:val>
                                            <p:strVal val="#ppt_x-#ppt_w*1.125000"/>
                                          </p:val>
                                        </p:tav>
                                        <p:tav tm="100000">
                                          <p:val>
                                            <p:strVal val="#ppt_x"/>
                                          </p:val>
                                        </p:tav>
                                      </p:tavLst>
                                    </p:anim>
                                    <p:animEffect transition="in" filter="wipe(right)">
                                      <p:cBhvr>
                                        <p:cTn id="24" dur="500"/>
                                        <p:tgtEl>
                                          <p:spTgt spid="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ppt_x"/>
                                          </p:val>
                                        </p:tav>
                                        <p:tav tm="100000">
                                          <p:val>
                                            <p:strVal val="#ppt_x"/>
                                          </p:val>
                                        </p:tav>
                                      </p:tavLst>
                                    </p:anim>
                                    <p:anim calcmode="lin" valueType="num">
                                      <p:cBhvr additive="base">
                                        <p:cTn id="45" dur="500" fill="hold"/>
                                        <p:tgtEl>
                                          <p:spTgt spid="1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0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ppt_x"/>
                                          </p:val>
                                        </p:tav>
                                        <p:tav tm="100000">
                                          <p:val>
                                            <p:strVal val="#ppt_x"/>
                                          </p:val>
                                        </p:tav>
                                      </p:tavLst>
                                    </p:anim>
                                    <p:anim calcmode="lin" valueType="num">
                                      <p:cBhvr additive="base">
                                        <p:cTn id="4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4" grpId="0"/>
      <p:bldP spid="15" grpId="0"/>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3" name="矩形 22">
            <a:extLst>
              <a:ext uri="{FF2B5EF4-FFF2-40B4-BE49-F238E27FC236}">
                <a16:creationId xmlns="" xmlns:a16="http://schemas.microsoft.com/office/drawing/2014/main" id="{47D38D08-7436-4775-B906-5549C6760426}"/>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arget_126420">
            <a:extLst>
              <a:ext uri="{FF2B5EF4-FFF2-40B4-BE49-F238E27FC236}">
                <a16:creationId xmlns="" xmlns:a16="http://schemas.microsoft.com/office/drawing/2014/main" id="{D4945FF1-9E49-4951-9B40-DF5F34139EC8}"/>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txBody>
          <a:bodyPr/>
          <a:lstStyle/>
          <a:p>
            <a:endParaRPr lang="zh-CN" altLang="en-US" dirty="0"/>
          </a:p>
        </p:txBody>
      </p:sp>
      <p:sp>
        <p:nvSpPr>
          <p:cNvPr id="28" name="矩形 27">
            <a:extLst>
              <a:ext uri="{FF2B5EF4-FFF2-40B4-BE49-F238E27FC236}">
                <a16:creationId xmlns="" xmlns:a16="http://schemas.microsoft.com/office/drawing/2014/main" id="{547E29A2-5308-483D-A149-93E7783A8AA3}"/>
              </a:ext>
            </a:extLst>
          </p:cNvPr>
          <p:cNvSpPr/>
          <p:nvPr/>
        </p:nvSpPr>
        <p:spPr>
          <a:xfrm>
            <a:off x="1332121" y="152159"/>
            <a:ext cx="1723549" cy="559769"/>
          </a:xfrm>
          <a:prstGeom prst="rect">
            <a:avLst/>
          </a:prstGeom>
        </p:spPr>
        <p:txBody>
          <a:bodyPr wrap="none">
            <a:spAutoFit/>
          </a:bodyPr>
          <a:lstStyle/>
          <a:p>
            <a:pPr>
              <a:lnSpc>
                <a:spcPct val="150000"/>
              </a:lnSpc>
              <a:defRPr/>
            </a:pPr>
            <a:r>
              <a:rPr lang="zh-CN" altLang="en-US" sz="2400" dirty="0">
                <a:solidFill>
                  <a:schemeClr val="bg1"/>
                </a:solidFill>
                <a:latin typeface="黑体" panose="02010609060101010101" pitchFamily="49" charset="-122"/>
                <a:ea typeface="黑体" panose="02010609060101010101" pitchFamily="49" charset="-122"/>
              </a:rPr>
              <a:t>什么是心态</a:t>
            </a:r>
            <a:endParaRPr lang="en-US" altLang="zh-CN" sz="2400" dirty="0">
              <a:solidFill>
                <a:schemeClr val="bg1"/>
              </a:solidFill>
              <a:latin typeface="黑体" panose="02010609060101010101" pitchFamily="49" charset="-122"/>
              <a:ea typeface="黑体" panose="02010609060101010101" pitchFamily="49" charset="-122"/>
            </a:endParaRPr>
          </a:p>
        </p:txBody>
      </p:sp>
      <p:sp>
        <p:nvSpPr>
          <p:cNvPr id="35" name="文本框 34">
            <a:extLst>
              <a:ext uri="{FF2B5EF4-FFF2-40B4-BE49-F238E27FC236}">
                <a16:creationId xmlns="" xmlns:a16="http://schemas.microsoft.com/office/drawing/2014/main" id="{51F0D9A8-8CBB-4F62-978F-6E35A89669B2}"/>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22" name="圆角矩形 3">
            <a:extLst>
              <a:ext uri="{FF2B5EF4-FFF2-40B4-BE49-F238E27FC236}">
                <a16:creationId xmlns="" xmlns:a16="http://schemas.microsoft.com/office/drawing/2014/main" id="{317C17D4-BC0A-4D06-B43A-CF4E2A7B2C35}"/>
              </a:ext>
            </a:extLst>
          </p:cNvPr>
          <p:cNvSpPr>
            <a:spLocks noChangeArrowheads="1"/>
          </p:cNvSpPr>
          <p:nvPr/>
        </p:nvSpPr>
        <p:spPr bwMode="auto">
          <a:xfrm>
            <a:off x="6735055" y="2158917"/>
            <a:ext cx="4594590" cy="1475926"/>
          </a:xfrm>
          <a:prstGeom prst="roundRect">
            <a:avLst>
              <a:gd name="adj" fmla="val 9083"/>
            </a:avLst>
          </a:prstGeom>
          <a:noFill/>
          <a:ln w="12700">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350">
              <a:solidFill>
                <a:srgbClr val="FFFFFF"/>
              </a:solidFill>
            </a:endParaRPr>
          </a:p>
        </p:txBody>
      </p:sp>
      <p:sp>
        <p:nvSpPr>
          <p:cNvPr id="24" name="矩形 4">
            <a:extLst>
              <a:ext uri="{FF2B5EF4-FFF2-40B4-BE49-F238E27FC236}">
                <a16:creationId xmlns="" xmlns:a16="http://schemas.microsoft.com/office/drawing/2014/main" id="{1B863E23-2644-42DA-923A-0540D49433A4}"/>
              </a:ext>
            </a:extLst>
          </p:cNvPr>
          <p:cNvSpPr>
            <a:spLocks noChangeArrowheads="1"/>
          </p:cNvSpPr>
          <p:nvPr/>
        </p:nvSpPr>
        <p:spPr bwMode="auto">
          <a:xfrm>
            <a:off x="7518853" y="2767548"/>
            <a:ext cx="3355473" cy="398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zh-CN" dirty="0">
                <a:latin typeface="微软雅黑 Light" panose="020B0502040204020203" pitchFamily="34" charset="-122"/>
                <a:ea typeface="微软雅黑 Light" panose="020B0502040204020203" pitchFamily="34" charset="-122"/>
              </a:rPr>
              <a:t>顾名思义就是人的心理的状态；</a:t>
            </a:r>
          </a:p>
        </p:txBody>
      </p:sp>
      <p:sp>
        <p:nvSpPr>
          <p:cNvPr id="26" name="圆角矩形 5">
            <a:extLst>
              <a:ext uri="{FF2B5EF4-FFF2-40B4-BE49-F238E27FC236}">
                <a16:creationId xmlns="" xmlns:a16="http://schemas.microsoft.com/office/drawing/2014/main" id="{F0E86A6E-71F5-4FAB-B6A0-35801A340D7C}"/>
              </a:ext>
            </a:extLst>
          </p:cNvPr>
          <p:cNvSpPr>
            <a:spLocks noChangeArrowheads="1"/>
          </p:cNvSpPr>
          <p:nvPr/>
        </p:nvSpPr>
        <p:spPr bwMode="auto">
          <a:xfrm>
            <a:off x="6805393" y="4530978"/>
            <a:ext cx="4594590" cy="1475926"/>
          </a:xfrm>
          <a:prstGeom prst="roundRect">
            <a:avLst>
              <a:gd name="adj" fmla="val 9083"/>
            </a:avLst>
          </a:prstGeom>
          <a:noFill/>
          <a:ln w="12700">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350">
              <a:solidFill>
                <a:srgbClr val="FFFFFF"/>
              </a:solidFill>
            </a:endParaRPr>
          </a:p>
        </p:txBody>
      </p:sp>
      <p:sp>
        <p:nvSpPr>
          <p:cNvPr id="27" name="矩形 6">
            <a:extLst>
              <a:ext uri="{FF2B5EF4-FFF2-40B4-BE49-F238E27FC236}">
                <a16:creationId xmlns="" xmlns:a16="http://schemas.microsoft.com/office/drawing/2014/main" id="{EF29FAC4-8D09-4CAA-A977-93B5B5FEC11F}"/>
              </a:ext>
            </a:extLst>
          </p:cNvPr>
          <p:cNvSpPr>
            <a:spLocks noChangeArrowheads="1"/>
          </p:cNvSpPr>
          <p:nvPr/>
        </p:nvSpPr>
        <p:spPr bwMode="auto">
          <a:xfrm>
            <a:off x="7167161" y="4942661"/>
            <a:ext cx="404479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zh-CN" sz="1600" dirty="0">
                <a:latin typeface="微软雅黑 Light" panose="020B0502040204020203" pitchFamily="34" charset="-122"/>
                <a:ea typeface="微软雅黑 Light" panose="020B0502040204020203" pitchFamily="34" charset="-122"/>
              </a:rPr>
              <a:t>泛指人们对事物的看法和认识，心态就是内心的想法，是一种思维的习惯状态。也可理解为心态是人对事物所反映出来的态度 。</a:t>
            </a:r>
            <a:endParaRPr lang="en-US" altLang="zh-CN" sz="1600" dirty="0">
              <a:solidFill>
                <a:schemeClr val="bg1">
                  <a:lumMod val="50000"/>
                </a:schemeClr>
              </a:solidFill>
              <a:latin typeface="微软雅黑 Light" panose="020B0502040204020203" pitchFamily="34" charset="-122"/>
              <a:ea typeface="微软雅黑 Light" panose="020B0502040204020203" pitchFamily="34" charset="-122"/>
              <a:sym typeface="Arial" panose="020B0604020202020204" pitchFamily="34" charset="0"/>
            </a:endParaRPr>
          </a:p>
        </p:txBody>
      </p:sp>
      <p:sp>
        <p:nvSpPr>
          <p:cNvPr id="31" name="圆角矩形 7">
            <a:extLst>
              <a:ext uri="{FF2B5EF4-FFF2-40B4-BE49-F238E27FC236}">
                <a16:creationId xmlns="" xmlns:a16="http://schemas.microsoft.com/office/drawing/2014/main" id="{FFE9924E-8896-4970-ACFF-E779E77BBC3F}"/>
              </a:ext>
            </a:extLst>
          </p:cNvPr>
          <p:cNvSpPr>
            <a:spLocks noChangeArrowheads="1"/>
          </p:cNvSpPr>
          <p:nvPr/>
        </p:nvSpPr>
        <p:spPr bwMode="auto">
          <a:xfrm>
            <a:off x="7391199" y="1923787"/>
            <a:ext cx="3282304" cy="462320"/>
          </a:xfrm>
          <a:prstGeom prst="roundRect">
            <a:avLst>
              <a:gd name="adj" fmla="val 16667"/>
            </a:avLst>
          </a:prstGeom>
          <a:solidFill>
            <a:srgbClr val="D0121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350">
              <a:solidFill>
                <a:srgbClr val="FFFFFF"/>
              </a:solidFill>
            </a:endParaRPr>
          </a:p>
        </p:txBody>
      </p:sp>
      <p:sp>
        <p:nvSpPr>
          <p:cNvPr id="32" name="文本框 8">
            <a:extLst>
              <a:ext uri="{FF2B5EF4-FFF2-40B4-BE49-F238E27FC236}">
                <a16:creationId xmlns="" xmlns:a16="http://schemas.microsoft.com/office/drawing/2014/main" id="{C4F6D2FF-0995-430D-9C13-692B30C7BDCA}"/>
              </a:ext>
            </a:extLst>
          </p:cNvPr>
          <p:cNvSpPr txBox="1">
            <a:spLocks noChangeArrowheads="1"/>
          </p:cNvSpPr>
          <p:nvPr/>
        </p:nvSpPr>
        <p:spPr bwMode="auto">
          <a:xfrm>
            <a:off x="7623152" y="1916766"/>
            <a:ext cx="27993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zh-CN" sz="2400" b="1" dirty="0">
                <a:solidFill>
                  <a:schemeClr val="bg1"/>
                </a:solidFill>
                <a:latin typeface="微软雅黑"/>
                <a:ea typeface="微软雅黑"/>
                <a:sym typeface="Verdana" panose="020B0604030504040204" pitchFamily="34" charset="0"/>
              </a:rPr>
              <a:t>心  态</a:t>
            </a:r>
            <a:endPar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圆角矩形 9">
            <a:extLst>
              <a:ext uri="{FF2B5EF4-FFF2-40B4-BE49-F238E27FC236}">
                <a16:creationId xmlns="" xmlns:a16="http://schemas.microsoft.com/office/drawing/2014/main" id="{70FE57CF-8013-4542-B7AA-EBF011C60332}"/>
              </a:ext>
            </a:extLst>
          </p:cNvPr>
          <p:cNvSpPr>
            <a:spLocks noChangeArrowheads="1"/>
          </p:cNvSpPr>
          <p:nvPr/>
        </p:nvSpPr>
        <p:spPr bwMode="auto">
          <a:xfrm>
            <a:off x="7461537" y="4337154"/>
            <a:ext cx="3282304" cy="462320"/>
          </a:xfrm>
          <a:prstGeom prst="roundRect">
            <a:avLst>
              <a:gd name="adj" fmla="val 16667"/>
            </a:avLst>
          </a:prstGeom>
          <a:solidFill>
            <a:srgbClr val="D0121A"/>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350">
              <a:solidFill>
                <a:srgbClr val="FE978C"/>
              </a:solidFill>
            </a:endParaRPr>
          </a:p>
        </p:txBody>
      </p:sp>
      <p:sp>
        <p:nvSpPr>
          <p:cNvPr id="34" name="文本框 33">
            <a:extLst>
              <a:ext uri="{FF2B5EF4-FFF2-40B4-BE49-F238E27FC236}">
                <a16:creationId xmlns="" xmlns:a16="http://schemas.microsoft.com/office/drawing/2014/main" id="{53426D32-82CC-4838-90DC-0E015BA2662E}"/>
              </a:ext>
            </a:extLst>
          </p:cNvPr>
          <p:cNvSpPr txBox="1">
            <a:spLocks noChangeArrowheads="1"/>
          </p:cNvSpPr>
          <p:nvPr/>
        </p:nvSpPr>
        <p:spPr bwMode="auto">
          <a:xfrm>
            <a:off x="7716629" y="4319244"/>
            <a:ext cx="27993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ctr" defTabSz="914400">
              <a:spcBef>
                <a:spcPct val="20000"/>
              </a:spcBef>
            </a:pPr>
            <a:r>
              <a:rPr lang="zh-CN" altLang="zh-CN" sz="2400" b="1" dirty="0">
                <a:solidFill>
                  <a:prstClr val="white"/>
                </a:solidFill>
                <a:latin typeface="微软雅黑"/>
                <a:ea typeface="微软雅黑"/>
                <a:sym typeface="Verdana" panose="020B0604030504040204" pitchFamily="34" charset="0"/>
              </a:rPr>
              <a:t>心  态</a:t>
            </a:r>
            <a:endParaRPr lang="en-US" altLang="zh-CN" sz="12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 name="组合 19">
            <a:extLst>
              <a:ext uri="{FF2B5EF4-FFF2-40B4-BE49-F238E27FC236}">
                <a16:creationId xmlns="" xmlns:a16="http://schemas.microsoft.com/office/drawing/2014/main" id="{B0F4FC2E-C631-40C4-B731-09A1BE0D8208}"/>
              </a:ext>
            </a:extLst>
          </p:cNvPr>
          <p:cNvGrpSpPr/>
          <p:nvPr/>
        </p:nvGrpSpPr>
        <p:grpSpPr>
          <a:xfrm rot="233150">
            <a:off x="1395834" y="1352500"/>
            <a:ext cx="3586874" cy="4452469"/>
            <a:chOff x="1745320" y="1727553"/>
            <a:chExt cx="3586874" cy="4452469"/>
          </a:xfrm>
          <a:blipFill>
            <a:blip r:embed="rId4"/>
            <a:stretch>
              <a:fillRect/>
            </a:stretch>
          </a:blipFill>
        </p:grpSpPr>
        <p:sp>
          <p:nvSpPr>
            <p:cNvPr id="11" name="平行四边形 10">
              <a:extLst>
                <a:ext uri="{FF2B5EF4-FFF2-40B4-BE49-F238E27FC236}">
                  <a16:creationId xmlns="" xmlns:a16="http://schemas.microsoft.com/office/drawing/2014/main" id="{9C8AEC10-60AF-4DB3-8C53-40ADE19C17D9}"/>
                </a:ext>
              </a:extLst>
            </p:cNvPr>
            <p:cNvSpPr/>
            <p:nvPr/>
          </p:nvSpPr>
          <p:spPr>
            <a:xfrm>
              <a:off x="1745320" y="1746291"/>
              <a:ext cx="744774" cy="3685735"/>
            </a:xfrm>
            <a:prstGeom prst="parallelogram">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a:extLst>
                <a:ext uri="{FF2B5EF4-FFF2-40B4-BE49-F238E27FC236}">
                  <a16:creationId xmlns="" xmlns:a16="http://schemas.microsoft.com/office/drawing/2014/main" id="{5987A7F5-F73D-4314-A6F2-B4D3E665DAF7}"/>
                </a:ext>
              </a:extLst>
            </p:cNvPr>
            <p:cNvSpPr/>
            <p:nvPr/>
          </p:nvSpPr>
          <p:spPr>
            <a:xfrm>
              <a:off x="2285066" y="2494287"/>
              <a:ext cx="744774" cy="3685735"/>
            </a:xfrm>
            <a:prstGeom prst="parallelogram">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平行四边形 47">
              <a:extLst>
                <a:ext uri="{FF2B5EF4-FFF2-40B4-BE49-F238E27FC236}">
                  <a16:creationId xmlns="" xmlns:a16="http://schemas.microsoft.com/office/drawing/2014/main" id="{E6FB0CED-8EAF-4F07-B1D8-525A6212590F}"/>
                </a:ext>
              </a:extLst>
            </p:cNvPr>
            <p:cNvSpPr/>
            <p:nvPr/>
          </p:nvSpPr>
          <p:spPr>
            <a:xfrm>
              <a:off x="2897001" y="1727553"/>
              <a:ext cx="744774" cy="3685735"/>
            </a:xfrm>
            <a:prstGeom prst="parallelogram">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平行四边形 48">
              <a:extLst>
                <a:ext uri="{FF2B5EF4-FFF2-40B4-BE49-F238E27FC236}">
                  <a16:creationId xmlns="" xmlns:a16="http://schemas.microsoft.com/office/drawing/2014/main" id="{0EF33B4C-8C74-425C-8362-1F0F72A35275}"/>
                </a:ext>
              </a:extLst>
            </p:cNvPr>
            <p:cNvSpPr/>
            <p:nvPr/>
          </p:nvSpPr>
          <p:spPr>
            <a:xfrm>
              <a:off x="3434760" y="2494286"/>
              <a:ext cx="744774" cy="3685735"/>
            </a:xfrm>
            <a:prstGeom prst="parallelogram">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平行四边形 49">
              <a:extLst>
                <a:ext uri="{FF2B5EF4-FFF2-40B4-BE49-F238E27FC236}">
                  <a16:creationId xmlns="" xmlns:a16="http://schemas.microsoft.com/office/drawing/2014/main" id="{ED6CA977-7726-47D0-8549-9E45B5D0914A}"/>
                </a:ext>
              </a:extLst>
            </p:cNvPr>
            <p:cNvSpPr/>
            <p:nvPr/>
          </p:nvSpPr>
          <p:spPr>
            <a:xfrm>
              <a:off x="4046694" y="1791976"/>
              <a:ext cx="744774" cy="3685735"/>
            </a:xfrm>
            <a:prstGeom prst="parallelogram">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平行四边形 50">
              <a:extLst>
                <a:ext uri="{FF2B5EF4-FFF2-40B4-BE49-F238E27FC236}">
                  <a16:creationId xmlns="" xmlns:a16="http://schemas.microsoft.com/office/drawing/2014/main" id="{E3B69E28-7628-4D42-8CE4-6312598862AA}"/>
                </a:ext>
              </a:extLst>
            </p:cNvPr>
            <p:cNvSpPr/>
            <p:nvPr/>
          </p:nvSpPr>
          <p:spPr>
            <a:xfrm>
              <a:off x="4587420" y="2494286"/>
              <a:ext cx="744774" cy="3685735"/>
            </a:xfrm>
            <a:prstGeom prst="parallelogram">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7560010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1000"/>
                                        <p:tgtEl>
                                          <p:spTgt spid="33"/>
                                        </p:tgtEl>
                                      </p:cBhvr>
                                    </p:animEffect>
                                    <p:anim calcmode="lin" valueType="num">
                                      <p:cBhvr>
                                        <p:cTn id="36" dur="1000" fill="hold"/>
                                        <p:tgtEl>
                                          <p:spTgt spid="33"/>
                                        </p:tgtEl>
                                        <p:attrNameLst>
                                          <p:attrName>ppt_x</p:attrName>
                                        </p:attrNameLst>
                                      </p:cBhvr>
                                      <p:tavLst>
                                        <p:tav tm="0">
                                          <p:val>
                                            <p:strVal val="#ppt_x"/>
                                          </p:val>
                                        </p:tav>
                                        <p:tav tm="100000">
                                          <p:val>
                                            <p:strVal val="#ppt_x"/>
                                          </p:val>
                                        </p:tav>
                                      </p:tavLst>
                                    </p:anim>
                                    <p:anim calcmode="lin" valueType="num">
                                      <p:cBhvr>
                                        <p:cTn id="37" dur="1000" fill="hold"/>
                                        <p:tgtEl>
                                          <p:spTgt spid="33"/>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2" presetClass="entr" presetSubtype="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1000"/>
                                        <p:tgtEl>
                                          <p:spTgt spid="34"/>
                                        </p:tgtEl>
                                      </p:cBhvr>
                                    </p:animEffect>
                                    <p:anim calcmode="lin" valueType="num">
                                      <p:cBhvr>
                                        <p:cTn id="42" dur="1000" fill="hold"/>
                                        <p:tgtEl>
                                          <p:spTgt spid="34"/>
                                        </p:tgtEl>
                                        <p:attrNameLst>
                                          <p:attrName>ppt_x</p:attrName>
                                        </p:attrNameLst>
                                      </p:cBhvr>
                                      <p:tavLst>
                                        <p:tav tm="0">
                                          <p:val>
                                            <p:strVal val="#ppt_x"/>
                                          </p:val>
                                        </p:tav>
                                        <p:tav tm="100000">
                                          <p:val>
                                            <p:strVal val="#ppt_x"/>
                                          </p:val>
                                        </p:tav>
                                      </p:tavLst>
                                    </p:anim>
                                    <p:anim calcmode="lin" valueType="num">
                                      <p:cBhvr>
                                        <p:cTn id="43" dur="1000" fill="hold"/>
                                        <p:tgtEl>
                                          <p:spTgt spid="34"/>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42"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1000"/>
                                        <p:tgtEl>
                                          <p:spTgt spid="26"/>
                                        </p:tgtEl>
                                      </p:cBhvr>
                                    </p:animEffect>
                                    <p:anim calcmode="lin" valueType="num">
                                      <p:cBhvr>
                                        <p:cTn id="48" dur="1000" fill="hold"/>
                                        <p:tgtEl>
                                          <p:spTgt spid="26"/>
                                        </p:tgtEl>
                                        <p:attrNameLst>
                                          <p:attrName>ppt_x</p:attrName>
                                        </p:attrNameLst>
                                      </p:cBhvr>
                                      <p:tavLst>
                                        <p:tav tm="0">
                                          <p:val>
                                            <p:strVal val="#ppt_x"/>
                                          </p:val>
                                        </p:tav>
                                        <p:tav tm="100000">
                                          <p:val>
                                            <p:strVal val="#ppt_x"/>
                                          </p:val>
                                        </p:tav>
                                      </p:tavLst>
                                    </p:anim>
                                    <p:anim calcmode="lin" valueType="num">
                                      <p:cBhvr>
                                        <p:cTn id="49" dur="1000" fill="hold"/>
                                        <p:tgtEl>
                                          <p:spTgt spid="26"/>
                                        </p:tgtEl>
                                        <p:attrNameLst>
                                          <p:attrName>ppt_y</p:attrName>
                                        </p:attrNameLst>
                                      </p:cBhvr>
                                      <p:tavLst>
                                        <p:tav tm="0">
                                          <p:val>
                                            <p:strVal val="#ppt_y+.1"/>
                                          </p:val>
                                        </p:tav>
                                        <p:tav tm="100000">
                                          <p:val>
                                            <p:strVal val="#ppt_y"/>
                                          </p:val>
                                        </p:tav>
                                      </p:tavLst>
                                    </p:anim>
                                  </p:childTnLst>
                                </p:cTn>
                              </p:par>
                            </p:childTnLst>
                          </p:cTn>
                        </p:par>
                        <p:par>
                          <p:cTn id="50" fill="hold">
                            <p:stCondLst>
                              <p:cond delay="7500"/>
                            </p:stCondLst>
                            <p:childTnLst>
                              <p:par>
                                <p:cTn id="51" presetID="42"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1000"/>
                                        <p:tgtEl>
                                          <p:spTgt spid="27"/>
                                        </p:tgtEl>
                                      </p:cBhvr>
                                    </p:animEffect>
                                    <p:anim calcmode="lin" valueType="num">
                                      <p:cBhvr>
                                        <p:cTn id="54" dur="1000" fill="hold"/>
                                        <p:tgtEl>
                                          <p:spTgt spid="27"/>
                                        </p:tgtEl>
                                        <p:attrNameLst>
                                          <p:attrName>ppt_x</p:attrName>
                                        </p:attrNameLst>
                                      </p:cBhvr>
                                      <p:tavLst>
                                        <p:tav tm="0">
                                          <p:val>
                                            <p:strVal val="#ppt_x"/>
                                          </p:val>
                                        </p:tav>
                                        <p:tav tm="100000">
                                          <p:val>
                                            <p:strVal val="#ppt_x"/>
                                          </p:val>
                                        </p:tav>
                                      </p:tavLst>
                                    </p:anim>
                                    <p:anim calcmode="lin" valueType="num">
                                      <p:cBhvr>
                                        <p:cTn id="5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p:bldP spid="26" grpId="0" animBg="1"/>
      <p:bldP spid="27" grpId="0"/>
      <p:bldP spid="31" grpId="0" animBg="1"/>
      <p:bldP spid="32" grpId="0"/>
      <p:bldP spid="33" grpId="0" animBg="1"/>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50935A70-C58E-4A20-9335-E371735949F6}"/>
              </a:ext>
            </a:extLst>
          </p:cNvPr>
          <p:cNvSpPr/>
          <p:nvPr/>
        </p:nvSpPr>
        <p:spPr>
          <a:xfrm>
            <a:off x="6798021" y="4256609"/>
            <a:ext cx="1747403" cy="757130"/>
          </a:xfrm>
          <a:prstGeom prst="rect">
            <a:avLst/>
          </a:prstGeom>
        </p:spPr>
        <p:txBody>
          <a:bodyPr wrap="square">
            <a:spAutoFit/>
          </a:bodyPr>
          <a:lstStyle/>
          <a:p>
            <a:pPr>
              <a:lnSpc>
                <a:spcPct val="120000"/>
              </a:lnSpc>
              <a:spcBef>
                <a:spcPct val="0"/>
              </a:spcBef>
            </a:pPr>
            <a:r>
              <a:rPr lang="zh-CN" altLang="en-US" dirty="0">
                <a:solidFill>
                  <a:schemeClr val="tx1">
                    <a:lumMod val="95000"/>
                    <a:lumOff val="5000"/>
                  </a:schemeClr>
                </a:solidFill>
                <a:latin typeface="微软雅黑 Light" panose="020B0502040204020203" pitchFamily="34" charset="-122"/>
                <a:ea typeface="微软雅黑 Light" panose="020B0502040204020203" pitchFamily="34" charset="-122"/>
              </a:rPr>
              <a:t>心若改变</a:t>
            </a:r>
            <a:r>
              <a:rPr lang="en-US" altLang="zh-CN" dirty="0">
                <a:solidFill>
                  <a:schemeClr val="tx1">
                    <a:lumMod val="95000"/>
                    <a:lumOff val="5000"/>
                  </a:schemeClr>
                </a:solidFill>
                <a:latin typeface="微软雅黑 Light" panose="020B0502040204020203" pitchFamily="34" charset="-122"/>
                <a:ea typeface="微软雅黑 Light" panose="020B0502040204020203" pitchFamily="34" charset="-122"/>
              </a:rPr>
              <a:t>,</a:t>
            </a:r>
            <a:r>
              <a:rPr lang="zh-CN" altLang="en-US" dirty="0">
                <a:solidFill>
                  <a:schemeClr val="tx1">
                    <a:lumMod val="95000"/>
                    <a:lumOff val="5000"/>
                  </a:schemeClr>
                </a:solidFill>
                <a:latin typeface="微软雅黑 Light" panose="020B0502040204020203" pitchFamily="34" charset="-122"/>
                <a:ea typeface="微软雅黑 Light" panose="020B0502040204020203" pitchFamily="34" charset="-122"/>
              </a:rPr>
              <a:t>你的态度跟着改变</a:t>
            </a:r>
            <a:r>
              <a:rPr lang="en-US" altLang="zh-CN" dirty="0">
                <a:solidFill>
                  <a:schemeClr val="tx1">
                    <a:lumMod val="95000"/>
                    <a:lumOff val="5000"/>
                  </a:schemeClr>
                </a:solidFill>
                <a:latin typeface="微软雅黑 Light" panose="020B0502040204020203" pitchFamily="34" charset="-122"/>
                <a:ea typeface="微软雅黑 Light" panose="020B0502040204020203" pitchFamily="34" charset="-122"/>
              </a:rPr>
              <a:t>;</a:t>
            </a:r>
          </a:p>
        </p:txBody>
      </p:sp>
      <p:sp>
        <p:nvSpPr>
          <p:cNvPr id="3" name="矩形 2">
            <a:extLst>
              <a:ext uri="{FF2B5EF4-FFF2-40B4-BE49-F238E27FC236}">
                <a16:creationId xmlns="" xmlns:a16="http://schemas.microsoft.com/office/drawing/2014/main" id="{758D3662-0D86-49B9-8321-A351511A0867}"/>
              </a:ext>
            </a:extLst>
          </p:cNvPr>
          <p:cNvSpPr/>
          <p:nvPr/>
        </p:nvSpPr>
        <p:spPr>
          <a:xfrm>
            <a:off x="1721960" y="4256609"/>
            <a:ext cx="1714990" cy="757130"/>
          </a:xfrm>
          <a:prstGeom prst="rect">
            <a:avLst/>
          </a:prstGeom>
        </p:spPr>
        <p:txBody>
          <a:bodyPr wrap="square">
            <a:spAutoFit/>
          </a:bodyPr>
          <a:lstStyle/>
          <a:p>
            <a:pPr>
              <a:lnSpc>
                <a:spcPct val="120000"/>
              </a:lnSpc>
              <a:spcBef>
                <a:spcPct val="0"/>
              </a:spcBef>
            </a:pPr>
            <a:r>
              <a:rPr lang="zh-CN" altLang="en-US" dirty="0">
                <a:solidFill>
                  <a:schemeClr val="tx1">
                    <a:lumMod val="95000"/>
                    <a:lumOff val="5000"/>
                  </a:schemeClr>
                </a:solidFill>
                <a:latin typeface="微软雅黑 Light" panose="020B0502040204020203" pitchFamily="34" charset="-122"/>
                <a:ea typeface="微软雅黑 Light" panose="020B0502040204020203" pitchFamily="34" charset="-122"/>
              </a:rPr>
              <a:t>态度改变</a:t>
            </a:r>
            <a:r>
              <a:rPr lang="en-US" altLang="zh-CN" dirty="0">
                <a:solidFill>
                  <a:schemeClr val="tx1">
                    <a:lumMod val="95000"/>
                    <a:lumOff val="5000"/>
                  </a:schemeClr>
                </a:solidFill>
                <a:latin typeface="微软雅黑 Light" panose="020B0502040204020203" pitchFamily="34" charset="-122"/>
                <a:ea typeface="微软雅黑 Light" panose="020B0502040204020203" pitchFamily="34" charset="-122"/>
              </a:rPr>
              <a:t>,</a:t>
            </a:r>
            <a:r>
              <a:rPr lang="zh-CN" altLang="en-US" dirty="0">
                <a:solidFill>
                  <a:schemeClr val="tx1">
                    <a:lumMod val="95000"/>
                    <a:lumOff val="5000"/>
                  </a:schemeClr>
                </a:solidFill>
                <a:latin typeface="微软雅黑 Light" panose="020B0502040204020203" pitchFamily="34" charset="-122"/>
                <a:ea typeface="微软雅黑 Light" panose="020B0502040204020203" pitchFamily="34" charset="-122"/>
              </a:rPr>
              <a:t>你的习惯跟着改变</a:t>
            </a:r>
            <a:r>
              <a:rPr lang="en-US" altLang="zh-CN" dirty="0">
                <a:solidFill>
                  <a:schemeClr val="tx1">
                    <a:lumMod val="95000"/>
                    <a:lumOff val="5000"/>
                  </a:schemeClr>
                </a:solidFill>
                <a:latin typeface="微软雅黑 Light" panose="020B0502040204020203" pitchFamily="34" charset="-122"/>
                <a:ea typeface="微软雅黑 Light" panose="020B0502040204020203" pitchFamily="34" charset="-122"/>
              </a:rPr>
              <a:t>;</a:t>
            </a:r>
          </a:p>
        </p:txBody>
      </p:sp>
      <p:sp>
        <p:nvSpPr>
          <p:cNvPr id="4" name="矩形 3">
            <a:extLst>
              <a:ext uri="{FF2B5EF4-FFF2-40B4-BE49-F238E27FC236}">
                <a16:creationId xmlns="" xmlns:a16="http://schemas.microsoft.com/office/drawing/2014/main" id="{5EDC88F7-D0C5-4316-B5E6-DEB9320D2537}"/>
              </a:ext>
            </a:extLst>
          </p:cNvPr>
          <p:cNvSpPr/>
          <p:nvPr/>
        </p:nvSpPr>
        <p:spPr>
          <a:xfrm>
            <a:off x="9063321" y="4256609"/>
            <a:ext cx="1747403" cy="757130"/>
          </a:xfrm>
          <a:prstGeom prst="rect">
            <a:avLst/>
          </a:prstGeom>
        </p:spPr>
        <p:txBody>
          <a:bodyPr wrap="square">
            <a:spAutoFit/>
          </a:bodyPr>
          <a:lstStyle/>
          <a:p>
            <a:pPr>
              <a:lnSpc>
                <a:spcPct val="120000"/>
              </a:lnSpc>
              <a:spcBef>
                <a:spcPct val="0"/>
              </a:spcBef>
            </a:pPr>
            <a:r>
              <a:rPr lang="zh-CN" altLang="en-US" dirty="0">
                <a:solidFill>
                  <a:schemeClr val="tx1">
                    <a:lumMod val="95000"/>
                    <a:lumOff val="5000"/>
                  </a:schemeClr>
                </a:solidFill>
                <a:latin typeface="微软雅黑 Light" panose="020B0502040204020203" pitchFamily="34" charset="-122"/>
                <a:ea typeface="微软雅黑 Light" panose="020B0502040204020203" pitchFamily="34" charset="-122"/>
              </a:rPr>
              <a:t>习惯改变</a:t>
            </a:r>
            <a:r>
              <a:rPr lang="en-US" altLang="zh-CN" dirty="0">
                <a:solidFill>
                  <a:schemeClr val="tx1">
                    <a:lumMod val="95000"/>
                    <a:lumOff val="5000"/>
                  </a:schemeClr>
                </a:solidFill>
                <a:latin typeface="微软雅黑 Light" panose="020B0502040204020203" pitchFamily="34" charset="-122"/>
                <a:ea typeface="微软雅黑 Light" panose="020B0502040204020203" pitchFamily="34" charset="-122"/>
              </a:rPr>
              <a:t>,</a:t>
            </a:r>
            <a:r>
              <a:rPr lang="zh-CN" altLang="en-US" dirty="0">
                <a:solidFill>
                  <a:schemeClr val="tx1">
                    <a:lumMod val="95000"/>
                    <a:lumOff val="5000"/>
                  </a:schemeClr>
                </a:solidFill>
                <a:latin typeface="微软雅黑 Light" panose="020B0502040204020203" pitchFamily="34" charset="-122"/>
                <a:ea typeface="微软雅黑 Light" panose="020B0502040204020203" pitchFamily="34" charset="-122"/>
              </a:rPr>
              <a:t>你的性格跟着改变</a:t>
            </a:r>
            <a:r>
              <a:rPr lang="en-US" altLang="zh-CN" dirty="0">
                <a:solidFill>
                  <a:schemeClr val="tx1">
                    <a:lumMod val="95000"/>
                    <a:lumOff val="5000"/>
                  </a:schemeClr>
                </a:solidFill>
                <a:latin typeface="微软雅黑 Light" panose="020B0502040204020203" pitchFamily="34" charset="-122"/>
                <a:ea typeface="微软雅黑 Light" panose="020B0502040204020203" pitchFamily="34" charset="-122"/>
              </a:rPr>
              <a:t>;</a:t>
            </a:r>
          </a:p>
        </p:txBody>
      </p:sp>
      <p:sp>
        <p:nvSpPr>
          <p:cNvPr id="5" name="矩形 4">
            <a:extLst>
              <a:ext uri="{FF2B5EF4-FFF2-40B4-BE49-F238E27FC236}">
                <a16:creationId xmlns="" xmlns:a16="http://schemas.microsoft.com/office/drawing/2014/main" id="{7D0E660C-F2D2-4479-8E6F-753F85B8F42E}"/>
              </a:ext>
            </a:extLst>
          </p:cNvPr>
          <p:cNvSpPr/>
          <p:nvPr/>
        </p:nvSpPr>
        <p:spPr>
          <a:xfrm>
            <a:off x="4163907" y="4256609"/>
            <a:ext cx="1714990" cy="757130"/>
          </a:xfrm>
          <a:prstGeom prst="rect">
            <a:avLst/>
          </a:prstGeom>
        </p:spPr>
        <p:txBody>
          <a:bodyPr wrap="square">
            <a:spAutoFit/>
          </a:bodyPr>
          <a:lstStyle/>
          <a:p>
            <a:pPr>
              <a:lnSpc>
                <a:spcPct val="120000"/>
              </a:lnSpc>
            </a:pPr>
            <a:r>
              <a:rPr lang="zh-CN" altLang="en-US" dirty="0">
                <a:solidFill>
                  <a:schemeClr val="tx1">
                    <a:lumMod val="95000"/>
                    <a:lumOff val="5000"/>
                  </a:schemeClr>
                </a:solidFill>
                <a:latin typeface="微软雅黑 Light" panose="020B0502040204020203" pitchFamily="34" charset="-122"/>
                <a:ea typeface="微软雅黑 Light" panose="020B0502040204020203" pitchFamily="34" charset="-122"/>
              </a:rPr>
              <a:t>性格改变</a:t>
            </a:r>
            <a:r>
              <a:rPr lang="en-US" altLang="zh-CN" dirty="0">
                <a:solidFill>
                  <a:schemeClr val="tx1">
                    <a:lumMod val="95000"/>
                    <a:lumOff val="5000"/>
                  </a:schemeClr>
                </a:solidFill>
                <a:latin typeface="微软雅黑 Light" panose="020B0502040204020203" pitchFamily="34" charset="-122"/>
                <a:ea typeface="微软雅黑 Light" panose="020B0502040204020203" pitchFamily="34" charset="-122"/>
              </a:rPr>
              <a:t>,</a:t>
            </a:r>
            <a:r>
              <a:rPr lang="zh-CN" altLang="en-US" dirty="0">
                <a:solidFill>
                  <a:schemeClr val="tx1">
                    <a:lumMod val="95000"/>
                    <a:lumOff val="5000"/>
                  </a:schemeClr>
                </a:solidFill>
                <a:latin typeface="微软雅黑 Light" panose="020B0502040204020203" pitchFamily="34" charset="-122"/>
                <a:ea typeface="微软雅黑 Light" panose="020B0502040204020203" pitchFamily="34" charset="-122"/>
              </a:rPr>
              <a:t>你的命运跟着改变</a:t>
            </a:r>
          </a:p>
        </p:txBody>
      </p:sp>
      <p:sp>
        <p:nvSpPr>
          <p:cNvPr id="6" name="矩形 5">
            <a:extLst>
              <a:ext uri="{FF2B5EF4-FFF2-40B4-BE49-F238E27FC236}">
                <a16:creationId xmlns="" xmlns:a16="http://schemas.microsoft.com/office/drawing/2014/main" id="{A931956D-A9E8-4219-AC58-9AD746AE9498}"/>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arget_126420">
            <a:extLst>
              <a:ext uri="{FF2B5EF4-FFF2-40B4-BE49-F238E27FC236}">
                <a16:creationId xmlns="" xmlns:a16="http://schemas.microsoft.com/office/drawing/2014/main" id="{1A54CA43-4910-4D37-B4D6-DE788CCCFB5F}"/>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8" name="矩形 7">
            <a:extLst>
              <a:ext uri="{FF2B5EF4-FFF2-40B4-BE49-F238E27FC236}">
                <a16:creationId xmlns="" xmlns:a16="http://schemas.microsoft.com/office/drawing/2014/main" id="{473DD680-3D76-41C4-87FE-868A55A24F40}"/>
              </a:ext>
            </a:extLst>
          </p:cNvPr>
          <p:cNvSpPr/>
          <p:nvPr/>
        </p:nvSpPr>
        <p:spPr>
          <a:xfrm>
            <a:off x="1332121" y="152159"/>
            <a:ext cx="2646878" cy="646331"/>
          </a:xfrm>
          <a:prstGeom prst="rect">
            <a:avLst/>
          </a:prstGeom>
        </p:spPr>
        <p:txBody>
          <a:bodyPr wrap="none">
            <a:spAutoFit/>
          </a:bodyPr>
          <a:lstStyle/>
          <a:p>
            <a:pPr>
              <a:lnSpc>
                <a:spcPct val="150000"/>
              </a:lnSpc>
              <a:defRPr/>
            </a:pPr>
            <a:r>
              <a:rPr lang="zh-CN" altLang="zh-CN" sz="2400" dirty="0">
                <a:solidFill>
                  <a:schemeClr val="bg1"/>
                </a:solidFill>
              </a:rPr>
              <a:t>著名学者马斯洛说</a:t>
            </a:r>
            <a:endParaRPr lang="en-US" altLang="zh-CN" sz="2400" dirty="0">
              <a:solidFill>
                <a:schemeClr val="bg1"/>
              </a:solidFill>
              <a:latin typeface="黑体" panose="02010609060101010101" pitchFamily="49" charset="-122"/>
              <a:ea typeface="黑体" panose="02010609060101010101" pitchFamily="49" charset="-122"/>
            </a:endParaRPr>
          </a:p>
        </p:txBody>
      </p:sp>
      <p:sp>
        <p:nvSpPr>
          <p:cNvPr id="9" name="文本框 8">
            <a:extLst>
              <a:ext uri="{FF2B5EF4-FFF2-40B4-BE49-F238E27FC236}">
                <a16:creationId xmlns="" xmlns:a16="http://schemas.microsoft.com/office/drawing/2014/main" id="{31C6E22C-CE1F-4779-BCD4-6D7B657A5315}"/>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97" name="任意多边形 8">
            <a:extLst>
              <a:ext uri="{FF2B5EF4-FFF2-40B4-BE49-F238E27FC236}">
                <a16:creationId xmlns="" xmlns:a16="http://schemas.microsoft.com/office/drawing/2014/main" id="{7DE64A77-CCEE-4C29-A670-335D5698FF0D}"/>
              </a:ext>
            </a:extLst>
          </p:cNvPr>
          <p:cNvSpPr/>
          <p:nvPr/>
        </p:nvSpPr>
        <p:spPr>
          <a:xfrm>
            <a:off x="2164790" y="3749067"/>
            <a:ext cx="8240637" cy="46107"/>
          </a:xfrm>
          <a:custGeom>
            <a:avLst/>
            <a:gdLst>
              <a:gd name="connsiteX0" fmla="*/ 0 w 9133367"/>
              <a:gd name="connsiteY0" fmla="*/ 0 h 0"/>
              <a:gd name="connsiteX1" fmla="*/ 9133367 w 9133367"/>
              <a:gd name="connsiteY1" fmla="*/ 0 h 0"/>
            </a:gdLst>
            <a:ahLst/>
            <a:cxnLst>
              <a:cxn ang="0">
                <a:pos x="connsiteX0" y="connsiteY0"/>
              </a:cxn>
              <a:cxn ang="0">
                <a:pos x="connsiteX1" y="connsiteY1"/>
              </a:cxn>
            </a:cxnLst>
            <a:rect l="l" t="t" r="r" b="b"/>
            <a:pathLst>
              <a:path w="9133367">
                <a:moveTo>
                  <a:pt x="0" y="0"/>
                </a:moveTo>
                <a:lnTo>
                  <a:pt x="9133367" y="0"/>
                </a:lnTo>
              </a:path>
            </a:pathLst>
          </a:custGeom>
          <a:noFill/>
          <a:ln>
            <a:solidFill>
              <a:schemeClr val="bg1">
                <a:lumMod val="85000"/>
              </a:schemeClr>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grpSp>
        <p:nvGrpSpPr>
          <p:cNvPr id="98" name="组合 97">
            <a:extLst>
              <a:ext uri="{FF2B5EF4-FFF2-40B4-BE49-F238E27FC236}">
                <a16:creationId xmlns="" xmlns:a16="http://schemas.microsoft.com/office/drawing/2014/main" id="{A6BACD47-15CA-467B-B056-9D4B1139E5B8}"/>
              </a:ext>
            </a:extLst>
          </p:cNvPr>
          <p:cNvGrpSpPr/>
          <p:nvPr/>
        </p:nvGrpSpPr>
        <p:grpSpPr>
          <a:xfrm>
            <a:off x="2007660" y="2299442"/>
            <a:ext cx="1143592" cy="1380439"/>
            <a:chOff x="1317265" y="2097755"/>
            <a:chExt cx="1524805" cy="1840604"/>
          </a:xfrm>
          <a:solidFill>
            <a:srgbClr val="D0121A"/>
          </a:solidFill>
        </p:grpSpPr>
        <p:sp>
          <p:nvSpPr>
            <p:cNvPr id="99" name="任意多边形 14">
              <a:extLst>
                <a:ext uri="{FF2B5EF4-FFF2-40B4-BE49-F238E27FC236}">
                  <a16:creationId xmlns="" xmlns:a16="http://schemas.microsoft.com/office/drawing/2014/main" id="{D150DC5B-FAD5-43D7-8C0D-DEA34D90E758}"/>
                </a:ext>
              </a:extLst>
            </p:cNvPr>
            <p:cNvSpPr/>
            <p:nvPr/>
          </p:nvSpPr>
          <p:spPr>
            <a:xfrm>
              <a:off x="1317265" y="2097755"/>
              <a:ext cx="1524805" cy="1840604"/>
            </a:xfrm>
            <a:custGeom>
              <a:avLst/>
              <a:gdLst>
                <a:gd name="connsiteX0" fmla="*/ 762402 w 1524805"/>
                <a:gd name="connsiteY0" fmla="*/ 0 h 1840604"/>
                <a:gd name="connsiteX1" fmla="*/ 1301502 w 1524805"/>
                <a:gd name="connsiteY1" fmla="*/ 223303 h 1840604"/>
                <a:gd name="connsiteX2" fmla="*/ 1301502 w 1524805"/>
                <a:gd name="connsiteY2" fmla="*/ 1301503 h 1840604"/>
                <a:gd name="connsiteX3" fmla="*/ 762402 w 1524805"/>
                <a:gd name="connsiteY3" fmla="*/ 1840604 h 1840604"/>
                <a:gd name="connsiteX4" fmla="*/ 223302 w 1524805"/>
                <a:gd name="connsiteY4" fmla="*/ 1301503 h 1840604"/>
                <a:gd name="connsiteX5" fmla="*/ 223302 w 1524805"/>
                <a:gd name="connsiteY5" fmla="*/ 223303 h 1840604"/>
                <a:gd name="connsiteX6" fmla="*/ 762402 w 1524805"/>
                <a:gd name="connsiteY6" fmla="*/ 0 h 1840604"/>
                <a:gd name="connsiteX7" fmla="*/ 762402 w 1524805"/>
                <a:gd name="connsiteY7" fmla="*/ 130768 h 1840604"/>
                <a:gd name="connsiteX8" fmla="*/ 130767 w 1524805"/>
                <a:gd name="connsiteY8" fmla="*/ 762403 h 1840604"/>
                <a:gd name="connsiteX9" fmla="*/ 762402 w 1524805"/>
                <a:gd name="connsiteY9" fmla="*/ 1394038 h 1840604"/>
                <a:gd name="connsiteX10" fmla="*/ 1394037 w 1524805"/>
                <a:gd name="connsiteY10" fmla="*/ 762403 h 1840604"/>
                <a:gd name="connsiteX11" fmla="*/ 762402 w 1524805"/>
                <a:gd name="connsiteY11" fmla="*/ 130768 h 18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4805" h="1840604">
                  <a:moveTo>
                    <a:pt x="762402" y="0"/>
                  </a:moveTo>
                  <a:cubicBezTo>
                    <a:pt x="957518" y="0"/>
                    <a:pt x="1152634" y="74434"/>
                    <a:pt x="1301502" y="223303"/>
                  </a:cubicBezTo>
                  <a:cubicBezTo>
                    <a:pt x="1599240" y="521040"/>
                    <a:pt x="1599240" y="1003766"/>
                    <a:pt x="1301502" y="1301503"/>
                  </a:cubicBezTo>
                  <a:lnTo>
                    <a:pt x="762402" y="1840604"/>
                  </a:lnTo>
                  <a:lnTo>
                    <a:pt x="223302" y="1301503"/>
                  </a:lnTo>
                  <a:cubicBezTo>
                    <a:pt x="-74435" y="1003766"/>
                    <a:pt x="-74435" y="521040"/>
                    <a:pt x="223302" y="223303"/>
                  </a:cubicBezTo>
                  <a:cubicBezTo>
                    <a:pt x="372171" y="74434"/>
                    <a:pt x="567286" y="0"/>
                    <a:pt x="762402" y="0"/>
                  </a:cubicBezTo>
                  <a:close/>
                  <a:moveTo>
                    <a:pt x="762402" y="130768"/>
                  </a:moveTo>
                  <a:cubicBezTo>
                    <a:pt x="413560" y="130768"/>
                    <a:pt x="130767" y="413561"/>
                    <a:pt x="130767" y="762403"/>
                  </a:cubicBezTo>
                  <a:cubicBezTo>
                    <a:pt x="130767" y="1111245"/>
                    <a:pt x="413560" y="1394038"/>
                    <a:pt x="762402" y="1394038"/>
                  </a:cubicBezTo>
                  <a:cubicBezTo>
                    <a:pt x="1111244" y="1394038"/>
                    <a:pt x="1394037" y="1111245"/>
                    <a:pt x="1394037" y="762403"/>
                  </a:cubicBezTo>
                  <a:cubicBezTo>
                    <a:pt x="1394037" y="413561"/>
                    <a:pt x="1111244" y="130768"/>
                    <a:pt x="762402" y="1307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0" name="椭圆 99">
              <a:extLst>
                <a:ext uri="{FF2B5EF4-FFF2-40B4-BE49-F238E27FC236}">
                  <a16:creationId xmlns="" xmlns:a16="http://schemas.microsoft.com/office/drawing/2014/main" id="{A7659AF3-B0AC-49DC-9F6B-D21A7E9EFBC6}"/>
                </a:ext>
              </a:extLst>
            </p:cNvPr>
            <p:cNvSpPr/>
            <p:nvPr/>
          </p:nvSpPr>
          <p:spPr>
            <a:xfrm>
              <a:off x="1526774" y="2307265"/>
              <a:ext cx="1105786" cy="11057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101" name="组合 100">
            <a:extLst>
              <a:ext uri="{FF2B5EF4-FFF2-40B4-BE49-F238E27FC236}">
                <a16:creationId xmlns="" xmlns:a16="http://schemas.microsoft.com/office/drawing/2014/main" id="{BC97AB17-8440-47F7-8DB4-A7C387376684}"/>
              </a:ext>
            </a:extLst>
          </p:cNvPr>
          <p:cNvGrpSpPr/>
          <p:nvPr/>
        </p:nvGrpSpPr>
        <p:grpSpPr>
          <a:xfrm>
            <a:off x="4460183" y="2299442"/>
            <a:ext cx="1143592" cy="1380439"/>
            <a:chOff x="1317265" y="2097755"/>
            <a:chExt cx="1524805" cy="1840604"/>
          </a:xfrm>
          <a:solidFill>
            <a:srgbClr val="D0121A"/>
          </a:solidFill>
        </p:grpSpPr>
        <p:sp>
          <p:nvSpPr>
            <p:cNvPr id="102" name="任意多边形 17">
              <a:extLst>
                <a:ext uri="{FF2B5EF4-FFF2-40B4-BE49-F238E27FC236}">
                  <a16:creationId xmlns="" xmlns:a16="http://schemas.microsoft.com/office/drawing/2014/main" id="{D84A7B56-9500-45DB-9350-E355C05451B9}"/>
                </a:ext>
              </a:extLst>
            </p:cNvPr>
            <p:cNvSpPr/>
            <p:nvPr/>
          </p:nvSpPr>
          <p:spPr>
            <a:xfrm>
              <a:off x="1317265" y="2097755"/>
              <a:ext cx="1524805" cy="1840604"/>
            </a:xfrm>
            <a:custGeom>
              <a:avLst/>
              <a:gdLst>
                <a:gd name="connsiteX0" fmla="*/ 762402 w 1524805"/>
                <a:gd name="connsiteY0" fmla="*/ 0 h 1840604"/>
                <a:gd name="connsiteX1" fmla="*/ 1301502 w 1524805"/>
                <a:gd name="connsiteY1" fmla="*/ 223303 h 1840604"/>
                <a:gd name="connsiteX2" fmla="*/ 1301502 w 1524805"/>
                <a:gd name="connsiteY2" fmla="*/ 1301503 h 1840604"/>
                <a:gd name="connsiteX3" fmla="*/ 762402 w 1524805"/>
                <a:gd name="connsiteY3" fmla="*/ 1840604 h 1840604"/>
                <a:gd name="connsiteX4" fmla="*/ 223302 w 1524805"/>
                <a:gd name="connsiteY4" fmla="*/ 1301503 h 1840604"/>
                <a:gd name="connsiteX5" fmla="*/ 223302 w 1524805"/>
                <a:gd name="connsiteY5" fmla="*/ 223303 h 1840604"/>
                <a:gd name="connsiteX6" fmla="*/ 762402 w 1524805"/>
                <a:gd name="connsiteY6" fmla="*/ 0 h 1840604"/>
                <a:gd name="connsiteX7" fmla="*/ 762402 w 1524805"/>
                <a:gd name="connsiteY7" fmla="*/ 130768 h 1840604"/>
                <a:gd name="connsiteX8" fmla="*/ 130767 w 1524805"/>
                <a:gd name="connsiteY8" fmla="*/ 762403 h 1840604"/>
                <a:gd name="connsiteX9" fmla="*/ 762402 w 1524805"/>
                <a:gd name="connsiteY9" fmla="*/ 1394038 h 1840604"/>
                <a:gd name="connsiteX10" fmla="*/ 1394037 w 1524805"/>
                <a:gd name="connsiteY10" fmla="*/ 762403 h 1840604"/>
                <a:gd name="connsiteX11" fmla="*/ 762402 w 1524805"/>
                <a:gd name="connsiteY11" fmla="*/ 130768 h 18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4805" h="1840604">
                  <a:moveTo>
                    <a:pt x="762402" y="0"/>
                  </a:moveTo>
                  <a:cubicBezTo>
                    <a:pt x="957518" y="0"/>
                    <a:pt x="1152634" y="74434"/>
                    <a:pt x="1301502" y="223303"/>
                  </a:cubicBezTo>
                  <a:cubicBezTo>
                    <a:pt x="1599240" y="521040"/>
                    <a:pt x="1599240" y="1003766"/>
                    <a:pt x="1301502" y="1301503"/>
                  </a:cubicBezTo>
                  <a:lnTo>
                    <a:pt x="762402" y="1840604"/>
                  </a:lnTo>
                  <a:lnTo>
                    <a:pt x="223302" y="1301503"/>
                  </a:lnTo>
                  <a:cubicBezTo>
                    <a:pt x="-74435" y="1003766"/>
                    <a:pt x="-74435" y="521040"/>
                    <a:pt x="223302" y="223303"/>
                  </a:cubicBezTo>
                  <a:cubicBezTo>
                    <a:pt x="372171" y="74434"/>
                    <a:pt x="567286" y="0"/>
                    <a:pt x="762402" y="0"/>
                  </a:cubicBezTo>
                  <a:close/>
                  <a:moveTo>
                    <a:pt x="762402" y="130768"/>
                  </a:moveTo>
                  <a:cubicBezTo>
                    <a:pt x="413560" y="130768"/>
                    <a:pt x="130767" y="413561"/>
                    <a:pt x="130767" y="762403"/>
                  </a:cubicBezTo>
                  <a:cubicBezTo>
                    <a:pt x="130767" y="1111245"/>
                    <a:pt x="413560" y="1394038"/>
                    <a:pt x="762402" y="1394038"/>
                  </a:cubicBezTo>
                  <a:cubicBezTo>
                    <a:pt x="1111244" y="1394038"/>
                    <a:pt x="1394037" y="1111245"/>
                    <a:pt x="1394037" y="762403"/>
                  </a:cubicBezTo>
                  <a:cubicBezTo>
                    <a:pt x="1394037" y="413561"/>
                    <a:pt x="1111244" y="130768"/>
                    <a:pt x="762402" y="1307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3" name="椭圆 102">
              <a:extLst>
                <a:ext uri="{FF2B5EF4-FFF2-40B4-BE49-F238E27FC236}">
                  <a16:creationId xmlns="" xmlns:a16="http://schemas.microsoft.com/office/drawing/2014/main" id="{5D36374A-AC01-4C7F-BC33-C3E1E8751A7F}"/>
                </a:ext>
              </a:extLst>
            </p:cNvPr>
            <p:cNvSpPr/>
            <p:nvPr/>
          </p:nvSpPr>
          <p:spPr>
            <a:xfrm>
              <a:off x="1526774" y="2307265"/>
              <a:ext cx="1105786" cy="11057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104" name="组合 103">
            <a:extLst>
              <a:ext uri="{FF2B5EF4-FFF2-40B4-BE49-F238E27FC236}">
                <a16:creationId xmlns="" xmlns:a16="http://schemas.microsoft.com/office/drawing/2014/main" id="{B580018E-73AD-47A7-B860-A180153F538E}"/>
              </a:ext>
            </a:extLst>
          </p:cNvPr>
          <p:cNvGrpSpPr/>
          <p:nvPr/>
        </p:nvGrpSpPr>
        <p:grpSpPr>
          <a:xfrm>
            <a:off x="6912706" y="2299442"/>
            <a:ext cx="1143592" cy="1380439"/>
            <a:chOff x="1317265" y="2097755"/>
            <a:chExt cx="1524805" cy="1840604"/>
          </a:xfrm>
          <a:solidFill>
            <a:srgbClr val="D0121A"/>
          </a:solidFill>
        </p:grpSpPr>
        <p:sp>
          <p:nvSpPr>
            <p:cNvPr id="105" name="任意多边形 20">
              <a:extLst>
                <a:ext uri="{FF2B5EF4-FFF2-40B4-BE49-F238E27FC236}">
                  <a16:creationId xmlns="" xmlns:a16="http://schemas.microsoft.com/office/drawing/2014/main" id="{75BD286A-FF94-47AD-95BA-5930ED19C5B5}"/>
                </a:ext>
              </a:extLst>
            </p:cNvPr>
            <p:cNvSpPr/>
            <p:nvPr/>
          </p:nvSpPr>
          <p:spPr>
            <a:xfrm>
              <a:off x="1317265" y="2097755"/>
              <a:ext cx="1524805" cy="1840604"/>
            </a:xfrm>
            <a:custGeom>
              <a:avLst/>
              <a:gdLst>
                <a:gd name="connsiteX0" fmla="*/ 762402 w 1524805"/>
                <a:gd name="connsiteY0" fmla="*/ 0 h 1840604"/>
                <a:gd name="connsiteX1" fmla="*/ 1301502 w 1524805"/>
                <a:gd name="connsiteY1" fmla="*/ 223303 h 1840604"/>
                <a:gd name="connsiteX2" fmla="*/ 1301502 w 1524805"/>
                <a:gd name="connsiteY2" fmla="*/ 1301503 h 1840604"/>
                <a:gd name="connsiteX3" fmla="*/ 762402 w 1524805"/>
                <a:gd name="connsiteY3" fmla="*/ 1840604 h 1840604"/>
                <a:gd name="connsiteX4" fmla="*/ 223302 w 1524805"/>
                <a:gd name="connsiteY4" fmla="*/ 1301503 h 1840604"/>
                <a:gd name="connsiteX5" fmla="*/ 223302 w 1524805"/>
                <a:gd name="connsiteY5" fmla="*/ 223303 h 1840604"/>
                <a:gd name="connsiteX6" fmla="*/ 762402 w 1524805"/>
                <a:gd name="connsiteY6" fmla="*/ 0 h 1840604"/>
                <a:gd name="connsiteX7" fmla="*/ 762402 w 1524805"/>
                <a:gd name="connsiteY7" fmla="*/ 130768 h 1840604"/>
                <a:gd name="connsiteX8" fmla="*/ 130767 w 1524805"/>
                <a:gd name="connsiteY8" fmla="*/ 762403 h 1840604"/>
                <a:gd name="connsiteX9" fmla="*/ 762402 w 1524805"/>
                <a:gd name="connsiteY9" fmla="*/ 1394038 h 1840604"/>
                <a:gd name="connsiteX10" fmla="*/ 1394037 w 1524805"/>
                <a:gd name="connsiteY10" fmla="*/ 762403 h 1840604"/>
                <a:gd name="connsiteX11" fmla="*/ 762402 w 1524805"/>
                <a:gd name="connsiteY11" fmla="*/ 130768 h 18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4805" h="1840604">
                  <a:moveTo>
                    <a:pt x="762402" y="0"/>
                  </a:moveTo>
                  <a:cubicBezTo>
                    <a:pt x="957518" y="0"/>
                    <a:pt x="1152634" y="74434"/>
                    <a:pt x="1301502" y="223303"/>
                  </a:cubicBezTo>
                  <a:cubicBezTo>
                    <a:pt x="1599240" y="521040"/>
                    <a:pt x="1599240" y="1003766"/>
                    <a:pt x="1301502" y="1301503"/>
                  </a:cubicBezTo>
                  <a:lnTo>
                    <a:pt x="762402" y="1840604"/>
                  </a:lnTo>
                  <a:lnTo>
                    <a:pt x="223302" y="1301503"/>
                  </a:lnTo>
                  <a:cubicBezTo>
                    <a:pt x="-74435" y="1003766"/>
                    <a:pt x="-74435" y="521040"/>
                    <a:pt x="223302" y="223303"/>
                  </a:cubicBezTo>
                  <a:cubicBezTo>
                    <a:pt x="372171" y="74434"/>
                    <a:pt x="567286" y="0"/>
                    <a:pt x="762402" y="0"/>
                  </a:cubicBezTo>
                  <a:close/>
                  <a:moveTo>
                    <a:pt x="762402" y="130768"/>
                  </a:moveTo>
                  <a:cubicBezTo>
                    <a:pt x="413560" y="130768"/>
                    <a:pt x="130767" y="413561"/>
                    <a:pt x="130767" y="762403"/>
                  </a:cubicBezTo>
                  <a:cubicBezTo>
                    <a:pt x="130767" y="1111245"/>
                    <a:pt x="413560" y="1394038"/>
                    <a:pt x="762402" y="1394038"/>
                  </a:cubicBezTo>
                  <a:cubicBezTo>
                    <a:pt x="1111244" y="1394038"/>
                    <a:pt x="1394037" y="1111245"/>
                    <a:pt x="1394037" y="762403"/>
                  </a:cubicBezTo>
                  <a:cubicBezTo>
                    <a:pt x="1394037" y="413561"/>
                    <a:pt x="1111244" y="130768"/>
                    <a:pt x="762402" y="1307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6" name="椭圆 105">
              <a:extLst>
                <a:ext uri="{FF2B5EF4-FFF2-40B4-BE49-F238E27FC236}">
                  <a16:creationId xmlns="" xmlns:a16="http://schemas.microsoft.com/office/drawing/2014/main" id="{A376BC25-FF3C-4B6D-ADDB-9ED2B1099D7F}"/>
                </a:ext>
              </a:extLst>
            </p:cNvPr>
            <p:cNvSpPr/>
            <p:nvPr/>
          </p:nvSpPr>
          <p:spPr>
            <a:xfrm>
              <a:off x="1526774" y="2307265"/>
              <a:ext cx="1105786" cy="11057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107" name="组合 106">
            <a:extLst>
              <a:ext uri="{FF2B5EF4-FFF2-40B4-BE49-F238E27FC236}">
                <a16:creationId xmlns="" xmlns:a16="http://schemas.microsoft.com/office/drawing/2014/main" id="{8A3C4C08-4027-4FA6-89D6-0D80A6497057}"/>
              </a:ext>
            </a:extLst>
          </p:cNvPr>
          <p:cNvGrpSpPr/>
          <p:nvPr/>
        </p:nvGrpSpPr>
        <p:grpSpPr>
          <a:xfrm>
            <a:off x="9365228" y="2299442"/>
            <a:ext cx="1143592" cy="1380439"/>
            <a:chOff x="1317265" y="2097755"/>
            <a:chExt cx="1524805" cy="1840604"/>
          </a:xfrm>
          <a:solidFill>
            <a:srgbClr val="D0121A"/>
          </a:solidFill>
        </p:grpSpPr>
        <p:sp>
          <p:nvSpPr>
            <p:cNvPr id="108" name="任意多边形 23">
              <a:extLst>
                <a:ext uri="{FF2B5EF4-FFF2-40B4-BE49-F238E27FC236}">
                  <a16:creationId xmlns="" xmlns:a16="http://schemas.microsoft.com/office/drawing/2014/main" id="{9AFBF7DD-50EB-44D5-ADCE-606B554A5F44}"/>
                </a:ext>
              </a:extLst>
            </p:cNvPr>
            <p:cNvSpPr/>
            <p:nvPr/>
          </p:nvSpPr>
          <p:spPr>
            <a:xfrm>
              <a:off x="1317265" y="2097755"/>
              <a:ext cx="1524805" cy="1840604"/>
            </a:xfrm>
            <a:custGeom>
              <a:avLst/>
              <a:gdLst>
                <a:gd name="connsiteX0" fmla="*/ 762402 w 1524805"/>
                <a:gd name="connsiteY0" fmla="*/ 0 h 1840604"/>
                <a:gd name="connsiteX1" fmla="*/ 1301502 w 1524805"/>
                <a:gd name="connsiteY1" fmla="*/ 223303 h 1840604"/>
                <a:gd name="connsiteX2" fmla="*/ 1301502 w 1524805"/>
                <a:gd name="connsiteY2" fmla="*/ 1301503 h 1840604"/>
                <a:gd name="connsiteX3" fmla="*/ 762402 w 1524805"/>
                <a:gd name="connsiteY3" fmla="*/ 1840604 h 1840604"/>
                <a:gd name="connsiteX4" fmla="*/ 223302 w 1524805"/>
                <a:gd name="connsiteY4" fmla="*/ 1301503 h 1840604"/>
                <a:gd name="connsiteX5" fmla="*/ 223302 w 1524805"/>
                <a:gd name="connsiteY5" fmla="*/ 223303 h 1840604"/>
                <a:gd name="connsiteX6" fmla="*/ 762402 w 1524805"/>
                <a:gd name="connsiteY6" fmla="*/ 0 h 1840604"/>
                <a:gd name="connsiteX7" fmla="*/ 762402 w 1524805"/>
                <a:gd name="connsiteY7" fmla="*/ 130768 h 1840604"/>
                <a:gd name="connsiteX8" fmla="*/ 130767 w 1524805"/>
                <a:gd name="connsiteY8" fmla="*/ 762403 h 1840604"/>
                <a:gd name="connsiteX9" fmla="*/ 762402 w 1524805"/>
                <a:gd name="connsiteY9" fmla="*/ 1394038 h 1840604"/>
                <a:gd name="connsiteX10" fmla="*/ 1394037 w 1524805"/>
                <a:gd name="connsiteY10" fmla="*/ 762403 h 1840604"/>
                <a:gd name="connsiteX11" fmla="*/ 762402 w 1524805"/>
                <a:gd name="connsiteY11" fmla="*/ 130768 h 18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4805" h="1840604">
                  <a:moveTo>
                    <a:pt x="762402" y="0"/>
                  </a:moveTo>
                  <a:cubicBezTo>
                    <a:pt x="957518" y="0"/>
                    <a:pt x="1152634" y="74434"/>
                    <a:pt x="1301502" y="223303"/>
                  </a:cubicBezTo>
                  <a:cubicBezTo>
                    <a:pt x="1599240" y="521040"/>
                    <a:pt x="1599240" y="1003766"/>
                    <a:pt x="1301502" y="1301503"/>
                  </a:cubicBezTo>
                  <a:lnTo>
                    <a:pt x="762402" y="1840604"/>
                  </a:lnTo>
                  <a:lnTo>
                    <a:pt x="223302" y="1301503"/>
                  </a:lnTo>
                  <a:cubicBezTo>
                    <a:pt x="-74435" y="1003766"/>
                    <a:pt x="-74435" y="521040"/>
                    <a:pt x="223302" y="223303"/>
                  </a:cubicBezTo>
                  <a:cubicBezTo>
                    <a:pt x="372171" y="74434"/>
                    <a:pt x="567286" y="0"/>
                    <a:pt x="762402" y="0"/>
                  </a:cubicBezTo>
                  <a:close/>
                  <a:moveTo>
                    <a:pt x="762402" y="130768"/>
                  </a:moveTo>
                  <a:cubicBezTo>
                    <a:pt x="413560" y="130768"/>
                    <a:pt x="130767" y="413561"/>
                    <a:pt x="130767" y="762403"/>
                  </a:cubicBezTo>
                  <a:cubicBezTo>
                    <a:pt x="130767" y="1111245"/>
                    <a:pt x="413560" y="1394038"/>
                    <a:pt x="762402" y="1394038"/>
                  </a:cubicBezTo>
                  <a:cubicBezTo>
                    <a:pt x="1111244" y="1394038"/>
                    <a:pt x="1394037" y="1111245"/>
                    <a:pt x="1394037" y="762403"/>
                  </a:cubicBezTo>
                  <a:cubicBezTo>
                    <a:pt x="1394037" y="413561"/>
                    <a:pt x="1111244" y="130768"/>
                    <a:pt x="762402" y="1307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9" name="椭圆 108">
              <a:extLst>
                <a:ext uri="{FF2B5EF4-FFF2-40B4-BE49-F238E27FC236}">
                  <a16:creationId xmlns="" xmlns:a16="http://schemas.microsoft.com/office/drawing/2014/main" id="{40B991F2-F61D-4E0A-9AC0-34E0CBD36D67}"/>
                </a:ext>
              </a:extLst>
            </p:cNvPr>
            <p:cNvSpPr/>
            <p:nvPr/>
          </p:nvSpPr>
          <p:spPr>
            <a:xfrm>
              <a:off x="1526774" y="2307265"/>
              <a:ext cx="1105786" cy="110578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10" name="矩形 109">
            <a:extLst>
              <a:ext uri="{FF2B5EF4-FFF2-40B4-BE49-F238E27FC236}">
                <a16:creationId xmlns="" xmlns:a16="http://schemas.microsoft.com/office/drawing/2014/main" id="{219E6FAB-901F-46A3-B87D-8D4EAB5E03A7}"/>
              </a:ext>
            </a:extLst>
          </p:cNvPr>
          <p:cNvSpPr/>
          <p:nvPr/>
        </p:nvSpPr>
        <p:spPr>
          <a:xfrm>
            <a:off x="2294919" y="2632411"/>
            <a:ext cx="569072" cy="460375"/>
          </a:xfrm>
          <a:prstGeom prst="rect">
            <a:avLst/>
          </a:prstGeom>
          <a:noFill/>
        </p:spPr>
        <p:txBody>
          <a:bodyPr wrap="square">
            <a:spAutoFit/>
          </a:bodyPr>
          <a:lstStyle/>
          <a:p>
            <a:pPr algn="ctr"/>
            <a:r>
              <a:rPr lang="en-US" altLang="zh-CN" sz="2400" b="1" dirty="0">
                <a:solidFill>
                  <a:prstClr val="white"/>
                </a:solidFill>
                <a:latin typeface="Dotum" panose="020B0600000101010101" pitchFamily="34" charset="-127"/>
                <a:ea typeface="Dotum" panose="020B0600000101010101" pitchFamily="34" charset="-127"/>
              </a:rPr>
              <a:t>01</a:t>
            </a:r>
            <a:endParaRPr lang="zh-CN" altLang="en-US" sz="2400" b="1" dirty="0">
              <a:solidFill>
                <a:prstClr val="white"/>
              </a:solidFill>
              <a:latin typeface="Dotum" panose="020B0600000101010101" pitchFamily="34" charset="-127"/>
              <a:ea typeface="Dotum" panose="020B0600000101010101" pitchFamily="34" charset="-127"/>
            </a:endParaRPr>
          </a:p>
        </p:txBody>
      </p:sp>
      <p:sp>
        <p:nvSpPr>
          <p:cNvPr id="111" name="矩形 110">
            <a:extLst>
              <a:ext uri="{FF2B5EF4-FFF2-40B4-BE49-F238E27FC236}">
                <a16:creationId xmlns="" xmlns:a16="http://schemas.microsoft.com/office/drawing/2014/main" id="{A641DA5F-682E-4DDB-85A9-A468C42CB969}"/>
              </a:ext>
            </a:extLst>
          </p:cNvPr>
          <p:cNvSpPr/>
          <p:nvPr/>
        </p:nvSpPr>
        <p:spPr>
          <a:xfrm>
            <a:off x="4736866" y="2641050"/>
            <a:ext cx="569072" cy="460375"/>
          </a:xfrm>
          <a:prstGeom prst="rect">
            <a:avLst/>
          </a:prstGeom>
          <a:noFill/>
        </p:spPr>
        <p:txBody>
          <a:bodyPr wrap="square">
            <a:spAutoFit/>
          </a:bodyPr>
          <a:lstStyle/>
          <a:p>
            <a:pPr algn="ctr"/>
            <a:r>
              <a:rPr lang="en-US" altLang="zh-CN" sz="2400" b="1" dirty="0">
                <a:solidFill>
                  <a:prstClr val="white"/>
                </a:solidFill>
                <a:latin typeface="Dotum" panose="020B0600000101010101" pitchFamily="34" charset="-127"/>
                <a:ea typeface="Dotum" panose="020B0600000101010101" pitchFamily="34" charset="-127"/>
              </a:rPr>
              <a:t>02</a:t>
            </a:r>
            <a:endParaRPr lang="zh-CN" altLang="en-US" sz="2400" b="1" dirty="0">
              <a:solidFill>
                <a:prstClr val="white"/>
              </a:solidFill>
              <a:latin typeface="Dotum" panose="020B0600000101010101" pitchFamily="34" charset="-127"/>
              <a:ea typeface="Dotum" panose="020B0600000101010101" pitchFamily="34" charset="-127"/>
            </a:endParaRPr>
          </a:p>
        </p:txBody>
      </p:sp>
      <p:sp>
        <p:nvSpPr>
          <p:cNvPr id="112" name="矩形 111">
            <a:extLst>
              <a:ext uri="{FF2B5EF4-FFF2-40B4-BE49-F238E27FC236}">
                <a16:creationId xmlns="" xmlns:a16="http://schemas.microsoft.com/office/drawing/2014/main" id="{9F1972A2-6E24-46CD-9ABB-2AA5DF85E0CA}"/>
              </a:ext>
            </a:extLst>
          </p:cNvPr>
          <p:cNvSpPr/>
          <p:nvPr/>
        </p:nvSpPr>
        <p:spPr>
          <a:xfrm>
            <a:off x="7199965" y="2641049"/>
            <a:ext cx="569072" cy="460375"/>
          </a:xfrm>
          <a:prstGeom prst="rect">
            <a:avLst/>
          </a:prstGeom>
          <a:noFill/>
        </p:spPr>
        <p:txBody>
          <a:bodyPr wrap="square">
            <a:spAutoFit/>
          </a:bodyPr>
          <a:lstStyle/>
          <a:p>
            <a:pPr algn="ctr"/>
            <a:r>
              <a:rPr lang="en-US" altLang="zh-CN" sz="2400" b="1" dirty="0">
                <a:solidFill>
                  <a:prstClr val="white"/>
                </a:solidFill>
                <a:latin typeface="Dotum" panose="020B0600000101010101" pitchFamily="34" charset="-127"/>
                <a:ea typeface="Dotum" panose="020B0600000101010101" pitchFamily="34" charset="-127"/>
              </a:rPr>
              <a:t>03</a:t>
            </a:r>
            <a:endParaRPr lang="zh-CN" altLang="en-US" sz="2400" b="1" dirty="0">
              <a:solidFill>
                <a:prstClr val="white"/>
              </a:solidFill>
              <a:latin typeface="Dotum" panose="020B0600000101010101" pitchFamily="34" charset="-127"/>
              <a:ea typeface="Dotum" panose="020B0600000101010101" pitchFamily="34" charset="-127"/>
            </a:endParaRPr>
          </a:p>
        </p:txBody>
      </p:sp>
      <p:sp>
        <p:nvSpPr>
          <p:cNvPr id="113" name="矩形 112">
            <a:extLst>
              <a:ext uri="{FF2B5EF4-FFF2-40B4-BE49-F238E27FC236}">
                <a16:creationId xmlns="" xmlns:a16="http://schemas.microsoft.com/office/drawing/2014/main" id="{6016E237-99B3-477D-A92D-93870960C319}"/>
              </a:ext>
            </a:extLst>
          </p:cNvPr>
          <p:cNvSpPr/>
          <p:nvPr/>
        </p:nvSpPr>
        <p:spPr>
          <a:xfrm>
            <a:off x="9652487" y="2632410"/>
            <a:ext cx="569072" cy="460375"/>
          </a:xfrm>
          <a:prstGeom prst="rect">
            <a:avLst/>
          </a:prstGeom>
          <a:noFill/>
        </p:spPr>
        <p:txBody>
          <a:bodyPr wrap="square">
            <a:spAutoFit/>
          </a:bodyPr>
          <a:lstStyle/>
          <a:p>
            <a:pPr algn="ctr"/>
            <a:r>
              <a:rPr lang="en-US" altLang="zh-CN" sz="2400" b="1" dirty="0">
                <a:solidFill>
                  <a:prstClr val="white"/>
                </a:solidFill>
                <a:latin typeface="Dotum" panose="020B0600000101010101" pitchFamily="34" charset="-127"/>
                <a:ea typeface="Dotum" panose="020B0600000101010101" pitchFamily="34" charset="-127"/>
              </a:rPr>
              <a:t>04</a:t>
            </a:r>
            <a:endParaRPr lang="zh-CN" altLang="en-US" sz="2400" b="1" dirty="0">
              <a:solidFill>
                <a:prstClr val="white"/>
              </a:solidFill>
              <a:latin typeface="Dotum" panose="020B0600000101010101" pitchFamily="34" charset="-127"/>
              <a:ea typeface="Dotum" panose="020B0600000101010101" pitchFamily="34" charset="-127"/>
            </a:endParaRPr>
          </a:p>
        </p:txBody>
      </p:sp>
    </p:spTree>
    <p:extLst>
      <p:ext uri="{BB962C8B-B14F-4D97-AF65-F5344CB8AC3E}">
        <p14:creationId xmlns:p14="http://schemas.microsoft.com/office/powerpoint/2010/main" val="22511295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97"/>
                                        </p:tgtEl>
                                        <p:attrNameLst>
                                          <p:attrName>style.visibility</p:attrName>
                                        </p:attrNameLst>
                                      </p:cBhvr>
                                      <p:to>
                                        <p:strVal val="visible"/>
                                      </p:to>
                                    </p:set>
                                    <p:anim calcmode="lin" valueType="num">
                                      <p:cBhvr additive="base">
                                        <p:cTn id="27" dur="250" fill="hold"/>
                                        <p:tgtEl>
                                          <p:spTgt spid="97"/>
                                        </p:tgtEl>
                                        <p:attrNameLst>
                                          <p:attrName>ppt_x</p:attrName>
                                        </p:attrNameLst>
                                      </p:cBhvr>
                                      <p:tavLst>
                                        <p:tav tm="0">
                                          <p:val>
                                            <p:strVal val="0-#ppt_w/2"/>
                                          </p:val>
                                        </p:tav>
                                        <p:tav tm="100000">
                                          <p:val>
                                            <p:strVal val="#ppt_x"/>
                                          </p:val>
                                        </p:tav>
                                      </p:tavLst>
                                    </p:anim>
                                    <p:anim calcmode="lin" valueType="num">
                                      <p:cBhvr additive="base">
                                        <p:cTn id="28" dur="250" fill="hold"/>
                                        <p:tgtEl>
                                          <p:spTgt spid="97"/>
                                        </p:tgtEl>
                                        <p:attrNameLst>
                                          <p:attrName>ppt_y</p:attrName>
                                        </p:attrNameLst>
                                      </p:cBhvr>
                                      <p:tavLst>
                                        <p:tav tm="0">
                                          <p:val>
                                            <p:strVal val="#ppt_y"/>
                                          </p:val>
                                        </p:tav>
                                        <p:tav tm="100000">
                                          <p:val>
                                            <p:strVal val="#ppt_y"/>
                                          </p:val>
                                        </p:tav>
                                      </p:tavLst>
                                    </p:anim>
                                  </p:childTnLst>
                                </p:cTn>
                              </p:par>
                            </p:childTnLst>
                          </p:cTn>
                        </p:par>
                        <p:par>
                          <p:cTn id="29" fill="hold">
                            <p:stCondLst>
                              <p:cond delay="2250"/>
                            </p:stCondLst>
                            <p:childTnLst>
                              <p:par>
                                <p:cTn id="30" presetID="2" presetClass="entr" presetSubtype="8" fill="hold" nodeType="afterEffect">
                                  <p:stCondLst>
                                    <p:cond delay="0"/>
                                  </p:stCondLst>
                                  <p:childTnLst>
                                    <p:set>
                                      <p:cBhvr>
                                        <p:cTn id="31" dur="1" fill="hold">
                                          <p:stCondLst>
                                            <p:cond delay="0"/>
                                          </p:stCondLst>
                                        </p:cTn>
                                        <p:tgtEl>
                                          <p:spTgt spid="98"/>
                                        </p:tgtEl>
                                        <p:attrNameLst>
                                          <p:attrName>style.visibility</p:attrName>
                                        </p:attrNameLst>
                                      </p:cBhvr>
                                      <p:to>
                                        <p:strVal val="visible"/>
                                      </p:to>
                                    </p:set>
                                    <p:anim calcmode="lin" valueType="num">
                                      <p:cBhvr additive="base">
                                        <p:cTn id="32" dur="250" fill="hold"/>
                                        <p:tgtEl>
                                          <p:spTgt spid="98"/>
                                        </p:tgtEl>
                                        <p:attrNameLst>
                                          <p:attrName>ppt_x</p:attrName>
                                        </p:attrNameLst>
                                      </p:cBhvr>
                                      <p:tavLst>
                                        <p:tav tm="0">
                                          <p:val>
                                            <p:strVal val="0-#ppt_w/2"/>
                                          </p:val>
                                        </p:tav>
                                        <p:tav tm="100000">
                                          <p:val>
                                            <p:strVal val="#ppt_x"/>
                                          </p:val>
                                        </p:tav>
                                      </p:tavLst>
                                    </p:anim>
                                    <p:anim calcmode="lin" valueType="num">
                                      <p:cBhvr additive="base">
                                        <p:cTn id="33" dur="250" fill="hold"/>
                                        <p:tgtEl>
                                          <p:spTgt spid="98"/>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8" fill="hold" nodeType="afterEffect">
                                  <p:stCondLst>
                                    <p:cond delay="0"/>
                                  </p:stCondLst>
                                  <p:childTnLst>
                                    <p:set>
                                      <p:cBhvr>
                                        <p:cTn id="36" dur="1" fill="hold">
                                          <p:stCondLst>
                                            <p:cond delay="0"/>
                                          </p:stCondLst>
                                        </p:cTn>
                                        <p:tgtEl>
                                          <p:spTgt spid="101"/>
                                        </p:tgtEl>
                                        <p:attrNameLst>
                                          <p:attrName>style.visibility</p:attrName>
                                        </p:attrNameLst>
                                      </p:cBhvr>
                                      <p:to>
                                        <p:strVal val="visible"/>
                                      </p:to>
                                    </p:set>
                                    <p:anim calcmode="lin" valueType="num">
                                      <p:cBhvr additive="base">
                                        <p:cTn id="37" dur="250" fill="hold"/>
                                        <p:tgtEl>
                                          <p:spTgt spid="101"/>
                                        </p:tgtEl>
                                        <p:attrNameLst>
                                          <p:attrName>ppt_x</p:attrName>
                                        </p:attrNameLst>
                                      </p:cBhvr>
                                      <p:tavLst>
                                        <p:tav tm="0">
                                          <p:val>
                                            <p:strVal val="0-#ppt_w/2"/>
                                          </p:val>
                                        </p:tav>
                                        <p:tav tm="100000">
                                          <p:val>
                                            <p:strVal val="#ppt_x"/>
                                          </p:val>
                                        </p:tav>
                                      </p:tavLst>
                                    </p:anim>
                                    <p:anim calcmode="lin" valueType="num">
                                      <p:cBhvr additive="base">
                                        <p:cTn id="38" dur="250" fill="hold"/>
                                        <p:tgtEl>
                                          <p:spTgt spid="101"/>
                                        </p:tgtEl>
                                        <p:attrNameLst>
                                          <p:attrName>ppt_y</p:attrName>
                                        </p:attrNameLst>
                                      </p:cBhvr>
                                      <p:tavLst>
                                        <p:tav tm="0">
                                          <p:val>
                                            <p:strVal val="#ppt_y"/>
                                          </p:val>
                                        </p:tav>
                                        <p:tav tm="100000">
                                          <p:val>
                                            <p:strVal val="#ppt_y"/>
                                          </p:val>
                                        </p:tav>
                                      </p:tavLst>
                                    </p:anim>
                                  </p:childTnLst>
                                </p:cTn>
                              </p:par>
                            </p:childTnLst>
                          </p:cTn>
                        </p:par>
                        <p:par>
                          <p:cTn id="39" fill="hold">
                            <p:stCondLst>
                              <p:cond delay="2750"/>
                            </p:stCondLst>
                            <p:childTnLst>
                              <p:par>
                                <p:cTn id="40" presetID="2" presetClass="entr" presetSubtype="8" fill="hold" nodeType="afterEffect">
                                  <p:stCondLst>
                                    <p:cond delay="0"/>
                                  </p:stCondLst>
                                  <p:childTnLst>
                                    <p:set>
                                      <p:cBhvr>
                                        <p:cTn id="41" dur="1" fill="hold">
                                          <p:stCondLst>
                                            <p:cond delay="0"/>
                                          </p:stCondLst>
                                        </p:cTn>
                                        <p:tgtEl>
                                          <p:spTgt spid="104"/>
                                        </p:tgtEl>
                                        <p:attrNameLst>
                                          <p:attrName>style.visibility</p:attrName>
                                        </p:attrNameLst>
                                      </p:cBhvr>
                                      <p:to>
                                        <p:strVal val="visible"/>
                                      </p:to>
                                    </p:set>
                                    <p:anim calcmode="lin" valueType="num">
                                      <p:cBhvr additive="base">
                                        <p:cTn id="42" dur="250" fill="hold"/>
                                        <p:tgtEl>
                                          <p:spTgt spid="104"/>
                                        </p:tgtEl>
                                        <p:attrNameLst>
                                          <p:attrName>ppt_x</p:attrName>
                                        </p:attrNameLst>
                                      </p:cBhvr>
                                      <p:tavLst>
                                        <p:tav tm="0">
                                          <p:val>
                                            <p:strVal val="0-#ppt_w/2"/>
                                          </p:val>
                                        </p:tav>
                                        <p:tav tm="100000">
                                          <p:val>
                                            <p:strVal val="#ppt_x"/>
                                          </p:val>
                                        </p:tav>
                                      </p:tavLst>
                                    </p:anim>
                                    <p:anim calcmode="lin" valueType="num">
                                      <p:cBhvr additive="base">
                                        <p:cTn id="43" dur="250" fill="hold"/>
                                        <p:tgtEl>
                                          <p:spTgt spid="104"/>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8" fill="hold" nodeType="afterEffect">
                                  <p:stCondLst>
                                    <p:cond delay="0"/>
                                  </p:stCondLst>
                                  <p:childTnLst>
                                    <p:set>
                                      <p:cBhvr>
                                        <p:cTn id="46" dur="1" fill="hold">
                                          <p:stCondLst>
                                            <p:cond delay="0"/>
                                          </p:stCondLst>
                                        </p:cTn>
                                        <p:tgtEl>
                                          <p:spTgt spid="107"/>
                                        </p:tgtEl>
                                        <p:attrNameLst>
                                          <p:attrName>style.visibility</p:attrName>
                                        </p:attrNameLst>
                                      </p:cBhvr>
                                      <p:to>
                                        <p:strVal val="visible"/>
                                      </p:to>
                                    </p:set>
                                    <p:anim calcmode="lin" valueType="num">
                                      <p:cBhvr additive="base">
                                        <p:cTn id="47" dur="250" fill="hold"/>
                                        <p:tgtEl>
                                          <p:spTgt spid="107"/>
                                        </p:tgtEl>
                                        <p:attrNameLst>
                                          <p:attrName>ppt_x</p:attrName>
                                        </p:attrNameLst>
                                      </p:cBhvr>
                                      <p:tavLst>
                                        <p:tav tm="0">
                                          <p:val>
                                            <p:strVal val="0-#ppt_w/2"/>
                                          </p:val>
                                        </p:tav>
                                        <p:tav tm="100000">
                                          <p:val>
                                            <p:strVal val="#ppt_x"/>
                                          </p:val>
                                        </p:tav>
                                      </p:tavLst>
                                    </p:anim>
                                    <p:anim calcmode="lin" valueType="num">
                                      <p:cBhvr additive="base">
                                        <p:cTn id="48" dur="250" fill="hold"/>
                                        <p:tgtEl>
                                          <p:spTgt spid="107"/>
                                        </p:tgtEl>
                                        <p:attrNameLst>
                                          <p:attrName>ppt_y</p:attrName>
                                        </p:attrNameLst>
                                      </p:cBhvr>
                                      <p:tavLst>
                                        <p:tav tm="0">
                                          <p:val>
                                            <p:strVal val="#ppt_y"/>
                                          </p:val>
                                        </p:tav>
                                        <p:tav tm="100000">
                                          <p:val>
                                            <p:strVal val="#ppt_y"/>
                                          </p:val>
                                        </p:tav>
                                      </p:tavLst>
                                    </p:anim>
                                  </p:childTnLst>
                                </p:cTn>
                              </p:par>
                            </p:childTnLst>
                          </p:cTn>
                        </p:par>
                        <p:par>
                          <p:cTn id="49" fill="hold">
                            <p:stCondLst>
                              <p:cond delay="3250"/>
                            </p:stCondLst>
                            <p:childTnLst>
                              <p:par>
                                <p:cTn id="50" presetID="2" presetClass="entr" presetSubtype="8" fill="hold" grpId="0" nodeType="afterEffect">
                                  <p:stCondLst>
                                    <p:cond delay="0"/>
                                  </p:stCondLst>
                                  <p:childTnLst>
                                    <p:set>
                                      <p:cBhvr>
                                        <p:cTn id="51" dur="1" fill="hold">
                                          <p:stCondLst>
                                            <p:cond delay="0"/>
                                          </p:stCondLst>
                                        </p:cTn>
                                        <p:tgtEl>
                                          <p:spTgt spid="110"/>
                                        </p:tgtEl>
                                        <p:attrNameLst>
                                          <p:attrName>style.visibility</p:attrName>
                                        </p:attrNameLst>
                                      </p:cBhvr>
                                      <p:to>
                                        <p:strVal val="visible"/>
                                      </p:to>
                                    </p:set>
                                    <p:anim calcmode="lin" valueType="num">
                                      <p:cBhvr additive="base">
                                        <p:cTn id="52" dur="250" fill="hold"/>
                                        <p:tgtEl>
                                          <p:spTgt spid="110"/>
                                        </p:tgtEl>
                                        <p:attrNameLst>
                                          <p:attrName>ppt_x</p:attrName>
                                        </p:attrNameLst>
                                      </p:cBhvr>
                                      <p:tavLst>
                                        <p:tav tm="0">
                                          <p:val>
                                            <p:strVal val="0-#ppt_w/2"/>
                                          </p:val>
                                        </p:tav>
                                        <p:tav tm="100000">
                                          <p:val>
                                            <p:strVal val="#ppt_x"/>
                                          </p:val>
                                        </p:tav>
                                      </p:tavLst>
                                    </p:anim>
                                    <p:anim calcmode="lin" valueType="num">
                                      <p:cBhvr additive="base">
                                        <p:cTn id="53" dur="250" fill="hold"/>
                                        <p:tgtEl>
                                          <p:spTgt spid="110"/>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 presetClass="entr" presetSubtype="8" fill="hold" grpId="0" nodeType="afterEffect">
                                  <p:stCondLst>
                                    <p:cond delay="0"/>
                                  </p:stCondLst>
                                  <p:childTnLst>
                                    <p:set>
                                      <p:cBhvr>
                                        <p:cTn id="56" dur="1" fill="hold">
                                          <p:stCondLst>
                                            <p:cond delay="0"/>
                                          </p:stCondLst>
                                        </p:cTn>
                                        <p:tgtEl>
                                          <p:spTgt spid="111"/>
                                        </p:tgtEl>
                                        <p:attrNameLst>
                                          <p:attrName>style.visibility</p:attrName>
                                        </p:attrNameLst>
                                      </p:cBhvr>
                                      <p:to>
                                        <p:strVal val="visible"/>
                                      </p:to>
                                    </p:set>
                                    <p:anim calcmode="lin" valueType="num">
                                      <p:cBhvr additive="base">
                                        <p:cTn id="57" dur="250" fill="hold"/>
                                        <p:tgtEl>
                                          <p:spTgt spid="111"/>
                                        </p:tgtEl>
                                        <p:attrNameLst>
                                          <p:attrName>ppt_x</p:attrName>
                                        </p:attrNameLst>
                                      </p:cBhvr>
                                      <p:tavLst>
                                        <p:tav tm="0">
                                          <p:val>
                                            <p:strVal val="0-#ppt_w/2"/>
                                          </p:val>
                                        </p:tav>
                                        <p:tav tm="100000">
                                          <p:val>
                                            <p:strVal val="#ppt_x"/>
                                          </p:val>
                                        </p:tav>
                                      </p:tavLst>
                                    </p:anim>
                                    <p:anim calcmode="lin" valueType="num">
                                      <p:cBhvr additive="base">
                                        <p:cTn id="58" dur="250" fill="hold"/>
                                        <p:tgtEl>
                                          <p:spTgt spid="111"/>
                                        </p:tgtEl>
                                        <p:attrNameLst>
                                          <p:attrName>ppt_y</p:attrName>
                                        </p:attrNameLst>
                                      </p:cBhvr>
                                      <p:tavLst>
                                        <p:tav tm="0">
                                          <p:val>
                                            <p:strVal val="#ppt_y"/>
                                          </p:val>
                                        </p:tav>
                                        <p:tav tm="100000">
                                          <p:val>
                                            <p:strVal val="#ppt_y"/>
                                          </p:val>
                                        </p:tav>
                                      </p:tavLst>
                                    </p:anim>
                                  </p:childTnLst>
                                </p:cTn>
                              </p:par>
                            </p:childTnLst>
                          </p:cTn>
                        </p:par>
                        <p:par>
                          <p:cTn id="59" fill="hold">
                            <p:stCondLst>
                              <p:cond delay="3750"/>
                            </p:stCondLst>
                            <p:childTnLst>
                              <p:par>
                                <p:cTn id="60" presetID="2" presetClass="entr" presetSubtype="8" fill="hold" grpId="0" nodeType="afterEffect">
                                  <p:stCondLst>
                                    <p:cond delay="0"/>
                                  </p:stCondLst>
                                  <p:childTnLst>
                                    <p:set>
                                      <p:cBhvr>
                                        <p:cTn id="61" dur="1" fill="hold">
                                          <p:stCondLst>
                                            <p:cond delay="0"/>
                                          </p:stCondLst>
                                        </p:cTn>
                                        <p:tgtEl>
                                          <p:spTgt spid="112"/>
                                        </p:tgtEl>
                                        <p:attrNameLst>
                                          <p:attrName>style.visibility</p:attrName>
                                        </p:attrNameLst>
                                      </p:cBhvr>
                                      <p:to>
                                        <p:strVal val="visible"/>
                                      </p:to>
                                    </p:set>
                                    <p:anim calcmode="lin" valueType="num">
                                      <p:cBhvr additive="base">
                                        <p:cTn id="62" dur="250" fill="hold"/>
                                        <p:tgtEl>
                                          <p:spTgt spid="112"/>
                                        </p:tgtEl>
                                        <p:attrNameLst>
                                          <p:attrName>ppt_x</p:attrName>
                                        </p:attrNameLst>
                                      </p:cBhvr>
                                      <p:tavLst>
                                        <p:tav tm="0">
                                          <p:val>
                                            <p:strVal val="0-#ppt_w/2"/>
                                          </p:val>
                                        </p:tav>
                                        <p:tav tm="100000">
                                          <p:val>
                                            <p:strVal val="#ppt_x"/>
                                          </p:val>
                                        </p:tav>
                                      </p:tavLst>
                                    </p:anim>
                                    <p:anim calcmode="lin" valueType="num">
                                      <p:cBhvr additive="base">
                                        <p:cTn id="63" dur="250" fill="hold"/>
                                        <p:tgtEl>
                                          <p:spTgt spid="112"/>
                                        </p:tgtEl>
                                        <p:attrNameLst>
                                          <p:attrName>ppt_y</p:attrName>
                                        </p:attrNameLst>
                                      </p:cBhvr>
                                      <p:tavLst>
                                        <p:tav tm="0">
                                          <p:val>
                                            <p:strVal val="#ppt_y"/>
                                          </p:val>
                                        </p:tav>
                                        <p:tav tm="100000">
                                          <p:val>
                                            <p:strVal val="#ppt_y"/>
                                          </p:val>
                                        </p:tav>
                                      </p:tavLst>
                                    </p:anim>
                                  </p:childTnLst>
                                </p:cTn>
                              </p:par>
                            </p:childTnLst>
                          </p:cTn>
                        </p:par>
                        <p:par>
                          <p:cTn id="64" fill="hold">
                            <p:stCondLst>
                              <p:cond delay="4000"/>
                            </p:stCondLst>
                            <p:childTnLst>
                              <p:par>
                                <p:cTn id="65" presetID="2" presetClass="entr" presetSubtype="8" fill="hold" grpId="0" nodeType="afterEffect">
                                  <p:stCondLst>
                                    <p:cond delay="0"/>
                                  </p:stCondLst>
                                  <p:childTnLst>
                                    <p:set>
                                      <p:cBhvr>
                                        <p:cTn id="66" dur="1" fill="hold">
                                          <p:stCondLst>
                                            <p:cond delay="0"/>
                                          </p:stCondLst>
                                        </p:cTn>
                                        <p:tgtEl>
                                          <p:spTgt spid="113"/>
                                        </p:tgtEl>
                                        <p:attrNameLst>
                                          <p:attrName>style.visibility</p:attrName>
                                        </p:attrNameLst>
                                      </p:cBhvr>
                                      <p:to>
                                        <p:strVal val="visible"/>
                                      </p:to>
                                    </p:set>
                                    <p:anim calcmode="lin" valueType="num">
                                      <p:cBhvr additive="base">
                                        <p:cTn id="67" dur="250" fill="hold"/>
                                        <p:tgtEl>
                                          <p:spTgt spid="113"/>
                                        </p:tgtEl>
                                        <p:attrNameLst>
                                          <p:attrName>ppt_x</p:attrName>
                                        </p:attrNameLst>
                                      </p:cBhvr>
                                      <p:tavLst>
                                        <p:tav tm="0">
                                          <p:val>
                                            <p:strVal val="0-#ppt_w/2"/>
                                          </p:val>
                                        </p:tav>
                                        <p:tav tm="100000">
                                          <p:val>
                                            <p:strVal val="#ppt_x"/>
                                          </p:val>
                                        </p:tav>
                                      </p:tavLst>
                                    </p:anim>
                                    <p:anim calcmode="lin" valueType="num">
                                      <p:cBhvr additive="base">
                                        <p:cTn id="68" dur="250" fill="hold"/>
                                        <p:tgtEl>
                                          <p:spTgt spid="1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97" grpId="0" bldLvl="0" animBg="1"/>
      <p:bldP spid="110" grpId="0"/>
      <p:bldP spid="111" grpId="0"/>
      <p:bldP spid="112" grpId="0"/>
      <p:bldP spid="11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E4F82B9D-D066-45D4-89EE-2DB004C916E9}"/>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4384548F-7787-463E-BBDD-C0C0401BB27F}"/>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E294B43C-77AA-4FCC-96EA-475828AC854B}"/>
              </a:ext>
            </a:extLst>
          </p:cNvPr>
          <p:cNvSpPr/>
          <p:nvPr/>
        </p:nvSpPr>
        <p:spPr>
          <a:xfrm>
            <a:off x="1332121" y="138192"/>
            <a:ext cx="1415772" cy="578941"/>
          </a:xfrm>
          <a:prstGeom prst="rect">
            <a:avLst/>
          </a:prstGeom>
        </p:spPr>
        <p:txBody>
          <a:bodyPr wrap="none">
            <a:spAutoFit/>
          </a:bodyPr>
          <a:lstStyle/>
          <a:p>
            <a:pPr>
              <a:lnSpc>
                <a:spcPct val="150000"/>
              </a:lnSpc>
              <a:defRPr/>
            </a:pPr>
            <a:r>
              <a:rPr lang="zh-CN" altLang="zh-CN" sz="2400" dirty="0">
                <a:solidFill>
                  <a:schemeClr val="bg1"/>
                </a:solidFill>
                <a:latin typeface="微软雅黑 Light" panose="020B0502040204020203" pitchFamily="34" charset="-122"/>
                <a:ea typeface="微软雅黑 Light" panose="020B0502040204020203" pitchFamily="34" charset="-122"/>
              </a:rPr>
              <a:t>因果关系</a:t>
            </a:r>
            <a:endParaRPr lang="en-US" altLang="zh-CN" sz="2400" dirty="0">
              <a:solidFill>
                <a:schemeClr val="bg1"/>
              </a:solidFill>
              <a:latin typeface="黑体" panose="02010609060101010101" pitchFamily="49" charset="-122"/>
              <a:ea typeface="黑体" panose="02010609060101010101" pitchFamily="49" charset="-122"/>
            </a:endParaRPr>
          </a:p>
        </p:txBody>
      </p:sp>
      <p:sp>
        <p:nvSpPr>
          <p:cNvPr id="5" name="文本框 4">
            <a:extLst>
              <a:ext uri="{FF2B5EF4-FFF2-40B4-BE49-F238E27FC236}">
                <a16:creationId xmlns="" xmlns:a16="http://schemas.microsoft.com/office/drawing/2014/main" id="{ECA0339B-AE64-42F1-8FEC-405488A232B7}"/>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grpSp>
        <p:nvGrpSpPr>
          <p:cNvPr id="34" name="组合 33">
            <a:extLst>
              <a:ext uri="{FF2B5EF4-FFF2-40B4-BE49-F238E27FC236}">
                <a16:creationId xmlns="" xmlns:a16="http://schemas.microsoft.com/office/drawing/2014/main" id="{BD8DF316-7871-4B94-9D7A-82FBE3C807F5}"/>
              </a:ext>
            </a:extLst>
          </p:cNvPr>
          <p:cNvGrpSpPr/>
          <p:nvPr/>
        </p:nvGrpSpPr>
        <p:grpSpPr>
          <a:xfrm>
            <a:off x="1405874" y="1386633"/>
            <a:ext cx="9192526" cy="4705540"/>
            <a:chOff x="3253109" y="2164396"/>
            <a:chExt cx="9014657" cy="3868509"/>
          </a:xfrm>
        </p:grpSpPr>
        <p:sp>
          <p:nvSpPr>
            <p:cNvPr id="35" name="矩形 34">
              <a:extLst>
                <a:ext uri="{FF2B5EF4-FFF2-40B4-BE49-F238E27FC236}">
                  <a16:creationId xmlns="" xmlns:a16="http://schemas.microsoft.com/office/drawing/2014/main" id="{3913CE2E-B845-48E7-B213-C9E8E40448AE}"/>
                </a:ext>
              </a:extLst>
            </p:cNvPr>
            <p:cNvSpPr/>
            <p:nvPr/>
          </p:nvSpPr>
          <p:spPr>
            <a:xfrm>
              <a:off x="4451635" y="2420516"/>
              <a:ext cx="3370291" cy="1634026"/>
            </a:xfrm>
            <a:prstGeom prst="rect">
              <a:avLst/>
            </a:prstGeom>
            <a:blipFill dpi="0" rotWithShape="1">
              <a:blip r:embed="rId4"/>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68577" tIns="34288" rIns="68577" bIns="34288" rtlCol="0" anchor="ctr"/>
            <a:lstStyle/>
            <a:p>
              <a:pPr algn="ctr"/>
              <a:endParaRPr kumimoji="1" lang="zh-CN" altLang="en-US" sz="1200" dirty="0">
                <a:solidFill>
                  <a:prstClr val="white"/>
                </a:solidFill>
                <a:latin typeface="微软雅黑" panose="020B0503020204020204" pitchFamily="34" charset="-122"/>
                <a:ea typeface="微软雅黑" panose="020B0503020204020204" pitchFamily="34" charset="-122"/>
              </a:endParaRPr>
            </a:p>
          </p:txBody>
        </p:sp>
        <p:grpSp>
          <p:nvGrpSpPr>
            <p:cNvPr id="36" name="组合 35">
              <a:extLst>
                <a:ext uri="{FF2B5EF4-FFF2-40B4-BE49-F238E27FC236}">
                  <a16:creationId xmlns="" xmlns:a16="http://schemas.microsoft.com/office/drawing/2014/main" id="{6CDE7C4A-2887-4CD1-BA03-ACA451F95112}"/>
                </a:ext>
              </a:extLst>
            </p:cNvPr>
            <p:cNvGrpSpPr/>
            <p:nvPr/>
          </p:nvGrpSpPr>
          <p:grpSpPr>
            <a:xfrm>
              <a:off x="3253109" y="2164396"/>
              <a:ext cx="9014657" cy="3868509"/>
              <a:chOff x="3253109" y="2164396"/>
              <a:chExt cx="9014657" cy="3868509"/>
            </a:xfrm>
          </p:grpSpPr>
          <p:sp>
            <p:nvSpPr>
              <p:cNvPr id="37" name="矩形 36">
                <a:extLst>
                  <a:ext uri="{FF2B5EF4-FFF2-40B4-BE49-F238E27FC236}">
                    <a16:creationId xmlns="" xmlns:a16="http://schemas.microsoft.com/office/drawing/2014/main" id="{1AB4FE9E-4E69-47A6-8225-00C1F8C03DFB}"/>
                  </a:ext>
                </a:extLst>
              </p:cNvPr>
              <p:cNvSpPr/>
              <p:nvPr/>
            </p:nvSpPr>
            <p:spPr>
              <a:xfrm>
                <a:off x="7894253" y="4142758"/>
                <a:ext cx="3359080" cy="1666577"/>
              </a:xfrm>
              <a:prstGeom prst="rect">
                <a:avLst/>
              </a:prstGeom>
              <a:blipFill dpi="0" rotWithShape="1">
                <a:blip r:embed="rId5"/>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68577" tIns="34288" rIns="68577" bIns="34288" rtlCol="0" anchor="ctr"/>
              <a:lstStyle/>
              <a:p>
                <a:pPr algn="ctr"/>
                <a:endParaRPr kumimoji="1" lang="zh-CN" altLang="en-US" sz="1200" dirty="0">
                  <a:solidFill>
                    <a:prstClr val="white"/>
                  </a:solidFill>
                  <a:latin typeface="微软雅黑" panose="020B0503020204020204" pitchFamily="34" charset="-122"/>
                  <a:ea typeface="微软雅黑" panose="020B0503020204020204" pitchFamily="34" charset="-122"/>
                </a:endParaRPr>
              </a:p>
            </p:txBody>
          </p:sp>
          <p:grpSp>
            <p:nvGrpSpPr>
              <p:cNvPr id="38" name="组合 37">
                <a:extLst>
                  <a:ext uri="{FF2B5EF4-FFF2-40B4-BE49-F238E27FC236}">
                    <a16:creationId xmlns="" xmlns:a16="http://schemas.microsoft.com/office/drawing/2014/main" id="{7BC94F4A-02B8-41F5-91DA-561B6B16E8C7}"/>
                  </a:ext>
                </a:extLst>
              </p:cNvPr>
              <p:cNvGrpSpPr/>
              <p:nvPr/>
            </p:nvGrpSpPr>
            <p:grpSpPr>
              <a:xfrm flipV="1">
                <a:off x="3253109" y="2164396"/>
                <a:ext cx="9014657" cy="3868509"/>
                <a:chOff x="3253109" y="2174002"/>
                <a:chExt cx="9014657" cy="3868509"/>
              </a:xfrm>
            </p:grpSpPr>
            <p:sp>
              <p:nvSpPr>
                <p:cNvPr id="39" name="矩形 38">
                  <a:extLst>
                    <a:ext uri="{FF2B5EF4-FFF2-40B4-BE49-F238E27FC236}">
                      <a16:creationId xmlns="" xmlns:a16="http://schemas.microsoft.com/office/drawing/2014/main" id="{239DEC99-283D-4720-AF12-270976B9A254}"/>
                    </a:ext>
                  </a:extLst>
                </p:cNvPr>
                <p:cNvSpPr/>
                <p:nvPr/>
              </p:nvSpPr>
              <p:spPr>
                <a:xfrm flipV="1">
                  <a:off x="3253109" y="2174002"/>
                  <a:ext cx="4641144" cy="1978362"/>
                </a:xfrm>
                <a:prstGeom prst="rect">
                  <a:avLst/>
                </a:prstGeom>
                <a:solidFill>
                  <a:srgbClr val="D01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pPr>
                  <a:r>
                    <a:rPr lang="zh-CN" altLang="zh-CN" sz="2000" dirty="0">
                      <a:solidFill>
                        <a:schemeClr val="bg1"/>
                      </a:solidFill>
                      <a:latin typeface="微软雅黑 Light" panose="020B0502040204020203" pitchFamily="34" charset="-122"/>
                      <a:ea typeface="微软雅黑 Light" panose="020B0502040204020203" pitchFamily="34" charset="-122"/>
                    </a:rPr>
                    <a:t>关于心态与命运的关系，简单说就是：心态 决定 命运！</a:t>
                  </a:r>
                </a:p>
              </p:txBody>
            </p:sp>
            <p:sp>
              <p:nvSpPr>
                <p:cNvPr id="40" name="矩形 39">
                  <a:extLst>
                    <a:ext uri="{FF2B5EF4-FFF2-40B4-BE49-F238E27FC236}">
                      <a16:creationId xmlns="" xmlns:a16="http://schemas.microsoft.com/office/drawing/2014/main" id="{F3415D90-C29D-4982-89BB-36E5CDFE2AE8}"/>
                    </a:ext>
                  </a:extLst>
                </p:cNvPr>
                <p:cNvSpPr/>
                <p:nvPr/>
              </p:nvSpPr>
              <p:spPr>
                <a:xfrm flipV="1">
                  <a:off x="7821926" y="4064149"/>
                  <a:ext cx="4445840" cy="1978362"/>
                </a:xfrm>
                <a:prstGeom prst="rect">
                  <a:avLst/>
                </a:prstGeom>
                <a:solidFill>
                  <a:srgbClr val="D01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90000"/>
                    </a:lnSpc>
                  </a:pPr>
                  <a:r>
                    <a:rPr lang="zh-CN" altLang="zh-CN" sz="2000" dirty="0">
                      <a:solidFill>
                        <a:schemeClr val="bg1"/>
                      </a:solidFill>
                      <a:latin typeface="微软雅黑 Light" panose="020B0502040204020203" pitchFamily="34" charset="-122"/>
                      <a:ea typeface="微软雅黑 Light" panose="020B0502040204020203" pitchFamily="34" charset="-122"/>
                    </a:rPr>
                    <a:t>心态决定行为，行为决定习惯，习惯决定性格，性格决定命运！</a:t>
                  </a:r>
                </a:p>
              </p:txBody>
            </p:sp>
          </p:grpSp>
        </p:grpSp>
      </p:grpSp>
    </p:spTree>
    <p:extLst>
      <p:ext uri="{BB962C8B-B14F-4D97-AF65-F5344CB8AC3E}">
        <p14:creationId xmlns:p14="http://schemas.microsoft.com/office/powerpoint/2010/main" val="285534926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F88A9C32-D9A2-4987-9B87-99675A24B181}"/>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BAAB0B43-649A-4548-AAA1-AC9A934D21DB}"/>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DF59C0B4-B875-46AE-9314-52CF746FFAC4}"/>
              </a:ext>
            </a:extLst>
          </p:cNvPr>
          <p:cNvSpPr/>
          <p:nvPr/>
        </p:nvSpPr>
        <p:spPr>
          <a:xfrm>
            <a:off x="1332121" y="152159"/>
            <a:ext cx="1723549" cy="559769"/>
          </a:xfrm>
          <a:prstGeom prst="rect">
            <a:avLst/>
          </a:prstGeom>
        </p:spPr>
        <p:txBody>
          <a:bodyPr wrap="none">
            <a:spAutoFit/>
          </a:bodyPr>
          <a:lstStyle/>
          <a:p>
            <a:pPr>
              <a:lnSpc>
                <a:spcPct val="150000"/>
              </a:lnSpc>
              <a:defRPr/>
            </a:pPr>
            <a:r>
              <a:rPr lang="zh-CN" altLang="en-US" sz="2400" dirty="0">
                <a:solidFill>
                  <a:schemeClr val="bg1"/>
                </a:solidFill>
                <a:latin typeface="黑体" panose="02010609060101010101" pitchFamily="49" charset="-122"/>
                <a:ea typeface="黑体" panose="02010609060101010101" pitchFamily="49" charset="-122"/>
              </a:rPr>
              <a:t>什么是心态</a:t>
            </a:r>
            <a:endParaRPr lang="en-US" altLang="zh-CN" sz="2400" dirty="0">
              <a:solidFill>
                <a:schemeClr val="bg1"/>
              </a:solidFill>
              <a:latin typeface="黑体" panose="02010609060101010101" pitchFamily="49" charset="-122"/>
              <a:ea typeface="黑体" panose="02010609060101010101" pitchFamily="49" charset="-122"/>
            </a:endParaRPr>
          </a:p>
        </p:txBody>
      </p:sp>
      <p:sp>
        <p:nvSpPr>
          <p:cNvPr id="5" name="文本框 4">
            <a:extLst>
              <a:ext uri="{FF2B5EF4-FFF2-40B4-BE49-F238E27FC236}">
                <a16:creationId xmlns="" xmlns:a16="http://schemas.microsoft.com/office/drawing/2014/main" id="{D78B5E31-70EB-4DF2-AE85-71C2C5C688EB}"/>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9" name="矩形 8">
            <a:extLst>
              <a:ext uri="{FF2B5EF4-FFF2-40B4-BE49-F238E27FC236}">
                <a16:creationId xmlns="" xmlns:a16="http://schemas.microsoft.com/office/drawing/2014/main" id="{51C384AF-9994-4D99-A666-89960BBEA3A0}"/>
              </a:ext>
            </a:extLst>
          </p:cNvPr>
          <p:cNvSpPr/>
          <p:nvPr/>
        </p:nvSpPr>
        <p:spPr>
          <a:xfrm>
            <a:off x="1190172" y="3796663"/>
            <a:ext cx="1800493" cy="369332"/>
          </a:xfrm>
          <a:prstGeom prst="rect">
            <a:avLst/>
          </a:prstGeom>
        </p:spPr>
        <p:txBody>
          <a:bodyPr wrap="none">
            <a:spAutoFit/>
          </a:bodyPr>
          <a:lstStyle/>
          <a:p>
            <a:r>
              <a:rPr lang="zh-CN" altLang="en-US" dirty="0">
                <a:latin typeface="微软雅黑 Light" panose="020B0502040204020203" pitchFamily="34" charset="-122"/>
                <a:ea typeface="微软雅黑 Light" panose="020B0502040204020203" pitchFamily="34" charset="-122"/>
              </a:rPr>
              <a:t>竭尽全力的努力</a:t>
            </a:r>
          </a:p>
        </p:txBody>
      </p:sp>
      <p:sp>
        <p:nvSpPr>
          <p:cNvPr id="10" name="矩形 9">
            <a:extLst>
              <a:ext uri="{FF2B5EF4-FFF2-40B4-BE49-F238E27FC236}">
                <a16:creationId xmlns="" xmlns:a16="http://schemas.microsoft.com/office/drawing/2014/main" id="{63EF22C4-F604-482A-BFB3-E8CF927E35C1}"/>
              </a:ext>
            </a:extLst>
          </p:cNvPr>
          <p:cNvSpPr/>
          <p:nvPr/>
        </p:nvSpPr>
        <p:spPr>
          <a:xfrm>
            <a:off x="3055670" y="5719026"/>
            <a:ext cx="1800493" cy="369332"/>
          </a:xfrm>
          <a:prstGeom prst="rect">
            <a:avLst/>
          </a:prstGeom>
        </p:spPr>
        <p:txBody>
          <a:bodyPr wrap="none">
            <a:spAutoFit/>
          </a:bodyPr>
          <a:lstStyle/>
          <a:p>
            <a:r>
              <a:rPr lang="zh-CN" altLang="en-US" dirty="0">
                <a:latin typeface="微软雅黑 Light" panose="020B0502040204020203" pitchFamily="34" charset="-122"/>
                <a:ea typeface="微软雅黑 Light" panose="020B0502040204020203" pitchFamily="34" charset="-122"/>
              </a:rPr>
              <a:t>用尽方式的推销</a:t>
            </a:r>
          </a:p>
        </p:txBody>
      </p:sp>
      <p:sp>
        <p:nvSpPr>
          <p:cNvPr id="23" name="矩形 22">
            <a:extLst>
              <a:ext uri="{FF2B5EF4-FFF2-40B4-BE49-F238E27FC236}">
                <a16:creationId xmlns="" xmlns:a16="http://schemas.microsoft.com/office/drawing/2014/main" id="{74C503EB-8D5D-4BA2-89F4-D593BBDB51EE}"/>
              </a:ext>
            </a:extLst>
          </p:cNvPr>
          <p:cNvSpPr/>
          <p:nvPr/>
        </p:nvSpPr>
        <p:spPr>
          <a:xfrm>
            <a:off x="9129808" y="3316097"/>
            <a:ext cx="1569660" cy="369332"/>
          </a:xfrm>
          <a:prstGeom prst="rect">
            <a:avLst/>
          </a:prstGeom>
        </p:spPr>
        <p:txBody>
          <a:bodyPr wrap="none">
            <a:spAutoFit/>
          </a:bodyPr>
          <a:lstStyle/>
          <a:p>
            <a:r>
              <a:rPr lang="zh-CN" altLang="en-US" dirty="0">
                <a:solidFill>
                  <a:prstClr val="black"/>
                </a:solidFill>
                <a:latin typeface="微软雅黑 Light" panose="020B0502040204020203" pitchFamily="34" charset="-122"/>
                <a:ea typeface="微软雅黑 Light" panose="020B0502040204020203" pitchFamily="34" charset="-122"/>
              </a:rPr>
              <a:t>终会成功的。</a:t>
            </a:r>
            <a:endParaRPr lang="zh-CN" altLang="en-US" dirty="0"/>
          </a:p>
        </p:txBody>
      </p:sp>
      <p:sp>
        <p:nvSpPr>
          <p:cNvPr id="24" name="矩形 23">
            <a:extLst>
              <a:ext uri="{FF2B5EF4-FFF2-40B4-BE49-F238E27FC236}">
                <a16:creationId xmlns="" xmlns:a16="http://schemas.microsoft.com/office/drawing/2014/main" id="{A6A48943-F6E4-46FF-A836-36F96C2A384F}"/>
              </a:ext>
            </a:extLst>
          </p:cNvPr>
          <p:cNvSpPr/>
          <p:nvPr/>
        </p:nvSpPr>
        <p:spPr>
          <a:xfrm>
            <a:off x="4471446" y="3251431"/>
            <a:ext cx="1569660" cy="369332"/>
          </a:xfrm>
          <a:prstGeom prst="rect">
            <a:avLst/>
          </a:prstGeom>
        </p:spPr>
        <p:txBody>
          <a:bodyPr wrap="none">
            <a:spAutoFit/>
          </a:bodyPr>
          <a:lstStyle/>
          <a:p>
            <a:r>
              <a:rPr lang="zh-CN" altLang="en-US" dirty="0">
                <a:solidFill>
                  <a:prstClr val="black"/>
                </a:solidFill>
                <a:latin typeface="微软雅黑 Light" panose="020B0502040204020203" pitchFamily="34" charset="-122"/>
                <a:ea typeface="微软雅黑 Light" panose="020B0502040204020203" pitchFamily="34" charset="-122"/>
              </a:rPr>
              <a:t>用心的去努力</a:t>
            </a:r>
            <a:endParaRPr lang="zh-CN" altLang="en-US" dirty="0"/>
          </a:p>
        </p:txBody>
      </p:sp>
      <p:sp>
        <p:nvSpPr>
          <p:cNvPr id="25" name="矩形 24">
            <a:extLst>
              <a:ext uri="{FF2B5EF4-FFF2-40B4-BE49-F238E27FC236}">
                <a16:creationId xmlns="" xmlns:a16="http://schemas.microsoft.com/office/drawing/2014/main" id="{6B96BA52-FD9B-42C5-A545-64F0804D252F}"/>
              </a:ext>
            </a:extLst>
          </p:cNvPr>
          <p:cNvSpPr/>
          <p:nvPr/>
        </p:nvSpPr>
        <p:spPr>
          <a:xfrm>
            <a:off x="5590068" y="5384191"/>
            <a:ext cx="2492990" cy="369332"/>
          </a:xfrm>
          <a:prstGeom prst="rect">
            <a:avLst/>
          </a:prstGeom>
        </p:spPr>
        <p:txBody>
          <a:bodyPr wrap="none">
            <a:spAutoFit/>
          </a:bodyPr>
          <a:lstStyle/>
          <a:p>
            <a:r>
              <a:rPr lang="zh-CN" altLang="en-US" dirty="0">
                <a:latin typeface="微软雅黑 Light" panose="020B0502040204020203" pitchFamily="34" charset="-122"/>
                <a:ea typeface="微软雅黑 Light" panose="020B0502040204020203" pitchFamily="34" charset="-122"/>
              </a:rPr>
              <a:t>不要给自己太大的压力</a:t>
            </a:r>
            <a:endParaRPr lang="zh-CN" altLang="en-US" dirty="0"/>
          </a:p>
        </p:txBody>
      </p:sp>
      <p:sp>
        <p:nvSpPr>
          <p:cNvPr id="27" name="任意多边形: 形状 26">
            <a:extLst>
              <a:ext uri="{FF2B5EF4-FFF2-40B4-BE49-F238E27FC236}">
                <a16:creationId xmlns="" xmlns:a16="http://schemas.microsoft.com/office/drawing/2014/main" id="{E387802E-95F6-4ED8-9F38-B5195B4AA8C7}"/>
              </a:ext>
            </a:extLst>
          </p:cNvPr>
          <p:cNvSpPr/>
          <p:nvPr/>
        </p:nvSpPr>
        <p:spPr>
          <a:xfrm>
            <a:off x="0" y="2688843"/>
            <a:ext cx="9622302" cy="3214849"/>
          </a:xfrm>
          <a:custGeom>
            <a:avLst/>
            <a:gdLst>
              <a:gd name="connsiteX0" fmla="*/ 0 w 9622302"/>
              <a:gd name="connsiteY0" fmla="*/ 3137095 h 3214849"/>
              <a:gd name="connsiteX1" fmla="*/ 337625 w 9622302"/>
              <a:gd name="connsiteY1" fmla="*/ 3151163 h 3214849"/>
              <a:gd name="connsiteX2" fmla="*/ 1688123 w 9622302"/>
              <a:gd name="connsiteY2" fmla="*/ 3108960 h 3214849"/>
              <a:gd name="connsiteX3" fmla="*/ 2419643 w 9622302"/>
              <a:gd name="connsiteY3" fmla="*/ 1871003 h 3214849"/>
              <a:gd name="connsiteX4" fmla="*/ 3896751 w 9622302"/>
              <a:gd name="connsiteY4" fmla="*/ 2827606 h 3214849"/>
              <a:gd name="connsiteX5" fmla="*/ 4994031 w 9622302"/>
              <a:gd name="connsiteY5" fmla="*/ 1378634 h 3214849"/>
              <a:gd name="connsiteX6" fmla="*/ 6246055 w 9622302"/>
              <a:gd name="connsiteY6" fmla="*/ 2236763 h 3214849"/>
              <a:gd name="connsiteX7" fmla="*/ 9622302 w 9622302"/>
              <a:gd name="connsiteY7" fmla="*/ 0 h 321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22302" h="3214849">
                <a:moveTo>
                  <a:pt x="0" y="3137095"/>
                </a:moveTo>
                <a:cubicBezTo>
                  <a:pt x="28135" y="3146473"/>
                  <a:pt x="56271" y="3155852"/>
                  <a:pt x="337625" y="3151163"/>
                </a:cubicBezTo>
                <a:cubicBezTo>
                  <a:pt x="618979" y="3146474"/>
                  <a:pt x="1341120" y="3322320"/>
                  <a:pt x="1688123" y="3108960"/>
                </a:cubicBezTo>
                <a:cubicBezTo>
                  <a:pt x="2035126" y="2895600"/>
                  <a:pt x="2051538" y="1917895"/>
                  <a:pt x="2419643" y="1871003"/>
                </a:cubicBezTo>
                <a:cubicBezTo>
                  <a:pt x="2787748" y="1824111"/>
                  <a:pt x="3467686" y="2909668"/>
                  <a:pt x="3896751" y="2827606"/>
                </a:cubicBezTo>
                <a:cubicBezTo>
                  <a:pt x="4325816" y="2745544"/>
                  <a:pt x="4602480" y="1477108"/>
                  <a:pt x="4994031" y="1378634"/>
                </a:cubicBezTo>
                <a:cubicBezTo>
                  <a:pt x="5385582" y="1280160"/>
                  <a:pt x="5474676" y="2466535"/>
                  <a:pt x="6246055" y="2236763"/>
                </a:cubicBezTo>
                <a:cubicBezTo>
                  <a:pt x="7017434" y="2006991"/>
                  <a:pt x="8937674" y="492369"/>
                  <a:pt x="9622302" y="0"/>
                </a:cubicBezTo>
              </a:path>
            </a:pathLst>
          </a:custGeom>
          <a:ln w="38100">
            <a:prstDash val="dash"/>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zh-CN" altLang="en-US"/>
          </a:p>
        </p:txBody>
      </p:sp>
      <p:sp>
        <p:nvSpPr>
          <p:cNvPr id="17" name="椭圆 16">
            <a:extLst>
              <a:ext uri="{FF2B5EF4-FFF2-40B4-BE49-F238E27FC236}">
                <a16:creationId xmlns="" xmlns:a16="http://schemas.microsoft.com/office/drawing/2014/main" id="{36772471-CAC8-46EC-987C-3DF7BC875A99}"/>
              </a:ext>
            </a:extLst>
          </p:cNvPr>
          <p:cNvSpPr/>
          <p:nvPr/>
        </p:nvSpPr>
        <p:spPr>
          <a:xfrm>
            <a:off x="2179757" y="4407680"/>
            <a:ext cx="493106" cy="493106"/>
          </a:xfrm>
          <a:prstGeom prst="ellipse">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a:extLst>
              <a:ext uri="{FF2B5EF4-FFF2-40B4-BE49-F238E27FC236}">
                <a16:creationId xmlns="" xmlns:a16="http://schemas.microsoft.com/office/drawing/2014/main" id="{634B7737-4E2D-4F23-BF5E-83C355BF41F0}"/>
              </a:ext>
            </a:extLst>
          </p:cNvPr>
          <p:cNvSpPr/>
          <p:nvPr/>
        </p:nvSpPr>
        <p:spPr>
          <a:xfrm>
            <a:off x="3664298" y="5175591"/>
            <a:ext cx="493106" cy="493106"/>
          </a:xfrm>
          <a:prstGeom prst="ellipse">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 xmlns:a16="http://schemas.microsoft.com/office/drawing/2014/main" id="{C8208271-FCCD-4C9C-9A97-75CE653DE14F}"/>
              </a:ext>
            </a:extLst>
          </p:cNvPr>
          <p:cNvSpPr/>
          <p:nvPr/>
        </p:nvSpPr>
        <p:spPr>
          <a:xfrm>
            <a:off x="4763170" y="3912408"/>
            <a:ext cx="493106" cy="493106"/>
          </a:xfrm>
          <a:prstGeom prst="ellipse">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 xmlns:a16="http://schemas.microsoft.com/office/drawing/2014/main" id="{7A263E1A-3CB7-4EA0-9E6E-F9019FF3DF5E}"/>
              </a:ext>
            </a:extLst>
          </p:cNvPr>
          <p:cNvSpPr/>
          <p:nvPr/>
        </p:nvSpPr>
        <p:spPr>
          <a:xfrm>
            <a:off x="5775341" y="4682485"/>
            <a:ext cx="493106" cy="493106"/>
          </a:xfrm>
          <a:prstGeom prst="ellipse">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space-rocket_71281">
            <a:extLst>
              <a:ext uri="{FF2B5EF4-FFF2-40B4-BE49-F238E27FC236}">
                <a16:creationId xmlns="" xmlns:a16="http://schemas.microsoft.com/office/drawing/2014/main" id="{321A4D45-8FF2-4C0A-AA82-818AF1BC300B}"/>
              </a:ext>
            </a:extLst>
          </p:cNvPr>
          <p:cNvSpPr>
            <a:spLocks noChangeAspect="1"/>
          </p:cNvSpPr>
          <p:nvPr/>
        </p:nvSpPr>
        <p:spPr bwMode="auto">
          <a:xfrm rot="2392353">
            <a:off x="9415668" y="1505577"/>
            <a:ext cx="1306752" cy="1365777"/>
          </a:xfrm>
          <a:custGeom>
            <a:avLst/>
            <a:gdLst>
              <a:gd name="connsiteX0" fmla="*/ 383408 w 581582"/>
              <a:gd name="connsiteY0" fmla="*/ 547800 h 607851"/>
              <a:gd name="connsiteX1" fmla="*/ 376022 w 581582"/>
              <a:gd name="connsiteY1" fmla="*/ 591609 h 607851"/>
              <a:gd name="connsiteX2" fmla="*/ 356849 w 581582"/>
              <a:gd name="connsiteY2" fmla="*/ 607851 h 607851"/>
              <a:gd name="connsiteX3" fmla="*/ 223977 w 581582"/>
              <a:gd name="connsiteY3" fmla="*/ 607851 h 607851"/>
              <a:gd name="connsiteX4" fmla="*/ 204804 w 581582"/>
              <a:gd name="connsiteY4" fmla="*/ 591833 h 607851"/>
              <a:gd name="connsiteX5" fmla="*/ 197045 w 581582"/>
              <a:gd name="connsiteY5" fmla="*/ 547949 h 607851"/>
              <a:gd name="connsiteX6" fmla="*/ 289704 w 581582"/>
              <a:gd name="connsiteY6" fmla="*/ 553463 h 607851"/>
              <a:gd name="connsiteX7" fmla="*/ 383408 w 581582"/>
              <a:gd name="connsiteY7" fmla="*/ 547800 h 607851"/>
              <a:gd name="connsiteX8" fmla="*/ 83920 w 581582"/>
              <a:gd name="connsiteY8" fmla="*/ 414360 h 607851"/>
              <a:gd name="connsiteX9" fmla="*/ 82204 w 581582"/>
              <a:gd name="connsiteY9" fmla="*/ 481034 h 607851"/>
              <a:gd name="connsiteX10" fmla="*/ 92200 w 581582"/>
              <a:gd name="connsiteY10" fmla="*/ 508597 h 607851"/>
              <a:gd name="connsiteX11" fmla="*/ 111370 w 581582"/>
              <a:gd name="connsiteY11" fmla="*/ 524390 h 607851"/>
              <a:gd name="connsiteX12" fmla="*/ 131137 w 581582"/>
              <a:gd name="connsiteY12" fmla="*/ 533330 h 607851"/>
              <a:gd name="connsiteX13" fmla="*/ 23426 w 581582"/>
              <a:gd name="connsiteY13" fmla="*/ 586594 h 607851"/>
              <a:gd name="connsiteX14" fmla="*/ 16190 w 581582"/>
              <a:gd name="connsiteY14" fmla="*/ 588233 h 607851"/>
              <a:gd name="connsiteX15" fmla="*/ 79 w 581582"/>
              <a:gd name="connsiteY15" fmla="*/ 570429 h 607851"/>
              <a:gd name="connsiteX16" fmla="*/ 83920 w 581582"/>
              <a:gd name="connsiteY16" fmla="*/ 414360 h 607851"/>
              <a:gd name="connsiteX17" fmla="*/ 495708 w 581582"/>
              <a:gd name="connsiteY17" fmla="*/ 412879 h 607851"/>
              <a:gd name="connsiteX18" fmla="*/ 581503 w 581582"/>
              <a:gd name="connsiteY18" fmla="*/ 570431 h 607851"/>
              <a:gd name="connsiteX19" fmla="*/ 565389 w 581582"/>
              <a:gd name="connsiteY19" fmla="*/ 588234 h 607851"/>
              <a:gd name="connsiteX20" fmla="*/ 558152 w 581582"/>
              <a:gd name="connsiteY20" fmla="*/ 586595 h 607851"/>
              <a:gd name="connsiteX21" fmla="*/ 449528 w 581582"/>
              <a:gd name="connsiteY21" fmla="*/ 532961 h 607851"/>
              <a:gd name="connsiteX22" fmla="*/ 468105 w 581582"/>
              <a:gd name="connsiteY22" fmla="*/ 524394 h 607851"/>
              <a:gd name="connsiteX23" fmla="*/ 487278 w 581582"/>
              <a:gd name="connsiteY23" fmla="*/ 508602 h 607851"/>
              <a:gd name="connsiteX24" fmla="*/ 497275 w 581582"/>
              <a:gd name="connsiteY24" fmla="*/ 481040 h 607851"/>
              <a:gd name="connsiteX25" fmla="*/ 495708 w 581582"/>
              <a:gd name="connsiteY25" fmla="*/ 412879 h 607851"/>
              <a:gd name="connsiteX26" fmla="*/ 289698 w 581582"/>
              <a:gd name="connsiteY26" fmla="*/ 176890 h 607851"/>
              <a:gd name="connsiteX27" fmla="*/ 209509 w 581582"/>
              <a:gd name="connsiteY27" fmla="*/ 287294 h 607851"/>
              <a:gd name="connsiteX28" fmla="*/ 289698 w 581582"/>
              <a:gd name="connsiteY28" fmla="*/ 397771 h 607851"/>
              <a:gd name="connsiteX29" fmla="*/ 369961 w 581582"/>
              <a:gd name="connsiteY29" fmla="*/ 287294 h 607851"/>
              <a:gd name="connsiteX30" fmla="*/ 289698 w 581582"/>
              <a:gd name="connsiteY30" fmla="*/ 176890 h 607851"/>
              <a:gd name="connsiteX31" fmla="*/ 381374 w 581582"/>
              <a:gd name="connsiteY31" fmla="*/ 78257 h 607851"/>
              <a:gd name="connsiteX32" fmla="*/ 465591 w 581582"/>
              <a:gd name="connsiteY32" fmla="*/ 369761 h 607851"/>
              <a:gd name="connsiteX33" fmla="*/ 466710 w 581582"/>
              <a:gd name="connsiteY33" fmla="*/ 385032 h 607851"/>
              <a:gd name="connsiteX34" fmla="*/ 467754 w 581582"/>
              <a:gd name="connsiteY34" fmla="*/ 400528 h 607851"/>
              <a:gd name="connsiteX35" fmla="*/ 469992 w 581582"/>
              <a:gd name="connsiteY35" fmla="*/ 481058 h 607851"/>
              <a:gd name="connsiteX36" fmla="*/ 429711 w 581582"/>
              <a:gd name="connsiteY36" fmla="*/ 510857 h 607851"/>
              <a:gd name="connsiteX37" fmla="*/ 416508 w 581582"/>
              <a:gd name="connsiteY37" fmla="*/ 514358 h 607851"/>
              <a:gd name="connsiteX38" fmla="*/ 412480 w 581582"/>
              <a:gd name="connsiteY38" fmla="*/ 515252 h 607851"/>
              <a:gd name="connsiteX39" fmla="*/ 403081 w 581582"/>
              <a:gd name="connsiteY39" fmla="*/ 517114 h 607851"/>
              <a:gd name="connsiteX40" fmla="*/ 400246 w 581582"/>
              <a:gd name="connsiteY40" fmla="*/ 517636 h 607851"/>
              <a:gd name="connsiteX41" fmla="*/ 388088 w 581582"/>
              <a:gd name="connsiteY41" fmla="*/ 519647 h 607851"/>
              <a:gd name="connsiteX42" fmla="*/ 289698 w 581582"/>
              <a:gd name="connsiteY42" fmla="*/ 526277 h 607851"/>
              <a:gd name="connsiteX43" fmla="*/ 192054 w 581582"/>
              <a:gd name="connsiteY43" fmla="*/ 519796 h 607851"/>
              <a:gd name="connsiteX44" fmla="*/ 179820 w 581582"/>
              <a:gd name="connsiteY44" fmla="*/ 517785 h 607851"/>
              <a:gd name="connsiteX45" fmla="*/ 178254 w 581582"/>
              <a:gd name="connsiteY45" fmla="*/ 517487 h 607851"/>
              <a:gd name="connsiteX46" fmla="*/ 167512 w 581582"/>
              <a:gd name="connsiteY46" fmla="*/ 515401 h 607851"/>
              <a:gd name="connsiteX47" fmla="*/ 164827 w 581582"/>
              <a:gd name="connsiteY47" fmla="*/ 514730 h 607851"/>
              <a:gd name="connsiteX48" fmla="*/ 151624 w 581582"/>
              <a:gd name="connsiteY48" fmla="*/ 511378 h 607851"/>
              <a:gd name="connsiteX49" fmla="*/ 109403 w 581582"/>
              <a:gd name="connsiteY49" fmla="*/ 481058 h 607851"/>
              <a:gd name="connsiteX50" fmla="*/ 112014 w 581582"/>
              <a:gd name="connsiteY50" fmla="*/ 399410 h 607851"/>
              <a:gd name="connsiteX51" fmla="*/ 113058 w 581582"/>
              <a:gd name="connsiteY51" fmla="*/ 383990 h 607851"/>
              <a:gd name="connsiteX52" fmla="*/ 114326 w 581582"/>
              <a:gd name="connsiteY52" fmla="*/ 368792 h 607851"/>
              <a:gd name="connsiteX53" fmla="*/ 198842 w 581582"/>
              <a:gd name="connsiteY53" fmla="*/ 78779 h 607851"/>
              <a:gd name="connsiteX54" fmla="*/ 289698 w 581582"/>
              <a:gd name="connsiteY54" fmla="*/ 105523 h 607851"/>
              <a:gd name="connsiteX55" fmla="*/ 381374 w 581582"/>
              <a:gd name="connsiteY55" fmla="*/ 78257 h 607851"/>
              <a:gd name="connsiteX56" fmla="*/ 289715 w 581582"/>
              <a:gd name="connsiteY56" fmla="*/ 0 h 607851"/>
              <a:gd name="connsiteX57" fmla="*/ 298667 w 581582"/>
              <a:gd name="connsiteY57" fmla="*/ 2159 h 607851"/>
              <a:gd name="connsiteX58" fmla="*/ 364991 w 581582"/>
              <a:gd name="connsiteY58" fmla="*/ 56512 h 607851"/>
              <a:gd name="connsiteX59" fmla="*/ 289715 w 581582"/>
              <a:gd name="connsiteY59" fmla="*/ 78328 h 607851"/>
              <a:gd name="connsiteX60" fmla="*/ 215110 w 581582"/>
              <a:gd name="connsiteY60" fmla="*/ 56884 h 607851"/>
              <a:gd name="connsiteX61" fmla="*/ 280762 w 581582"/>
              <a:gd name="connsiteY61" fmla="*/ 2233 h 607851"/>
              <a:gd name="connsiteX62" fmla="*/ 289715 w 581582"/>
              <a:gd name="connsiteY62"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81582" h="607851">
                <a:moveTo>
                  <a:pt x="383408" y="547800"/>
                </a:moveTo>
                <a:lnTo>
                  <a:pt x="376022" y="591609"/>
                </a:lnTo>
                <a:cubicBezTo>
                  <a:pt x="374456" y="600997"/>
                  <a:pt x="366398" y="607851"/>
                  <a:pt x="356849" y="607851"/>
                </a:cubicBezTo>
                <a:lnTo>
                  <a:pt x="223977" y="607851"/>
                </a:lnTo>
                <a:cubicBezTo>
                  <a:pt x="214503" y="607851"/>
                  <a:pt x="206445" y="601071"/>
                  <a:pt x="204804" y="591833"/>
                </a:cubicBezTo>
                <a:lnTo>
                  <a:pt x="197045" y="547949"/>
                </a:lnTo>
                <a:cubicBezTo>
                  <a:pt x="224798" y="551525"/>
                  <a:pt x="256580" y="553463"/>
                  <a:pt x="289704" y="553463"/>
                </a:cubicBezTo>
                <a:cubicBezTo>
                  <a:pt x="323277" y="553463"/>
                  <a:pt x="355357" y="551525"/>
                  <a:pt x="383408" y="547800"/>
                </a:cubicBezTo>
                <a:close/>
                <a:moveTo>
                  <a:pt x="83920" y="414360"/>
                </a:moveTo>
                <a:cubicBezTo>
                  <a:pt x="82801" y="436336"/>
                  <a:pt x="82204" y="458611"/>
                  <a:pt x="82204" y="481034"/>
                </a:cubicBezTo>
                <a:cubicBezTo>
                  <a:pt x="82204" y="490867"/>
                  <a:pt x="85710" y="500403"/>
                  <a:pt x="92200" y="508597"/>
                </a:cubicBezTo>
                <a:cubicBezTo>
                  <a:pt x="97048" y="514557"/>
                  <a:pt x="103239" y="519772"/>
                  <a:pt x="111370" y="524390"/>
                </a:cubicBezTo>
                <a:cubicBezTo>
                  <a:pt x="117114" y="527668"/>
                  <a:pt x="123678" y="530648"/>
                  <a:pt x="131137" y="533330"/>
                </a:cubicBezTo>
                <a:lnTo>
                  <a:pt x="23426" y="586594"/>
                </a:lnTo>
                <a:cubicBezTo>
                  <a:pt x="21039" y="587712"/>
                  <a:pt x="18577" y="588233"/>
                  <a:pt x="16190" y="588233"/>
                </a:cubicBezTo>
                <a:cubicBezTo>
                  <a:pt x="7165" y="588233"/>
                  <a:pt x="-891" y="580486"/>
                  <a:pt x="79" y="570429"/>
                </a:cubicBezTo>
                <a:cubicBezTo>
                  <a:pt x="8657" y="485951"/>
                  <a:pt x="54382" y="437379"/>
                  <a:pt x="83920" y="414360"/>
                </a:cubicBezTo>
                <a:close/>
                <a:moveTo>
                  <a:pt x="495708" y="412879"/>
                </a:moveTo>
                <a:cubicBezTo>
                  <a:pt x="525177" y="435227"/>
                  <a:pt x="572775" y="484094"/>
                  <a:pt x="581503" y="570431"/>
                </a:cubicBezTo>
                <a:cubicBezTo>
                  <a:pt x="582473" y="580487"/>
                  <a:pt x="574416" y="588234"/>
                  <a:pt x="565389" y="588234"/>
                </a:cubicBezTo>
                <a:cubicBezTo>
                  <a:pt x="563001" y="588234"/>
                  <a:pt x="560539" y="587713"/>
                  <a:pt x="558152" y="586595"/>
                </a:cubicBezTo>
                <a:lnTo>
                  <a:pt x="449528" y="532961"/>
                </a:lnTo>
                <a:cubicBezTo>
                  <a:pt x="456541" y="530354"/>
                  <a:pt x="462733" y="527523"/>
                  <a:pt x="468105" y="524394"/>
                </a:cubicBezTo>
                <a:cubicBezTo>
                  <a:pt x="476236" y="519776"/>
                  <a:pt x="482503" y="514561"/>
                  <a:pt x="487278" y="508602"/>
                </a:cubicBezTo>
                <a:cubicBezTo>
                  <a:pt x="493843" y="500408"/>
                  <a:pt x="497275" y="490873"/>
                  <a:pt x="497275" y="481040"/>
                </a:cubicBezTo>
                <a:cubicBezTo>
                  <a:pt x="497275" y="457873"/>
                  <a:pt x="496753" y="435078"/>
                  <a:pt x="495708" y="412879"/>
                </a:cubicBezTo>
                <a:close/>
                <a:moveTo>
                  <a:pt x="289698" y="176890"/>
                </a:moveTo>
                <a:cubicBezTo>
                  <a:pt x="245389" y="176890"/>
                  <a:pt x="209509" y="226356"/>
                  <a:pt x="209509" y="287294"/>
                </a:cubicBezTo>
                <a:cubicBezTo>
                  <a:pt x="209509" y="348306"/>
                  <a:pt x="245389" y="397771"/>
                  <a:pt x="289698" y="397771"/>
                </a:cubicBezTo>
                <a:cubicBezTo>
                  <a:pt x="334007" y="397771"/>
                  <a:pt x="369961" y="348306"/>
                  <a:pt x="369961" y="287294"/>
                </a:cubicBezTo>
                <a:cubicBezTo>
                  <a:pt x="369961" y="226356"/>
                  <a:pt x="334007" y="176890"/>
                  <a:pt x="289698" y="176890"/>
                </a:cubicBezTo>
                <a:close/>
                <a:moveTo>
                  <a:pt x="381374" y="78257"/>
                </a:moveTo>
                <a:cubicBezTo>
                  <a:pt x="434485" y="156180"/>
                  <a:pt x="457087" y="267999"/>
                  <a:pt x="465591" y="369761"/>
                </a:cubicBezTo>
                <a:cubicBezTo>
                  <a:pt x="465964" y="374901"/>
                  <a:pt x="466412" y="379967"/>
                  <a:pt x="466710" y="385032"/>
                </a:cubicBezTo>
                <a:cubicBezTo>
                  <a:pt x="467083" y="390247"/>
                  <a:pt x="467456" y="395387"/>
                  <a:pt x="467754" y="400528"/>
                </a:cubicBezTo>
                <a:cubicBezTo>
                  <a:pt x="469395" y="428911"/>
                  <a:pt x="469992" y="456102"/>
                  <a:pt x="469992" y="481058"/>
                </a:cubicBezTo>
                <a:cubicBezTo>
                  <a:pt x="469992" y="493573"/>
                  <a:pt x="454402" y="503556"/>
                  <a:pt x="429711" y="510857"/>
                </a:cubicBezTo>
                <a:cubicBezTo>
                  <a:pt x="425534" y="512123"/>
                  <a:pt x="421133" y="513240"/>
                  <a:pt x="416508" y="514358"/>
                </a:cubicBezTo>
                <a:cubicBezTo>
                  <a:pt x="415165" y="514656"/>
                  <a:pt x="413823" y="514954"/>
                  <a:pt x="412480" y="515252"/>
                </a:cubicBezTo>
                <a:cubicBezTo>
                  <a:pt x="409422" y="515922"/>
                  <a:pt x="406289" y="516518"/>
                  <a:pt x="403081" y="517114"/>
                </a:cubicBezTo>
                <a:cubicBezTo>
                  <a:pt x="402186" y="517338"/>
                  <a:pt x="401216" y="517487"/>
                  <a:pt x="400246" y="517636"/>
                </a:cubicBezTo>
                <a:cubicBezTo>
                  <a:pt x="396293" y="518381"/>
                  <a:pt x="392265" y="519051"/>
                  <a:pt x="388088" y="519647"/>
                </a:cubicBezTo>
                <a:cubicBezTo>
                  <a:pt x="358623" y="524042"/>
                  <a:pt x="324160" y="526277"/>
                  <a:pt x="289698" y="526277"/>
                </a:cubicBezTo>
                <a:cubicBezTo>
                  <a:pt x="255533" y="526277"/>
                  <a:pt x="221295" y="524117"/>
                  <a:pt x="192054" y="519796"/>
                </a:cubicBezTo>
                <a:cubicBezTo>
                  <a:pt x="187876" y="519126"/>
                  <a:pt x="183774" y="518455"/>
                  <a:pt x="179820" y="517785"/>
                </a:cubicBezTo>
                <a:cubicBezTo>
                  <a:pt x="179298" y="517710"/>
                  <a:pt x="178776" y="517561"/>
                  <a:pt x="178254" y="517487"/>
                </a:cubicBezTo>
                <a:cubicBezTo>
                  <a:pt x="174599" y="516816"/>
                  <a:pt x="171018" y="516146"/>
                  <a:pt x="167512" y="515401"/>
                </a:cubicBezTo>
                <a:cubicBezTo>
                  <a:pt x="166617" y="515177"/>
                  <a:pt x="165722" y="514954"/>
                  <a:pt x="164827" y="514730"/>
                </a:cubicBezTo>
                <a:cubicBezTo>
                  <a:pt x="160202" y="513687"/>
                  <a:pt x="155801" y="512570"/>
                  <a:pt x="151624" y="511378"/>
                </a:cubicBezTo>
                <a:cubicBezTo>
                  <a:pt x="125814" y="504003"/>
                  <a:pt x="109403" y="493946"/>
                  <a:pt x="109403" y="481058"/>
                </a:cubicBezTo>
                <a:cubicBezTo>
                  <a:pt x="109403" y="455878"/>
                  <a:pt x="110149" y="428240"/>
                  <a:pt x="112014" y="399410"/>
                </a:cubicBezTo>
                <a:cubicBezTo>
                  <a:pt x="112312" y="394270"/>
                  <a:pt x="112685" y="389204"/>
                  <a:pt x="113058" y="383990"/>
                </a:cubicBezTo>
                <a:cubicBezTo>
                  <a:pt x="113506" y="378924"/>
                  <a:pt x="113879" y="373858"/>
                  <a:pt x="114326" y="368792"/>
                </a:cubicBezTo>
                <a:cubicBezTo>
                  <a:pt x="123427" y="267776"/>
                  <a:pt x="146849" y="156404"/>
                  <a:pt x="198842" y="78779"/>
                </a:cubicBezTo>
                <a:cubicBezTo>
                  <a:pt x="224726" y="96136"/>
                  <a:pt x="256429" y="105523"/>
                  <a:pt x="289698" y="105523"/>
                </a:cubicBezTo>
                <a:cubicBezTo>
                  <a:pt x="323340" y="105523"/>
                  <a:pt x="355341" y="95913"/>
                  <a:pt x="381374" y="78257"/>
                </a:cubicBezTo>
                <a:close/>
                <a:moveTo>
                  <a:pt x="289715" y="0"/>
                </a:moveTo>
                <a:cubicBezTo>
                  <a:pt x="292848" y="0"/>
                  <a:pt x="295907" y="744"/>
                  <a:pt x="298667" y="2159"/>
                </a:cubicBezTo>
                <a:cubicBezTo>
                  <a:pt x="324332" y="15561"/>
                  <a:pt x="346265" y="34175"/>
                  <a:pt x="364991" y="56512"/>
                </a:cubicBezTo>
                <a:cubicBezTo>
                  <a:pt x="344326" y="70138"/>
                  <a:pt x="318139" y="78328"/>
                  <a:pt x="289715" y="78328"/>
                </a:cubicBezTo>
                <a:cubicBezTo>
                  <a:pt x="261589" y="78328"/>
                  <a:pt x="235626" y="70286"/>
                  <a:pt x="215110" y="56884"/>
                </a:cubicBezTo>
                <a:cubicBezTo>
                  <a:pt x="233687" y="34250"/>
                  <a:pt x="255471" y="15487"/>
                  <a:pt x="280762" y="2233"/>
                </a:cubicBezTo>
                <a:cubicBezTo>
                  <a:pt x="283597" y="744"/>
                  <a:pt x="286656" y="0"/>
                  <a:pt x="289715" y="0"/>
                </a:cubicBezTo>
                <a:close/>
              </a:path>
            </a:pathLst>
          </a:custGeom>
          <a:solidFill>
            <a:srgbClr val="D0121A"/>
          </a:solidFill>
          <a:ln>
            <a:noFill/>
          </a:ln>
        </p:spPr>
      </p:sp>
    </p:spTree>
    <p:extLst>
      <p:ext uri="{BB962C8B-B14F-4D97-AF65-F5344CB8AC3E}">
        <p14:creationId xmlns:p14="http://schemas.microsoft.com/office/powerpoint/2010/main" val="39411477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par>
                                <p:cTn id="8" presetID="2" presetClass="entr" presetSubtype="12"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500" fill="hold"/>
                                        <p:tgtEl>
                                          <p:spTgt spid="22"/>
                                        </p:tgtEl>
                                        <p:attrNameLst>
                                          <p:attrName>ppt_x</p:attrName>
                                        </p:attrNameLst>
                                      </p:cBhvr>
                                      <p:tavLst>
                                        <p:tav tm="0">
                                          <p:val>
                                            <p:strVal val="0-#ppt_w/2"/>
                                          </p:val>
                                        </p:tav>
                                        <p:tav tm="100000">
                                          <p:val>
                                            <p:strVal val="#ppt_x"/>
                                          </p:val>
                                        </p:tav>
                                      </p:tavLst>
                                    </p:anim>
                                    <p:anim calcmode="lin" valueType="num">
                                      <p:cBhvr additive="base">
                                        <p:cTn id="11" dur="500" fill="hold"/>
                                        <p:tgtEl>
                                          <p:spTgt spid="22"/>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1500"/>
                            </p:stCondLst>
                            <p:childTnLst>
                              <p:par>
                                <p:cTn id="33" presetID="22" presetClass="entr" presetSubtype="8"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3" grpId="0"/>
      <p:bldP spid="24" grpId="0"/>
      <p:bldP spid="25" grpId="0"/>
      <p:bldP spid="27" grpId="0" animBg="1"/>
      <p:bldP spid="17" grpId="0" animBg="1"/>
      <p:bldP spid="28" grpId="0" animBg="1"/>
      <p:bldP spid="29" grpId="0" animBg="1"/>
      <p:bldP spid="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原创设计师QQ598969553     _1">
            <a:extLst>
              <a:ext uri="{FF2B5EF4-FFF2-40B4-BE49-F238E27FC236}">
                <a16:creationId xmlns="" xmlns:a16="http://schemas.microsoft.com/office/drawing/2014/main" id="{5D5EAF14-2223-4F25-A030-1BC9AD560C4D}"/>
              </a:ext>
            </a:extLst>
          </p:cNvPr>
          <p:cNvSpPr txBox="1"/>
          <p:nvPr/>
        </p:nvSpPr>
        <p:spPr>
          <a:xfrm>
            <a:off x="5680363" y="2351782"/>
            <a:ext cx="3057247" cy="1068562"/>
          </a:xfrm>
          <a:prstGeom prst="rect">
            <a:avLst/>
          </a:prstGeom>
          <a:noFill/>
        </p:spPr>
        <p:txBody>
          <a:bodyPr wrap="none" rtlCol="0">
            <a:spAutoFit/>
          </a:bodyPr>
          <a:lstStyle/>
          <a:p>
            <a:pPr marL="0" lvl="1" fontAlgn="base">
              <a:spcBef>
                <a:spcPct val="0"/>
              </a:spcBef>
              <a:spcAft>
                <a:spcPct val="0"/>
              </a:spcAft>
            </a:pPr>
            <a:r>
              <a:rPr lang="zh-CN" altLang="en-US" sz="1400" b="1" dirty="0">
                <a:solidFill>
                  <a:srgbClr val="080808"/>
                </a:solidFill>
                <a:latin typeface="微软雅黑"/>
                <a:ea typeface="微软雅黑"/>
              </a:rPr>
              <a:t> </a:t>
            </a:r>
            <a:r>
              <a:rPr lang="zh-CN" altLang="en-US" sz="2800" b="1" dirty="0">
                <a:solidFill>
                  <a:srgbClr val="080808"/>
                </a:solidFill>
                <a:latin typeface="微软雅黑"/>
                <a:ea typeface="微软雅黑"/>
              </a:rPr>
              <a:t>第一部分</a:t>
            </a:r>
            <a:endParaRPr lang="en-US" altLang="zh-CN" sz="2800" b="1" dirty="0">
              <a:solidFill>
                <a:srgbClr val="080808"/>
              </a:solidFill>
              <a:latin typeface="微软雅黑"/>
              <a:ea typeface="微软雅黑"/>
            </a:endParaRPr>
          </a:p>
          <a:p>
            <a:pPr>
              <a:lnSpc>
                <a:spcPct val="150000"/>
              </a:lnSpc>
              <a:defRPr/>
            </a:pPr>
            <a:r>
              <a:rPr lang="zh-CN" altLang="zh-CN" sz="2800" dirty="0">
                <a:solidFill>
                  <a:schemeClr val="accent1">
                    <a:lumMod val="75000"/>
                  </a:schemeClr>
                </a:solidFill>
                <a:latin typeface="黑体" panose="02010609060101010101" pitchFamily="49" charset="-122"/>
                <a:ea typeface="黑体" panose="02010609060101010101" pitchFamily="49" charset="-122"/>
              </a:rPr>
              <a:t>销售人员10大心态</a:t>
            </a:r>
            <a:endParaRPr lang="en-US" altLang="zh-CN" sz="2800" dirty="0">
              <a:solidFill>
                <a:schemeClr val="accent1">
                  <a:lumMod val="75000"/>
                </a:schemeClr>
              </a:solidFill>
              <a:latin typeface="黑体" panose="02010609060101010101" pitchFamily="49" charset="-122"/>
              <a:ea typeface="黑体" panose="02010609060101010101" pitchFamily="49" charset="-122"/>
            </a:endParaRPr>
          </a:p>
        </p:txBody>
      </p:sp>
      <p:cxnSp>
        <p:nvCxnSpPr>
          <p:cNvPr id="9" name="原创设计师QQ598969553     _2">
            <a:extLst>
              <a:ext uri="{FF2B5EF4-FFF2-40B4-BE49-F238E27FC236}">
                <a16:creationId xmlns="" xmlns:a16="http://schemas.microsoft.com/office/drawing/2014/main" id="{7F9D88F2-490C-4CF9-A6F6-DCCD513B1BC0}"/>
              </a:ext>
            </a:extLst>
          </p:cNvPr>
          <p:cNvCxnSpPr/>
          <p:nvPr/>
        </p:nvCxnSpPr>
        <p:spPr>
          <a:xfrm flipV="1">
            <a:off x="5464337" y="2279774"/>
            <a:ext cx="0" cy="1924424"/>
          </a:xfrm>
          <a:prstGeom prst="line">
            <a:avLst/>
          </a:prstGeom>
          <a:noFill/>
          <a:ln w="12700" cap="flat" cmpd="sng" algn="ctr">
            <a:solidFill>
              <a:srgbClr val="080808"/>
            </a:solidFill>
            <a:prstDash val="dash"/>
          </a:ln>
          <a:effectLst/>
        </p:spPr>
      </p:cxnSp>
      <p:sp>
        <p:nvSpPr>
          <p:cNvPr id="11" name="原创设计师QQ598969553     _3">
            <a:extLst>
              <a:ext uri="{FF2B5EF4-FFF2-40B4-BE49-F238E27FC236}">
                <a16:creationId xmlns="" xmlns:a16="http://schemas.microsoft.com/office/drawing/2014/main" id="{92E72BE8-E349-4BD2-96FC-0FC3B364FF54}"/>
              </a:ext>
            </a:extLst>
          </p:cNvPr>
          <p:cNvSpPr txBox="1"/>
          <p:nvPr/>
        </p:nvSpPr>
        <p:spPr>
          <a:xfrm>
            <a:off x="4146337" y="3873858"/>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a:solidFill>
                  <a:srgbClr val="080808"/>
                </a:solidFill>
                <a:latin typeface="微软雅黑"/>
                <a:ea typeface="微软雅黑"/>
              </a:rPr>
              <a:t>PART 01</a:t>
            </a:r>
            <a:endParaRPr lang="zh-CN" altLang="en-US" sz="1600" dirty="0">
              <a:solidFill>
                <a:srgbClr val="080808"/>
              </a:solidFill>
              <a:latin typeface="微软雅黑"/>
              <a:ea typeface="微软雅黑"/>
            </a:endParaRPr>
          </a:p>
        </p:txBody>
      </p:sp>
      <p:sp>
        <p:nvSpPr>
          <p:cNvPr id="12" name="原创设计师QQ598969553     _4">
            <a:extLst>
              <a:ext uri="{FF2B5EF4-FFF2-40B4-BE49-F238E27FC236}">
                <a16:creationId xmlns="" xmlns:a16="http://schemas.microsoft.com/office/drawing/2014/main" id="{DD1CCB2F-9C8B-4C65-8592-6713FFF5EE20}"/>
              </a:ext>
            </a:extLst>
          </p:cNvPr>
          <p:cNvSpPr txBox="1"/>
          <p:nvPr/>
        </p:nvSpPr>
        <p:spPr>
          <a:xfrm>
            <a:off x="5777033" y="343190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3" name="原创设计师QQ598969553     _5">
            <a:extLst>
              <a:ext uri="{FF2B5EF4-FFF2-40B4-BE49-F238E27FC236}">
                <a16:creationId xmlns="" xmlns:a16="http://schemas.microsoft.com/office/drawing/2014/main" id="{6756B3F1-2EDD-425B-B7B8-A353B55530DE}"/>
              </a:ext>
            </a:extLst>
          </p:cNvPr>
          <p:cNvSpPr txBox="1"/>
          <p:nvPr/>
        </p:nvSpPr>
        <p:spPr>
          <a:xfrm>
            <a:off x="6829704" y="3431902"/>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4" name="原创设计师QQ598969553     _6">
            <a:extLst>
              <a:ext uri="{FF2B5EF4-FFF2-40B4-BE49-F238E27FC236}">
                <a16:creationId xmlns="" xmlns:a16="http://schemas.microsoft.com/office/drawing/2014/main" id="{AFD4FF64-007D-4253-B26A-B9258F0B3395}"/>
              </a:ext>
            </a:extLst>
          </p:cNvPr>
          <p:cNvSpPr txBox="1"/>
          <p:nvPr/>
        </p:nvSpPr>
        <p:spPr>
          <a:xfrm>
            <a:off x="7839730" y="343190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5" name="原创设计师QQ598969553     _7">
            <a:extLst>
              <a:ext uri="{FF2B5EF4-FFF2-40B4-BE49-F238E27FC236}">
                <a16:creationId xmlns="" xmlns:a16="http://schemas.microsoft.com/office/drawing/2014/main" id="{E2DC3E26-EEE3-4330-B000-50CC1FF8F002}"/>
              </a:ext>
            </a:extLst>
          </p:cNvPr>
          <p:cNvSpPr txBox="1"/>
          <p:nvPr/>
        </p:nvSpPr>
        <p:spPr>
          <a:xfrm>
            <a:off x="5777033" y="3778973"/>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6" name="原创设计师QQ598969553     _8">
            <a:extLst>
              <a:ext uri="{FF2B5EF4-FFF2-40B4-BE49-F238E27FC236}">
                <a16:creationId xmlns="" xmlns:a16="http://schemas.microsoft.com/office/drawing/2014/main" id="{09F09464-A71A-4DF7-9155-01A96CD226F5}"/>
              </a:ext>
            </a:extLst>
          </p:cNvPr>
          <p:cNvSpPr txBox="1"/>
          <p:nvPr/>
        </p:nvSpPr>
        <p:spPr>
          <a:xfrm>
            <a:off x="6829705" y="3778973"/>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7" name="原创设计师QQ598969553     _9">
            <a:extLst>
              <a:ext uri="{FF2B5EF4-FFF2-40B4-BE49-F238E27FC236}">
                <a16:creationId xmlns="" xmlns:a16="http://schemas.microsoft.com/office/drawing/2014/main" id="{250B5C42-7759-4C9B-B7BE-F5B7598AE4AF}"/>
              </a:ext>
            </a:extLst>
          </p:cNvPr>
          <p:cNvSpPr txBox="1"/>
          <p:nvPr/>
        </p:nvSpPr>
        <p:spPr>
          <a:xfrm>
            <a:off x="7839344" y="3778973"/>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grpSp>
        <p:nvGrpSpPr>
          <p:cNvPr id="18" name="原创设计师QQ598969553     _10">
            <a:extLst>
              <a:ext uri="{FF2B5EF4-FFF2-40B4-BE49-F238E27FC236}">
                <a16:creationId xmlns="" xmlns:a16="http://schemas.microsoft.com/office/drawing/2014/main" id="{0D41FEF7-CC0C-4AC3-94B7-84ACE8BF0D29}"/>
              </a:ext>
            </a:extLst>
          </p:cNvPr>
          <p:cNvGrpSpPr/>
          <p:nvPr/>
        </p:nvGrpSpPr>
        <p:grpSpPr>
          <a:xfrm>
            <a:off x="3952169" y="2351784"/>
            <a:ext cx="1197175" cy="1197175"/>
            <a:chOff x="2123728" y="1707656"/>
            <a:chExt cx="1197175" cy="1197175"/>
          </a:xfrm>
        </p:grpSpPr>
        <p:grpSp>
          <p:nvGrpSpPr>
            <p:cNvPr id="19" name="组合 18">
              <a:extLst>
                <a:ext uri="{FF2B5EF4-FFF2-40B4-BE49-F238E27FC236}">
                  <a16:creationId xmlns="" xmlns:a16="http://schemas.microsoft.com/office/drawing/2014/main" id="{873EA084-4FF2-442F-91CE-4873EDA1BF42}"/>
                </a:ext>
              </a:extLst>
            </p:cNvPr>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21" name="同心圆 17">
                <a:extLst>
                  <a:ext uri="{FF2B5EF4-FFF2-40B4-BE49-F238E27FC236}">
                    <a16:creationId xmlns="" xmlns:a16="http://schemas.microsoft.com/office/drawing/2014/main" id="{EEEF2744-0237-4408-9B64-E279812B2D71}"/>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22" name="椭圆 21">
                <a:extLst>
                  <a:ext uri="{FF2B5EF4-FFF2-40B4-BE49-F238E27FC236}">
                    <a16:creationId xmlns="" xmlns:a16="http://schemas.microsoft.com/office/drawing/2014/main" id="{D2F0FFF2-EB2B-4632-89FE-64DB53DA213E}"/>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20" name="TextBox 13">
              <a:extLst>
                <a:ext uri="{FF2B5EF4-FFF2-40B4-BE49-F238E27FC236}">
                  <a16:creationId xmlns="" xmlns:a16="http://schemas.microsoft.com/office/drawing/2014/main" id="{5405E076-9C0B-4A76-A487-3BE12CF9FEF0}"/>
                </a:ext>
              </a:extLst>
            </p:cNvPr>
            <p:cNvSpPr txBox="1"/>
            <p:nvPr/>
          </p:nvSpPr>
          <p:spPr>
            <a:xfrm>
              <a:off x="2344338" y="1921522"/>
              <a:ext cx="902846" cy="769441"/>
            </a:xfrm>
            <a:prstGeom prst="rect">
              <a:avLst/>
            </a:prstGeom>
            <a:noFill/>
          </p:spPr>
          <p:txBody>
            <a:bodyPr wrap="square" lIns="0" tIns="0" rIns="0" bIns="0"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5000" b="1" i="0" u="none" strike="noStrike" kern="0" cap="none" spc="0" normalizeH="0" baseline="0" noProof="0" dirty="0">
                  <a:ln>
                    <a:noFill/>
                  </a:ln>
                  <a:solidFill>
                    <a:srgbClr val="D0121A"/>
                  </a:solidFill>
                  <a:effectLst/>
                  <a:uLnTx/>
                  <a:uFillTx/>
                  <a:latin typeface="微软雅黑"/>
                  <a:ea typeface="微软雅黑"/>
                </a:rPr>
                <a:t>02</a:t>
              </a:r>
              <a:endParaRPr kumimoji="0" lang="zh-CN" altLang="en-US" sz="5000" b="1" i="0" u="none" strike="noStrike" kern="0" cap="none" spc="0" normalizeH="0" baseline="0" noProof="0" dirty="0">
                <a:ln>
                  <a:noFill/>
                </a:ln>
                <a:solidFill>
                  <a:srgbClr val="D0121A"/>
                </a:solidFill>
                <a:effectLst/>
                <a:uLnTx/>
                <a:uFillTx/>
                <a:latin typeface="微软雅黑"/>
                <a:ea typeface="微软雅黑"/>
              </a:endParaRPr>
            </a:p>
          </p:txBody>
        </p:sp>
      </p:grpSp>
    </p:spTree>
    <p:extLst>
      <p:ext uri="{BB962C8B-B14F-4D97-AF65-F5344CB8AC3E}">
        <p14:creationId xmlns:p14="http://schemas.microsoft.com/office/powerpoint/2010/main" val="25003256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anim calcmode="lin" valueType="num">
                                      <p:cBhvr>
                                        <p:cTn id="14" dur="500" fill="hold"/>
                                        <p:tgtEl>
                                          <p:spTgt spid="11"/>
                                        </p:tgtEl>
                                        <p:attrNameLst>
                                          <p:attrName>ppt_x</p:attrName>
                                        </p:attrNameLst>
                                      </p:cBhvr>
                                      <p:tavLst>
                                        <p:tav tm="0">
                                          <p:val>
                                            <p:strVal val="#ppt_x"/>
                                          </p:val>
                                        </p:tav>
                                        <p:tav tm="100000">
                                          <p:val>
                                            <p:strVal val="#ppt_x"/>
                                          </p:val>
                                        </p:tav>
                                      </p:tavLst>
                                    </p:anim>
                                    <p:anim calcmode="lin" valueType="num">
                                      <p:cBhvr>
                                        <p:cTn id="15" dur="5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ppt_x</p:attrName>
                                        </p:attrNameLst>
                                      </p:cBhvr>
                                      <p:tavLst>
                                        <p:tav tm="0">
                                          <p:val>
                                            <p:strVal val="#ppt_x-#ppt_w*1.125000"/>
                                          </p:val>
                                        </p:tav>
                                        <p:tav tm="100000">
                                          <p:val>
                                            <p:strVal val="#ppt_x"/>
                                          </p:val>
                                        </p:tav>
                                      </p:tavLst>
                                    </p:anim>
                                    <p:animEffect transition="in" filter="wipe(right)">
                                      <p:cBhvr>
                                        <p:cTn id="24" dur="500"/>
                                        <p:tgtEl>
                                          <p:spTgt spid="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ppt_x"/>
                                          </p:val>
                                        </p:tav>
                                        <p:tav tm="100000">
                                          <p:val>
                                            <p:strVal val="#ppt_x"/>
                                          </p:val>
                                        </p:tav>
                                      </p:tavLst>
                                    </p:anim>
                                    <p:anim calcmode="lin" valueType="num">
                                      <p:cBhvr additive="base">
                                        <p:cTn id="45" dur="500" fill="hold"/>
                                        <p:tgtEl>
                                          <p:spTgt spid="1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0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ppt_x"/>
                                          </p:val>
                                        </p:tav>
                                        <p:tav tm="100000">
                                          <p:val>
                                            <p:strVal val="#ppt_x"/>
                                          </p:val>
                                        </p:tav>
                                      </p:tavLst>
                                    </p:anim>
                                    <p:anim calcmode="lin" valueType="num">
                                      <p:cBhvr additive="base">
                                        <p:cTn id="4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4" grpId="0"/>
      <p:bldP spid="15"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95C62ABC-BF1F-4D05-8DCC-C8AE6C56D23F}"/>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7E794093-EC06-41E6-BE74-574504D15760}"/>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CBEAD2BF-9561-443B-A63B-FD634836BA8A}"/>
              </a:ext>
            </a:extLst>
          </p:cNvPr>
          <p:cNvSpPr/>
          <p:nvPr/>
        </p:nvSpPr>
        <p:spPr>
          <a:xfrm>
            <a:off x="1332121" y="252125"/>
            <a:ext cx="1906292" cy="461665"/>
          </a:xfrm>
          <a:prstGeom prst="rect">
            <a:avLst/>
          </a:prstGeom>
        </p:spPr>
        <p:txBody>
          <a:bodyPr wrap="none">
            <a:spAutoFit/>
          </a:bodyPr>
          <a:lstStyle/>
          <a:p>
            <a:pPr algn="ctr">
              <a:spcBef>
                <a:spcPct val="0"/>
              </a:spcBef>
            </a:pPr>
            <a:r>
              <a:rPr lang="zh-CN" altLang="en-US" sz="2400" dirty="0">
                <a:solidFill>
                  <a:schemeClr val="bg1"/>
                </a:solidFill>
                <a:latin typeface="微软雅黑 Light" panose="020B0502040204020203" pitchFamily="34" charset="-122"/>
                <a:ea typeface="微软雅黑 Light" panose="020B0502040204020203" pitchFamily="34" charset="-122"/>
              </a:rPr>
              <a:t>积极的心态  </a:t>
            </a:r>
          </a:p>
        </p:txBody>
      </p:sp>
      <p:sp>
        <p:nvSpPr>
          <p:cNvPr id="5" name="文本框 4">
            <a:extLst>
              <a:ext uri="{FF2B5EF4-FFF2-40B4-BE49-F238E27FC236}">
                <a16:creationId xmlns="" xmlns:a16="http://schemas.microsoft.com/office/drawing/2014/main" id="{5A44DE3F-8702-498E-B0D1-00D28C5A48BE}"/>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7" name="矩形 6">
            <a:extLst>
              <a:ext uri="{FF2B5EF4-FFF2-40B4-BE49-F238E27FC236}">
                <a16:creationId xmlns="" xmlns:a16="http://schemas.microsoft.com/office/drawing/2014/main" id="{77A1B782-8763-498C-8085-30482F9FFD1F}"/>
              </a:ext>
            </a:extLst>
          </p:cNvPr>
          <p:cNvSpPr/>
          <p:nvPr/>
        </p:nvSpPr>
        <p:spPr>
          <a:xfrm>
            <a:off x="1190172" y="1368903"/>
            <a:ext cx="2704587" cy="400110"/>
          </a:xfrm>
          <a:prstGeom prst="rect">
            <a:avLst/>
          </a:prstGeom>
        </p:spPr>
        <p:txBody>
          <a:bodyPr wrap="none">
            <a:spAutoFit/>
          </a:bodyPr>
          <a:lstStyle/>
          <a:p>
            <a:pPr algn="ctr">
              <a:spcBef>
                <a:spcPct val="0"/>
              </a:spcBef>
            </a:pPr>
            <a:r>
              <a:rPr lang="zh-CN" altLang="en-US" sz="2000" dirty="0">
                <a:latin typeface="微软雅黑 Light" panose="020B0502040204020203" pitchFamily="34" charset="-122"/>
                <a:ea typeface="微软雅黑 Light" panose="020B0502040204020203" pitchFamily="34" charset="-122"/>
              </a:rPr>
              <a:t>第一心态:积极的心态  </a:t>
            </a:r>
          </a:p>
        </p:txBody>
      </p:sp>
      <p:sp>
        <p:nvSpPr>
          <p:cNvPr id="20" name="不完整圆 19">
            <a:extLst>
              <a:ext uri="{FF2B5EF4-FFF2-40B4-BE49-F238E27FC236}">
                <a16:creationId xmlns="" xmlns:a16="http://schemas.microsoft.com/office/drawing/2014/main" id="{FF7623ED-1B78-4222-9C4E-09202537034E}"/>
              </a:ext>
            </a:extLst>
          </p:cNvPr>
          <p:cNvSpPr/>
          <p:nvPr/>
        </p:nvSpPr>
        <p:spPr>
          <a:xfrm>
            <a:off x="740006" y="1318847"/>
            <a:ext cx="450166" cy="450166"/>
          </a:xfrm>
          <a:prstGeom prst="pie">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ndParaRPr>
          </a:p>
        </p:txBody>
      </p:sp>
      <p:sp>
        <p:nvSpPr>
          <p:cNvPr id="21" name="矩形 20">
            <a:extLst>
              <a:ext uri="{FF2B5EF4-FFF2-40B4-BE49-F238E27FC236}">
                <a16:creationId xmlns="" xmlns:a16="http://schemas.microsoft.com/office/drawing/2014/main" id="{FE3FEA08-F068-40A3-AF11-C0288DDC6BCA}"/>
              </a:ext>
            </a:extLst>
          </p:cNvPr>
          <p:cNvSpPr/>
          <p:nvPr/>
        </p:nvSpPr>
        <p:spPr>
          <a:xfrm>
            <a:off x="1332121" y="2279657"/>
            <a:ext cx="1467068" cy="400110"/>
          </a:xfrm>
          <a:prstGeom prst="rect">
            <a:avLst/>
          </a:prstGeom>
        </p:spPr>
        <p:txBody>
          <a:bodyPr wrap="none">
            <a:spAutoFit/>
          </a:bodyPr>
          <a:lstStyle/>
          <a:p>
            <a:pPr>
              <a:defRPr/>
            </a:pPr>
            <a:r>
              <a:rPr lang="zh-CN" altLang="en-US" sz="2000" b="1" dirty="0">
                <a:latin typeface="微软雅黑 Light" panose="020B0502040204020203" pitchFamily="34" charset="-122"/>
                <a:ea typeface="微软雅黑 Light" panose="020B0502040204020203" pitchFamily="34" charset="-122"/>
              </a:rPr>
              <a:t>古语说得好</a:t>
            </a:r>
            <a:endParaRPr lang="en-US" altLang="zh-CN" sz="2000" b="1" dirty="0">
              <a:latin typeface="微软雅黑 Light" panose="020B0502040204020203" pitchFamily="34" charset="-122"/>
              <a:ea typeface="微软雅黑 Light" panose="020B0502040204020203" pitchFamily="34" charset="-122"/>
            </a:endParaRPr>
          </a:p>
        </p:txBody>
      </p:sp>
      <p:sp>
        <p:nvSpPr>
          <p:cNvPr id="89" name="quote_36595">
            <a:extLst>
              <a:ext uri="{FF2B5EF4-FFF2-40B4-BE49-F238E27FC236}">
                <a16:creationId xmlns="" xmlns:a16="http://schemas.microsoft.com/office/drawing/2014/main" id="{DC8B1245-5773-4939-96B3-3068B13661FC}"/>
              </a:ext>
            </a:extLst>
          </p:cNvPr>
          <p:cNvSpPr>
            <a:spLocks noChangeAspect="1"/>
          </p:cNvSpPr>
          <p:nvPr/>
        </p:nvSpPr>
        <p:spPr bwMode="auto">
          <a:xfrm>
            <a:off x="1117718" y="3190411"/>
            <a:ext cx="412535" cy="400110"/>
          </a:xfrm>
          <a:custGeom>
            <a:avLst/>
            <a:gdLst>
              <a:gd name="T0" fmla="*/ 108 w 314"/>
              <a:gd name="T1" fmla="*/ 0 h 305"/>
              <a:gd name="T2" fmla="*/ 144 w 314"/>
              <a:gd name="T3" fmla="*/ 2 h 305"/>
              <a:gd name="T4" fmla="*/ 144 w 314"/>
              <a:gd name="T5" fmla="*/ 63 h 305"/>
              <a:gd name="T6" fmla="*/ 70 w 314"/>
              <a:gd name="T7" fmla="*/ 132 h 305"/>
              <a:gd name="T8" fmla="*/ 70 w 314"/>
              <a:gd name="T9" fmla="*/ 159 h 305"/>
              <a:gd name="T10" fmla="*/ 122 w 314"/>
              <a:gd name="T11" fmla="*/ 159 h 305"/>
              <a:gd name="T12" fmla="*/ 122 w 314"/>
              <a:gd name="T13" fmla="*/ 305 h 305"/>
              <a:gd name="T14" fmla="*/ 0 w 314"/>
              <a:gd name="T15" fmla="*/ 305 h 305"/>
              <a:gd name="T16" fmla="*/ 0 w 314"/>
              <a:gd name="T17" fmla="*/ 148 h 305"/>
              <a:gd name="T18" fmla="*/ 108 w 314"/>
              <a:gd name="T19" fmla="*/ 0 h 305"/>
              <a:gd name="T20" fmla="*/ 314 w 314"/>
              <a:gd name="T21" fmla="*/ 63 h 305"/>
              <a:gd name="T22" fmla="*/ 314 w 314"/>
              <a:gd name="T23" fmla="*/ 2 h 305"/>
              <a:gd name="T24" fmla="*/ 283 w 314"/>
              <a:gd name="T25" fmla="*/ 0 h 305"/>
              <a:gd name="T26" fmla="*/ 176 w 314"/>
              <a:gd name="T27" fmla="*/ 148 h 305"/>
              <a:gd name="T28" fmla="*/ 176 w 314"/>
              <a:gd name="T29" fmla="*/ 305 h 305"/>
              <a:gd name="T30" fmla="*/ 298 w 314"/>
              <a:gd name="T31" fmla="*/ 305 h 305"/>
              <a:gd name="T32" fmla="*/ 298 w 314"/>
              <a:gd name="T33" fmla="*/ 160 h 305"/>
              <a:gd name="T34" fmla="*/ 246 w 314"/>
              <a:gd name="T35" fmla="*/ 160 h 305"/>
              <a:gd name="T36" fmla="*/ 246 w 314"/>
              <a:gd name="T37" fmla="*/ 132 h 305"/>
              <a:gd name="T38" fmla="*/ 314 w 314"/>
              <a:gd name="T39" fmla="*/ 63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4" h="305">
                <a:moveTo>
                  <a:pt x="108" y="0"/>
                </a:moveTo>
                <a:cubicBezTo>
                  <a:pt x="116" y="0"/>
                  <a:pt x="128" y="1"/>
                  <a:pt x="144" y="2"/>
                </a:cubicBezTo>
                <a:lnTo>
                  <a:pt x="144" y="63"/>
                </a:lnTo>
                <a:cubicBezTo>
                  <a:pt x="94" y="63"/>
                  <a:pt x="70" y="86"/>
                  <a:pt x="70" y="132"/>
                </a:cubicBezTo>
                <a:lnTo>
                  <a:pt x="70" y="159"/>
                </a:lnTo>
                <a:lnTo>
                  <a:pt x="122" y="159"/>
                </a:lnTo>
                <a:lnTo>
                  <a:pt x="122" y="305"/>
                </a:lnTo>
                <a:lnTo>
                  <a:pt x="0" y="305"/>
                </a:lnTo>
                <a:lnTo>
                  <a:pt x="0" y="148"/>
                </a:lnTo>
                <a:cubicBezTo>
                  <a:pt x="0" y="49"/>
                  <a:pt x="36" y="0"/>
                  <a:pt x="108" y="0"/>
                </a:cubicBezTo>
                <a:close/>
                <a:moveTo>
                  <a:pt x="314" y="63"/>
                </a:moveTo>
                <a:lnTo>
                  <a:pt x="314" y="2"/>
                </a:lnTo>
                <a:cubicBezTo>
                  <a:pt x="299" y="1"/>
                  <a:pt x="289" y="0"/>
                  <a:pt x="283" y="0"/>
                </a:cubicBezTo>
                <a:cubicBezTo>
                  <a:pt x="212" y="0"/>
                  <a:pt x="176" y="50"/>
                  <a:pt x="176" y="148"/>
                </a:cubicBezTo>
                <a:lnTo>
                  <a:pt x="176" y="305"/>
                </a:lnTo>
                <a:lnTo>
                  <a:pt x="298" y="305"/>
                </a:lnTo>
                <a:lnTo>
                  <a:pt x="298" y="160"/>
                </a:lnTo>
                <a:lnTo>
                  <a:pt x="246" y="160"/>
                </a:lnTo>
                <a:lnTo>
                  <a:pt x="246" y="132"/>
                </a:lnTo>
                <a:cubicBezTo>
                  <a:pt x="246" y="89"/>
                  <a:pt x="268" y="66"/>
                  <a:pt x="314" y="63"/>
                </a:cubicBezTo>
                <a:close/>
              </a:path>
            </a:pathLst>
          </a:custGeom>
          <a:solidFill>
            <a:srgbClr val="D0121A"/>
          </a:solidFill>
          <a:ln>
            <a:noFill/>
          </a:ln>
        </p:spPr>
      </p:sp>
      <p:sp>
        <p:nvSpPr>
          <p:cNvPr id="23" name="矩形 22">
            <a:extLst>
              <a:ext uri="{FF2B5EF4-FFF2-40B4-BE49-F238E27FC236}">
                <a16:creationId xmlns="" xmlns:a16="http://schemas.microsoft.com/office/drawing/2014/main" id="{5BD91000-A658-4B37-8B73-FD9CD70CED1D}"/>
              </a:ext>
            </a:extLst>
          </p:cNvPr>
          <p:cNvSpPr/>
          <p:nvPr/>
        </p:nvSpPr>
        <p:spPr>
          <a:xfrm>
            <a:off x="1530253" y="3359688"/>
            <a:ext cx="3416320" cy="523220"/>
          </a:xfrm>
          <a:prstGeom prst="rect">
            <a:avLst/>
          </a:prstGeom>
        </p:spPr>
        <p:txBody>
          <a:bodyPr wrap="none">
            <a:spAutoFit/>
          </a:bodyPr>
          <a:lstStyle/>
          <a:p>
            <a:pPr lvl="0"/>
            <a:r>
              <a:rPr lang="zh-CN" altLang="en-US" sz="2800" b="1" dirty="0">
                <a:solidFill>
                  <a:srgbClr val="D0121A"/>
                </a:solidFill>
                <a:latin typeface="微软雅黑 Light" panose="020B0502040204020203" pitchFamily="34" charset="-122"/>
                <a:ea typeface="微软雅黑 Light" panose="020B0502040204020203" pitchFamily="34" charset="-122"/>
              </a:rPr>
              <a:t>兵强于心而不强于力</a:t>
            </a:r>
          </a:p>
        </p:txBody>
      </p:sp>
      <p:sp>
        <p:nvSpPr>
          <p:cNvPr id="90" name="quote_36595">
            <a:extLst>
              <a:ext uri="{FF2B5EF4-FFF2-40B4-BE49-F238E27FC236}">
                <a16:creationId xmlns="" xmlns:a16="http://schemas.microsoft.com/office/drawing/2014/main" id="{C9E0576C-52EB-41DC-BF90-BFA1C74B353D}"/>
              </a:ext>
            </a:extLst>
          </p:cNvPr>
          <p:cNvSpPr>
            <a:spLocks noChangeAspect="1"/>
          </p:cNvSpPr>
          <p:nvPr/>
        </p:nvSpPr>
        <p:spPr bwMode="auto">
          <a:xfrm rot="10800000">
            <a:off x="4946573" y="3221188"/>
            <a:ext cx="412535" cy="400110"/>
          </a:xfrm>
          <a:custGeom>
            <a:avLst/>
            <a:gdLst>
              <a:gd name="T0" fmla="*/ 108 w 314"/>
              <a:gd name="T1" fmla="*/ 0 h 305"/>
              <a:gd name="T2" fmla="*/ 144 w 314"/>
              <a:gd name="T3" fmla="*/ 2 h 305"/>
              <a:gd name="T4" fmla="*/ 144 w 314"/>
              <a:gd name="T5" fmla="*/ 63 h 305"/>
              <a:gd name="T6" fmla="*/ 70 w 314"/>
              <a:gd name="T7" fmla="*/ 132 h 305"/>
              <a:gd name="T8" fmla="*/ 70 w 314"/>
              <a:gd name="T9" fmla="*/ 159 h 305"/>
              <a:gd name="T10" fmla="*/ 122 w 314"/>
              <a:gd name="T11" fmla="*/ 159 h 305"/>
              <a:gd name="T12" fmla="*/ 122 w 314"/>
              <a:gd name="T13" fmla="*/ 305 h 305"/>
              <a:gd name="T14" fmla="*/ 0 w 314"/>
              <a:gd name="T15" fmla="*/ 305 h 305"/>
              <a:gd name="T16" fmla="*/ 0 w 314"/>
              <a:gd name="T17" fmla="*/ 148 h 305"/>
              <a:gd name="T18" fmla="*/ 108 w 314"/>
              <a:gd name="T19" fmla="*/ 0 h 305"/>
              <a:gd name="T20" fmla="*/ 314 w 314"/>
              <a:gd name="T21" fmla="*/ 63 h 305"/>
              <a:gd name="T22" fmla="*/ 314 w 314"/>
              <a:gd name="T23" fmla="*/ 2 h 305"/>
              <a:gd name="T24" fmla="*/ 283 w 314"/>
              <a:gd name="T25" fmla="*/ 0 h 305"/>
              <a:gd name="T26" fmla="*/ 176 w 314"/>
              <a:gd name="T27" fmla="*/ 148 h 305"/>
              <a:gd name="T28" fmla="*/ 176 w 314"/>
              <a:gd name="T29" fmla="*/ 305 h 305"/>
              <a:gd name="T30" fmla="*/ 298 w 314"/>
              <a:gd name="T31" fmla="*/ 305 h 305"/>
              <a:gd name="T32" fmla="*/ 298 w 314"/>
              <a:gd name="T33" fmla="*/ 160 h 305"/>
              <a:gd name="T34" fmla="*/ 246 w 314"/>
              <a:gd name="T35" fmla="*/ 160 h 305"/>
              <a:gd name="T36" fmla="*/ 246 w 314"/>
              <a:gd name="T37" fmla="*/ 132 h 305"/>
              <a:gd name="T38" fmla="*/ 314 w 314"/>
              <a:gd name="T39" fmla="*/ 63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4" h="305">
                <a:moveTo>
                  <a:pt x="108" y="0"/>
                </a:moveTo>
                <a:cubicBezTo>
                  <a:pt x="116" y="0"/>
                  <a:pt x="128" y="1"/>
                  <a:pt x="144" y="2"/>
                </a:cubicBezTo>
                <a:lnTo>
                  <a:pt x="144" y="63"/>
                </a:lnTo>
                <a:cubicBezTo>
                  <a:pt x="94" y="63"/>
                  <a:pt x="70" y="86"/>
                  <a:pt x="70" y="132"/>
                </a:cubicBezTo>
                <a:lnTo>
                  <a:pt x="70" y="159"/>
                </a:lnTo>
                <a:lnTo>
                  <a:pt x="122" y="159"/>
                </a:lnTo>
                <a:lnTo>
                  <a:pt x="122" y="305"/>
                </a:lnTo>
                <a:lnTo>
                  <a:pt x="0" y="305"/>
                </a:lnTo>
                <a:lnTo>
                  <a:pt x="0" y="148"/>
                </a:lnTo>
                <a:cubicBezTo>
                  <a:pt x="0" y="49"/>
                  <a:pt x="36" y="0"/>
                  <a:pt x="108" y="0"/>
                </a:cubicBezTo>
                <a:close/>
                <a:moveTo>
                  <a:pt x="314" y="63"/>
                </a:moveTo>
                <a:lnTo>
                  <a:pt x="314" y="2"/>
                </a:lnTo>
                <a:cubicBezTo>
                  <a:pt x="299" y="1"/>
                  <a:pt x="289" y="0"/>
                  <a:pt x="283" y="0"/>
                </a:cubicBezTo>
                <a:cubicBezTo>
                  <a:pt x="212" y="0"/>
                  <a:pt x="176" y="50"/>
                  <a:pt x="176" y="148"/>
                </a:cubicBezTo>
                <a:lnTo>
                  <a:pt x="176" y="305"/>
                </a:lnTo>
                <a:lnTo>
                  <a:pt x="298" y="305"/>
                </a:lnTo>
                <a:lnTo>
                  <a:pt x="298" y="160"/>
                </a:lnTo>
                <a:lnTo>
                  <a:pt x="246" y="160"/>
                </a:lnTo>
                <a:lnTo>
                  <a:pt x="246" y="132"/>
                </a:lnTo>
                <a:cubicBezTo>
                  <a:pt x="246" y="89"/>
                  <a:pt x="268" y="66"/>
                  <a:pt x="314" y="63"/>
                </a:cubicBezTo>
                <a:close/>
              </a:path>
            </a:pathLst>
          </a:custGeom>
          <a:solidFill>
            <a:srgbClr val="D0121A"/>
          </a:solidFill>
          <a:ln>
            <a:noFill/>
          </a:ln>
        </p:spPr>
      </p:sp>
      <p:sp>
        <p:nvSpPr>
          <p:cNvPr id="24" name="矩形 23">
            <a:extLst>
              <a:ext uri="{FF2B5EF4-FFF2-40B4-BE49-F238E27FC236}">
                <a16:creationId xmlns="" xmlns:a16="http://schemas.microsoft.com/office/drawing/2014/main" id="{1769F032-0899-4A1E-A871-8F0AC93169F3}"/>
              </a:ext>
            </a:extLst>
          </p:cNvPr>
          <p:cNvSpPr/>
          <p:nvPr/>
        </p:nvSpPr>
        <p:spPr>
          <a:xfrm>
            <a:off x="6076856" y="1468288"/>
            <a:ext cx="5634743" cy="735714"/>
          </a:xfrm>
          <a:prstGeom prst="rect">
            <a:avLst/>
          </a:prstGeom>
        </p:spPr>
        <p:txBody>
          <a:bodyPr wrap="square">
            <a:spAutoFit/>
          </a:bodyPr>
          <a:lstStyle/>
          <a:p>
            <a:pPr>
              <a:lnSpc>
                <a:spcPct val="120000"/>
              </a:lnSpc>
            </a:pPr>
            <a:r>
              <a:rPr lang="zh-CN" altLang="zh-CN" dirty="0"/>
              <a:t>首先我们必须先具备积极的心态。积极的心态就是把好的、正确的方面扩张开来，同时第一时间投入进去。</a:t>
            </a:r>
            <a:endParaRPr lang="en-US" altLang="zh-CN" dirty="0"/>
          </a:p>
        </p:txBody>
      </p:sp>
      <p:sp>
        <p:nvSpPr>
          <p:cNvPr id="25" name="矩形 24">
            <a:extLst>
              <a:ext uri="{FF2B5EF4-FFF2-40B4-BE49-F238E27FC236}">
                <a16:creationId xmlns="" xmlns:a16="http://schemas.microsoft.com/office/drawing/2014/main" id="{A47B6882-81B8-456E-8E91-5F5585C8095C}"/>
              </a:ext>
            </a:extLst>
          </p:cNvPr>
          <p:cNvSpPr/>
          <p:nvPr/>
        </p:nvSpPr>
        <p:spPr>
          <a:xfrm>
            <a:off x="6215509" y="2666174"/>
            <a:ext cx="5496090" cy="1068113"/>
          </a:xfrm>
          <a:prstGeom prst="rect">
            <a:avLst/>
          </a:prstGeom>
        </p:spPr>
        <p:txBody>
          <a:bodyPr wrap="square">
            <a:spAutoFit/>
          </a:bodyPr>
          <a:lstStyle/>
          <a:p>
            <a:pPr marL="342900" indent="-342900">
              <a:lnSpc>
                <a:spcPct val="120000"/>
              </a:lnSpc>
              <a:buFont typeface="Wingdings" panose="05000000000000000000" pitchFamily="2" charset="2"/>
              <a:buChar char="n"/>
            </a:pPr>
            <a:r>
              <a:rPr lang="zh-CN" altLang="zh-CN" dirty="0"/>
              <a:t>一个国家、一个企业肯定都有很多好的方面，也有很多不够好的地方，我们就需要用积极的心态去对待。</a:t>
            </a:r>
            <a:endParaRPr lang="en-US" altLang="zh-CN" dirty="0"/>
          </a:p>
        </p:txBody>
      </p:sp>
      <p:sp>
        <p:nvSpPr>
          <p:cNvPr id="26" name="矩形 25">
            <a:extLst>
              <a:ext uri="{FF2B5EF4-FFF2-40B4-BE49-F238E27FC236}">
                <a16:creationId xmlns="" xmlns:a16="http://schemas.microsoft.com/office/drawing/2014/main" id="{AFF0F30B-E457-43C0-8A1D-D47F99E2085E}"/>
              </a:ext>
            </a:extLst>
          </p:cNvPr>
          <p:cNvSpPr/>
          <p:nvPr/>
        </p:nvSpPr>
        <p:spPr>
          <a:xfrm>
            <a:off x="6215509" y="3882908"/>
            <a:ext cx="5496090" cy="1421928"/>
          </a:xfrm>
          <a:prstGeom prst="rect">
            <a:avLst/>
          </a:prstGeom>
        </p:spPr>
        <p:txBody>
          <a:bodyPr wrap="square">
            <a:spAutoFit/>
          </a:bodyPr>
          <a:lstStyle/>
          <a:p>
            <a:pPr marL="342900" indent="-342900">
              <a:lnSpc>
                <a:spcPct val="120000"/>
              </a:lnSpc>
              <a:buFont typeface="Wingdings" panose="05000000000000000000" pitchFamily="2" charset="2"/>
              <a:buChar char="n"/>
            </a:pPr>
            <a:r>
              <a:rPr lang="zh-CN" altLang="zh-CN" dirty="0"/>
              <a:t>如果你去关注那些阴暗、困难，那你就会因此而消沉，但如果你更加关注着这种阴暗的改变、困难的排除，你会感觉到自己的心中充满阳光和力量。</a:t>
            </a:r>
            <a:endParaRPr lang="en-US" altLang="zh-CN" dirty="0"/>
          </a:p>
        </p:txBody>
      </p:sp>
      <p:sp>
        <p:nvSpPr>
          <p:cNvPr id="27" name="矩形 26">
            <a:extLst>
              <a:ext uri="{FF2B5EF4-FFF2-40B4-BE49-F238E27FC236}">
                <a16:creationId xmlns="" xmlns:a16="http://schemas.microsoft.com/office/drawing/2014/main" id="{8795CFA6-3FE6-43D2-84CD-85278B0B335E}"/>
              </a:ext>
            </a:extLst>
          </p:cNvPr>
          <p:cNvSpPr/>
          <p:nvPr/>
        </p:nvSpPr>
        <p:spPr>
          <a:xfrm>
            <a:off x="6215509" y="5348941"/>
            <a:ext cx="5496090" cy="757130"/>
          </a:xfrm>
          <a:prstGeom prst="rect">
            <a:avLst/>
          </a:prstGeom>
        </p:spPr>
        <p:txBody>
          <a:bodyPr wrap="square">
            <a:spAutoFit/>
          </a:bodyPr>
          <a:lstStyle/>
          <a:p>
            <a:pPr marL="342900" indent="-342900">
              <a:lnSpc>
                <a:spcPct val="120000"/>
              </a:lnSpc>
              <a:buFont typeface="Wingdings" panose="05000000000000000000" pitchFamily="2" charset="2"/>
              <a:buChar char="n"/>
            </a:pPr>
            <a:r>
              <a:rPr lang="zh-CN" altLang="zh-CN" dirty="0"/>
              <a:t>同时，积极的心态不但使自己充满奋斗的阳光，也会给你身边的人带来阳光</a:t>
            </a:r>
            <a:endParaRPr lang="zh-CN" altLang="en-US" dirty="0"/>
          </a:p>
        </p:txBody>
      </p:sp>
      <p:pic>
        <p:nvPicPr>
          <p:cNvPr id="29" name="图片 28">
            <a:extLst>
              <a:ext uri="{FF2B5EF4-FFF2-40B4-BE49-F238E27FC236}">
                <a16:creationId xmlns="" xmlns:a16="http://schemas.microsoft.com/office/drawing/2014/main" id="{8688FBC0-FE2E-4E54-B2CE-06727A766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0172" y="4262855"/>
            <a:ext cx="3768520" cy="1790192"/>
          </a:xfrm>
          <a:prstGeom prst="rect">
            <a:avLst/>
          </a:prstGeom>
        </p:spPr>
      </p:pic>
      <p:sp>
        <p:nvSpPr>
          <p:cNvPr id="30" name="矩形 29">
            <a:extLst>
              <a:ext uri="{FF2B5EF4-FFF2-40B4-BE49-F238E27FC236}">
                <a16:creationId xmlns="" xmlns:a16="http://schemas.microsoft.com/office/drawing/2014/main" id="{A9AAAD1B-C826-42DB-9893-7A4E0AE512BC}"/>
              </a:ext>
            </a:extLst>
          </p:cNvPr>
          <p:cNvSpPr/>
          <p:nvPr/>
        </p:nvSpPr>
        <p:spPr>
          <a:xfrm>
            <a:off x="2285267" y="5727506"/>
            <a:ext cx="3073841" cy="878369"/>
          </a:xfrm>
          <a:prstGeom prst="rect">
            <a:avLst/>
          </a:prstGeom>
          <a:solidFill>
            <a:srgbClr val="FF0000">
              <a:alpha val="6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 xmlns:a16="http://schemas.microsoft.com/office/drawing/2014/main" id="{9303F480-2A3B-4363-B1C5-9073BA7D53C6}"/>
              </a:ext>
            </a:extLst>
          </p:cNvPr>
          <p:cNvSpPr txBox="1"/>
          <p:nvPr/>
        </p:nvSpPr>
        <p:spPr>
          <a:xfrm>
            <a:off x="3567567" y="5727506"/>
            <a:ext cx="2758012" cy="830997"/>
          </a:xfrm>
          <a:prstGeom prst="rect">
            <a:avLst/>
          </a:prstGeom>
          <a:noFill/>
        </p:spPr>
        <p:txBody>
          <a:bodyPr wrap="square" rtlCol="0">
            <a:spAutoFit/>
          </a:bodyPr>
          <a:lstStyle/>
          <a:p>
            <a:r>
              <a:rPr lang="zh-CN" altLang="en-US" sz="4800" dirty="0">
                <a:solidFill>
                  <a:schemeClr val="bg1"/>
                </a:solidFill>
              </a:rPr>
              <a:t>积极</a:t>
            </a:r>
          </a:p>
        </p:txBody>
      </p:sp>
    </p:spTree>
    <p:extLst>
      <p:ext uri="{BB962C8B-B14F-4D97-AF65-F5344CB8AC3E}">
        <p14:creationId xmlns:p14="http://schemas.microsoft.com/office/powerpoint/2010/main" val="11036582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95C62ABC-BF1F-4D05-8DCC-C8AE6C56D23F}"/>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7E794093-EC06-41E6-BE74-574504D15760}"/>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CBEAD2BF-9561-443B-A63B-FD634836BA8A}"/>
              </a:ext>
            </a:extLst>
          </p:cNvPr>
          <p:cNvSpPr/>
          <p:nvPr/>
        </p:nvSpPr>
        <p:spPr>
          <a:xfrm>
            <a:off x="1377807" y="252125"/>
            <a:ext cx="1814920" cy="461665"/>
          </a:xfrm>
          <a:prstGeom prst="rect">
            <a:avLst/>
          </a:prstGeom>
        </p:spPr>
        <p:txBody>
          <a:bodyPr wrap="none">
            <a:spAutoFit/>
          </a:bodyPr>
          <a:lstStyle/>
          <a:p>
            <a:pPr algn="ctr">
              <a:spcBef>
                <a:spcPct val="0"/>
              </a:spcBef>
            </a:pPr>
            <a:r>
              <a:rPr lang="zh-CN" altLang="en-US" sz="2400" dirty="0">
                <a:solidFill>
                  <a:schemeClr val="bg1"/>
                </a:solidFill>
                <a:latin typeface="微软雅黑 Light" panose="020B0502040204020203" pitchFamily="34" charset="-122"/>
                <a:ea typeface="微软雅黑 Light" panose="020B0502040204020203" pitchFamily="34" charset="-122"/>
              </a:rPr>
              <a:t>主动的心态 </a:t>
            </a:r>
          </a:p>
        </p:txBody>
      </p:sp>
      <p:sp>
        <p:nvSpPr>
          <p:cNvPr id="5" name="文本框 4">
            <a:extLst>
              <a:ext uri="{FF2B5EF4-FFF2-40B4-BE49-F238E27FC236}">
                <a16:creationId xmlns="" xmlns:a16="http://schemas.microsoft.com/office/drawing/2014/main" id="{5A44DE3F-8702-498E-B0D1-00D28C5A48BE}"/>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6" name="矩形 5">
            <a:extLst>
              <a:ext uri="{FF2B5EF4-FFF2-40B4-BE49-F238E27FC236}">
                <a16:creationId xmlns="" xmlns:a16="http://schemas.microsoft.com/office/drawing/2014/main" id="{B08C576F-71E7-4965-9B58-240872F4C5ED}"/>
              </a:ext>
            </a:extLst>
          </p:cNvPr>
          <p:cNvSpPr/>
          <p:nvPr/>
        </p:nvSpPr>
        <p:spPr>
          <a:xfrm>
            <a:off x="1185857" y="1483230"/>
            <a:ext cx="2629246" cy="400110"/>
          </a:xfrm>
          <a:prstGeom prst="rect">
            <a:avLst/>
          </a:prstGeom>
        </p:spPr>
        <p:txBody>
          <a:bodyPr wrap="none">
            <a:spAutoFit/>
          </a:bodyPr>
          <a:lstStyle/>
          <a:p>
            <a:pPr algn="ctr">
              <a:spcBef>
                <a:spcPct val="0"/>
              </a:spcBef>
            </a:pPr>
            <a:r>
              <a:rPr lang="zh-CN" altLang="en-US" sz="2000" dirty="0">
                <a:latin typeface="微软雅黑 Light" panose="020B0502040204020203" pitchFamily="34" charset="-122"/>
                <a:ea typeface="微软雅黑 Light" panose="020B0502040204020203" pitchFamily="34" charset="-122"/>
              </a:rPr>
              <a:t>第二心态:主动的心态 </a:t>
            </a:r>
          </a:p>
        </p:txBody>
      </p:sp>
      <p:sp>
        <p:nvSpPr>
          <p:cNvPr id="7" name="不完整圆 6">
            <a:extLst>
              <a:ext uri="{FF2B5EF4-FFF2-40B4-BE49-F238E27FC236}">
                <a16:creationId xmlns="" xmlns:a16="http://schemas.microsoft.com/office/drawing/2014/main" id="{F4677988-EB18-40C1-A4B4-05624F5A2122}"/>
              </a:ext>
            </a:extLst>
          </p:cNvPr>
          <p:cNvSpPr/>
          <p:nvPr/>
        </p:nvSpPr>
        <p:spPr>
          <a:xfrm>
            <a:off x="735691" y="1433174"/>
            <a:ext cx="450166" cy="450166"/>
          </a:xfrm>
          <a:prstGeom prst="pie">
            <a:avLst>
              <a:gd name="adj1" fmla="val 21270460"/>
              <a:gd name="adj2" fmla="val 16200000"/>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8" name="矩形 7">
            <a:extLst>
              <a:ext uri="{FF2B5EF4-FFF2-40B4-BE49-F238E27FC236}">
                <a16:creationId xmlns="" xmlns:a16="http://schemas.microsoft.com/office/drawing/2014/main" id="{1E4366DD-8CBA-479C-A56F-F3387C96C583}"/>
              </a:ext>
            </a:extLst>
          </p:cNvPr>
          <p:cNvSpPr/>
          <p:nvPr/>
        </p:nvSpPr>
        <p:spPr>
          <a:xfrm>
            <a:off x="6738238" y="1509909"/>
            <a:ext cx="5299467" cy="3046988"/>
          </a:xfrm>
          <a:prstGeom prst="rect">
            <a:avLst/>
          </a:prstGeom>
        </p:spPr>
        <p:txBody>
          <a:bodyPr wrap="square">
            <a:spAutoFit/>
          </a:bodyPr>
          <a:lstStyle/>
          <a:p>
            <a:pPr>
              <a:lnSpc>
                <a:spcPct val="120000"/>
              </a:lnSpc>
            </a:pPr>
            <a:r>
              <a:rPr lang="zh-CN" altLang="en-US" sz="2000" dirty="0">
                <a:latin typeface="微软雅黑 Light" panose="020B0502040204020203" pitchFamily="34" charset="-122"/>
                <a:ea typeface="微软雅黑 Light" panose="020B0502040204020203" pitchFamily="34" charset="-122"/>
              </a:rPr>
              <a:t>    日本著名保险推销大王原一平总结出亲切的笑容的</a:t>
            </a:r>
            <a:r>
              <a:rPr lang="zh-CN" altLang="en-US" sz="2000" dirty="0">
                <a:latin typeface="微软雅黑 Light" panose="020B0502040204020203" pitchFamily="34" charset="-122"/>
                <a:ea typeface="微软雅黑 Light" panose="020B0502040204020203" pitchFamily="34" charset="-122"/>
                <a:cs typeface="Times New Roman" panose="02020603050405020304" pitchFamily="18" charset="0"/>
              </a:rPr>
              <a:t>10</a:t>
            </a:r>
            <a:r>
              <a:rPr lang="zh-CN" altLang="en-US" sz="2000" dirty="0">
                <a:latin typeface="微软雅黑 Light" panose="020B0502040204020203" pitchFamily="34" charset="-122"/>
                <a:ea typeface="微软雅黑 Light" panose="020B0502040204020203" pitchFamily="34" charset="-122"/>
              </a:rPr>
              <a:t>大好处，他认为：笑容是传达爱意给对方的捷径；它具有传染性，可以轻易去除两人之间隔阂，让彼此打开心扉，从而建立信赖感，成为心灵之友；笑容还可以除去悲伤和不安，打破僵局，会消除自卑感，增进活力，亲和力就是销售的敲门砖.所以我们应该主动去笑去营造和谐的销售环境。</a:t>
            </a:r>
          </a:p>
        </p:txBody>
      </p:sp>
      <p:sp>
        <p:nvSpPr>
          <p:cNvPr id="9" name="矩形 8">
            <a:extLst>
              <a:ext uri="{FF2B5EF4-FFF2-40B4-BE49-F238E27FC236}">
                <a16:creationId xmlns="" xmlns:a16="http://schemas.microsoft.com/office/drawing/2014/main" id="{F59B0EEB-1ADE-44D5-8107-CC0FB11F2A58}"/>
              </a:ext>
            </a:extLst>
          </p:cNvPr>
          <p:cNvSpPr/>
          <p:nvPr/>
        </p:nvSpPr>
        <p:spPr>
          <a:xfrm>
            <a:off x="221175" y="3574492"/>
            <a:ext cx="6096000" cy="757130"/>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主动是为了给自己增加机会，增加锻炼自己的机会，增加实现自己价值的机会。</a:t>
            </a:r>
          </a:p>
        </p:txBody>
      </p:sp>
      <p:sp>
        <p:nvSpPr>
          <p:cNvPr id="10" name="矩形 9">
            <a:extLst>
              <a:ext uri="{FF2B5EF4-FFF2-40B4-BE49-F238E27FC236}">
                <a16:creationId xmlns="" xmlns:a16="http://schemas.microsoft.com/office/drawing/2014/main" id="{2BCC514B-6F70-47E5-B7A5-6BFBAE04D94A}"/>
              </a:ext>
            </a:extLst>
          </p:cNvPr>
          <p:cNvSpPr/>
          <p:nvPr/>
        </p:nvSpPr>
        <p:spPr>
          <a:xfrm>
            <a:off x="362144" y="2355553"/>
            <a:ext cx="2031325" cy="461665"/>
          </a:xfrm>
          <a:prstGeom prst="rect">
            <a:avLst/>
          </a:prstGeom>
          <a:solidFill>
            <a:srgbClr val="FF0000"/>
          </a:solidFill>
        </p:spPr>
        <p:txBody>
          <a:bodyPr wrap="none">
            <a:spAutoFit/>
          </a:bodyPr>
          <a:lstStyle/>
          <a:p>
            <a:r>
              <a:rPr lang="zh-CN" altLang="zh-CN" sz="2400" dirty="0">
                <a:solidFill>
                  <a:schemeClr val="bg1"/>
                </a:solidFill>
                <a:latin typeface="微软雅黑 Light" panose="020B0502040204020203" pitchFamily="34" charset="-122"/>
                <a:ea typeface="微软雅黑 Light" panose="020B0502040204020203" pitchFamily="34" charset="-122"/>
              </a:rPr>
              <a:t>主动是什么？</a:t>
            </a:r>
            <a:endParaRPr lang="zh-CN" altLang="en-US" sz="2400" dirty="0">
              <a:solidFill>
                <a:schemeClr val="bg1"/>
              </a:solidFill>
            </a:endParaRPr>
          </a:p>
        </p:txBody>
      </p:sp>
      <p:sp>
        <p:nvSpPr>
          <p:cNvPr id="11" name="矩形 10">
            <a:extLst>
              <a:ext uri="{FF2B5EF4-FFF2-40B4-BE49-F238E27FC236}">
                <a16:creationId xmlns="" xmlns:a16="http://schemas.microsoft.com/office/drawing/2014/main" id="{9E4C1B12-5AF4-4327-ABFE-F44E8CB7A7D4}"/>
              </a:ext>
            </a:extLst>
          </p:cNvPr>
          <p:cNvSpPr/>
          <p:nvPr/>
        </p:nvSpPr>
        <p:spPr>
          <a:xfrm>
            <a:off x="232484" y="4853797"/>
            <a:ext cx="6096000" cy="398379"/>
          </a:xfrm>
          <a:prstGeom prst="rect">
            <a:avLst/>
          </a:prstGeom>
        </p:spPr>
        <p:txBody>
          <a:bodyPr>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主动就是“没有人告诉你而你正做着恰当的事情”。</a:t>
            </a:r>
          </a:p>
        </p:txBody>
      </p:sp>
      <p:pic>
        <p:nvPicPr>
          <p:cNvPr id="13" name="图片 12">
            <a:extLst>
              <a:ext uri="{FF2B5EF4-FFF2-40B4-BE49-F238E27FC236}">
                <a16:creationId xmlns="" xmlns:a16="http://schemas.microsoft.com/office/drawing/2014/main" id="{6F974139-CD3B-48B4-9937-85C1C70505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0210" y="5014068"/>
            <a:ext cx="4217495" cy="1646585"/>
          </a:xfrm>
          <a:prstGeom prst="rect">
            <a:avLst/>
          </a:prstGeom>
        </p:spPr>
      </p:pic>
      <p:sp>
        <p:nvSpPr>
          <p:cNvPr id="14" name="矩形 13">
            <a:extLst>
              <a:ext uri="{FF2B5EF4-FFF2-40B4-BE49-F238E27FC236}">
                <a16:creationId xmlns="" xmlns:a16="http://schemas.microsoft.com/office/drawing/2014/main" id="{C6733187-6689-4DE8-AB9B-5BEA8BCBB620}"/>
              </a:ext>
            </a:extLst>
          </p:cNvPr>
          <p:cNvSpPr/>
          <p:nvPr/>
        </p:nvSpPr>
        <p:spPr>
          <a:xfrm>
            <a:off x="7012011" y="4737779"/>
            <a:ext cx="3073841" cy="878369"/>
          </a:xfrm>
          <a:prstGeom prst="rect">
            <a:avLst/>
          </a:prstGeom>
          <a:solidFill>
            <a:srgbClr val="FF0000">
              <a:alpha val="6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71FC3C6A-06D3-4B1B-89E7-1E017AE9AA85}"/>
              </a:ext>
            </a:extLst>
          </p:cNvPr>
          <p:cNvSpPr txBox="1"/>
          <p:nvPr/>
        </p:nvSpPr>
        <p:spPr>
          <a:xfrm>
            <a:off x="7285638" y="4853797"/>
            <a:ext cx="3938954" cy="646331"/>
          </a:xfrm>
          <a:prstGeom prst="rect">
            <a:avLst/>
          </a:prstGeom>
          <a:noFill/>
        </p:spPr>
        <p:txBody>
          <a:bodyPr wrap="square" rtlCol="0">
            <a:spAutoFit/>
          </a:bodyPr>
          <a:lstStyle/>
          <a:p>
            <a:r>
              <a:rPr lang="zh-CN" altLang="en-US" sz="3600" dirty="0">
                <a:solidFill>
                  <a:schemeClr val="bg1"/>
                </a:solidFill>
                <a:latin typeface="微软雅黑 Light" panose="020B0502040204020203" pitchFamily="34" charset="-122"/>
                <a:ea typeface="微软雅黑 Light" panose="020B0502040204020203" pitchFamily="34" charset="-122"/>
              </a:rPr>
              <a:t>一则小故事</a:t>
            </a:r>
          </a:p>
        </p:txBody>
      </p:sp>
    </p:spTree>
    <p:extLst>
      <p:ext uri="{BB962C8B-B14F-4D97-AF65-F5344CB8AC3E}">
        <p14:creationId xmlns:p14="http://schemas.microsoft.com/office/powerpoint/2010/main" val="17472011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95C62ABC-BF1F-4D05-8DCC-C8AE6C56D23F}"/>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7E794093-EC06-41E6-BE74-574504D15760}"/>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CBEAD2BF-9561-443B-A63B-FD634836BA8A}"/>
              </a:ext>
            </a:extLst>
          </p:cNvPr>
          <p:cNvSpPr/>
          <p:nvPr/>
        </p:nvSpPr>
        <p:spPr>
          <a:xfrm>
            <a:off x="1377807" y="252125"/>
            <a:ext cx="1814920" cy="461665"/>
          </a:xfrm>
          <a:prstGeom prst="rect">
            <a:avLst/>
          </a:prstGeom>
        </p:spPr>
        <p:txBody>
          <a:bodyPr wrap="none">
            <a:spAutoFit/>
          </a:bodyPr>
          <a:lstStyle/>
          <a:p>
            <a:pPr algn="ctr">
              <a:spcBef>
                <a:spcPct val="0"/>
              </a:spcBef>
            </a:pPr>
            <a:r>
              <a:rPr lang="zh-CN" altLang="en-US" sz="2400" dirty="0">
                <a:solidFill>
                  <a:schemeClr val="bg1"/>
                </a:solidFill>
                <a:latin typeface="微软雅黑 Light" panose="020B0502040204020203" pitchFamily="34" charset="-122"/>
                <a:ea typeface="微软雅黑 Light" panose="020B0502040204020203" pitchFamily="34" charset="-122"/>
              </a:rPr>
              <a:t>空杯的心态 </a:t>
            </a:r>
          </a:p>
        </p:txBody>
      </p:sp>
      <p:sp>
        <p:nvSpPr>
          <p:cNvPr id="5" name="文本框 4">
            <a:extLst>
              <a:ext uri="{FF2B5EF4-FFF2-40B4-BE49-F238E27FC236}">
                <a16:creationId xmlns="" xmlns:a16="http://schemas.microsoft.com/office/drawing/2014/main" id="{5A44DE3F-8702-498E-B0D1-00D28C5A48BE}"/>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6" name="矩形 5">
            <a:extLst>
              <a:ext uri="{FF2B5EF4-FFF2-40B4-BE49-F238E27FC236}">
                <a16:creationId xmlns="" xmlns:a16="http://schemas.microsoft.com/office/drawing/2014/main" id="{52D516DF-E8FC-4738-8BD3-35D26972DD58}"/>
              </a:ext>
            </a:extLst>
          </p:cNvPr>
          <p:cNvSpPr/>
          <p:nvPr/>
        </p:nvSpPr>
        <p:spPr>
          <a:xfrm>
            <a:off x="1311199" y="1358861"/>
            <a:ext cx="2629246" cy="400110"/>
          </a:xfrm>
          <a:prstGeom prst="rect">
            <a:avLst/>
          </a:prstGeom>
        </p:spPr>
        <p:txBody>
          <a:bodyPr wrap="none">
            <a:spAutoFit/>
          </a:bodyPr>
          <a:lstStyle/>
          <a:p>
            <a:pPr algn="ctr">
              <a:spcBef>
                <a:spcPct val="0"/>
              </a:spcBef>
            </a:pPr>
            <a:r>
              <a:rPr lang="zh-CN" altLang="en-US" sz="2000" dirty="0">
                <a:latin typeface="微软雅黑 Light" panose="020B0502040204020203" pitchFamily="34" charset="-122"/>
                <a:ea typeface="微软雅黑 Light" panose="020B0502040204020203" pitchFamily="34" charset="-122"/>
              </a:rPr>
              <a:t>第三心态:空杯的心态 </a:t>
            </a:r>
          </a:p>
        </p:txBody>
      </p:sp>
      <p:sp>
        <p:nvSpPr>
          <p:cNvPr id="7" name="不完整圆 6">
            <a:extLst>
              <a:ext uri="{FF2B5EF4-FFF2-40B4-BE49-F238E27FC236}">
                <a16:creationId xmlns="" xmlns:a16="http://schemas.microsoft.com/office/drawing/2014/main" id="{5678C945-24AE-44A0-8632-1994371B15B9}"/>
              </a:ext>
            </a:extLst>
          </p:cNvPr>
          <p:cNvSpPr/>
          <p:nvPr/>
        </p:nvSpPr>
        <p:spPr>
          <a:xfrm>
            <a:off x="861033" y="1308805"/>
            <a:ext cx="450166" cy="450166"/>
          </a:xfrm>
          <a:prstGeom prst="pie">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8" name="矩形 7">
            <a:extLst>
              <a:ext uri="{FF2B5EF4-FFF2-40B4-BE49-F238E27FC236}">
                <a16:creationId xmlns="" xmlns:a16="http://schemas.microsoft.com/office/drawing/2014/main" id="{9F8E1702-39F5-4E4F-8C93-362AE9937BDA}"/>
              </a:ext>
            </a:extLst>
          </p:cNvPr>
          <p:cNvSpPr/>
          <p:nvPr/>
        </p:nvSpPr>
        <p:spPr>
          <a:xfrm>
            <a:off x="6311824" y="3388123"/>
            <a:ext cx="5444254" cy="757130"/>
          </a:xfrm>
          <a:prstGeom prst="rect">
            <a:avLst/>
          </a:prstGeom>
        </p:spPr>
        <p:txBody>
          <a:bodyPr wrap="square">
            <a:spAutoFit/>
          </a:bodyPr>
          <a:lstStyle/>
          <a:p>
            <a:pPr marL="285750" indent="-285750">
              <a:lnSpc>
                <a:spcPct val="120000"/>
              </a:lnSpc>
              <a:buSzPct val="60000"/>
              <a:buFont typeface="Wingdings" panose="05000000000000000000" pitchFamily="2" charset="2"/>
              <a:buChar char="n"/>
            </a:pPr>
            <a:r>
              <a:rPr lang="zh-CN" altLang="en-US" dirty="0">
                <a:latin typeface="微软雅黑 Light" panose="020B0502040204020203" pitchFamily="34" charset="-122"/>
                <a:ea typeface="微软雅黑 Light" panose="020B0502040204020203" pitchFamily="34" charset="-122"/>
              </a:rPr>
              <a:t>你需要用空杯的心态重新去整理自己的智慧，去吸收现在的、别人正确的、优秀的东西。</a:t>
            </a:r>
          </a:p>
        </p:txBody>
      </p:sp>
      <p:sp>
        <p:nvSpPr>
          <p:cNvPr id="9" name="矩形 8">
            <a:extLst>
              <a:ext uri="{FF2B5EF4-FFF2-40B4-BE49-F238E27FC236}">
                <a16:creationId xmlns="" xmlns:a16="http://schemas.microsoft.com/office/drawing/2014/main" id="{74398367-B90F-4AAB-AC82-2F5F217A297C}"/>
              </a:ext>
            </a:extLst>
          </p:cNvPr>
          <p:cNvSpPr/>
          <p:nvPr/>
        </p:nvSpPr>
        <p:spPr>
          <a:xfrm>
            <a:off x="604164" y="2208965"/>
            <a:ext cx="4620620" cy="1089529"/>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在我们的团队中，有的新人刚来的时候之前就已经做过销售或是在其他公司做过类似工作的，技术和经验都很不错</a:t>
            </a:r>
          </a:p>
        </p:txBody>
      </p:sp>
      <p:sp>
        <p:nvSpPr>
          <p:cNvPr id="10" name="矩形 9">
            <a:extLst>
              <a:ext uri="{FF2B5EF4-FFF2-40B4-BE49-F238E27FC236}">
                <a16:creationId xmlns="" xmlns:a16="http://schemas.microsoft.com/office/drawing/2014/main" id="{389F63B7-2C02-46F7-BE58-66286BF43D5C}"/>
              </a:ext>
            </a:extLst>
          </p:cNvPr>
          <p:cNvSpPr/>
          <p:nvPr/>
        </p:nvSpPr>
        <p:spPr>
          <a:xfrm>
            <a:off x="604164" y="3797524"/>
            <a:ext cx="4620620" cy="757130"/>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我想问一下，主管们会不会去把自己当成一个新人一样去向新来的员工请教。</a:t>
            </a:r>
          </a:p>
        </p:txBody>
      </p:sp>
      <p:sp>
        <p:nvSpPr>
          <p:cNvPr id="11" name="矩形 10">
            <a:extLst>
              <a:ext uri="{FF2B5EF4-FFF2-40B4-BE49-F238E27FC236}">
                <a16:creationId xmlns="" xmlns:a16="http://schemas.microsoft.com/office/drawing/2014/main" id="{A9448E17-2FC7-4BDF-AA8C-6B846B9AB5BA}"/>
              </a:ext>
            </a:extLst>
          </p:cNvPr>
          <p:cNvSpPr/>
          <p:nvPr/>
        </p:nvSpPr>
        <p:spPr>
          <a:xfrm>
            <a:off x="604164" y="5053684"/>
            <a:ext cx="4620620" cy="1200329"/>
          </a:xfrm>
          <a:prstGeom prst="rect">
            <a:avLst/>
          </a:prstGeom>
        </p:spPr>
        <p:txBody>
          <a:bodyPr wrap="square">
            <a:spAutoFit/>
          </a:bodyPr>
          <a:lstStyle/>
          <a:p>
            <a:pPr marL="285750" indent="-285750">
              <a:buFont typeface="Wingdings" panose="05000000000000000000" pitchFamily="2" charset="2"/>
              <a:buChar char="n"/>
            </a:pPr>
            <a:r>
              <a:rPr lang="zh-CN" altLang="en-US" dirty="0">
                <a:latin typeface="微软雅黑 Light" panose="020B0502040204020203" pitchFamily="34" charset="-122"/>
                <a:ea typeface="微软雅黑 Light" panose="020B0502040204020203" pitchFamily="34" charset="-122"/>
              </a:rPr>
              <a:t>也许你在某个行业已经满腹经纶，也许你已经具备了丰富的技能，但是你对于新的企业、新的工作、新的客户、新的同事，你仍然是你，没有任何的特别。</a:t>
            </a:r>
            <a:endParaRPr lang="zh-CN" altLang="en-US" dirty="0"/>
          </a:p>
        </p:txBody>
      </p:sp>
      <p:sp>
        <p:nvSpPr>
          <p:cNvPr id="12" name="矩形 11">
            <a:extLst>
              <a:ext uri="{FF2B5EF4-FFF2-40B4-BE49-F238E27FC236}">
                <a16:creationId xmlns="" xmlns:a16="http://schemas.microsoft.com/office/drawing/2014/main" id="{4C044BF9-F547-4BB2-B17D-7D72166D2EF8}"/>
              </a:ext>
            </a:extLst>
          </p:cNvPr>
          <p:cNvSpPr/>
          <p:nvPr/>
        </p:nvSpPr>
        <p:spPr>
          <a:xfrm>
            <a:off x="6311824" y="2226336"/>
            <a:ext cx="5444254" cy="646331"/>
          </a:xfrm>
          <a:prstGeom prst="rect">
            <a:avLst/>
          </a:prstGeom>
        </p:spPr>
        <p:txBody>
          <a:bodyPr wrap="square">
            <a:spAutoFit/>
          </a:bodyPr>
          <a:lstStyle/>
          <a:p>
            <a:pPr marL="285750" indent="-285750">
              <a:buFont typeface="Wingdings" panose="05000000000000000000" pitchFamily="2" charset="2"/>
              <a:buChar char="n"/>
            </a:pPr>
            <a:r>
              <a:rPr lang="zh-CN" altLang="en-US" dirty="0">
                <a:latin typeface="微软雅黑 Light" panose="020B0502040204020203" pitchFamily="34" charset="-122"/>
                <a:ea typeface="微软雅黑 Light" panose="020B0502040204020203" pitchFamily="34" charset="-122"/>
              </a:rPr>
              <a:t>只要他的方法他的经验是正确的、合理的，我们就必须去领悟，去感受。</a:t>
            </a:r>
            <a:endParaRPr lang="zh-CN" altLang="en-US" dirty="0"/>
          </a:p>
        </p:txBody>
      </p:sp>
      <p:sp>
        <p:nvSpPr>
          <p:cNvPr id="13" name="矩形 12">
            <a:extLst>
              <a:ext uri="{FF2B5EF4-FFF2-40B4-BE49-F238E27FC236}">
                <a16:creationId xmlns="" xmlns:a16="http://schemas.microsoft.com/office/drawing/2014/main" id="{5D278A47-A9FF-4577-872A-C10776E68F32}"/>
              </a:ext>
            </a:extLst>
          </p:cNvPr>
          <p:cNvSpPr/>
          <p:nvPr/>
        </p:nvSpPr>
        <p:spPr>
          <a:xfrm>
            <a:off x="6311824" y="4662216"/>
            <a:ext cx="5444254" cy="646331"/>
          </a:xfrm>
          <a:prstGeom prst="rect">
            <a:avLst/>
          </a:prstGeom>
        </p:spPr>
        <p:txBody>
          <a:bodyPr wrap="square">
            <a:spAutoFit/>
          </a:bodyPr>
          <a:lstStyle/>
          <a:p>
            <a:pPr marL="285750" indent="-285750">
              <a:buFont typeface="Wingdings" panose="05000000000000000000" pitchFamily="2" charset="2"/>
              <a:buChar char="n"/>
            </a:pPr>
            <a:r>
              <a:rPr lang="zh-CN" altLang="en-US" dirty="0">
                <a:latin typeface="微软雅黑 Light" panose="020B0502040204020203" pitchFamily="34" charset="-122"/>
                <a:ea typeface="微软雅黑 Light" panose="020B0502040204020203" pitchFamily="34" charset="-122"/>
              </a:rPr>
              <a:t>把自己融入到团队之中，不管自己是什么岗位，什么职位，你永远把自己永远当成新人。</a:t>
            </a:r>
            <a:endParaRPr lang="zh-CN" altLang="en-US" dirty="0"/>
          </a:p>
        </p:txBody>
      </p:sp>
      <p:sp>
        <p:nvSpPr>
          <p:cNvPr id="14" name="矩形 13">
            <a:extLst>
              <a:ext uri="{FF2B5EF4-FFF2-40B4-BE49-F238E27FC236}">
                <a16:creationId xmlns="" xmlns:a16="http://schemas.microsoft.com/office/drawing/2014/main" id="{49B5693F-3ADE-4BFE-9638-3AB230104B5D}"/>
              </a:ext>
            </a:extLst>
          </p:cNvPr>
          <p:cNvSpPr/>
          <p:nvPr/>
        </p:nvSpPr>
        <p:spPr>
          <a:xfrm>
            <a:off x="6745571" y="1276786"/>
            <a:ext cx="4585396" cy="400110"/>
          </a:xfrm>
          <a:prstGeom prst="rect">
            <a:avLst/>
          </a:prstGeom>
          <a:solidFill>
            <a:srgbClr val="FF0000"/>
          </a:solidFill>
        </p:spPr>
        <p:txBody>
          <a:bodyPr wrap="square">
            <a:spAutoFit/>
          </a:bodyPr>
          <a:lstStyle/>
          <a:p>
            <a:r>
              <a:rPr lang="zh-CN" altLang="en-US" sz="2000" dirty="0">
                <a:solidFill>
                  <a:schemeClr val="bg1"/>
                </a:solidFill>
                <a:latin typeface="微软雅黑 Light" panose="020B0502040204020203" pitchFamily="34" charset="-122"/>
                <a:ea typeface="微软雅黑 Light" panose="020B0502040204020203" pitchFamily="34" charset="-122"/>
              </a:rPr>
              <a:t>人无完人。任何人都有相对较弱的地方。</a:t>
            </a:r>
            <a:endParaRPr lang="zh-CN" altLang="en-US" sz="2000" dirty="0">
              <a:solidFill>
                <a:schemeClr val="bg1"/>
              </a:solidFill>
            </a:endParaRPr>
          </a:p>
        </p:txBody>
      </p:sp>
      <p:pic>
        <p:nvPicPr>
          <p:cNvPr id="16" name="图片 15">
            <a:extLst>
              <a:ext uri="{FF2B5EF4-FFF2-40B4-BE49-F238E27FC236}">
                <a16:creationId xmlns="" xmlns:a16="http://schemas.microsoft.com/office/drawing/2014/main" id="{5F403AED-4AF6-498D-841D-E7708FE3CFAD}"/>
              </a:ext>
            </a:extLst>
          </p:cNvPr>
          <p:cNvPicPr>
            <a:picLocks noChangeAspect="1"/>
          </p:cNvPicPr>
          <p:nvPr/>
        </p:nvPicPr>
        <p:blipFill rotWithShape="1">
          <a:blip r:embed="rId4">
            <a:extLst>
              <a:ext uri="{28A0092B-C50C-407E-A947-70E740481C1C}">
                <a14:useLocalDpi xmlns:a14="http://schemas.microsoft.com/office/drawing/2010/main" val="0"/>
              </a:ext>
            </a:extLst>
          </a:blip>
          <a:srcRect b="34152"/>
          <a:stretch/>
        </p:blipFill>
        <p:spPr>
          <a:xfrm>
            <a:off x="7926219" y="5581214"/>
            <a:ext cx="3404748" cy="998416"/>
          </a:xfrm>
          <a:prstGeom prst="rect">
            <a:avLst/>
          </a:prstGeom>
        </p:spPr>
      </p:pic>
      <p:sp>
        <p:nvSpPr>
          <p:cNvPr id="17" name="矩形 16">
            <a:extLst>
              <a:ext uri="{FF2B5EF4-FFF2-40B4-BE49-F238E27FC236}">
                <a16:creationId xmlns="" xmlns:a16="http://schemas.microsoft.com/office/drawing/2014/main" id="{73962831-578E-41CD-8BFF-C1F7D5271309}"/>
              </a:ext>
            </a:extLst>
          </p:cNvPr>
          <p:cNvSpPr/>
          <p:nvPr/>
        </p:nvSpPr>
        <p:spPr>
          <a:xfrm>
            <a:off x="6967218" y="5470458"/>
            <a:ext cx="3073841" cy="878369"/>
          </a:xfrm>
          <a:prstGeom prst="rect">
            <a:avLst/>
          </a:prstGeom>
          <a:solidFill>
            <a:srgbClr val="FF0000">
              <a:alpha val="6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 xmlns:a16="http://schemas.microsoft.com/office/drawing/2014/main" id="{C3846C22-AE6D-4DF8-8DE1-02CF4745CF06}"/>
              </a:ext>
            </a:extLst>
          </p:cNvPr>
          <p:cNvSpPr txBox="1"/>
          <p:nvPr/>
        </p:nvSpPr>
        <p:spPr>
          <a:xfrm>
            <a:off x="7289557" y="5524921"/>
            <a:ext cx="3488788" cy="769441"/>
          </a:xfrm>
          <a:prstGeom prst="rect">
            <a:avLst/>
          </a:prstGeom>
          <a:noFill/>
        </p:spPr>
        <p:txBody>
          <a:bodyPr wrap="square" rtlCol="0">
            <a:spAutoFit/>
          </a:bodyPr>
          <a:lstStyle/>
          <a:p>
            <a:r>
              <a:rPr lang="zh-CN" altLang="en-US" sz="4400" dirty="0">
                <a:solidFill>
                  <a:schemeClr val="bg1"/>
                </a:solidFill>
              </a:rPr>
              <a:t>丰富自己</a:t>
            </a:r>
          </a:p>
        </p:txBody>
      </p:sp>
    </p:spTree>
    <p:extLst>
      <p:ext uri="{BB962C8B-B14F-4D97-AF65-F5344CB8AC3E}">
        <p14:creationId xmlns:p14="http://schemas.microsoft.com/office/powerpoint/2010/main" val="116388776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95C62ABC-BF1F-4D05-8DCC-C8AE6C56D23F}"/>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7E794093-EC06-41E6-BE74-574504D15760}"/>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CBEAD2BF-9561-443B-A63B-FD634836BA8A}"/>
              </a:ext>
            </a:extLst>
          </p:cNvPr>
          <p:cNvSpPr/>
          <p:nvPr/>
        </p:nvSpPr>
        <p:spPr>
          <a:xfrm>
            <a:off x="1377807" y="252125"/>
            <a:ext cx="1814920" cy="461665"/>
          </a:xfrm>
          <a:prstGeom prst="rect">
            <a:avLst/>
          </a:prstGeom>
        </p:spPr>
        <p:txBody>
          <a:bodyPr wrap="none">
            <a:spAutoFit/>
          </a:bodyPr>
          <a:lstStyle/>
          <a:p>
            <a:pPr algn="ctr">
              <a:spcBef>
                <a:spcPct val="0"/>
              </a:spcBef>
            </a:pPr>
            <a:r>
              <a:rPr lang="zh-CN" altLang="en-US" sz="2400">
                <a:solidFill>
                  <a:schemeClr val="bg1"/>
                </a:solidFill>
                <a:latin typeface="微软雅黑 Light" panose="020B0502040204020203" pitchFamily="34" charset="-122"/>
                <a:ea typeface="微软雅黑 Light" panose="020B0502040204020203" pitchFamily="34" charset="-122"/>
              </a:rPr>
              <a:t>双赢的心态 </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sp>
        <p:nvSpPr>
          <p:cNvPr id="5" name="文本框 4">
            <a:extLst>
              <a:ext uri="{FF2B5EF4-FFF2-40B4-BE49-F238E27FC236}">
                <a16:creationId xmlns="" xmlns:a16="http://schemas.microsoft.com/office/drawing/2014/main" id="{5A44DE3F-8702-498E-B0D1-00D28C5A48BE}"/>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6" name="矩形 5">
            <a:extLst>
              <a:ext uri="{FF2B5EF4-FFF2-40B4-BE49-F238E27FC236}">
                <a16:creationId xmlns="" xmlns:a16="http://schemas.microsoft.com/office/drawing/2014/main" id="{5EDEC64F-CB1B-4326-9C2A-D3D1865821B4}"/>
              </a:ext>
            </a:extLst>
          </p:cNvPr>
          <p:cNvSpPr/>
          <p:nvPr/>
        </p:nvSpPr>
        <p:spPr>
          <a:xfrm>
            <a:off x="1190172" y="1371143"/>
            <a:ext cx="2629246" cy="400110"/>
          </a:xfrm>
          <a:prstGeom prst="rect">
            <a:avLst/>
          </a:prstGeom>
        </p:spPr>
        <p:txBody>
          <a:bodyPr wrap="none">
            <a:spAutoFit/>
          </a:bodyPr>
          <a:lstStyle/>
          <a:p>
            <a:pPr algn="ctr">
              <a:spcBef>
                <a:spcPct val="0"/>
              </a:spcBef>
            </a:pPr>
            <a:r>
              <a:rPr lang="zh-CN" altLang="en-US" sz="2000" dirty="0">
                <a:latin typeface="微软雅黑 Light" panose="020B0502040204020203" pitchFamily="34" charset="-122"/>
                <a:ea typeface="微软雅黑 Light" panose="020B0502040204020203" pitchFamily="34" charset="-122"/>
              </a:rPr>
              <a:t>第四心态:双赢的心态 </a:t>
            </a:r>
          </a:p>
        </p:txBody>
      </p:sp>
      <p:sp>
        <p:nvSpPr>
          <p:cNvPr id="7" name="不完整圆 6">
            <a:extLst>
              <a:ext uri="{FF2B5EF4-FFF2-40B4-BE49-F238E27FC236}">
                <a16:creationId xmlns="" xmlns:a16="http://schemas.microsoft.com/office/drawing/2014/main" id="{B09FBDD7-9D77-4D5F-A0E6-D7A136EB844B}"/>
              </a:ext>
            </a:extLst>
          </p:cNvPr>
          <p:cNvSpPr/>
          <p:nvPr/>
        </p:nvSpPr>
        <p:spPr>
          <a:xfrm>
            <a:off x="740006" y="1321087"/>
            <a:ext cx="450166" cy="450166"/>
          </a:xfrm>
          <a:prstGeom prst="pie">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8" name="矩形 7">
            <a:extLst>
              <a:ext uri="{FF2B5EF4-FFF2-40B4-BE49-F238E27FC236}">
                <a16:creationId xmlns="" xmlns:a16="http://schemas.microsoft.com/office/drawing/2014/main" id="{3DC521D9-92F5-4496-97A3-CE6CB3228476}"/>
              </a:ext>
            </a:extLst>
          </p:cNvPr>
          <p:cNvSpPr/>
          <p:nvPr/>
        </p:nvSpPr>
        <p:spPr>
          <a:xfrm>
            <a:off x="740006" y="4445314"/>
            <a:ext cx="5130845" cy="1754326"/>
          </a:xfrm>
          <a:prstGeom prst="rect">
            <a:avLst/>
          </a:prstGeom>
        </p:spPr>
        <p:txBody>
          <a:bodyPr wrap="square">
            <a:spAutoFit/>
          </a:bodyPr>
          <a:lstStyle/>
          <a:p>
            <a:pPr marL="285750" indent="-285750">
              <a:buFont typeface="Wingdings" panose="05000000000000000000" pitchFamily="2" charset="2"/>
              <a:buChar char="n"/>
            </a:pPr>
            <a:r>
              <a:rPr lang="zh-CN" altLang="zh-CN" dirty="0">
                <a:solidFill>
                  <a:srgbClr val="FF0000"/>
                </a:solidFill>
                <a:latin typeface="微软雅黑 Light" panose="020B0502040204020203" pitchFamily="34" charset="-122"/>
                <a:ea typeface="微软雅黑 Light" panose="020B0502040204020203" pitchFamily="34" charset="-122"/>
              </a:rPr>
              <a:t>你不能为了自身的利益去损坏企业的利益</a:t>
            </a:r>
            <a:r>
              <a:rPr lang="zh-CN" altLang="zh-CN" dirty="0">
                <a:latin typeface="微软雅黑 Light" panose="020B0502040204020203" pitchFamily="34" charset="-122"/>
                <a:ea typeface="微软雅黑 Light" panose="020B0502040204020203" pitchFamily="34" charset="-122"/>
              </a:rPr>
              <a:t>。没有大家哪有小家？企业首先是一个利润中心，企业都没有了利益，你也肯定没有利益。同样，我们也不能破坏企业与消费者之间的双赢规则，只要某一方失去了利益，必定就会放弃这样的合作。</a:t>
            </a:r>
            <a:endParaRPr lang="en-US" altLang="zh-CN" dirty="0">
              <a:latin typeface="微软雅黑 Light" panose="020B0502040204020203" pitchFamily="34" charset="-122"/>
              <a:ea typeface="微软雅黑 Light" panose="020B0502040204020203" pitchFamily="34" charset="-122"/>
            </a:endParaRPr>
          </a:p>
        </p:txBody>
      </p:sp>
      <p:sp>
        <p:nvSpPr>
          <p:cNvPr id="9" name="矩形 8">
            <a:extLst>
              <a:ext uri="{FF2B5EF4-FFF2-40B4-BE49-F238E27FC236}">
                <a16:creationId xmlns="" xmlns:a16="http://schemas.microsoft.com/office/drawing/2014/main" id="{380C61DC-C80B-44F5-93E0-551DF5C623FD}"/>
              </a:ext>
            </a:extLst>
          </p:cNvPr>
          <p:cNvSpPr/>
          <p:nvPr/>
        </p:nvSpPr>
        <p:spPr>
          <a:xfrm>
            <a:off x="740006" y="2479632"/>
            <a:ext cx="5130845" cy="1200329"/>
          </a:xfrm>
          <a:prstGeom prst="rect">
            <a:avLst/>
          </a:prstGeom>
        </p:spPr>
        <p:txBody>
          <a:bodyPr wrap="square">
            <a:spAutoFit/>
          </a:bodyPr>
          <a:lstStyle/>
          <a:p>
            <a:pPr marL="285750" indent="-285750">
              <a:buFont typeface="Wingdings" panose="05000000000000000000" pitchFamily="2" charset="2"/>
              <a:buChar char="n"/>
            </a:pPr>
            <a:r>
              <a:rPr lang="zh-CN" altLang="zh-CN" dirty="0">
                <a:solidFill>
                  <a:srgbClr val="FF0000"/>
                </a:solidFill>
                <a:latin typeface="微软雅黑 Light" panose="020B0502040204020203" pitchFamily="34" charset="-122"/>
                <a:ea typeface="微软雅黑 Light" panose="020B0502040204020203" pitchFamily="34" charset="-122"/>
              </a:rPr>
              <a:t>杀头的事情有人干，亏本的买卖没人干，这是商业规则</a:t>
            </a:r>
            <a:r>
              <a:rPr lang="zh-CN" altLang="zh-CN" dirty="0">
                <a:latin typeface="微软雅黑 Light" panose="020B0502040204020203" pitchFamily="34" charset="-122"/>
                <a:ea typeface="微软雅黑 Light" panose="020B0502040204020203" pitchFamily="34" charset="-122"/>
              </a:rPr>
              <a:t>。你必须站在双赢的心态上去处理你与企业之间的、企业与商家之间的、企业和消费者之间的关系。</a:t>
            </a:r>
            <a:endParaRPr lang="en-US" altLang="zh-CN" dirty="0">
              <a:latin typeface="微软雅黑 Light" panose="020B0502040204020203" pitchFamily="34" charset="-122"/>
              <a:ea typeface="微软雅黑 Light" panose="020B0502040204020203" pitchFamily="34" charset="-122"/>
            </a:endParaRPr>
          </a:p>
        </p:txBody>
      </p:sp>
      <p:sp>
        <p:nvSpPr>
          <p:cNvPr id="10" name="矩形 9">
            <a:extLst>
              <a:ext uri="{FF2B5EF4-FFF2-40B4-BE49-F238E27FC236}">
                <a16:creationId xmlns="" xmlns:a16="http://schemas.microsoft.com/office/drawing/2014/main" id="{9B46193B-4BA2-4821-9E36-C3AA9A497C3A}"/>
              </a:ext>
            </a:extLst>
          </p:cNvPr>
          <p:cNvSpPr/>
          <p:nvPr/>
        </p:nvSpPr>
        <p:spPr>
          <a:xfrm>
            <a:off x="6500446" y="2479632"/>
            <a:ext cx="5130845" cy="1089529"/>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solidFill>
                  <a:srgbClr val="FF0000"/>
                </a:solidFill>
                <a:latin typeface="微软雅黑 Light" panose="020B0502040204020203" pitchFamily="34" charset="-122"/>
                <a:ea typeface="微软雅黑 Light" panose="020B0502040204020203" pitchFamily="34" charset="-122"/>
              </a:rPr>
              <a:t>消费者满足自己的需求</a:t>
            </a:r>
            <a:r>
              <a:rPr lang="zh-CN" altLang="zh-CN" dirty="0">
                <a:latin typeface="微软雅黑 Light" panose="020B0502040204020203" pitchFamily="34" charset="-122"/>
                <a:ea typeface="微软雅黑 Light" panose="020B0502040204020203" pitchFamily="34" charset="-122"/>
              </a:rPr>
              <a:t>，而企业实现自己的产品价值，这同样也是一个双赢，任何一方的利益受到损坏都会付出代价。 </a:t>
            </a:r>
          </a:p>
        </p:txBody>
      </p:sp>
      <p:pic>
        <p:nvPicPr>
          <p:cNvPr id="12" name="图片 11">
            <a:extLst>
              <a:ext uri="{FF2B5EF4-FFF2-40B4-BE49-F238E27FC236}">
                <a16:creationId xmlns="" xmlns:a16="http://schemas.microsoft.com/office/drawing/2014/main" id="{32B7B9AA-3C64-4DF2-97D6-B2DCD24B0738}"/>
              </a:ext>
            </a:extLst>
          </p:cNvPr>
          <p:cNvPicPr>
            <a:picLocks noChangeAspect="1"/>
          </p:cNvPicPr>
          <p:nvPr/>
        </p:nvPicPr>
        <p:blipFill rotWithShape="1">
          <a:blip r:embed="rId4">
            <a:extLst>
              <a:ext uri="{28A0092B-C50C-407E-A947-70E740481C1C}">
                <a14:useLocalDpi xmlns:a14="http://schemas.microsoft.com/office/drawing/2010/main" val="0"/>
              </a:ext>
            </a:extLst>
          </a:blip>
          <a:srcRect b="20512"/>
          <a:stretch/>
        </p:blipFill>
        <p:spPr>
          <a:xfrm>
            <a:off x="6843759" y="4089131"/>
            <a:ext cx="4444218" cy="2355079"/>
          </a:xfrm>
          <a:prstGeom prst="rect">
            <a:avLst/>
          </a:prstGeom>
        </p:spPr>
      </p:pic>
      <p:sp>
        <p:nvSpPr>
          <p:cNvPr id="13" name="矩形 12">
            <a:extLst>
              <a:ext uri="{FF2B5EF4-FFF2-40B4-BE49-F238E27FC236}">
                <a16:creationId xmlns="" xmlns:a16="http://schemas.microsoft.com/office/drawing/2014/main" id="{B70C7490-0359-477C-B888-E2573E4CCCC1}"/>
              </a:ext>
            </a:extLst>
          </p:cNvPr>
          <p:cNvSpPr/>
          <p:nvPr/>
        </p:nvSpPr>
        <p:spPr>
          <a:xfrm>
            <a:off x="9242474" y="5727506"/>
            <a:ext cx="2640037" cy="878369"/>
          </a:xfrm>
          <a:prstGeom prst="rect">
            <a:avLst/>
          </a:prstGeom>
          <a:solidFill>
            <a:srgbClr val="FF0000">
              <a:alpha val="6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 xmlns:a16="http://schemas.microsoft.com/office/drawing/2014/main" id="{33ACA1A6-6903-4157-BE2B-757B625CDDE2}"/>
              </a:ext>
            </a:extLst>
          </p:cNvPr>
          <p:cNvSpPr txBox="1"/>
          <p:nvPr/>
        </p:nvSpPr>
        <p:spPr>
          <a:xfrm>
            <a:off x="10112291" y="5781969"/>
            <a:ext cx="1348772" cy="769441"/>
          </a:xfrm>
          <a:prstGeom prst="rect">
            <a:avLst/>
          </a:prstGeom>
          <a:noFill/>
        </p:spPr>
        <p:txBody>
          <a:bodyPr wrap="square" rtlCol="0">
            <a:spAutoFit/>
          </a:bodyPr>
          <a:lstStyle/>
          <a:p>
            <a:r>
              <a:rPr lang="zh-CN" altLang="en-US" sz="4400" dirty="0">
                <a:solidFill>
                  <a:schemeClr val="bg1"/>
                </a:solidFill>
              </a:rPr>
              <a:t>双赢</a:t>
            </a:r>
            <a:endParaRPr lang="en-US" altLang="zh-CN" sz="4400" dirty="0">
              <a:solidFill>
                <a:schemeClr val="bg1"/>
              </a:solidFill>
            </a:endParaRPr>
          </a:p>
        </p:txBody>
      </p:sp>
    </p:spTree>
    <p:extLst>
      <p:ext uri="{BB962C8B-B14F-4D97-AF65-F5344CB8AC3E}">
        <p14:creationId xmlns:p14="http://schemas.microsoft.com/office/powerpoint/2010/main" val="23436005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95C62ABC-BF1F-4D05-8DCC-C8AE6C56D23F}"/>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7E794093-EC06-41E6-BE74-574504D15760}"/>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CBEAD2BF-9561-443B-A63B-FD634836BA8A}"/>
              </a:ext>
            </a:extLst>
          </p:cNvPr>
          <p:cNvSpPr/>
          <p:nvPr/>
        </p:nvSpPr>
        <p:spPr>
          <a:xfrm>
            <a:off x="1377807" y="252125"/>
            <a:ext cx="1814920" cy="461665"/>
          </a:xfrm>
          <a:prstGeom prst="rect">
            <a:avLst/>
          </a:prstGeom>
        </p:spPr>
        <p:txBody>
          <a:bodyPr wrap="none">
            <a:spAutoFit/>
          </a:bodyPr>
          <a:lstStyle/>
          <a:p>
            <a:pPr algn="ctr">
              <a:spcBef>
                <a:spcPct val="0"/>
              </a:spcBef>
            </a:pPr>
            <a:r>
              <a:rPr lang="zh-CN" altLang="en-US" sz="2400" dirty="0">
                <a:solidFill>
                  <a:schemeClr val="bg1"/>
                </a:solidFill>
                <a:latin typeface="微软雅黑 Light" panose="020B0502040204020203" pitchFamily="34" charset="-122"/>
                <a:ea typeface="微软雅黑 Light" panose="020B0502040204020203" pitchFamily="34" charset="-122"/>
              </a:rPr>
              <a:t>自信的心态 </a:t>
            </a:r>
          </a:p>
        </p:txBody>
      </p:sp>
      <p:sp>
        <p:nvSpPr>
          <p:cNvPr id="5" name="文本框 4">
            <a:extLst>
              <a:ext uri="{FF2B5EF4-FFF2-40B4-BE49-F238E27FC236}">
                <a16:creationId xmlns="" xmlns:a16="http://schemas.microsoft.com/office/drawing/2014/main" id="{5A44DE3F-8702-498E-B0D1-00D28C5A48BE}"/>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6" name="矩形 5">
            <a:extLst>
              <a:ext uri="{FF2B5EF4-FFF2-40B4-BE49-F238E27FC236}">
                <a16:creationId xmlns="" xmlns:a16="http://schemas.microsoft.com/office/drawing/2014/main" id="{6AC88EE7-902E-4AB3-A62F-CCD72141069F}"/>
              </a:ext>
            </a:extLst>
          </p:cNvPr>
          <p:cNvSpPr/>
          <p:nvPr/>
        </p:nvSpPr>
        <p:spPr>
          <a:xfrm>
            <a:off x="1190172" y="1411106"/>
            <a:ext cx="2629246" cy="400110"/>
          </a:xfrm>
          <a:prstGeom prst="rect">
            <a:avLst/>
          </a:prstGeom>
        </p:spPr>
        <p:txBody>
          <a:bodyPr wrap="none">
            <a:spAutoFit/>
          </a:bodyPr>
          <a:lstStyle/>
          <a:p>
            <a:pPr algn="ctr">
              <a:spcBef>
                <a:spcPct val="0"/>
              </a:spcBef>
            </a:pPr>
            <a:r>
              <a:rPr lang="zh-CN" altLang="en-US" sz="2000" dirty="0">
                <a:latin typeface="微软雅黑 Light" panose="020B0502040204020203" pitchFamily="34" charset="-122"/>
                <a:ea typeface="微软雅黑 Light" panose="020B0502040204020203" pitchFamily="34" charset="-122"/>
              </a:rPr>
              <a:t>第五心态:包容的心态 </a:t>
            </a:r>
          </a:p>
        </p:txBody>
      </p:sp>
      <p:sp>
        <p:nvSpPr>
          <p:cNvPr id="7" name="不完整圆 6">
            <a:extLst>
              <a:ext uri="{FF2B5EF4-FFF2-40B4-BE49-F238E27FC236}">
                <a16:creationId xmlns="" xmlns:a16="http://schemas.microsoft.com/office/drawing/2014/main" id="{4FF426A8-E18A-4B82-AD39-2FBF0D1DED34}"/>
              </a:ext>
            </a:extLst>
          </p:cNvPr>
          <p:cNvSpPr/>
          <p:nvPr/>
        </p:nvSpPr>
        <p:spPr>
          <a:xfrm>
            <a:off x="750590" y="1361050"/>
            <a:ext cx="450166" cy="450166"/>
          </a:xfrm>
          <a:prstGeom prst="pie">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8" name="矩形 7">
            <a:extLst>
              <a:ext uri="{FF2B5EF4-FFF2-40B4-BE49-F238E27FC236}">
                <a16:creationId xmlns="" xmlns:a16="http://schemas.microsoft.com/office/drawing/2014/main" id="{3A4DE3BD-DC02-4ED3-9E99-D28851DA4252}"/>
              </a:ext>
            </a:extLst>
          </p:cNvPr>
          <p:cNvSpPr/>
          <p:nvPr/>
        </p:nvSpPr>
        <p:spPr>
          <a:xfrm>
            <a:off x="6665869" y="2041802"/>
            <a:ext cx="5223803" cy="1421928"/>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作为销售人员，你会接触到各种各样的经销商、零售店，也会接触到各种各样的消费者。这个经销商有这样的爱好，那个消费者有那样的需求。</a:t>
            </a:r>
          </a:p>
        </p:txBody>
      </p:sp>
      <p:sp>
        <p:nvSpPr>
          <p:cNvPr id="9" name="矩形 8">
            <a:extLst>
              <a:ext uri="{FF2B5EF4-FFF2-40B4-BE49-F238E27FC236}">
                <a16:creationId xmlns="" xmlns:a16="http://schemas.microsoft.com/office/drawing/2014/main" id="{6CC1B574-CF9C-47D7-AC9F-D9E8D2708A8F}"/>
              </a:ext>
            </a:extLst>
          </p:cNvPr>
          <p:cNvSpPr/>
          <p:nvPr/>
        </p:nvSpPr>
        <p:spPr>
          <a:xfrm>
            <a:off x="599697" y="2127881"/>
            <a:ext cx="5496303" cy="535531"/>
          </a:xfrm>
          <a:prstGeom prst="rect">
            <a:avLst/>
          </a:prstGeom>
          <a:solidFill>
            <a:srgbClr val="FF0000"/>
          </a:solidFill>
        </p:spPr>
        <p:txBody>
          <a:bodyPr wrap="square">
            <a:spAutoFit/>
          </a:bodyPr>
          <a:lstStyle/>
          <a:p>
            <a:pPr>
              <a:lnSpc>
                <a:spcPct val="120000"/>
              </a:lnSpc>
            </a:pPr>
            <a:r>
              <a:rPr lang="zh-CN" altLang="zh-CN" sz="2400" dirty="0">
                <a:solidFill>
                  <a:schemeClr val="bg1"/>
                </a:solidFill>
                <a:latin typeface="微软雅黑 Light" panose="020B0502040204020203" pitchFamily="34" charset="-122"/>
                <a:ea typeface="微软雅黑 Light" panose="020B0502040204020203" pitchFamily="34" charset="-122"/>
              </a:rPr>
              <a:t>包容他人的不同喜好，包容别人的挑剔</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sp>
        <p:nvSpPr>
          <p:cNvPr id="10" name="矩形 9">
            <a:extLst>
              <a:ext uri="{FF2B5EF4-FFF2-40B4-BE49-F238E27FC236}">
                <a16:creationId xmlns="" xmlns:a16="http://schemas.microsoft.com/office/drawing/2014/main" id="{6DF8E048-7162-4672-B026-FE11FF1542F2}"/>
              </a:ext>
            </a:extLst>
          </p:cNvPr>
          <p:cNvSpPr/>
          <p:nvPr/>
        </p:nvSpPr>
        <p:spPr>
          <a:xfrm>
            <a:off x="6665869" y="3832446"/>
            <a:ext cx="5223803" cy="1089529"/>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我们是为客户提供服务的，满足客户需求的，这就要求我们学会包容，包容他人的不同喜好，包容别人的挑剔。</a:t>
            </a:r>
            <a:endParaRPr lang="zh-CN" altLang="en-US" dirty="0">
              <a:latin typeface="微软雅黑 Light" panose="020B0502040204020203" pitchFamily="34" charset="-122"/>
              <a:ea typeface="微软雅黑 Light" panose="020B0502040204020203" pitchFamily="34" charset="-122"/>
            </a:endParaRPr>
          </a:p>
        </p:txBody>
      </p:sp>
      <p:sp>
        <p:nvSpPr>
          <p:cNvPr id="11" name="矩形 10">
            <a:extLst>
              <a:ext uri="{FF2B5EF4-FFF2-40B4-BE49-F238E27FC236}">
                <a16:creationId xmlns="" xmlns:a16="http://schemas.microsoft.com/office/drawing/2014/main" id="{28B59460-470A-4B4F-BA77-4755E5F20B61}"/>
              </a:ext>
            </a:extLst>
          </p:cNvPr>
          <p:cNvSpPr/>
          <p:nvPr/>
        </p:nvSpPr>
        <p:spPr>
          <a:xfrm>
            <a:off x="6665869" y="5290691"/>
            <a:ext cx="5223803" cy="757130"/>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你的同事也许与你也有不同的喜好，有不同的做事风格，你也应该去包容、去宽容他。 </a:t>
            </a:r>
            <a:endParaRPr lang="zh-CN" altLang="en-US" dirty="0">
              <a:latin typeface="微软雅黑 Light" panose="020B0502040204020203" pitchFamily="34" charset="-122"/>
              <a:ea typeface="微软雅黑 Light" panose="020B0502040204020203" pitchFamily="34" charset="-122"/>
            </a:endParaRPr>
          </a:p>
        </p:txBody>
      </p:sp>
      <p:pic>
        <p:nvPicPr>
          <p:cNvPr id="13" name="图片 12">
            <a:extLst>
              <a:ext uri="{FF2B5EF4-FFF2-40B4-BE49-F238E27FC236}">
                <a16:creationId xmlns="" xmlns:a16="http://schemas.microsoft.com/office/drawing/2014/main" id="{19DE39E0-AF49-4D8E-80C7-4398669C2D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485" y="2921982"/>
            <a:ext cx="4864725" cy="3249522"/>
          </a:xfrm>
          <a:prstGeom prst="rect">
            <a:avLst/>
          </a:prstGeom>
        </p:spPr>
      </p:pic>
      <p:sp>
        <p:nvSpPr>
          <p:cNvPr id="14" name="矩形 13">
            <a:extLst>
              <a:ext uri="{FF2B5EF4-FFF2-40B4-BE49-F238E27FC236}">
                <a16:creationId xmlns="" xmlns:a16="http://schemas.microsoft.com/office/drawing/2014/main" id="{08EB252F-679C-4D27-88DA-6AD4DE3E5882}"/>
              </a:ext>
            </a:extLst>
          </p:cNvPr>
          <p:cNvSpPr/>
          <p:nvPr/>
        </p:nvSpPr>
        <p:spPr>
          <a:xfrm>
            <a:off x="3296530" y="5780851"/>
            <a:ext cx="2640037" cy="878369"/>
          </a:xfrm>
          <a:prstGeom prst="rect">
            <a:avLst/>
          </a:prstGeom>
          <a:solidFill>
            <a:srgbClr val="FF0000">
              <a:alpha val="6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097FA80D-7A6F-41C7-94A8-52CA2F9DB831}"/>
              </a:ext>
            </a:extLst>
          </p:cNvPr>
          <p:cNvSpPr txBox="1"/>
          <p:nvPr/>
        </p:nvSpPr>
        <p:spPr>
          <a:xfrm>
            <a:off x="4166347" y="5835314"/>
            <a:ext cx="1348772" cy="769441"/>
          </a:xfrm>
          <a:prstGeom prst="rect">
            <a:avLst/>
          </a:prstGeom>
          <a:noFill/>
        </p:spPr>
        <p:txBody>
          <a:bodyPr wrap="square" rtlCol="0">
            <a:spAutoFit/>
          </a:bodyPr>
          <a:lstStyle/>
          <a:p>
            <a:r>
              <a:rPr lang="zh-CN" altLang="en-US" sz="4400" dirty="0">
                <a:solidFill>
                  <a:schemeClr val="bg1"/>
                </a:solidFill>
              </a:rPr>
              <a:t>包容</a:t>
            </a:r>
            <a:endParaRPr lang="en-US" altLang="zh-CN" sz="4400" dirty="0">
              <a:solidFill>
                <a:schemeClr val="bg1"/>
              </a:solidFill>
            </a:endParaRPr>
          </a:p>
        </p:txBody>
      </p:sp>
    </p:spTree>
    <p:extLst>
      <p:ext uri="{BB962C8B-B14F-4D97-AF65-F5344CB8AC3E}">
        <p14:creationId xmlns:p14="http://schemas.microsoft.com/office/powerpoint/2010/main" val="63667104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95C62ABC-BF1F-4D05-8DCC-C8AE6C56D23F}"/>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7E794093-EC06-41E6-BE74-574504D15760}"/>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CBEAD2BF-9561-443B-A63B-FD634836BA8A}"/>
              </a:ext>
            </a:extLst>
          </p:cNvPr>
          <p:cNvSpPr/>
          <p:nvPr/>
        </p:nvSpPr>
        <p:spPr>
          <a:xfrm>
            <a:off x="1377807" y="252125"/>
            <a:ext cx="1814920" cy="461665"/>
          </a:xfrm>
          <a:prstGeom prst="rect">
            <a:avLst/>
          </a:prstGeom>
        </p:spPr>
        <p:txBody>
          <a:bodyPr wrap="none">
            <a:spAutoFit/>
          </a:bodyPr>
          <a:lstStyle/>
          <a:p>
            <a:pPr algn="ctr">
              <a:spcBef>
                <a:spcPct val="0"/>
              </a:spcBef>
            </a:pPr>
            <a:r>
              <a:rPr lang="zh-CN" altLang="en-US" sz="2400" dirty="0">
                <a:solidFill>
                  <a:schemeClr val="bg1"/>
                </a:solidFill>
                <a:latin typeface="微软雅黑 Light" panose="020B0502040204020203" pitchFamily="34" charset="-122"/>
                <a:ea typeface="微软雅黑 Light" panose="020B0502040204020203" pitchFamily="34" charset="-122"/>
              </a:rPr>
              <a:t>自信的心态 </a:t>
            </a:r>
          </a:p>
        </p:txBody>
      </p:sp>
      <p:sp>
        <p:nvSpPr>
          <p:cNvPr id="5" name="文本框 4">
            <a:extLst>
              <a:ext uri="{FF2B5EF4-FFF2-40B4-BE49-F238E27FC236}">
                <a16:creationId xmlns="" xmlns:a16="http://schemas.microsoft.com/office/drawing/2014/main" id="{5A44DE3F-8702-498E-B0D1-00D28C5A48BE}"/>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6" name="矩形 5">
            <a:extLst>
              <a:ext uri="{FF2B5EF4-FFF2-40B4-BE49-F238E27FC236}">
                <a16:creationId xmlns="" xmlns:a16="http://schemas.microsoft.com/office/drawing/2014/main" id="{58DD50ED-E27E-4C33-BD01-1D5773475F75}"/>
              </a:ext>
            </a:extLst>
          </p:cNvPr>
          <p:cNvSpPr/>
          <p:nvPr/>
        </p:nvSpPr>
        <p:spPr>
          <a:xfrm>
            <a:off x="991758" y="1309115"/>
            <a:ext cx="2629246" cy="400110"/>
          </a:xfrm>
          <a:prstGeom prst="rect">
            <a:avLst/>
          </a:prstGeom>
        </p:spPr>
        <p:txBody>
          <a:bodyPr wrap="none">
            <a:spAutoFit/>
          </a:bodyPr>
          <a:lstStyle/>
          <a:p>
            <a:pPr algn="ctr">
              <a:spcBef>
                <a:spcPct val="0"/>
              </a:spcBef>
            </a:pPr>
            <a:r>
              <a:rPr lang="zh-CN" altLang="en-US" sz="2000" dirty="0">
                <a:latin typeface="微软雅黑 Light" panose="020B0502040204020203" pitchFamily="34" charset="-122"/>
                <a:ea typeface="微软雅黑 Light" panose="020B0502040204020203" pitchFamily="34" charset="-122"/>
              </a:rPr>
              <a:t>第六心态:自信的心态 </a:t>
            </a:r>
          </a:p>
        </p:txBody>
      </p:sp>
      <p:sp>
        <p:nvSpPr>
          <p:cNvPr id="7" name="不完整圆 6">
            <a:extLst>
              <a:ext uri="{FF2B5EF4-FFF2-40B4-BE49-F238E27FC236}">
                <a16:creationId xmlns="" xmlns:a16="http://schemas.microsoft.com/office/drawing/2014/main" id="{2DDEB38A-6696-4875-A6C3-99CFD584C632}"/>
              </a:ext>
            </a:extLst>
          </p:cNvPr>
          <p:cNvSpPr/>
          <p:nvPr/>
        </p:nvSpPr>
        <p:spPr>
          <a:xfrm>
            <a:off x="541592" y="1276643"/>
            <a:ext cx="450166" cy="450166"/>
          </a:xfrm>
          <a:prstGeom prst="pie">
            <a:avLst>
              <a:gd name="adj1" fmla="val 21270460"/>
              <a:gd name="adj2" fmla="val 16200000"/>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8" name="矩形 7">
            <a:extLst>
              <a:ext uri="{FF2B5EF4-FFF2-40B4-BE49-F238E27FC236}">
                <a16:creationId xmlns="" xmlns:a16="http://schemas.microsoft.com/office/drawing/2014/main" id="{E9BDA761-6D4E-4752-948F-9B534CB794C6}"/>
              </a:ext>
            </a:extLst>
          </p:cNvPr>
          <p:cNvSpPr/>
          <p:nvPr/>
        </p:nvSpPr>
        <p:spPr>
          <a:xfrm>
            <a:off x="519100" y="3013458"/>
            <a:ext cx="5347253" cy="1421928"/>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自信是一切行动的源动力，没有了自信就没有动力去行动。我们对自己服务的企业充满自信，对我们的产品充满自信，对自己的能力充满自信，对同事充满自信，对未来充满自信。</a:t>
            </a:r>
            <a:endParaRPr lang="en-US" altLang="zh-CN" dirty="0">
              <a:latin typeface="微软雅黑 Light" panose="020B0502040204020203" pitchFamily="34" charset="-122"/>
              <a:ea typeface="微软雅黑 Light" panose="020B0502040204020203" pitchFamily="34" charset="-122"/>
            </a:endParaRPr>
          </a:p>
        </p:txBody>
      </p:sp>
      <p:sp>
        <p:nvSpPr>
          <p:cNvPr id="9" name="矩形 8">
            <a:extLst>
              <a:ext uri="{FF2B5EF4-FFF2-40B4-BE49-F238E27FC236}">
                <a16:creationId xmlns="" xmlns:a16="http://schemas.microsoft.com/office/drawing/2014/main" id="{FBC485D4-629E-4656-8782-C8CAB5A5F914}"/>
              </a:ext>
            </a:extLst>
          </p:cNvPr>
          <p:cNvSpPr/>
          <p:nvPr/>
        </p:nvSpPr>
        <p:spPr>
          <a:xfrm>
            <a:off x="6615099" y="5219502"/>
            <a:ext cx="5347253" cy="1089529"/>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如果你充满了自信，你也就会充满了干劲，你开始感觉到这些事情是我们可以完成的，是我们应该完成的。 </a:t>
            </a:r>
          </a:p>
        </p:txBody>
      </p:sp>
      <p:sp>
        <p:nvSpPr>
          <p:cNvPr id="10" name="矩形 9">
            <a:extLst>
              <a:ext uri="{FF2B5EF4-FFF2-40B4-BE49-F238E27FC236}">
                <a16:creationId xmlns="" xmlns:a16="http://schemas.microsoft.com/office/drawing/2014/main" id="{A7415FCC-2C94-461B-8B84-7C938D2DAA02}"/>
              </a:ext>
            </a:extLst>
          </p:cNvPr>
          <p:cNvSpPr/>
          <p:nvPr/>
        </p:nvSpPr>
        <p:spPr>
          <a:xfrm>
            <a:off x="519099" y="5219502"/>
            <a:ext cx="5347253" cy="1089529"/>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很多销售人员不相信自己的能力，不相信自己的产品，所以在拜访客户的时候非常慌张犹豫不定，甚至不敢去介绍自己不敢去介绍自己的产品</a:t>
            </a:r>
            <a:endParaRPr lang="zh-CN" altLang="en-US" dirty="0">
              <a:latin typeface="微软雅黑 Light" panose="020B0502040204020203" pitchFamily="34" charset="-122"/>
              <a:ea typeface="微软雅黑 Light" panose="020B0502040204020203" pitchFamily="34" charset="-122"/>
            </a:endParaRPr>
          </a:p>
        </p:txBody>
      </p:sp>
      <p:sp>
        <p:nvSpPr>
          <p:cNvPr id="11" name="矩形 10">
            <a:extLst>
              <a:ext uri="{FF2B5EF4-FFF2-40B4-BE49-F238E27FC236}">
                <a16:creationId xmlns="" xmlns:a16="http://schemas.microsoft.com/office/drawing/2014/main" id="{3CA1D845-C82F-42EC-9D9E-121AC8E29FD3}"/>
              </a:ext>
            </a:extLst>
          </p:cNvPr>
          <p:cNvSpPr/>
          <p:nvPr/>
        </p:nvSpPr>
        <p:spPr>
          <a:xfrm>
            <a:off x="6615099" y="3013458"/>
            <a:ext cx="5347253" cy="1421928"/>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自己是将优良的产品推荐给我们的消费者去满足他们的需求，我们的一切活动都是有价值的。很多销售人员自己都不相信自己的产品，又怎么样说服别人相信自己的产品。 </a:t>
            </a:r>
          </a:p>
        </p:txBody>
      </p:sp>
      <p:pic>
        <p:nvPicPr>
          <p:cNvPr id="13" name="图片 12">
            <a:extLst>
              <a:ext uri="{FF2B5EF4-FFF2-40B4-BE49-F238E27FC236}">
                <a16:creationId xmlns="" xmlns:a16="http://schemas.microsoft.com/office/drawing/2014/main" id="{EF8C4F90-4C18-45E5-A214-511A55C413C1}"/>
              </a:ext>
            </a:extLst>
          </p:cNvPr>
          <p:cNvPicPr>
            <a:picLocks noChangeAspect="1"/>
          </p:cNvPicPr>
          <p:nvPr/>
        </p:nvPicPr>
        <p:blipFill rotWithShape="1">
          <a:blip r:embed="rId4">
            <a:extLst>
              <a:ext uri="{28A0092B-C50C-407E-A947-70E740481C1C}">
                <a14:useLocalDpi xmlns:a14="http://schemas.microsoft.com/office/drawing/2010/main" val="0"/>
              </a:ext>
            </a:extLst>
          </a:blip>
          <a:srcRect b="24053"/>
          <a:stretch/>
        </p:blipFill>
        <p:spPr>
          <a:xfrm>
            <a:off x="5081721" y="1159438"/>
            <a:ext cx="4906341" cy="1421928"/>
          </a:xfrm>
          <a:prstGeom prst="rect">
            <a:avLst/>
          </a:prstGeom>
        </p:spPr>
      </p:pic>
      <p:sp>
        <p:nvSpPr>
          <p:cNvPr id="14" name="矩形 13">
            <a:extLst>
              <a:ext uri="{FF2B5EF4-FFF2-40B4-BE49-F238E27FC236}">
                <a16:creationId xmlns="" xmlns:a16="http://schemas.microsoft.com/office/drawing/2014/main" id="{5952F492-333A-49BE-A781-CC310C2F5193}"/>
              </a:ext>
            </a:extLst>
          </p:cNvPr>
          <p:cNvSpPr/>
          <p:nvPr/>
        </p:nvSpPr>
        <p:spPr>
          <a:xfrm>
            <a:off x="3726408" y="1919043"/>
            <a:ext cx="2369592" cy="878369"/>
          </a:xfrm>
          <a:prstGeom prst="rect">
            <a:avLst/>
          </a:prstGeom>
          <a:solidFill>
            <a:srgbClr val="FF0000">
              <a:alpha val="6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1CF6D560-6FF3-4540-8FE9-17B60C9C94F8}"/>
              </a:ext>
            </a:extLst>
          </p:cNvPr>
          <p:cNvSpPr txBox="1"/>
          <p:nvPr/>
        </p:nvSpPr>
        <p:spPr>
          <a:xfrm>
            <a:off x="4325780" y="1973506"/>
            <a:ext cx="1348772" cy="769441"/>
          </a:xfrm>
          <a:prstGeom prst="rect">
            <a:avLst/>
          </a:prstGeom>
          <a:noFill/>
        </p:spPr>
        <p:txBody>
          <a:bodyPr wrap="square" rtlCol="0">
            <a:spAutoFit/>
          </a:bodyPr>
          <a:lstStyle/>
          <a:p>
            <a:r>
              <a:rPr lang="zh-CN" altLang="en-US" sz="4400" dirty="0">
                <a:solidFill>
                  <a:schemeClr val="bg1"/>
                </a:solidFill>
              </a:rPr>
              <a:t>自信</a:t>
            </a:r>
            <a:endParaRPr lang="en-US" altLang="zh-CN" sz="4400" dirty="0">
              <a:solidFill>
                <a:schemeClr val="bg1"/>
              </a:solidFill>
            </a:endParaRPr>
          </a:p>
        </p:txBody>
      </p:sp>
    </p:spTree>
    <p:extLst>
      <p:ext uri="{BB962C8B-B14F-4D97-AF65-F5344CB8AC3E}">
        <p14:creationId xmlns:p14="http://schemas.microsoft.com/office/powerpoint/2010/main" val="18870313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95C62ABC-BF1F-4D05-8DCC-C8AE6C56D23F}"/>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7E794093-EC06-41E6-BE74-574504D15760}"/>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CBEAD2BF-9561-443B-A63B-FD634836BA8A}"/>
              </a:ext>
            </a:extLst>
          </p:cNvPr>
          <p:cNvSpPr/>
          <p:nvPr/>
        </p:nvSpPr>
        <p:spPr>
          <a:xfrm>
            <a:off x="1377807" y="252125"/>
            <a:ext cx="1814920" cy="461665"/>
          </a:xfrm>
          <a:prstGeom prst="rect">
            <a:avLst/>
          </a:prstGeom>
        </p:spPr>
        <p:txBody>
          <a:bodyPr wrap="none">
            <a:spAutoFit/>
          </a:bodyPr>
          <a:lstStyle/>
          <a:p>
            <a:pPr algn="ctr">
              <a:spcBef>
                <a:spcPct val="0"/>
              </a:spcBef>
            </a:pPr>
            <a:r>
              <a:rPr lang="zh-CN" altLang="en-US" sz="2400" dirty="0">
                <a:solidFill>
                  <a:schemeClr val="bg1"/>
                </a:solidFill>
                <a:latin typeface="微软雅黑 Light" panose="020B0502040204020203" pitchFamily="34" charset="-122"/>
                <a:ea typeface="微软雅黑 Light" panose="020B0502040204020203" pitchFamily="34" charset="-122"/>
              </a:rPr>
              <a:t>给予的心态 </a:t>
            </a:r>
          </a:p>
        </p:txBody>
      </p:sp>
      <p:sp>
        <p:nvSpPr>
          <p:cNvPr id="5" name="文本框 4">
            <a:extLst>
              <a:ext uri="{FF2B5EF4-FFF2-40B4-BE49-F238E27FC236}">
                <a16:creationId xmlns="" xmlns:a16="http://schemas.microsoft.com/office/drawing/2014/main" id="{5A44DE3F-8702-498E-B0D1-00D28C5A48BE}"/>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6" name="矩形 5">
            <a:extLst>
              <a:ext uri="{FF2B5EF4-FFF2-40B4-BE49-F238E27FC236}">
                <a16:creationId xmlns="" xmlns:a16="http://schemas.microsoft.com/office/drawing/2014/main" id="{F2289B73-FF0A-4D79-8B48-BC7174669A5D}"/>
              </a:ext>
            </a:extLst>
          </p:cNvPr>
          <p:cNvSpPr/>
          <p:nvPr/>
        </p:nvSpPr>
        <p:spPr>
          <a:xfrm>
            <a:off x="1190172" y="1425173"/>
            <a:ext cx="2629246" cy="400110"/>
          </a:xfrm>
          <a:prstGeom prst="rect">
            <a:avLst/>
          </a:prstGeom>
        </p:spPr>
        <p:txBody>
          <a:bodyPr wrap="none">
            <a:spAutoFit/>
          </a:bodyPr>
          <a:lstStyle/>
          <a:p>
            <a:pPr algn="ctr">
              <a:spcBef>
                <a:spcPct val="0"/>
              </a:spcBef>
            </a:pPr>
            <a:r>
              <a:rPr lang="zh-CN" altLang="en-US" sz="2000" dirty="0">
                <a:latin typeface="微软雅黑 Light" panose="020B0502040204020203" pitchFamily="34" charset="-122"/>
                <a:ea typeface="微软雅黑 Light" panose="020B0502040204020203" pitchFamily="34" charset="-122"/>
              </a:rPr>
              <a:t>第七心态:给予的心态 </a:t>
            </a:r>
          </a:p>
        </p:txBody>
      </p:sp>
      <p:sp>
        <p:nvSpPr>
          <p:cNvPr id="7" name="不完整圆 6">
            <a:extLst>
              <a:ext uri="{FF2B5EF4-FFF2-40B4-BE49-F238E27FC236}">
                <a16:creationId xmlns="" xmlns:a16="http://schemas.microsoft.com/office/drawing/2014/main" id="{1CC6483F-CEB9-4F7C-B2B7-17810B3A8F8A}"/>
              </a:ext>
            </a:extLst>
          </p:cNvPr>
          <p:cNvSpPr/>
          <p:nvPr/>
        </p:nvSpPr>
        <p:spPr>
          <a:xfrm>
            <a:off x="541592" y="1400145"/>
            <a:ext cx="450166" cy="450166"/>
          </a:xfrm>
          <a:prstGeom prst="pie">
            <a:avLst>
              <a:gd name="adj1" fmla="val 21270460"/>
              <a:gd name="adj2" fmla="val 16200000"/>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8" name="矩形 7">
            <a:extLst>
              <a:ext uri="{FF2B5EF4-FFF2-40B4-BE49-F238E27FC236}">
                <a16:creationId xmlns="" xmlns:a16="http://schemas.microsoft.com/office/drawing/2014/main" id="{05A360E9-1418-4E39-9858-29F2174B6055}"/>
              </a:ext>
            </a:extLst>
          </p:cNvPr>
          <p:cNvSpPr/>
          <p:nvPr/>
        </p:nvSpPr>
        <p:spPr>
          <a:xfrm>
            <a:off x="919586" y="5177764"/>
            <a:ext cx="6096000" cy="757130"/>
          </a:xfrm>
          <a:prstGeom prst="rect">
            <a:avLst/>
          </a:prstGeom>
        </p:spPr>
        <p:txBody>
          <a:bodyPr>
            <a:spAutoFit/>
          </a:bodyPr>
          <a:lstStyle/>
          <a:p>
            <a:pPr marL="285750" indent="-285750" algn="just">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唯有给予是永恒的，因为给予不会受到别人的拒绝，反而会得到别人的感激。</a:t>
            </a:r>
            <a:r>
              <a:rPr lang="zh-CN" altLang="zh-CN" dirty="0">
                <a:latin typeface="微软雅黑 Light" panose="020B0502040204020203" pitchFamily="34" charset="-122"/>
                <a:ea typeface="微软雅黑 Light" panose="020B0502040204020203" pitchFamily="34" charset="-122"/>
                <a:cs typeface="Times New Roman" panose="02020603050405020304" pitchFamily="18" charset="0"/>
              </a:rPr>
              <a:t> </a:t>
            </a:r>
          </a:p>
        </p:txBody>
      </p:sp>
      <p:sp>
        <p:nvSpPr>
          <p:cNvPr id="10" name="矩形 9">
            <a:extLst>
              <a:ext uri="{FF2B5EF4-FFF2-40B4-BE49-F238E27FC236}">
                <a16:creationId xmlns="" xmlns:a16="http://schemas.microsoft.com/office/drawing/2014/main" id="{78AF660F-7FB6-4950-A7B6-0E9506D8353E}"/>
              </a:ext>
            </a:extLst>
          </p:cNvPr>
          <p:cNvSpPr/>
          <p:nvPr/>
        </p:nvSpPr>
        <p:spPr>
          <a:xfrm>
            <a:off x="919586" y="2704449"/>
            <a:ext cx="3012363" cy="424732"/>
          </a:xfrm>
          <a:prstGeom prst="rect">
            <a:avLst/>
          </a:prstGeom>
        </p:spPr>
        <p:txBody>
          <a:bodyPr wrap="non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要索取，首先学会给予。</a:t>
            </a:r>
            <a:endParaRPr lang="zh-CN" altLang="en-US" dirty="0">
              <a:latin typeface="微软雅黑 Light" panose="020B0502040204020203" pitchFamily="34" charset="-122"/>
              <a:ea typeface="微软雅黑 Light" panose="020B0502040204020203" pitchFamily="34" charset="-122"/>
            </a:endParaRPr>
          </a:p>
        </p:txBody>
      </p:sp>
      <p:sp>
        <p:nvSpPr>
          <p:cNvPr id="11" name="矩形 10">
            <a:extLst>
              <a:ext uri="{FF2B5EF4-FFF2-40B4-BE49-F238E27FC236}">
                <a16:creationId xmlns="" xmlns:a16="http://schemas.microsoft.com/office/drawing/2014/main" id="{3EB479B5-D298-4BD9-86FC-8F83016B6B55}"/>
              </a:ext>
            </a:extLst>
          </p:cNvPr>
          <p:cNvSpPr/>
          <p:nvPr/>
        </p:nvSpPr>
        <p:spPr>
          <a:xfrm>
            <a:off x="919586" y="3954283"/>
            <a:ext cx="3243196" cy="398379"/>
          </a:xfrm>
          <a:prstGeom prst="rect">
            <a:avLst/>
          </a:prstGeom>
        </p:spPr>
        <p:txBody>
          <a:bodyPr wrap="non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没有给予，你就不可能索取</a:t>
            </a:r>
            <a:endParaRPr lang="zh-CN" altLang="en-US" dirty="0">
              <a:latin typeface="微软雅黑 Light" panose="020B0502040204020203" pitchFamily="34" charset="-122"/>
              <a:ea typeface="微软雅黑 Light" panose="020B0502040204020203" pitchFamily="34" charset="-122"/>
            </a:endParaRPr>
          </a:p>
        </p:txBody>
      </p:sp>
      <p:sp>
        <p:nvSpPr>
          <p:cNvPr id="12" name="quote_36595">
            <a:extLst>
              <a:ext uri="{FF2B5EF4-FFF2-40B4-BE49-F238E27FC236}">
                <a16:creationId xmlns="" xmlns:a16="http://schemas.microsoft.com/office/drawing/2014/main" id="{C69188F3-AFA0-455F-928D-891B59190E20}"/>
              </a:ext>
            </a:extLst>
          </p:cNvPr>
          <p:cNvSpPr>
            <a:spLocks noChangeAspect="1"/>
          </p:cNvSpPr>
          <p:nvPr/>
        </p:nvSpPr>
        <p:spPr bwMode="auto">
          <a:xfrm>
            <a:off x="8108242" y="4823821"/>
            <a:ext cx="412535" cy="400110"/>
          </a:xfrm>
          <a:custGeom>
            <a:avLst/>
            <a:gdLst>
              <a:gd name="T0" fmla="*/ 108 w 314"/>
              <a:gd name="T1" fmla="*/ 0 h 305"/>
              <a:gd name="T2" fmla="*/ 144 w 314"/>
              <a:gd name="T3" fmla="*/ 2 h 305"/>
              <a:gd name="T4" fmla="*/ 144 w 314"/>
              <a:gd name="T5" fmla="*/ 63 h 305"/>
              <a:gd name="T6" fmla="*/ 70 w 314"/>
              <a:gd name="T7" fmla="*/ 132 h 305"/>
              <a:gd name="T8" fmla="*/ 70 w 314"/>
              <a:gd name="T9" fmla="*/ 159 h 305"/>
              <a:gd name="T10" fmla="*/ 122 w 314"/>
              <a:gd name="T11" fmla="*/ 159 h 305"/>
              <a:gd name="T12" fmla="*/ 122 w 314"/>
              <a:gd name="T13" fmla="*/ 305 h 305"/>
              <a:gd name="T14" fmla="*/ 0 w 314"/>
              <a:gd name="T15" fmla="*/ 305 h 305"/>
              <a:gd name="T16" fmla="*/ 0 w 314"/>
              <a:gd name="T17" fmla="*/ 148 h 305"/>
              <a:gd name="T18" fmla="*/ 108 w 314"/>
              <a:gd name="T19" fmla="*/ 0 h 305"/>
              <a:gd name="T20" fmla="*/ 314 w 314"/>
              <a:gd name="T21" fmla="*/ 63 h 305"/>
              <a:gd name="T22" fmla="*/ 314 w 314"/>
              <a:gd name="T23" fmla="*/ 2 h 305"/>
              <a:gd name="T24" fmla="*/ 283 w 314"/>
              <a:gd name="T25" fmla="*/ 0 h 305"/>
              <a:gd name="T26" fmla="*/ 176 w 314"/>
              <a:gd name="T27" fmla="*/ 148 h 305"/>
              <a:gd name="T28" fmla="*/ 176 w 314"/>
              <a:gd name="T29" fmla="*/ 305 h 305"/>
              <a:gd name="T30" fmla="*/ 298 w 314"/>
              <a:gd name="T31" fmla="*/ 305 h 305"/>
              <a:gd name="T32" fmla="*/ 298 w 314"/>
              <a:gd name="T33" fmla="*/ 160 h 305"/>
              <a:gd name="T34" fmla="*/ 246 w 314"/>
              <a:gd name="T35" fmla="*/ 160 h 305"/>
              <a:gd name="T36" fmla="*/ 246 w 314"/>
              <a:gd name="T37" fmla="*/ 132 h 305"/>
              <a:gd name="T38" fmla="*/ 314 w 314"/>
              <a:gd name="T39" fmla="*/ 63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4" h="305">
                <a:moveTo>
                  <a:pt x="108" y="0"/>
                </a:moveTo>
                <a:cubicBezTo>
                  <a:pt x="116" y="0"/>
                  <a:pt x="128" y="1"/>
                  <a:pt x="144" y="2"/>
                </a:cubicBezTo>
                <a:lnTo>
                  <a:pt x="144" y="63"/>
                </a:lnTo>
                <a:cubicBezTo>
                  <a:pt x="94" y="63"/>
                  <a:pt x="70" y="86"/>
                  <a:pt x="70" y="132"/>
                </a:cubicBezTo>
                <a:lnTo>
                  <a:pt x="70" y="159"/>
                </a:lnTo>
                <a:lnTo>
                  <a:pt x="122" y="159"/>
                </a:lnTo>
                <a:lnTo>
                  <a:pt x="122" y="305"/>
                </a:lnTo>
                <a:lnTo>
                  <a:pt x="0" y="305"/>
                </a:lnTo>
                <a:lnTo>
                  <a:pt x="0" y="148"/>
                </a:lnTo>
                <a:cubicBezTo>
                  <a:pt x="0" y="49"/>
                  <a:pt x="36" y="0"/>
                  <a:pt x="108" y="0"/>
                </a:cubicBezTo>
                <a:close/>
                <a:moveTo>
                  <a:pt x="314" y="63"/>
                </a:moveTo>
                <a:lnTo>
                  <a:pt x="314" y="2"/>
                </a:lnTo>
                <a:cubicBezTo>
                  <a:pt x="299" y="1"/>
                  <a:pt x="289" y="0"/>
                  <a:pt x="283" y="0"/>
                </a:cubicBezTo>
                <a:cubicBezTo>
                  <a:pt x="212" y="0"/>
                  <a:pt x="176" y="50"/>
                  <a:pt x="176" y="148"/>
                </a:cubicBezTo>
                <a:lnTo>
                  <a:pt x="176" y="305"/>
                </a:lnTo>
                <a:lnTo>
                  <a:pt x="298" y="305"/>
                </a:lnTo>
                <a:lnTo>
                  <a:pt x="298" y="160"/>
                </a:lnTo>
                <a:lnTo>
                  <a:pt x="246" y="160"/>
                </a:lnTo>
                <a:lnTo>
                  <a:pt x="246" y="132"/>
                </a:lnTo>
                <a:cubicBezTo>
                  <a:pt x="246" y="89"/>
                  <a:pt x="268" y="66"/>
                  <a:pt x="314" y="63"/>
                </a:cubicBezTo>
                <a:close/>
              </a:path>
            </a:pathLst>
          </a:custGeom>
          <a:solidFill>
            <a:srgbClr val="D0121A"/>
          </a:solidFill>
          <a:ln>
            <a:noFill/>
          </a:ln>
        </p:spPr>
      </p:sp>
      <p:sp>
        <p:nvSpPr>
          <p:cNvPr id="13" name="矩形 12">
            <a:extLst>
              <a:ext uri="{FF2B5EF4-FFF2-40B4-BE49-F238E27FC236}">
                <a16:creationId xmlns="" xmlns:a16="http://schemas.microsoft.com/office/drawing/2014/main" id="{F90E1277-93C2-4753-A6EA-53CDBE23657B}"/>
              </a:ext>
            </a:extLst>
          </p:cNvPr>
          <p:cNvSpPr/>
          <p:nvPr/>
        </p:nvSpPr>
        <p:spPr>
          <a:xfrm>
            <a:off x="8520777" y="4916154"/>
            <a:ext cx="2339102" cy="523220"/>
          </a:xfrm>
          <a:prstGeom prst="rect">
            <a:avLst/>
          </a:prstGeom>
        </p:spPr>
        <p:txBody>
          <a:bodyPr wrap="none">
            <a:spAutoFit/>
          </a:bodyPr>
          <a:lstStyle/>
          <a:p>
            <a:r>
              <a:rPr lang="zh-CN" altLang="zh-CN" sz="2800" dirty="0">
                <a:solidFill>
                  <a:srgbClr val="C00000"/>
                </a:solidFill>
                <a:latin typeface="宋体" panose="02010600030101010101" pitchFamily="2" charset="-122"/>
              </a:rPr>
              <a:t>付出终有回报</a:t>
            </a:r>
            <a:endParaRPr lang="zh-CN" altLang="en-US" sz="2800" dirty="0">
              <a:solidFill>
                <a:srgbClr val="C00000"/>
              </a:solidFill>
            </a:endParaRPr>
          </a:p>
        </p:txBody>
      </p:sp>
      <p:sp>
        <p:nvSpPr>
          <p:cNvPr id="14" name="quote_36595">
            <a:extLst>
              <a:ext uri="{FF2B5EF4-FFF2-40B4-BE49-F238E27FC236}">
                <a16:creationId xmlns="" xmlns:a16="http://schemas.microsoft.com/office/drawing/2014/main" id="{4577DDA2-7863-4B78-A0BB-12A025BDE440}"/>
              </a:ext>
            </a:extLst>
          </p:cNvPr>
          <p:cNvSpPr>
            <a:spLocks noChangeAspect="1"/>
          </p:cNvSpPr>
          <p:nvPr/>
        </p:nvSpPr>
        <p:spPr bwMode="auto">
          <a:xfrm rot="10800000">
            <a:off x="10859879" y="4823821"/>
            <a:ext cx="412535" cy="400110"/>
          </a:xfrm>
          <a:custGeom>
            <a:avLst/>
            <a:gdLst>
              <a:gd name="T0" fmla="*/ 108 w 314"/>
              <a:gd name="T1" fmla="*/ 0 h 305"/>
              <a:gd name="T2" fmla="*/ 144 w 314"/>
              <a:gd name="T3" fmla="*/ 2 h 305"/>
              <a:gd name="T4" fmla="*/ 144 w 314"/>
              <a:gd name="T5" fmla="*/ 63 h 305"/>
              <a:gd name="T6" fmla="*/ 70 w 314"/>
              <a:gd name="T7" fmla="*/ 132 h 305"/>
              <a:gd name="T8" fmla="*/ 70 w 314"/>
              <a:gd name="T9" fmla="*/ 159 h 305"/>
              <a:gd name="T10" fmla="*/ 122 w 314"/>
              <a:gd name="T11" fmla="*/ 159 h 305"/>
              <a:gd name="T12" fmla="*/ 122 w 314"/>
              <a:gd name="T13" fmla="*/ 305 h 305"/>
              <a:gd name="T14" fmla="*/ 0 w 314"/>
              <a:gd name="T15" fmla="*/ 305 h 305"/>
              <a:gd name="T16" fmla="*/ 0 w 314"/>
              <a:gd name="T17" fmla="*/ 148 h 305"/>
              <a:gd name="T18" fmla="*/ 108 w 314"/>
              <a:gd name="T19" fmla="*/ 0 h 305"/>
              <a:gd name="T20" fmla="*/ 314 w 314"/>
              <a:gd name="T21" fmla="*/ 63 h 305"/>
              <a:gd name="T22" fmla="*/ 314 w 314"/>
              <a:gd name="T23" fmla="*/ 2 h 305"/>
              <a:gd name="T24" fmla="*/ 283 w 314"/>
              <a:gd name="T25" fmla="*/ 0 h 305"/>
              <a:gd name="T26" fmla="*/ 176 w 314"/>
              <a:gd name="T27" fmla="*/ 148 h 305"/>
              <a:gd name="T28" fmla="*/ 176 w 314"/>
              <a:gd name="T29" fmla="*/ 305 h 305"/>
              <a:gd name="T30" fmla="*/ 298 w 314"/>
              <a:gd name="T31" fmla="*/ 305 h 305"/>
              <a:gd name="T32" fmla="*/ 298 w 314"/>
              <a:gd name="T33" fmla="*/ 160 h 305"/>
              <a:gd name="T34" fmla="*/ 246 w 314"/>
              <a:gd name="T35" fmla="*/ 160 h 305"/>
              <a:gd name="T36" fmla="*/ 246 w 314"/>
              <a:gd name="T37" fmla="*/ 132 h 305"/>
              <a:gd name="T38" fmla="*/ 314 w 314"/>
              <a:gd name="T39" fmla="*/ 63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4" h="305">
                <a:moveTo>
                  <a:pt x="108" y="0"/>
                </a:moveTo>
                <a:cubicBezTo>
                  <a:pt x="116" y="0"/>
                  <a:pt x="128" y="1"/>
                  <a:pt x="144" y="2"/>
                </a:cubicBezTo>
                <a:lnTo>
                  <a:pt x="144" y="63"/>
                </a:lnTo>
                <a:cubicBezTo>
                  <a:pt x="94" y="63"/>
                  <a:pt x="70" y="86"/>
                  <a:pt x="70" y="132"/>
                </a:cubicBezTo>
                <a:lnTo>
                  <a:pt x="70" y="159"/>
                </a:lnTo>
                <a:lnTo>
                  <a:pt x="122" y="159"/>
                </a:lnTo>
                <a:lnTo>
                  <a:pt x="122" y="305"/>
                </a:lnTo>
                <a:lnTo>
                  <a:pt x="0" y="305"/>
                </a:lnTo>
                <a:lnTo>
                  <a:pt x="0" y="148"/>
                </a:lnTo>
                <a:cubicBezTo>
                  <a:pt x="0" y="49"/>
                  <a:pt x="36" y="0"/>
                  <a:pt x="108" y="0"/>
                </a:cubicBezTo>
                <a:close/>
                <a:moveTo>
                  <a:pt x="314" y="63"/>
                </a:moveTo>
                <a:lnTo>
                  <a:pt x="314" y="2"/>
                </a:lnTo>
                <a:cubicBezTo>
                  <a:pt x="299" y="1"/>
                  <a:pt x="289" y="0"/>
                  <a:pt x="283" y="0"/>
                </a:cubicBezTo>
                <a:cubicBezTo>
                  <a:pt x="212" y="0"/>
                  <a:pt x="176" y="50"/>
                  <a:pt x="176" y="148"/>
                </a:cubicBezTo>
                <a:lnTo>
                  <a:pt x="176" y="305"/>
                </a:lnTo>
                <a:lnTo>
                  <a:pt x="298" y="305"/>
                </a:lnTo>
                <a:lnTo>
                  <a:pt x="298" y="160"/>
                </a:lnTo>
                <a:lnTo>
                  <a:pt x="246" y="160"/>
                </a:lnTo>
                <a:lnTo>
                  <a:pt x="246" y="132"/>
                </a:lnTo>
                <a:cubicBezTo>
                  <a:pt x="246" y="89"/>
                  <a:pt x="268" y="66"/>
                  <a:pt x="314" y="63"/>
                </a:cubicBezTo>
                <a:close/>
              </a:path>
            </a:pathLst>
          </a:custGeom>
          <a:solidFill>
            <a:srgbClr val="D0121A"/>
          </a:solidFill>
          <a:ln>
            <a:noFill/>
          </a:ln>
        </p:spPr>
      </p:sp>
      <p:pic>
        <p:nvPicPr>
          <p:cNvPr id="16" name="图片 15">
            <a:extLst>
              <a:ext uri="{FF2B5EF4-FFF2-40B4-BE49-F238E27FC236}">
                <a16:creationId xmlns="" xmlns:a16="http://schemas.microsoft.com/office/drawing/2014/main" id="{9C2B5C28-1CC6-4D44-AAB7-5B05DD0FC2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68897" y="1764988"/>
            <a:ext cx="3881511" cy="2587674"/>
          </a:xfrm>
          <a:prstGeom prst="rect">
            <a:avLst/>
          </a:prstGeom>
        </p:spPr>
      </p:pic>
      <p:sp>
        <p:nvSpPr>
          <p:cNvPr id="17" name="矩形 16">
            <a:extLst>
              <a:ext uri="{FF2B5EF4-FFF2-40B4-BE49-F238E27FC236}">
                <a16:creationId xmlns="" xmlns:a16="http://schemas.microsoft.com/office/drawing/2014/main" id="{8611C65F-A9FD-452C-92F1-D876D8B38BC9}"/>
              </a:ext>
            </a:extLst>
          </p:cNvPr>
          <p:cNvSpPr/>
          <p:nvPr/>
        </p:nvSpPr>
        <p:spPr>
          <a:xfrm>
            <a:off x="6336347" y="1635001"/>
            <a:ext cx="2640037" cy="878369"/>
          </a:xfrm>
          <a:prstGeom prst="rect">
            <a:avLst/>
          </a:prstGeom>
          <a:solidFill>
            <a:srgbClr val="FF0000">
              <a:alpha val="6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 xmlns:a16="http://schemas.microsoft.com/office/drawing/2014/main" id="{26FDE80B-F152-4D3B-AED0-C5D69B7BA37A}"/>
              </a:ext>
            </a:extLst>
          </p:cNvPr>
          <p:cNvSpPr txBox="1"/>
          <p:nvPr/>
        </p:nvSpPr>
        <p:spPr>
          <a:xfrm>
            <a:off x="6336347" y="1828710"/>
            <a:ext cx="5314082" cy="461665"/>
          </a:xfrm>
          <a:prstGeom prst="rect">
            <a:avLst/>
          </a:prstGeom>
          <a:noFill/>
        </p:spPr>
        <p:txBody>
          <a:bodyPr wrap="square" rtlCol="0">
            <a:spAutoFit/>
          </a:bodyPr>
          <a:lstStyle/>
          <a:p>
            <a:r>
              <a:rPr lang="zh-CN" altLang="en-US" sz="2400" dirty="0">
                <a:solidFill>
                  <a:schemeClr val="bg1"/>
                </a:solidFill>
              </a:rPr>
              <a:t>付出与得到成正比</a:t>
            </a:r>
            <a:endParaRPr lang="en-US" altLang="zh-CN" sz="2400" dirty="0">
              <a:solidFill>
                <a:schemeClr val="bg1"/>
              </a:solidFill>
            </a:endParaRPr>
          </a:p>
        </p:txBody>
      </p:sp>
    </p:spTree>
    <p:extLst>
      <p:ext uri="{BB962C8B-B14F-4D97-AF65-F5344CB8AC3E}">
        <p14:creationId xmlns:p14="http://schemas.microsoft.com/office/powerpoint/2010/main" val="11826862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95C62ABC-BF1F-4D05-8DCC-C8AE6C56D23F}"/>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7E794093-EC06-41E6-BE74-574504D15760}"/>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CBEAD2BF-9561-443B-A63B-FD634836BA8A}"/>
              </a:ext>
            </a:extLst>
          </p:cNvPr>
          <p:cNvSpPr/>
          <p:nvPr/>
        </p:nvSpPr>
        <p:spPr>
          <a:xfrm>
            <a:off x="1423493" y="252125"/>
            <a:ext cx="1723549" cy="461665"/>
          </a:xfrm>
          <a:prstGeom prst="rect">
            <a:avLst/>
          </a:prstGeom>
        </p:spPr>
        <p:txBody>
          <a:bodyPr wrap="none">
            <a:spAutoFit/>
          </a:bodyPr>
          <a:lstStyle/>
          <a:p>
            <a:pPr algn="ctr">
              <a:spcBef>
                <a:spcPct val="0"/>
              </a:spcBef>
            </a:pPr>
            <a:r>
              <a:rPr lang="zh-CN" altLang="en-US" sz="2400" dirty="0">
                <a:solidFill>
                  <a:schemeClr val="bg1"/>
                </a:solidFill>
                <a:latin typeface="微软雅黑 Light" panose="020B0502040204020203" pitchFamily="34" charset="-122"/>
                <a:ea typeface="微软雅黑 Light" panose="020B0502040204020203" pitchFamily="34" charset="-122"/>
              </a:rPr>
              <a:t>行动的心态</a:t>
            </a:r>
          </a:p>
        </p:txBody>
      </p:sp>
      <p:sp>
        <p:nvSpPr>
          <p:cNvPr id="5" name="文本框 4">
            <a:extLst>
              <a:ext uri="{FF2B5EF4-FFF2-40B4-BE49-F238E27FC236}">
                <a16:creationId xmlns="" xmlns:a16="http://schemas.microsoft.com/office/drawing/2014/main" id="{5A44DE3F-8702-498E-B0D1-00D28C5A48BE}"/>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6" name="矩形 5">
            <a:extLst>
              <a:ext uri="{FF2B5EF4-FFF2-40B4-BE49-F238E27FC236}">
                <a16:creationId xmlns="" xmlns:a16="http://schemas.microsoft.com/office/drawing/2014/main" id="{54D801B4-8305-428B-92AA-812B43E5BE34}"/>
              </a:ext>
            </a:extLst>
          </p:cNvPr>
          <p:cNvSpPr/>
          <p:nvPr/>
        </p:nvSpPr>
        <p:spPr>
          <a:xfrm>
            <a:off x="970644" y="1383684"/>
            <a:ext cx="2629246" cy="400110"/>
          </a:xfrm>
          <a:prstGeom prst="rect">
            <a:avLst/>
          </a:prstGeom>
        </p:spPr>
        <p:txBody>
          <a:bodyPr wrap="none">
            <a:spAutoFit/>
          </a:bodyPr>
          <a:lstStyle/>
          <a:p>
            <a:pPr algn="ctr">
              <a:spcBef>
                <a:spcPct val="0"/>
              </a:spcBef>
            </a:pPr>
            <a:r>
              <a:rPr lang="zh-CN" altLang="en-US" sz="2000" dirty="0">
                <a:latin typeface="微软雅黑 Light" panose="020B0502040204020203" pitchFamily="34" charset="-122"/>
                <a:ea typeface="微软雅黑 Light" panose="020B0502040204020203" pitchFamily="34" charset="-122"/>
              </a:rPr>
              <a:t>第八心态:行动的心态 </a:t>
            </a:r>
          </a:p>
        </p:txBody>
      </p:sp>
      <p:sp>
        <p:nvSpPr>
          <p:cNvPr id="7" name="不完整圆 6">
            <a:extLst>
              <a:ext uri="{FF2B5EF4-FFF2-40B4-BE49-F238E27FC236}">
                <a16:creationId xmlns="" xmlns:a16="http://schemas.microsoft.com/office/drawing/2014/main" id="{AFA69054-CC8F-4EE2-9FA5-F9DADCA948CE}"/>
              </a:ext>
            </a:extLst>
          </p:cNvPr>
          <p:cNvSpPr/>
          <p:nvPr/>
        </p:nvSpPr>
        <p:spPr>
          <a:xfrm>
            <a:off x="419678" y="1333628"/>
            <a:ext cx="450166" cy="450166"/>
          </a:xfrm>
          <a:prstGeom prst="pie">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8" name="矩形 7">
            <a:extLst>
              <a:ext uri="{FF2B5EF4-FFF2-40B4-BE49-F238E27FC236}">
                <a16:creationId xmlns="" xmlns:a16="http://schemas.microsoft.com/office/drawing/2014/main" id="{1F494E88-C4D2-453D-AEBA-B1BAB284F518}"/>
              </a:ext>
            </a:extLst>
          </p:cNvPr>
          <p:cNvSpPr/>
          <p:nvPr/>
        </p:nvSpPr>
        <p:spPr>
          <a:xfrm>
            <a:off x="591146" y="2296529"/>
            <a:ext cx="5317285" cy="757130"/>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行动是最有说服力的。千百句美丽的雄辩胜不过真实的行动。</a:t>
            </a:r>
            <a:endParaRPr lang="en-US" altLang="zh-CN" dirty="0">
              <a:latin typeface="微软雅黑 Light" panose="020B0502040204020203" pitchFamily="34" charset="-122"/>
              <a:ea typeface="微软雅黑 Light" panose="020B0502040204020203" pitchFamily="34" charset="-122"/>
            </a:endParaRPr>
          </a:p>
        </p:txBody>
      </p:sp>
      <p:sp>
        <p:nvSpPr>
          <p:cNvPr id="9" name="矩形 8">
            <a:extLst>
              <a:ext uri="{FF2B5EF4-FFF2-40B4-BE49-F238E27FC236}">
                <a16:creationId xmlns="" xmlns:a16="http://schemas.microsoft.com/office/drawing/2014/main" id="{1D5CA733-D963-4D37-88EC-8B7D725E9CCC}"/>
              </a:ext>
            </a:extLst>
          </p:cNvPr>
          <p:cNvSpPr/>
          <p:nvPr/>
        </p:nvSpPr>
        <p:spPr>
          <a:xfrm>
            <a:off x="591146" y="5273570"/>
            <a:ext cx="5317285" cy="1421928"/>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我们需要用行动去完成我们的目标。如果一切计划、一切目标、一切愿景都是停留在纸上，不去付诸行动，那计划就不能执行，目标就不能实现，愿景就是肥皂泡。</a:t>
            </a:r>
          </a:p>
        </p:txBody>
      </p:sp>
      <p:sp>
        <p:nvSpPr>
          <p:cNvPr id="10" name="矩形 9">
            <a:extLst>
              <a:ext uri="{FF2B5EF4-FFF2-40B4-BE49-F238E27FC236}">
                <a16:creationId xmlns="" xmlns:a16="http://schemas.microsoft.com/office/drawing/2014/main" id="{4BF2EDD7-37FA-4455-B01A-A12C29CACD55}"/>
              </a:ext>
            </a:extLst>
          </p:cNvPr>
          <p:cNvSpPr/>
          <p:nvPr/>
        </p:nvSpPr>
        <p:spPr>
          <a:xfrm>
            <a:off x="591146" y="3479371"/>
            <a:ext cx="5317285" cy="757130"/>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我们需要用行动去证明自己的存在，证明自己的价值；</a:t>
            </a:r>
            <a:endParaRPr lang="en-US" altLang="zh-CN" dirty="0">
              <a:latin typeface="微软雅黑 Light" panose="020B0502040204020203" pitchFamily="34" charset="-122"/>
              <a:ea typeface="微软雅黑 Light" panose="020B0502040204020203" pitchFamily="34" charset="-122"/>
            </a:endParaRPr>
          </a:p>
        </p:txBody>
      </p:sp>
      <p:sp>
        <p:nvSpPr>
          <p:cNvPr id="11" name="矩形 10">
            <a:extLst>
              <a:ext uri="{FF2B5EF4-FFF2-40B4-BE49-F238E27FC236}">
                <a16:creationId xmlns="" xmlns:a16="http://schemas.microsoft.com/office/drawing/2014/main" id="{A9D9349A-E83D-4127-A983-F5EE807D25BA}"/>
              </a:ext>
            </a:extLst>
          </p:cNvPr>
          <p:cNvSpPr/>
          <p:nvPr/>
        </p:nvSpPr>
        <p:spPr>
          <a:xfrm>
            <a:off x="591146" y="4385214"/>
            <a:ext cx="4238321" cy="757130"/>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我们需要用行动去真正的关怀我们的客户；</a:t>
            </a:r>
            <a:endParaRPr lang="en-US" altLang="zh-CN" dirty="0">
              <a:latin typeface="微软雅黑 Light" panose="020B0502040204020203" pitchFamily="34" charset="-122"/>
              <a:ea typeface="微软雅黑 Light" panose="020B0502040204020203" pitchFamily="34" charset="-122"/>
            </a:endParaRPr>
          </a:p>
        </p:txBody>
      </p:sp>
      <p:sp>
        <p:nvSpPr>
          <p:cNvPr id="12" name="矩形 11">
            <a:extLst>
              <a:ext uri="{FF2B5EF4-FFF2-40B4-BE49-F238E27FC236}">
                <a16:creationId xmlns="" xmlns:a16="http://schemas.microsoft.com/office/drawing/2014/main" id="{FE81197E-B7D4-4F19-95DB-1DB9E50431BD}"/>
              </a:ext>
            </a:extLst>
          </p:cNvPr>
          <p:cNvSpPr/>
          <p:nvPr/>
        </p:nvSpPr>
        <p:spPr>
          <a:xfrm>
            <a:off x="6804074" y="4232595"/>
            <a:ext cx="4900246" cy="1089529"/>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zh-CN" dirty="0">
                <a:latin typeface="微软雅黑 Light" panose="020B0502040204020203" pitchFamily="34" charset="-122"/>
                <a:ea typeface="微软雅黑 Light" panose="020B0502040204020203" pitchFamily="34" charset="-122"/>
              </a:rPr>
              <a:t>在球场上会有裁判，你小小的错误都会被指出来，在生活中你自己才是裁判，做对了做错了需要自己去判定。</a:t>
            </a:r>
          </a:p>
        </p:txBody>
      </p:sp>
      <p:sp>
        <p:nvSpPr>
          <p:cNvPr id="13" name="矩形 12">
            <a:extLst>
              <a:ext uri="{FF2B5EF4-FFF2-40B4-BE49-F238E27FC236}">
                <a16:creationId xmlns="" xmlns:a16="http://schemas.microsoft.com/office/drawing/2014/main" id="{A388E18B-CFF6-4085-80CA-C0925BD64EA2}"/>
              </a:ext>
            </a:extLst>
          </p:cNvPr>
          <p:cNvSpPr/>
          <p:nvPr/>
        </p:nvSpPr>
        <p:spPr>
          <a:xfrm>
            <a:off x="6804074" y="5608517"/>
            <a:ext cx="4900246" cy="757130"/>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zh-CN" dirty="0">
                <a:latin typeface="微软雅黑 Light" panose="020B0502040204020203" pitchFamily="34" charset="-122"/>
                <a:ea typeface="微软雅黑 Light" panose="020B0502040204020203" pitchFamily="34" charset="-122"/>
              </a:rPr>
              <a:t> 纠正自己的错误，达到自己的目标，需要你用心的行动去思考，去判定自己的目标。</a:t>
            </a:r>
            <a:endParaRPr lang="zh-CN" altLang="en-US" dirty="0">
              <a:latin typeface="微软雅黑 Light" panose="020B0502040204020203" pitchFamily="34" charset="-122"/>
              <a:ea typeface="微软雅黑 Light" panose="020B0502040204020203" pitchFamily="34" charset="-122"/>
            </a:endParaRPr>
          </a:p>
        </p:txBody>
      </p:sp>
      <p:pic>
        <p:nvPicPr>
          <p:cNvPr id="15" name="图片 14">
            <a:extLst>
              <a:ext uri="{FF2B5EF4-FFF2-40B4-BE49-F238E27FC236}">
                <a16:creationId xmlns="" xmlns:a16="http://schemas.microsoft.com/office/drawing/2014/main" id="{2F91E324-F893-4DDE-9117-BB0510504221}"/>
              </a:ext>
            </a:extLst>
          </p:cNvPr>
          <p:cNvPicPr>
            <a:picLocks noChangeAspect="1"/>
          </p:cNvPicPr>
          <p:nvPr/>
        </p:nvPicPr>
        <p:blipFill rotWithShape="1">
          <a:blip r:embed="rId4">
            <a:extLst>
              <a:ext uri="{28A0092B-C50C-407E-A947-70E740481C1C}">
                <a14:useLocalDpi xmlns:a14="http://schemas.microsoft.com/office/drawing/2010/main" val="0"/>
              </a:ext>
            </a:extLst>
          </a:blip>
          <a:srcRect b="17274"/>
          <a:stretch/>
        </p:blipFill>
        <p:spPr>
          <a:xfrm>
            <a:off x="6804074" y="1179938"/>
            <a:ext cx="4154658" cy="2749591"/>
          </a:xfrm>
          <a:prstGeom prst="rect">
            <a:avLst/>
          </a:prstGeom>
        </p:spPr>
      </p:pic>
      <p:sp>
        <p:nvSpPr>
          <p:cNvPr id="16" name="矩形 15">
            <a:extLst>
              <a:ext uri="{FF2B5EF4-FFF2-40B4-BE49-F238E27FC236}">
                <a16:creationId xmlns="" xmlns:a16="http://schemas.microsoft.com/office/drawing/2014/main" id="{C73BE30F-C7D9-4FDD-93C5-C2F256B8108B}"/>
              </a:ext>
            </a:extLst>
          </p:cNvPr>
          <p:cNvSpPr/>
          <p:nvPr/>
        </p:nvSpPr>
        <p:spPr>
          <a:xfrm>
            <a:off x="9112615" y="3150520"/>
            <a:ext cx="2640037" cy="878369"/>
          </a:xfrm>
          <a:prstGeom prst="rect">
            <a:avLst/>
          </a:prstGeom>
          <a:solidFill>
            <a:srgbClr val="FF0000">
              <a:alpha val="6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50BD4596-9565-42D9-8947-46E296752F65}"/>
              </a:ext>
            </a:extLst>
          </p:cNvPr>
          <p:cNvSpPr txBox="1"/>
          <p:nvPr/>
        </p:nvSpPr>
        <p:spPr>
          <a:xfrm>
            <a:off x="9112615" y="3243949"/>
            <a:ext cx="2488239" cy="646331"/>
          </a:xfrm>
          <a:prstGeom prst="rect">
            <a:avLst/>
          </a:prstGeom>
          <a:noFill/>
        </p:spPr>
        <p:txBody>
          <a:bodyPr wrap="square" rtlCol="0">
            <a:spAutoFit/>
          </a:bodyPr>
          <a:lstStyle/>
          <a:p>
            <a:r>
              <a:rPr lang="zh-CN" altLang="en-US" sz="3600" dirty="0">
                <a:solidFill>
                  <a:schemeClr val="bg1"/>
                </a:solidFill>
              </a:rPr>
              <a:t>姚明这么说</a:t>
            </a:r>
            <a:endParaRPr lang="en-US" altLang="zh-CN" sz="3600" dirty="0">
              <a:solidFill>
                <a:schemeClr val="bg1"/>
              </a:solidFill>
            </a:endParaRPr>
          </a:p>
        </p:txBody>
      </p:sp>
    </p:spTree>
    <p:extLst>
      <p:ext uri="{BB962C8B-B14F-4D97-AF65-F5344CB8AC3E}">
        <p14:creationId xmlns:p14="http://schemas.microsoft.com/office/powerpoint/2010/main" val="361296468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95C62ABC-BF1F-4D05-8DCC-C8AE6C56D23F}"/>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7E794093-EC06-41E6-BE74-574504D15760}"/>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CBEAD2BF-9561-443B-A63B-FD634836BA8A}"/>
              </a:ext>
            </a:extLst>
          </p:cNvPr>
          <p:cNvSpPr/>
          <p:nvPr/>
        </p:nvSpPr>
        <p:spPr>
          <a:xfrm>
            <a:off x="1377807" y="252125"/>
            <a:ext cx="1814920" cy="461665"/>
          </a:xfrm>
          <a:prstGeom prst="rect">
            <a:avLst/>
          </a:prstGeom>
        </p:spPr>
        <p:txBody>
          <a:bodyPr wrap="none">
            <a:spAutoFit/>
          </a:bodyPr>
          <a:lstStyle/>
          <a:p>
            <a:pPr algn="ctr">
              <a:spcBef>
                <a:spcPct val="0"/>
              </a:spcBef>
            </a:pPr>
            <a:r>
              <a:rPr lang="zh-CN" altLang="en-US" sz="2400" dirty="0">
                <a:solidFill>
                  <a:schemeClr val="bg1"/>
                </a:solidFill>
                <a:latin typeface="微软雅黑 Light" panose="020B0502040204020203" pitchFamily="34" charset="-122"/>
                <a:ea typeface="微软雅黑 Light" panose="020B0502040204020203" pitchFamily="34" charset="-122"/>
              </a:rPr>
              <a:t>学习的心态 </a:t>
            </a:r>
          </a:p>
        </p:txBody>
      </p:sp>
      <p:sp>
        <p:nvSpPr>
          <p:cNvPr id="5" name="文本框 4">
            <a:extLst>
              <a:ext uri="{FF2B5EF4-FFF2-40B4-BE49-F238E27FC236}">
                <a16:creationId xmlns="" xmlns:a16="http://schemas.microsoft.com/office/drawing/2014/main" id="{5A44DE3F-8702-498E-B0D1-00D28C5A48BE}"/>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6" name="矩形 5">
            <a:extLst>
              <a:ext uri="{FF2B5EF4-FFF2-40B4-BE49-F238E27FC236}">
                <a16:creationId xmlns="" xmlns:a16="http://schemas.microsoft.com/office/drawing/2014/main" id="{C8CB104B-9DE0-4E3E-8E44-FDEDF6690897}"/>
              </a:ext>
            </a:extLst>
          </p:cNvPr>
          <p:cNvSpPr/>
          <p:nvPr/>
        </p:nvSpPr>
        <p:spPr>
          <a:xfrm>
            <a:off x="993976" y="1338981"/>
            <a:ext cx="2749471" cy="400110"/>
          </a:xfrm>
          <a:prstGeom prst="rect">
            <a:avLst/>
          </a:prstGeom>
        </p:spPr>
        <p:txBody>
          <a:bodyPr wrap="none">
            <a:spAutoFit/>
          </a:bodyPr>
          <a:lstStyle/>
          <a:p>
            <a:pPr algn="ctr">
              <a:spcBef>
                <a:spcPct val="0"/>
              </a:spcBef>
            </a:pPr>
            <a:r>
              <a:rPr lang="zh-CN" altLang="en-US" sz="2000" dirty="0">
                <a:latin typeface="微软雅黑 Light" panose="020B0502040204020203" pitchFamily="34" charset="-122"/>
                <a:ea typeface="微软雅黑 Light" panose="020B0502040204020203" pitchFamily="34" charset="-122"/>
              </a:rPr>
              <a:t>第九心态：学习的心态</a:t>
            </a:r>
          </a:p>
        </p:txBody>
      </p:sp>
      <p:sp>
        <p:nvSpPr>
          <p:cNvPr id="7" name="不完整圆 6">
            <a:extLst>
              <a:ext uri="{FF2B5EF4-FFF2-40B4-BE49-F238E27FC236}">
                <a16:creationId xmlns="" xmlns:a16="http://schemas.microsoft.com/office/drawing/2014/main" id="{6CBBACBA-8351-48C1-A4F1-88B8CF440151}"/>
              </a:ext>
            </a:extLst>
          </p:cNvPr>
          <p:cNvSpPr/>
          <p:nvPr/>
        </p:nvSpPr>
        <p:spPr>
          <a:xfrm>
            <a:off x="543810" y="1288925"/>
            <a:ext cx="450166" cy="450166"/>
          </a:xfrm>
          <a:prstGeom prst="pie">
            <a:avLst>
              <a:gd name="adj1" fmla="val 21270460"/>
              <a:gd name="adj2" fmla="val 16200000"/>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8" name="矩形 7">
            <a:extLst>
              <a:ext uri="{FF2B5EF4-FFF2-40B4-BE49-F238E27FC236}">
                <a16:creationId xmlns="" xmlns:a16="http://schemas.microsoft.com/office/drawing/2014/main" id="{7ED8BE34-8BF7-4475-9F21-72BC6ECBE8DC}"/>
              </a:ext>
            </a:extLst>
          </p:cNvPr>
          <p:cNvSpPr/>
          <p:nvPr/>
        </p:nvSpPr>
        <p:spPr>
          <a:xfrm>
            <a:off x="6349418" y="2520625"/>
            <a:ext cx="5299467" cy="3046988"/>
          </a:xfrm>
          <a:prstGeom prst="rect">
            <a:avLst/>
          </a:prstGeom>
        </p:spPr>
        <p:txBody>
          <a:bodyPr wrap="square">
            <a:spAutoFit/>
          </a:bodyPr>
          <a:lstStyle/>
          <a:p>
            <a:pPr>
              <a:lnSpc>
                <a:spcPct val="120000"/>
              </a:lnSpc>
            </a:pPr>
            <a:r>
              <a:rPr lang="en-US" altLang="zh-CN" sz="2000" dirty="0">
                <a:latin typeface="微软雅黑 Light" panose="020B0502040204020203" pitchFamily="34" charset="-122"/>
                <a:ea typeface="微软雅黑 Light" panose="020B0502040204020203" pitchFamily="34" charset="-122"/>
              </a:rPr>
              <a:t>       </a:t>
            </a:r>
            <a:r>
              <a:rPr lang="zh-CN" altLang="zh-CN" sz="2000" dirty="0">
                <a:latin typeface="微软雅黑 Light" panose="020B0502040204020203" pitchFamily="34" charset="-122"/>
                <a:ea typeface="微软雅黑 Light" panose="020B0502040204020203" pitchFamily="34" charset="-122"/>
              </a:rPr>
              <a:t>竞争在加剧，实力和能力的打拼将越加激烈。谁不去学习，谁就不能提高，谁就不会去创新，谁的武器就会落后。同事是老师；上级是老师；客户是老师；竞争对手是老师。学习不但是一种心态，更应该是我们的一种生活方式。二十一世纪，谁会学习，谁就会成功，学习成为了自己的竞争力，也成为了企业的竞争力。</a:t>
            </a:r>
            <a:endParaRPr lang="zh-CN" altLang="en-US" sz="2000" dirty="0">
              <a:latin typeface="微软雅黑 Light" panose="020B0502040204020203" pitchFamily="34" charset="-122"/>
              <a:ea typeface="微软雅黑 Light" panose="020B0502040204020203" pitchFamily="34" charset="-122"/>
            </a:endParaRPr>
          </a:p>
        </p:txBody>
      </p:sp>
      <p:sp>
        <p:nvSpPr>
          <p:cNvPr id="9" name="矩形 8">
            <a:extLst>
              <a:ext uri="{FF2B5EF4-FFF2-40B4-BE49-F238E27FC236}">
                <a16:creationId xmlns="" xmlns:a16="http://schemas.microsoft.com/office/drawing/2014/main" id="{503003A8-6C10-4355-B3C2-7492CA0516FE}"/>
              </a:ext>
            </a:extLst>
          </p:cNvPr>
          <p:cNvSpPr/>
          <p:nvPr/>
        </p:nvSpPr>
        <p:spPr>
          <a:xfrm>
            <a:off x="1190172" y="2350726"/>
            <a:ext cx="3467616" cy="636456"/>
          </a:xfrm>
          <a:prstGeom prst="rect">
            <a:avLst/>
          </a:prstGeom>
        </p:spPr>
        <p:txBody>
          <a:bodyPr wrap="none">
            <a:spAutoFit/>
          </a:bodyPr>
          <a:lstStyle/>
          <a:p>
            <a:pPr>
              <a:lnSpc>
                <a:spcPct val="120000"/>
              </a:lnSpc>
            </a:pPr>
            <a:r>
              <a:rPr lang="zh-CN" altLang="zh-CN" sz="3200" dirty="0">
                <a:solidFill>
                  <a:srgbClr val="C00000"/>
                </a:solidFill>
                <a:latin typeface="微软雅黑 Light" panose="020B0502040204020203" pitchFamily="34" charset="-122"/>
                <a:ea typeface="微软雅黑 Light" panose="020B0502040204020203" pitchFamily="34" charset="-122"/>
              </a:rPr>
              <a:t>干到老，学到老。</a:t>
            </a:r>
            <a:endParaRPr lang="zh-CN" altLang="en-US" sz="3200" dirty="0">
              <a:solidFill>
                <a:srgbClr val="C00000"/>
              </a:solidFill>
              <a:latin typeface="微软雅黑 Light" panose="020B0502040204020203" pitchFamily="34" charset="-122"/>
              <a:ea typeface="微软雅黑 Light" panose="020B0502040204020203" pitchFamily="34" charset="-122"/>
            </a:endParaRPr>
          </a:p>
        </p:txBody>
      </p:sp>
      <p:sp>
        <p:nvSpPr>
          <p:cNvPr id="10" name="quote_36595">
            <a:extLst>
              <a:ext uri="{FF2B5EF4-FFF2-40B4-BE49-F238E27FC236}">
                <a16:creationId xmlns="" xmlns:a16="http://schemas.microsoft.com/office/drawing/2014/main" id="{079448CA-4FEF-488A-868B-2D23FB2D6DE3}"/>
              </a:ext>
            </a:extLst>
          </p:cNvPr>
          <p:cNvSpPr>
            <a:spLocks noChangeAspect="1"/>
          </p:cNvSpPr>
          <p:nvPr/>
        </p:nvSpPr>
        <p:spPr bwMode="auto">
          <a:xfrm>
            <a:off x="787708" y="2245821"/>
            <a:ext cx="412535" cy="400110"/>
          </a:xfrm>
          <a:custGeom>
            <a:avLst/>
            <a:gdLst>
              <a:gd name="T0" fmla="*/ 108 w 314"/>
              <a:gd name="T1" fmla="*/ 0 h 305"/>
              <a:gd name="T2" fmla="*/ 144 w 314"/>
              <a:gd name="T3" fmla="*/ 2 h 305"/>
              <a:gd name="T4" fmla="*/ 144 w 314"/>
              <a:gd name="T5" fmla="*/ 63 h 305"/>
              <a:gd name="T6" fmla="*/ 70 w 314"/>
              <a:gd name="T7" fmla="*/ 132 h 305"/>
              <a:gd name="T8" fmla="*/ 70 w 314"/>
              <a:gd name="T9" fmla="*/ 159 h 305"/>
              <a:gd name="T10" fmla="*/ 122 w 314"/>
              <a:gd name="T11" fmla="*/ 159 h 305"/>
              <a:gd name="T12" fmla="*/ 122 w 314"/>
              <a:gd name="T13" fmla="*/ 305 h 305"/>
              <a:gd name="T14" fmla="*/ 0 w 314"/>
              <a:gd name="T15" fmla="*/ 305 h 305"/>
              <a:gd name="T16" fmla="*/ 0 w 314"/>
              <a:gd name="T17" fmla="*/ 148 h 305"/>
              <a:gd name="T18" fmla="*/ 108 w 314"/>
              <a:gd name="T19" fmla="*/ 0 h 305"/>
              <a:gd name="T20" fmla="*/ 314 w 314"/>
              <a:gd name="T21" fmla="*/ 63 h 305"/>
              <a:gd name="T22" fmla="*/ 314 w 314"/>
              <a:gd name="T23" fmla="*/ 2 h 305"/>
              <a:gd name="T24" fmla="*/ 283 w 314"/>
              <a:gd name="T25" fmla="*/ 0 h 305"/>
              <a:gd name="T26" fmla="*/ 176 w 314"/>
              <a:gd name="T27" fmla="*/ 148 h 305"/>
              <a:gd name="T28" fmla="*/ 176 w 314"/>
              <a:gd name="T29" fmla="*/ 305 h 305"/>
              <a:gd name="T30" fmla="*/ 298 w 314"/>
              <a:gd name="T31" fmla="*/ 305 h 305"/>
              <a:gd name="T32" fmla="*/ 298 w 314"/>
              <a:gd name="T33" fmla="*/ 160 h 305"/>
              <a:gd name="T34" fmla="*/ 246 w 314"/>
              <a:gd name="T35" fmla="*/ 160 h 305"/>
              <a:gd name="T36" fmla="*/ 246 w 314"/>
              <a:gd name="T37" fmla="*/ 132 h 305"/>
              <a:gd name="T38" fmla="*/ 314 w 314"/>
              <a:gd name="T39" fmla="*/ 63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4" h="305">
                <a:moveTo>
                  <a:pt x="108" y="0"/>
                </a:moveTo>
                <a:cubicBezTo>
                  <a:pt x="116" y="0"/>
                  <a:pt x="128" y="1"/>
                  <a:pt x="144" y="2"/>
                </a:cubicBezTo>
                <a:lnTo>
                  <a:pt x="144" y="63"/>
                </a:lnTo>
                <a:cubicBezTo>
                  <a:pt x="94" y="63"/>
                  <a:pt x="70" y="86"/>
                  <a:pt x="70" y="132"/>
                </a:cubicBezTo>
                <a:lnTo>
                  <a:pt x="70" y="159"/>
                </a:lnTo>
                <a:lnTo>
                  <a:pt x="122" y="159"/>
                </a:lnTo>
                <a:lnTo>
                  <a:pt x="122" y="305"/>
                </a:lnTo>
                <a:lnTo>
                  <a:pt x="0" y="305"/>
                </a:lnTo>
                <a:lnTo>
                  <a:pt x="0" y="148"/>
                </a:lnTo>
                <a:cubicBezTo>
                  <a:pt x="0" y="49"/>
                  <a:pt x="36" y="0"/>
                  <a:pt x="108" y="0"/>
                </a:cubicBezTo>
                <a:close/>
                <a:moveTo>
                  <a:pt x="314" y="63"/>
                </a:moveTo>
                <a:lnTo>
                  <a:pt x="314" y="2"/>
                </a:lnTo>
                <a:cubicBezTo>
                  <a:pt x="299" y="1"/>
                  <a:pt x="289" y="0"/>
                  <a:pt x="283" y="0"/>
                </a:cubicBezTo>
                <a:cubicBezTo>
                  <a:pt x="212" y="0"/>
                  <a:pt x="176" y="50"/>
                  <a:pt x="176" y="148"/>
                </a:cubicBezTo>
                <a:lnTo>
                  <a:pt x="176" y="305"/>
                </a:lnTo>
                <a:lnTo>
                  <a:pt x="298" y="305"/>
                </a:lnTo>
                <a:lnTo>
                  <a:pt x="298" y="160"/>
                </a:lnTo>
                <a:lnTo>
                  <a:pt x="246" y="160"/>
                </a:lnTo>
                <a:lnTo>
                  <a:pt x="246" y="132"/>
                </a:lnTo>
                <a:cubicBezTo>
                  <a:pt x="246" y="89"/>
                  <a:pt x="268" y="66"/>
                  <a:pt x="314" y="63"/>
                </a:cubicBezTo>
                <a:close/>
              </a:path>
            </a:pathLst>
          </a:custGeom>
          <a:solidFill>
            <a:srgbClr val="D0121A"/>
          </a:solidFill>
          <a:ln>
            <a:noFill/>
          </a:ln>
        </p:spPr>
      </p:sp>
      <p:sp>
        <p:nvSpPr>
          <p:cNvPr id="11" name="quote_36595">
            <a:extLst>
              <a:ext uri="{FF2B5EF4-FFF2-40B4-BE49-F238E27FC236}">
                <a16:creationId xmlns="" xmlns:a16="http://schemas.microsoft.com/office/drawing/2014/main" id="{97DC6765-121F-424D-BB75-BFA5C6364BA4}"/>
              </a:ext>
            </a:extLst>
          </p:cNvPr>
          <p:cNvSpPr>
            <a:spLocks noChangeAspect="1"/>
          </p:cNvSpPr>
          <p:nvPr/>
        </p:nvSpPr>
        <p:spPr bwMode="auto">
          <a:xfrm rot="10800000">
            <a:off x="4348892" y="2687159"/>
            <a:ext cx="412535" cy="400110"/>
          </a:xfrm>
          <a:custGeom>
            <a:avLst/>
            <a:gdLst>
              <a:gd name="T0" fmla="*/ 108 w 314"/>
              <a:gd name="T1" fmla="*/ 0 h 305"/>
              <a:gd name="T2" fmla="*/ 144 w 314"/>
              <a:gd name="T3" fmla="*/ 2 h 305"/>
              <a:gd name="T4" fmla="*/ 144 w 314"/>
              <a:gd name="T5" fmla="*/ 63 h 305"/>
              <a:gd name="T6" fmla="*/ 70 w 314"/>
              <a:gd name="T7" fmla="*/ 132 h 305"/>
              <a:gd name="T8" fmla="*/ 70 w 314"/>
              <a:gd name="T9" fmla="*/ 159 h 305"/>
              <a:gd name="T10" fmla="*/ 122 w 314"/>
              <a:gd name="T11" fmla="*/ 159 h 305"/>
              <a:gd name="T12" fmla="*/ 122 w 314"/>
              <a:gd name="T13" fmla="*/ 305 h 305"/>
              <a:gd name="T14" fmla="*/ 0 w 314"/>
              <a:gd name="T15" fmla="*/ 305 h 305"/>
              <a:gd name="T16" fmla="*/ 0 w 314"/>
              <a:gd name="T17" fmla="*/ 148 h 305"/>
              <a:gd name="T18" fmla="*/ 108 w 314"/>
              <a:gd name="T19" fmla="*/ 0 h 305"/>
              <a:gd name="T20" fmla="*/ 314 w 314"/>
              <a:gd name="T21" fmla="*/ 63 h 305"/>
              <a:gd name="T22" fmla="*/ 314 w 314"/>
              <a:gd name="T23" fmla="*/ 2 h 305"/>
              <a:gd name="T24" fmla="*/ 283 w 314"/>
              <a:gd name="T25" fmla="*/ 0 h 305"/>
              <a:gd name="T26" fmla="*/ 176 w 314"/>
              <a:gd name="T27" fmla="*/ 148 h 305"/>
              <a:gd name="T28" fmla="*/ 176 w 314"/>
              <a:gd name="T29" fmla="*/ 305 h 305"/>
              <a:gd name="T30" fmla="*/ 298 w 314"/>
              <a:gd name="T31" fmla="*/ 305 h 305"/>
              <a:gd name="T32" fmla="*/ 298 w 314"/>
              <a:gd name="T33" fmla="*/ 160 h 305"/>
              <a:gd name="T34" fmla="*/ 246 w 314"/>
              <a:gd name="T35" fmla="*/ 160 h 305"/>
              <a:gd name="T36" fmla="*/ 246 w 314"/>
              <a:gd name="T37" fmla="*/ 132 h 305"/>
              <a:gd name="T38" fmla="*/ 314 w 314"/>
              <a:gd name="T39" fmla="*/ 63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4" h="305">
                <a:moveTo>
                  <a:pt x="108" y="0"/>
                </a:moveTo>
                <a:cubicBezTo>
                  <a:pt x="116" y="0"/>
                  <a:pt x="128" y="1"/>
                  <a:pt x="144" y="2"/>
                </a:cubicBezTo>
                <a:lnTo>
                  <a:pt x="144" y="63"/>
                </a:lnTo>
                <a:cubicBezTo>
                  <a:pt x="94" y="63"/>
                  <a:pt x="70" y="86"/>
                  <a:pt x="70" y="132"/>
                </a:cubicBezTo>
                <a:lnTo>
                  <a:pt x="70" y="159"/>
                </a:lnTo>
                <a:lnTo>
                  <a:pt x="122" y="159"/>
                </a:lnTo>
                <a:lnTo>
                  <a:pt x="122" y="305"/>
                </a:lnTo>
                <a:lnTo>
                  <a:pt x="0" y="305"/>
                </a:lnTo>
                <a:lnTo>
                  <a:pt x="0" y="148"/>
                </a:lnTo>
                <a:cubicBezTo>
                  <a:pt x="0" y="49"/>
                  <a:pt x="36" y="0"/>
                  <a:pt x="108" y="0"/>
                </a:cubicBezTo>
                <a:close/>
                <a:moveTo>
                  <a:pt x="314" y="63"/>
                </a:moveTo>
                <a:lnTo>
                  <a:pt x="314" y="2"/>
                </a:lnTo>
                <a:cubicBezTo>
                  <a:pt x="299" y="1"/>
                  <a:pt x="289" y="0"/>
                  <a:pt x="283" y="0"/>
                </a:cubicBezTo>
                <a:cubicBezTo>
                  <a:pt x="212" y="0"/>
                  <a:pt x="176" y="50"/>
                  <a:pt x="176" y="148"/>
                </a:cubicBezTo>
                <a:lnTo>
                  <a:pt x="176" y="305"/>
                </a:lnTo>
                <a:lnTo>
                  <a:pt x="298" y="305"/>
                </a:lnTo>
                <a:lnTo>
                  <a:pt x="298" y="160"/>
                </a:lnTo>
                <a:lnTo>
                  <a:pt x="246" y="160"/>
                </a:lnTo>
                <a:lnTo>
                  <a:pt x="246" y="132"/>
                </a:lnTo>
                <a:cubicBezTo>
                  <a:pt x="246" y="89"/>
                  <a:pt x="268" y="66"/>
                  <a:pt x="314" y="63"/>
                </a:cubicBezTo>
                <a:close/>
              </a:path>
            </a:pathLst>
          </a:custGeom>
          <a:solidFill>
            <a:srgbClr val="D0121A"/>
          </a:solidFill>
          <a:ln>
            <a:noFill/>
          </a:ln>
        </p:spPr>
      </p:sp>
      <p:pic>
        <p:nvPicPr>
          <p:cNvPr id="13" name="图片 12">
            <a:extLst>
              <a:ext uri="{FF2B5EF4-FFF2-40B4-BE49-F238E27FC236}">
                <a16:creationId xmlns="" xmlns:a16="http://schemas.microsoft.com/office/drawing/2014/main" id="{4B2898E2-1BFD-4C11-BFE8-F6C52C19A4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975" y="3423703"/>
            <a:ext cx="3906750" cy="2932219"/>
          </a:xfrm>
          <a:prstGeom prst="rect">
            <a:avLst/>
          </a:prstGeom>
        </p:spPr>
      </p:pic>
      <p:sp>
        <p:nvSpPr>
          <p:cNvPr id="14" name="矩形 13">
            <a:extLst>
              <a:ext uri="{FF2B5EF4-FFF2-40B4-BE49-F238E27FC236}">
                <a16:creationId xmlns="" xmlns:a16="http://schemas.microsoft.com/office/drawing/2014/main" id="{B14D7E4B-9A1B-4503-9279-3BFF6E6B6D46}"/>
              </a:ext>
            </a:extLst>
          </p:cNvPr>
          <p:cNvSpPr/>
          <p:nvPr/>
        </p:nvSpPr>
        <p:spPr>
          <a:xfrm>
            <a:off x="3010486" y="5521458"/>
            <a:ext cx="2832098" cy="878369"/>
          </a:xfrm>
          <a:prstGeom prst="rect">
            <a:avLst/>
          </a:prstGeom>
          <a:solidFill>
            <a:srgbClr val="FF0000">
              <a:alpha val="6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FDBF4B53-1B93-4AD3-BF88-EEB7BECA6BE9}"/>
              </a:ext>
            </a:extLst>
          </p:cNvPr>
          <p:cNvSpPr txBox="1"/>
          <p:nvPr/>
        </p:nvSpPr>
        <p:spPr>
          <a:xfrm>
            <a:off x="3010486" y="5638602"/>
            <a:ext cx="4249238" cy="646331"/>
          </a:xfrm>
          <a:prstGeom prst="rect">
            <a:avLst/>
          </a:prstGeom>
          <a:noFill/>
        </p:spPr>
        <p:txBody>
          <a:bodyPr wrap="square" rtlCol="0">
            <a:spAutoFit/>
          </a:bodyPr>
          <a:lstStyle/>
          <a:p>
            <a:r>
              <a:rPr lang="zh-CN" altLang="en-US" sz="3600" dirty="0">
                <a:solidFill>
                  <a:schemeClr val="bg1"/>
                </a:solidFill>
              </a:rPr>
              <a:t>学习让人快乐</a:t>
            </a:r>
            <a:endParaRPr lang="en-US" altLang="zh-CN" sz="3600" dirty="0">
              <a:solidFill>
                <a:schemeClr val="bg1"/>
              </a:solidFill>
            </a:endParaRPr>
          </a:p>
        </p:txBody>
      </p:sp>
    </p:spTree>
    <p:extLst>
      <p:ext uri="{BB962C8B-B14F-4D97-AF65-F5344CB8AC3E}">
        <p14:creationId xmlns:p14="http://schemas.microsoft.com/office/powerpoint/2010/main" val="26613197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95C62ABC-BF1F-4D05-8DCC-C8AE6C56D23F}"/>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7E794093-EC06-41E6-BE74-574504D15760}"/>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CBEAD2BF-9561-443B-A63B-FD634836BA8A}"/>
              </a:ext>
            </a:extLst>
          </p:cNvPr>
          <p:cNvSpPr/>
          <p:nvPr/>
        </p:nvSpPr>
        <p:spPr>
          <a:xfrm>
            <a:off x="1377807" y="252125"/>
            <a:ext cx="1814920" cy="461665"/>
          </a:xfrm>
          <a:prstGeom prst="rect">
            <a:avLst/>
          </a:prstGeom>
        </p:spPr>
        <p:txBody>
          <a:bodyPr wrap="none">
            <a:spAutoFit/>
          </a:bodyPr>
          <a:lstStyle/>
          <a:p>
            <a:pPr algn="ctr">
              <a:spcBef>
                <a:spcPct val="0"/>
              </a:spcBef>
            </a:pPr>
            <a:r>
              <a:rPr lang="zh-CN" altLang="en-US" sz="2400" dirty="0">
                <a:solidFill>
                  <a:schemeClr val="bg1"/>
                </a:solidFill>
                <a:latin typeface="微软雅黑 Light" panose="020B0502040204020203" pitchFamily="34" charset="-122"/>
                <a:ea typeface="微软雅黑 Light" panose="020B0502040204020203" pitchFamily="34" charset="-122"/>
              </a:rPr>
              <a:t>老板的心态 </a:t>
            </a:r>
          </a:p>
        </p:txBody>
      </p:sp>
      <p:sp>
        <p:nvSpPr>
          <p:cNvPr id="5" name="文本框 4">
            <a:extLst>
              <a:ext uri="{FF2B5EF4-FFF2-40B4-BE49-F238E27FC236}">
                <a16:creationId xmlns="" xmlns:a16="http://schemas.microsoft.com/office/drawing/2014/main" id="{5A44DE3F-8702-498E-B0D1-00D28C5A48BE}"/>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6" name="矩形 5">
            <a:extLst>
              <a:ext uri="{FF2B5EF4-FFF2-40B4-BE49-F238E27FC236}">
                <a16:creationId xmlns="" xmlns:a16="http://schemas.microsoft.com/office/drawing/2014/main" id="{46E11FAB-633E-4CA9-9064-FFB80D5C2053}"/>
              </a:ext>
            </a:extLst>
          </p:cNvPr>
          <p:cNvSpPr/>
          <p:nvPr/>
        </p:nvSpPr>
        <p:spPr>
          <a:xfrm>
            <a:off x="991758" y="1411981"/>
            <a:ext cx="2824812" cy="400110"/>
          </a:xfrm>
          <a:prstGeom prst="rect">
            <a:avLst/>
          </a:prstGeom>
        </p:spPr>
        <p:txBody>
          <a:bodyPr wrap="none">
            <a:spAutoFit/>
          </a:bodyPr>
          <a:lstStyle/>
          <a:p>
            <a:pPr algn="ctr">
              <a:spcBef>
                <a:spcPct val="0"/>
              </a:spcBef>
            </a:pPr>
            <a:r>
              <a:rPr lang="zh-CN" altLang="en-US" sz="2000" dirty="0">
                <a:latin typeface="微软雅黑 Light" panose="020B0502040204020203" pitchFamily="34" charset="-122"/>
                <a:ea typeface="微软雅黑 Light" panose="020B0502040204020203" pitchFamily="34" charset="-122"/>
              </a:rPr>
              <a:t>第十心态：老板的心态 </a:t>
            </a:r>
          </a:p>
        </p:txBody>
      </p:sp>
      <p:sp>
        <p:nvSpPr>
          <p:cNvPr id="7" name="不完整圆 6">
            <a:extLst>
              <a:ext uri="{FF2B5EF4-FFF2-40B4-BE49-F238E27FC236}">
                <a16:creationId xmlns="" xmlns:a16="http://schemas.microsoft.com/office/drawing/2014/main" id="{3BF4398A-FC8F-41B6-A3B5-77D22CF42FAF}"/>
              </a:ext>
            </a:extLst>
          </p:cNvPr>
          <p:cNvSpPr/>
          <p:nvPr/>
        </p:nvSpPr>
        <p:spPr>
          <a:xfrm>
            <a:off x="541592" y="1361925"/>
            <a:ext cx="450166" cy="450166"/>
          </a:xfrm>
          <a:prstGeom prst="pie">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ndParaRPr>
          </a:p>
        </p:txBody>
      </p:sp>
      <p:sp>
        <p:nvSpPr>
          <p:cNvPr id="8" name="矩形 7">
            <a:extLst>
              <a:ext uri="{FF2B5EF4-FFF2-40B4-BE49-F238E27FC236}">
                <a16:creationId xmlns="" xmlns:a16="http://schemas.microsoft.com/office/drawing/2014/main" id="{D3354EE8-BE1A-4264-AF88-73F201E711BC}"/>
              </a:ext>
            </a:extLst>
          </p:cNvPr>
          <p:cNvSpPr/>
          <p:nvPr/>
        </p:nvSpPr>
        <p:spPr>
          <a:xfrm>
            <a:off x="703384" y="2787190"/>
            <a:ext cx="5195668" cy="1421928"/>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你具备了老板的心态，你就会去考虑企业的成长，考虑企业的费用，你会感觉到企业的事情就是自己的事情。你知道什么是自己应该去做的，什么是自己不应该做的。</a:t>
            </a:r>
            <a:endParaRPr lang="en-US" altLang="zh-CN" dirty="0">
              <a:latin typeface="微软雅黑 Light" panose="020B0502040204020203" pitchFamily="34" charset="-122"/>
              <a:ea typeface="微软雅黑 Light" panose="020B0502040204020203" pitchFamily="34" charset="-122"/>
            </a:endParaRPr>
          </a:p>
        </p:txBody>
      </p:sp>
      <p:sp>
        <p:nvSpPr>
          <p:cNvPr id="9" name="矩形 8">
            <a:extLst>
              <a:ext uri="{FF2B5EF4-FFF2-40B4-BE49-F238E27FC236}">
                <a16:creationId xmlns="" xmlns:a16="http://schemas.microsoft.com/office/drawing/2014/main" id="{9194AEDF-DDD9-49D6-986C-390B7FB58CC2}"/>
              </a:ext>
            </a:extLst>
          </p:cNvPr>
          <p:cNvSpPr/>
          <p:nvPr/>
        </p:nvSpPr>
        <p:spPr>
          <a:xfrm>
            <a:off x="6801665" y="5031130"/>
            <a:ext cx="5195668" cy="1421928"/>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自己不会有压力，不会有强烈的责任心，如果你不能把自己放到更高的位子去思考问题，那你永远都不会成长，不会进步，面临的不只有公司的淘汰。而是社会的淘汰</a:t>
            </a:r>
            <a:endParaRPr lang="zh-CN" altLang="en-US" dirty="0">
              <a:latin typeface="微软雅黑 Light" panose="020B0502040204020203" pitchFamily="34" charset="-122"/>
              <a:ea typeface="微软雅黑 Light" panose="020B0502040204020203" pitchFamily="34" charset="-122"/>
            </a:endParaRPr>
          </a:p>
        </p:txBody>
      </p:sp>
      <p:sp>
        <p:nvSpPr>
          <p:cNvPr id="10" name="矩形 9">
            <a:extLst>
              <a:ext uri="{FF2B5EF4-FFF2-40B4-BE49-F238E27FC236}">
                <a16:creationId xmlns="" xmlns:a16="http://schemas.microsoft.com/office/drawing/2014/main" id="{D0C4D2CB-DA4C-4B77-8E0E-31767E63018B}"/>
              </a:ext>
            </a:extLst>
          </p:cNvPr>
          <p:cNvSpPr/>
          <p:nvPr/>
        </p:nvSpPr>
        <p:spPr>
          <a:xfrm>
            <a:off x="703384" y="4951310"/>
            <a:ext cx="5195668" cy="1089529"/>
          </a:xfrm>
          <a:prstGeom prst="rect">
            <a:avLst/>
          </a:prstGeom>
        </p:spPr>
        <p:txBody>
          <a:bodyPr wrap="square">
            <a:spAutoFit/>
          </a:bodyPr>
          <a:lstStyle/>
          <a:p>
            <a:pPr marL="285750" indent="-285750">
              <a:lnSpc>
                <a:spcPct val="120000"/>
              </a:lnSpc>
              <a:buFont typeface="Wingdings" panose="05000000000000000000" pitchFamily="2" charset="2"/>
              <a:buChar char="n"/>
            </a:pPr>
            <a:r>
              <a:rPr lang="zh-CN" altLang="zh-CN" dirty="0">
                <a:latin typeface="微软雅黑 Light" panose="020B0502040204020203" pitchFamily="34" charset="-122"/>
                <a:ea typeface="微软雅黑 Light" panose="020B0502040204020203" pitchFamily="34" charset="-122"/>
              </a:rPr>
              <a:t>反之，你就会得过且过，不付责任，认为自己永远是打工者，企业的命运与自己无关。对公司的态度，其实也是你对自己的态度。</a:t>
            </a:r>
            <a:endParaRPr lang="en-US" altLang="zh-CN" dirty="0">
              <a:latin typeface="微软雅黑 Light" panose="020B0502040204020203" pitchFamily="34" charset="-122"/>
              <a:ea typeface="微软雅黑 Light" panose="020B0502040204020203" pitchFamily="34" charset="-122"/>
            </a:endParaRPr>
          </a:p>
        </p:txBody>
      </p:sp>
      <p:sp>
        <p:nvSpPr>
          <p:cNvPr id="11" name="矩形 10">
            <a:extLst>
              <a:ext uri="{FF2B5EF4-FFF2-40B4-BE49-F238E27FC236}">
                <a16:creationId xmlns="" xmlns:a16="http://schemas.microsoft.com/office/drawing/2014/main" id="{11976A48-A7A3-41CB-827B-664EFF8F7C50}"/>
              </a:ext>
            </a:extLst>
          </p:cNvPr>
          <p:cNvSpPr/>
          <p:nvPr/>
        </p:nvSpPr>
        <p:spPr>
          <a:xfrm>
            <a:off x="991758" y="2006280"/>
            <a:ext cx="4893636" cy="461665"/>
          </a:xfrm>
          <a:prstGeom prst="rect">
            <a:avLst/>
          </a:prstGeom>
          <a:solidFill>
            <a:srgbClr val="FF0000"/>
          </a:solidFill>
        </p:spPr>
        <p:txBody>
          <a:bodyPr wrap="square">
            <a:spAutoFit/>
          </a:bodyPr>
          <a:lstStyle/>
          <a:p>
            <a:r>
              <a:rPr lang="zh-CN" altLang="en-US" sz="2400" dirty="0">
                <a:solidFill>
                  <a:schemeClr val="bg1"/>
                </a:solidFill>
                <a:latin typeface="微软雅黑 Light" panose="020B0502040204020203" pitchFamily="34" charset="-122"/>
                <a:ea typeface="微软雅黑 Light" panose="020B0502040204020203" pitchFamily="34" charset="-122"/>
              </a:rPr>
              <a:t>像</a:t>
            </a:r>
            <a:r>
              <a:rPr lang="zh-CN" altLang="zh-CN" sz="2400" dirty="0">
                <a:solidFill>
                  <a:schemeClr val="bg1"/>
                </a:solidFill>
                <a:latin typeface="微软雅黑 Light" panose="020B0502040204020203" pitchFamily="34" charset="-122"/>
                <a:ea typeface="微软雅黑 Light" panose="020B0502040204020203" pitchFamily="34" charset="-122"/>
              </a:rPr>
              <a:t>老板一样思考，</a:t>
            </a:r>
            <a:r>
              <a:rPr lang="zh-CN" altLang="en-US" sz="2400" dirty="0">
                <a:solidFill>
                  <a:schemeClr val="bg1"/>
                </a:solidFill>
                <a:latin typeface="微软雅黑 Light" panose="020B0502040204020203" pitchFamily="34" charset="-122"/>
                <a:ea typeface="微软雅黑 Light" panose="020B0502040204020203" pitchFamily="34" charset="-122"/>
              </a:rPr>
              <a:t>像</a:t>
            </a:r>
            <a:r>
              <a:rPr lang="zh-CN" altLang="zh-CN" sz="2400" dirty="0">
                <a:solidFill>
                  <a:schemeClr val="bg1"/>
                </a:solidFill>
                <a:latin typeface="微软雅黑 Light" panose="020B0502040204020203" pitchFamily="34" charset="-122"/>
                <a:ea typeface="微软雅黑 Light" panose="020B0502040204020203" pitchFamily="34" charset="-122"/>
              </a:rPr>
              <a:t>老板一样行动。</a:t>
            </a:r>
            <a:endParaRPr lang="zh-CN" altLang="en-US" sz="2400" dirty="0">
              <a:solidFill>
                <a:schemeClr val="bg1"/>
              </a:solidFill>
            </a:endParaRPr>
          </a:p>
        </p:txBody>
      </p:sp>
      <p:pic>
        <p:nvPicPr>
          <p:cNvPr id="13" name="图片 12">
            <a:extLst>
              <a:ext uri="{FF2B5EF4-FFF2-40B4-BE49-F238E27FC236}">
                <a16:creationId xmlns="" xmlns:a16="http://schemas.microsoft.com/office/drawing/2014/main" id="{02A8F1A1-0EE8-4C2F-91CA-66CBE3AAD6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4506" y="2237113"/>
            <a:ext cx="3805375" cy="2522081"/>
          </a:xfrm>
          <a:prstGeom prst="rect">
            <a:avLst/>
          </a:prstGeom>
        </p:spPr>
      </p:pic>
      <p:sp>
        <p:nvSpPr>
          <p:cNvPr id="14" name="矩形 13">
            <a:extLst>
              <a:ext uri="{FF2B5EF4-FFF2-40B4-BE49-F238E27FC236}">
                <a16:creationId xmlns="" xmlns:a16="http://schemas.microsoft.com/office/drawing/2014/main" id="{496F316A-35A8-48E2-85DD-5C59D21C13CD}"/>
              </a:ext>
            </a:extLst>
          </p:cNvPr>
          <p:cNvSpPr/>
          <p:nvPr/>
        </p:nvSpPr>
        <p:spPr>
          <a:xfrm>
            <a:off x="9356210" y="4072941"/>
            <a:ext cx="2832098" cy="878369"/>
          </a:xfrm>
          <a:prstGeom prst="rect">
            <a:avLst/>
          </a:prstGeom>
          <a:solidFill>
            <a:srgbClr val="FF0000">
              <a:alpha val="6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0D2B6B83-B579-4794-AB28-0A05648F6A75}"/>
              </a:ext>
            </a:extLst>
          </p:cNvPr>
          <p:cNvSpPr txBox="1"/>
          <p:nvPr/>
        </p:nvSpPr>
        <p:spPr>
          <a:xfrm>
            <a:off x="9363997" y="4188959"/>
            <a:ext cx="2633336" cy="646331"/>
          </a:xfrm>
          <a:prstGeom prst="rect">
            <a:avLst/>
          </a:prstGeom>
          <a:noFill/>
        </p:spPr>
        <p:txBody>
          <a:bodyPr wrap="square" rtlCol="0">
            <a:spAutoFit/>
          </a:bodyPr>
          <a:lstStyle/>
          <a:p>
            <a:r>
              <a:rPr lang="zh-CN" altLang="en-US" sz="3600" dirty="0">
                <a:solidFill>
                  <a:schemeClr val="bg1"/>
                </a:solidFill>
              </a:rPr>
              <a:t>老板的思维</a:t>
            </a:r>
            <a:endParaRPr lang="en-US" altLang="zh-CN" sz="3600" dirty="0">
              <a:solidFill>
                <a:schemeClr val="bg1"/>
              </a:solidFill>
            </a:endParaRPr>
          </a:p>
        </p:txBody>
      </p:sp>
    </p:spTree>
    <p:extLst>
      <p:ext uri="{BB962C8B-B14F-4D97-AF65-F5344CB8AC3E}">
        <p14:creationId xmlns:p14="http://schemas.microsoft.com/office/powerpoint/2010/main" val="396349364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95C62ABC-BF1F-4D05-8DCC-C8AE6C56D23F}"/>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7E794093-EC06-41E6-BE74-574504D15760}"/>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CBEAD2BF-9561-443B-A63B-FD634836BA8A}"/>
              </a:ext>
            </a:extLst>
          </p:cNvPr>
          <p:cNvSpPr/>
          <p:nvPr/>
        </p:nvSpPr>
        <p:spPr>
          <a:xfrm>
            <a:off x="1332121" y="152159"/>
            <a:ext cx="2646878" cy="559769"/>
          </a:xfrm>
          <a:prstGeom prst="rect">
            <a:avLst/>
          </a:prstGeom>
        </p:spPr>
        <p:txBody>
          <a:bodyPr wrap="none">
            <a:spAutoFit/>
          </a:bodyPr>
          <a:lstStyle/>
          <a:p>
            <a:pPr>
              <a:lnSpc>
                <a:spcPct val="150000"/>
              </a:lnSpc>
              <a:defRPr/>
            </a:pPr>
            <a:r>
              <a:rPr lang="zh-CN" altLang="zh-CN" sz="2400" dirty="0">
                <a:solidFill>
                  <a:schemeClr val="bg1"/>
                </a:solidFill>
                <a:latin typeface="黑体" panose="02010609060101010101" pitchFamily="49" charset="-122"/>
                <a:ea typeface="黑体" panose="02010609060101010101" pitchFamily="49" charset="-122"/>
              </a:rPr>
              <a:t>销售人员10大心态</a:t>
            </a:r>
            <a:endParaRPr lang="en-US" altLang="zh-CN" sz="2400" dirty="0">
              <a:solidFill>
                <a:schemeClr val="bg1"/>
              </a:solidFill>
              <a:latin typeface="黑体" panose="02010609060101010101" pitchFamily="49" charset="-122"/>
              <a:ea typeface="黑体" panose="02010609060101010101" pitchFamily="49" charset="-122"/>
            </a:endParaRPr>
          </a:p>
        </p:txBody>
      </p:sp>
      <p:sp>
        <p:nvSpPr>
          <p:cNvPr id="5" name="文本框 4">
            <a:extLst>
              <a:ext uri="{FF2B5EF4-FFF2-40B4-BE49-F238E27FC236}">
                <a16:creationId xmlns="" xmlns:a16="http://schemas.microsoft.com/office/drawing/2014/main" id="{5A44DE3F-8702-498E-B0D1-00D28C5A48BE}"/>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64" name="矩形 63">
            <a:extLst>
              <a:ext uri="{FF2B5EF4-FFF2-40B4-BE49-F238E27FC236}">
                <a16:creationId xmlns="" xmlns:a16="http://schemas.microsoft.com/office/drawing/2014/main" id="{09912B19-6480-48E8-AF77-A1570FBFDEE4}"/>
              </a:ext>
            </a:extLst>
          </p:cNvPr>
          <p:cNvSpPr/>
          <p:nvPr/>
        </p:nvSpPr>
        <p:spPr>
          <a:xfrm>
            <a:off x="6276127" y="1766801"/>
            <a:ext cx="5209356" cy="1292662"/>
          </a:xfrm>
          <a:prstGeom prst="rect">
            <a:avLst/>
          </a:prstGeom>
        </p:spPr>
        <p:txBody>
          <a:bodyPr wrap="square">
            <a:spAutoFit/>
          </a:bodyPr>
          <a:lstStyle/>
          <a:p>
            <a:pPr marL="342900" indent="-342900">
              <a:lnSpc>
                <a:spcPct val="130000"/>
              </a:lnSpc>
              <a:spcBef>
                <a:spcPct val="50000"/>
              </a:spcBef>
              <a:buFont typeface="Wingdings" panose="05000000000000000000" pitchFamily="2" charset="2"/>
              <a:buChar char="n"/>
            </a:pPr>
            <a:r>
              <a:rPr lang="zh-CN" altLang="en-US" sz="2000" dirty="0">
                <a:latin typeface="微软雅黑 Light" panose="020B0502040204020203" pitchFamily="34" charset="-122"/>
                <a:ea typeface="微软雅黑 Light" panose="020B0502040204020203" pitchFamily="34" charset="-122"/>
              </a:rPr>
              <a:t> 永远要记住，在达到某个高度之上，就没有风雨云层。如果你生命中的云层遮蔽了阳光，那是因为你的心灵飞得还不够高</a:t>
            </a:r>
            <a:endParaRPr lang="en-US" altLang="zh-CN" sz="2000" dirty="0">
              <a:latin typeface="微软雅黑 Light" panose="020B0502040204020203" pitchFamily="34" charset="-122"/>
              <a:ea typeface="微软雅黑 Light" panose="020B0502040204020203" pitchFamily="34" charset="-122"/>
            </a:endParaRPr>
          </a:p>
        </p:txBody>
      </p:sp>
      <p:sp>
        <p:nvSpPr>
          <p:cNvPr id="65" name="矩形 64">
            <a:extLst>
              <a:ext uri="{FF2B5EF4-FFF2-40B4-BE49-F238E27FC236}">
                <a16:creationId xmlns="" xmlns:a16="http://schemas.microsoft.com/office/drawing/2014/main" id="{6E647855-8877-4DB4-B1AB-6794D15EEA46}"/>
              </a:ext>
            </a:extLst>
          </p:cNvPr>
          <p:cNvSpPr/>
          <p:nvPr/>
        </p:nvSpPr>
        <p:spPr>
          <a:xfrm>
            <a:off x="6276127" y="3618251"/>
            <a:ext cx="5209356" cy="892552"/>
          </a:xfrm>
          <a:prstGeom prst="rect">
            <a:avLst/>
          </a:prstGeom>
        </p:spPr>
        <p:txBody>
          <a:bodyPr wrap="square">
            <a:spAutoFit/>
          </a:bodyPr>
          <a:lstStyle/>
          <a:p>
            <a:pPr marL="342900" indent="-342900">
              <a:lnSpc>
                <a:spcPct val="130000"/>
              </a:lnSpc>
              <a:spcBef>
                <a:spcPct val="50000"/>
              </a:spcBef>
              <a:buFont typeface="Wingdings" panose="05000000000000000000" pitchFamily="2" charset="2"/>
              <a:buChar char="n"/>
            </a:pPr>
            <a:r>
              <a:rPr lang="zh-CN" altLang="en-US" sz="2000" dirty="0">
                <a:latin typeface="微软雅黑 Light" panose="020B0502040204020203" pitchFamily="34" charset="-122"/>
                <a:ea typeface="微软雅黑 Light" panose="020B0502040204020203" pitchFamily="34" charset="-122"/>
              </a:rPr>
              <a:t>大多数人所犯的错误是去抗拒问题，他们努力试图消灭云层。</a:t>
            </a:r>
          </a:p>
        </p:txBody>
      </p:sp>
      <p:sp>
        <p:nvSpPr>
          <p:cNvPr id="66" name="矩形 65">
            <a:extLst>
              <a:ext uri="{FF2B5EF4-FFF2-40B4-BE49-F238E27FC236}">
                <a16:creationId xmlns="" xmlns:a16="http://schemas.microsoft.com/office/drawing/2014/main" id="{56053D59-2D13-4DDE-8DD2-E4138E74A9A6}"/>
              </a:ext>
            </a:extLst>
          </p:cNvPr>
          <p:cNvSpPr/>
          <p:nvPr/>
        </p:nvSpPr>
        <p:spPr>
          <a:xfrm>
            <a:off x="6276127" y="5069592"/>
            <a:ext cx="5209356" cy="892552"/>
          </a:xfrm>
          <a:prstGeom prst="rect">
            <a:avLst/>
          </a:prstGeom>
        </p:spPr>
        <p:txBody>
          <a:bodyPr wrap="square">
            <a:spAutoFit/>
          </a:bodyPr>
          <a:lstStyle/>
          <a:p>
            <a:pPr marL="342900" indent="-342900">
              <a:lnSpc>
                <a:spcPct val="130000"/>
              </a:lnSpc>
              <a:spcBef>
                <a:spcPct val="50000"/>
              </a:spcBef>
              <a:buFont typeface="Wingdings" panose="05000000000000000000" pitchFamily="2" charset="2"/>
              <a:buChar char="n"/>
            </a:pPr>
            <a:r>
              <a:rPr lang="zh-CN" altLang="en-US" sz="2000" dirty="0">
                <a:latin typeface="微软雅黑 Light" panose="020B0502040204020203" pitchFamily="34" charset="-122"/>
                <a:ea typeface="微软雅黑 Light" panose="020B0502040204020203" pitchFamily="34" charset="-122"/>
              </a:rPr>
              <a:t>正确的做法是发现让你上升到云层之上的途径，那里的天空永远是碧蓝的</a:t>
            </a:r>
          </a:p>
        </p:txBody>
      </p:sp>
      <p:pic>
        <p:nvPicPr>
          <p:cNvPr id="68" name="图片 67">
            <a:extLst>
              <a:ext uri="{FF2B5EF4-FFF2-40B4-BE49-F238E27FC236}">
                <a16:creationId xmlns="" xmlns:a16="http://schemas.microsoft.com/office/drawing/2014/main" id="{F29D0956-FA36-4B1B-8B35-69922CC7F9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517" y="2164086"/>
            <a:ext cx="4709546" cy="3483574"/>
          </a:xfrm>
          <a:prstGeom prst="rect">
            <a:avLst/>
          </a:prstGeom>
          <a:solidFill>
            <a:srgbClr val="FFFFFF">
              <a:shade val="85000"/>
            </a:srgbClr>
          </a:solidFill>
          <a:ln w="190500" cap="rnd">
            <a:noFill/>
          </a:ln>
          <a:effectLst/>
        </p:spPr>
      </p:pic>
      <p:sp>
        <p:nvSpPr>
          <p:cNvPr id="69" name="矩形 68">
            <a:extLst>
              <a:ext uri="{FF2B5EF4-FFF2-40B4-BE49-F238E27FC236}">
                <a16:creationId xmlns="" xmlns:a16="http://schemas.microsoft.com/office/drawing/2014/main" id="{0ABE7266-F65D-4391-ADBB-7355D559278E}"/>
              </a:ext>
            </a:extLst>
          </p:cNvPr>
          <p:cNvSpPr/>
          <p:nvPr/>
        </p:nvSpPr>
        <p:spPr>
          <a:xfrm>
            <a:off x="706517" y="5647660"/>
            <a:ext cx="4709546" cy="398335"/>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4784613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barn(inVertical)">
                                      <p:cBhvr>
                                        <p:cTn id="7" dur="500"/>
                                        <p:tgtEl>
                                          <p:spTgt spid="6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9"/>
                                        </p:tgtEl>
                                        <p:attrNameLst>
                                          <p:attrName>style.visibility</p:attrName>
                                        </p:attrNameLst>
                                      </p:cBhvr>
                                      <p:to>
                                        <p:strVal val="visible"/>
                                      </p:to>
                                    </p:set>
                                    <p:animEffect transition="in" filter="wipe(down)">
                                      <p:cBhvr>
                                        <p:cTn id="10" dur="500"/>
                                        <p:tgtEl>
                                          <p:spTgt spid="69"/>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64"/>
                                        </p:tgtEl>
                                        <p:attrNameLst>
                                          <p:attrName>style.visibility</p:attrName>
                                        </p:attrNameLst>
                                      </p:cBhvr>
                                      <p:to>
                                        <p:strVal val="visible"/>
                                      </p:to>
                                    </p:set>
                                    <p:animEffect transition="in" filter="wipe(up)">
                                      <p:cBhvr>
                                        <p:cTn id="14" dur="500"/>
                                        <p:tgtEl>
                                          <p:spTgt spid="64"/>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wipe(up)">
                                      <p:cBhvr>
                                        <p:cTn id="18" dur="500"/>
                                        <p:tgtEl>
                                          <p:spTgt spid="65"/>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wipe(up)">
                                      <p:cBhvr>
                                        <p:cTn id="2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原创设计师QQ598969553     _1">
            <a:extLst>
              <a:ext uri="{FF2B5EF4-FFF2-40B4-BE49-F238E27FC236}">
                <a16:creationId xmlns="" xmlns:a16="http://schemas.microsoft.com/office/drawing/2014/main" id="{5D5EAF14-2223-4F25-A030-1BC9AD560C4D}"/>
              </a:ext>
            </a:extLst>
          </p:cNvPr>
          <p:cNvSpPr txBox="1"/>
          <p:nvPr/>
        </p:nvSpPr>
        <p:spPr>
          <a:xfrm>
            <a:off x="5680363" y="2351782"/>
            <a:ext cx="2698175" cy="1068562"/>
          </a:xfrm>
          <a:prstGeom prst="rect">
            <a:avLst/>
          </a:prstGeom>
          <a:noFill/>
        </p:spPr>
        <p:txBody>
          <a:bodyPr wrap="none" rtlCol="0">
            <a:spAutoFit/>
          </a:bodyPr>
          <a:lstStyle/>
          <a:p>
            <a:pPr marL="0" lvl="1" fontAlgn="base">
              <a:spcBef>
                <a:spcPct val="0"/>
              </a:spcBef>
              <a:spcAft>
                <a:spcPct val="0"/>
              </a:spcAft>
            </a:pPr>
            <a:r>
              <a:rPr lang="zh-CN" altLang="en-US" sz="1400" b="1" dirty="0">
                <a:solidFill>
                  <a:srgbClr val="080808"/>
                </a:solidFill>
                <a:latin typeface="微软雅黑"/>
                <a:ea typeface="微软雅黑"/>
              </a:rPr>
              <a:t> </a:t>
            </a:r>
            <a:r>
              <a:rPr lang="zh-CN" altLang="en-US" sz="2800" b="1" dirty="0">
                <a:solidFill>
                  <a:srgbClr val="080808"/>
                </a:solidFill>
                <a:latin typeface="微软雅黑"/>
                <a:ea typeface="微软雅黑"/>
              </a:rPr>
              <a:t>第一部分</a:t>
            </a:r>
            <a:endParaRPr lang="en-US" altLang="zh-CN" sz="2800" b="1" dirty="0">
              <a:solidFill>
                <a:srgbClr val="080808"/>
              </a:solidFill>
              <a:latin typeface="微软雅黑"/>
              <a:ea typeface="微软雅黑"/>
            </a:endParaRPr>
          </a:p>
          <a:p>
            <a:pPr>
              <a:lnSpc>
                <a:spcPct val="150000"/>
              </a:lnSpc>
              <a:defRPr/>
            </a:pPr>
            <a:r>
              <a:rPr lang="zh-CN" altLang="en-US" sz="2800" dirty="0">
                <a:solidFill>
                  <a:schemeClr val="accent1">
                    <a:lumMod val="75000"/>
                  </a:schemeClr>
                </a:solidFill>
                <a:latin typeface="黑体" panose="02010609060101010101" pitchFamily="49" charset="-122"/>
                <a:ea typeface="黑体" panose="02010609060101010101" pitchFamily="49" charset="-122"/>
              </a:rPr>
              <a:t>我在为谁工作？</a:t>
            </a:r>
            <a:endParaRPr lang="en-US" altLang="zh-CN" sz="2800" dirty="0">
              <a:solidFill>
                <a:schemeClr val="accent1">
                  <a:lumMod val="75000"/>
                </a:schemeClr>
              </a:solidFill>
              <a:latin typeface="黑体" panose="02010609060101010101" pitchFamily="49" charset="-122"/>
              <a:ea typeface="黑体" panose="02010609060101010101" pitchFamily="49" charset="-122"/>
            </a:endParaRPr>
          </a:p>
        </p:txBody>
      </p:sp>
      <p:cxnSp>
        <p:nvCxnSpPr>
          <p:cNvPr id="9" name="原创设计师QQ598969553     _2">
            <a:extLst>
              <a:ext uri="{FF2B5EF4-FFF2-40B4-BE49-F238E27FC236}">
                <a16:creationId xmlns="" xmlns:a16="http://schemas.microsoft.com/office/drawing/2014/main" id="{7F9D88F2-490C-4CF9-A6F6-DCCD513B1BC0}"/>
              </a:ext>
            </a:extLst>
          </p:cNvPr>
          <p:cNvCxnSpPr/>
          <p:nvPr/>
        </p:nvCxnSpPr>
        <p:spPr>
          <a:xfrm flipV="1">
            <a:off x="5464337" y="2279774"/>
            <a:ext cx="0" cy="1924424"/>
          </a:xfrm>
          <a:prstGeom prst="line">
            <a:avLst/>
          </a:prstGeom>
          <a:noFill/>
          <a:ln w="12700" cap="flat" cmpd="sng" algn="ctr">
            <a:solidFill>
              <a:srgbClr val="080808"/>
            </a:solidFill>
            <a:prstDash val="dash"/>
          </a:ln>
          <a:effectLst/>
        </p:spPr>
      </p:cxnSp>
      <p:sp>
        <p:nvSpPr>
          <p:cNvPr id="11" name="原创设计师QQ598969553     _3">
            <a:extLst>
              <a:ext uri="{FF2B5EF4-FFF2-40B4-BE49-F238E27FC236}">
                <a16:creationId xmlns="" xmlns:a16="http://schemas.microsoft.com/office/drawing/2014/main" id="{92E72BE8-E349-4BD2-96FC-0FC3B364FF54}"/>
              </a:ext>
            </a:extLst>
          </p:cNvPr>
          <p:cNvSpPr txBox="1"/>
          <p:nvPr/>
        </p:nvSpPr>
        <p:spPr>
          <a:xfrm>
            <a:off x="4146337" y="3873858"/>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a:solidFill>
                  <a:srgbClr val="080808"/>
                </a:solidFill>
                <a:latin typeface="微软雅黑"/>
                <a:ea typeface="微软雅黑"/>
              </a:rPr>
              <a:t>PART 01</a:t>
            </a:r>
            <a:endParaRPr lang="zh-CN" altLang="en-US" sz="1600" dirty="0">
              <a:solidFill>
                <a:srgbClr val="080808"/>
              </a:solidFill>
              <a:latin typeface="微软雅黑"/>
              <a:ea typeface="微软雅黑"/>
            </a:endParaRPr>
          </a:p>
        </p:txBody>
      </p:sp>
      <p:sp>
        <p:nvSpPr>
          <p:cNvPr id="12" name="原创设计师QQ598969553     _4">
            <a:extLst>
              <a:ext uri="{FF2B5EF4-FFF2-40B4-BE49-F238E27FC236}">
                <a16:creationId xmlns="" xmlns:a16="http://schemas.microsoft.com/office/drawing/2014/main" id="{DD1CCB2F-9C8B-4C65-8592-6713FFF5EE20}"/>
              </a:ext>
            </a:extLst>
          </p:cNvPr>
          <p:cNvSpPr txBox="1"/>
          <p:nvPr/>
        </p:nvSpPr>
        <p:spPr>
          <a:xfrm>
            <a:off x="5777033" y="343190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3" name="原创设计师QQ598969553     _5">
            <a:extLst>
              <a:ext uri="{FF2B5EF4-FFF2-40B4-BE49-F238E27FC236}">
                <a16:creationId xmlns="" xmlns:a16="http://schemas.microsoft.com/office/drawing/2014/main" id="{6756B3F1-2EDD-425B-B7B8-A353B55530DE}"/>
              </a:ext>
            </a:extLst>
          </p:cNvPr>
          <p:cNvSpPr txBox="1"/>
          <p:nvPr/>
        </p:nvSpPr>
        <p:spPr>
          <a:xfrm>
            <a:off x="6829704" y="3431902"/>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4" name="原创设计师QQ598969553     _6">
            <a:extLst>
              <a:ext uri="{FF2B5EF4-FFF2-40B4-BE49-F238E27FC236}">
                <a16:creationId xmlns="" xmlns:a16="http://schemas.microsoft.com/office/drawing/2014/main" id="{AFD4FF64-007D-4253-B26A-B9258F0B3395}"/>
              </a:ext>
            </a:extLst>
          </p:cNvPr>
          <p:cNvSpPr txBox="1"/>
          <p:nvPr/>
        </p:nvSpPr>
        <p:spPr>
          <a:xfrm>
            <a:off x="7839730" y="343190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5" name="原创设计师QQ598969553     _7">
            <a:extLst>
              <a:ext uri="{FF2B5EF4-FFF2-40B4-BE49-F238E27FC236}">
                <a16:creationId xmlns="" xmlns:a16="http://schemas.microsoft.com/office/drawing/2014/main" id="{E2DC3E26-EEE3-4330-B000-50CC1FF8F002}"/>
              </a:ext>
            </a:extLst>
          </p:cNvPr>
          <p:cNvSpPr txBox="1"/>
          <p:nvPr/>
        </p:nvSpPr>
        <p:spPr>
          <a:xfrm>
            <a:off x="5777033" y="3778973"/>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6" name="原创设计师QQ598969553     _8">
            <a:extLst>
              <a:ext uri="{FF2B5EF4-FFF2-40B4-BE49-F238E27FC236}">
                <a16:creationId xmlns="" xmlns:a16="http://schemas.microsoft.com/office/drawing/2014/main" id="{09F09464-A71A-4DF7-9155-01A96CD226F5}"/>
              </a:ext>
            </a:extLst>
          </p:cNvPr>
          <p:cNvSpPr txBox="1"/>
          <p:nvPr/>
        </p:nvSpPr>
        <p:spPr>
          <a:xfrm>
            <a:off x="6829705" y="3778973"/>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7" name="原创设计师QQ598969553     _9">
            <a:extLst>
              <a:ext uri="{FF2B5EF4-FFF2-40B4-BE49-F238E27FC236}">
                <a16:creationId xmlns="" xmlns:a16="http://schemas.microsoft.com/office/drawing/2014/main" id="{250B5C42-7759-4C9B-B7BE-F5B7598AE4AF}"/>
              </a:ext>
            </a:extLst>
          </p:cNvPr>
          <p:cNvSpPr txBox="1"/>
          <p:nvPr/>
        </p:nvSpPr>
        <p:spPr>
          <a:xfrm>
            <a:off x="7839344" y="3778973"/>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grpSp>
        <p:nvGrpSpPr>
          <p:cNvPr id="18" name="原创设计师QQ598969553     _10">
            <a:extLst>
              <a:ext uri="{FF2B5EF4-FFF2-40B4-BE49-F238E27FC236}">
                <a16:creationId xmlns="" xmlns:a16="http://schemas.microsoft.com/office/drawing/2014/main" id="{0D41FEF7-CC0C-4AC3-94B7-84ACE8BF0D29}"/>
              </a:ext>
            </a:extLst>
          </p:cNvPr>
          <p:cNvGrpSpPr/>
          <p:nvPr/>
        </p:nvGrpSpPr>
        <p:grpSpPr>
          <a:xfrm>
            <a:off x="3952169" y="2351784"/>
            <a:ext cx="1197175" cy="1197175"/>
            <a:chOff x="2123728" y="1707656"/>
            <a:chExt cx="1197175" cy="1197175"/>
          </a:xfrm>
        </p:grpSpPr>
        <p:grpSp>
          <p:nvGrpSpPr>
            <p:cNvPr id="19" name="组合 18">
              <a:extLst>
                <a:ext uri="{FF2B5EF4-FFF2-40B4-BE49-F238E27FC236}">
                  <a16:creationId xmlns="" xmlns:a16="http://schemas.microsoft.com/office/drawing/2014/main" id="{873EA084-4FF2-442F-91CE-4873EDA1BF42}"/>
                </a:ext>
              </a:extLst>
            </p:cNvPr>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21" name="同心圆 17">
                <a:extLst>
                  <a:ext uri="{FF2B5EF4-FFF2-40B4-BE49-F238E27FC236}">
                    <a16:creationId xmlns="" xmlns:a16="http://schemas.microsoft.com/office/drawing/2014/main" id="{EEEF2744-0237-4408-9B64-E279812B2D71}"/>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22" name="椭圆 21">
                <a:extLst>
                  <a:ext uri="{FF2B5EF4-FFF2-40B4-BE49-F238E27FC236}">
                    <a16:creationId xmlns="" xmlns:a16="http://schemas.microsoft.com/office/drawing/2014/main" id="{D2F0FFF2-EB2B-4632-89FE-64DB53DA213E}"/>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20" name="TextBox 13">
              <a:extLst>
                <a:ext uri="{FF2B5EF4-FFF2-40B4-BE49-F238E27FC236}">
                  <a16:creationId xmlns="" xmlns:a16="http://schemas.microsoft.com/office/drawing/2014/main" id="{5405E076-9C0B-4A76-A487-3BE12CF9FEF0}"/>
                </a:ext>
              </a:extLst>
            </p:cNvPr>
            <p:cNvSpPr txBox="1"/>
            <p:nvPr/>
          </p:nvSpPr>
          <p:spPr>
            <a:xfrm>
              <a:off x="2344338" y="1921522"/>
              <a:ext cx="902846" cy="769441"/>
            </a:xfrm>
            <a:prstGeom prst="rect">
              <a:avLst/>
            </a:prstGeom>
            <a:noFill/>
          </p:spPr>
          <p:txBody>
            <a:bodyPr wrap="square" lIns="0" tIns="0" rIns="0" bIns="0"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5000" b="1" i="0" u="none" strike="noStrike" kern="0" cap="none" spc="0" normalizeH="0" baseline="0" noProof="0" dirty="0">
                  <a:ln>
                    <a:noFill/>
                  </a:ln>
                  <a:solidFill>
                    <a:srgbClr val="D0121A"/>
                  </a:solidFill>
                  <a:effectLst/>
                  <a:uLnTx/>
                  <a:uFillTx/>
                  <a:latin typeface="微软雅黑"/>
                  <a:ea typeface="微软雅黑"/>
                </a:rPr>
                <a:t>03</a:t>
              </a:r>
              <a:endParaRPr kumimoji="0" lang="zh-CN" altLang="en-US" sz="5000" b="1" i="0" u="none" strike="noStrike" kern="0" cap="none" spc="0" normalizeH="0" baseline="0" noProof="0" dirty="0">
                <a:ln>
                  <a:noFill/>
                </a:ln>
                <a:solidFill>
                  <a:srgbClr val="D0121A"/>
                </a:solidFill>
                <a:effectLst/>
                <a:uLnTx/>
                <a:uFillTx/>
                <a:latin typeface="微软雅黑"/>
                <a:ea typeface="微软雅黑"/>
              </a:endParaRPr>
            </a:p>
          </p:txBody>
        </p:sp>
      </p:grpSp>
    </p:spTree>
    <p:extLst>
      <p:ext uri="{BB962C8B-B14F-4D97-AF65-F5344CB8AC3E}">
        <p14:creationId xmlns:p14="http://schemas.microsoft.com/office/powerpoint/2010/main" val="3723005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anim calcmode="lin" valueType="num">
                                      <p:cBhvr>
                                        <p:cTn id="14" dur="500" fill="hold"/>
                                        <p:tgtEl>
                                          <p:spTgt spid="11"/>
                                        </p:tgtEl>
                                        <p:attrNameLst>
                                          <p:attrName>ppt_x</p:attrName>
                                        </p:attrNameLst>
                                      </p:cBhvr>
                                      <p:tavLst>
                                        <p:tav tm="0">
                                          <p:val>
                                            <p:strVal val="#ppt_x"/>
                                          </p:val>
                                        </p:tav>
                                        <p:tav tm="100000">
                                          <p:val>
                                            <p:strVal val="#ppt_x"/>
                                          </p:val>
                                        </p:tav>
                                      </p:tavLst>
                                    </p:anim>
                                    <p:anim calcmode="lin" valueType="num">
                                      <p:cBhvr>
                                        <p:cTn id="15" dur="5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ppt_x</p:attrName>
                                        </p:attrNameLst>
                                      </p:cBhvr>
                                      <p:tavLst>
                                        <p:tav tm="0">
                                          <p:val>
                                            <p:strVal val="#ppt_x-#ppt_w*1.125000"/>
                                          </p:val>
                                        </p:tav>
                                        <p:tav tm="100000">
                                          <p:val>
                                            <p:strVal val="#ppt_x"/>
                                          </p:val>
                                        </p:tav>
                                      </p:tavLst>
                                    </p:anim>
                                    <p:animEffect transition="in" filter="wipe(right)">
                                      <p:cBhvr>
                                        <p:cTn id="24" dur="500"/>
                                        <p:tgtEl>
                                          <p:spTgt spid="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ppt_x"/>
                                          </p:val>
                                        </p:tav>
                                        <p:tav tm="100000">
                                          <p:val>
                                            <p:strVal val="#ppt_x"/>
                                          </p:val>
                                        </p:tav>
                                      </p:tavLst>
                                    </p:anim>
                                    <p:anim calcmode="lin" valueType="num">
                                      <p:cBhvr additive="base">
                                        <p:cTn id="45" dur="500" fill="hold"/>
                                        <p:tgtEl>
                                          <p:spTgt spid="1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0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ppt_x"/>
                                          </p:val>
                                        </p:tav>
                                        <p:tav tm="100000">
                                          <p:val>
                                            <p:strVal val="#ppt_x"/>
                                          </p:val>
                                        </p:tav>
                                      </p:tavLst>
                                    </p:anim>
                                    <p:anim calcmode="lin" valueType="num">
                                      <p:cBhvr additive="base">
                                        <p:cTn id="4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4" grpId="0"/>
      <p:bldP spid="15" grpId="0"/>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79C65243-3A47-423E-AF44-D6458601AA92}"/>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F3E9026E-5DD5-4AD7-A456-54E39B2B55A9}"/>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20E6E146-2DF3-4EFE-8FF4-65F66A553A94}"/>
              </a:ext>
            </a:extLst>
          </p:cNvPr>
          <p:cNvSpPr/>
          <p:nvPr/>
        </p:nvSpPr>
        <p:spPr>
          <a:xfrm>
            <a:off x="1332121" y="152159"/>
            <a:ext cx="2339102" cy="559769"/>
          </a:xfrm>
          <a:prstGeom prst="rect">
            <a:avLst/>
          </a:prstGeom>
        </p:spPr>
        <p:txBody>
          <a:bodyPr wrap="none">
            <a:spAutoFit/>
          </a:bodyPr>
          <a:lstStyle/>
          <a:p>
            <a:pPr>
              <a:lnSpc>
                <a:spcPct val="150000"/>
              </a:lnSpc>
              <a:defRPr/>
            </a:pPr>
            <a:r>
              <a:rPr lang="zh-CN" altLang="en-US" sz="2400" dirty="0">
                <a:solidFill>
                  <a:schemeClr val="bg1"/>
                </a:solidFill>
                <a:latin typeface="黑体" panose="02010609060101010101" pitchFamily="49" charset="-122"/>
                <a:ea typeface="黑体" panose="02010609060101010101" pitchFamily="49" charset="-122"/>
              </a:rPr>
              <a:t>我在为谁工作？</a:t>
            </a:r>
            <a:endParaRPr lang="en-US" altLang="zh-CN" sz="2400" dirty="0">
              <a:solidFill>
                <a:schemeClr val="bg1"/>
              </a:solidFill>
              <a:latin typeface="黑体" panose="02010609060101010101" pitchFamily="49" charset="-122"/>
              <a:ea typeface="黑体" panose="02010609060101010101" pitchFamily="49" charset="-122"/>
            </a:endParaRPr>
          </a:p>
        </p:txBody>
      </p:sp>
      <p:sp>
        <p:nvSpPr>
          <p:cNvPr id="5" name="文本框 4">
            <a:extLst>
              <a:ext uri="{FF2B5EF4-FFF2-40B4-BE49-F238E27FC236}">
                <a16:creationId xmlns="" xmlns:a16="http://schemas.microsoft.com/office/drawing/2014/main" id="{95F49465-A1E1-4B15-9D0A-E32351945CE7}"/>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6" name="矩形 5">
            <a:extLst>
              <a:ext uri="{FF2B5EF4-FFF2-40B4-BE49-F238E27FC236}">
                <a16:creationId xmlns="" xmlns:a16="http://schemas.microsoft.com/office/drawing/2014/main" id="{BA45E42B-01CF-4D40-B4CE-02BDB1A06986}"/>
              </a:ext>
            </a:extLst>
          </p:cNvPr>
          <p:cNvSpPr/>
          <p:nvPr/>
        </p:nvSpPr>
        <p:spPr>
          <a:xfrm>
            <a:off x="5828357" y="3151830"/>
            <a:ext cx="4532010" cy="461665"/>
          </a:xfrm>
          <a:prstGeom prst="rect">
            <a:avLst/>
          </a:prstGeom>
        </p:spPr>
        <p:txBody>
          <a:bodyPr wrap="none">
            <a:spAutoFit/>
          </a:bodyPr>
          <a:lstStyle/>
          <a:p>
            <a:pPr marL="342900" indent="-342900">
              <a:buFont typeface="Wingdings" panose="05000000000000000000" pitchFamily="2" charset="2"/>
              <a:buChar char="n"/>
            </a:pPr>
            <a:r>
              <a:rPr lang="zh-CN" altLang="en-US" sz="2400" dirty="0">
                <a:latin typeface="微软雅黑 Light" panose="020B0502040204020203" pitchFamily="34" charset="-122"/>
                <a:ea typeface="微软雅黑 Light" panose="020B0502040204020203" pitchFamily="34" charset="-122"/>
              </a:rPr>
              <a:t>我们工作就是为自己而工作！</a:t>
            </a:r>
          </a:p>
        </p:txBody>
      </p:sp>
      <p:sp>
        <p:nvSpPr>
          <p:cNvPr id="7" name="矩形 6">
            <a:extLst>
              <a:ext uri="{FF2B5EF4-FFF2-40B4-BE49-F238E27FC236}">
                <a16:creationId xmlns="" xmlns:a16="http://schemas.microsoft.com/office/drawing/2014/main" id="{0D671D57-4103-4D0F-A753-130AC18831AA}"/>
              </a:ext>
            </a:extLst>
          </p:cNvPr>
          <p:cNvSpPr/>
          <p:nvPr/>
        </p:nvSpPr>
        <p:spPr>
          <a:xfrm>
            <a:off x="5828357" y="4825469"/>
            <a:ext cx="2069797" cy="461665"/>
          </a:xfrm>
          <a:prstGeom prst="rect">
            <a:avLst/>
          </a:prstGeom>
        </p:spPr>
        <p:txBody>
          <a:bodyPr wrap="none">
            <a:spAutoFit/>
          </a:bodyPr>
          <a:lstStyle/>
          <a:p>
            <a:pPr marL="342900" indent="-342900">
              <a:buFont typeface="Wingdings" panose="05000000000000000000" pitchFamily="2" charset="2"/>
              <a:buChar char="n"/>
            </a:pPr>
            <a:r>
              <a:rPr lang="zh-CN" altLang="en-US" sz="2400" dirty="0">
                <a:latin typeface="微软雅黑 Light" panose="020B0502040204020203" pitchFamily="34" charset="-122"/>
                <a:ea typeface="微软雅黑 Light" panose="020B0502040204020203" pitchFamily="34" charset="-122"/>
              </a:rPr>
              <a:t>还是为谁？</a:t>
            </a:r>
            <a:endParaRPr lang="en-US" altLang="zh-CN" sz="2400" dirty="0">
              <a:latin typeface="微软雅黑 Light" panose="020B0502040204020203" pitchFamily="34" charset="-122"/>
              <a:ea typeface="微软雅黑 Light" panose="020B0502040204020203" pitchFamily="34" charset="-122"/>
            </a:endParaRPr>
          </a:p>
        </p:txBody>
      </p:sp>
      <p:sp>
        <p:nvSpPr>
          <p:cNvPr id="8" name="矩形 7">
            <a:extLst>
              <a:ext uri="{FF2B5EF4-FFF2-40B4-BE49-F238E27FC236}">
                <a16:creationId xmlns="" xmlns:a16="http://schemas.microsoft.com/office/drawing/2014/main" id="{D90394E2-FF64-42A7-AF49-77180ECF9410}"/>
              </a:ext>
            </a:extLst>
          </p:cNvPr>
          <p:cNvSpPr/>
          <p:nvPr/>
        </p:nvSpPr>
        <p:spPr>
          <a:xfrm>
            <a:off x="5842706" y="4104066"/>
            <a:ext cx="2993127" cy="461665"/>
          </a:xfrm>
          <a:prstGeom prst="rect">
            <a:avLst/>
          </a:prstGeom>
        </p:spPr>
        <p:txBody>
          <a:bodyPr wrap="none">
            <a:spAutoFit/>
          </a:bodyPr>
          <a:lstStyle/>
          <a:p>
            <a:pPr marL="342900" indent="-342900">
              <a:buFont typeface="Wingdings" panose="05000000000000000000" pitchFamily="2" charset="2"/>
              <a:buChar char="n"/>
            </a:pPr>
            <a:r>
              <a:rPr lang="zh-CN" altLang="en-US" sz="2400" dirty="0">
                <a:latin typeface="微软雅黑 Light" panose="020B0502040204020203" pitchFamily="34" charset="-122"/>
                <a:ea typeface="微软雅黑 Light" panose="020B0502040204020203" pitchFamily="34" charset="-122"/>
              </a:rPr>
              <a:t>为公司？为老板？</a:t>
            </a:r>
            <a:endParaRPr lang="en-US" altLang="zh-CN" sz="2400" dirty="0">
              <a:latin typeface="微软雅黑 Light" panose="020B0502040204020203" pitchFamily="34" charset="-122"/>
              <a:ea typeface="微软雅黑 Light" panose="020B0502040204020203" pitchFamily="34" charset="-122"/>
            </a:endParaRPr>
          </a:p>
        </p:txBody>
      </p:sp>
      <p:sp>
        <p:nvSpPr>
          <p:cNvPr id="9" name="矩形 8">
            <a:extLst>
              <a:ext uri="{FF2B5EF4-FFF2-40B4-BE49-F238E27FC236}">
                <a16:creationId xmlns="" xmlns:a16="http://schemas.microsoft.com/office/drawing/2014/main" id="{CF4152F6-CCED-490E-BC56-08D6AA904494}"/>
              </a:ext>
            </a:extLst>
          </p:cNvPr>
          <p:cNvSpPr/>
          <p:nvPr/>
        </p:nvSpPr>
        <p:spPr>
          <a:xfrm>
            <a:off x="5828357" y="2199594"/>
            <a:ext cx="6340197" cy="461665"/>
          </a:xfrm>
          <a:prstGeom prst="rect">
            <a:avLst/>
          </a:prstGeom>
        </p:spPr>
        <p:txBody>
          <a:bodyPr wrap="none">
            <a:spAutoFit/>
          </a:bodyPr>
          <a:lstStyle/>
          <a:p>
            <a:r>
              <a:rPr lang="zh-CN" altLang="en-US" sz="2400" dirty="0">
                <a:latin typeface="微软雅黑 Light" panose="020B0502040204020203" pitchFamily="34" charset="-122"/>
                <a:ea typeface="微软雅黑 Light" panose="020B0502040204020203" pitchFamily="34" charset="-122"/>
              </a:rPr>
              <a:t>每日忙忙碌碌，那么我们到底为谁在工作呢？</a:t>
            </a:r>
            <a:endParaRPr lang="en-US" altLang="zh-CN" sz="2400" dirty="0">
              <a:latin typeface="微软雅黑 Light" panose="020B0502040204020203" pitchFamily="34" charset="-122"/>
              <a:ea typeface="微软雅黑 Light" panose="020B0502040204020203" pitchFamily="34" charset="-122"/>
            </a:endParaRPr>
          </a:p>
        </p:txBody>
      </p:sp>
      <p:pic>
        <p:nvPicPr>
          <p:cNvPr id="11" name="图片 10">
            <a:extLst>
              <a:ext uri="{FF2B5EF4-FFF2-40B4-BE49-F238E27FC236}">
                <a16:creationId xmlns="" xmlns:a16="http://schemas.microsoft.com/office/drawing/2014/main" id="{DD5F4DED-98C9-4DDF-9795-12689DFAEFA1}"/>
              </a:ext>
            </a:extLst>
          </p:cNvPr>
          <p:cNvPicPr>
            <a:picLocks noChangeAspect="1"/>
          </p:cNvPicPr>
          <p:nvPr/>
        </p:nvPicPr>
        <p:blipFill rotWithShape="1">
          <a:blip r:embed="rId4">
            <a:extLst>
              <a:ext uri="{28A0092B-C50C-407E-A947-70E740481C1C}">
                <a14:useLocalDpi xmlns:a14="http://schemas.microsoft.com/office/drawing/2010/main" val="0"/>
              </a:ext>
            </a:extLst>
          </a:blip>
          <a:srcRect l="29671"/>
          <a:stretch/>
        </p:blipFill>
        <p:spPr>
          <a:xfrm>
            <a:off x="767697" y="2181826"/>
            <a:ext cx="4046101" cy="3238500"/>
          </a:xfrm>
          <a:prstGeom prst="rect">
            <a:avLst/>
          </a:prstGeom>
        </p:spPr>
      </p:pic>
      <p:sp>
        <p:nvSpPr>
          <p:cNvPr id="12" name="矩形 11">
            <a:extLst>
              <a:ext uri="{FF2B5EF4-FFF2-40B4-BE49-F238E27FC236}">
                <a16:creationId xmlns="" xmlns:a16="http://schemas.microsoft.com/office/drawing/2014/main" id="{F3885B43-67CE-4BC4-9696-C18A10C4249F}"/>
              </a:ext>
            </a:extLst>
          </p:cNvPr>
          <p:cNvSpPr/>
          <p:nvPr/>
        </p:nvSpPr>
        <p:spPr>
          <a:xfrm>
            <a:off x="2448973" y="4830181"/>
            <a:ext cx="2832098" cy="878369"/>
          </a:xfrm>
          <a:prstGeom prst="rect">
            <a:avLst/>
          </a:prstGeom>
          <a:solidFill>
            <a:srgbClr val="FF0000">
              <a:alpha val="6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EB4D01FD-8D68-4719-B517-ED68BFF3DE28}"/>
              </a:ext>
            </a:extLst>
          </p:cNvPr>
          <p:cNvSpPr txBox="1"/>
          <p:nvPr/>
        </p:nvSpPr>
        <p:spPr>
          <a:xfrm>
            <a:off x="2456760" y="4946199"/>
            <a:ext cx="2633336" cy="646331"/>
          </a:xfrm>
          <a:prstGeom prst="rect">
            <a:avLst/>
          </a:prstGeom>
          <a:noFill/>
        </p:spPr>
        <p:txBody>
          <a:bodyPr wrap="square" rtlCol="0">
            <a:spAutoFit/>
          </a:bodyPr>
          <a:lstStyle/>
          <a:p>
            <a:r>
              <a:rPr lang="zh-CN" altLang="en-US" sz="3600" dirty="0">
                <a:solidFill>
                  <a:schemeClr val="bg1"/>
                </a:solidFill>
              </a:rPr>
              <a:t>到底为谁？</a:t>
            </a:r>
            <a:endParaRPr lang="en-US" altLang="zh-CN" sz="3600" dirty="0">
              <a:solidFill>
                <a:schemeClr val="bg1"/>
              </a:solidFill>
            </a:endParaRPr>
          </a:p>
        </p:txBody>
      </p:sp>
    </p:spTree>
    <p:extLst>
      <p:ext uri="{BB962C8B-B14F-4D97-AF65-F5344CB8AC3E}">
        <p14:creationId xmlns:p14="http://schemas.microsoft.com/office/powerpoint/2010/main" val="26864449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79C65243-3A47-423E-AF44-D6458601AA92}"/>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F3E9026E-5DD5-4AD7-A456-54E39B2B55A9}"/>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20E6E146-2DF3-4EFE-8FF4-65F66A553A94}"/>
              </a:ext>
            </a:extLst>
          </p:cNvPr>
          <p:cNvSpPr/>
          <p:nvPr/>
        </p:nvSpPr>
        <p:spPr>
          <a:xfrm>
            <a:off x="1332121" y="152159"/>
            <a:ext cx="2339102" cy="559769"/>
          </a:xfrm>
          <a:prstGeom prst="rect">
            <a:avLst/>
          </a:prstGeom>
        </p:spPr>
        <p:txBody>
          <a:bodyPr wrap="none">
            <a:spAutoFit/>
          </a:bodyPr>
          <a:lstStyle/>
          <a:p>
            <a:pPr>
              <a:lnSpc>
                <a:spcPct val="150000"/>
              </a:lnSpc>
              <a:defRPr/>
            </a:pPr>
            <a:r>
              <a:rPr lang="zh-CN" altLang="en-US" sz="2400" dirty="0">
                <a:solidFill>
                  <a:schemeClr val="bg1"/>
                </a:solidFill>
                <a:latin typeface="黑体" panose="02010609060101010101" pitchFamily="49" charset="-122"/>
                <a:ea typeface="黑体" panose="02010609060101010101" pitchFamily="49" charset="-122"/>
              </a:rPr>
              <a:t>我在为谁工作？</a:t>
            </a:r>
            <a:endParaRPr lang="en-US" altLang="zh-CN" sz="2400" dirty="0">
              <a:solidFill>
                <a:schemeClr val="bg1"/>
              </a:solidFill>
              <a:latin typeface="黑体" panose="02010609060101010101" pitchFamily="49" charset="-122"/>
              <a:ea typeface="黑体" panose="02010609060101010101" pitchFamily="49" charset="-122"/>
            </a:endParaRPr>
          </a:p>
        </p:txBody>
      </p:sp>
      <p:sp>
        <p:nvSpPr>
          <p:cNvPr id="5" name="文本框 4">
            <a:extLst>
              <a:ext uri="{FF2B5EF4-FFF2-40B4-BE49-F238E27FC236}">
                <a16:creationId xmlns="" xmlns:a16="http://schemas.microsoft.com/office/drawing/2014/main" id="{95F49465-A1E1-4B15-9D0A-E32351945CE7}"/>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11" name="矩形 10">
            <a:extLst>
              <a:ext uri="{FF2B5EF4-FFF2-40B4-BE49-F238E27FC236}">
                <a16:creationId xmlns="" xmlns:a16="http://schemas.microsoft.com/office/drawing/2014/main" id="{07A06FFA-0208-4E4A-9F02-33505D09395C}"/>
              </a:ext>
            </a:extLst>
          </p:cNvPr>
          <p:cNvSpPr/>
          <p:nvPr/>
        </p:nvSpPr>
        <p:spPr>
          <a:xfrm>
            <a:off x="4790269" y="3959992"/>
            <a:ext cx="4185761" cy="461665"/>
          </a:xfrm>
          <a:prstGeom prst="rect">
            <a:avLst/>
          </a:prstGeom>
        </p:spPr>
        <p:txBody>
          <a:bodyPr wrap="none">
            <a:spAutoFit/>
          </a:bodyPr>
          <a:lstStyle/>
          <a:p>
            <a:r>
              <a:rPr lang="zh-CN" altLang="en-US" sz="2400" dirty="0">
                <a:latin typeface="微软雅黑 Light" panose="020B0502040204020203" pitchFamily="34" charset="-122"/>
                <a:ea typeface="微软雅黑 Light" panose="020B0502040204020203" pitchFamily="34" charset="-122"/>
              </a:rPr>
              <a:t>工作首先是谋生的必须途径。</a:t>
            </a:r>
            <a:endParaRPr lang="en-US" altLang="zh-CN" sz="2400" dirty="0">
              <a:latin typeface="微软雅黑 Light" panose="020B0502040204020203" pitchFamily="34" charset="-122"/>
              <a:ea typeface="微软雅黑 Light" panose="020B0502040204020203" pitchFamily="34" charset="-122"/>
            </a:endParaRPr>
          </a:p>
        </p:txBody>
      </p:sp>
      <p:sp>
        <p:nvSpPr>
          <p:cNvPr id="12" name="矩形 11">
            <a:extLst>
              <a:ext uri="{FF2B5EF4-FFF2-40B4-BE49-F238E27FC236}">
                <a16:creationId xmlns="" xmlns:a16="http://schemas.microsoft.com/office/drawing/2014/main" id="{4B52B32D-6242-4E13-8BA1-8D58C4C02A38}"/>
              </a:ext>
            </a:extLst>
          </p:cNvPr>
          <p:cNvSpPr/>
          <p:nvPr/>
        </p:nvSpPr>
        <p:spPr>
          <a:xfrm>
            <a:off x="5274456" y="4771205"/>
            <a:ext cx="4493538" cy="461665"/>
          </a:xfrm>
          <a:prstGeom prst="rect">
            <a:avLst/>
          </a:prstGeom>
        </p:spPr>
        <p:txBody>
          <a:bodyPr wrap="none">
            <a:spAutoFit/>
          </a:bodyPr>
          <a:lstStyle/>
          <a:p>
            <a:r>
              <a:rPr lang="zh-CN" altLang="en-US" sz="2400" dirty="0">
                <a:latin typeface="微软雅黑 Light" panose="020B0502040204020203" pitchFamily="34" charset="-122"/>
                <a:ea typeface="微软雅黑 Light" panose="020B0502040204020203" pitchFamily="34" charset="-122"/>
              </a:rPr>
              <a:t>工作是提升物质生活的唯一途径</a:t>
            </a:r>
          </a:p>
        </p:txBody>
      </p:sp>
      <p:sp>
        <p:nvSpPr>
          <p:cNvPr id="13" name="矩形 12">
            <a:extLst>
              <a:ext uri="{FF2B5EF4-FFF2-40B4-BE49-F238E27FC236}">
                <a16:creationId xmlns="" xmlns:a16="http://schemas.microsoft.com/office/drawing/2014/main" id="{BE6F1DFE-E59F-4655-9509-E699C23B1B36}"/>
              </a:ext>
            </a:extLst>
          </p:cNvPr>
          <p:cNvSpPr/>
          <p:nvPr/>
        </p:nvSpPr>
        <p:spPr>
          <a:xfrm>
            <a:off x="3829831" y="2293781"/>
            <a:ext cx="5416868" cy="461665"/>
          </a:xfrm>
          <a:prstGeom prst="rect">
            <a:avLst/>
          </a:prstGeom>
        </p:spPr>
        <p:txBody>
          <a:bodyPr wrap="none">
            <a:spAutoFit/>
          </a:bodyPr>
          <a:lstStyle/>
          <a:p>
            <a:r>
              <a:rPr lang="zh-CN" altLang="en-US" sz="2400" dirty="0">
                <a:latin typeface="微软雅黑 Light" panose="020B0502040204020203" pitchFamily="34" charset="-122"/>
                <a:ea typeface="微软雅黑 Light" panose="020B0502040204020203" pitchFamily="34" charset="-122"/>
              </a:rPr>
              <a:t>工作是提升自己社会阶层的唯一途径。</a:t>
            </a:r>
            <a:endParaRPr lang="en-US" altLang="zh-CN" sz="2400" dirty="0">
              <a:latin typeface="微软雅黑 Light" panose="020B0502040204020203" pitchFamily="34" charset="-122"/>
              <a:ea typeface="微软雅黑 Light" panose="020B0502040204020203" pitchFamily="34" charset="-122"/>
            </a:endParaRPr>
          </a:p>
        </p:txBody>
      </p:sp>
      <p:sp>
        <p:nvSpPr>
          <p:cNvPr id="14" name="矩形 13">
            <a:extLst>
              <a:ext uri="{FF2B5EF4-FFF2-40B4-BE49-F238E27FC236}">
                <a16:creationId xmlns="" xmlns:a16="http://schemas.microsoft.com/office/drawing/2014/main" id="{940345E9-FD94-4E87-98A8-50039B2E1276}"/>
              </a:ext>
            </a:extLst>
          </p:cNvPr>
          <p:cNvSpPr/>
          <p:nvPr/>
        </p:nvSpPr>
        <p:spPr>
          <a:xfrm>
            <a:off x="4312431" y="3183943"/>
            <a:ext cx="4801314" cy="461665"/>
          </a:xfrm>
          <a:prstGeom prst="rect">
            <a:avLst/>
          </a:prstGeom>
        </p:spPr>
        <p:txBody>
          <a:bodyPr wrap="none">
            <a:spAutoFit/>
          </a:bodyPr>
          <a:lstStyle/>
          <a:p>
            <a:r>
              <a:rPr lang="zh-CN" altLang="en-US" sz="2400" dirty="0">
                <a:latin typeface="微软雅黑 Light" panose="020B0502040204020203" pitchFamily="34" charset="-122"/>
                <a:ea typeface="微软雅黑 Light" panose="020B0502040204020203" pitchFamily="34" charset="-122"/>
              </a:rPr>
              <a:t>工作是实现人生理想的唯一途径。</a:t>
            </a:r>
            <a:endParaRPr lang="en-US" altLang="zh-CN" sz="2400" dirty="0">
              <a:latin typeface="微软雅黑 Light" panose="020B0502040204020203" pitchFamily="34" charset="-122"/>
              <a:ea typeface="微软雅黑 Light" panose="020B0502040204020203" pitchFamily="34" charset="-122"/>
            </a:endParaRPr>
          </a:p>
        </p:txBody>
      </p:sp>
      <p:sp>
        <p:nvSpPr>
          <p:cNvPr id="15" name="矩形 14">
            <a:extLst>
              <a:ext uri="{FF2B5EF4-FFF2-40B4-BE49-F238E27FC236}">
                <a16:creationId xmlns="" xmlns:a16="http://schemas.microsoft.com/office/drawing/2014/main" id="{A68F00EB-D572-4CB1-A476-1BE513B5F757}"/>
              </a:ext>
            </a:extLst>
          </p:cNvPr>
          <p:cNvSpPr/>
          <p:nvPr/>
        </p:nvSpPr>
        <p:spPr>
          <a:xfrm>
            <a:off x="4787535" y="7381406"/>
            <a:ext cx="1800493" cy="369332"/>
          </a:xfrm>
          <a:prstGeom prst="rect">
            <a:avLst/>
          </a:prstGeom>
        </p:spPr>
        <p:txBody>
          <a:bodyPr wrap="none">
            <a:spAutoFit/>
          </a:bodyPr>
          <a:lstStyle/>
          <a:p>
            <a:r>
              <a:rPr lang="zh-CN" altLang="en-US" dirty="0"/>
              <a:t>我为自己工作！</a:t>
            </a:r>
          </a:p>
        </p:txBody>
      </p:sp>
      <p:sp>
        <p:nvSpPr>
          <p:cNvPr id="86" name="AutoShape 3">
            <a:extLst>
              <a:ext uri="{FF2B5EF4-FFF2-40B4-BE49-F238E27FC236}">
                <a16:creationId xmlns="" xmlns:a16="http://schemas.microsoft.com/office/drawing/2014/main" id="{C23C4156-8A61-469D-9EF2-8BDB34BC05B7}"/>
              </a:ext>
            </a:extLst>
          </p:cNvPr>
          <p:cNvSpPr/>
          <p:nvPr/>
        </p:nvSpPr>
        <p:spPr>
          <a:xfrm>
            <a:off x="2897969" y="1931534"/>
            <a:ext cx="931862" cy="823912"/>
          </a:xfrm>
          <a:custGeom>
            <a:avLst/>
            <a:gdLst>
              <a:gd name="txL" fmla="*/ 0 w 21600"/>
              <a:gd name="txT" fmla="*/ 0 h 21600"/>
              <a:gd name="txR" fmla="*/ 21600 w 21600"/>
              <a:gd name="txB" fmla="*/ 21600 h 21600"/>
            </a:gdLst>
            <a:ahLst/>
            <a:cxnLst>
              <a:cxn ang="0">
                <a:pos x="2147483647" y="721868407"/>
              </a:cxn>
              <a:cxn ang="0">
                <a:pos x="2147483647" y="0"/>
              </a:cxn>
              <a:cxn ang="0">
                <a:pos x="2147483647" y="362016884"/>
              </a:cxn>
              <a:cxn ang="0">
                <a:pos x="2147483647" y="0"/>
              </a:cxn>
              <a:cxn ang="0">
                <a:pos x="2147483647" y="721868407"/>
              </a:cxn>
              <a:cxn ang="0">
                <a:pos x="0" y="2147483647"/>
              </a:cxn>
              <a:cxn ang="0">
                <a:pos x="2147483647" y="2147483647"/>
              </a:cxn>
              <a:cxn ang="0">
                <a:pos x="2147483647" y="721868407"/>
              </a:cxn>
              <a:cxn ang="0">
                <a:pos x="2147483647" y="721868407"/>
              </a:cxn>
            </a:cxnLst>
            <a:rect l="txL" t="txT" r="txR" b="txB"/>
            <a:pathLst>
              <a:path w="21600" h="21600">
                <a:moveTo>
                  <a:pt x="10886" y="341"/>
                </a:moveTo>
                <a:lnTo>
                  <a:pt x="10886" y="0"/>
                </a:lnTo>
                <a:lnTo>
                  <a:pt x="10800" y="171"/>
                </a:lnTo>
                <a:lnTo>
                  <a:pt x="10714" y="0"/>
                </a:lnTo>
                <a:lnTo>
                  <a:pt x="10714" y="341"/>
                </a:lnTo>
                <a:lnTo>
                  <a:pt x="0" y="21600"/>
                </a:lnTo>
                <a:lnTo>
                  <a:pt x="21600" y="21600"/>
                </a:lnTo>
                <a:cubicBezTo>
                  <a:pt x="21600" y="21600"/>
                  <a:pt x="10886" y="341"/>
                  <a:pt x="10886" y="341"/>
                </a:cubicBezTo>
                <a:close/>
                <a:moveTo>
                  <a:pt x="10886" y="341"/>
                </a:moveTo>
              </a:path>
            </a:pathLst>
          </a:custGeom>
          <a:solidFill>
            <a:srgbClr val="C00000"/>
          </a:solidFill>
          <a:ln w="9525">
            <a:noFill/>
          </a:ln>
        </p:spPr>
        <p:txBody>
          <a:bodyPr/>
          <a:lstStyle/>
          <a:p>
            <a:endParaRPr lang="zh-CN" altLang="en-US"/>
          </a:p>
        </p:txBody>
      </p:sp>
      <p:sp>
        <p:nvSpPr>
          <p:cNvPr id="87" name="AutoShape 4">
            <a:extLst>
              <a:ext uri="{FF2B5EF4-FFF2-40B4-BE49-F238E27FC236}">
                <a16:creationId xmlns="" xmlns:a16="http://schemas.microsoft.com/office/drawing/2014/main" id="{BE882449-2DE5-44C9-BAC6-BD72CFB7EE78}"/>
              </a:ext>
            </a:extLst>
          </p:cNvPr>
          <p:cNvSpPr/>
          <p:nvPr/>
        </p:nvSpPr>
        <p:spPr>
          <a:xfrm>
            <a:off x="2413429" y="2794316"/>
            <a:ext cx="1897062" cy="835025"/>
          </a:xfrm>
          <a:custGeom>
            <a:avLst/>
            <a:gdLst>
              <a:gd name="txL" fmla="*/ 0 w 21600"/>
              <a:gd name="txT" fmla="*/ 0 h 21600"/>
              <a:gd name="txR" fmla="*/ 21600 w 21600"/>
              <a:gd name="txB" fmla="*/ 21600 h 21600"/>
            </a:gdLst>
            <a:ahLst/>
            <a:cxnLst>
              <a:cxn ang="0">
                <a:pos x="0" y="2147483647"/>
              </a:cxn>
              <a:cxn ang="0">
                <a:pos x="2147483647" y="2147483647"/>
              </a:cxn>
              <a:cxn ang="0">
                <a:pos x="2147483647" y="0"/>
              </a:cxn>
              <a:cxn ang="0">
                <a:pos x="2147483647" y="0"/>
              </a:cxn>
              <a:cxn ang="0">
                <a:pos x="0" y="2147483647"/>
              </a:cxn>
              <a:cxn ang="0">
                <a:pos x="0" y="2147483647"/>
              </a:cxn>
            </a:cxnLst>
            <a:rect l="txL" t="txT" r="txR" b="txB"/>
            <a:pathLst>
              <a:path w="21600" h="21600">
                <a:moveTo>
                  <a:pt x="0" y="21600"/>
                </a:moveTo>
                <a:lnTo>
                  <a:pt x="21600" y="21600"/>
                </a:lnTo>
                <a:lnTo>
                  <a:pt x="16167" y="0"/>
                </a:lnTo>
                <a:lnTo>
                  <a:pt x="5432" y="0"/>
                </a:lnTo>
                <a:cubicBezTo>
                  <a:pt x="5432" y="0"/>
                  <a:pt x="0" y="21600"/>
                  <a:pt x="0" y="21600"/>
                </a:cubicBezTo>
                <a:close/>
                <a:moveTo>
                  <a:pt x="0" y="21600"/>
                </a:moveTo>
              </a:path>
            </a:pathLst>
          </a:custGeom>
          <a:solidFill>
            <a:srgbClr val="C00000"/>
          </a:solidFill>
          <a:ln w="9525">
            <a:noFill/>
          </a:ln>
        </p:spPr>
        <p:txBody>
          <a:bodyPr/>
          <a:lstStyle/>
          <a:p>
            <a:endParaRPr lang="zh-CN" altLang="en-US"/>
          </a:p>
        </p:txBody>
      </p:sp>
      <p:sp>
        <p:nvSpPr>
          <p:cNvPr id="88" name="AutoShape 5">
            <a:extLst>
              <a:ext uri="{FF2B5EF4-FFF2-40B4-BE49-F238E27FC236}">
                <a16:creationId xmlns="" xmlns:a16="http://schemas.microsoft.com/office/drawing/2014/main" id="{8E871BFC-4FE9-4DCB-991A-65F9873179A5}"/>
              </a:ext>
            </a:extLst>
          </p:cNvPr>
          <p:cNvSpPr/>
          <p:nvPr/>
        </p:nvSpPr>
        <p:spPr>
          <a:xfrm>
            <a:off x="1936385" y="3647665"/>
            <a:ext cx="2851150" cy="831850"/>
          </a:xfrm>
          <a:custGeom>
            <a:avLst/>
            <a:gdLst>
              <a:gd name="txL" fmla="*/ 0 w 21600"/>
              <a:gd name="txT" fmla="*/ 0 h 21600"/>
              <a:gd name="txR" fmla="*/ 21600 w 21600"/>
              <a:gd name="txB" fmla="*/ 21600 h 21600"/>
            </a:gdLst>
            <a:ahLst/>
            <a:cxnLst>
              <a:cxn ang="0">
                <a:pos x="0" y="2147483647"/>
              </a:cxn>
              <a:cxn ang="0">
                <a:pos x="2147483647" y="2147483647"/>
              </a:cxn>
              <a:cxn ang="0">
                <a:pos x="2147483647" y="0"/>
              </a:cxn>
              <a:cxn ang="0">
                <a:pos x="2147483647" y="0"/>
              </a:cxn>
              <a:cxn ang="0">
                <a:pos x="0" y="2147483647"/>
              </a:cxn>
              <a:cxn ang="0">
                <a:pos x="0" y="2147483647"/>
              </a:cxn>
            </a:cxnLst>
            <a:rect l="txL" t="txT" r="txR" b="txB"/>
            <a:pathLst>
              <a:path w="21600" h="21600">
                <a:moveTo>
                  <a:pt x="0" y="21600"/>
                </a:moveTo>
                <a:lnTo>
                  <a:pt x="21600" y="21600"/>
                </a:lnTo>
                <a:lnTo>
                  <a:pt x="18007" y="0"/>
                </a:lnTo>
                <a:lnTo>
                  <a:pt x="3593" y="0"/>
                </a:lnTo>
                <a:cubicBezTo>
                  <a:pt x="3593" y="0"/>
                  <a:pt x="0" y="21600"/>
                  <a:pt x="0" y="21600"/>
                </a:cubicBezTo>
                <a:close/>
                <a:moveTo>
                  <a:pt x="0" y="21600"/>
                </a:moveTo>
              </a:path>
            </a:pathLst>
          </a:custGeom>
          <a:solidFill>
            <a:srgbClr val="C00000"/>
          </a:solidFill>
          <a:ln w="9525">
            <a:noFill/>
          </a:ln>
        </p:spPr>
        <p:txBody>
          <a:bodyPr/>
          <a:lstStyle/>
          <a:p>
            <a:endParaRPr lang="zh-CN" altLang="en-US"/>
          </a:p>
        </p:txBody>
      </p:sp>
      <p:sp>
        <p:nvSpPr>
          <p:cNvPr id="89" name="AutoShape 6">
            <a:extLst>
              <a:ext uri="{FF2B5EF4-FFF2-40B4-BE49-F238E27FC236}">
                <a16:creationId xmlns="" xmlns:a16="http://schemas.microsoft.com/office/drawing/2014/main" id="{B913741E-9017-459C-89D0-369FD966875D}"/>
              </a:ext>
            </a:extLst>
          </p:cNvPr>
          <p:cNvSpPr/>
          <p:nvPr/>
        </p:nvSpPr>
        <p:spPr>
          <a:xfrm>
            <a:off x="1451266" y="4513517"/>
            <a:ext cx="3821112" cy="836613"/>
          </a:xfrm>
          <a:custGeom>
            <a:avLst/>
            <a:gdLst>
              <a:gd name="txL" fmla="*/ 0 w 21600"/>
              <a:gd name="txT" fmla="*/ 0 h 21600"/>
              <a:gd name="txR" fmla="*/ 21600 w 21600"/>
              <a:gd name="txB" fmla="*/ 21600 h 21600"/>
            </a:gdLst>
            <a:ahLst/>
            <a:cxnLst>
              <a:cxn ang="0">
                <a:pos x="0" y="2147483647"/>
              </a:cxn>
              <a:cxn ang="0">
                <a:pos x="2147483647" y="2147483647"/>
              </a:cxn>
              <a:cxn ang="0">
                <a:pos x="2147483647" y="0"/>
              </a:cxn>
              <a:cxn ang="0">
                <a:pos x="2147483647" y="0"/>
              </a:cxn>
              <a:cxn ang="0">
                <a:pos x="0" y="2147483647"/>
              </a:cxn>
              <a:cxn ang="0">
                <a:pos x="0" y="2147483647"/>
              </a:cxn>
            </a:cxnLst>
            <a:rect l="txL" t="txT" r="txR" b="txB"/>
            <a:pathLst>
              <a:path w="21600" h="21600">
                <a:moveTo>
                  <a:pt x="0" y="21600"/>
                </a:moveTo>
                <a:lnTo>
                  <a:pt x="21600" y="21600"/>
                </a:lnTo>
                <a:lnTo>
                  <a:pt x="18901" y="0"/>
                </a:lnTo>
                <a:lnTo>
                  <a:pt x="2699" y="0"/>
                </a:lnTo>
                <a:cubicBezTo>
                  <a:pt x="2699" y="0"/>
                  <a:pt x="0" y="21600"/>
                  <a:pt x="0" y="21600"/>
                </a:cubicBezTo>
                <a:close/>
                <a:moveTo>
                  <a:pt x="0" y="21600"/>
                </a:moveTo>
              </a:path>
            </a:pathLst>
          </a:custGeom>
          <a:solidFill>
            <a:srgbClr val="C00000"/>
          </a:solidFill>
          <a:ln w="9525">
            <a:noFill/>
          </a:ln>
        </p:spPr>
        <p:txBody>
          <a:bodyPr/>
          <a:lstStyle/>
          <a:p>
            <a:endParaRPr lang="zh-CN" altLang="en-US"/>
          </a:p>
        </p:txBody>
      </p:sp>
      <p:cxnSp>
        <p:nvCxnSpPr>
          <p:cNvPr id="90" name="直接连接符 71">
            <a:extLst>
              <a:ext uri="{FF2B5EF4-FFF2-40B4-BE49-F238E27FC236}">
                <a16:creationId xmlns="" xmlns:a16="http://schemas.microsoft.com/office/drawing/2014/main" id="{F925AE97-FE83-4455-88F8-9B00A8519254}"/>
              </a:ext>
            </a:extLst>
          </p:cNvPr>
          <p:cNvCxnSpPr/>
          <p:nvPr/>
        </p:nvCxnSpPr>
        <p:spPr>
          <a:xfrm>
            <a:off x="3996519" y="2755446"/>
            <a:ext cx="6619875" cy="0"/>
          </a:xfrm>
          <a:prstGeom prst="line">
            <a:avLst/>
          </a:prstGeom>
          <a:ln w="6350" cap="flat" cmpd="sng">
            <a:solidFill>
              <a:srgbClr val="434858"/>
            </a:solidFill>
            <a:prstDash val="solid"/>
            <a:headEnd type="none" w="med" len="med"/>
            <a:tailEnd type="none" w="med" len="med"/>
          </a:ln>
        </p:spPr>
      </p:cxnSp>
      <p:cxnSp>
        <p:nvCxnSpPr>
          <p:cNvPr id="91" name="直接连接符 72">
            <a:extLst>
              <a:ext uri="{FF2B5EF4-FFF2-40B4-BE49-F238E27FC236}">
                <a16:creationId xmlns="" xmlns:a16="http://schemas.microsoft.com/office/drawing/2014/main" id="{D232A718-F594-4D22-8E88-F59C2EB19820}"/>
              </a:ext>
            </a:extLst>
          </p:cNvPr>
          <p:cNvCxnSpPr/>
          <p:nvPr/>
        </p:nvCxnSpPr>
        <p:spPr>
          <a:xfrm>
            <a:off x="4426731" y="3595234"/>
            <a:ext cx="6189663" cy="0"/>
          </a:xfrm>
          <a:prstGeom prst="line">
            <a:avLst/>
          </a:prstGeom>
          <a:ln w="6350" cap="flat" cmpd="sng">
            <a:solidFill>
              <a:srgbClr val="6A7382"/>
            </a:solidFill>
            <a:prstDash val="solid"/>
            <a:headEnd type="none" w="med" len="med"/>
            <a:tailEnd type="none" w="med" len="med"/>
          </a:ln>
        </p:spPr>
      </p:cxnSp>
      <p:cxnSp>
        <p:nvCxnSpPr>
          <p:cNvPr id="92" name="直接连接符 73">
            <a:extLst>
              <a:ext uri="{FF2B5EF4-FFF2-40B4-BE49-F238E27FC236}">
                <a16:creationId xmlns="" xmlns:a16="http://schemas.microsoft.com/office/drawing/2014/main" id="{E83B0DC9-139E-432E-8C13-B9F8810F3EE0}"/>
              </a:ext>
            </a:extLst>
          </p:cNvPr>
          <p:cNvCxnSpPr/>
          <p:nvPr/>
        </p:nvCxnSpPr>
        <p:spPr>
          <a:xfrm>
            <a:off x="4949019" y="4455659"/>
            <a:ext cx="5667375" cy="0"/>
          </a:xfrm>
          <a:prstGeom prst="line">
            <a:avLst/>
          </a:prstGeom>
          <a:ln w="6350" cap="flat" cmpd="sng">
            <a:solidFill>
              <a:srgbClr val="434858"/>
            </a:solidFill>
            <a:prstDash val="solid"/>
            <a:headEnd type="none" w="med" len="med"/>
            <a:tailEnd type="none" w="med" len="med"/>
          </a:ln>
        </p:spPr>
      </p:cxnSp>
      <p:cxnSp>
        <p:nvCxnSpPr>
          <p:cNvPr id="93" name="直接连接符 74">
            <a:extLst>
              <a:ext uri="{FF2B5EF4-FFF2-40B4-BE49-F238E27FC236}">
                <a16:creationId xmlns="" xmlns:a16="http://schemas.microsoft.com/office/drawing/2014/main" id="{9EE1A6C2-7623-4967-A22F-A6360AEE852C}"/>
              </a:ext>
            </a:extLst>
          </p:cNvPr>
          <p:cNvCxnSpPr/>
          <p:nvPr/>
        </p:nvCxnSpPr>
        <p:spPr>
          <a:xfrm>
            <a:off x="5425269" y="5271635"/>
            <a:ext cx="5191125" cy="0"/>
          </a:xfrm>
          <a:prstGeom prst="line">
            <a:avLst/>
          </a:prstGeom>
          <a:ln w="6350" cap="flat" cmpd="sng">
            <a:solidFill>
              <a:srgbClr val="6A7382"/>
            </a:solidFill>
            <a:prstDash val="solid"/>
            <a:headEnd type="none" w="med" len="med"/>
            <a:tailEnd type="none" w="med" len="med"/>
          </a:ln>
        </p:spPr>
      </p:cxnSp>
      <p:sp>
        <p:nvSpPr>
          <p:cNvPr id="94" name="文本框 76">
            <a:extLst>
              <a:ext uri="{FF2B5EF4-FFF2-40B4-BE49-F238E27FC236}">
                <a16:creationId xmlns="" xmlns:a16="http://schemas.microsoft.com/office/drawing/2014/main" id="{804F93D8-7E80-4A0C-88B5-A55635FF24A4}"/>
              </a:ext>
            </a:extLst>
          </p:cNvPr>
          <p:cNvSpPr txBox="1"/>
          <p:nvPr/>
        </p:nvSpPr>
        <p:spPr>
          <a:xfrm>
            <a:off x="3132919" y="2191884"/>
            <a:ext cx="554037" cy="584200"/>
          </a:xfrm>
          <a:prstGeom prst="rect">
            <a:avLst/>
          </a:prstGeom>
          <a:noFill/>
          <a:ln w="9525">
            <a:noFill/>
          </a:ln>
        </p:spPr>
        <p:txBody>
          <a:bodyPr>
            <a:spAutoFit/>
          </a:bodyPr>
          <a:lstStyle/>
          <a:p>
            <a:r>
              <a:rPr lang="en-US" altLang="zh-CN" sz="3200" b="1" dirty="0">
                <a:solidFill>
                  <a:schemeClr val="bg1"/>
                </a:solidFill>
                <a:latin typeface="Arial" panose="020B0604020202020204" pitchFamily="34" charset="0"/>
                <a:ea typeface="微软雅黑" panose="020B0503020204020204" charset="-122"/>
                <a:sym typeface="Arial" panose="020B0604020202020204" pitchFamily="34" charset="0"/>
              </a:rPr>
              <a:t>A</a:t>
            </a:r>
            <a:endParaRPr lang="zh-CN" altLang="en-US" sz="3200"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95" name="文本框 77">
            <a:extLst>
              <a:ext uri="{FF2B5EF4-FFF2-40B4-BE49-F238E27FC236}">
                <a16:creationId xmlns="" xmlns:a16="http://schemas.microsoft.com/office/drawing/2014/main" id="{56CDEC2E-A652-40EA-997C-1B5ECF16C9A4}"/>
              </a:ext>
            </a:extLst>
          </p:cNvPr>
          <p:cNvSpPr txBox="1"/>
          <p:nvPr/>
        </p:nvSpPr>
        <p:spPr>
          <a:xfrm>
            <a:off x="3132919" y="2934834"/>
            <a:ext cx="554037" cy="584200"/>
          </a:xfrm>
          <a:prstGeom prst="rect">
            <a:avLst/>
          </a:prstGeom>
          <a:noFill/>
          <a:ln w="9525">
            <a:noFill/>
          </a:ln>
        </p:spPr>
        <p:txBody>
          <a:bodyPr>
            <a:spAutoFit/>
          </a:bodyPr>
          <a:lstStyle/>
          <a:p>
            <a:r>
              <a:rPr lang="en-US" altLang="zh-CN" sz="3200" b="1" dirty="0">
                <a:solidFill>
                  <a:schemeClr val="bg1"/>
                </a:solidFill>
                <a:latin typeface="Arial" panose="020B0604020202020204" pitchFamily="34" charset="0"/>
                <a:ea typeface="微软雅黑" panose="020B0503020204020204" charset="-122"/>
                <a:sym typeface="Arial" panose="020B0604020202020204" pitchFamily="34" charset="0"/>
              </a:rPr>
              <a:t>B</a:t>
            </a:r>
            <a:endParaRPr lang="zh-CN" altLang="en-US" sz="3200"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96" name="文本框 78">
            <a:extLst>
              <a:ext uri="{FF2B5EF4-FFF2-40B4-BE49-F238E27FC236}">
                <a16:creationId xmlns="" xmlns:a16="http://schemas.microsoft.com/office/drawing/2014/main" id="{F39DF9E0-DA5A-4A12-A235-B67B3A34AE84}"/>
              </a:ext>
            </a:extLst>
          </p:cNvPr>
          <p:cNvSpPr txBox="1"/>
          <p:nvPr/>
        </p:nvSpPr>
        <p:spPr>
          <a:xfrm>
            <a:off x="3132919" y="3757159"/>
            <a:ext cx="554037" cy="584200"/>
          </a:xfrm>
          <a:prstGeom prst="rect">
            <a:avLst/>
          </a:prstGeom>
          <a:noFill/>
          <a:ln w="9525">
            <a:noFill/>
          </a:ln>
        </p:spPr>
        <p:txBody>
          <a:bodyPr>
            <a:spAutoFit/>
          </a:bodyPr>
          <a:lstStyle/>
          <a:p>
            <a:r>
              <a:rPr lang="en-US" altLang="zh-CN" sz="3200" b="1" dirty="0">
                <a:solidFill>
                  <a:schemeClr val="bg1"/>
                </a:solidFill>
                <a:latin typeface="Arial" panose="020B0604020202020204" pitchFamily="34" charset="0"/>
                <a:ea typeface="微软雅黑" panose="020B0503020204020204" charset="-122"/>
                <a:sym typeface="Arial" panose="020B0604020202020204" pitchFamily="34" charset="0"/>
              </a:rPr>
              <a:t>C</a:t>
            </a:r>
            <a:endParaRPr lang="zh-CN" altLang="en-US" sz="3200"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97" name="文本框 79">
            <a:extLst>
              <a:ext uri="{FF2B5EF4-FFF2-40B4-BE49-F238E27FC236}">
                <a16:creationId xmlns="" xmlns:a16="http://schemas.microsoft.com/office/drawing/2014/main" id="{CA40F964-714D-45B5-B7CF-0985C2D16133}"/>
              </a:ext>
            </a:extLst>
          </p:cNvPr>
          <p:cNvSpPr txBox="1"/>
          <p:nvPr/>
        </p:nvSpPr>
        <p:spPr>
          <a:xfrm>
            <a:off x="3132919" y="4658859"/>
            <a:ext cx="554037" cy="585787"/>
          </a:xfrm>
          <a:prstGeom prst="rect">
            <a:avLst/>
          </a:prstGeom>
          <a:noFill/>
          <a:ln w="9525">
            <a:noFill/>
          </a:ln>
        </p:spPr>
        <p:txBody>
          <a:bodyPr>
            <a:spAutoFit/>
          </a:bodyPr>
          <a:lstStyle/>
          <a:p>
            <a:r>
              <a:rPr lang="en-US" altLang="zh-CN" sz="3200" b="1" dirty="0">
                <a:solidFill>
                  <a:schemeClr val="bg1"/>
                </a:solidFill>
                <a:latin typeface="Arial" panose="020B0604020202020204" pitchFamily="34" charset="0"/>
                <a:ea typeface="微软雅黑" panose="020B0503020204020204" charset="-122"/>
                <a:sym typeface="Arial" panose="020B0604020202020204" pitchFamily="34" charset="0"/>
              </a:rPr>
              <a:t>D</a:t>
            </a:r>
            <a:endParaRPr lang="zh-CN" altLang="en-US" sz="3200"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Tree>
    <p:extLst>
      <p:ext uri="{BB962C8B-B14F-4D97-AF65-F5344CB8AC3E}">
        <p14:creationId xmlns:p14="http://schemas.microsoft.com/office/powerpoint/2010/main" val="187572372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1000"/>
                                        <p:tgtEl>
                                          <p:spTgt spid="86"/>
                                        </p:tgtEl>
                                      </p:cBhvr>
                                    </p:animEffect>
                                    <p:anim calcmode="lin" valueType="num">
                                      <p:cBhvr>
                                        <p:cTn id="8" dur="1000" fill="hold"/>
                                        <p:tgtEl>
                                          <p:spTgt spid="86"/>
                                        </p:tgtEl>
                                        <p:attrNameLst>
                                          <p:attrName>ppt_x</p:attrName>
                                        </p:attrNameLst>
                                      </p:cBhvr>
                                      <p:tavLst>
                                        <p:tav tm="0">
                                          <p:val>
                                            <p:strVal val="#ppt_x"/>
                                          </p:val>
                                        </p:tav>
                                        <p:tav tm="100000">
                                          <p:val>
                                            <p:strVal val="#ppt_x"/>
                                          </p:val>
                                        </p:tav>
                                      </p:tavLst>
                                    </p:anim>
                                    <p:anim calcmode="lin" valueType="num">
                                      <p:cBhvr>
                                        <p:cTn id="9" dur="1000" fill="hold"/>
                                        <p:tgtEl>
                                          <p:spTgt spid="8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1000"/>
                                        <p:tgtEl>
                                          <p:spTgt spid="87"/>
                                        </p:tgtEl>
                                      </p:cBhvr>
                                    </p:animEffect>
                                    <p:anim calcmode="lin" valueType="num">
                                      <p:cBhvr>
                                        <p:cTn id="13" dur="1000" fill="hold"/>
                                        <p:tgtEl>
                                          <p:spTgt spid="87"/>
                                        </p:tgtEl>
                                        <p:attrNameLst>
                                          <p:attrName>ppt_x</p:attrName>
                                        </p:attrNameLst>
                                      </p:cBhvr>
                                      <p:tavLst>
                                        <p:tav tm="0">
                                          <p:val>
                                            <p:strVal val="#ppt_x"/>
                                          </p:val>
                                        </p:tav>
                                        <p:tav tm="100000">
                                          <p:val>
                                            <p:strVal val="#ppt_x"/>
                                          </p:val>
                                        </p:tav>
                                      </p:tavLst>
                                    </p:anim>
                                    <p:anim calcmode="lin" valueType="num">
                                      <p:cBhvr>
                                        <p:cTn id="14" dur="1000" fill="hold"/>
                                        <p:tgtEl>
                                          <p:spTgt spid="8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8"/>
                                        </p:tgtEl>
                                        <p:attrNameLst>
                                          <p:attrName>style.visibility</p:attrName>
                                        </p:attrNameLst>
                                      </p:cBhvr>
                                      <p:to>
                                        <p:strVal val="visible"/>
                                      </p:to>
                                    </p:set>
                                    <p:animEffect transition="in" filter="fade">
                                      <p:cBhvr>
                                        <p:cTn id="17" dur="1000"/>
                                        <p:tgtEl>
                                          <p:spTgt spid="88"/>
                                        </p:tgtEl>
                                      </p:cBhvr>
                                    </p:animEffect>
                                    <p:anim calcmode="lin" valueType="num">
                                      <p:cBhvr>
                                        <p:cTn id="18" dur="1000" fill="hold"/>
                                        <p:tgtEl>
                                          <p:spTgt spid="88"/>
                                        </p:tgtEl>
                                        <p:attrNameLst>
                                          <p:attrName>ppt_x</p:attrName>
                                        </p:attrNameLst>
                                      </p:cBhvr>
                                      <p:tavLst>
                                        <p:tav tm="0">
                                          <p:val>
                                            <p:strVal val="#ppt_x"/>
                                          </p:val>
                                        </p:tav>
                                        <p:tav tm="100000">
                                          <p:val>
                                            <p:strVal val="#ppt_x"/>
                                          </p:val>
                                        </p:tav>
                                      </p:tavLst>
                                    </p:anim>
                                    <p:anim calcmode="lin" valueType="num">
                                      <p:cBhvr>
                                        <p:cTn id="19" dur="1000" fill="hold"/>
                                        <p:tgtEl>
                                          <p:spTgt spid="8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9"/>
                                        </p:tgtEl>
                                        <p:attrNameLst>
                                          <p:attrName>style.visibility</p:attrName>
                                        </p:attrNameLst>
                                      </p:cBhvr>
                                      <p:to>
                                        <p:strVal val="visible"/>
                                      </p:to>
                                    </p:set>
                                    <p:animEffect transition="in" filter="fade">
                                      <p:cBhvr>
                                        <p:cTn id="22" dur="1000"/>
                                        <p:tgtEl>
                                          <p:spTgt spid="89"/>
                                        </p:tgtEl>
                                      </p:cBhvr>
                                    </p:animEffect>
                                    <p:anim calcmode="lin" valueType="num">
                                      <p:cBhvr>
                                        <p:cTn id="23" dur="1000" fill="hold"/>
                                        <p:tgtEl>
                                          <p:spTgt spid="89"/>
                                        </p:tgtEl>
                                        <p:attrNameLst>
                                          <p:attrName>ppt_x</p:attrName>
                                        </p:attrNameLst>
                                      </p:cBhvr>
                                      <p:tavLst>
                                        <p:tav tm="0">
                                          <p:val>
                                            <p:strVal val="#ppt_x"/>
                                          </p:val>
                                        </p:tav>
                                        <p:tav tm="100000">
                                          <p:val>
                                            <p:strVal val="#ppt_x"/>
                                          </p:val>
                                        </p:tav>
                                      </p:tavLst>
                                    </p:anim>
                                    <p:anim calcmode="lin" valueType="num">
                                      <p:cBhvr>
                                        <p:cTn id="24" dur="1000" fill="hold"/>
                                        <p:tgtEl>
                                          <p:spTgt spid="8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fade">
                                      <p:cBhvr>
                                        <p:cTn id="27" dur="1000"/>
                                        <p:tgtEl>
                                          <p:spTgt spid="90"/>
                                        </p:tgtEl>
                                      </p:cBhvr>
                                    </p:animEffect>
                                    <p:anim calcmode="lin" valueType="num">
                                      <p:cBhvr>
                                        <p:cTn id="28" dur="1000" fill="hold"/>
                                        <p:tgtEl>
                                          <p:spTgt spid="90"/>
                                        </p:tgtEl>
                                        <p:attrNameLst>
                                          <p:attrName>ppt_x</p:attrName>
                                        </p:attrNameLst>
                                      </p:cBhvr>
                                      <p:tavLst>
                                        <p:tav tm="0">
                                          <p:val>
                                            <p:strVal val="#ppt_x"/>
                                          </p:val>
                                        </p:tav>
                                        <p:tav tm="100000">
                                          <p:val>
                                            <p:strVal val="#ppt_x"/>
                                          </p:val>
                                        </p:tav>
                                      </p:tavLst>
                                    </p:anim>
                                    <p:anim calcmode="lin" valueType="num">
                                      <p:cBhvr>
                                        <p:cTn id="29" dur="1000" fill="hold"/>
                                        <p:tgtEl>
                                          <p:spTgt spid="9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1"/>
                                        </p:tgtEl>
                                        <p:attrNameLst>
                                          <p:attrName>style.visibility</p:attrName>
                                        </p:attrNameLst>
                                      </p:cBhvr>
                                      <p:to>
                                        <p:strVal val="visible"/>
                                      </p:to>
                                    </p:set>
                                    <p:animEffect transition="in" filter="fade">
                                      <p:cBhvr>
                                        <p:cTn id="32" dur="1000"/>
                                        <p:tgtEl>
                                          <p:spTgt spid="91"/>
                                        </p:tgtEl>
                                      </p:cBhvr>
                                    </p:animEffect>
                                    <p:anim calcmode="lin" valueType="num">
                                      <p:cBhvr>
                                        <p:cTn id="33" dur="1000" fill="hold"/>
                                        <p:tgtEl>
                                          <p:spTgt spid="91"/>
                                        </p:tgtEl>
                                        <p:attrNameLst>
                                          <p:attrName>ppt_x</p:attrName>
                                        </p:attrNameLst>
                                      </p:cBhvr>
                                      <p:tavLst>
                                        <p:tav tm="0">
                                          <p:val>
                                            <p:strVal val="#ppt_x"/>
                                          </p:val>
                                        </p:tav>
                                        <p:tav tm="100000">
                                          <p:val>
                                            <p:strVal val="#ppt_x"/>
                                          </p:val>
                                        </p:tav>
                                      </p:tavLst>
                                    </p:anim>
                                    <p:anim calcmode="lin" valueType="num">
                                      <p:cBhvr>
                                        <p:cTn id="34" dur="1000" fill="hold"/>
                                        <p:tgtEl>
                                          <p:spTgt spid="9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1000"/>
                                        <p:tgtEl>
                                          <p:spTgt spid="92"/>
                                        </p:tgtEl>
                                      </p:cBhvr>
                                    </p:animEffect>
                                    <p:anim calcmode="lin" valueType="num">
                                      <p:cBhvr>
                                        <p:cTn id="38" dur="1000" fill="hold"/>
                                        <p:tgtEl>
                                          <p:spTgt spid="92"/>
                                        </p:tgtEl>
                                        <p:attrNameLst>
                                          <p:attrName>ppt_x</p:attrName>
                                        </p:attrNameLst>
                                      </p:cBhvr>
                                      <p:tavLst>
                                        <p:tav tm="0">
                                          <p:val>
                                            <p:strVal val="#ppt_x"/>
                                          </p:val>
                                        </p:tav>
                                        <p:tav tm="100000">
                                          <p:val>
                                            <p:strVal val="#ppt_x"/>
                                          </p:val>
                                        </p:tav>
                                      </p:tavLst>
                                    </p:anim>
                                    <p:anim calcmode="lin" valueType="num">
                                      <p:cBhvr>
                                        <p:cTn id="39" dur="1000" fill="hold"/>
                                        <p:tgtEl>
                                          <p:spTgt spid="9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3"/>
                                        </p:tgtEl>
                                        <p:attrNameLst>
                                          <p:attrName>style.visibility</p:attrName>
                                        </p:attrNameLst>
                                      </p:cBhvr>
                                      <p:to>
                                        <p:strVal val="visible"/>
                                      </p:to>
                                    </p:set>
                                    <p:animEffect transition="in" filter="fade">
                                      <p:cBhvr>
                                        <p:cTn id="42" dur="1000"/>
                                        <p:tgtEl>
                                          <p:spTgt spid="93"/>
                                        </p:tgtEl>
                                      </p:cBhvr>
                                    </p:animEffect>
                                    <p:anim calcmode="lin" valueType="num">
                                      <p:cBhvr>
                                        <p:cTn id="43" dur="1000" fill="hold"/>
                                        <p:tgtEl>
                                          <p:spTgt spid="93"/>
                                        </p:tgtEl>
                                        <p:attrNameLst>
                                          <p:attrName>ppt_x</p:attrName>
                                        </p:attrNameLst>
                                      </p:cBhvr>
                                      <p:tavLst>
                                        <p:tav tm="0">
                                          <p:val>
                                            <p:strVal val="#ppt_x"/>
                                          </p:val>
                                        </p:tav>
                                        <p:tav tm="100000">
                                          <p:val>
                                            <p:strVal val="#ppt_x"/>
                                          </p:val>
                                        </p:tav>
                                      </p:tavLst>
                                    </p:anim>
                                    <p:anim calcmode="lin" valueType="num">
                                      <p:cBhvr>
                                        <p:cTn id="44" dur="1000" fill="hold"/>
                                        <p:tgtEl>
                                          <p:spTgt spid="9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94"/>
                                        </p:tgtEl>
                                        <p:attrNameLst>
                                          <p:attrName>style.visibility</p:attrName>
                                        </p:attrNameLst>
                                      </p:cBhvr>
                                      <p:to>
                                        <p:strVal val="visible"/>
                                      </p:to>
                                    </p:set>
                                    <p:animEffect transition="in" filter="fade">
                                      <p:cBhvr>
                                        <p:cTn id="47" dur="1000"/>
                                        <p:tgtEl>
                                          <p:spTgt spid="94"/>
                                        </p:tgtEl>
                                      </p:cBhvr>
                                    </p:animEffect>
                                    <p:anim calcmode="lin" valueType="num">
                                      <p:cBhvr>
                                        <p:cTn id="48" dur="1000" fill="hold"/>
                                        <p:tgtEl>
                                          <p:spTgt spid="94"/>
                                        </p:tgtEl>
                                        <p:attrNameLst>
                                          <p:attrName>ppt_x</p:attrName>
                                        </p:attrNameLst>
                                      </p:cBhvr>
                                      <p:tavLst>
                                        <p:tav tm="0">
                                          <p:val>
                                            <p:strVal val="#ppt_x"/>
                                          </p:val>
                                        </p:tav>
                                        <p:tav tm="100000">
                                          <p:val>
                                            <p:strVal val="#ppt_x"/>
                                          </p:val>
                                        </p:tav>
                                      </p:tavLst>
                                    </p:anim>
                                    <p:anim calcmode="lin" valueType="num">
                                      <p:cBhvr>
                                        <p:cTn id="49" dur="1000" fill="hold"/>
                                        <p:tgtEl>
                                          <p:spTgt spid="9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95"/>
                                        </p:tgtEl>
                                        <p:attrNameLst>
                                          <p:attrName>style.visibility</p:attrName>
                                        </p:attrNameLst>
                                      </p:cBhvr>
                                      <p:to>
                                        <p:strVal val="visible"/>
                                      </p:to>
                                    </p:set>
                                    <p:animEffect transition="in" filter="fade">
                                      <p:cBhvr>
                                        <p:cTn id="52" dur="1000"/>
                                        <p:tgtEl>
                                          <p:spTgt spid="95"/>
                                        </p:tgtEl>
                                      </p:cBhvr>
                                    </p:animEffect>
                                    <p:anim calcmode="lin" valueType="num">
                                      <p:cBhvr>
                                        <p:cTn id="53" dur="1000" fill="hold"/>
                                        <p:tgtEl>
                                          <p:spTgt spid="95"/>
                                        </p:tgtEl>
                                        <p:attrNameLst>
                                          <p:attrName>ppt_x</p:attrName>
                                        </p:attrNameLst>
                                      </p:cBhvr>
                                      <p:tavLst>
                                        <p:tav tm="0">
                                          <p:val>
                                            <p:strVal val="#ppt_x"/>
                                          </p:val>
                                        </p:tav>
                                        <p:tav tm="100000">
                                          <p:val>
                                            <p:strVal val="#ppt_x"/>
                                          </p:val>
                                        </p:tav>
                                      </p:tavLst>
                                    </p:anim>
                                    <p:anim calcmode="lin" valueType="num">
                                      <p:cBhvr>
                                        <p:cTn id="54" dur="1000" fill="hold"/>
                                        <p:tgtEl>
                                          <p:spTgt spid="9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96"/>
                                        </p:tgtEl>
                                        <p:attrNameLst>
                                          <p:attrName>style.visibility</p:attrName>
                                        </p:attrNameLst>
                                      </p:cBhvr>
                                      <p:to>
                                        <p:strVal val="visible"/>
                                      </p:to>
                                    </p:set>
                                    <p:animEffect transition="in" filter="fade">
                                      <p:cBhvr>
                                        <p:cTn id="57" dur="1000"/>
                                        <p:tgtEl>
                                          <p:spTgt spid="96"/>
                                        </p:tgtEl>
                                      </p:cBhvr>
                                    </p:animEffect>
                                    <p:anim calcmode="lin" valueType="num">
                                      <p:cBhvr>
                                        <p:cTn id="58" dur="1000" fill="hold"/>
                                        <p:tgtEl>
                                          <p:spTgt spid="96"/>
                                        </p:tgtEl>
                                        <p:attrNameLst>
                                          <p:attrName>ppt_x</p:attrName>
                                        </p:attrNameLst>
                                      </p:cBhvr>
                                      <p:tavLst>
                                        <p:tav tm="0">
                                          <p:val>
                                            <p:strVal val="#ppt_x"/>
                                          </p:val>
                                        </p:tav>
                                        <p:tav tm="100000">
                                          <p:val>
                                            <p:strVal val="#ppt_x"/>
                                          </p:val>
                                        </p:tav>
                                      </p:tavLst>
                                    </p:anim>
                                    <p:anim calcmode="lin" valueType="num">
                                      <p:cBhvr>
                                        <p:cTn id="59" dur="1000" fill="hold"/>
                                        <p:tgtEl>
                                          <p:spTgt spid="9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97"/>
                                        </p:tgtEl>
                                        <p:attrNameLst>
                                          <p:attrName>style.visibility</p:attrName>
                                        </p:attrNameLst>
                                      </p:cBhvr>
                                      <p:to>
                                        <p:strVal val="visible"/>
                                      </p:to>
                                    </p:set>
                                    <p:animEffect transition="in" filter="fade">
                                      <p:cBhvr>
                                        <p:cTn id="62" dur="1000"/>
                                        <p:tgtEl>
                                          <p:spTgt spid="97"/>
                                        </p:tgtEl>
                                      </p:cBhvr>
                                    </p:animEffect>
                                    <p:anim calcmode="lin" valueType="num">
                                      <p:cBhvr>
                                        <p:cTn id="63" dur="1000" fill="hold"/>
                                        <p:tgtEl>
                                          <p:spTgt spid="97"/>
                                        </p:tgtEl>
                                        <p:attrNameLst>
                                          <p:attrName>ppt_x</p:attrName>
                                        </p:attrNameLst>
                                      </p:cBhvr>
                                      <p:tavLst>
                                        <p:tav tm="0">
                                          <p:val>
                                            <p:strVal val="#ppt_x"/>
                                          </p:val>
                                        </p:tav>
                                        <p:tav tm="100000">
                                          <p:val>
                                            <p:strVal val="#ppt_x"/>
                                          </p:val>
                                        </p:tav>
                                      </p:tavLst>
                                    </p:anim>
                                    <p:anim calcmode="lin" valueType="num">
                                      <p:cBhvr>
                                        <p:cTn id="64" dur="1000" fill="hold"/>
                                        <p:tgtEl>
                                          <p:spTgt spid="97"/>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wipe(left)">
                                      <p:cBhvr>
                                        <p:cTn id="68" dur="500"/>
                                        <p:tgtEl>
                                          <p:spTgt spid="13"/>
                                        </p:tgtEl>
                                      </p:cBhvr>
                                    </p:animEffect>
                                  </p:childTnLst>
                                </p:cTn>
                              </p:par>
                            </p:childTnLst>
                          </p:cTn>
                        </p:par>
                        <p:par>
                          <p:cTn id="69" fill="hold">
                            <p:stCondLst>
                              <p:cond delay="1500"/>
                            </p:stCondLst>
                            <p:childTnLst>
                              <p:par>
                                <p:cTn id="70" presetID="22" presetClass="entr" presetSubtype="8"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left)">
                                      <p:cBhvr>
                                        <p:cTn id="72" dur="500"/>
                                        <p:tgtEl>
                                          <p:spTgt spid="14"/>
                                        </p:tgtEl>
                                      </p:cBhvr>
                                    </p:animEffect>
                                  </p:childTnLst>
                                </p:cTn>
                              </p:par>
                            </p:childTnLst>
                          </p:cTn>
                        </p:par>
                        <p:par>
                          <p:cTn id="73" fill="hold">
                            <p:stCondLst>
                              <p:cond delay="2000"/>
                            </p:stCondLst>
                            <p:childTnLst>
                              <p:par>
                                <p:cTn id="74" presetID="22" presetClass="entr" presetSubtype="8" fill="hold" grpId="0" nodeType="after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wipe(left)">
                                      <p:cBhvr>
                                        <p:cTn id="76" dur="500"/>
                                        <p:tgtEl>
                                          <p:spTgt spid="11"/>
                                        </p:tgtEl>
                                      </p:cBhvr>
                                    </p:animEffect>
                                  </p:childTnLst>
                                </p:cTn>
                              </p:par>
                            </p:childTnLst>
                          </p:cTn>
                        </p:par>
                        <p:par>
                          <p:cTn id="77" fill="hold">
                            <p:stCondLst>
                              <p:cond delay="2500"/>
                            </p:stCondLst>
                            <p:childTnLst>
                              <p:par>
                                <p:cTn id="78" presetID="22" presetClass="entr" presetSubtype="8"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wipe(left)">
                                      <p:cBhvr>
                                        <p:cTn id="8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86" grpId="0" bldLvl="0" animBg="1"/>
      <p:bldP spid="87" grpId="0" bldLvl="0" animBg="1"/>
      <p:bldP spid="88" grpId="0" bldLvl="0" animBg="1"/>
      <p:bldP spid="89" grpId="0" bldLvl="0" animBg="1"/>
      <p:bldP spid="94" grpId="0"/>
      <p:bldP spid="95" grpId="0"/>
      <p:bldP spid="96" grpId="0"/>
      <p:bldP spid="9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79C65243-3A47-423E-AF44-D6458601AA92}"/>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F3E9026E-5DD5-4AD7-A456-54E39B2B55A9}"/>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20E6E146-2DF3-4EFE-8FF4-65F66A553A94}"/>
              </a:ext>
            </a:extLst>
          </p:cNvPr>
          <p:cNvSpPr/>
          <p:nvPr/>
        </p:nvSpPr>
        <p:spPr>
          <a:xfrm>
            <a:off x="1332121" y="152159"/>
            <a:ext cx="2339102" cy="559769"/>
          </a:xfrm>
          <a:prstGeom prst="rect">
            <a:avLst/>
          </a:prstGeom>
        </p:spPr>
        <p:txBody>
          <a:bodyPr wrap="none">
            <a:spAutoFit/>
          </a:bodyPr>
          <a:lstStyle/>
          <a:p>
            <a:pPr>
              <a:lnSpc>
                <a:spcPct val="150000"/>
              </a:lnSpc>
              <a:defRPr/>
            </a:pPr>
            <a:r>
              <a:rPr lang="zh-CN" altLang="en-US" sz="2400" dirty="0">
                <a:solidFill>
                  <a:schemeClr val="bg1"/>
                </a:solidFill>
                <a:latin typeface="黑体" panose="02010609060101010101" pitchFamily="49" charset="-122"/>
                <a:ea typeface="黑体" panose="02010609060101010101" pitchFamily="49" charset="-122"/>
              </a:rPr>
              <a:t>我在为谁工作？</a:t>
            </a:r>
            <a:endParaRPr lang="en-US" altLang="zh-CN" sz="2400" dirty="0">
              <a:solidFill>
                <a:schemeClr val="bg1"/>
              </a:solidFill>
              <a:latin typeface="黑体" panose="02010609060101010101" pitchFamily="49" charset="-122"/>
              <a:ea typeface="黑体" panose="02010609060101010101" pitchFamily="49" charset="-122"/>
            </a:endParaRPr>
          </a:p>
        </p:txBody>
      </p:sp>
      <p:sp>
        <p:nvSpPr>
          <p:cNvPr id="5" name="文本框 4">
            <a:extLst>
              <a:ext uri="{FF2B5EF4-FFF2-40B4-BE49-F238E27FC236}">
                <a16:creationId xmlns="" xmlns:a16="http://schemas.microsoft.com/office/drawing/2014/main" id="{95F49465-A1E1-4B15-9D0A-E32351945CE7}"/>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7" name="矩形 6">
            <a:extLst>
              <a:ext uri="{FF2B5EF4-FFF2-40B4-BE49-F238E27FC236}">
                <a16:creationId xmlns="" xmlns:a16="http://schemas.microsoft.com/office/drawing/2014/main" id="{7CF22995-42AD-40F3-84D5-E25AC02BE713}"/>
              </a:ext>
            </a:extLst>
          </p:cNvPr>
          <p:cNvSpPr/>
          <p:nvPr/>
        </p:nvSpPr>
        <p:spPr>
          <a:xfrm>
            <a:off x="6508290" y="4819282"/>
            <a:ext cx="4493538" cy="830997"/>
          </a:xfrm>
          <a:prstGeom prst="rect">
            <a:avLst/>
          </a:prstGeom>
        </p:spPr>
        <p:txBody>
          <a:bodyPr wrap="none">
            <a:spAutoFit/>
          </a:bodyPr>
          <a:lstStyle/>
          <a:p>
            <a:r>
              <a:rPr lang="zh-CN" altLang="en-US" sz="4800" dirty="0">
                <a:solidFill>
                  <a:srgbClr val="C00000"/>
                </a:solidFill>
                <a:latin typeface="微软雅黑 Light" panose="020B0502040204020203" pitchFamily="34" charset="-122"/>
                <a:ea typeface="微软雅黑 Light" panose="020B0502040204020203" pitchFamily="34" charset="-122"/>
              </a:rPr>
              <a:t>我为自己工作！</a:t>
            </a:r>
          </a:p>
        </p:txBody>
      </p:sp>
      <p:sp>
        <p:nvSpPr>
          <p:cNvPr id="8" name="文本框 7">
            <a:extLst>
              <a:ext uri="{FF2B5EF4-FFF2-40B4-BE49-F238E27FC236}">
                <a16:creationId xmlns="" xmlns:a16="http://schemas.microsoft.com/office/drawing/2014/main" id="{3083D900-679E-44DA-8BAA-4F8362F577B9}"/>
              </a:ext>
            </a:extLst>
          </p:cNvPr>
          <p:cNvSpPr txBox="1"/>
          <p:nvPr/>
        </p:nvSpPr>
        <p:spPr>
          <a:xfrm>
            <a:off x="6508290" y="1905506"/>
            <a:ext cx="2808513" cy="3046988"/>
          </a:xfrm>
          <a:prstGeom prst="rect">
            <a:avLst/>
          </a:prstGeom>
          <a:noFill/>
        </p:spPr>
        <p:txBody>
          <a:bodyPr wrap="square" rtlCol="0">
            <a:spAutoFit/>
          </a:bodyPr>
          <a:lstStyle/>
          <a:p>
            <a:r>
              <a:rPr lang="en-US" altLang="zh-CN" sz="4800" dirty="0">
                <a:solidFill>
                  <a:srgbClr val="C00000"/>
                </a:solidFill>
                <a:latin typeface="Aharoni" panose="02010803020104030203" pitchFamily="2" charset="-79"/>
                <a:cs typeface="Aharoni" panose="02010803020104030203" pitchFamily="2" charset="-79"/>
              </a:rPr>
              <a:t>I </a:t>
            </a:r>
          </a:p>
          <a:p>
            <a:r>
              <a:rPr lang="en-US" altLang="zh-CN" sz="4800" dirty="0">
                <a:solidFill>
                  <a:srgbClr val="C00000"/>
                </a:solidFill>
                <a:latin typeface="Aharoni" panose="02010803020104030203" pitchFamily="2" charset="-79"/>
                <a:cs typeface="Aharoni" panose="02010803020104030203" pitchFamily="2" charset="-79"/>
              </a:rPr>
              <a:t>WORK FOR MYSELF.</a:t>
            </a:r>
            <a:endParaRPr lang="zh-CN" altLang="en-US" sz="4800" dirty="0">
              <a:solidFill>
                <a:srgbClr val="C00000"/>
              </a:solidFill>
              <a:latin typeface="Aharoni" panose="02010803020104030203" pitchFamily="2" charset="-79"/>
              <a:cs typeface="Aharoni" panose="02010803020104030203" pitchFamily="2" charset="-79"/>
            </a:endParaRPr>
          </a:p>
        </p:txBody>
      </p:sp>
      <p:pic>
        <p:nvPicPr>
          <p:cNvPr id="9" name="图片 8">
            <a:extLst>
              <a:ext uri="{FF2B5EF4-FFF2-40B4-BE49-F238E27FC236}">
                <a16:creationId xmlns="" xmlns:a16="http://schemas.microsoft.com/office/drawing/2014/main" id="{7A45BACB-D510-4EFC-A910-A09C05126313}"/>
              </a:ext>
            </a:extLst>
          </p:cNvPr>
          <p:cNvPicPr>
            <a:picLocks noChangeAspect="1"/>
          </p:cNvPicPr>
          <p:nvPr/>
        </p:nvPicPr>
        <p:blipFill rotWithShape="1">
          <a:blip r:embed="rId4">
            <a:extLst>
              <a:ext uri="{28A0092B-C50C-407E-A947-70E740481C1C}">
                <a14:useLocalDpi xmlns:a14="http://schemas.microsoft.com/office/drawing/2010/main" val="0"/>
              </a:ext>
            </a:extLst>
          </a:blip>
          <a:srcRect b="19964"/>
          <a:stretch/>
        </p:blipFill>
        <p:spPr>
          <a:xfrm>
            <a:off x="1190172" y="1398735"/>
            <a:ext cx="4321781" cy="4734777"/>
          </a:xfrm>
          <a:prstGeom prst="rect">
            <a:avLst/>
          </a:prstGeom>
        </p:spPr>
      </p:pic>
      <p:sp>
        <p:nvSpPr>
          <p:cNvPr id="10" name="矩形 9">
            <a:extLst>
              <a:ext uri="{FF2B5EF4-FFF2-40B4-BE49-F238E27FC236}">
                <a16:creationId xmlns="" xmlns:a16="http://schemas.microsoft.com/office/drawing/2014/main" id="{9F7B9415-BC47-415C-A31E-D7F62C00C20F}"/>
              </a:ext>
            </a:extLst>
          </p:cNvPr>
          <p:cNvSpPr/>
          <p:nvPr/>
        </p:nvSpPr>
        <p:spPr>
          <a:xfrm>
            <a:off x="4095904" y="5369926"/>
            <a:ext cx="2832098" cy="878369"/>
          </a:xfrm>
          <a:prstGeom prst="rect">
            <a:avLst/>
          </a:prstGeom>
          <a:solidFill>
            <a:srgbClr val="FF0000">
              <a:alpha val="6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 xmlns:a16="http://schemas.microsoft.com/office/drawing/2014/main" id="{1B8FD2E0-2517-4AC7-B4B7-0ADC66A13FE0}"/>
              </a:ext>
            </a:extLst>
          </p:cNvPr>
          <p:cNvSpPr txBox="1"/>
          <p:nvPr/>
        </p:nvSpPr>
        <p:spPr>
          <a:xfrm>
            <a:off x="4103691" y="5485944"/>
            <a:ext cx="2633336" cy="646331"/>
          </a:xfrm>
          <a:prstGeom prst="rect">
            <a:avLst/>
          </a:prstGeom>
          <a:noFill/>
        </p:spPr>
        <p:txBody>
          <a:bodyPr wrap="square" rtlCol="0">
            <a:spAutoFit/>
          </a:bodyPr>
          <a:lstStyle/>
          <a:p>
            <a:r>
              <a:rPr lang="zh-CN" altLang="en-US" sz="3600" dirty="0">
                <a:solidFill>
                  <a:schemeClr val="bg1"/>
                </a:solidFill>
              </a:rPr>
              <a:t>答案很简单</a:t>
            </a:r>
            <a:endParaRPr lang="en-US" altLang="zh-CN" sz="3600" dirty="0">
              <a:solidFill>
                <a:schemeClr val="bg1"/>
              </a:solidFill>
            </a:endParaRPr>
          </a:p>
        </p:txBody>
      </p:sp>
    </p:spTree>
    <p:extLst>
      <p:ext uri="{BB962C8B-B14F-4D97-AF65-F5344CB8AC3E}">
        <p14:creationId xmlns:p14="http://schemas.microsoft.com/office/powerpoint/2010/main" val="96078357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Horizontal)">
                                      <p:cBhvr>
                                        <p:cTn id="7" dur="500"/>
                                        <p:tgtEl>
                                          <p:spTgt spid="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原创设计师QQ598969553     _1">
            <a:extLst>
              <a:ext uri="{FF2B5EF4-FFF2-40B4-BE49-F238E27FC236}">
                <a16:creationId xmlns="" xmlns:a16="http://schemas.microsoft.com/office/drawing/2014/main" id="{5D5EAF14-2223-4F25-A030-1BC9AD560C4D}"/>
              </a:ext>
            </a:extLst>
          </p:cNvPr>
          <p:cNvSpPr txBox="1"/>
          <p:nvPr/>
        </p:nvSpPr>
        <p:spPr>
          <a:xfrm>
            <a:off x="5680363" y="2351782"/>
            <a:ext cx="3416320" cy="1068562"/>
          </a:xfrm>
          <a:prstGeom prst="rect">
            <a:avLst/>
          </a:prstGeom>
          <a:noFill/>
        </p:spPr>
        <p:txBody>
          <a:bodyPr wrap="none" rtlCol="0">
            <a:spAutoFit/>
          </a:bodyPr>
          <a:lstStyle/>
          <a:p>
            <a:pPr marL="0" lvl="1" fontAlgn="base">
              <a:spcBef>
                <a:spcPct val="0"/>
              </a:spcBef>
              <a:spcAft>
                <a:spcPct val="0"/>
              </a:spcAft>
            </a:pPr>
            <a:r>
              <a:rPr lang="zh-CN" altLang="en-US" sz="1400" b="1" dirty="0">
                <a:solidFill>
                  <a:srgbClr val="080808"/>
                </a:solidFill>
                <a:latin typeface="微软雅黑"/>
                <a:ea typeface="微软雅黑"/>
              </a:rPr>
              <a:t> </a:t>
            </a:r>
            <a:r>
              <a:rPr lang="zh-CN" altLang="en-US" sz="2800" b="1" dirty="0">
                <a:solidFill>
                  <a:srgbClr val="080808"/>
                </a:solidFill>
                <a:latin typeface="微软雅黑"/>
                <a:ea typeface="微软雅黑"/>
              </a:rPr>
              <a:t>第一部分</a:t>
            </a:r>
            <a:endParaRPr lang="en-US" altLang="zh-CN" sz="2800" b="1" dirty="0">
              <a:solidFill>
                <a:srgbClr val="080808"/>
              </a:solidFill>
              <a:latin typeface="微软雅黑"/>
              <a:ea typeface="微软雅黑"/>
            </a:endParaRPr>
          </a:p>
          <a:p>
            <a:pPr>
              <a:lnSpc>
                <a:spcPct val="150000"/>
              </a:lnSpc>
              <a:defRPr/>
            </a:pPr>
            <a:r>
              <a:rPr lang="zh-CN" altLang="en-US" sz="2800" dirty="0">
                <a:solidFill>
                  <a:schemeClr val="accent1">
                    <a:lumMod val="75000"/>
                  </a:schemeClr>
                </a:solidFill>
                <a:latin typeface="黑体" panose="02010609060101010101" pitchFamily="49" charset="-122"/>
                <a:ea typeface="黑体" panose="02010609060101010101" pitchFamily="49" charset="-122"/>
              </a:rPr>
              <a:t>腐蚀业绩的不良心态</a:t>
            </a:r>
            <a:endParaRPr lang="en-US" altLang="zh-CN" sz="2800" dirty="0">
              <a:solidFill>
                <a:schemeClr val="accent1">
                  <a:lumMod val="75000"/>
                </a:schemeClr>
              </a:solidFill>
              <a:latin typeface="黑体" panose="02010609060101010101" pitchFamily="49" charset="-122"/>
              <a:ea typeface="黑体" panose="02010609060101010101" pitchFamily="49" charset="-122"/>
            </a:endParaRPr>
          </a:p>
        </p:txBody>
      </p:sp>
      <p:cxnSp>
        <p:nvCxnSpPr>
          <p:cNvPr id="9" name="原创设计师QQ598969553     _2">
            <a:extLst>
              <a:ext uri="{FF2B5EF4-FFF2-40B4-BE49-F238E27FC236}">
                <a16:creationId xmlns="" xmlns:a16="http://schemas.microsoft.com/office/drawing/2014/main" id="{7F9D88F2-490C-4CF9-A6F6-DCCD513B1BC0}"/>
              </a:ext>
            </a:extLst>
          </p:cNvPr>
          <p:cNvCxnSpPr/>
          <p:nvPr/>
        </p:nvCxnSpPr>
        <p:spPr>
          <a:xfrm flipV="1">
            <a:off x="5464337" y="2279774"/>
            <a:ext cx="0" cy="1924424"/>
          </a:xfrm>
          <a:prstGeom prst="line">
            <a:avLst/>
          </a:prstGeom>
          <a:noFill/>
          <a:ln w="12700" cap="flat" cmpd="sng" algn="ctr">
            <a:solidFill>
              <a:srgbClr val="080808"/>
            </a:solidFill>
            <a:prstDash val="dash"/>
          </a:ln>
          <a:effectLst/>
        </p:spPr>
      </p:cxnSp>
      <p:sp>
        <p:nvSpPr>
          <p:cNvPr id="11" name="原创设计师QQ598969553     _3">
            <a:extLst>
              <a:ext uri="{FF2B5EF4-FFF2-40B4-BE49-F238E27FC236}">
                <a16:creationId xmlns="" xmlns:a16="http://schemas.microsoft.com/office/drawing/2014/main" id="{92E72BE8-E349-4BD2-96FC-0FC3B364FF54}"/>
              </a:ext>
            </a:extLst>
          </p:cNvPr>
          <p:cNvSpPr txBox="1"/>
          <p:nvPr/>
        </p:nvSpPr>
        <p:spPr>
          <a:xfrm>
            <a:off x="4146337" y="3873858"/>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a:solidFill>
                  <a:srgbClr val="080808"/>
                </a:solidFill>
                <a:latin typeface="微软雅黑"/>
                <a:ea typeface="微软雅黑"/>
              </a:rPr>
              <a:t>PART 01</a:t>
            </a:r>
            <a:endParaRPr lang="zh-CN" altLang="en-US" sz="1600" dirty="0">
              <a:solidFill>
                <a:srgbClr val="080808"/>
              </a:solidFill>
              <a:latin typeface="微软雅黑"/>
              <a:ea typeface="微软雅黑"/>
            </a:endParaRPr>
          </a:p>
        </p:txBody>
      </p:sp>
      <p:sp>
        <p:nvSpPr>
          <p:cNvPr id="12" name="原创设计师QQ598969553     _4">
            <a:extLst>
              <a:ext uri="{FF2B5EF4-FFF2-40B4-BE49-F238E27FC236}">
                <a16:creationId xmlns="" xmlns:a16="http://schemas.microsoft.com/office/drawing/2014/main" id="{DD1CCB2F-9C8B-4C65-8592-6713FFF5EE20}"/>
              </a:ext>
            </a:extLst>
          </p:cNvPr>
          <p:cNvSpPr txBox="1"/>
          <p:nvPr/>
        </p:nvSpPr>
        <p:spPr>
          <a:xfrm>
            <a:off x="5777033" y="343190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3" name="原创设计师QQ598969553     _5">
            <a:extLst>
              <a:ext uri="{FF2B5EF4-FFF2-40B4-BE49-F238E27FC236}">
                <a16:creationId xmlns="" xmlns:a16="http://schemas.microsoft.com/office/drawing/2014/main" id="{6756B3F1-2EDD-425B-B7B8-A353B55530DE}"/>
              </a:ext>
            </a:extLst>
          </p:cNvPr>
          <p:cNvSpPr txBox="1"/>
          <p:nvPr/>
        </p:nvSpPr>
        <p:spPr>
          <a:xfrm>
            <a:off x="6829704" y="3431902"/>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4" name="原创设计师QQ598969553     _6">
            <a:extLst>
              <a:ext uri="{FF2B5EF4-FFF2-40B4-BE49-F238E27FC236}">
                <a16:creationId xmlns="" xmlns:a16="http://schemas.microsoft.com/office/drawing/2014/main" id="{AFD4FF64-007D-4253-B26A-B9258F0B3395}"/>
              </a:ext>
            </a:extLst>
          </p:cNvPr>
          <p:cNvSpPr txBox="1"/>
          <p:nvPr/>
        </p:nvSpPr>
        <p:spPr>
          <a:xfrm>
            <a:off x="7839730" y="343190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5" name="原创设计师QQ598969553     _7">
            <a:extLst>
              <a:ext uri="{FF2B5EF4-FFF2-40B4-BE49-F238E27FC236}">
                <a16:creationId xmlns="" xmlns:a16="http://schemas.microsoft.com/office/drawing/2014/main" id="{E2DC3E26-EEE3-4330-B000-50CC1FF8F002}"/>
              </a:ext>
            </a:extLst>
          </p:cNvPr>
          <p:cNvSpPr txBox="1"/>
          <p:nvPr/>
        </p:nvSpPr>
        <p:spPr>
          <a:xfrm>
            <a:off x="5777033" y="3778973"/>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6" name="原创设计师QQ598969553     _8">
            <a:extLst>
              <a:ext uri="{FF2B5EF4-FFF2-40B4-BE49-F238E27FC236}">
                <a16:creationId xmlns="" xmlns:a16="http://schemas.microsoft.com/office/drawing/2014/main" id="{09F09464-A71A-4DF7-9155-01A96CD226F5}"/>
              </a:ext>
            </a:extLst>
          </p:cNvPr>
          <p:cNvSpPr txBox="1"/>
          <p:nvPr/>
        </p:nvSpPr>
        <p:spPr>
          <a:xfrm>
            <a:off x="6829705" y="3778973"/>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sp>
        <p:nvSpPr>
          <p:cNvPr id="17" name="原创设计师QQ598969553     _9">
            <a:extLst>
              <a:ext uri="{FF2B5EF4-FFF2-40B4-BE49-F238E27FC236}">
                <a16:creationId xmlns="" xmlns:a16="http://schemas.microsoft.com/office/drawing/2014/main" id="{250B5C42-7759-4C9B-B7BE-F5B7598AE4AF}"/>
              </a:ext>
            </a:extLst>
          </p:cNvPr>
          <p:cNvSpPr txBox="1"/>
          <p:nvPr/>
        </p:nvSpPr>
        <p:spPr>
          <a:xfrm>
            <a:off x="7839344" y="3778973"/>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en-US" altLang="zh-CN" sz="1200" dirty="0">
                <a:solidFill>
                  <a:srgbClr val="080808"/>
                </a:solidFill>
                <a:latin typeface="微软雅黑"/>
                <a:ea typeface="微软雅黑"/>
              </a:rPr>
              <a:t>※ </a:t>
            </a:r>
            <a:r>
              <a:rPr lang="zh-CN" altLang="en-US" sz="1200" dirty="0">
                <a:solidFill>
                  <a:srgbClr val="080808"/>
                </a:solidFill>
                <a:latin typeface="微软雅黑"/>
                <a:ea typeface="微软雅黑"/>
              </a:rPr>
              <a:t>添加内容</a:t>
            </a:r>
          </a:p>
        </p:txBody>
      </p:sp>
      <p:grpSp>
        <p:nvGrpSpPr>
          <p:cNvPr id="18" name="原创设计师QQ598969553     _10">
            <a:extLst>
              <a:ext uri="{FF2B5EF4-FFF2-40B4-BE49-F238E27FC236}">
                <a16:creationId xmlns="" xmlns:a16="http://schemas.microsoft.com/office/drawing/2014/main" id="{0D41FEF7-CC0C-4AC3-94B7-84ACE8BF0D29}"/>
              </a:ext>
            </a:extLst>
          </p:cNvPr>
          <p:cNvGrpSpPr/>
          <p:nvPr/>
        </p:nvGrpSpPr>
        <p:grpSpPr>
          <a:xfrm>
            <a:off x="3952169" y="2351784"/>
            <a:ext cx="1197175" cy="1197175"/>
            <a:chOff x="2123728" y="1707656"/>
            <a:chExt cx="1197175" cy="1197175"/>
          </a:xfrm>
        </p:grpSpPr>
        <p:grpSp>
          <p:nvGrpSpPr>
            <p:cNvPr id="19" name="组合 18">
              <a:extLst>
                <a:ext uri="{FF2B5EF4-FFF2-40B4-BE49-F238E27FC236}">
                  <a16:creationId xmlns="" xmlns:a16="http://schemas.microsoft.com/office/drawing/2014/main" id="{873EA084-4FF2-442F-91CE-4873EDA1BF42}"/>
                </a:ext>
              </a:extLst>
            </p:cNvPr>
            <p:cNvGrpSpPr/>
            <p:nvPr/>
          </p:nvGrpSpPr>
          <p:grpSpPr>
            <a:xfrm>
              <a:off x="2123728" y="1707656"/>
              <a:ext cx="1197175" cy="1197175"/>
              <a:chOff x="304800" y="673100"/>
              <a:chExt cx="4000500" cy="4000500"/>
            </a:xfrm>
            <a:effectLst>
              <a:outerShdw blurRad="444500" dist="254000" dir="8100000" algn="tr" rotWithShape="0">
                <a:prstClr val="black">
                  <a:alpha val="50000"/>
                </a:prstClr>
              </a:outerShdw>
            </a:effectLst>
          </p:grpSpPr>
          <p:sp>
            <p:nvSpPr>
              <p:cNvPr id="21" name="同心圆 17">
                <a:extLst>
                  <a:ext uri="{FF2B5EF4-FFF2-40B4-BE49-F238E27FC236}">
                    <a16:creationId xmlns="" xmlns:a16="http://schemas.microsoft.com/office/drawing/2014/main" id="{EEEF2744-0237-4408-9B64-E279812B2D71}"/>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22" name="椭圆 21">
                <a:extLst>
                  <a:ext uri="{FF2B5EF4-FFF2-40B4-BE49-F238E27FC236}">
                    <a16:creationId xmlns="" xmlns:a16="http://schemas.microsoft.com/office/drawing/2014/main" id="{D2F0FFF2-EB2B-4632-89FE-64DB53DA213E}"/>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20" name="TextBox 13">
              <a:extLst>
                <a:ext uri="{FF2B5EF4-FFF2-40B4-BE49-F238E27FC236}">
                  <a16:creationId xmlns="" xmlns:a16="http://schemas.microsoft.com/office/drawing/2014/main" id="{5405E076-9C0B-4A76-A487-3BE12CF9FEF0}"/>
                </a:ext>
              </a:extLst>
            </p:cNvPr>
            <p:cNvSpPr txBox="1"/>
            <p:nvPr/>
          </p:nvSpPr>
          <p:spPr>
            <a:xfrm>
              <a:off x="2344338" y="1921522"/>
              <a:ext cx="902846" cy="769441"/>
            </a:xfrm>
            <a:prstGeom prst="rect">
              <a:avLst/>
            </a:prstGeom>
            <a:noFill/>
          </p:spPr>
          <p:txBody>
            <a:bodyPr wrap="square" lIns="0" tIns="0" rIns="0" bIns="0"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5000" b="1" i="0" u="none" strike="noStrike" kern="0" cap="none" spc="0" normalizeH="0" baseline="0" noProof="0" dirty="0">
                  <a:ln>
                    <a:noFill/>
                  </a:ln>
                  <a:solidFill>
                    <a:srgbClr val="D0121A"/>
                  </a:solidFill>
                  <a:effectLst/>
                  <a:uLnTx/>
                  <a:uFillTx/>
                  <a:latin typeface="微软雅黑"/>
                  <a:ea typeface="微软雅黑"/>
                </a:rPr>
                <a:t>01</a:t>
              </a:r>
              <a:endParaRPr kumimoji="0" lang="zh-CN" altLang="en-US" sz="5000" b="1" i="0" u="none" strike="noStrike" kern="0" cap="none" spc="0" normalizeH="0" baseline="0" noProof="0" dirty="0">
                <a:ln>
                  <a:noFill/>
                </a:ln>
                <a:solidFill>
                  <a:srgbClr val="D0121A"/>
                </a:solidFill>
                <a:effectLst/>
                <a:uLnTx/>
                <a:uFillTx/>
                <a:latin typeface="微软雅黑"/>
                <a:ea typeface="微软雅黑"/>
              </a:endParaRPr>
            </a:p>
          </p:txBody>
        </p:sp>
      </p:grpSp>
    </p:spTree>
    <p:extLst>
      <p:ext uri="{BB962C8B-B14F-4D97-AF65-F5344CB8AC3E}">
        <p14:creationId xmlns:p14="http://schemas.microsoft.com/office/powerpoint/2010/main" val="4538085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anim calcmode="lin" valueType="num">
                                      <p:cBhvr>
                                        <p:cTn id="14" dur="500" fill="hold"/>
                                        <p:tgtEl>
                                          <p:spTgt spid="11"/>
                                        </p:tgtEl>
                                        <p:attrNameLst>
                                          <p:attrName>ppt_x</p:attrName>
                                        </p:attrNameLst>
                                      </p:cBhvr>
                                      <p:tavLst>
                                        <p:tav tm="0">
                                          <p:val>
                                            <p:strVal val="#ppt_x"/>
                                          </p:val>
                                        </p:tav>
                                        <p:tav tm="100000">
                                          <p:val>
                                            <p:strVal val="#ppt_x"/>
                                          </p:val>
                                        </p:tav>
                                      </p:tavLst>
                                    </p:anim>
                                    <p:anim calcmode="lin" valueType="num">
                                      <p:cBhvr>
                                        <p:cTn id="15" dur="5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ppt_x</p:attrName>
                                        </p:attrNameLst>
                                      </p:cBhvr>
                                      <p:tavLst>
                                        <p:tav tm="0">
                                          <p:val>
                                            <p:strVal val="#ppt_x-#ppt_w*1.125000"/>
                                          </p:val>
                                        </p:tav>
                                        <p:tav tm="100000">
                                          <p:val>
                                            <p:strVal val="#ppt_x"/>
                                          </p:val>
                                        </p:tav>
                                      </p:tavLst>
                                    </p:anim>
                                    <p:animEffect transition="in" filter="wipe(right)">
                                      <p:cBhvr>
                                        <p:cTn id="24" dur="500"/>
                                        <p:tgtEl>
                                          <p:spTgt spid="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ppt_x"/>
                                          </p:val>
                                        </p:tav>
                                        <p:tav tm="100000">
                                          <p:val>
                                            <p:strVal val="#ppt_x"/>
                                          </p:val>
                                        </p:tav>
                                      </p:tavLst>
                                    </p:anim>
                                    <p:anim calcmode="lin" valueType="num">
                                      <p:cBhvr additive="base">
                                        <p:cTn id="45" dur="500" fill="hold"/>
                                        <p:tgtEl>
                                          <p:spTgt spid="1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0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ppt_x"/>
                                          </p:val>
                                        </p:tav>
                                        <p:tav tm="100000">
                                          <p:val>
                                            <p:strVal val="#ppt_x"/>
                                          </p:val>
                                        </p:tav>
                                      </p:tavLst>
                                    </p:anim>
                                    <p:anim calcmode="lin" valueType="num">
                                      <p:cBhvr additive="base">
                                        <p:cTn id="4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4" grpId="0"/>
      <p:bldP spid="15" grpId="0"/>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EF4F5AE2-C4A6-450B-B1F8-D9DDC692530B}"/>
              </a:ext>
            </a:extLst>
          </p:cNvPr>
          <p:cNvSpPr/>
          <p:nvPr/>
        </p:nvSpPr>
        <p:spPr>
          <a:xfrm>
            <a:off x="8122698" y="4315935"/>
            <a:ext cx="3543256" cy="738664"/>
          </a:xfrm>
          <a:prstGeom prst="rect">
            <a:avLst/>
          </a:prstGeom>
        </p:spPr>
        <p:txBody>
          <a:bodyPr wrap="square">
            <a:spAutoFit/>
          </a:bodyPr>
          <a:lstStyle/>
          <a:p>
            <a:pPr>
              <a:lnSpc>
                <a:spcPct val="150000"/>
              </a:lnSpc>
              <a:defRPr/>
            </a:pPr>
            <a:r>
              <a:rPr lang="zh-CN" altLang="en-US" sz="2800" dirty="0">
                <a:solidFill>
                  <a:schemeClr val="accent1">
                    <a:lumMod val="50000"/>
                  </a:schemeClr>
                </a:solidFill>
                <a:latin typeface="黑体" panose="02010609060101010101" pitchFamily="49" charset="-122"/>
                <a:ea typeface="黑体" panose="02010609060101010101" pitchFamily="49" charset="-122"/>
              </a:rPr>
              <a:t>腐蚀业绩的不良心态</a:t>
            </a:r>
            <a:endParaRPr lang="en-US" altLang="zh-CN" sz="2800" dirty="0">
              <a:solidFill>
                <a:schemeClr val="accent1">
                  <a:lumMod val="50000"/>
                </a:schemeClr>
              </a:solidFill>
              <a:latin typeface="黑体" panose="02010609060101010101" pitchFamily="49" charset="-122"/>
              <a:ea typeface="黑体" panose="02010609060101010101" pitchFamily="49" charset="-122"/>
            </a:endParaRPr>
          </a:p>
        </p:txBody>
      </p:sp>
      <p:sp>
        <p:nvSpPr>
          <p:cNvPr id="3" name="文本框 2">
            <a:extLst>
              <a:ext uri="{FF2B5EF4-FFF2-40B4-BE49-F238E27FC236}">
                <a16:creationId xmlns="" xmlns:a16="http://schemas.microsoft.com/office/drawing/2014/main" id="{EA3E655A-6757-4E8D-9F2B-303366EF749A}"/>
              </a:ext>
            </a:extLst>
          </p:cNvPr>
          <p:cNvSpPr txBox="1"/>
          <p:nvPr/>
        </p:nvSpPr>
        <p:spPr>
          <a:xfrm>
            <a:off x="8122698" y="5054599"/>
            <a:ext cx="3851844" cy="683072"/>
          </a:xfrm>
          <a:prstGeom prst="rect">
            <a:avLst/>
          </a:prstGeom>
          <a:noFill/>
        </p:spPr>
        <p:txBody>
          <a:bodyPr wrap="square" rtlCol="0">
            <a:spAutoFit/>
          </a:bodyPr>
          <a:lstStyle/>
          <a:p>
            <a:pPr>
              <a:lnSpc>
                <a:spcPct val="150000"/>
              </a:lnSpc>
            </a:pPr>
            <a:r>
              <a:rPr lang="en-US" altLang="zh-CN" sz="853" dirty="0">
                <a:solidFill>
                  <a:schemeClr val="accent1">
                    <a:lumMod val="75000"/>
                  </a:schemeClr>
                </a:solidFill>
                <a:latin typeface="Arial" panose="020B0604020202020204" pitchFamily="34" charset="0"/>
                <a:cs typeface="Arial" panose="020B0604020202020204" pitchFamily="34" charset="0"/>
              </a:rPr>
              <a:t>CLICK ADD RELATED TITLE TEXT, AND CLICK ADD RELATED TITLE TEXT, CLICK ADD RELATED TITLE TEXT, CLICK ON ADD RELATED TITLE WORDS.</a:t>
            </a:r>
            <a:endParaRPr lang="zh-CN" altLang="en-US" sz="853" dirty="0">
              <a:solidFill>
                <a:schemeClr val="accent1">
                  <a:lumMod val="75000"/>
                </a:schemeClr>
              </a:solidFill>
              <a:latin typeface="Arial" panose="020B0604020202020204" pitchFamily="34" charset="0"/>
              <a:cs typeface="Arial" panose="020B0604020202020204" pitchFamily="34" charset="0"/>
            </a:endParaRPr>
          </a:p>
        </p:txBody>
      </p:sp>
      <p:sp>
        <p:nvSpPr>
          <p:cNvPr id="4" name="Freeform 15">
            <a:extLst>
              <a:ext uri="{FF2B5EF4-FFF2-40B4-BE49-F238E27FC236}">
                <a16:creationId xmlns="" xmlns:a16="http://schemas.microsoft.com/office/drawing/2014/main" id="{4C2D2B05-E8B9-4AD1-A232-B5FFE95967BC}"/>
              </a:ext>
            </a:extLst>
          </p:cNvPr>
          <p:cNvSpPr>
            <a:spLocks/>
          </p:cNvSpPr>
          <p:nvPr/>
        </p:nvSpPr>
        <p:spPr bwMode="auto">
          <a:xfrm>
            <a:off x="6283109" y="4372341"/>
            <a:ext cx="1499982" cy="1499981"/>
          </a:xfrm>
          <a:custGeom>
            <a:avLst/>
            <a:gdLst>
              <a:gd name="T0" fmla="*/ 77 w 1306"/>
              <a:gd name="T1" fmla="*/ 0 h 1306"/>
              <a:gd name="T2" fmla="*/ 1231 w 1306"/>
              <a:gd name="T3" fmla="*/ 0 h 1306"/>
              <a:gd name="T4" fmla="*/ 1254 w 1306"/>
              <a:gd name="T5" fmla="*/ 4 h 1306"/>
              <a:gd name="T6" fmla="*/ 1275 w 1306"/>
              <a:gd name="T7" fmla="*/ 16 h 1306"/>
              <a:gd name="T8" fmla="*/ 1292 w 1306"/>
              <a:gd name="T9" fmla="*/ 32 h 1306"/>
              <a:gd name="T10" fmla="*/ 1303 w 1306"/>
              <a:gd name="T11" fmla="*/ 53 h 1306"/>
              <a:gd name="T12" fmla="*/ 1306 w 1306"/>
              <a:gd name="T13" fmla="*/ 77 h 1306"/>
              <a:gd name="T14" fmla="*/ 1306 w 1306"/>
              <a:gd name="T15" fmla="*/ 1231 h 1306"/>
              <a:gd name="T16" fmla="*/ 1303 w 1306"/>
              <a:gd name="T17" fmla="*/ 1254 h 1306"/>
              <a:gd name="T18" fmla="*/ 1292 w 1306"/>
              <a:gd name="T19" fmla="*/ 1275 h 1306"/>
              <a:gd name="T20" fmla="*/ 1275 w 1306"/>
              <a:gd name="T21" fmla="*/ 1292 h 1306"/>
              <a:gd name="T22" fmla="*/ 1254 w 1306"/>
              <a:gd name="T23" fmla="*/ 1303 h 1306"/>
              <a:gd name="T24" fmla="*/ 1231 w 1306"/>
              <a:gd name="T25" fmla="*/ 1306 h 1306"/>
              <a:gd name="T26" fmla="*/ 77 w 1306"/>
              <a:gd name="T27" fmla="*/ 1306 h 1306"/>
              <a:gd name="T28" fmla="*/ 53 w 1306"/>
              <a:gd name="T29" fmla="*/ 1303 h 1306"/>
              <a:gd name="T30" fmla="*/ 32 w 1306"/>
              <a:gd name="T31" fmla="*/ 1292 h 1306"/>
              <a:gd name="T32" fmla="*/ 16 w 1306"/>
              <a:gd name="T33" fmla="*/ 1275 h 1306"/>
              <a:gd name="T34" fmla="*/ 4 w 1306"/>
              <a:gd name="T35" fmla="*/ 1254 h 1306"/>
              <a:gd name="T36" fmla="*/ 0 w 1306"/>
              <a:gd name="T37" fmla="*/ 1231 h 1306"/>
              <a:gd name="T38" fmla="*/ 0 w 1306"/>
              <a:gd name="T39" fmla="*/ 77 h 1306"/>
              <a:gd name="T40" fmla="*/ 4 w 1306"/>
              <a:gd name="T41" fmla="*/ 53 h 1306"/>
              <a:gd name="T42" fmla="*/ 16 w 1306"/>
              <a:gd name="T43" fmla="*/ 32 h 1306"/>
              <a:gd name="T44" fmla="*/ 32 w 1306"/>
              <a:gd name="T45" fmla="*/ 16 h 1306"/>
              <a:gd name="T46" fmla="*/ 53 w 1306"/>
              <a:gd name="T47" fmla="*/ 4 h 1306"/>
              <a:gd name="T48" fmla="*/ 77 w 1306"/>
              <a:gd name="T49"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06" h="1306">
                <a:moveTo>
                  <a:pt x="77" y="0"/>
                </a:moveTo>
                <a:lnTo>
                  <a:pt x="1231" y="0"/>
                </a:lnTo>
                <a:lnTo>
                  <a:pt x="1254" y="4"/>
                </a:lnTo>
                <a:lnTo>
                  <a:pt x="1275" y="16"/>
                </a:lnTo>
                <a:lnTo>
                  <a:pt x="1292" y="32"/>
                </a:lnTo>
                <a:lnTo>
                  <a:pt x="1303" y="53"/>
                </a:lnTo>
                <a:lnTo>
                  <a:pt x="1306" y="77"/>
                </a:lnTo>
                <a:lnTo>
                  <a:pt x="1306" y="1231"/>
                </a:lnTo>
                <a:lnTo>
                  <a:pt x="1303" y="1254"/>
                </a:lnTo>
                <a:lnTo>
                  <a:pt x="1292" y="1275"/>
                </a:lnTo>
                <a:lnTo>
                  <a:pt x="1275" y="1292"/>
                </a:lnTo>
                <a:lnTo>
                  <a:pt x="1254" y="1303"/>
                </a:lnTo>
                <a:lnTo>
                  <a:pt x="1231" y="1306"/>
                </a:lnTo>
                <a:lnTo>
                  <a:pt x="77" y="1306"/>
                </a:lnTo>
                <a:lnTo>
                  <a:pt x="53" y="1303"/>
                </a:lnTo>
                <a:lnTo>
                  <a:pt x="32" y="1292"/>
                </a:lnTo>
                <a:lnTo>
                  <a:pt x="16" y="1275"/>
                </a:lnTo>
                <a:lnTo>
                  <a:pt x="4" y="1254"/>
                </a:lnTo>
                <a:lnTo>
                  <a:pt x="0" y="1231"/>
                </a:lnTo>
                <a:lnTo>
                  <a:pt x="0" y="77"/>
                </a:lnTo>
                <a:lnTo>
                  <a:pt x="4" y="53"/>
                </a:lnTo>
                <a:lnTo>
                  <a:pt x="16" y="32"/>
                </a:lnTo>
                <a:lnTo>
                  <a:pt x="32" y="16"/>
                </a:lnTo>
                <a:lnTo>
                  <a:pt x="53" y="4"/>
                </a:lnTo>
                <a:lnTo>
                  <a:pt x="77" y="0"/>
                </a:lnTo>
                <a:close/>
              </a:path>
            </a:pathLst>
          </a:custGeom>
          <a:gradFill flip="none" rotWithShape="1">
            <a:gsLst>
              <a:gs pos="3000">
                <a:schemeClr val="bg1">
                  <a:lumMod val="75000"/>
                </a:schemeClr>
              </a:gs>
              <a:gs pos="59000">
                <a:srgbClr val="FBFBFB"/>
              </a:gs>
            </a:gsLst>
            <a:lin ang="2700000" scaled="1"/>
            <a:tileRect/>
          </a:gradFill>
          <a:ln w="57150">
            <a:solidFill>
              <a:schemeClr val="bg1"/>
            </a:solid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ctr" anchorCtr="1" compatLnSpc="1">
            <a:prstTxWarp prst="textNoShape">
              <a:avLst/>
            </a:prstTxWarp>
          </a:bodyPr>
          <a:lstStyle/>
          <a:p>
            <a:endParaRPr lang="zh-CN" altLang="en-US" sz="6258" dirty="0">
              <a:solidFill>
                <a:srgbClr val="AE002B"/>
              </a:solidFill>
              <a:latin typeface="Impact" panose="020B0806030902050204" pitchFamily="34" charset="0"/>
            </a:endParaRPr>
          </a:p>
        </p:txBody>
      </p:sp>
      <p:sp>
        <p:nvSpPr>
          <p:cNvPr id="5" name="文本框 4">
            <a:extLst>
              <a:ext uri="{FF2B5EF4-FFF2-40B4-BE49-F238E27FC236}">
                <a16:creationId xmlns="" xmlns:a16="http://schemas.microsoft.com/office/drawing/2014/main" id="{A2256ACB-C613-4DCB-8E3E-93408BDEC6C9}"/>
              </a:ext>
            </a:extLst>
          </p:cNvPr>
          <p:cNvSpPr txBox="1"/>
          <p:nvPr/>
        </p:nvSpPr>
        <p:spPr>
          <a:xfrm>
            <a:off x="6475372" y="4550860"/>
            <a:ext cx="1115456" cy="1142942"/>
          </a:xfrm>
          <a:prstGeom prst="rect">
            <a:avLst/>
          </a:prstGeom>
          <a:noFill/>
        </p:spPr>
        <p:txBody>
          <a:bodyPr wrap="square" rtlCol="0">
            <a:spAutoFit/>
          </a:bodyPr>
          <a:lstStyle/>
          <a:p>
            <a:pPr algn="ctr"/>
            <a:r>
              <a:rPr lang="en-US" altLang="zh-CN" sz="6827" dirty="0">
                <a:solidFill>
                  <a:srgbClr val="D0121A"/>
                </a:solidFill>
                <a:latin typeface="Impact" panose="020B0806030902050204" pitchFamily="34" charset="0"/>
              </a:rPr>
              <a:t>04</a:t>
            </a:r>
            <a:endParaRPr lang="zh-CN" altLang="en-US" sz="6827" dirty="0">
              <a:solidFill>
                <a:srgbClr val="D0121A"/>
              </a:solidFill>
              <a:latin typeface="Impact" panose="020B0806030902050204" pitchFamily="34" charset="0"/>
            </a:endParaRPr>
          </a:p>
        </p:txBody>
      </p:sp>
      <p:pic>
        <p:nvPicPr>
          <p:cNvPr id="7" name="图片 6">
            <a:extLst>
              <a:ext uri="{FF2B5EF4-FFF2-40B4-BE49-F238E27FC236}">
                <a16:creationId xmlns="" xmlns:a16="http://schemas.microsoft.com/office/drawing/2014/main" id="{B167D86C-6777-4F37-8F1D-AD74F92FE1AE}"/>
              </a:ext>
            </a:extLst>
          </p:cNvPr>
          <p:cNvPicPr>
            <a:picLocks noChangeAspect="1"/>
          </p:cNvPicPr>
          <p:nvPr/>
        </p:nvPicPr>
        <p:blipFill rotWithShape="1">
          <a:blip r:embed="rId4">
            <a:extLst>
              <a:ext uri="{28A0092B-C50C-407E-A947-70E740481C1C}">
                <a14:useLocalDpi xmlns:a14="http://schemas.microsoft.com/office/drawing/2010/main" val="0"/>
              </a:ext>
            </a:extLst>
          </a:blip>
          <a:srcRect l="21831" r="16585"/>
          <a:stretch/>
        </p:blipFill>
        <p:spPr>
          <a:xfrm>
            <a:off x="0" y="0"/>
            <a:ext cx="5987271" cy="6857999"/>
          </a:xfrm>
          <a:prstGeom prst="rect">
            <a:avLst/>
          </a:prstGeom>
        </p:spPr>
      </p:pic>
      <p:sp>
        <p:nvSpPr>
          <p:cNvPr id="12" name="矩形 11">
            <a:extLst>
              <a:ext uri="{FF2B5EF4-FFF2-40B4-BE49-F238E27FC236}">
                <a16:creationId xmlns="" xmlns:a16="http://schemas.microsoft.com/office/drawing/2014/main" id="{018BACD6-5397-493F-8E9E-DC4FDB7F7262}"/>
              </a:ext>
            </a:extLst>
          </p:cNvPr>
          <p:cNvSpPr/>
          <p:nvPr/>
        </p:nvSpPr>
        <p:spPr>
          <a:xfrm>
            <a:off x="5987271" y="0"/>
            <a:ext cx="108729" cy="6858000"/>
          </a:xfrm>
          <a:prstGeom prst="rect">
            <a:avLst/>
          </a:prstGeom>
          <a:solidFill>
            <a:srgbClr val="C00000">
              <a:alpha val="6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410670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par>
                          <p:cTn id="17" fill="hold">
                            <p:stCondLst>
                              <p:cond delay="1500"/>
                            </p:stCondLst>
                            <p:childTnLst>
                              <p:par>
                                <p:cTn id="18" presetID="23" presetClass="entr" presetSubtype="32"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strVal val="4*#ppt_w"/>
                                          </p:val>
                                        </p:tav>
                                        <p:tav tm="100000">
                                          <p:val>
                                            <p:strVal val="#ppt_w"/>
                                          </p:val>
                                        </p:tav>
                                      </p:tavLst>
                                    </p:anim>
                                    <p:anim calcmode="lin" valueType="num">
                                      <p:cBhvr>
                                        <p:cTn id="21" dur="500" fill="hold"/>
                                        <p:tgtEl>
                                          <p:spTgt spid="2"/>
                                        </p:tgtEl>
                                        <p:attrNameLst>
                                          <p:attrName>ppt_h</p:attrName>
                                        </p:attrNameLst>
                                      </p:cBhvr>
                                      <p:tavLst>
                                        <p:tav tm="0">
                                          <p:val>
                                            <p:strVal val="4*#ppt_h"/>
                                          </p:val>
                                        </p:tav>
                                        <p:tav tm="100000">
                                          <p:val>
                                            <p:strVal val="#ppt_h"/>
                                          </p:val>
                                        </p:tav>
                                      </p:tavLst>
                                    </p:anim>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79C65243-3A47-423E-AF44-D6458601AA92}"/>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F3E9026E-5DD5-4AD7-A456-54E39B2B55A9}"/>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20E6E146-2DF3-4EFE-8FF4-65F66A553A94}"/>
              </a:ext>
            </a:extLst>
          </p:cNvPr>
          <p:cNvSpPr/>
          <p:nvPr/>
        </p:nvSpPr>
        <p:spPr>
          <a:xfrm>
            <a:off x="1332121" y="152159"/>
            <a:ext cx="2954655" cy="559769"/>
          </a:xfrm>
          <a:prstGeom prst="rect">
            <a:avLst/>
          </a:prstGeom>
        </p:spPr>
        <p:txBody>
          <a:bodyPr wrap="none">
            <a:spAutoFit/>
          </a:bodyPr>
          <a:lstStyle/>
          <a:p>
            <a:pPr>
              <a:lnSpc>
                <a:spcPct val="150000"/>
              </a:lnSpc>
              <a:defRPr/>
            </a:pPr>
            <a:r>
              <a:rPr lang="zh-CN" altLang="en-US" sz="2400" dirty="0">
                <a:solidFill>
                  <a:schemeClr val="bg1"/>
                </a:solidFill>
                <a:latin typeface="黑体" panose="02010609060101010101" pitchFamily="49" charset="-122"/>
                <a:ea typeface="黑体" panose="02010609060101010101" pitchFamily="49" charset="-122"/>
              </a:rPr>
              <a:t>腐蚀业绩的不良心态</a:t>
            </a:r>
            <a:endParaRPr lang="en-US" altLang="zh-CN" sz="2400" dirty="0">
              <a:solidFill>
                <a:schemeClr val="bg1"/>
              </a:solidFill>
              <a:latin typeface="黑体" panose="02010609060101010101" pitchFamily="49" charset="-122"/>
              <a:ea typeface="黑体" panose="02010609060101010101" pitchFamily="49" charset="-122"/>
            </a:endParaRPr>
          </a:p>
        </p:txBody>
      </p:sp>
      <p:sp>
        <p:nvSpPr>
          <p:cNvPr id="5" name="文本框 4">
            <a:extLst>
              <a:ext uri="{FF2B5EF4-FFF2-40B4-BE49-F238E27FC236}">
                <a16:creationId xmlns="" xmlns:a16="http://schemas.microsoft.com/office/drawing/2014/main" id="{95F49465-A1E1-4B15-9D0A-E32351945CE7}"/>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6" name="矩形 5">
            <a:extLst>
              <a:ext uri="{FF2B5EF4-FFF2-40B4-BE49-F238E27FC236}">
                <a16:creationId xmlns="" xmlns:a16="http://schemas.microsoft.com/office/drawing/2014/main" id="{B1F324EB-D315-432E-92BA-52DF5285DDEC}"/>
              </a:ext>
            </a:extLst>
          </p:cNvPr>
          <p:cNvSpPr/>
          <p:nvPr/>
        </p:nvSpPr>
        <p:spPr>
          <a:xfrm>
            <a:off x="5631130" y="1650893"/>
            <a:ext cx="6096000" cy="4456541"/>
          </a:xfrm>
          <a:prstGeom prst="rect">
            <a:avLst/>
          </a:prstGeom>
        </p:spPr>
        <p:txBody>
          <a:bodyPr wrap="square">
            <a:spAutoFit/>
          </a:bodyPr>
          <a:lstStyle/>
          <a:p>
            <a:pPr>
              <a:lnSpc>
                <a:spcPct val="130000"/>
              </a:lnSpc>
            </a:pPr>
            <a:r>
              <a:rPr lang="zh-CN" altLang="zh-CN" sz="2000" dirty="0">
                <a:latin typeface="微软雅黑 Light" panose="020B0502040204020203" pitchFamily="34" charset="-122"/>
                <a:ea typeface="微软雅黑 Light" panose="020B0502040204020203" pitchFamily="34" charset="-122"/>
                <a:cs typeface="MS Song"/>
              </a:rPr>
              <a:t>有一只乌鸦打算飞往东方</a:t>
            </a:r>
          </a:p>
          <a:p>
            <a:pPr>
              <a:lnSpc>
                <a:spcPct val="130000"/>
              </a:lnSpc>
            </a:pPr>
            <a:r>
              <a:rPr lang="zh-CN" altLang="zh-CN" sz="2000" dirty="0">
                <a:latin typeface="微软雅黑 Light" panose="020B0502040204020203" pitchFamily="34" charset="-122"/>
                <a:ea typeface="微软雅黑 Light" panose="020B0502040204020203" pitchFamily="34" charset="-122"/>
                <a:cs typeface="MS Song"/>
              </a:rPr>
              <a:t>途中遇到一只鸽子</a:t>
            </a:r>
          </a:p>
          <a:p>
            <a:pPr>
              <a:lnSpc>
                <a:spcPct val="130000"/>
              </a:lnSpc>
            </a:pPr>
            <a:r>
              <a:rPr lang="zh-CN" altLang="zh-CN" sz="2000" dirty="0">
                <a:latin typeface="微软雅黑 Light" panose="020B0502040204020203" pitchFamily="34" charset="-122"/>
                <a:ea typeface="微软雅黑 Light" panose="020B0502040204020203" pitchFamily="34" charset="-122"/>
                <a:cs typeface="MS Song"/>
              </a:rPr>
              <a:t>双方停在一棵树上休息</a:t>
            </a:r>
          </a:p>
          <a:p>
            <a:pPr>
              <a:lnSpc>
                <a:spcPct val="130000"/>
              </a:lnSpc>
            </a:pPr>
            <a:r>
              <a:rPr lang="zh-CN" altLang="zh-CN" sz="2000" dirty="0">
                <a:latin typeface="微软雅黑 Light" panose="020B0502040204020203" pitchFamily="34" charset="-122"/>
                <a:ea typeface="微软雅黑 Light" panose="020B0502040204020203" pitchFamily="34" charset="-122"/>
                <a:cs typeface="MS Song"/>
              </a:rPr>
              <a:t>鸽子看见乌鸦飞得很辛苦</a:t>
            </a:r>
          </a:p>
          <a:p>
            <a:pPr>
              <a:lnSpc>
                <a:spcPct val="130000"/>
              </a:lnSpc>
            </a:pPr>
            <a:r>
              <a:rPr lang="zh-CN" altLang="zh-CN" sz="2000" dirty="0">
                <a:latin typeface="微软雅黑 Light" panose="020B0502040204020203" pitchFamily="34" charset="-122"/>
                <a:ea typeface="微软雅黑 Light" panose="020B0502040204020203" pitchFamily="34" charset="-122"/>
                <a:cs typeface="MS Song"/>
              </a:rPr>
              <a:t>关心地问：你要飞到哪里去</a:t>
            </a:r>
          </a:p>
          <a:p>
            <a:pPr>
              <a:lnSpc>
                <a:spcPct val="130000"/>
              </a:lnSpc>
            </a:pPr>
            <a:r>
              <a:rPr lang="zh-CN" altLang="zh-CN" sz="2000" dirty="0">
                <a:latin typeface="微软雅黑 Light" panose="020B0502040204020203" pitchFamily="34" charset="-122"/>
                <a:ea typeface="微软雅黑 Light" panose="020B0502040204020203" pitchFamily="34" charset="-122"/>
                <a:cs typeface="MS Song"/>
              </a:rPr>
              <a:t>乌鸦愤愤不平说：</a:t>
            </a:r>
          </a:p>
          <a:p>
            <a:pPr>
              <a:lnSpc>
                <a:spcPct val="130000"/>
              </a:lnSpc>
            </a:pPr>
            <a:r>
              <a:rPr lang="zh-CN" altLang="zh-CN" sz="2000" dirty="0">
                <a:latin typeface="微软雅黑 Light" panose="020B0502040204020203" pitchFamily="34" charset="-122"/>
                <a:ea typeface="微软雅黑 Light" panose="020B0502040204020203" pitchFamily="34" charset="-122"/>
                <a:cs typeface="MS Song"/>
              </a:rPr>
              <a:t>其实我不想离开，可是这个地方的居民都嫌我的叫声不好听</a:t>
            </a:r>
          </a:p>
          <a:p>
            <a:pPr>
              <a:lnSpc>
                <a:spcPct val="130000"/>
              </a:lnSpc>
            </a:pPr>
            <a:r>
              <a:rPr lang="zh-CN" altLang="zh-CN" sz="2000" dirty="0">
                <a:latin typeface="微软雅黑 Light" panose="020B0502040204020203" pitchFamily="34" charset="-122"/>
                <a:ea typeface="微软雅黑 Light" panose="020B0502040204020203" pitchFamily="34" charset="-122"/>
                <a:cs typeface="MS Song"/>
              </a:rPr>
              <a:t>所以我想飞到别的地方去</a:t>
            </a:r>
          </a:p>
          <a:p>
            <a:pPr>
              <a:lnSpc>
                <a:spcPct val="130000"/>
              </a:lnSpc>
            </a:pPr>
            <a:r>
              <a:rPr lang="zh-CN" altLang="zh-CN" sz="2000" dirty="0">
                <a:latin typeface="微软雅黑 Light" panose="020B0502040204020203" pitchFamily="34" charset="-122"/>
                <a:ea typeface="微软雅黑 Light" panose="020B0502040204020203" pitchFamily="34" charset="-122"/>
                <a:cs typeface="MS Song"/>
              </a:rPr>
              <a:t>鸽子好心地告诉乌鸦别白费力气了！</a:t>
            </a:r>
          </a:p>
          <a:p>
            <a:pPr>
              <a:lnSpc>
                <a:spcPct val="130000"/>
              </a:lnSpc>
            </a:pPr>
            <a:r>
              <a:rPr lang="zh-CN" altLang="zh-CN" sz="2000" dirty="0">
                <a:latin typeface="微软雅黑 Light" panose="020B0502040204020203" pitchFamily="34" charset="-122"/>
                <a:ea typeface="微软雅黑 Light" panose="020B0502040204020203" pitchFamily="34" charset="-122"/>
                <a:cs typeface="MS Song"/>
              </a:rPr>
              <a:t>如果你不改变你的声音，飞到哪里都不会受到欢迎的</a:t>
            </a:r>
          </a:p>
        </p:txBody>
      </p:sp>
      <p:pic>
        <p:nvPicPr>
          <p:cNvPr id="8" name="图片 7">
            <a:extLst>
              <a:ext uri="{FF2B5EF4-FFF2-40B4-BE49-F238E27FC236}">
                <a16:creationId xmlns="" xmlns:a16="http://schemas.microsoft.com/office/drawing/2014/main" id="{6585BDA7-F70F-4EA4-9D50-3ECA18C244FA}"/>
              </a:ext>
            </a:extLst>
          </p:cNvPr>
          <p:cNvPicPr>
            <a:picLocks noChangeAspect="1"/>
          </p:cNvPicPr>
          <p:nvPr/>
        </p:nvPicPr>
        <p:blipFill rotWithShape="1">
          <a:blip r:embed="rId4">
            <a:extLst>
              <a:ext uri="{28A0092B-C50C-407E-A947-70E740481C1C}">
                <a14:useLocalDpi xmlns:a14="http://schemas.microsoft.com/office/drawing/2010/main" val="0"/>
              </a:ext>
            </a:extLst>
          </a:blip>
          <a:srcRect l="9165" r="14015"/>
          <a:stretch/>
        </p:blipFill>
        <p:spPr>
          <a:xfrm>
            <a:off x="879803" y="1650893"/>
            <a:ext cx="4009293" cy="4556647"/>
          </a:xfrm>
          <a:prstGeom prst="rect">
            <a:avLst/>
          </a:prstGeom>
        </p:spPr>
      </p:pic>
      <p:sp>
        <p:nvSpPr>
          <p:cNvPr id="10" name="矩形 9">
            <a:extLst>
              <a:ext uri="{FF2B5EF4-FFF2-40B4-BE49-F238E27FC236}">
                <a16:creationId xmlns="" xmlns:a16="http://schemas.microsoft.com/office/drawing/2014/main" id="{5F34CB9E-24B4-478F-9A42-6A1239A112EF}"/>
              </a:ext>
            </a:extLst>
          </p:cNvPr>
          <p:cNvSpPr/>
          <p:nvPr/>
        </p:nvSpPr>
        <p:spPr>
          <a:xfrm>
            <a:off x="879803" y="5908266"/>
            <a:ext cx="4009293" cy="398335"/>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67300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79C65243-3A47-423E-AF44-D6458601AA92}"/>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F3E9026E-5DD5-4AD7-A456-54E39B2B55A9}"/>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20E6E146-2DF3-4EFE-8FF4-65F66A553A94}"/>
              </a:ext>
            </a:extLst>
          </p:cNvPr>
          <p:cNvSpPr/>
          <p:nvPr/>
        </p:nvSpPr>
        <p:spPr>
          <a:xfrm>
            <a:off x="1332121" y="152159"/>
            <a:ext cx="2954655" cy="559769"/>
          </a:xfrm>
          <a:prstGeom prst="rect">
            <a:avLst/>
          </a:prstGeom>
        </p:spPr>
        <p:txBody>
          <a:bodyPr wrap="none">
            <a:spAutoFit/>
          </a:bodyPr>
          <a:lstStyle/>
          <a:p>
            <a:pPr>
              <a:lnSpc>
                <a:spcPct val="150000"/>
              </a:lnSpc>
              <a:defRPr/>
            </a:pPr>
            <a:r>
              <a:rPr lang="zh-CN" altLang="en-US" sz="2400" dirty="0">
                <a:solidFill>
                  <a:schemeClr val="bg1"/>
                </a:solidFill>
                <a:latin typeface="黑体" panose="02010609060101010101" pitchFamily="49" charset="-122"/>
                <a:ea typeface="黑体" panose="02010609060101010101" pitchFamily="49" charset="-122"/>
              </a:rPr>
              <a:t>腐蚀业绩的不良心态</a:t>
            </a:r>
            <a:endParaRPr lang="en-US" altLang="zh-CN" sz="2400" dirty="0">
              <a:solidFill>
                <a:schemeClr val="bg1"/>
              </a:solidFill>
              <a:latin typeface="黑体" panose="02010609060101010101" pitchFamily="49" charset="-122"/>
              <a:ea typeface="黑体" panose="02010609060101010101" pitchFamily="49" charset="-122"/>
            </a:endParaRPr>
          </a:p>
        </p:txBody>
      </p:sp>
      <p:sp>
        <p:nvSpPr>
          <p:cNvPr id="5" name="文本框 4">
            <a:extLst>
              <a:ext uri="{FF2B5EF4-FFF2-40B4-BE49-F238E27FC236}">
                <a16:creationId xmlns="" xmlns:a16="http://schemas.microsoft.com/office/drawing/2014/main" id="{95F49465-A1E1-4B15-9D0A-E32351945CE7}"/>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8" name="矩形 7">
            <a:extLst>
              <a:ext uri="{FF2B5EF4-FFF2-40B4-BE49-F238E27FC236}">
                <a16:creationId xmlns="" xmlns:a16="http://schemas.microsoft.com/office/drawing/2014/main" id="{0B4141CE-4F9F-49C3-AFAF-1E6BAA7788A1}"/>
              </a:ext>
            </a:extLst>
          </p:cNvPr>
          <p:cNvSpPr/>
          <p:nvPr/>
        </p:nvSpPr>
        <p:spPr>
          <a:xfrm>
            <a:off x="6366203" y="5363947"/>
            <a:ext cx="5193016" cy="707886"/>
          </a:xfrm>
          <a:prstGeom prst="rect">
            <a:avLst/>
          </a:prstGeom>
          <a:solidFill>
            <a:srgbClr val="D0121A"/>
          </a:solidFill>
        </p:spPr>
        <p:txBody>
          <a:bodyPr wrap="square">
            <a:spAutoFit/>
          </a:bodyPr>
          <a:lstStyle/>
          <a:p>
            <a:pPr>
              <a:defRPr/>
            </a:pPr>
            <a:r>
              <a:rPr lang="en-US" altLang="zh-CN" sz="2000" dirty="0">
                <a:solidFill>
                  <a:schemeClr val="bg1"/>
                </a:solidFill>
              </a:rPr>
              <a:t>,,,,,</a:t>
            </a:r>
            <a:r>
              <a:rPr lang="zh-CN" altLang="en-US" sz="2000" dirty="0">
                <a:solidFill>
                  <a:schemeClr val="bg1"/>
                </a:solidFill>
              </a:rPr>
              <a:t>如果不能摒弃这些侵蚀业绩的蛀虫</a:t>
            </a:r>
            <a:r>
              <a:rPr lang="en-US" altLang="zh-CN" sz="2000" dirty="0">
                <a:solidFill>
                  <a:schemeClr val="bg1"/>
                </a:solidFill>
              </a:rPr>
              <a:t>.</a:t>
            </a:r>
            <a:r>
              <a:rPr lang="zh-CN" altLang="en-US" sz="2000" dirty="0">
                <a:solidFill>
                  <a:schemeClr val="bg1"/>
                </a:solidFill>
              </a:rPr>
              <a:t>即使外部条件再有利</a:t>
            </a:r>
            <a:r>
              <a:rPr lang="en-US" altLang="zh-CN" sz="2000" dirty="0">
                <a:solidFill>
                  <a:schemeClr val="bg1"/>
                </a:solidFill>
              </a:rPr>
              <a:t>,</a:t>
            </a:r>
            <a:r>
              <a:rPr lang="zh-CN" altLang="en-US" sz="2000" dirty="0">
                <a:solidFill>
                  <a:schemeClr val="bg1"/>
                </a:solidFill>
              </a:rPr>
              <a:t>也仍不能成就卓越的业绩</a:t>
            </a:r>
            <a:endParaRPr lang="en-US" altLang="zh-CN" sz="2000" dirty="0">
              <a:solidFill>
                <a:schemeClr val="bg1"/>
              </a:solidFill>
            </a:endParaRPr>
          </a:p>
        </p:txBody>
      </p:sp>
      <p:grpSp>
        <p:nvGrpSpPr>
          <p:cNvPr id="15" name="组合 14">
            <a:extLst>
              <a:ext uri="{FF2B5EF4-FFF2-40B4-BE49-F238E27FC236}">
                <a16:creationId xmlns="" xmlns:a16="http://schemas.microsoft.com/office/drawing/2014/main" id="{912B5AD9-B8D3-45F4-9CA1-CE9079C7C03F}"/>
              </a:ext>
            </a:extLst>
          </p:cNvPr>
          <p:cNvGrpSpPr/>
          <p:nvPr/>
        </p:nvGrpSpPr>
        <p:grpSpPr>
          <a:xfrm>
            <a:off x="1190172" y="1769577"/>
            <a:ext cx="2492990" cy="400110"/>
            <a:chOff x="879803" y="1816746"/>
            <a:chExt cx="2492990" cy="400110"/>
          </a:xfrm>
        </p:grpSpPr>
        <p:sp>
          <p:nvSpPr>
            <p:cNvPr id="12" name="矩形 11">
              <a:extLst>
                <a:ext uri="{FF2B5EF4-FFF2-40B4-BE49-F238E27FC236}">
                  <a16:creationId xmlns="" xmlns:a16="http://schemas.microsoft.com/office/drawing/2014/main" id="{E2DFE822-A12C-410E-B0EF-EB8325CB68C5}"/>
                </a:ext>
              </a:extLst>
            </p:cNvPr>
            <p:cNvSpPr/>
            <p:nvPr/>
          </p:nvSpPr>
          <p:spPr>
            <a:xfrm>
              <a:off x="879803" y="1816746"/>
              <a:ext cx="2492990" cy="400110"/>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 xmlns:a16="http://schemas.microsoft.com/office/drawing/2014/main" id="{53F75D6F-64EF-404A-96E6-84D506A63575}"/>
                </a:ext>
              </a:extLst>
            </p:cNvPr>
            <p:cNvSpPr/>
            <p:nvPr/>
          </p:nvSpPr>
          <p:spPr>
            <a:xfrm>
              <a:off x="879803" y="1816746"/>
              <a:ext cx="2492990" cy="400110"/>
            </a:xfrm>
            <a:prstGeom prst="rect">
              <a:avLst/>
            </a:prstGeom>
          </p:spPr>
          <p:txBody>
            <a:bodyPr wrap="none">
              <a:spAutoFit/>
            </a:bodyPr>
            <a:lstStyle/>
            <a:p>
              <a:r>
                <a:rPr lang="zh-CN" altLang="en-US" sz="2000" dirty="0">
                  <a:solidFill>
                    <a:schemeClr val="bg1"/>
                  </a:solidFill>
                  <a:latin typeface="微软雅黑 Light" panose="020B0502040204020203" pitchFamily="34" charset="-122"/>
                  <a:ea typeface="微软雅黑 Light" panose="020B0502040204020203" pitchFamily="34" charset="-122"/>
                </a:rPr>
                <a:t>真正导致业绩平庸的</a:t>
              </a:r>
            </a:p>
          </p:txBody>
        </p:sp>
      </p:grpSp>
      <p:sp>
        <p:nvSpPr>
          <p:cNvPr id="7" name="矩形 6">
            <a:extLst>
              <a:ext uri="{FF2B5EF4-FFF2-40B4-BE49-F238E27FC236}">
                <a16:creationId xmlns="" xmlns:a16="http://schemas.microsoft.com/office/drawing/2014/main" id="{EA883DF5-9F96-4454-A4F6-79D909C9B117}"/>
              </a:ext>
            </a:extLst>
          </p:cNvPr>
          <p:cNvSpPr/>
          <p:nvPr/>
        </p:nvSpPr>
        <p:spPr>
          <a:xfrm>
            <a:off x="1190172" y="2644325"/>
            <a:ext cx="4801314" cy="400110"/>
          </a:xfrm>
          <a:prstGeom prst="rect">
            <a:avLst/>
          </a:prstGeom>
        </p:spPr>
        <p:txBody>
          <a:bodyPr wrap="none">
            <a:spAutoFit/>
          </a:bodyPr>
          <a:lstStyle/>
          <a:p>
            <a:r>
              <a:rPr lang="zh-CN" altLang="en-US" sz="2000" dirty="0">
                <a:latin typeface="微软雅黑 Light" panose="020B0502040204020203" pitchFamily="34" charset="-122"/>
                <a:ea typeface="微软雅黑 Light" panose="020B0502040204020203" pitchFamily="34" charset="-122"/>
              </a:rPr>
              <a:t>不是销售员们经常抱怨的激烈的同行竞争</a:t>
            </a:r>
          </a:p>
        </p:txBody>
      </p:sp>
      <p:sp>
        <p:nvSpPr>
          <p:cNvPr id="9" name="矩形 8">
            <a:extLst>
              <a:ext uri="{FF2B5EF4-FFF2-40B4-BE49-F238E27FC236}">
                <a16:creationId xmlns="" xmlns:a16="http://schemas.microsoft.com/office/drawing/2014/main" id="{A50A8662-B132-472D-B5F9-3627B47651E7}"/>
              </a:ext>
            </a:extLst>
          </p:cNvPr>
          <p:cNvSpPr/>
          <p:nvPr/>
        </p:nvSpPr>
        <p:spPr>
          <a:xfrm>
            <a:off x="1190172" y="3551495"/>
            <a:ext cx="1980029" cy="400110"/>
          </a:xfrm>
          <a:prstGeom prst="rect">
            <a:avLst/>
          </a:prstGeom>
        </p:spPr>
        <p:txBody>
          <a:bodyPr wrap="none">
            <a:spAutoFit/>
          </a:bodyPr>
          <a:lstStyle/>
          <a:p>
            <a:r>
              <a:rPr lang="zh-CN" altLang="en-US" sz="2000" dirty="0">
                <a:latin typeface="微软雅黑 Light" panose="020B0502040204020203" pitchFamily="34" charset="-122"/>
                <a:ea typeface="微软雅黑 Light" panose="020B0502040204020203" pitchFamily="34" charset="-122"/>
              </a:rPr>
              <a:t>萧条的市场环境</a:t>
            </a:r>
          </a:p>
        </p:txBody>
      </p:sp>
      <p:sp>
        <p:nvSpPr>
          <p:cNvPr id="10" name="矩形 9">
            <a:extLst>
              <a:ext uri="{FF2B5EF4-FFF2-40B4-BE49-F238E27FC236}">
                <a16:creationId xmlns="" xmlns:a16="http://schemas.microsoft.com/office/drawing/2014/main" id="{31BEBCCC-3654-489E-A306-036E96125131}"/>
              </a:ext>
            </a:extLst>
          </p:cNvPr>
          <p:cNvSpPr/>
          <p:nvPr/>
        </p:nvSpPr>
        <p:spPr>
          <a:xfrm>
            <a:off x="1190172" y="4618996"/>
            <a:ext cx="1467068" cy="400110"/>
          </a:xfrm>
          <a:prstGeom prst="rect">
            <a:avLst/>
          </a:prstGeom>
        </p:spPr>
        <p:txBody>
          <a:bodyPr wrap="none">
            <a:spAutoFit/>
          </a:bodyPr>
          <a:lstStyle/>
          <a:p>
            <a:r>
              <a:rPr lang="zh-CN" altLang="en-US" sz="2000" dirty="0">
                <a:latin typeface="微软雅黑 Light" panose="020B0502040204020203" pitchFamily="34" charset="-122"/>
                <a:ea typeface="微软雅黑 Light" panose="020B0502040204020203" pitchFamily="34" charset="-122"/>
              </a:rPr>
              <a:t>难缠的客户</a:t>
            </a:r>
          </a:p>
        </p:txBody>
      </p:sp>
      <p:sp>
        <p:nvSpPr>
          <p:cNvPr id="11" name="矩形 10">
            <a:extLst>
              <a:ext uri="{FF2B5EF4-FFF2-40B4-BE49-F238E27FC236}">
                <a16:creationId xmlns="" xmlns:a16="http://schemas.microsoft.com/office/drawing/2014/main" id="{AE54E946-3538-4BB6-810D-A333126AD8CF}"/>
              </a:ext>
            </a:extLst>
          </p:cNvPr>
          <p:cNvSpPr/>
          <p:nvPr/>
        </p:nvSpPr>
        <p:spPr>
          <a:xfrm>
            <a:off x="1190172" y="5686497"/>
            <a:ext cx="4031873" cy="400110"/>
          </a:xfrm>
          <a:prstGeom prst="rect">
            <a:avLst/>
          </a:prstGeom>
        </p:spPr>
        <p:txBody>
          <a:bodyPr wrap="none">
            <a:spAutoFit/>
          </a:bodyPr>
          <a:lstStyle/>
          <a:p>
            <a:r>
              <a:rPr lang="zh-CN" altLang="en-US" sz="2000" dirty="0">
                <a:latin typeface="微软雅黑 Light" panose="020B0502040204020203" pitchFamily="34" charset="-122"/>
                <a:ea typeface="微软雅黑 Light" panose="020B0502040204020203" pitchFamily="34" charset="-122"/>
              </a:rPr>
              <a:t>而是潜在他们内心深处消极的心态</a:t>
            </a:r>
          </a:p>
        </p:txBody>
      </p:sp>
      <p:pic>
        <p:nvPicPr>
          <p:cNvPr id="14" name="图片 13">
            <a:extLst>
              <a:ext uri="{FF2B5EF4-FFF2-40B4-BE49-F238E27FC236}">
                <a16:creationId xmlns="" xmlns:a16="http://schemas.microsoft.com/office/drawing/2014/main" id="{EA905741-FFF4-4608-8A6A-A91605C2BE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6203" y="1769577"/>
            <a:ext cx="5193017" cy="3318845"/>
          </a:xfrm>
          <a:prstGeom prst="rect">
            <a:avLst/>
          </a:prstGeom>
        </p:spPr>
      </p:pic>
    </p:spTree>
    <p:extLst>
      <p:ext uri="{BB962C8B-B14F-4D97-AF65-F5344CB8AC3E}">
        <p14:creationId xmlns:p14="http://schemas.microsoft.com/office/powerpoint/2010/main" val="407015242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500"/>
                                        <p:tgtEl>
                                          <p:spTgt spid="9"/>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p:bldP spid="9" grpId="0"/>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79C65243-3A47-423E-AF44-D6458601AA92}"/>
              </a:ext>
            </a:extLst>
          </p:cNvPr>
          <p:cNvSpPr/>
          <p:nvPr/>
        </p:nvSpPr>
        <p:spPr>
          <a:xfrm>
            <a:off x="1190172" y="252125"/>
            <a:ext cx="9669707" cy="475221"/>
          </a:xfrm>
          <a:prstGeom prst="rect">
            <a:avLst/>
          </a:prstGeom>
          <a:solidFill>
            <a:srgbClr val="D012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arget_126420">
            <a:extLst>
              <a:ext uri="{FF2B5EF4-FFF2-40B4-BE49-F238E27FC236}">
                <a16:creationId xmlns="" xmlns:a16="http://schemas.microsoft.com/office/drawing/2014/main" id="{F3E9026E-5DD5-4AD7-A456-54E39B2B55A9}"/>
              </a:ext>
            </a:extLst>
          </p:cNvPr>
          <p:cNvSpPr>
            <a:spLocks noChangeAspect="1"/>
          </p:cNvSpPr>
          <p:nvPr/>
        </p:nvSpPr>
        <p:spPr bwMode="auto">
          <a:xfrm>
            <a:off x="203381" y="152159"/>
            <a:ext cx="676422" cy="675155"/>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D0121A"/>
          </a:solidFill>
          <a:ln>
            <a:noFill/>
          </a:ln>
        </p:spPr>
      </p:sp>
      <p:sp>
        <p:nvSpPr>
          <p:cNvPr id="4" name="矩形 3">
            <a:extLst>
              <a:ext uri="{FF2B5EF4-FFF2-40B4-BE49-F238E27FC236}">
                <a16:creationId xmlns="" xmlns:a16="http://schemas.microsoft.com/office/drawing/2014/main" id="{20E6E146-2DF3-4EFE-8FF4-65F66A553A94}"/>
              </a:ext>
            </a:extLst>
          </p:cNvPr>
          <p:cNvSpPr/>
          <p:nvPr/>
        </p:nvSpPr>
        <p:spPr>
          <a:xfrm>
            <a:off x="1332121" y="152159"/>
            <a:ext cx="2954655" cy="559769"/>
          </a:xfrm>
          <a:prstGeom prst="rect">
            <a:avLst/>
          </a:prstGeom>
        </p:spPr>
        <p:txBody>
          <a:bodyPr wrap="none">
            <a:spAutoFit/>
          </a:bodyPr>
          <a:lstStyle/>
          <a:p>
            <a:pPr>
              <a:lnSpc>
                <a:spcPct val="150000"/>
              </a:lnSpc>
              <a:defRPr/>
            </a:pPr>
            <a:r>
              <a:rPr lang="zh-CN" altLang="en-US" sz="2400" dirty="0">
                <a:solidFill>
                  <a:schemeClr val="bg1"/>
                </a:solidFill>
                <a:latin typeface="黑体" panose="02010609060101010101" pitchFamily="49" charset="-122"/>
                <a:ea typeface="黑体" panose="02010609060101010101" pitchFamily="49" charset="-122"/>
              </a:rPr>
              <a:t>腐蚀业绩的不良心态</a:t>
            </a:r>
            <a:endParaRPr lang="en-US" altLang="zh-CN" sz="2400" dirty="0">
              <a:solidFill>
                <a:schemeClr val="bg1"/>
              </a:solidFill>
              <a:latin typeface="黑体" panose="02010609060101010101" pitchFamily="49" charset="-122"/>
              <a:ea typeface="黑体" panose="02010609060101010101" pitchFamily="49" charset="-122"/>
            </a:endParaRPr>
          </a:p>
        </p:txBody>
      </p:sp>
      <p:sp>
        <p:nvSpPr>
          <p:cNvPr id="5" name="文本框 4">
            <a:extLst>
              <a:ext uri="{FF2B5EF4-FFF2-40B4-BE49-F238E27FC236}">
                <a16:creationId xmlns="" xmlns:a16="http://schemas.microsoft.com/office/drawing/2014/main" id="{95F49465-A1E1-4B15-9D0A-E32351945CE7}"/>
              </a:ext>
            </a:extLst>
          </p:cNvPr>
          <p:cNvSpPr txBox="1"/>
          <p:nvPr/>
        </p:nvSpPr>
        <p:spPr>
          <a:xfrm>
            <a:off x="10859879" y="197347"/>
            <a:ext cx="1374013" cy="584775"/>
          </a:xfrm>
          <a:prstGeom prst="rect">
            <a:avLst/>
          </a:prstGeom>
          <a:noFill/>
        </p:spPr>
        <p:txBody>
          <a:bodyPr wrap="square" rtlCol="0">
            <a:spAutoFit/>
          </a:bodyPr>
          <a:lstStyle/>
          <a:p>
            <a:r>
              <a:rPr lang="en-US" altLang="zh-CN" sz="3200" b="1" dirty="0">
                <a:solidFill>
                  <a:schemeClr val="accent1"/>
                </a:solidFill>
              </a:rPr>
              <a:t>LOGO</a:t>
            </a:r>
            <a:endParaRPr lang="zh-CN" altLang="en-US" sz="3200" b="1" dirty="0">
              <a:solidFill>
                <a:schemeClr val="accent1"/>
              </a:solidFill>
            </a:endParaRPr>
          </a:p>
        </p:txBody>
      </p:sp>
      <p:sp>
        <p:nvSpPr>
          <p:cNvPr id="6" name="矩形 5">
            <a:extLst>
              <a:ext uri="{FF2B5EF4-FFF2-40B4-BE49-F238E27FC236}">
                <a16:creationId xmlns="" xmlns:a16="http://schemas.microsoft.com/office/drawing/2014/main" id="{327989DE-CE62-4EDA-888E-6FF1300253E6}"/>
              </a:ext>
            </a:extLst>
          </p:cNvPr>
          <p:cNvSpPr/>
          <p:nvPr/>
        </p:nvSpPr>
        <p:spPr>
          <a:xfrm>
            <a:off x="6996333" y="4619900"/>
            <a:ext cx="3818674" cy="369332"/>
          </a:xfrm>
          <a:prstGeom prst="rect">
            <a:avLst/>
          </a:prstGeom>
        </p:spPr>
        <p:txBody>
          <a:bodyPr wrap="none">
            <a:spAutoFit/>
          </a:bodyPr>
          <a:lstStyle/>
          <a:p>
            <a:pPr marL="342900" indent="-342900">
              <a:buFont typeface="Wingdings" panose="05000000000000000000" pitchFamily="2" charset="2"/>
              <a:buChar char="n"/>
            </a:pPr>
            <a:r>
              <a:rPr lang="zh-CN" altLang="en-US" dirty="0">
                <a:latin typeface="微软雅黑 Light" panose="020B0502040204020203" pitchFamily="34" charset="-122"/>
                <a:ea typeface="微软雅黑 Light" panose="020B0502040204020203" pitchFamily="34" charset="-122"/>
              </a:rPr>
              <a:t>害怕拒绝</a:t>
            </a:r>
            <a:r>
              <a:rPr lang="en-US" altLang="zh-CN" dirty="0">
                <a:latin typeface="微软雅黑 Light" panose="020B0502040204020203" pitchFamily="34" charset="-122"/>
                <a:ea typeface="微软雅黑 Light" panose="020B0502040204020203" pitchFamily="34" charset="-122"/>
              </a:rPr>
              <a:t>,</a:t>
            </a:r>
            <a:r>
              <a:rPr lang="zh-CN" altLang="en-US" dirty="0">
                <a:latin typeface="微软雅黑 Light" panose="020B0502040204020203" pitchFamily="34" charset="-122"/>
                <a:ea typeface="微软雅黑 Light" panose="020B0502040204020203" pitchFamily="34" charset="-122"/>
              </a:rPr>
              <a:t>为自已寻找退缩的理由</a:t>
            </a:r>
          </a:p>
        </p:txBody>
      </p:sp>
      <p:sp>
        <p:nvSpPr>
          <p:cNvPr id="8" name="矩形 7">
            <a:extLst>
              <a:ext uri="{FF2B5EF4-FFF2-40B4-BE49-F238E27FC236}">
                <a16:creationId xmlns="" xmlns:a16="http://schemas.microsoft.com/office/drawing/2014/main" id="{58D8522B-EE6D-436E-80B4-DDF3BC12D89B}"/>
              </a:ext>
            </a:extLst>
          </p:cNvPr>
          <p:cNvSpPr/>
          <p:nvPr/>
        </p:nvSpPr>
        <p:spPr>
          <a:xfrm>
            <a:off x="6996333" y="5197050"/>
            <a:ext cx="3818674" cy="369332"/>
          </a:xfrm>
          <a:prstGeom prst="rect">
            <a:avLst/>
          </a:prstGeom>
        </p:spPr>
        <p:txBody>
          <a:bodyPr wrap="none">
            <a:spAutoFit/>
          </a:bodyPr>
          <a:lstStyle/>
          <a:p>
            <a:pPr marL="342900" indent="-342900">
              <a:buFont typeface="Wingdings" panose="05000000000000000000" pitchFamily="2" charset="2"/>
              <a:buChar char="n"/>
            </a:pPr>
            <a:r>
              <a:rPr lang="zh-CN" altLang="en-US" dirty="0">
                <a:latin typeface="微软雅黑 Light" panose="020B0502040204020203" pitchFamily="34" charset="-122"/>
                <a:ea typeface="微软雅黑 Light" panose="020B0502040204020203" pitchFamily="34" charset="-122"/>
              </a:rPr>
              <a:t>满足于已有的销售业绩不思进取</a:t>
            </a:r>
            <a:r>
              <a:rPr lang="en-US" altLang="zh-CN" dirty="0">
                <a:latin typeface="微软雅黑 Light" panose="020B0502040204020203" pitchFamily="34" charset="-122"/>
                <a:ea typeface="微软雅黑 Light" panose="020B0502040204020203" pitchFamily="34" charset="-122"/>
              </a:rPr>
              <a:t>.</a:t>
            </a:r>
            <a:endParaRPr lang="zh-CN" altLang="en-US" dirty="0">
              <a:latin typeface="微软雅黑 Light" panose="020B0502040204020203" pitchFamily="34" charset="-122"/>
              <a:ea typeface="微软雅黑 Light" panose="020B0502040204020203" pitchFamily="34" charset="-122"/>
            </a:endParaRPr>
          </a:p>
        </p:txBody>
      </p:sp>
      <p:sp>
        <p:nvSpPr>
          <p:cNvPr id="10" name="矩形 9">
            <a:extLst>
              <a:ext uri="{FF2B5EF4-FFF2-40B4-BE49-F238E27FC236}">
                <a16:creationId xmlns="" xmlns:a16="http://schemas.microsoft.com/office/drawing/2014/main" id="{F20C877B-97BC-4B3E-A933-1FA6E92DCCDC}"/>
              </a:ext>
            </a:extLst>
          </p:cNvPr>
          <p:cNvSpPr/>
          <p:nvPr/>
        </p:nvSpPr>
        <p:spPr>
          <a:xfrm>
            <a:off x="6996334" y="5702907"/>
            <a:ext cx="3587842" cy="369332"/>
          </a:xfrm>
          <a:prstGeom prst="rect">
            <a:avLst/>
          </a:prstGeom>
        </p:spPr>
        <p:txBody>
          <a:bodyPr wrap="none">
            <a:spAutoFit/>
          </a:bodyPr>
          <a:lstStyle/>
          <a:p>
            <a:pPr marL="342900" indent="-342900">
              <a:buFont typeface="Wingdings" panose="05000000000000000000" pitchFamily="2" charset="2"/>
              <a:buChar char="n"/>
            </a:pPr>
            <a:r>
              <a:rPr lang="zh-CN" altLang="en-US" dirty="0">
                <a:latin typeface="微软雅黑 Light" panose="020B0502040204020203" pitchFamily="34" charset="-122"/>
                <a:ea typeface="微软雅黑 Light" panose="020B0502040204020203" pitchFamily="34" charset="-122"/>
              </a:rPr>
              <a:t>经常抱怨不景气</a:t>
            </a:r>
            <a:r>
              <a:rPr lang="en-US" altLang="zh-CN" dirty="0">
                <a:latin typeface="微软雅黑 Light" panose="020B0502040204020203" pitchFamily="34" charset="-122"/>
                <a:ea typeface="微软雅黑 Light" panose="020B0502040204020203" pitchFamily="34" charset="-122"/>
              </a:rPr>
              <a:t>,</a:t>
            </a:r>
            <a:r>
              <a:rPr lang="zh-CN" altLang="en-US" dirty="0">
                <a:latin typeface="微软雅黑 Light" panose="020B0502040204020203" pitchFamily="34" charset="-122"/>
                <a:ea typeface="微软雅黑 Light" panose="020B0502040204020203" pitchFamily="34" charset="-122"/>
              </a:rPr>
              <a:t>从不反思自己</a:t>
            </a:r>
          </a:p>
        </p:txBody>
      </p:sp>
      <p:sp>
        <p:nvSpPr>
          <p:cNvPr id="13" name="文本框 12">
            <a:extLst>
              <a:ext uri="{FF2B5EF4-FFF2-40B4-BE49-F238E27FC236}">
                <a16:creationId xmlns="" xmlns:a16="http://schemas.microsoft.com/office/drawing/2014/main" id="{CA3EAC31-17DA-49C9-B3DC-1FB1B37614A8}"/>
              </a:ext>
            </a:extLst>
          </p:cNvPr>
          <p:cNvSpPr txBox="1"/>
          <p:nvPr/>
        </p:nvSpPr>
        <p:spPr>
          <a:xfrm>
            <a:off x="6617583" y="1508463"/>
            <a:ext cx="4552165" cy="707886"/>
          </a:xfrm>
          <a:prstGeom prst="rect">
            <a:avLst/>
          </a:prstGeom>
          <a:noFill/>
        </p:spPr>
        <p:txBody>
          <a:bodyPr wrap="square" rtlCol="0">
            <a:spAutoFit/>
          </a:bodyPr>
          <a:lstStyle/>
          <a:p>
            <a:pPr algn="ctr"/>
            <a:r>
              <a:rPr lang="zh-CN" altLang="en-US" sz="4000" dirty="0">
                <a:solidFill>
                  <a:srgbClr val="FF0000"/>
                </a:solidFill>
                <a:latin typeface="方正剪纸简体" panose="03000509000000000000" pitchFamily="65" charset="-122"/>
                <a:ea typeface="方正剪纸简体" panose="03000509000000000000" pitchFamily="65" charset="-122"/>
              </a:rPr>
              <a:t>腐蚀业绩的不良态</a:t>
            </a:r>
          </a:p>
        </p:txBody>
      </p:sp>
      <p:sp>
        <p:nvSpPr>
          <p:cNvPr id="7" name="矩形 6">
            <a:extLst>
              <a:ext uri="{FF2B5EF4-FFF2-40B4-BE49-F238E27FC236}">
                <a16:creationId xmlns="" xmlns:a16="http://schemas.microsoft.com/office/drawing/2014/main" id="{EFD7354E-D1AB-4EAF-AE9C-720075276705}"/>
              </a:ext>
            </a:extLst>
          </p:cNvPr>
          <p:cNvSpPr/>
          <p:nvPr/>
        </p:nvSpPr>
        <p:spPr>
          <a:xfrm>
            <a:off x="6996334" y="2522086"/>
            <a:ext cx="3587842" cy="369332"/>
          </a:xfrm>
          <a:prstGeom prst="rect">
            <a:avLst/>
          </a:prstGeom>
        </p:spPr>
        <p:txBody>
          <a:bodyPr wrap="none">
            <a:spAutoFit/>
          </a:bodyPr>
          <a:lstStyle/>
          <a:p>
            <a:pPr marL="342900" indent="-342900">
              <a:buFont typeface="Wingdings" panose="05000000000000000000" pitchFamily="2" charset="2"/>
              <a:buChar char="n"/>
            </a:pPr>
            <a:r>
              <a:rPr lang="zh-CN" altLang="en-US" dirty="0">
                <a:latin typeface="微软雅黑 Light" panose="020B0502040204020203" pitchFamily="34" charset="-122"/>
                <a:ea typeface="微软雅黑 Light" panose="020B0502040204020203" pitchFamily="34" charset="-122"/>
              </a:rPr>
              <a:t>在客户面前低三下四</a:t>
            </a:r>
            <a:r>
              <a:rPr lang="en-US" altLang="zh-CN" dirty="0">
                <a:latin typeface="微软雅黑 Light" panose="020B0502040204020203" pitchFamily="34" charset="-122"/>
                <a:ea typeface="微软雅黑 Light" panose="020B0502040204020203" pitchFamily="34" charset="-122"/>
              </a:rPr>
              <a:t>,</a:t>
            </a:r>
            <a:r>
              <a:rPr lang="zh-CN" altLang="en-US" dirty="0">
                <a:latin typeface="微软雅黑 Light" panose="020B0502040204020203" pitchFamily="34" charset="-122"/>
                <a:ea typeface="微软雅黑 Light" panose="020B0502040204020203" pitchFamily="34" charset="-122"/>
              </a:rPr>
              <a:t>过于谦卑</a:t>
            </a:r>
          </a:p>
        </p:txBody>
      </p:sp>
      <p:sp>
        <p:nvSpPr>
          <p:cNvPr id="9" name="矩形 8">
            <a:extLst>
              <a:ext uri="{FF2B5EF4-FFF2-40B4-BE49-F238E27FC236}">
                <a16:creationId xmlns="" xmlns:a16="http://schemas.microsoft.com/office/drawing/2014/main" id="{6AAFF4F5-1A25-4BE9-B7CE-079057A48C80}"/>
              </a:ext>
            </a:extLst>
          </p:cNvPr>
          <p:cNvSpPr/>
          <p:nvPr/>
        </p:nvSpPr>
        <p:spPr>
          <a:xfrm>
            <a:off x="6996333" y="3004185"/>
            <a:ext cx="2146742" cy="369332"/>
          </a:xfrm>
          <a:prstGeom prst="rect">
            <a:avLst/>
          </a:prstGeom>
        </p:spPr>
        <p:txBody>
          <a:bodyPr wrap="none">
            <a:spAutoFit/>
          </a:bodyPr>
          <a:lstStyle/>
          <a:p>
            <a:pPr marL="342900" indent="-342900">
              <a:buFont typeface="Wingdings" panose="05000000000000000000" pitchFamily="2" charset="2"/>
              <a:buChar char="n"/>
            </a:pPr>
            <a:r>
              <a:rPr lang="zh-CN" altLang="en-US" dirty="0">
                <a:latin typeface="微软雅黑 Light" panose="020B0502040204020203" pitchFamily="34" charset="-122"/>
                <a:ea typeface="微软雅黑 Light" panose="020B0502040204020203" pitchFamily="34" charset="-122"/>
              </a:rPr>
              <a:t>看轻别人的工作</a:t>
            </a:r>
          </a:p>
        </p:txBody>
      </p:sp>
      <p:sp>
        <p:nvSpPr>
          <p:cNvPr id="11" name="矩形 10">
            <a:extLst>
              <a:ext uri="{FF2B5EF4-FFF2-40B4-BE49-F238E27FC236}">
                <a16:creationId xmlns="" xmlns:a16="http://schemas.microsoft.com/office/drawing/2014/main" id="{0305830E-65D0-4920-8FAF-4D545FA5A0C8}"/>
              </a:ext>
            </a:extLst>
          </p:cNvPr>
          <p:cNvSpPr/>
          <p:nvPr/>
        </p:nvSpPr>
        <p:spPr>
          <a:xfrm>
            <a:off x="6996333" y="4071543"/>
            <a:ext cx="1915909" cy="369332"/>
          </a:xfrm>
          <a:prstGeom prst="rect">
            <a:avLst/>
          </a:prstGeom>
        </p:spPr>
        <p:txBody>
          <a:bodyPr wrap="none">
            <a:spAutoFit/>
          </a:bodyPr>
          <a:lstStyle/>
          <a:p>
            <a:pPr marL="342900" indent="-342900">
              <a:buFont typeface="Wingdings" panose="05000000000000000000" pitchFamily="2" charset="2"/>
              <a:buChar char="n"/>
            </a:pPr>
            <a:r>
              <a:rPr lang="zh-CN" altLang="en-US" dirty="0">
                <a:latin typeface="微软雅黑 Light" panose="020B0502040204020203" pitchFamily="34" charset="-122"/>
                <a:ea typeface="微软雅黑 Light" panose="020B0502040204020203" pitchFamily="34" charset="-122"/>
              </a:rPr>
              <a:t>害怕同行竞争</a:t>
            </a:r>
          </a:p>
        </p:txBody>
      </p:sp>
      <p:sp>
        <p:nvSpPr>
          <p:cNvPr id="12" name="矩形 11">
            <a:extLst>
              <a:ext uri="{FF2B5EF4-FFF2-40B4-BE49-F238E27FC236}">
                <a16:creationId xmlns="" xmlns:a16="http://schemas.microsoft.com/office/drawing/2014/main" id="{7DFFF2E7-7CFA-4608-A3C9-9FE746D5C00A}"/>
              </a:ext>
            </a:extLst>
          </p:cNvPr>
          <p:cNvSpPr/>
          <p:nvPr/>
        </p:nvSpPr>
        <p:spPr>
          <a:xfrm>
            <a:off x="6996333" y="3605093"/>
            <a:ext cx="3195105" cy="369332"/>
          </a:xfrm>
          <a:prstGeom prst="rect">
            <a:avLst/>
          </a:prstGeom>
        </p:spPr>
        <p:txBody>
          <a:bodyPr wrap="none">
            <a:spAutoFit/>
          </a:bodyPr>
          <a:lstStyle/>
          <a:p>
            <a:pPr marL="342900" indent="-342900">
              <a:buFont typeface="Wingdings" panose="05000000000000000000" pitchFamily="2" charset="2"/>
              <a:buChar char="n"/>
            </a:pPr>
            <a:r>
              <a:rPr lang="zh-CN" altLang="en-US" dirty="0">
                <a:latin typeface="微软雅黑 Light" panose="020B0502040204020203" pitchFamily="34" charset="-122"/>
                <a:ea typeface="微软雅黑 Light" panose="020B0502040204020203" pitchFamily="34" charset="-122"/>
              </a:rPr>
              <a:t>把工作无限期地托延下去</a:t>
            </a:r>
            <a:r>
              <a:rPr lang="en-US" altLang="zh-CN" dirty="0">
                <a:latin typeface="微软雅黑 Light" panose="020B0502040204020203" pitchFamily="34" charset="-122"/>
                <a:ea typeface="微软雅黑 Light" panose="020B0502040204020203" pitchFamily="34" charset="-122"/>
              </a:rPr>
              <a:t>. </a:t>
            </a:r>
            <a:endParaRPr lang="zh-CN" altLang="en-US" dirty="0">
              <a:latin typeface="微软雅黑 Light" panose="020B0502040204020203" pitchFamily="34" charset="-122"/>
              <a:ea typeface="微软雅黑 Light" panose="020B0502040204020203" pitchFamily="34" charset="-122"/>
            </a:endParaRPr>
          </a:p>
        </p:txBody>
      </p:sp>
      <p:pic>
        <p:nvPicPr>
          <p:cNvPr id="37" name="图片 36">
            <a:extLst>
              <a:ext uri="{FF2B5EF4-FFF2-40B4-BE49-F238E27FC236}">
                <a16:creationId xmlns="" xmlns:a16="http://schemas.microsoft.com/office/drawing/2014/main" id="{DF28BC5C-CF51-48BD-8071-A05C14EE41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056" y="2522086"/>
            <a:ext cx="5206454" cy="2930785"/>
          </a:xfrm>
          <a:prstGeom prst="rect">
            <a:avLst/>
          </a:prstGeom>
        </p:spPr>
      </p:pic>
    </p:spTree>
    <p:extLst>
      <p:ext uri="{BB962C8B-B14F-4D97-AF65-F5344CB8AC3E}">
        <p14:creationId xmlns:p14="http://schemas.microsoft.com/office/powerpoint/2010/main" val="5601980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7" grpId="0"/>
      <p:bldP spid="9" grpId="0"/>
      <p:bldP spid="11"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211AC03B-B5F2-4B2E-9C75-21BD18A31F00}"/>
              </a:ext>
            </a:extLst>
          </p:cNvPr>
          <p:cNvSpPr/>
          <p:nvPr/>
        </p:nvSpPr>
        <p:spPr>
          <a:xfrm>
            <a:off x="0" y="3022201"/>
            <a:ext cx="12192000" cy="2772229"/>
          </a:xfrm>
          <a:prstGeom prst="rect">
            <a:avLst/>
          </a:prstGeom>
          <a:solidFill>
            <a:srgbClr val="D012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a:extLst>
              <a:ext uri="{FF2B5EF4-FFF2-40B4-BE49-F238E27FC236}">
                <a16:creationId xmlns="" xmlns:a16="http://schemas.microsoft.com/office/drawing/2014/main" id="{43D43F1C-8B00-4414-98A4-3CE299917B2F}"/>
              </a:ext>
            </a:extLst>
          </p:cNvPr>
          <p:cNvSpPr/>
          <p:nvPr/>
        </p:nvSpPr>
        <p:spPr>
          <a:xfrm>
            <a:off x="0" y="5391213"/>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6">
            <a:extLst>
              <a:ext uri="{FF2B5EF4-FFF2-40B4-BE49-F238E27FC236}">
                <a16:creationId xmlns="" xmlns:a16="http://schemas.microsoft.com/office/drawing/2014/main" id="{7AD58EB0-1A5F-43EF-B19D-5463244CF026}"/>
              </a:ext>
            </a:extLst>
          </p:cNvPr>
          <p:cNvSpPr>
            <a:spLocks/>
          </p:cNvSpPr>
          <p:nvPr/>
        </p:nvSpPr>
        <p:spPr bwMode="auto">
          <a:xfrm>
            <a:off x="3674959" y="999763"/>
            <a:ext cx="963093" cy="959193"/>
          </a:xfrm>
          <a:custGeom>
            <a:avLst/>
            <a:gdLst>
              <a:gd name="T0" fmla="*/ 67 w 494"/>
              <a:gd name="T1" fmla="*/ 0 h 492"/>
              <a:gd name="T2" fmla="*/ 429 w 494"/>
              <a:gd name="T3" fmla="*/ 0 h 492"/>
              <a:gd name="T4" fmla="*/ 454 w 494"/>
              <a:gd name="T5" fmla="*/ 5 h 492"/>
              <a:gd name="T6" fmla="*/ 475 w 494"/>
              <a:gd name="T7" fmla="*/ 19 h 492"/>
              <a:gd name="T8" fmla="*/ 489 w 494"/>
              <a:gd name="T9" fmla="*/ 40 h 492"/>
              <a:gd name="T10" fmla="*/ 494 w 494"/>
              <a:gd name="T11" fmla="*/ 65 h 492"/>
              <a:gd name="T12" fmla="*/ 494 w 494"/>
              <a:gd name="T13" fmla="*/ 427 h 492"/>
              <a:gd name="T14" fmla="*/ 489 w 494"/>
              <a:gd name="T15" fmla="*/ 452 h 492"/>
              <a:gd name="T16" fmla="*/ 475 w 494"/>
              <a:gd name="T17" fmla="*/ 473 h 492"/>
              <a:gd name="T18" fmla="*/ 454 w 494"/>
              <a:gd name="T19" fmla="*/ 487 h 492"/>
              <a:gd name="T20" fmla="*/ 429 w 494"/>
              <a:gd name="T21" fmla="*/ 492 h 492"/>
              <a:gd name="T22" fmla="*/ 67 w 494"/>
              <a:gd name="T23" fmla="*/ 492 h 492"/>
              <a:gd name="T24" fmla="*/ 41 w 494"/>
              <a:gd name="T25" fmla="*/ 487 h 492"/>
              <a:gd name="T26" fmla="*/ 20 w 494"/>
              <a:gd name="T27" fmla="*/ 473 h 492"/>
              <a:gd name="T28" fmla="*/ 6 w 494"/>
              <a:gd name="T29" fmla="*/ 452 h 492"/>
              <a:gd name="T30" fmla="*/ 0 w 494"/>
              <a:gd name="T31" fmla="*/ 427 h 492"/>
              <a:gd name="T32" fmla="*/ 0 w 494"/>
              <a:gd name="T33" fmla="*/ 65 h 492"/>
              <a:gd name="T34" fmla="*/ 6 w 494"/>
              <a:gd name="T35" fmla="*/ 40 h 492"/>
              <a:gd name="T36" fmla="*/ 20 w 494"/>
              <a:gd name="T37" fmla="*/ 19 h 492"/>
              <a:gd name="T38" fmla="*/ 41 w 494"/>
              <a:gd name="T39" fmla="*/ 5 h 492"/>
              <a:gd name="T40" fmla="*/ 67 w 494"/>
              <a:gd name="T41" fmla="*/ 0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4" h="492">
                <a:moveTo>
                  <a:pt x="67" y="0"/>
                </a:moveTo>
                <a:lnTo>
                  <a:pt x="429" y="0"/>
                </a:lnTo>
                <a:lnTo>
                  <a:pt x="454" y="5"/>
                </a:lnTo>
                <a:lnTo>
                  <a:pt x="475" y="19"/>
                </a:lnTo>
                <a:lnTo>
                  <a:pt x="489" y="40"/>
                </a:lnTo>
                <a:lnTo>
                  <a:pt x="494" y="65"/>
                </a:lnTo>
                <a:lnTo>
                  <a:pt x="494" y="427"/>
                </a:lnTo>
                <a:lnTo>
                  <a:pt x="489" y="452"/>
                </a:lnTo>
                <a:lnTo>
                  <a:pt x="475" y="473"/>
                </a:lnTo>
                <a:lnTo>
                  <a:pt x="454" y="487"/>
                </a:lnTo>
                <a:lnTo>
                  <a:pt x="429" y="492"/>
                </a:lnTo>
                <a:lnTo>
                  <a:pt x="67" y="492"/>
                </a:lnTo>
                <a:lnTo>
                  <a:pt x="41" y="487"/>
                </a:lnTo>
                <a:lnTo>
                  <a:pt x="20" y="473"/>
                </a:lnTo>
                <a:lnTo>
                  <a:pt x="6" y="452"/>
                </a:lnTo>
                <a:lnTo>
                  <a:pt x="0" y="427"/>
                </a:lnTo>
                <a:lnTo>
                  <a:pt x="0" y="65"/>
                </a:lnTo>
                <a:lnTo>
                  <a:pt x="6" y="40"/>
                </a:lnTo>
                <a:lnTo>
                  <a:pt x="20" y="19"/>
                </a:lnTo>
                <a:lnTo>
                  <a:pt x="41" y="5"/>
                </a:lnTo>
                <a:lnTo>
                  <a:pt x="67" y="0"/>
                </a:lnTo>
                <a:close/>
              </a:path>
            </a:pathLst>
          </a:custGeom>
          <a:solidFill>
            <a:schemeClr val="accent1"/>
          </a:solidFill>
          <a:ln w="0">
            <a:no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t" anchorCtr="0" compatLnSpc="1">
            <a:prstTxWarp prst="textNoShape">
              <a:avLst/>
            </a:prstTxWarp>
          </a:bodyPr>
          <a:lstStyle/>
          <a:p>
            <a:endParaRPr lang="zh-CN" altLang="en-US" dirty="0"/>
          </a:p>
        </p:txBody>
      </p:sp>
      <p:sp>
        <p:nvSpPr>
          <p:cNvPr id="15" name="Freeform 9">
            <a:extLst>
              <a:ext uri="{FF2B5EF4-FFF2-40B4-BE49-F238E27FC236}">
                <a16:creationId xmlns="" xmlns:a16="http://schemas.microsoft.com/office/drawing/2014/main" id="{F33A106D-08CF-41FD-9C01-8305246C8580}"/>
              </a:ext>
            </a:extLst>
          </p:cNvPr>
          <p:cNvSpPr>
            <a:spLocks/>
          </p:cNvSpPr>
          <p:nvPr/>
        </p:nvSpPr>
        <p:spPr bwMode="auto">
          <a:xfrm>
            <a:off x="805177" y="2713444"/>
            <a:ext cx="1815060" cy="1815060"/>
          </a:xfrm>
          <a:custGeom>
            <a:avLst/>
            <a:gdLst>
              <a:gd name="T0" fmla="*/ 66 w 931"/>
              <a:gd name="T1" fmla="*/ 0 h 931"/>
              <a:gd name="T2" fmla="*/ 867 w 931"/>
              <a:gd name="T3" fmla="*/ 0 h 931"/>
              <a:gd name="T4" fmla="*/ 891 w 931"/>
              <a:gd name="T5" fmla="*/ 5 h 931"/>
              <a:gd name="T6" fmla="*/ 912 w 931"/>
              <a:gd name="T7" fmla="*/ 19 h 931"/>
              <a:gd name="T8" fmla="*/ 926 w 931"/>
              <a:gd name="T9" fmla="*/ 40 h 931"/>
              <a:gd name="T10" fmla="*/ 931 w 931"/>
              <a:gd name="T11" fmla="*/ 64 h 931"/>
              <a:gd name="T12" fmla="*/ 931 w 931"/>
              <a:gd name="T13" fmla="*/ 864 h 931"/>
              <a:gd name="T14" fmla="*/ 926 w 931"/>
              <a:gd name="T15" fmla="*/ 891 h 931"/>
              <a:gd name="T16" fmla="*/ 912 w 931"/>
              <a:gd name="T17" fmla="*/ 912 h 931"/>
              <a:gd name="T18" fmla="*/ 891 w 931"/>
              <a:gd name="T19" fmla="*/ 926 h 931"/>
              <a:gd name="T20" fmla="*/ 867 w 931"/>
              <a:gd name="T21" fmla="*/ 931 h 931"/>
              <a:gd name="T22" fmla="*/ 66 w 931"/>
              <a:gd name="T23" fmla="*/ 931 h 931"/>
              <a:gd name="T24" fmla="*/ 40 w 931"/>
              <a:gd name="T25" fmla="*/ 926 h 931"/>
              <a:gd name="T26" fmla="*/ 19 w 931"/>
              <a:gd name="T27" fmla="*/ 912 h 931"/>
              <a:gd name="T28" fmla="*/ 5 w 931"/>
              <a:gd name="T29" fmla="*/ 891 h 931"/>
              <a:gd name="T30" fmla="*/ 0 w 931"/>
              <a:gd name="T31" fmla="*/ 864 h 931"/>
              <a:gd name="T32" fmla="*/ 0 w 931"/>
              <a:gd name="T33" fmla="*/ 64 h 931"/>
              <a:gd name="T34" fmla="*/ 5 w 931"/>
              <a:gd name="T35" fmla="*/ 40 h 931"/>
              <a:gd name="T36" fmla="*/ 19 w 931"/>
              <a:gd name="T37" fmla="*/ 19 h 931"/>
              <a:gd name="T38" fmla="*/ 40 w 931"/>
              <a:gd name="T39" fmla="*/ 5 h 931"/>
              <a:gd name="T40" fmla="*/ 66 w 931"/>
              <a:gd name="T41" fmla="*/ 0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1" h="931">
                <a:moveTo>
                  <a:pt x="66" y="0"/>
                </a:moveTo>
                <a:lnTo>
                  <a:pt x="867" y="0"/>
                </a:lnTo>
                <a:lnTo>
                  <a:pt x="891" y="5"/>
                </a:lnTo>
                <a:lnTo>
                  <a:pt x="912" y="19"/>
                </a:lnTo>
                <a:lnTo>
                  <a:pt x="926" y="40"/>
                </a:lnTo>
                <a:lnTo>
                  <a:pt x="931" y="64"/>
                </a:lnTo>
                <a:lnTo>
                  <a:pt x="931" y="864"/>
                </a:lnTo>
                <a:lnTo>
                  <a:pt x="926" y="891"/>
                </a:lnTo>
                <a:lnTo>
                  <a:pt x="912" y="912"/>
                </a:lnTo>
                <a:lnTo>
                  <a:pt x="891" y="926"/>
                </a:lnTo>
                <a:lnTo>
                  <a:pt x="867" y="931"/>
                </a:lnTo>
                <a:lnTo>
                  <a:pt x="66" y="931"/>
                </a:lnTo>
                <a:lnTo>
                  <a:pt x="40" y="926"/>
                </a:lnTo>
                <a:lnTo>
                  <a:pt x="19" y="912"/>
                </a:lnTo>
                <a:lnTo>
                  <a:pt x="5" y="891"/>
                </a:lnTo>
                <a:lnTo>
                  <a:pt x="0" y="864"/>
                </a:lnTo>
                <a:lnTo>
                  <a:pt x="0" y="64"/>
                </a:lnTo>
                <a:lnTo>
                  <a:pt x="5" y="40"/>
                </a:lnTo>
                <a:lnTo>
                  <a:pt x="19" y="19"/>
                </a:lnTo>
                <a:lnTo>
                  <a:pt x="40" y="5"/>
                </a:lnTo>
                <a:lnTo>
                  <a:pt x="66" y="0"/>
                </a:lnTo>
                <a:close/>
              </a:path>
            </a:pathLst>
          </a:custGeom>
          <a:solidFill>
            <a:schemeClr val="accent1"/>
          </a:solidFill>
          <a:ln w="0">
            <a:no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t" anchorCtr="0" compatLnSpc="1">
            <a:prstTxWarp prst="textNoShape">
              <a:avLst/>
            </a:prstTxWarp>
          </a:bodyPr>
          <a:lstStyle/>
          <a:p>
            <a:endParaRPr lang="zh-CN" altLang="en-US"/>
          </a:p>
        </p:txBody>
      </p:sp>
      <p:sp>
        <p:nvSpPr>
          <p:cNvPr id="16" name="Freeform 10">
            <a:extLst>
              <a:ext uri="{FF2B5EF4-FFF2-40B4-BE49-F238E27FC236}">
                <a16:creationId xmlns="" xmlns:a16="http://schemas.microsoft.com/office/drawing/2014/main" id="{4F0DBC15-3639-4F88-8D11-10A761439785}"/>
              </a:ext>
            </a:extLst>
          </p:cNvPr>
          <p:cNvSpPr>
            <a:spLocks/>
          </p:cNvSpPr>
          <p:nvPr/>
        </p:nvSpPr>
        <p:spPr bwMode="auto">
          <a:xfrm>
            <a:off x="2446724" y="3095562"/>
            <a:ext cx="1041076" cy="1043026"/>
          </a:xfrm>
          <a:custGeom>
            <a:avLst/>
            <a:gdLst>
              <a:gd name="T0" fmla="*/ 65 w 534"/>
              <a:gd name="T1" fmla="*/ 0 h 535"/>
              <a:gd name="T2" fmla="*/ 468 w 534"/>
              <a:gd name="T3" fmla="*/ 0 h 535"/>
              <a:gd name="T4" fmla="*/ 494 w 534"/>
              <a:gd name="T5" fmla="*/ 5 h 535"/>
              <a:gd name="T6" fmla="*/ 515 w 534"/>
              <a:gd name="T7" fmla="*/ 19 h 535"/>
              <a:gd name="T8" fmla="*/ 529 w 534"/>
              <a:gd name="T9" fmla="*/ 40 h 535"/>
              <a:gd name="T10" fmla="*/ 534 w 534"/>
              <a:gd name="T11" fmla="*/ 66 h 535"/>
              <a:gd name="T12" fmla="*/ 534 w 534"/>
              <a:gd name="T13" fmla="*/ 469 h 535"/>
              <a:gd name="T14" fmla="*/ 529 w 534"/>
              <a:gd name="T15" fmla="*/ 495 h 535"/>
              <a:gd name="T16" fmla="*/ 515 w 534"/>
              <a:gd name="T17" fmla="*/ 516 h 535"/>
              <a:gd name="T18" fmla="*/ 494 w 534"/>
              <a:gd name="T19" fmla="*/ 530 h 535"/>
              <a:gd name="T20" fmla="*/ 468 w 534"/>
              <a:gd name="T21" fmla="*/ 535 h 535"/>
              <a:gd name="T22" fmla="*/ 65 w 534"/>
              <a:gd name="T23" fmla="*/ 535 h 535"/>
              <a:gd name="T24" fmla="*/ 40 w 534"/>
              <a:gd name="T25" fmla="*/ 530 h 535"/>
              <a:gd name="T26" fmla="*/ 19 w 534"/>
              <a:gd name="T27" fmla="*/ 516 h 535"/>
              <a:gd name="T28" fmla="*/ 5 w 534"/>
              <a:gd name="T29" fmla="*/ 495 h 535"/>
              <a:gd name="T30" fmla="*/ 0 w 534"/>
              <a:gd name="T31" fmla="*/ 469 h 535"/>
              <a:gd name="T32" fmla="*/ 0 w 534"/>
              <a:gd name="T33" fmla="*/ 66 h 535"/>
              <a:gd name="T34" fmla="*/ 5 w 534"/>
              <a:gd name="T35" fmla="*/ 40 h 535"/>
              <a:gd name="T36" fmla="*/ 19 w 534"/>
              <a:gd name="T37" fmla="*/ 19 h 535"/>
              <a:gd name="T38" fmla="*/ 40 w 534"/>
              <a:gd name="T39" fmla="*/ 5 h 535"/>
              <a:gd name="T40" fmla="*/ 65 w 534"/>
              <a:gd name="T41"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4" h="535">
                <a:moveTo>
                  <a:pt x="65" y="0"/>
                </a:moveTo>
                <a:lnTo>
                  <a:pt x="468" y="0"/>
                </a:lnTo>
                <a:lnTo>
                  <a:pt x="494" y="5"/>
                </a:lnTo>
                <a:lnTo>
                  <a:pt x="515" y="19"/>
                </a:lnTo>
                <a:lnTo>
                  <a:pt x="529" y="40"/>
                </a:lnTo>
                <a:lnTo>
                  <a:pt x="534" y="66"/>
                </a:lnTo>
                <a:lnTo>
                  <a:pt x="534" y="469"/>
                </a:lnTo>
                <a:lnTo>
                  <a:pt x="529" y="495"/>
                </a:lnTo>
                <a:lnTo>
                  <a:pt x="515" y="516"/>
                </a:lnTo>
                <a:lnTo>
                  <a:pt x="494" y="530"/>
                </a:lnTo>
                <a:lnTo>
                  <a:pt x="468" y="535"/>
                </a:lnTo>
                <a:lnTo>
                  <a:pt x="65" y="535"/>
                </a:lnTo>
                <a:lnTo>
                  <a:pt x="40" y="530"/>
                </a:lnTo>
                <a:lnTo>
                  <a:pt x="19" y="516"/>
                </a:lnTo>
                <a:lnTo>
                  <a:pt x="5" y="495"/>
                </a:lnTo>
                <a:lnTo>
                  <a:pt x="0" y="469"/>
                </a:lnTo>
                <a:lnTo>
                  <a:pt x="0" y="66"/>
                </a:lnTo>
                <a:lnTo>
                  <a:pt x="5" y="40"/>
                </a:lnTo>
                <a:lnTo>
                  <a:pt x="19" y="19"/>
                </a:lnTo>
                <a:lnTo>
                  <a:pt x="40" y="5"/>
                </a:lnTo>
                <a:lnTo>
                  <a:pt x="65" y="0"/>
                </a:lnTo>
                <a:close/>
              </a:path>
            </a:pathLst>
          </a:custGeom>
          <a:solidFill>
            <a:schemeClr val="accent1"/>
          </a:solidFill>
          <a:ln w="0">
            <a:no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t" anchorCtr="0" compatLnSpc="1">
            <a:prstTxWarp prst="textNoShape">
              <a:avLst/>
            </a:prstTxWarp>
          </a:bodyPr>
          <a:lstStyle/>
          <a:p>
            <a:endParaRPr lang="zh-CN" altLang="en-US"/>
          </a:p>
        </p:txBody>
      </p:sp>
      <p:sp>
        <p:nvSpPr>
          <p:cNvPr id="17" name="Freeform 11">
            <a:extLst>
              <a:ext uri="{FF2B5EF4-FFF2-40B4-BE49-F238E27FC236}">
                <a16:creationId xmlns="" xmlns:a16="http://schemas.microsoft.com/office/drawing/2014/main" id="{6DE2BEC2-D029-45AD-931D-D16B491BE591}"/>
              </a:ext>
            </a:extLst>
          </p:cNvPr>
          <p:cNvSpPr>
            <a:spLocks/>
          </p:cNvSpPr>
          <p:nvPr/>
        </p:nvSpPr>
        <p:spPr bwMode="auto">
          <a:xfrm>
            <a:off x="0" y="4620134"/>
            <a:ext cx="974791" cy="980639"/>
          </a:xfrm>
          <a:custGeom>
            <a:avLst/>
            <a:gdLst>
              <a:gd name="T0" fmla="*/ 65 w 500"/>
              <a:gd name="T1" fmla="*/ 0 h 503"/>
              <a:gd name="T2" fmla="*/ 436 w 500"/>
              <a:gd name="T3" fmla="*/ 0 h 503"/>
              <a:gd name="T4" fmla="*/ 460 w 500"/>
              <a:gd name="T5" fmla="*/ 5 h 503"/>
              <a:gd name="T6" fmla="*/ 481 w 500"/>
              <a:gd name="T7" fmla="*/ 19 h 503"/>
              <a:gd name="T8" fmla="*/ 495 w 500"/>
              <a:gd name="T9" fmla="*/ 40 h 503"/>
              <a:gd name="T10" fmla="*/ 500 w 500"/>
              <a:gd name="T11" fmla="*/ 67 h 503"/>
              <a:gd name="T12" fmla="*/ 500 w 500"/>
              <a:gd name="T13" fmla="*/ 436 h 503"/>
              <a:gd name="T14" fmla="*/ 495 w 500"/>
              <a:gd name="T15" fmla="*/ 462 h 503"/>
              <a:gd name="T16" fmla="*/ 481 w 500"/>
              <a:gd name="T17" fmla="*/ 483 h 503"/>
              <a:gd name="T18" fmla="*/ 460 w 500"/>
              <a:gd name="T19" fmla="*/ 497 h 503"/>
              <a:gd name="T20" fmla="*/ 436 w 500"/>
              <a:gd name="T21" fmla="*/ 503 h 503"/>
              <a:gd name="T22" fmla="*/ 65 w 500"/>
              <a:gd name="T23" fmla="*/ 503 h 503"/>
              <a:gd name="T24" fmla="*/ 40 w 500"/>
              <a:gd name="T25" fmla="*/ 497 h 503"/>
              <a:gd name="T26" fmla="*/ 19 w 500"/>
              <a:gd name="T27" fmla="*/ 483 h 503"/>
              <a:gd name="T28" fmla="*/ 5 w 500"/>
              <a:gd name="T29" fmla="*/ 462 h 503"/>
              <a:gd name="T30" fmla="*/ 0 w 500"/>
              <a:gd name="T31" fmla="*/ 436 h 503"/>
              <a:gd name="T32" fmla="*/ 0 w 500"/>
              <a:gd name="T33" fmla="*/ 67 h 503"/>
              <a:gd name="T34" fmla="*/ 5 w 500"/>
              <a:gd name="T35" fmla="*/ 40 h 503"/>
              <a:gd name="T36" fmla="*/ 19 w 500"/>
              <a:gd name="T37" fmla="*/ 19 h 503"/>
              <a:gd name="T38" fmla="*/ 40 w 500"/>
              <a:gd name="T39" fmla="*/ 5 h 503"/>
              <a:gd name="T40" fmla="*/ 65 w 500"/>
              <a:gd name="T41"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0" h="503">
                <a:moveTo>
                  <a:pt x="65" y="0"/>
                </a:moveTo>
                <a:lnTo>
                  <a:pt x="436" y="0"/>
                </a:lnTo>
                <a:lnTo>
                  <a:pt x="460" y="5"/>
                </a:lnTo>
                <a:lnTo>
                  <a:pt x="481" y="19"/>
                </a:lnTo>
                <a:lnTo>
                  <a:pt x="495" y="40"/>
                </a:lnTo>
                <a:lnTo>
                  <a:pt x="500" y="67"/>
                </a:lnTo>
                <a:lnTo>
                  <a:pt x="500" y="436"/>
                </a:lnTo>
                <a:lnTo>
                  <a:pt x="495" y="462"/>
                </a:lnTo>
                <a:lnTo>
                  <a:pt x="481" y="483"/>
                </a:lnTo>
                <a:lnTo>
                  <a:pt x="460" y="497"/>
                </a:lnTo>
                <a:lnTo>
                  <a:pt x="436" y="503"/>
                </a:lnTo>
                <a:lnTo>
                  <a:pt x="65" y="503"/>
                </a:lnTo>
                <a:lnTo>
                  <a:pt x="40" y="497"/>
                </a:lnTo>
                <a:lnTo>
                  <a:pt x="19" y="483"/>
                </a:lnTo>
                <a:lnTo>
                  <a:pt x="5" y="462"/>
                </a:lnTo>
                <a:lnTo>
                  <a:pt x="0" y="436"/>
                </a:lnTo>
                <a:lnTo>
                  <a:pt x="0" y="67"/>
                </a:lnTo>
                <a:lnTo>
                  <a:pt x="5" y="40"/>
                </a:lnTo>
                <a:lnTo>
                  <a:pt x="19" y="19"/>
                </a:lnTo>
                <a:lnTo>
                  <a:pt x="40" y="5"/>
                </a:lnTo>
                <a:lnTo>
                  <a:pt x="65" y="0"/>
                </a:lnTo>
                <a:close/>
              </a:path>
            </a:pathLst>
          </a:custGeom>
          <a:solidFill>
            <a:schemeClr val="accent1"/>
          </a:solidFill>
          <a:ln w="0">
            <a:no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t" anchorCtr="0" compatLnSpc="1">
            <a:prstTxWarp prst="textNoShape">
              <a:avLst/>
            </a:prstTxWarp>
          </a:bodyPr>
          <a:lstStyle/>
          <a:p>
            <a:endParaRPr lang="zh-CN" altLang="en-US"/>
          </a:p>
        </p:txBody>
      </p:sp>
      <p:sp>
        <p:nvSpPr>
          <p:cNvPr id="18" name="Freeform 13">
            <a:extLst>
              <a:ext uri="{FF2B5EF4-FFF2-40B4-BE49-F238E27FC236}">
                <a16:creationId xmlns="" xmlns:a16="http://schemas.microsoft.com/office/drawing/2014/main" id="{FEA2FF90-35C4-47A7-8616-27D016911A16}"/>
              </a:ext>
            </a:extLst>
          </p:cNvPr>
          <p:cNvSpPr>
            <a:spLocks/>
          </p:cNvSpPr>
          <p:nvPr/>
        </p:nvSpPr>
        <p:spPr bwMode="auto">
          <a:xfrm>
            <a:off x="1085917" y="2970788"/>
            <a:ext cx="752539" cy="758387"/>
          </a:xfrm>
          <a:custGeom>
            <a:avLst/>
            <a:gdLst>
              <a:gd name="T0" fmla="*/ 75 w 386"/>
              <a:gd name="T1" fmla="*/ 0 h 389"/>
              <a:gd name="T2" fmla="*/ 311 w 386"/>
              <a:gd name="T3" fmla="*/ 0 h 389"/>
              <a:gd name="T4" fmla="*/ 336 w 386"/>
              <a:gd name="T5" fmla="*/ 4 h 389"/>
              <a:gd name="T6" fmla="*/ 357 w 386"/>
              <a:gd name="T7" fmla="*/ 14 h 389"/>
              <a:gd name="T8" fmla="*/ 372 w 386"/>
              <a:gd name="T9" fmla="*/ 32 h 389"/>
              <a:gd name="T10" fmla="*/ 383 w 386"/>
              <a:gd name="T11" fmla="*/ 53 h 389"/>
              <a:gd name="T12" fmla="*/ 386 w 386"/>
              <a:gd name="T13" fmla="*/ 76 h 389"/>
              <a:gd name="T14" fmla="*/ 386 w 386"/>
              <a:gd name="T15" fmla="*/ 312 h 389"/>
              <a:gd name="T16" fmla="*/ 383 w 386"/>
              <a:gd name="T17" fmla="*/ 337 h 389"/>
              <a:gd name="T18" fmla="*/ 372 w 386"/>
              <a:gd name="T19" fmla="*/ 358 h 389"/>
              <a:gd name="T20" fmla="*/ 357 w 386"/>
              <a:gd name="T21" fmla="*/ 373 h 389"/>
              <a:gd name="T22" fmla="*/ 336 w 386"/>
              <a:gd name="T23" fmla="*/ 384 h 389"/>
              <a:gd name="T24" fmla="*/ 311 w 386"/>
              <a:gd name="T25" fmla="*/ 389 h 389"/>
              <a:gd name="T26" fmla="*/ 75 w 386"/>
              <a:gd name="T27" fmla="*/ 389 h 389"/>
              <a:gd name="T28" fmla="*/ 50 w 386"/>
              <a:gd name="T29" fmla="*/ 384 h 389"/>
              <a:gd name="T30" fmla="*/ 29 w 386"/>
              <a:gd name="T31" fmla="*/ 373 h 389"/>
              <a:gd name="T32" fmla="*/ 14 w 386"/>
              <a:gd name="T33" fmla="*/ 358 h 389"/>
              <a:gd name="T34" fmla="*/ 3 w 386"/>
              <a:gd name="T35" fmla="*/ 337 h 389"/>
              <a:gd name="T36" fmla="*/ 0 w 386"/>
              <a:gd name="T37" fmla="*/ 312 h 389"/>
              <a:gd name="T38" fmla="*/ 0 w 386"/>
              <a:gd name="T39" fmla="*/ 76 h 389"/>
              <a:gd name="T40" fmla="*/ 3 w 386"/>
              <a:gd name="T41" fmla="*/ 53 h 389"/>
              <a:gd name="T42" fmla="*/ 14 w 386"/>
              <a:gd name="T43" fmla="*/ 32 h 389"/>
              <a:gd name="T44" fmla="*/ 29 w 386"/>
              <a:gd name="T45" fmla="*/ 14 h 389"/>
              <a:gd name="T46" fmla="*/ 50 w 386"/>
              <a:gd name="T47" fmla="*/ 4 h 389"/>
              <a:gd name="T48" fmla="*/ 75 w 386"/>
              <a:gd name="T49"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6" h="389">
                <a:moveTo>
                  <a:pt x="75" y="0"/>
                </a:moveTo>
                <a:lnTo>
                  <a:pt x="311" y="0"/>
                </a:lnTo>
                <a:lnTo>
                  <a:pt x="336" y="4"/>
                </a:lnTo>
                <a:lnTo>
                  <a:pt x="357" y="14"/>
                </a:lnTo>
                <a:lnTo>
                  <a:pt x="372" y="32"/>
                </a:lnTo>
                <a:lnTo>
                  <a:pt x="383" y="53"/>
                </a:lnTo>
                <a:lnTo>
                  <a:pt x="386" y="76"/>
                </a:lnTo>
                <a:lnTo>
                  <a:pt x="386" y="312"/>
                </a:lnTo>
                <a:lnTo>
                  <a:pt x="383" y="337"/>
                </a:lnTo>
                <a:lnTo>
                  <a:pt x="372" y="358"/>
                </a:lnTo>
                <a:lnTo>
                  <a:pt x="357" y="373"/>
                </a:lnTo>
                <a:lnTo>
                  <a:pt x="336" y="384"/>
                </a:lnTo>
                <a:lnTo>
                  <a:pt x="311" y="389"/>
                </a:lnTo>
                <a:lnTo>
                  <a:pt x="75" y="389"/>
                </a:lnTo>
                <a:lnTo>
                  <a:pt x="50" y="384"/>
                </a:lnTo>
                <a:lnTo>
                  <a:pt x="29" y="373"/>
                </a:lnTo>
                <a:lnTo>
                  <a:pt x="14" y="358"/>
                </a:lnTo>
                <a:lnTo>
                  <a:pt x="3" y="337"/>
                </a:lnTo>
                <a:lnTo>
                  <a:pt x="0" y="312"/>
                </a:lnTo>
                <a:lnTo>
                  <a:pt x="0" y="76"/>
                </a:lnTo>
                <a:lnTo>
                  <a:pt x="3" y="53"/>
                </a:lnTo>
                <a:lnTo>
                  <a:pt x="14" y="32"/>
                </a:lnTo>
                <a:lnTo>
                  <a:pt x="29" y="14"/>
                </a:lnTo>
                <a:lnTo>
                  <a:pt x="50" y="4"/>
                </a:lnTo>
                <a:lnTo>
                  <a:pt x="75" y="0"/>
                </a:lnTo>
                <a:close/>
              </a:path>
            </a:pathLst>
          </a:custGeom>
          <a:gradFill flip="none" rotWithShape="1">
            <a:gsLst>
              <a:gs pos="3000">
                <a:schemeClr val="bg1">
                  <a:lumMod val="75000"/>
                </a:schemeClr>
              </a:gs>
              <a:gs pos="59000">
                <a:srgbClr val="FBFBFB"/>
              </a:gs>
            </a:gsLst>
            <a:lin ang="2700000" scaled="1"/>
            <a:tileRect/>
          </a:gradFill>
          <a:ln w="57150">
            <a:no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t" anchorCtr="0" compatLnSpc="1">
            <a:prstTxWarp prst="textNoShape">
              <a:avLst/>
            </a:prstTxWarp>
          </a:bodyPr>
          <a:lstStyle/>
          <a:p>
            <a:endParaRPr lang="zh-CN" altLang="en-US" dirty="0"/>
          </a:p>
        </p:txBody>
      </p:sp>
      <p:sp>
        <p:nvSpPr>
          <p:cNvPr id="19" name="Freeform 14">
            <a:extLst>
              <a:ext uri="{FF2B5EF4-FFF2-40B4-BE49-F238E27FC236}">
                <a16:creationId xmlns="" xmlns:a16="http://schemas.microsoft.com/office/drawing/2014/main" id="{D50F0119-8C72-4E29-BE06-7AB54299EE67}"/>
              </a:ext>
            </a:extLst>
          </p:cNvPr>
          <p:cNvSpPr>
            <a:spLocks/>
          </p:cNvSpPr>
          <p:nvPr/>
        </p:nvSpPr>
        <p:spPr bwMode="auto">
          <a:xfrm>
            <a:off x="233951" y="3805209"/>
            <a:ext cx="1604505" cy="1604505"/>
          </a:xfrm>
          <a:custGeom>
            <a:avLst/>
            <a:gdLst>
              <a:gd name="T0" fmla="*/ 77 w 823"/>
              <a:gd name="T1" fmla="*/ 0 h 823"/>
              <a:gd name="T2" fmla="*/ 746 w 823"/>
              <a:gd name="T3" fmla="*/ 0 h 823"/>
              <a:gd name="T4" fmla="*/ 770 w 823"/>
              <a:gd name="T5" fmla="*/ 3 h 823"/>
              <a:gd name="T6" fmla="*/ 791 w 823"/>
              <a:gd name="T7" fmla="*/ 16 h 823"/>
              <a:gd name="T8" fmla="*/ 807 w 823"/>
              <a:gd name="T9" fmla="*/ 31 h 823"/>
              <a:gd name="T10" fmla="*/ 819 w 823"/>
              <a:gd name="T11" fmla="*/ 52 h 823"/>
              <a:gd name="T12" fmla="*/ 823 w 823"/>
              <a:gd name="T13" fmla="*/ 77 h 823"/>
              <a:gd name="T14" fmla="*/ 823 w 823"/>
              <a:gd name="T15" fmla="*/ 746 h 823"/>
              <a:gd name="T16" fmla="*/ 819 w 823"/>
              <a:gd name="T17" fmla="*/ 770 h 823"/>
              <a:gd name="T18" fmla="*/ 807 w 823"/>
              <a:gd name="T19" fmla="*/ 791 h 823"/>
              <a:gd name="T20" fmla="*/ 791 w 823"/>
              <a:gd name="T21" fmla="*/ 807 h 823"/>
              <a:gd name="T22" fmla="*/ 770 w 823"/>
              <a:gd name="T23" fmla="*/ 817 h 823"/>
              <a:gd name="T24" fmla="*/ 746 w 823"/>
              <a:gd name="T25" fmla="*/ 823 h 823"/>
              <a:gd name="T26" fmla="*/ 77 w 823"/>
              <a:gd name="T27" fmla="*/ 823 h 823"/>
              <a:gd name="T28" fmla="*/ 53 w 823"/>
              <a:gd name="T29" fmla="*/ 817 h 823"/>
              <a:gd name="T30" fmla="*/ 32 w 823"/>
              <a:gd name="T31" fmla="*/ 807 h 823"/>
              <a:gd name="T32" fmla="*/ 16 w 823"/>
              <a:gd name="T33" fmla="*/ 791 h 823"/>
              <a:gd name="T34" fmla="*/ 4 w 823"/>
              <a:gd name="T35" fmla="*/ 770 h 823"/>
              <a:gd name="T36" fmla="*/ 0 w 823"/>
              <a:gd name="T37" fmla="*/ 746 h 823"/>
              <a:gd name="T38" fmla="*/ 0 w 823"/>
              <a:gd name="T39" fmla="*/ 77 h 823"/>
              <a:gd name="T40" fmla="*/ 4 w 823"/>
              <a:gd name="T41" fmla="*/ 52 h 823"/>
              <a:gd name="T42" fmla="*/ 16 w 823"/>
              <a:gd name="T43" fmla="*/ 31 h 823"/>
              <a:gd name="T44" fmla="*/ 32 w 823"/>
              <a:gd name="T45" fmla="*/ 16 h 823"/>
              <a:gd name="T46" fmla="*/ 53 w 823"/>
              <a:gd name="T47" fmla="*/ 3 h 823"/>
              <a:gd name="T48" fmla="*/ 77 w 823"/>
              <a:gd name="T49"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3" h="823">
                <a:moveTo>
                  <a:pt x="77" y="0"/>
                </a:moveTo>
                <a:lnTo>
                  <a:pt x="746" y="0"/>
                </a:lnTo>
                <a:lnTo>
                  <a:pt x="770" y="3"/>
                </a:lnTo>
                <a:lnTo>
                  <a:pt x="791" y="16"/>
                </a:lnTo>
                <a:lnTo>
                  <a:pt x="807" y="31"/>
                </a:lnTo>
                <a:lnTo>
                  <a:pt x="819" y="52"/>
                </a:lnTo>
                <a:lnTo>
                  <a:pt x="823" y="77"/>
                </a:lnTo>
                <a:lnTo>
                  <a:pt x="823" y="746"/>
                </a:lnTo>
                <a:lnTo>
                  <a:pt x="819" y="770"/>
                </a:lnTo>
                <a:lnTo>
                  <a:pt x="807" y="791"/>
                </a:lnTo>
                <a:lnTo>
                  <a:pt x="791" y="807"/>
                </a:lnTo>
                <a:lnTo>
                  <a:pt x="770" y="817"/>
                </a:lnTo>
                <a:lnTo>
                  <a:pt x="746" y="823"/>
                </a:lnTo>
                <a:lnTo>
                  <a:pt x="77" y="823"/>
                </a:lnTo>
                <a:lnTo>
                  <a:pt x="53" y="817"/>
                </a:lnTo>
                <a:lnTo>
                  <a:pt x="32" y="807"/>
                </a:lnTo>
                <a:lnTo>
                  <a:pt x="16" y="791"/>
                </a:lnTo>
                <a:lnTo>
                  <a:pt x="4" y="770"/>
                </a:lnTo>
                <a:lnTo>
                  <a:pt x="0" y="746"/>
                </a:lnTo>
                <a:lnTo>
                  <a:pt x="0" y="77"/>
                </a:lnTo>
                <a:lnTo>
                  <a:pt x="4" y="52"/>
                </a:lnTo>
                <a:lnTo>
                  <a:pt x="16" y="31"/>
                </a:lnTo>
                <a:lnTo>
                  <a:pt x="32" y="16"/>
                </a:lnTo>
                <a:lnTo>
                  <a:pt x="53" y="3"/>
                </a:lnTo>
                <a:lnTo>
                  <a:pt x="77" y="0"/>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57150">
            <a:no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ctr" anchorCtr="1" compatLnSpc="1">
            <a:prstTxWarp prst="textNoShape">
              <a:avLst/>
            </a:prstTxWarp>
          </a:bodyPr>
          <a:lstStyle/>
          <a:p>
            <a:endParaRPr lang="zh-CN" altLang="en-US" sz="4267" dirty="0">
              <a:solidFill>
                <a:srgbClr val="AE002B"/>
              </a:solidFill>
              <a:latin typeface="Impact" panose="020B0806030902050204" pitchFamily="34" charset="0"/>
            </a:endParaRPr>
          </a:p>
        </p:txBody>
      </p:sp>
      <p:sp>
        <p:nvSpPr>
          <p:cNvPr id="20" name="Freeform 15">
            <a:extLst>
              <a:ext uri="{FF2B5EF4-FFF2-40B4-BE49-F238E27FC236}">
                <a16:creationId xmlns="" xmlns:a16="http://schemas.microsoft.com/office/drawing/2014/main" id="{D5C15DC9-E061-40A2-A0B5-7982351EAEC9}"/>
              </a:ext>
            </a:extLst>
          </p:cNvPr>
          <p:cNvSpPr>
            <a:spLocks/>
          </p:cNvSpPr>
          <p:nvPr/>
        </p:nvSpPr>
        <p:spPr bwMode="auto">
          <a:xfrm>
            <a:off x="1910589" y="1183024"/>
            <a:ext cx="2546151" cy="2546151"/>
          </a:xfrm>
          <a:custGeom>
            <a:avLst/>
            <a:gdLst>
              <a:gd name="T0" fmla="*/ 77 w 1306"/>
              <a:gd name="T1" fmla="*/ 0 h 1306"/>
              <a:gd name="T2" fmla="*/ 1231 w 1306"/>
              <a:gd name="T3" fmla="*/ 0 h 1306"/>
              <a:gd name="T4" fmla="*/ 1254 w 1306"/>
              <a:gd name="T5" fmla="*/ 4 h 1306"/>
              <a:gd name="T6" fmla="*/ 1275 w 1306"/>
              <a:gd name="T7" fmla="*/ 16 h 1306"/>
              <a:gd name="T8" fmla="*/ 1292 w 1306"/>
              <a:gd name="T9" fmla="*/ 32 h 1306"/>
              <a:gd name="T10" fmla="*/ 1303 w 1306"/>
              <a:gd name="T11" fmla="*/ 53 h 1306"/>
              <a:gd name="T12" fmla="*/ 1306 w 1306"/>
              <a:gd name="T13" fmla="*/ 77 h 1306"/>
              <a:gd name="T14" fmla="*/ 1306 w 1306"/>
              <a:gd name="T15" fmla="*/ 1231 h 1306"/>
              <a:gd name="T16" fmla="*/ 1303 w 1306"/>
              <a:gd name="T17" fmla="*/ 1254 h 1306"/>
              <a:gd name="T18" fmla="*/ 1292 w 1306"/>
              <a:gd name="T19" fmla="*/ 1275 h 1306"/>
              <a:gd name="T20" fmla="*/ 1275 w 1306"/>
              <a:gd name="T21" fmla="*/ 1292 h 1306"/>
              <a:gd name="T22" fmla="*/ 1254 w 1306"/>
              <a:gd name="T23" fmla="*/ 1303 h 1306"/>
              <a:gd name="T24" fmla="*/ 1231 w 1306"/>
              <a:gd name="T25" fmla="*/ 1306 h 1306"/>
              <a:gd name="T26" fmla="*/ 77 w 1306"/>
              <a:gd name="T27" fmla="*/ 1306 h 1306"/>
              <a:gd name="T28" fmla="*/ 53 w 1306"/>
              <a:gd name="T29" fmla="*/ 1303 h 1306"/>
              <a:gd name="T30" fmla="*/ 32 w 1306"/>
              <a:gd name="T31" fmla="*/ 1292 h 1306"/>
              <a:gd name="T32" fmla="*/ 16 w 1306"/>
              <a:gd name="T33" fmla="*/ 1275 h 1306"/>
              <a:gd name="T34" fmla="*/ 4 w 1306"/>
              <a:gd name="T35" fmla="*/ 1254 h 1306"/>
              <a:gd name="T36" fmla="*/ 0 w 1306"/>
              <a:gd name="T37" fmla="*/ 1231 h 1306"/>
              <a:gd name="T38" fmla="*/ 0 w 1306"/>
              <a:gd name="T39" fmla="*/ 77 h 1306"/>
              <a:gd name="T40" fmla="*/ 4 w 1306"/>
              <a:gd name="T41" fmla="*/ 53 h 1306"/>
              <a:gd name="T42" fmla="*/ 16 w 1306"/>
              <a:gd name="T43" fmla="*/ 32 h 1306"/>
              <a:gd name="T44" fmla="*/ 32 w 1306"/>
              <a:gd name="T45" fmla="*/ 16 h 1306"/>
              <a:gd name="T46" fmla="*/ 53 w 1306"/>
              <a:gd name="T47" fmla="*/ 4 h 1306"/>
              <a:gd name="T48" fmla="*/ 77 w 1306"/>
              <a:gd name="T49"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06" h="1306">
                <a:moveTo>
                  <a:pt x="77" y="0"/>
                </a:moveTo>
                <a:lnTo>
                  <a:pt x="1231" y="0"/>
                </a:lnTo>
                <a:lnTo>
                  <a:pt x="1254" y="4"/>
                </a:lnTo>
                <a:lnTo>
                  <a:pt x="1275" y="16"/>
                </a:lnTo>
                <a:lnTo>
                  <a:pt x="1292" y="32"/>
                </a:lnTo>
                <a:lnTo>
                  <a:pt x="1303" y="53"/>
                </a:lnTo>
                <a:lnTo>
                  <a:pt x="1306" y="77"/>
                </a:lnTo>
                <a:lnTo>
                  <a:pt x="1306" y="1231"/>
                </a:lnTo>
                <a:lnTo>
                  <a:pt x="1303" y="1254"/>
                </a:lnTo>
                <a:lnTo>
                  <a:pt x="1292" y="1275"/>
                </a:lnTo>
                <a:lnTo>
                  <a:pt x="1275" y="1292"/>
                </a:lnTo>
                <a:lnTo>
                  <a:pt x="1254" y="1303"/>
                </a:lnTo>
                <a:lnTo>
                  <a:pt x="1231" y="1306"/>
                </a:lnTo>
                <a:lnTo>
                  <a:pt x="77" y="1306"/>
                </a:lnTo>
                <a:lnTo>
                  <a:pt x="53" y="1303"/>
                </a:lnTo>
                <a:lnTo>
                  <a:pt x="32" y="1292"/>
                </a:lnTo>
                <a:lnTo>
                  <a:pt x="16" y="1275"/>
                </a:lnTo>
                <a:lnTo>
                  <a:pt x="4" y="1254"/>
                </a:lnTo>
                <a:lnTo>
                  <a:pt x="0" y="1231"/>
                </a:lnTo>
                <a:lnTo>
                  <a:pt x="0" y="77"/>
                </a:lnTo>
                <a:lnTo>
                  <a:pt x="4" y="53"/>
                </a:lnTo>
                <a:lnTo>
                  <a:pt x="16" y="32"/>
                </a:lnTo>
                <a:lnTo>
                  <a:pt x="32" y="16"/>
                </a:lnTo>
                <a:lnTo>
                  <a:pt x="53" y="4"/>
                </a:lnTo>
                <a:lnTo>
                  <a:pt x="77" y="0"/>
                </a:lnTo>
                <a:close/>
              </a:path>
            </a:pathLst>
          </a:custGeom>
          <a:gradFill flip="none" rotWithShape="1">
            <a:gsLst>
              <a:gs pos="3000">
                <a:schemeClr val="bg1">
                  <a:lumMod val="75000"/>
                </a:schemeClr>
              </a:gs>
              <a:gs pos="59000">
                <a:srgbClr val="FBFBFB"/>
              </a:gs>
            </a:gsLst>
            <a:lin ang="2700000" scaled="1"/>
            <a:tileRect/>
          </a:gradFill>
          <a:ln w="57150">
            <a:no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ctr" anchorCtr="1" compatLnSpc="1">
            <a:prstTxWarp prst="textNoShape">
              <a:avLst/>
            </a:prstTxWarp>
          </a:bodyPr>
          <a:lstStyle/>
          <a:p>
            <a:endParaRPr lang="zh-CN" altLang="en-US" sz="6258" dirty="0">
              <a:solidFill>
                <a:srgbClr val="AE002B"/>
              </a:solidFill>
              <a:latin typeface="Impact" panose="020B0806030902050204" pitchFamily="34" charset="0"/>
            </a:endParaRPr>
          </a:p>
        </p:txBody>
      </p:sp>
      <p:sp>
        <p:nvSpPr>
          <p:cNvPr id="21" name="Freeform 16">
            <a:extLst>
              <a:ext uri="{FF2B5EF4-FFF2-40B4-BE49-F238E27FC236}">
                <a16:creationId xmlns="" xmlns:a16="http://schemas.microsoft.com/office/drawing/2014/main" id="{DC398F93-D342-4D76-A52A-28CFC461F250}"/>
              </a:ext>
            </a:extLst>
          </p:cNvPr>
          <p:cNvSpPr>
            <a:spLocks/>
          </p:cNvSpPr>
          <p:nvPr/>
        </p:nvSpPr>
        <p:spPr bwMode="auto">
          <a:xfrm>
            <a:off x="1910588" y="3805209"/>
            <a:ext cx="1239932" cy="1237984"/>
          </a:xfrm>
          <a:custGeom>
            <a:avLst/>
            <a:gdLst>
              <a:gd name="T0" fmla="*/ 62 w 636"/>
              <a:gd name="T1" fmla="*/ 0 h 635"/>
              <a:gd name="T2" fmla="*/ 574 w 636"/>
              <a:gd name="T3" fmla="*/ 0 h 635"/>
              <a:gd name="T4" fmla="*/ 597 w 636"/>
              <a:gd name="T5" fmla="*/ 5 h 635"/>
              <a:gd name="T6" fmla="*/ 618 w 636"/>
              <a:gd name="T7" fmla="*/ 17 h 635"/>
              <a:gd name="T8" fmla="*/ 631 w 636"/>
              <a:gd name="T9" fmla="*/ 37 h 635"/>
              <a:gd name="T10" fmla="*/ 636 w 636"/>
              <a:gd name="T11" fmla="*/ 61 h 635"/>
              <a:gd name="T12" fmla="*/ 636 w 636"/>
              <a:gd name="T13" fmla="*/ 574 h 635"/>
              <a:gd name="T14" fmla="*/ 631 w 636"/>
              <a:gd name="T15" fmla="*/ 597 h 635"/>
              <a:gd name="T16" fmla="*/ 618 w 636"/>
              <a:gd name="T17" fmla="*/ 616 h 635"/>
              <a:gd name="T18" fmla="*/ 597 w 636"/>
              <a:gd name="T19" fmla="*/ 630 h 635"/>
              <a:gd name="T20" fmla="*/ 574 w 636"/>
              <a:gd name="T21" fmla="*/ 635 h 635"/>
              <a:gd name="T22" fmla="*/ 62 w 636"/>
              <a:gd name="T23" fmla="*/ 635 h 635"/>
              <a:gd name="T24" fmla="*/ 39 w 636"/>
              <a:gd name="T25" fmla="*/ 630 h 635"/>
              <a:gd name="T26" fmla="*/ 18 w 636"/>
              <a:gd name="T27" fmla="*/ 616 h 635"/>
              <a:gd name="T28" fmla="*/ 5 w 636"/>
              <a:gd name="T29" fmla="*/ 597 h 635"/>
              <a:gd name="T30" fmla="*/ 0 w 636"/>
              <a:gd name="T31" fmla="*/ 574 h 635"/>
              <a:gd name="T32" fmla="*/ 0 w 636"/>
              <a:gd name="T33" fmla="*/ 61 h 635"/>
              <a:gd name="T34" fmla="*/ 5 w 636"/>
              <a:gd name="T35" fmla="*/ 37 h 635"/>
              <a:gd name="T36" fmla="*/ 18 w 636"/>
              <a:gd name="T37" fmla="*/ 17 h 635"/>
              <a:gd name="T38" fmla="*/ 39 w 636"/>
              <a:gd name="T39" fmla="*/ 5 h 635"/>
              <a:gd name="T40" fmla="*/ 62 w 636"/>
              <a:gd name="T41" fmla="*/ 0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36" h="635">
                <a:moveTo>
                  <a:pt x="62" y="0"/>
                </a:moveTo>
                <a:lnTo>
                  <a:pt x="574" y="0"/>
                </a:lnTo>
                <a:lnTo>
                  <a:pt x="597" y="5"/>
                </a:lnTo>
                <a:lnTo>
                  <a:pt x="618" y="17"/>
                </a:lnTo>
                <a:lnTo>
                  <a:pt x="631" y="37"/>
                </a:lnTo>
                <a:lnTo>
                  <a:pt x="636" y="61"/>
                </a:lnTo>
                <a:lnTo>
                  <a:pt x="636" y="574"/>
                </a:lnTo>
                <a:lnTo>
                  <a:pt x="631" y="597"/>
                </a:lnTo>
                <a:lnTo>
                  <a:pt x="618" y="616"/>
                </a:lnTo>
                <a:lnTo>
                  <a:pt x="597" y="630"/>
                </a:lnTo>
                <a:lnTo>
                  <a:pt x="574" y="635"/>
                </a:lnTo>
                <a:lnTo>
                  <a:pt x="62" y="635"/>
                </a:lnTo>
                <a:lnTo>
                  <a:pt x="39" y="630"/>
                </a:lnTo>
                <a:lnTo>
                  <a:pt x="18" y="616"/>
                </a:lnTo>
                <a:lnTo>
                  <a:pt x="5" y="597"/>
                </a:lnTo>
                <a:lnTo>
                  <a:pt x="0" y="574"/>
                </a:lnTo>
                <a:lnTo>
                  <a:pt x="0" y="61"/>
                </a:lnTo>
                <a:lnTo>
                  <a:pt x="5" y="37"/>
                </a:lnTo>
                <a:lnTo>
                  <a:pt x="18" y="17"/>
                </a:lnTo>
                <a:lnTo>
                  <a:pt x="39" y="5"/>
                </a:lnTo>
                <a:lnTo>
                  <a:pt x="62" y="0"/>
                </a:lnTo>
                <a:close/>
              </a:path>
            </a:pathLst>
          </a:custGeom>
          <a:gradFill flip="none" rotWithShape="1">
            <a:gsLst>
              <a:gs pos="3000">
                <a:schemeClr val="bg1">
                  <a:lumMod val="75000"/>
                </a:schemeClr>
              </a:gs>
              <a:gs pos="59000">
                <a:srgbClr val="FBFBFB"/>
              </a:gs>
            </a:gsLst>
            <a:lin ang="2700000" scaled="1"/>
            <a:tileRect/>
          </a:gradFill>
          <a:ln w="57150">
            <a:noFill/>
            <a:prstDash val="solid"/>
            <a:round/>
            <a:headEnd/>
            <a:tailEnd/>
          </a:ln>
          <a:effectLst>
            <a:outerShdw blurRad="177800" dist="203200" dir="2700000" algn="tl" rotWithShape="0">
              <a:prstClr val="black">
                <a:alpha val="40000"/>
              </a:prstClr>
            </a:outerShdw>
          </a:effectLst>
        </p:spPr>
        <p:txBody>
          <a:bodyPr vert="horz" wrap="square" lIns="91435" tIns="45717" rIns="91435" bIns="45717" numCol="1" anchor="t" anchorCtr="0" compatLnSpc="1">
            <a:prstTxWarp prst="textNoShape">
              <a:avLst/>
            </a:prstTxWarp>
          </a:bodyPr>
          <a:lstStyle/>
          <a:p>
            <a:endParaRPr lang="zh-CN" altLang="en-US"/>
          </a:p>
        </p:txBody>
      </p:sp>
      <p:sp>
        <p:nvSpPr>
          <p:cNvPr id="22" name="文本框 21">
            <a:extLst>
              <a:ext uri="{FF2B5EF4-FFF2-40B4-BE49-F238E27FC236}">
                <a16:creationId xmlns="" xmlns:a16="http://schemas.microsoft.com/office/drawing/2014/main" id="{6B840A86-4395-4B56-8B36-7C608496A0E7}"/>
              </a:ext>
            </a:extLst>
          </p:cNvPr>
          <p:cNvSpPr txBox="1"/>
          <p:nvPr/>
        </p:nvSpPr>
        <p:spPr>
          <a:xfrm>
            <a:off x="2041458" y="1862165"/>
            <a:ext cx="2358559" cy="1142942"/>
          </a:xfrm>
          <a:prstGeom prst="rect">
            <a:avLst/>
          </a:prstGeom>
          <a:noFill/>
          <a:effectLst/>
        </p:spPr>
        <p:txBody>
          <a:bodyPr wrap="square" rtlCol="0">
            <a:spAutoFit/>
          </a:bodyPr>
          <a:lstStyle/>
          <a:p>
            <a:pPr algn="ctr"/>
            <a:r>
              <a:rPr lang="en-US" altLang="zh-CN" sz="6827" dirty="0">
                <a:solidFill>
                  <a:srgbClr val="D0121A"/>
                </a:solidFill>
                <a:latin typeface="Impact" panose="020B0806030902050204" pitchFamily="34" charset="0"/>
              </a:rPr>
              <a:t>2018</a:t>
            </a:r>
            <a:endParaRPr lang="zh-CN" altLang="en-US" sz="6827" dirty="0">
              <a:solidFill>
                <a:srgbClr val="D0121A"/>
              </a:solidFill>
              <a:latin typeface="Impact" panose="020B0806030902050204" pitchFamily="34" charset="0"/>
            </a:endParaRPr>
          </a:p>
        </p:txBody>
      </p:sp>
      <p:sp>
        <p:nvSpPr>
          <p:cNvPr id="23" name="文本框 22">
            <a:extLst>
              <a:ext uri="{FF2B5EF4-FFF2-40B4-BE49-F238E27FC236}">
                <a16:creationId xmlns="" xmlns:a16="http://schemas.microsoft.com/office/drawing/2014/main" id="{6BD0602B-A51F-4DA6-92F7-D237AAB77E1A}"/>
              </a:ext>
            </a:extLst>
          </p:cNvPr>
          <p:cNvSpPr txBox="1"/>
          <p:nvPr/>
        </p:nvSpPr>
        <p:spPr>
          <a:xfrm>
            <a:off x="5331655" y="3626810"/>
            <a:ext cx="6860345" cy="1200329"/>
          </a:xfrm>
          <a:prstGeom prst="rect">
            <a:avLst/>
          </a:prstGeom>
          <a:noFill/>
        </p:spPr>
        <p:txBody>
          <a:bodyPr wrap="square" rtlCol="0">
            <a:spAutoFit/>
          </a:bodyPr>
          <a:lstStyle/>
          <a:p>
            <a:pPr algn="dist"/>
            <a:r>
              <a:rPr lang="zh-CN" altLang="en-US" sz="7200" b="1" dirty="0">
                <a:solidFill>
                  <a:schemeClr val="bg1"/>
                </a:solidFill>
                <a:latin typeface="思源宋体" panose="02020700000000000000" pitchFamily="18" charset="-122"/>
                <a:ea typeface="思源宋体" panose="02020700000000000000" pitchFamily="18" charset="-122"/>
              </a:rPr>
              <a:t>谢谢观看！</a:t>
            </a:r>
            <a:endParaRPr lang="en-US" altLang="zh-CN" sz="7200" b="1" dirty="0">
              <a:solidFill>
                <a:schemeClr val="bg1"/>
              </a:solidFill>
              <a:latin typeface="思源宋体" panose="02020700000000000000" pitchFamily="18" charset="-122"/>
              <a:ea typeface="思源宋体" panose="02020700000000000000" pitchFamily="18" charset="-122"/>
            </a:endParaRPr>
          </a:p>
        </p:txBody>
      </p:sp>
    </p:spTree>
    <p:extLst>
      <p:ext uri="{BB962C8B-B14F-4D97-AF65-F5344CB8AC3E}">
        <p14:creationId xmlns:p14="http://schemas.microsoft.com/office/powerpoint/2010/main" val="25960934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250"/>
                                        <p:tgtEl>
                                          <p:spTgt spid="14"/>
                                        </p:tgtEl>
                                      </p:cBhvr>
                                    </p:animEffect>
                                  </p:childTnLst>
                                </p:cTn>
                              </p:par>
                            </p:childTnLst>
                          </p:cTn>
                        </p:par>
                        <p:par>
                          <p:cTn id="15" fill="hold">
                            <p:stCondLst>
                              <p:cond delay="750"/>
                            </p:stCondLst>
                            <p:childTnLst>
                              <p:par>
                                <p:cTn id="16" presetID="10"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250"/>
                                        <p:tgtEl>
                                          <p:spTgt spid="15"/>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250"/>
                                        <p:tgtEl>
                                          <p:spTgt spid="16"/>
                                        </p:tgtEl>
                                      </p:cBhvr>
                                    </p:animEffect>
                                  </p:childTnLst>
                                </p:cTn>
                              </p:par>
                            </p:childTnLst>
                          </p:cTn>
                        </p:par>
                        <p:par>
                          <p:cTn id="23" fill="hold">
                            <p:stCondLst>
                              <p:cond delay="125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250"/>
                                        <p:tgtEl>
                                          <p:spTgt spid="2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250"/>
                                        <p:tgtEl>
                                          <p:spTgt spid="21"/>
                                        </p:tgtEl>
                                      </p:cBhvr>
                                    </p:animEffect>
                                  </p:childTnLst>
                                </p:cTn>
                              </p:par>
                            </p:childTnLst>
                          </p:cTn>
                        </p:par>
                        <p:par>
                          <p:cTn id="31" fill="hold">
                            <p:stCondLst>
                              <p:cond delay="1750"/>
                            </p:stCondLst>
                            <p:childTnLst>
                              <p:par>
                                <p:cTn id="32" presetID="10"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250"/>
                                        <p:tgtEl>
                                          <p:spTgt spid="17"/>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250"/>
                                        <p:tgtEl>
                                          <p:spTgt spid="19"/>
                                        </p:tgtEl>
                                      </p:cBhvr>
                                    </p:animEffect>
                                  </p:childTnLst>
                                </p:cTn>
                              </p:par>
                            </p:childTnLst>
                          </p:cTn>
                        </p:par>
                        <p:par>
                          <p:cTn id="39" fill="hold">
                            <p:stCondLst>
                              <p:cond delay="2250"/>
                            </p:stCondLst>
                            <p:childTnLst>
                              <p:par>
                                <p:cTn id="40" presetID="10"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250"/>
                                        <p:tgtEl>
                                          <p:spTgt spid="18"/>
                                        </p:tgtEl>
                                      </p:cBhvr>
                                    </p:animEffect>
                                  </p:childTnLst>
                                </p:cTn>
                              </p:par>
                            </p:childTnLst>
                          </p:cTn>
                        </p:par>
                        <p:par>
                          <p:cTn id="43" fill="hold">
                            <p:stCondLst>
                              <p:cond delay="2500"/>
                            </p:stCondLst>
                            <p:childTnLst>
                              <p:par>
                                <p:cTn id="44" presetID="10"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250"/>
                                        <p:tgtEl>
                                          <p:spTgt spid="22"/>
                                        </p:tgtEl>
                                      </p:cBhvr>
                                    </p:animEffect>
                                  </p:childTnLst>
                                </p:cTn>
                              </p:par>
                            </p:childTnLst>
                          </p:cTn>
                        </p:par>
                        <p:par>
                          <p:cTn id="47" fill="hold">
                            <p:stCondLst>
                              <p:cond delay="2750"/>
                            </p:stCondLst>
                            <p:childTnLst>
                              <p:par>
                                <p:cTn id="48" presetID="22" presetClass="entr" presetSubtype="8"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4" grpId="0" animBg="1"/>
      <p:bldP spid="15" grpId="0" animBg="1"/>
      <p:bldP spid="16" grpId="0" animBg="1"/>
      <p:bldP spid="17" grpId="0" animBg="1"/>
      <p:bldP spid="18" grpId="0" animBg="1"/>
      <p:bldP spid="19" grpId="0" animBg="1"/>
      <p:bldP spid="20" grpId="0" animBg="1"/>
      <p:bldP spid="21" grpId="0" animBg="1"/>
      <p:bldP spid="22" grpId="0"/>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销售心态"/>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a:blip xmlns:r="http://schemas.openxmlformats.org/officeDocument/2006/relationships" r:embed="rId1"/>
          <a:stretch>
            <a:fillRect/>
          </a:stretch>
        </a:blipFill>
        <a:ln>
          <a:noFill/>
        </a:ln>
        <a:effectLst>
          <a:outerShdw blurRad="50800" dist="38100" dir="8100000" sx="102000" sy="102000" algn="tr" rotWithShape="0">
            <a:prstClr val="black">
              <a:alpha val="28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1713</TotalTime>
  <Words>2216</Words>
  <Application>Microsoft Office PowerPoint</Application>
  <PresentationFormat>宽屏</PresentationFormat>
  <Paragraphs>255</Paragraphs>
  <Slides>29</Slides>
  <Notes>29</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29</vt:i4>
      </vt:variant>
    </vt:vector>
  </HeadingPairs>
  <TitlesOfParts>
    <vt:vector size="47" baseType="lpstr">
      <vt:lpstr>Aharoni</vt:lpstr>
      <vt:lpstr>Dotum</vt:lpstr>
      <vt:lpstr>MS Song</vt:lpstr>
      <vt:lpstr>等线</vt:lpstr>
      <vt:lpstr>等线 Light</vt:lpstr>
      <vt:lpstr>方正剪纸简体</vt:lpstr>
      <vt:lpstr>黑体</vt:lpstr>
      <vt:lpstr>思源宋体</vt:lpstr>
      <vt:lpstr>宋体</vt:lpstr>
      <vt:lpstr>微软雅黑</vt:lpstr>
      <vt:lpstr>微软雅黑 Light</vt:lpstr>
      <vt:lpstr>Arial</vt:lpstr>
      <vt:lpstr>Calibri</vt:lpstr>
      <vt:lpstr>Impact</vt:lpstr>
      <vt:lpstr>Times New Roman</vt:lpstr>
      <vt:lpstr>Verdana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销售心态</dc:title>
  <dc:creator>康凡秋</dc:creator>
  <cp:lastModifiedBy>faith123</cp:lastModifiedBy>
  <cp:revision>81</cp:revision>
  <dcterms:created xsi:type="dcterms:W3CDTF">2018-04-01T07:28:06Z</dcterms:created>
  <dcterms:modified xsi:type="dcterms:W3CDTF">2018-11-29T05:17:21Z</dcterms:modified>
</cp:coreProperties>
</file>