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8" r:id="rId3"/>
    <p:sldId id="259" r:id="rId5"/>
    <p:sldId id="260" r:id="rId6"/>
    <p:sldId id="262" r:id="rId7"/>
    <p:sldId id="307" r:id="rId8"/>
    <p:sldId id="299" r:id="rId9"/>
    <p:sldId id="301" r:id="rId10"/>
    <p:sldId id="309" r:id="rId11"/>
    <p:sldId id="267" r:id="rId12"/>
    <p:sldId id="302" r:id="rId13"/>
    <p:sldId id="268" r:id="rId14"/>
    <p:sldId id="303" r:id="rId15"/>
    <p:sldId id="269" r:id="rId16"/>
    <p:sldId id="305" r:id="rId17"/>
    <p:sldId id="306" r:id="rId18"/>
    <p:sldId id="31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157"/>
    <a:srgbClr val="FFFFFF"/>
    <a:srgbClr val="B04565"/>
    <a:srgbClr val="837263"/>
    <a:srgbClr val="A19182"/>
    <a:srgbClr val="E84057"/>
    <a:srgbClr val="893C56"/>
    <a:srgbClr val="F0D2E4"/>
    <a:srgbClr val="E72F49"/>
    <a:srgbClr val="E73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27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FE688-927B-4E42-B5D3-0D8467C5CC8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https://static.pexels.com/photos/236287/pexels-photo-236287.jpeg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https://static.pexels.com/photos/273918/pexels-photo-273918.jpeg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https://static.pexels.com/photos/122734/pexels-photo-122734.jpeg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https://static.pexels.com/photos/136422/pexels-photo-136422.jpeg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https://static.pexels.com/photos/57851/pexels-photo-57851.jpeg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https://static.pexels.com/photos/122734/pexels-photo-122734.jpeg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https://images.pexels.com/photos/27687/pexels-photo-27687.jpg?h=350&amp;auto=compress&amp;cs=tinysrgb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https://images.pexels.com/photos/265720/pexels-photo-265720.jpeg?h=350&amp;auto=compress&amp;cs=tinysrgb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https://static.pexels.com/photos/307791/pexels-photo-307791.jpeg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https://images.pexels.com/photos/71298/pexels-photo-71298.jpeg?h=350&amp;auto=compress&amp;cs=tinysrgb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https://static.pexels.com/photos/106567/pexels-photo-106567.jpeg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https://static.pexels.com/photos/195364/pexels-photo-195364.jpeg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https://static.pexels.com/photos/255527/pexels-photo-255527.jpeg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https://static.pexels.com/photos/236287/pexels-photo-236287.jpeg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4D6577-6599-429A-9797-ACE585E0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4157"/>
              </a:gs>
              <a:gs pos="50000">
                <a:srgbClr val="E84057"/>
              </a:gs>
              <a:gs pos="100000">
                <a:srgbClr val="E72F4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7D750-82B4-4CEA-B91A-B601381FBB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A9E21-F94D-4918-8274-57B24B909E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emf"/><Relationship Id="rId7" Type="http://schemas.openxmlformats.org/officeDocument/2006/relationships/image" Target="../media/image8.emf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3.emf"/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8.emf"/><Relationship Id="rId6" Type="http://schemas.openxmlformats.org/officeDocument/2006/relationships/image" Target="../media/image17.emf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microsoft.com/office/2007/relationships/hdphoto" Target="../media/hdphoto1.wdp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microsoft.com/office/2007/relationships/hdphoto" Target="../media/hdphoto2.wdp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emf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emf"/><Relationship Id="rId3" Type="http://schemas.openxmlformats.org/officeDocument/2006/relationships/image" Target="../media/image17.emf"/><Relationship Id="rId2" Type="http://schemas.openxmlformats.org/officeDocument/2006/relationships/image" Target="../media/image24.emf"/><Relationship Id="rId1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emf"/><Relationship Id="rId2" Type="http://schemas.microsoft.com/office/2007/relationships/hdphoto" Target="../media/hdphoto4.wdp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emf"/><Relationship Id="rId1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4157">
                  <a:alpha val="65098"/>
                </a:srgbClr>
              </a:gs>
              <a:gs pos="50000">
                <a:srgbClr val="E84057">
                  <a:alpha val="89804"/>
                </a:srgbClr>
              </a:gs>
              <a:gs pos="100000">
                <a:srgbClr val="E72F49">
                  <a:alpha val="85098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685197" y="1095375"/>
            <a:ext cx="282160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600" dirty="0">
                <a:solidFill>
                  <a:srgbClr val="FFFFFF"/>
                </a:solidFill>
                <a:latin typeface="Univers Condensed" panose="020B0606020202060204" pitchFamily="34" charset="0"/>
              </a:rPr>
              <a:t>LOVE</a:t>
            </a:r>
            <a:endParaRPr lang="zh-CN" altLang="en-US" sz="11600" dirty="0">
              <a:solidFill>
                <a:srgbClr val="FFFFFF"/>
              </a:solidFill>
              <a:latin typeface="Univers Condensed" panose="020B060602020206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058" y="2736938"/>
            <a:ext cx="3231983" cy="28857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705047" y="3010760"/>
            <a:ext cx="28200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</a:rPr>
              <a:t>FOREVER</a:t>
            </a:r>
            <a:endParaRPr lang="zh-CN" altLang="en-US" sz="4400" dirty="0">
              <a:solidFill>
                <a:srgbClr val="FFFFFF"/>
              </a:solidFill>
              <a:latin typeface="Roboto Slab" pitchFamily="2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361378" y="4271688"/>
            <a:ext cx="5452422" cy="67500"/>
            <a:chOff x="3248172" y="3690663"/>
            <a:chExt cx="5927044" cy="6750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3361378" y="4919388"/>
            <a:ext cx="5452422" cy="67500"/>
            <a:chOff x="3248172" y="3690663"/>
            <a:chExt cx="5927044" cy="67500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973" y="3756852"/>
            <a:ext cx="343191" cy="30200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6235" y="3756852"/>
            <a:ext cx="343191" cy="30200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3711" y="3756852"/>
            <a:ext cx="343191" cy="302008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23278" y="4342538"/>
            <a:ext cx="5570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爱情，像一首缠绵婉转的诗</a:t>
            </a:r>
            <a:endParaRPr lang="zh-CN" altLang="en-US" sz="3200" spc="3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663950" y="5244765"/>
            <a:ext cx="4864100" cy="412069"/>
            <a:chOff x="5194300" y="5181215"/>
            <a:chExt cx="1803400" cy="412069"/>
          </a:xfrm>
        </p:grpSpPr>
        <p:sp>
          <p:nvSpPr>
            <p:cNvPr id="37" name="矩形 36"/>
            <p:cNvSpPr/>
            <p:nvPr/>
          </p:nvSpPr>
          <p:spPr>
            <a:xfrm>
              <a:off x="5194300" y="5181215"/>
              <a:ext cx="1803400" cy="412069"/>
            </a:xfrm>
            <a:prstGeom prst="rect">
              <a:avLst/>
            </a:prstGeom>
            <a:noFill/>
            <a:ln w="12700">
              <a:solidFill>
                <a:srgbClr val="FFFFFF">
                  <a:alpha val="8509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298831" y="5187605"/>
              <a:ext cx="1594337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制作人：    制作时间：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20xx</a:t>
              </a:r>
              <a:r>
                <a:rPr lang="zh-CN" altLang="en-US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年</a:t>
              </a:r>
              <a:r>
                <a:rPr lang="en-US" altLang="zh-CN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xx</a:t>
              </a:r>
              <a:r>
                <a:rPr lang="zh-CN" altLang="en-US" sz="2000" dirty="0" smtClean="0">
                  <a:solidFill>
                    <a:srgbClr val="FFFFFF"/>
                  </a:solidFill>
                  <a:latin typeface="Univers Condensed" panose="020B0606020202060204" pitchFamily="34" charset="0"/>
                </a:rPr>
                <a:t>月</a:t>
              </a:r>
              <a:endParaRPr lang="zh-CN" altLang="en-US" sz="2000" dirty="0">
                <a:solidFill>
                  <a:srgbClr val="FFFFFF"/>
                </a:solidFill>
                <a:latin typeface="Univers Condensed" panose="020B060602020206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flipH="1">
            <a:off x="1905000" y="19050"/>
            <a:ext cx="10287000" cy="6858000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>
            <a:off x="0" y="0"/>
            <a:ext cx="9768550" cy="6877050"/>
          </a:xfrm>
          <a:custGeom>
            <a:avLst/>
            <a:gdLst>
              <a:gd name="connsiteX0" fmla="*/ 2166711 w 12218380"/>
              <a:gd name="connsiteY0" fmla="*/ 0 h 6886575"/>
              <a:gd name="connsiteX1" fmla="*/ 12218380 w 12218380"/>
              <a:gd name="connsiteY1" fmla="*/ 5421282 h 6886575"/>
              <a:gd name="connsiteX2" fmla="*/ 12218380 w 12218380"/>
              <a:gd name="connsiteY2" fmla="*/ 6886575 h 6886575"/>
              <a:gd name="connsiteX3" fmla="*/ 0 w 12218380"/>
              <a:gd name="connsiteY3" fmla="*/ 6886575 h 6886575"/>
              <a:gd name="connsiteX4" fmla="*/ 0 w 12218380"/>
              <a:gd name="connsiteY4" fmla="*/ 28575 h 6886575"/>
              <a:gd name="connsiteX5" fmla="*/ 2166711 w 12218380"/>
              <a:gd name="connsiteY5" fmla="*/ 0 h 6886575"/>
              <a:gd name="connsiteX0-1" fmla="*/ 3020151 w 12218380"/>
              <a:gd name="connsiteY0-2" fmla="*/ 1905 h 6858000"/>
              <a:gd name="connsiteX1-3" fmla="*/ 12218380 w 12218380"/>
              <a:gd name="connsiteY1-4" fmla="*/ 5392707 h 6858000"/>
              <a:gd name="connsiteX2-5" fmla="*/ 12218380 w 12218380"/>
              <a:gd name="connsiteY2-6" fmla="*/ 6858000 h 6858000"/>
              <a:gd name="connsiteX3-7" fmla="*/ 0 w 12218380"/>
              <a:gd name="connsiteY3-8" fmla="*/ 6858000 h 6858000"/>
              <a:gd name="connsiteX4-9" fmla="*/ 0 w 12218380"/>
              <a:gd name="connsiteY4-10" fmla="*/ 0 h 6858000"/>
              <a:gd name="connsiteX5-11" fmla="*/ 3020151 w 12218380"/>
              <a:gd name="connsiteY5-12" fmla="*/ 1905 h 6858000"/>
              <a:gd name="connsiteX0-13" fmla="*/ 3020151 w 12218380"/>
              <a:gd name="connsiteY0-14" fmla="*/ 1905 h 6858000"/>
              <a:gd name="connsiteX1-15" fmla="*/ 12218380 w 12218380"/>
              <a:gd name="connsiteY1-16" fmla="*/ 6858000 h 6858000"/>
              <a:gd name="connsiteX2-17" fmla="*/ 0 w 12218380"/>
              <a:gd name="connsiteY2-18" fmla="*/ 6858000 h 6858000"/>
              <a:gd name="connsiteX3-19" fmla="*/ 0 w 12218380"/>
              <a:gd name="connsiteY3-20" fmla="*/ 0 h 6858000"/>
              <a:gd name="connsiteX4-21" fmla="*/ 3020151 w 12218380"/>
              <a:gd name="connsiteY4-22" fmla="*/ 1905 h 6858000"/>
              <a:gd name="connsiteX0-23" fmla="*/ 3020151 w 10484830"/>
              <a:gd name="connsiteY0-24" fmla="*/ 1905 h 6877050"/>
              <a:gd name="connsiteX1-25" fmla="*/ 10484830 w 10484830"/>
              <a:gd name="connsiteY1-26" fmla="*/ 6877050 h 6877050"/>
              <a:gd name="connsiteX2-27" fmla="*/ 0 w 10484830"/>
              <a:gd name="connsiteY2-28" fmla="*/ 6858000 h 6877050"/>
              <a:gd name="connsiteX3-29" fmla="*/ 0 w 10484830"/>
              <a:gd name="connsiteY3-30" fmla="*/ 0 h 6877050"/>
              <a:gd name="connsiteX4-31" fmla="*/ 3020151 w 10484830"/>
              <a:gd name="connsiteY4-32" fmla="*/ 1905 h 6877050"/>
              <a:gd name="connsiteX0-33" fmla="*/ 3020151 w 9738070"/>
              <a:gd name="connsiteY0-34" fmla="*/ 1905 h 6877050"/>
              <a:gd name="connsiteX1-35" fmla="*/ 9738070 w 9738070"/>
              <a:gd name="connsiteY1-36" fmla="*/ 6877050 h 6877050"/>
              <a:gd name="connsiteX2-37" fmla="*/ 0 w 9738070"/>
              <a:gd name="connsiteY2-38" fmla="*/ 6858000 h 6877050"/>
              <a:gd name="connsiteX3-39" fmla="*/ 0 w 9738070"/>
              <a:gd name="connsiteY3-40" fmla="*/ 0 h 6877050"/>
              <a:gd name="connsiteX4-41" fmla="*/ 3020151 w 9738070"/>
              <a:gd name="connsiteY4-42" fmla="*/ 1905 h 6877050"/>
              <a:gd name="connsiteX0-43" fmla="*/ 3020151 w 9768550"/>
              <a:gd name="connsiteY0-44" fmla="*/ 1905 h 6877050"/>
              <a:gd name="connsiteX1-45" fmla="*/ 9768550 w 9768550"/>
              <a:gd name="connsiteY1-46" fmla="*/ 6877050 h 6877050"/>
              <a:gd name="connsiteX2-47" fmla="*/ 0 w 9768550"/>
              <a:gd name="connsiteY2-48" fmla="*/ 6858000 h 6877050"/>
              <a:gd name="connsiteX3-49" fmla="*/ 0 w 9768550"/>
              <a:gd name="connsiteY3-50" fmla="*/ 0 h 6877050"/>
              <a:gd name="connsiteX4-51" fmla="*/ 3020151 w 9768550"/>
              <a:gd name="connsiteY4-52" fmla="*/ 1905 h 6877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768550" h="6877050">
                <a:moveTo>
                  <a:pt x="3020151" y="1905"/>
                </a:moveTo>
                <a:lnTo>
                  <a:pt x="9768550" y="6877050"/>
                </a:lnTo>
                <a:lnTo>
                  <a:pt x="0" y="6858000"/>
                </a:lnTo>
                <a:lnTo>
                  <a:pt x="0" y="0"/>
                </a:lnTo>
                <a:lnTo>
                  <a:pt x="3020151" y="1905"/>
                </a:lnTo>
                <a:close/>
              </a:path>
            </a:pathLst>
          </a:custGeom>
          <a:gradFill flip="none" rotWithShape="1">
            <a:gsLst>
              <a:gs pos="42000">
                <a:srgbClr val="E94157"/>
              </a:gs>
              <a:gs pos="0">
                <a:srgbClr val="E94157">
                  <a:alpha val="85098"/>
                </a:srgbClr>
              </a:gs>
              <a:gs pos="100000">
                <a:srgbClr val="E84057">
                  <a:alpha val="1961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29340" y="1252316"/>
            <a:ext cx="282160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600" dirty="0">
                <a:solidFill>
                  <a:srgbClr val="FFFFFF"/>
                </a:solidFill>
                <a:latin typeface="Univers Condensed" panose="020B0606020202060204" pitchFamily="34" charset="0"/>
              </a:rPr>
              <a:t>LOVE</a:t>
            </a:r>
            <a:endParaRPr lang="zh-CN" altLang="en-US" sz="11600" dirty="0">
              <a:solidFill>
                <a:srgbClr val="FFFFFF"/>
              </a:solidFill>
              <a:latin typeface="Univers Condensed" panose="020B060602020206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938" y="2893879"/>
            <a:ext cx="3231983" cy="28857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772882" y="3167701"/>
            <a:ext cx="28200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FFFFFF"/>
                </a:solidFill>
                <a:latin typeface="Roboto Slab" pitchFamily="2" charset="0"/>
                <a:ea typeface="Roboto Slab" pitchFamily="2" charset="0"/>
              </a:rPr>
              <a:t>FOREVER</a:t>
            </a:r>
            <a:endParaRPr lang="zh-CN" altLang="en-US" sz="4400" dirty="0">
              <a:solidFill>
                <a:srgbClr val="FFFFFF"/>
              </a:solidFill>
              <a:latin typeface="Roboto Slab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8994" y="3913793"/>
            <a:ext cx="1495715" cy="302008"/>
            <a:chOff x="2762911" y="3985452"/>
            <a:chExt cx="1495715" cy="30200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9173" y="3985452"/>
              <a:ext cx="343191" cy="302008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5435" y="3985452"/>
              <a:ext cx="343191" cy="30200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2911" y="3985452"/>
              <a:ext cx="343191" cy="302008"/>
            </a:xfrm>
            <a:prstGeom prst="rect">
              <a:avLst/>
            </a:prstGeom>
          </p:spPr>
        </p:pic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8066" y="4414115"/>
            <a:ext cx="2573798" cy="675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818238" y="4693843"/>
            <a:ext cx="4897495" cy="15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爱，这世上最简单却也最困难的事情。</a:t>
            </a:r>
            <a:endParaRPr lang="zh-CN" altLang="en-US" sz="105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文明发展至极致，我们过着不逾匮乏的物质生活，应该很快乐，应该满足。</a:t>
            </a:r>
            <a:endParaRPr lang="zh-CN" altLang="en-US" sz="105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但为何每个人的内心，却像破了个大洞，装不满、喂不饱？</a:t>
            </a:r>
            <a:endParaRPr lang="zh-CN" altLang="en-US" sz="105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每个人都寂寞，每个人都在历经这无奈又无助的的生命现况。</a:t>
            </a:r>
            <a:endParaRPr lang="zh-CN" altLang="en-US" sz="105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这世上有没有一样东西、一个对象，或者一种感受，可以填补它？可以治愈它？</a:t>
            </a:r>
            <a:endParaRPr lang="zh-CN" altLang="en-US" sz="105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爱是那个答案吗？如果是，它又是甚么？它又在哪里？</a:t>
            </a:r>
            <a:endParaRPr lang="zh-CN" altLang="en-US" sz="105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email">
            <a:biLevel thresh="25000"/>
          </a:blip>
          <a:stretch>
            <a:fillRect/>
          </a:stretch>
        </p:blipFill>
        <p:spPr>
          <a:xfrm>
            <a:off x="6057900" y="5897667"/>
            <a:ext cx="381068" cy="31927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6" cstate="email">
            <a:biLevel thresh="50000"/>
          </a:blip>
          <a:stretch>
            <a:fillRect/>
          </a:stretch>
        </p:blipFill>
        <p:spPr>
          <a:xfrm>
            <a:off x="6729997" y="5897667"/>
            <a:ext cx="203090" cy="32255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 cstate="email">
            <a:biLevel thresh="25000"/>
          </a:blip>
          <a:stretch>
            <a:fillRect/>
          </a:stretch>
        </p:blipFill>
        <p:spPr>
          <a:xfrm>
            <a:off x="7224116" y="5897667"/>
            <a:ext cx="379222" cy="3225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8" cstate="email">
            <a:biLevel thresh="25000"/>
          </a:blip>
          <a:stretch>
            <a:fillRect/>
          </a:stretch>
        </p:blipFill>
        <p:spPr>
          <a:xfrm>
            <a:off x="7894367" y="5897667"/>
            <a:ext cx="326175" cy="321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215371" y="-5179898"/>
            <a:ext cx="12287250" cy="122872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5868247" y="0"/>
            <a:ext cx="6323753" cy="36957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40276" y="1976782"/>
            <a:ext cx="4237057" cy="3362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5100"/>
              </a:lnSpc>
            </a:pPr>
            <a:r>
              <a:rPr lang="zh-CN" altLang="en-US" sz="44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你说，</a:t>
            </a:r>
            <a:endParaRPr lang="en-US" altLang="zh-CN" sz="44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>
              <a:lnSpc>
                <a:spcPts val="5100"/>
              </a:lnSpc>
            </a:pP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爱</a:t>
            </a:r>
            <a:r>
              <a:rPr lang="zh-CN" altLang="en-US" sz="36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情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就是</a:t>
            </a:r>
            <a:r>
              <a:rPr lang="zh-CN" altLang="en-US" sz="20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咖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啡混合着</a:t>
            </a:r>
            <a:r>
              <a:rPr lang="zh-CN" altLang="en-US" sz="36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糖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，</a:t>
            </a:r>
            <a:endParaRPr lang="en-US" altLang="zh-CN" sz="28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>
              <a:lnSpc>
                <a:spcPts val="5100"/>
              </a:lnSpc>
            </a:pP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苦中</a:t>
            </a:r>
            <a:r>
              <a:rPr lang="zh-CN" altLang="en-US" sz="44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带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甜，</a:t>
            </a:r>
            <a:endParaRPr lang="en-US" altLang="zh-CN" sz="28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>
              <a:lnSpc>
                <a:spcPts val="5100"/>
              </a:lnSpc>
            </a:pP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喝</a:t>
            </a:r>
            <a:r>
              <a:rPr lang="zh-CN" altLang="en-US" sz="20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久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了会上</a:t>
            </a:r>
            <a:r>
              <a:rPr lang="zh-CN" altLang="en-US" sz="36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瘾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，</a:t>
            </a:r>
            <a:endParaRPr lang="en-US" altLang="zh-CN" sz="28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>
              <a:lnSpc>
                <a:spcPts val="5100"/>
              </a:lnSpc>
            </a:pPr>
            <a:r>
              <a:rPr lang="zh-CN" altLang="en-US" sz="40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喝</a:t>
            </a:r>
            <a:r>
              <a:rPr lang="zh-CN" altLang="en-US" sz="24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多了会</a:t>
            </a:r>
            <a:r>
              <a:rPr lang="zh-CN" altLang="en-US" sz="40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习</a:t>
            </a:r>
            <a:r>
              <a:rPr lang="zh-CN" altLang="en-US" sz="2800" dirty="0">
                <a:ln w="3175">
                  <a:noFill/>
                </a:ln>
                <a:solidFill>
                  <a:srgbClr val="FFFFFF"/>
                </a:solidFill>
                <a:effectLst>
                  <a:outerShdw blurRad="38100" sx="101000" sy="101000" algn="ctr" rotWithShape="0">
                    <a:prstClr val="black">
                      <a:alpha val="15000"/>
                    </a:prstClr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惯。。。</a:t>
            </a:r>
            <a:endParaRPr lang="zh-CN" altLang="en-US" sz="2800" dirty="0">
              <a:ln w="3175">
                <a:noFill/>
              </a:ln>
              <a:solidFill>
                <a:srgbClr val="FFFFFF"/>
              </a:solidFill>
              <a:effectLst>
                <a:outerShdw blurRad="38100" sx="101000" sy="101000" algn="ctr" rotWithShape="0">
                  <a:prstClr val="black">
                    <a:alpha val="15000"/>
                  </a:prstClr>
                </a:outerShdw>
              </a:effectLst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1" name="心形 10"/>
          <p:cNvSpPr/>
          <p:nvPr/>
        </p:nvSpPr>
        <p:spPr>
          <a:xfrm>
            <a:off x="5131613" y="5194301"/>
            <a:ext cx="1127514" cy="1127514"/>
          </a:xfrm>
          <a:prstGeom prst="hear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心形 11"/>
          <p:cNvSpPr/>
          <p:nvPr/>
        </p:nvSpPr>
        <p:spPr>
          <a:xfrm>
            <a:off x="6971985" y="5963675"/>
            <a:ext cx="716280" cy="716280"/>
          </a:xfrm>
          <a:prstGeom prst="hear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心形 12"/>
          <p:cNvSpPr/>
          <p:nvPr/>
        </p:nvSpPr>
        <p:spPr>
          <a:xfrm>
            <a:off x="612677" y="681849"/>
            <a:ext cx="563757" cy="563757"/>
          </a:xfrm>
          <a:prstGeom prst="hear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1"/>
          <p:cNvSpPr/>
          <p:nvPr/>
        </p:nvSpPr>
        <p:spPr>
          <a:xfrm>
            <a:off x="7785684" y="2375961"/>
            <a:ext cx="2771199" cy="2771199"/>
          </a:xfrm>
          <a:prstGeom prst="heart">
            <a:avLst/>
          </a:prstGeom>
          <a:solidFill>
            <a:srgbClr val="F0D2E4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24466" y="300482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04565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我们的故事从这里开始</a:t>
            </a:r>
            <a:endParaRPr lang="zh-CN" altLang="en-US" sz="4400" dirty="0">
              <a:solidFill>
                <a:srgbClr val="B04565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85011" y="3736510"/>
            <a:ext cx="1415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B0456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endParaRPr lang="zh-CN" altLang="en-US" sz="1600" b="1" dirty="0">
              <a:solidFill>
                <a:srgbClr val="B04565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7954106" y="4438650"/>
            <a:ext cx="430905" cy="430906"/>
          </a:xfrm>
          <a:prstGeom prst="line">
            <a:avLst/>
          </a:prstGeom>
          <a:ln w="19050" cmpd="sng">
            <a:solidFill>
              <a:srgbClr val="B04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0147300" y="1987343"/>
            <a:ext cx="602617" cy="602616"/>
          </a:xfrm>
          <a:prstGeom prst="line">
            <a:avLst/>
          </a:prstGeom>
          <a:ln w="19050">
            <a:solidFill>
              <a:srgbClr val="B04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等腰三角形 10"/>
          <p:cNvSpPr/>
          <p:nvPr/>
        </p:nvSpPr>
        <p:spPr>
          <a:xfrm rot="2700000">
            <a:off x="10632551" y="1865964"/>
            <a:ext cx="234727" cy="242758"/>
          </a:xfrm>
          <a:custGeom>
            <a:avLst/>
            <a:gdLst>
              <a:gd name="connsiteX0" fmla="*/ 0 w 519113"/>
              <a:gd name="connsiteY0" fmla="*/ 447511 h 447511"/>
              <a:gd name="connsiteX1" fmla="*/ 259557 w 519113"/>
              <a:gd name="connsiteY1" fmla="*/ 0 h 447511"/>
              <a:gd name="connsiteX2" fmla="*/ 519113 w 519113"/>
              <a:gd name="connsiteY2" fmla="*/ 447511 h 447511"/>
              <a:gd name="connsiteX3" fmla="*/ 0 w 519113"/>
              <a:gd name="connsiteY3" fmla="*/ 447511 h 447511"/>
              <a:gd name="connsiteX0-1" fmla="*/ 0 w 519113"/>
              <a:gd name="connsiteY0-2" fmla="*/ 447511 h 447511"/>
              <a:gd name="connsiteX1-3" fmla="*/ 259557 w 519113"/>
              <a:gd name="connsiteY1-4" fmla="*/ 0 h 447511"/>
              <a:gd name="connsiteX2-5" fmla="*/ 519113 w 519113"/>
              <a:gd name="connsiteY2-6" fmla="*/ 447511 h 447511"/>
              <a:gd name="connsiteX3-7" fmla="*/ 259556 w 519113"/>
              <a:gd name="connsiteY3-8" fmla="*/ 445293 h 447511"/>
              <a:gd name="connsiteX4" fmla="*/ 0 w 519113"/>
              <a:gd name="connsiteY4" fmla="*/ 447511 h 447511"/>
              <a:gd name="connsiteX0-9" fmla="*/ 0 w 519113"/>
              <a:gd name="connsiteY0-10" fmla="*/ 447511 h 447511"/>
              <a:gd name="connsiteX1-11" fmla="*/ 259557 w 519113"/>
              <a:gd name="connsiteY1-12" fmla="*/ 0 h 447511"/>
              <a:gd name="connsiteX2-13" fmla="*/ 519113 w 519113"/>
              <a:gd name="connsiteY2-14" fmla="*/ 447511 h 447511"/>
              <a:gd name="connsiteX3-15" fmla="*/ 259556 w 519113"/>
              <a:gd name="connsiteY3-16" fmla="*/ 230981 h 447511"/>
              <a:gd name="connsiteX4-17" fmla="*/ 0 w 519113"/>
              <a:gd name="connsiteY4-18" fmla="*/ 447511 h 447511"/>
              <a:gd name="connsiteX0-19" fmla="*/ 0 w 519113"/>
              <a:gd name="connsiteY0-20" fmla="*/ 447511 h 447511"/>
              <a:gd name="connsiteX1-21" fmla="*/ 259557 w 519113"/>
              <a:gd name="connsiteY1-22" fmla="*/ 0 h 447511"/>
              <a:gd name="connsiteX2-23" fmla="*/ 519113 w 519113"/>
              <a:gd name="connsiteY2-24" fmla="*/ 447511 h 447511"/>
              <a:gd name="connsiteX3-25" fmla="*/ 259556 w 519113"/>
              <a:gd name="connsiteY3-26" fmla="*/ 259556 h 447511"/>
              <a:gd name="connsiteX4-27" fmla="*/ 0 w 519113"/>
              <a:gd name="connsiteY4-28" fmla="*/ 447511 h 4475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519113" h="447511">
                <a:moveTo>
                  <a:pt x="0" y="447511"/>
                </a:moveTo>
                <a:lnTo>
                  <a:pt x="259557" y="0"/>
                </a:lnTo>
                <a:lnTo>
                  <a:pt x="519113" y="447511"/>
                </a:lnTo>
                <a:lnTo>
                  <a:pt x="259556" y="259556"/>
                </a:lnTo>
                <a:lnTo>
                  <a:pt x="0" y="447511"/>
                </a:lnTo>
                <a:close/>
              </a:path>
            </a:pathLst>
          </a:custGeom>
          <a:solidFill>
            <a:srgbClr val="893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2794000"/>
            <a:ext cx="6096000" cy="406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6734174" y="0"/>
            <a:ext cx="545782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6734173" cy="6858000"/>
          </a:xfrm>
          <a:prstGeom prst="rect">
            <a:avLst/>
          </a:prstGeom>
          <a:solidFill>
            <a:srgbClr val="B04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876425" y="1409700"/>
            <a:ext cx="3064498" cy="4038600"/>
          </a:xfrm>
          <a:prstGeom prst="rect">
            <a:avLst/>
          </a:prstGeom>
          <a:noFill/>
          <a:ln w="3175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816204" y="1625681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spc="3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相识</a:t>
            </a:r>
            <a:endParaRPr lang="zh-CN" altLang="en-US" sz="3600" spc="3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biLevel thresh="50000"/>
          </a:blip>
          <a:stretch>
            <a:fillRect/>
          </a:stretch>
        </p:blipFill>
        <p:spPr>
          <a:xfrm>
            <a:off x="3121242" y="2707067"/>
            <a:ext cx="562331" cy="89311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13204" y="3831389"/>
            <a:ext cx="23909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endParaRPr lang="en-US" altLang="zh-CN" sz="12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  <a:endParaRPr lang="zh-CN" altLang="en-US" sz="12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45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图片 97"/>
          <p:cNvPicPr>
            <a:picLocks noChangeAspect="1"/>
          </p:cNvPicPr>
          <p:nvPr/>
        </p:nvPicPr>
        <p:blipFill rotWithShape="1"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" contrast="3000"/>
                    </a14:imgEffect>
                    <a14:imgEffect>
                      <a14:colorTemperature colorTemp="5304"/>
                    </a14:imgEffect>
                    <a14:imgEffect>
                      <a14:sharpenSoften amount="1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4819650"/>
          </a:xfrm>
          <a:custGeom>
            <a:avLst/>
            <a:gdLst>
              <a:gd name="connsiteX0" fmla="*/ 0 w 11734800"/>
              <a:gd name="connsiteY0" fmla="*/ 0 h 4246781"/>
              <a:gd name="connsiteX1" fmla="*/ 11734800 w 11734800"/>
              <a:gd name="connsiteY1" fmla="*/ 0 h 4246781"/>
              <a:gd name="connsiteX2" fmla="*/ 0 w 11734800"/>
              <a:gd name="connsiteY2" fmla="*/ 4246781 h 4246781"/>
              <a:gd name="connsiteX3" fmla="*/ 0 w 11734800"/>
              <a:gd name="connsiteY3" fmla="*/ 0 h 4246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34800" h="4246781">
                <a:moveTo>
                  <a:pt x="0" y="0"/>
                </a:moveTo>
                <a:lnTo>
                  <a:pt x="11734800" y="0"/>
                </a:lnTo>
                <a:lnTo>
                  <a:pt x="0" y="424678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814845" y="5116830"/>
            <a:ext cx="1118384" cy="1118384"/>
          </a:xfrm>
          <a:custGeom>
            <a:avLst/>
            <a:gdLst>
              <a:gd name="connsiteX0" fmla="*/ 0 w 1695450"/>
              <a:gd name="connsiteY0" fmla="*/ 0 h 1695450"/>
              <a:gd name="connsiteX1" fmla="*/ 1695450 w 1695450"/>
              <a:gd name="connsiteY1" fmla="*/ 0 h 1695450"/>
              <a:gd name="connsiteX2" fmla="*/ 1695450 w 1695450"/>
              <a:gd name="connsiteY2" fmla="*/ 1695450 h 1695450"/>
              <a:gd name="connsiteX3" fmla="*/ 0 w 1695450"/>
              <a:gd name="connsiteY3" fmla="*/ 1695450 h 1695450"/>
              <a:gd name="connsiteX4" fmla="*/ 0 w 169545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450" h="1695450">
                <a:moveTo>
                  <a:pt x="0" y="0"/>
                </a:moveTo>
                <a:lnTo>
                  <a:pt x="1695450" y="0"/>
                </a:lnTo>
                <a:lnTo>
                  <a:pt x="1695450" y="1695450"/>
                </a:lnTo>
                <a:lnTo>
                  <a:pt x="0" y="16954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7986670" y="5116830"/>
            <a:ext cx="1118384" cy="1118384"/>
          </a:xfrm>
          <a:custGeom>
            <a:avLst/>
            <a:gdLst>
              <a:gd name="connsiteX0" fmla="*/ 0 w 1695450"/>
              <a:gd name="connsiteY0" fmla="*/ 0 h 1695450"/>
              <a:gd name="connsiteX1" fmla="*/ 1695450 w 1695450"/>
              <a:gd name="connsiteY1" fmla="*/ 0 h 1695450"/>
              <a:gd name="connsiteX2" fmla="*/ 1695450 w 1695450"/>
              <a:gd name="connsiteY2" fmla="*/ 1695450 h 1695450"/>
              <a:gd name="connsiteX3" fmla="*/ 0 w 1695450"/>
              <a:gd name="connsiteY3" fmla="*/ 1695450 h 1695450"/>
              <a:gd name="connsiteX4" fmla="*/ 0 w 169545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450" h="1695450">
                <a:moveTo>
                  <a:pt x="0" y="0"/>
                </a:moveTo>
                <a:lnTo>
                  <a:pt x="1695450" y="0"/>
                </a:lnTo>
                <a:lnTo>
                  <a:pt x="1695450" y="1695450"/>
                </a:lnTo>
                <a:lnTo>
                  <a:pt x="0" y="169545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0330320" y="5116830"/>
            <a:ext cx="1118384" cy="1118384"/>
          </a:xfrm>
          <a:custGeom>
            <a:avLst/>
            <a:gdLst>
              <a:gd name="connsiteX0" fmla="*/ 0 w 1695450"/>
              <a:gd name="connsiteY0" fmla="*/ 0 h 1695450"/>
              <a:gd name="connsiteX1" fmla="*/ 1695450 w 1695450"/>
              <a:gd name="connsiteY1" fmla="*/ 0 h 1695450"/>
              <a:gd name="connsiteX2" fmla="*/ 1695450 w 1695450"/>
              <a:gd name="connsiteY2" fmla="*/ 1695450 h 1695450"/>
              <a:gd name="connsiteX3" fmla="*/ 0 w 1695450"/>
              <a:gd name="connsiteY3" fmla="*/ 1695450 h 1695450"/>
              <a:gd name="connsiteX4" fmla="*/ 0 w 169545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450" h="1695450">
                <a:moveTo>
                  <a:pt x="0" y="0"/>
                </a:moveTo>
                <a:lnTo>
                  <a:pt x="1695450" y="0"/>
                </a:lnTo>
                <a:lnTo>
                  <a:pt x="1695450" y="1695450"/>
                </a:lnTo>
                <a:lnTo>
                  <a:pt x="0" y="169545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0" name="文本框 109"/>
          <p:cNvSpPr txBox="1"/>
          <p:nvPr/>
        </p:nvSpPr>
        <p:spPr>
          <a:xfrm>
            <a:off x="5548992" y="3971534"/>
            <a:ext cx="5953232" cy="57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文本内容点击输入文本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</a:t>
            </a:r>
            <a:r>
              <a:rPr lang="zh-CN" altLang="en-US" sz="1200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4238697" y="3523302"/>
            <a:ext cx="7263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从相识，到相知，再到相爱，是让人终生难忘的愉悦</a:t>
            </a:r>
            <a:endParaRPr lang="zh-CN" altLang="en-US" sz="2400" b="1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643020" y="5116830"/>
            <a:ext cx="1118384" cy="1118384"/>
          </a:xfrm>
          <a:prstGeom prst="rect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矩形 113"/>
          <p:cNvSpPr/>
          <p:nvPr/>
        </p:nvSpPr>
        <p:spPr>
          <a:xfrm>
            <a:off x="9158495" y="5116830"/>
            <a:ext cx="1118384" cy="1118384"/>
          </a:xfrm>
          <a:prstGeom prst="rect">
            <a:avLst/>
          </a:prstGeom>
          <a:noFill/>
          <a:ln w="31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5" name="图片 114"/>
          <p:cNvPicPr>
            <a:picLocks noChangeAspect="1"/>
          </p:cNvPicPr>
          <p:nvPr/>
        </p:nvPicPr>
        <p:blipFill>
          <a:blip r:embed="rId6" cstate="print">
            <a:biLevel thresh="25000"/>
          </a:blip>
          <a:stretch>
            <a:fillRect/>
          </a:stretch>
        </p:blipFill>
        <p:spPr>
          <a:xfrm>
            <a:off x="5819712" y="5293522"/>
            <a:ext cx="765000" cy="765000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7" cstate="print">
            <a:biLevel thresh="25000"/>
          </a:blip>
          <a:stretch>
            <a:fillRect/>
          </a:stretch>
        </p:blipFill>
        <p:spPr>
          <a:xfrm>
            <a:off x="9392350" y="5254147"/>
            <a:ext cx="607500" cy="843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5000" contrast="39000"/>
                      </a14:imgEffect>
                      <a14:imgEffect>
                        <a14:saturation sat="0"/>
                      </a14:imgEffect>
                      <a14:imgEffect>
                        <a14:sharpenSoften amount="15000"/>
                      </a14:imgEffect>
                    </a14:imgLayer>
                  </a14:imgProps>
                </a:ext>
              </a:extLst>
            </a:blip>
            <a:srcRect t="16922" b="1632"/>
            <a:stretch>
              <a:fillRect/>
            </a:stretch>
          </p:blipFill>
          <p:spPr>
            <a:xfrm flipH="1"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1" name="心形 10"/>
            <p:cNvSpPr/>
            <p:nvPr/>
          </p:nvSpPr>
          <p:spPr>
            <a:xfrm>
              <a:off x="3502138" y="3702208"/>
              <a:ext cx="430141" cy="430141"/>
            </a:xfrm>
            <a:prstGeom prst="heart">
              <a:avLst/>
            </a:prstGeom>
            <a:solidFill>
              <a:srgbClr val="B04565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心形 22"/>
            <p:cNvSpPr/>
            <p:nvPr/>
          </p:nvSpPr>
          <p:spPr>
            <a:xfrm>
              <a:off x="4152472" y="3348466"/>
              <a:ext cx="588092" cy="588092"/>
            </a:xfrm>
            <a:prstGeom prst="heart">
              <a:avLst/>
            </a:prstGeom>
            <a:solidFill>
              <a:srgbClr val="B04565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心形 23"/>
            <p:cNvSpPr/>
            <p:nvPr/>
          </p:nvSpPr>
          <p:spPr>
            <a:xfrm>
              <a:off x="4939791" y="2728294"/>
              <a:ext cx="925399" cy="925399"/>
            </a:xfrm>
            <a:prstGeom prst="heart">
              <a:avLst/>
            </a:prstGeom>
            <a:solidFill>
              <a:srgbClr val="B04565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心形 24"/>
            <p:cNvSpPr/>
            <p:nvPr/>
          </p:nvSpPr>
          <p:spPr>
            <a:xfrm>
              <a:off x="5847334" y="1479031"/>
              <a:ext cx="1529551" cy="1529551"/>
            </a:xfrm>
            <a:prstGeom prst="heart">
              <a:avLst/>
            </a:prstGeom>
            <a:solidFill>
              <a:srgbClr val="B04565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26360" y="1150824"/>
            <a:ext cx="2481661" cy="4564275"/>
            <a:chOff x="7932293" y="1112520"/>
            <a:chExt cx="2481661" cy="4564275"/>
          </a:xfrm>
        </p:grpSpPr>
        <p:sp>
          <p:nvSpPr>
            <p:cNvPr id="3" name="文本框 2"/>
            <p:cNvSpPr txBox="1"/>
            <p:nvPr/>
          </p:nvSpPr>
          <p:spPr>
            <a:xfrm>
              <a:off x="8494157" y="1112520"/>
              <a:ext cx="131318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遇</a:t>
              </a:r>
              <a:endParaRPr lang="zh-CN" altLang="en-US" sz="8800" dirty="0">
                <a:solidFill>
                  <a:srgbClr val="B045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132995" y="2093788"/>
              <a:ext cx="11079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见</a:t>
              </a:r>
              <a:endParaRPr lang="zh-CN" altLang="en-US" sz="7200" dirty="0">
                <a:solidFill>
                  <a:srgbClr val="B045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167186" y="2344103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最</a:t>
              </a:r>
              <a:endParaRPr lang="zh-CN" altLang="en-US" sz="4000" dirty="0">
                <a:solidFill>
                  <a:srgbClr val="B045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420266" y="2974240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美</a:t>
              </a:r>
              <a:endParaRPr lang="zh-CN" altLang="en-US" sz="6600" dirty="0">
                <a:solidFill>
                  <a:srgbClr val="B045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182266" y="3396435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的</a:t>
              </a:r>
              <a:endParaRPr lang="zh-CN" altLang="en-US" sz="6600" dirty="0">
                <a:solidFill>
                  <a:srgbClr val="B045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182266" y="4326076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你</a:t>
              </a:r>
              <a:endParaRPr lang="zh-CN" altLang="en-US" sz="6600" dirty="0">
                <a:solidFill>
                  <a:srgbClr val="B045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665514" y="4009175"/>
              <a:ext cx="540864" cy="1667620"/>
            </a:xfrm>
            <a:prstGeom prst="rect">
              <a:avLst/>
            </a:prstGeom>
            <a:solidFill>
              <a:srgbClr val="B045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04565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05521" y="4089082"/>
              <a:ext cx="461665" cy="147732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rgbClr val="FFFFFF"/>
                  </a:solidFill>
                </a:rPr>
                <a:t>点击输入文本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9819093" y="1737360"/>
              <a:ext cx="561864" cy="561864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10091954" y="2579853"/>
              <a:ext cx="151286" cy="151286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8325436" y="3946721"/>
              <a:ext cx="151286" cy="151286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7932293" y="4962688"/>
              <a:ext cx="561864" cy="561864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9983893" y="4828802"/>
              <a:ext cx="430061" cy="430061"/>
            </a:xfrm>
            <a:prstGeom prst="line">
              <a:avLst/>
            </a:prstGeom>
            <a:ln w="3175">
              <a:solidFill>
                <a:srgbClr val="B045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1"/>
          <p:cNvSpPr/>
          <p:nvPr/>
        </p:nvSpPr>
        <p:spPr>
          <a:xfrm>
            <a:off x="7785684" y="2375961"/>
            <a:ext cx="2771199" cy="2771199"/>
          </a:xfrm>
          <a:prstGeom prst="heart">
            <a:avLst/>
          </a:prstGeom>
          <a:solidFill>
            <a:srgbClr val="F0D2E4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24466" y="3004820"/>
            <a:ext cx="5827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B04565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我们的故事从这里开始</a:t>
            </a:r>
            <a:endParaRPr lang="zh-CN" altLang="en-US" sz="4400" dirty="0">
              <a:solidFill>
                <a:srgbClr val="B04565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04435" y="3736510"/>
            <a:ext cx="1826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B0456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点击输入文本内容</a:t>
            </a:r>
            <a:endParaRPr lang="zh-CN" altLang="en-US" sz="1600" b="1" dirty="0">
              <a:solidFill>
                <a:srgbClr val="B04565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7954106" y="4438650"/>
            <a:ext cx="430905" cy="430906"/>
          </a:xfrm>
          <a:prstGeom prst="line">
            <a:avLst/>
          </a:prstGeom>
          <a:ln w="19050" cmpd="sng">
            <a:solidFill>
              <a:srgbClr val="B04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0147300" y="1987343"/>
            <a:ext cx="602617" cy="602616"/>
          </a:xfrm>
          <a:prstGeom prst="line">
            <a:avLst/>
          </a:prstGeom>
          <a:ln w="19050">
            <a:solidFill>
              <a:srgbClr val="B04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等腰三角形 10"/>
          <p:cNvSpPr/>
          <p:nvPr/>
        </p:nvSpPr>
        <p:spPr>
          <a:xfrm rot="2700000">
            <a:off x="10632551" y="1865964"/>
            <a:ext cx="234727" cy="242758"/>
          </a:xfrm>
          <a:custGeom>
            <a:avLst/>
            <a:gdLst>
              <a:gd name="connsiteX0" fmla="*/ 0 w 519113"/>
              <a:gd name="connsiteY0" fmla="*/ 447511 h 447511"/>
              <a:gd name="connsiteX1" fmla="*/ 259557 w 519113"/>
              <a:gd name="connsiteY1" fmla="*/ 0 h 447511"/>
              <a:gd name="connsiteX2" fmla="*/ 519113 w 519113"/>
              <a:gd name="connsiteY2" fmla="*/ 447511 h 447511"/>
              <a:gd name="connsiteX3" fmla="*/ 0 w 519113"/>
              <a:gd name="connsiteY3" fmla="*/ 447511 h 447511"/>
              <a:gd name="connsiteX0-1" fmla="*/ 0 w 519113"/>
              <a:gd name="connsiteY0-2" fmla="*/ 447511 h 447511"/>
              <a:gd name="connsiteX1-3" fmla="*/ 259557 w 519113"/>
              <a:gd name="connsiteY1-4" fmla="*/ 0 h 447511"/>
              <a:gd name="connsiteX2-5" fmla="*/ 519113 w 519113"/>
              <a:gd name="connsiteY2-6" fmla="*/ 447511 h 447511"/>
              <a:gd name="connsiteX3-7" fmla="*/ 259556 w 519113"/>
              <a:gd name="connsiteY3-8" fmla="*/ 445293 h 447511"/>
              <a:gd name="connsiteX4" fmla="*/ 0 w 519113"/>
              <a:gd name="connsiteY4" fmla="*/ 447511 h 447511"/>
              <a:gd name="connsiteX0-9" fmla="*/ 0 w 519113"/>
              <a:gd name="connsiteY0-10" fmla="*/ 447511 h 447511"/>
              <a:gd name="connsiteX1-11" fmla="*/ 259557 w 519113"/>
              <a:gd name="connsiteY1-12" fmla="*/ 0 h 447511"/>
              <a:gd name="connsiteX2-13" fmla="*/ 519113 w 519113"/>
              <a:gd name="connsiteY2-14" fmla="*/ 447511 h 447511"/>
              <a:gd name="connsiteX3-15" fmla="*/ 259556 w 519113"/>
              <a:gd name="connsiteY3-16" fmla="*/ 230981 h 447511"/>
              <a:gd name="connsiteX4-17" fmla="*/ 0 w 519113"/>
              <a:gd name="connsiteY4-18" fmla="*/ 447511 h 447511"/>
              <a:gd name="connsiteX0-19" fmla="*/ 0 w 519113"/>
              <a:gd name="connsiteY0-20" fmla="*/ 447511 h 447511"/>
              <a:gd name="connsiteX1-21" fmla="*/ 259557 w 519113"/>
              <a:gd name="connsiteY1-22" fmla="*/ 0 h 447511"/>
              <a:gd name="connsiteX2-23" fmla="*/ 519113 w 519113"/>
              <a:gd name="connsiteY2-24" fmla="*/ 447511 h 447511"/>
              <a:gd name="connsiteX3-25" fmla="*/ 259556 w 519113"/>
              <a:gd name="connsiteY3-26" fmla="*/ 259556 h 447511"/>
              <a:gd name="connsiteX4-27" fmla="*/ 0 w 519113"/>
              <a:gd name="connsiteY4-28" fmla="*/ 447511 h 4475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519113" h="447511">
                <a:moveTo>
                  <a:pt x="0" y="447511"/>
                </a:moveTo>
                <a:lnTo>
                  <a:pt x="259557" y="0"/>
                </a:lnTo>
                <a:lnTo>
                  <a:pt x="519113" y="447511"/>
                </a:lnTo>
                <a:lnTo>
                  <a:pt x="259556" y="259556"/>
                </a:lnTo>
                <a:lnTo>
                  <a:pt x="0" y="447511"/>
                </a:lnTo>
                <a:close/>
              </a:path>
            </a:pathLst>
          </a:custGeom>
          <a:solidFill>
            <a:srgbClr val="893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2794000"/>
            <a:ext cx="6096000" cy="406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B0456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665698" y="675249"/>
            <a:ext cx="2719305" cy="5514536"/>
          </a:xfrm>
          <a:prstGeom prst="rect">
            <a:avLst/>
          </a:prstGeom>
          <a:solidFill>
            <a:srgbClr val="B04565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775814" y="785416"/>
            <a:ext cx="2609189" cy="5287168"/>
            <a:chOff x="8680564" y="810905"/>
            <a:chExt cx="2609189" cy="5287168"/>
          </a:xfrm>
        </p:grpSpPr>
        <p:sp>
          <p:nvSpPr>
            <p:cNvPr id="4" name="文本框 3"/>
            <p:cNvSpPr txBox="1"/>
            <p:nvPr/>
          </p:nvSpPr>
          <p:spPr>
            <a:xfrm>
              <a:off x="8680564" y="810905"/>
              <a:ext cx="131318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愿</a:t>
              </a:r>
              <a:endParaRPr lang="zh-CN" altLang="en-US" sz="88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517062" y="1922412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得</a:t>
              </a:r>
              <a:endParaRPr lang="zh-CN" altLang="en-US" sz="5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6" name="文本框 3"/>
            <p:cNvSpPr txBox="1"/>
            <p:nvPr/>
          </p:nvSpPr>
          <p:spPr>
            <a:xfrm>
              <a:off x="9280004" y="235746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  <a:endParaRPr lang="zh-CN" altLang="en-US" sz="5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文本框 3"/>
            <p:cNvSpPr txBox="1"/>
            <p:nvPr/>
          </p:nvSpPr>
          <p:spPr>
            <a:xfrm>
              <a:off x="9150204" y="2829371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人</a:t>
              </a:r>
              <a:endParaRPr lang="zh-CN" altLang="en-US" sz="4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" name="文本框 3"/>
            <p:cNvSpPr txBox="1"/>
            <p:nvPr/>
          </p:nvSpPr>
          <p:spPr>
            <a:xfrm>
              <a:off x="9495472" y="3330862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心</a:t>
              </a:r>
              <a:endParaRPr lang="zh-CN" altLang="en-US" sz="4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9" name="文本框 3"/>
            <p:cNvSpPr txBox="1"/>
            <p:nvPr/>
          </p:nvSpPr>
          <p:spPr>
            <a:xfrm>
              <a:off x="10171216" y="2195691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8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白</a:t>
              </a:r>
              <a:endParaRPr lang="zh-CN" altLang="en-US" sz="48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0" name="文本框 3"/>
            <p:cNvSpPr txBox="1"/>
            <p:nvPr/>
          </p:nvSpPr>
          <p:spPr>
            <a:xfrm>
              <a:off x="10500235" y="2721113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0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首</a:t>
              </a:r>
              <a:endParaRPr lang="zh-CN" altLang="en-US" sz="40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文本框 3"/>
            <p:cNvSpPr txBox="1"/>
            <p:nvPr/>
          </p:nvSpPr>
          <p:spPr>
            <a:xfrm>
              <a:off x="10185268" y="317367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不</a:t>
              </a:r>
              <a:endParaRPr lang="zh-CN" altLang="en-US" sz="32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文本框 3"/>
            <p:cNvSpPr txBox="1"/>
            <p:nvPr/>
          </p:nvSpPr>
          <p:spPr>
            <a:xfrm>
              <a:off x="10335646" y="3330862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60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相</a:t>
              </a:r>
              <a:endParaRPr lang="zh-CN" altLang="en-US" sz="60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文本框 3"/>
            <p:cNvSpPr txBox="1"/>
            <p:nvPr/>
          </p:nvSpPr>
          <p:spPr>
            <a:xfrm>
              <a:off x="10256937" y="40908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54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离</a:t>
              </a:r>
              <a:endParaRPr lang="zh-CN" altLang="en-US" sz="54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689319" y="4100303"/>
              <a:ext cx="646331" cy="19977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zh-CN" altLang="en-US" sz="900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</a:t>
              </a:r>
              <a:r>
                <a:rPr lang="zh-CN" altLang="en-US" sz="9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文本内容点击输入文本</a:t>
              </a:r>
              <a:r>
                <a:rPr lang="zh-CN" altLang="en-US" sz="900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endParaRPr lang="en-US" altLang="zh-CN" sz="9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  <a:p>
              <a:pPr>
                <a:lnSpc>
                  <a:spcPts val="1200"/>
                </a:lnSpc>
              </a:pPr>
              <a:r>
                <a:rPr lang="zh-CN" altLang="en-US" sz="9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900" dirty="0" smtClean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9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点击输入文本内容</a:t>
              </a:r>
              <a:endParaRPr lang="zh-CN" altLang="en-US" sz="9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  <a:p>
              <a:pPr>
                <a:lnSpc>
                  <a:spcPts val="1200"/>
                </a:lnSpc>
              </a:pPr>
              <a:endParaRPr lang="zh-CN" altLang="en-US" sz="9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9211506" y="3914270"/>
              <a:ext cx="410376" cy="565785"/>
              <a:chOff x="9211506" y="3914270"/>
              <a:chExt cx="410376" cy="565785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contrast="400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9240230" y="3932235"/>
                <a:ext cx="348248" cy="538044"/>
              </a:xfrm>
              <a:prstGeom prst="rect">
                <a:avLst/>
              </a:prstGeom>
            </p:spPr>
          </p:pic>
          <p:sp>
            <p:nvSpPr>
              <p:cNvPr id="16" name="文本框 15"/>
              <p:cNvSpPr txBox="1"/>
              <p:nvPr/>
            </p:nvSpPr>
            <p:spPr>
              <a:xfrm>
                <a:off x="9241356" y="3914270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9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喜</a:t>
                </a:r>
                <a:endParaRPr lang="en-US" altLang="zh-CN" sz="11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9296152" y="4069764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9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欢</a:t>
                </a:r>
                <a:endParaRPr lang="en-US" altLang="zh-CN" sz="11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9211506" y="4218445"/>
                <a:ext cx="32573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>
                        <a:lumMod val="9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你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sp>
        <p:nvSpPr>
          <p:cNvPr id="22" name="心形 21"/>
          <p:cNvSpPr/>
          <p:nvPr/>
        </p:nvSpPr>
        <p:spPr>
          <a:xfrm flipH="1">
            <a:off x="8183727" y="4992972"/>
            <a:ext cx="1549998" cy="1549998"/>
          </a:xfrm>
          <a:prstGeom prst="heart">
            <a:avLst/>
          </a:prstGeom>
          <a:solidFill>
            <a:srgbClr val="B04565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心形 27"/>
          <p:cNvSpPr/>
          <p:nvPr/>
        </p:nvSpPr>
        <p:spPr>
          <a:xfrm flipH="1">
            <a:off x="10760691" y="1132716"/>
            <a:ext cx="989543" cy="989543"/>
          </a:xfrm>
          <a:prstGeom prst="heart">
            <a:avLst/>
          </a:prstGeom>
          <a:solidFill>
            <a:srgbClr val="B04565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63015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-1"/>
            <a:ext cx="12630150" cy="6858001"/>
          </a:xfrm>
          <a:prstGeom prst="rect">
            <a:avLst/>
          </a:prstGeom>
          <a:solidFill>
            <a:srgbClr val="B0456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3635820" y="1556500"/>
            <a:ext cx="4920359" cy="4824232"/>
          </a:xfrm>
          <a:custGeom>
            <a:avLst/>
            <a:gdLst/>
            <a:ahLst/>
            <a:cxnLst/>
            <a:rect l="l" t="t" r="r" b="b"/>
            <a:pathLst>
              <a:path w="4920359" h="4824232">
                <a:moveTo>
                  <a:pt x="1166089" y="158"/>
                </a:moveTo>
                <a:cubicBezTo>
                  <a:pt x="1654305" y="8655"/>
                  <a:pt x="2173965" y="359269"/>
                  <a:pt x="2460180" y="1160673"/>
                </a:cubicBezTo>
                <a:cubicBezTo>
                  <a:pt x="3477835" y="-1688763"/>
                  <a:pt x="7446692" y="1160673"/>
                  <a:pt x="2460180" y="4824232"/>
                </a:cubicBezTo>
                <a:cubicBezTo>
                  <a:pt x="-1123876" y="2191049"/>
                  <a:pt x="-81574" y="-21557"/>
                  <a:pt x="1166089" y="158"/>
                </a:cubicBezTo>
                <a:close/>
                <a:moveTo>
                  <a:pt x="2170882" y="884566"/>
                </a:moveTo>
                <a:cubicBezTo>
                  <a:pt x="2053407" y="944891"/>
                  <a:pt x="1893070" y="994104"/>
                  <a:pt x="1689870" y="1032204"/>
                </a:cubicBezTo>
                <a:cubicBezTo>
                  <a:pt x="1683520" y="1035379"/>
                  <a:pt x="1681932" y="1038554"/>
                  <a:pt x="1685107" y="1041729"/>
                </a:cubicBezTo>
                <a:cubicBezTo>
                  <a:pt x="1685107" y="1044904"/>
                  <a:pt x="1688282" y="1046491"/>
                  <a:pt x="1694632" y="1046491"/>
                </a:cubicBezTo>
                <a:cubicBezTo>
                  <a:pt x="1875607" y="1033791"/>
                  <a:pt x="2053407" y="1016329"/>
                  <a:pt x="2228032" y="994104"/>
                </a:cubicBezTo>
                <a:cubicBezTo>
                  <a:pt x="2237557" y="994104"/>
                  <a:pt x="2240732" y="989341"/>
                  <a:pt x="2237557" y="979816"/>
                </a:cubicBezTo>
                <a:lnTo>
                  <a:pt x="2170882" y="884566"/>
                </a:lnTo>
                <a:close/>
                <a:moveTo>
                  <a:pt x="2204220" y="1027441"/>
                </a:moveTo>
                <a:cubicBezTo>
                  <a:pt x="2185170" y="1078241"/>
                  <a:pt x="2148657" y="1149679"/>
                  <a:pt x="2094682" y="1241754"/>
                </a:cubicBezTo>
                <a:lnTo>
                  <a:pt x="1647007" y="1256041"/>
                </a:lnTo>
                <a:cubicBezTo>
                  <a:pt x="1637482" y="1236991"/>
                  <a:pt x="1623195" y="1221116"/>
                  <a:pt x="1604145" y="1208416"/>
                </a:cubicBezTo>
                <a:cubicBezTo>
                  <a:pt x="1594620" y="1202066"/>
                  <a:pt x="1588270" y="1200479"/>
                  <a:pt x="1585095" y="1203654"/>
                </a:cubicBezTo>
                <a:cubicBezTo>
                  <a:pt x="1581920" y="1203654"/>
                  <a:pt x="1580332" y="1208416"/>
                  <a:pt x="1580332" y="1217941"/>
                </a:cubicBezTo>
                <a:cubicBezTo>
                  <a:pt x="1583507" y="1278266"/>
                  <a:pt x="1564457" y="1322716"/>
                  <a:pt x="1523182" y="1351291"/>
                </a:cubicBezTo>
                <a:cubicBezTo>
                  <a:pt x="1510482" y="1370341"/>
                  <a:pt x="1508895" y="1400504"/>
                  <a:pt x="1518420" y="1441779"/>
                </a:cubicBezTo>
                <a:cubicBezTo>
                  <a:pt x="1521595" y="1454479"/>
                  <a:pt x="1529532" y="1456066"/>
                  <a:pt x="1542232" y="1446541"/>
                </a:cubicBezTo>
                <a:cubicBezTo>
                  <a:pt x="1602557" y="1405266"/>
                  <a:pt x="1639070" y="1349704"/>
                  <a:pt x="1651770" y="1279854"/>
                </a:cubicBezTo>
                <a:lnTo>
                  <a:pt x="2318520" y="1260804"/>
                </a:lnTo>
                <a:lnTo>
                  <a:pt x="2289945" y="1365579"/>
                </a:lnTo>
                <a:cubicBezTo>
                  <a:pt x="2289945" y="1375104"/>
                  <a:pt x="2294707" y="1378279"/>
                  <a:pt x="2304232" y="1375104"/>
                </a:cubicBezTo>
                <a:cubicBezTo>
                  <a:pt x="2345507" y="1343354"/>
                  <a:pt x="2399482" y="1329066"/>
                  <a:pt x="2466157" y="1332241"/>
                </a:cubicBezTo>
                <a:cubicBezTo>
                  <a:pt x="2478857" y="1332241"/>
                  <a:pt x="2485207" y="1329066"/>
                  <a:pt x="2485207" y="1322716"/>
                </a:cubicBezTo>
                <a:cubicBezTo>
                  <a:pt x="2488382" y="1316366"/>
                  <a:pt x="2486795" y="1310016"/>
                  <a:pt x="2480445" y="1303666"/>
                </a:cubicBezTo>
                <a:lnTo>
                  <a:pt x="2370907" y="1194129"/>
                </a:lnTo>
                <a:lnTo>
                  <a:pt x="2313757" y="1232229"/>
                </a:lnTo>
                <a:lnTo>
                  <a:pt x="2118495" y="1241754"/>
                </a:lnTo>
                <a:lnTo>
                  <a:pt x="2280420" y="1127454"/>
                </a:lnTo>
                <a:lnTo>
                  <a:pt x="2304232" y="1113166"/>
                </a:lnTo>
                <a:cubicBezTo>
                  <a:pt x="2316932" y="1106816"/>
                  <a:pt x="2318520" y="1100466"/>
                  <a:pt x="2308995" y="1094116"/>
                </a:cubicBezTo>
                <a:lnTo>
                  <a:pt x="2204220" y="1027441"/>
                </a:lnTo>
                <a:close/>
                <a:moveTo>
                  <a:pt x="2928070" y="1326608"/>
                </a:moveTo>
                <a:cubicBezTo>
                  <a:pt x="2924895" y="1329783"/>
                  <a:pt x="2923308" y="1334546"/>
                  <a:pt x="2923308" y="1340896"/>
                </a:cubicBezTo>
                <a:lnTo>
                  <a:pt x="2932833" y="1493296"/>
                </a:lnTo>
                <a:lnTo>
                  <a:pt x="2918545" y="2117183"/>
                </a:lnTo>
                <a:lnTo>
                  <a:pt x="2904258" y="2483896"/>
                </a:lnTo>
                <a:cubicBezTo>
                  <a:pt x="2904258" y="2490246"/>
                  <a:pt x="2907433" y="2495008"/>
                  <a:pt x="2913783" y="2498183"/>
                </a:cubicBezTo>
                <a:cubicBezTo>
                  <a:pt x="2916958" y="2498183"/>
                  <a:pt x="2923308" y="2495008"/>
                  <a:pt x="2932833" y="2488658"/>
                </a:cubicBezTo>
                <a:cubicBezTo>
                  <a:pt x="2964583" y="2466433"/>
                  <a:pt x="2986808" y="2436271"/>
                  <a:pt x="2999508" y="2398171"/>
                </a:cubicBezTo>
                <a:cubicBezTo>
                  <a:pt x="3005858" y="2372771"/>
                  <a:pt x="3007445" y="2348958"/>
                  <a:pt x="3004270" y="2326733"/>
                </a:cubicBezTo>
                <a:lnTo>
                  <a:pt x="3009033" y="2174333"/>
                </a:lnTo>
                <a:lnTo>
                  <a:pt x="3023320" y="1417096"/>
                </a:lnTo>
                <a:lnTo>
                  <a:pt x="3032845" y="1388521"/>
                </a:lnTo>
                <a:cubicBezTo>
                  <a:pt x="3039195" y="1382171"/>
                  <a:pt x="3039195" y="1377408"/>
                  <a:pt x="3032845" y="1374233"/>
                </a:cubicBezTo>
                <a:lnTo>
                  <a:pt x="2942358" y="1331371"/>
                </a:lnTo>
                <a:cubicBezTo>
                  <a:pt x="2939183" y="1328196"/>
                  <a:pt x="2934420" y="1326608"/>
                  <a:pt x="2928070" y="1326608"/>
                </a:cubicBezTo>
                <a:close/>
                <a:moveTo>
                  <a:pt x="3409083" y="1326608"/>
                </a:moveTo>
                <a:lnTo>
                  <a:pt x="3413845" y="1493296"/>
                </a:lnTo>
                <a:lnTo>
                  <a:pt x="3161433" y="1498058"/>
                </a:lnTo>
                <a:lnTo>
                  <a:pt x="3204295" y="1531396"/>
                </a:lnTo>
                <a:cubicBezTo>
                  <a:pt x="3205883" y="1531396"/>
                  <a:pt x="3207173" y="1531396"/>
                  <a:pt x="3208165" y="1531396"/>
                </a:cubicBezTo>
                <a:lnTo>
                  <a:pt x="3209058" y="1531396"/>
                </a:lnTo>
                <a:cubicBezTo>
                  <a:pt x="3250333" y="1525046"/>
                  <a:pt x="3290020" y="1521871"/>
                  <a:pt x="3328120" y="1521871"/>
                </a:cubicBezTo>
                <a:lnTo>
                  <a:pt x="3413845" y="1521871"/>
                </a:lnTo>
                <a:lnTo>
                  <a:pt x="3413845" y="1536158"/>
                </a:lnTo>
                <a:lnTo>
                  <a:pt x="3413845" y="1631408"/>
                </a:lnTo>
                <a:lnTo>
                  <a:pt x="3247158" y="1631408"/>
                </a:lnTo>
                <a:cubicBezTo>
                  <a:pt x="3234458" y="1634583"/>
                  <a:pt x="3228108" y="1639346"/>
                  <a:pt x="3228108" y="1645696"/>
                </a:cubicBezTo>
                <a:cubicBezTo>
                  <a:pt x="3228108" y="1655221"/>
                  <a:pt x="3234458" y="1659983"/>
                  <a:pt x="3247158" y="1659983"/>
                </a:cubicBezTo>
                <a:lnTo>
                  <a:pt x="3413845" y="1655221"/>
                </a:lnTo>
                <a:lnTo>
                  <a:pt x="3413845" y="1764758"/>
                </a:lnTo>
                <a:lnTo>
                  <a:pt x="3099520" y="1769521"/>
                </a:lnTo>
                <a:lnTo>
                  <a:pt x="3137620" y="1807621"/>
                </a:lnTo>
                <a:cubicBezTo>
                  <a:pt x="3172545" y="1798096"/>
                  <a:pt x="3213820" y="1793333"/>
                  <a:pt x="3261445" y="1793333"/>
                </a:cubicBezTo>
                <a:lnTo>
                  <a:pt x="3861520" y="1779046"/>
                </a:lnTo>
                <a:cubicBezTo>
                  <a:pt x="3864695" y="1775871"/>
                  <a:pt x="3866283" y="1775871"/>
                  <a:pt x="3866283" y="1779046"/>
                </a:cubicBezTo>
                <a:cubicBezTo>
                  <a:pt x="3872633" y="1775871"/>
                  <a:pt x="3874220" y="1771108"/>
                  <a:pt x="3871045" y="1764758"/>
                </a:cubicBezTo>
                <a:lnTo>
                  <a:pt x="3790083" y="1693321"/>
                </a:lnTo>
                <a:lnTo>
                  <a:pt x="3732933" y="1755233"/>
                </a:lnTo>
                <a:lnTo>
                  <a:pt x="3518620" y="1759996"/>
                </a:lnTo>
                <a:lnTo>
                  <a:pt x="3518620" y="1650458"/>
                </a:lnTo>
                <a:lnTo>
                  <a:pt x="3723408" y="1645696"/>
                </a:lnTo>
                <a:cubicBezTo>
                  <a:pt x="3726583" y="1645696"/>
                  <a:pt x="3729758" y="1644108"/>
                  <a:pt x="3732933" y="1640933"/>
                </a:cubicBezTo>
                <a:cubicBezTo>
                  <a:pt x="3732933" y="1640933"/>
                  <a:pt x="3731345" y="1637758"/>
                  <a:pt x="3728170" y="1631408"/>
                </a:cubicBezTo>
                <a:lnTo>
                  <a:pt x="3661495" y="1569496"/>
                </a:lnTo>
                <a:lnTo>
                  <a:pt x="3604345" y="1626646"/>
                </a:lnTo>
                <a:lnTo>
                  <a:pt x="3518620" y="1626646"/>
                </a:lnTo>
                <a:lnTo>
                  <a:pt x="3518620" y="1517108"/>
                </a:lnTo>
                <a:lnTo>
                  <a:pt x="3771033" y="1512346"/>
                </a:lnTo>
                <a:cubicBezTo>
                  <a:pt x="3774208" y="1509171"/>
                  <a:pt x="3775795" y="1509171"/>
                  <a:pt x="3775795" y="1512346"/>
                </a:cubicBezTo>
                <a:cubicBezTo>
                  <a:pt x="3782145" y="1509171"/>
                  <a:pt x="3783733" y="1504408"/>
                  <a:pt x="3780558" y="1498058"/>
                </a:cubicBezTo>
                <a:lnTo>
                  <a:pt x="3709120" y="1431383"/>
                </a:lnTo>
                <a:lnTo>
                  <a:pt x="3647208" y="1488533"/>
                </a:lnTo>
                <a:lnTo>
                  <a:pt x="3518620" y="1493296"/>
                </a:lnTo>
                <a:lnTo>
                  <a:pt x="3523383" y="1426621"/>
                </a:lnTo>
                <a:cubicBezTo>
                  <a:pt x="3523383" y="1410746"/>
                  <a:pt x="3528145" y="1396458"/>
                  <a:pt x="3537670" y="1383758"/>
                </a:cubicBezTo>
                <a:cubicBezTo>
                  <a:pt x="3537670" y="1380583"/>
                  <a:pt x="3537670" y="1378996"/>
                  <a:pt x="3537670" y="1378996"/>
                </a:cubicBezTo>
                <a:cubicBezTo>
                  <a:pt x="3540845" y="1375821"/>
                  <a:pt x="3544020" y="1372646"/>
                  <a:pt x="3547195" y="1369471"/>
                </a:cubicBezTo>
                <a:cubicBezTo>
                  <a:pt x="3544020" y="1366296"/>
                  <a:pt x="3540845" y="1364708"/>
                  <a:pt x="3537670" y="1364708"/>
                </a:cubicBezTo>
                <a:lnTo>
                  <a:pt x="3409083" y="1326608"/>
                </a:lnTo>
                <a:close/>
                <a:moveTo>
                  <a:pt x="3053384" y="1596880"/>
                </a:moveTo>
                <a:cubicBezTo>
                  <a:pt x="3046835" y="1596880"/>
                  <a:pt x="3044752" y="1600452"/>
                  <a:pt x="3047133" y="1607596"/>
                </a:cubicBezTo>
                <a:cubicBezTo>
                  <a:pt x="3056658" y="1658396"/>
                  <a:pt x="3070945" y="1701258"/>
                  <a:pt x="3089995" y="1736183"/>
                </a:cubicBezTo>
                <a:cubicBezTo>
                  <a:pt x="3096345" y="1748883"/>
                  <a:pt x="3105870" y="1750471"/>
                  <a:pt x="3118570" y="1740946"/>
                </a:cubicBezTo>
                <a:cubicBezTo>
                  <a:pt x="3140795" y="1725071"/>
                  <a:pt x="3155083" y="1706021"/>
                  <a:pt x="3161433" y="1683796"/>
                </a:cubicBezTo>
                <a:cubicBezTo>
                  <a:pt x="3158258" y="1658396"/>
                  <a:pt x="3124920" y="1629821"/>
                  <a:pt x="3061420" y="1598071"/>
                </a:cubicBezTo>
                <a:cubicBezTo>
                  <a:pt x="3058245" y="1597277"/>
                  <a:pt x="3055566" y="1596880"/>
                  <a:pt x="3053384" y="1596880"/>
                </a:cubicBezTo>
                <a:close/>
                <a:moveTo>
                  <a:pt x="3637683" y="1807621"/>
                </a:moveTo>
                <a:lnTo>
                  <a:pt x="3594820" y="1860008"/>
                </a:lnTo>
                <a:lnTo>
                  <a:pt x="3323358" y="1869533"/>
                </a:lnTo>
                <a:lnTo>
                  <a:pt x="3237633" y="1821908"/>
                </a:lnTo>
                <a:lnTo>
                  <a:pt x="3232870" y="2269583"/>
                </a:lnTo>
                <a:lnTo>
                  <a:pt x="3228108" y="2464846"/>
                </a:lnTo>
                <a:cubicBezTo>
                  <a:pt x="3224933" y="2477546"/>
                  <a:pt x="3226520" y="2483896"/>
                  <a:pt x="3232870" y="2483896"/>
                </a:cubicBezTo>
                <a:cubicBezTo>
                  <a:pt x="3236045" y="2483896"/>
                  <a:pt x="3243983" y="2477546"/>
                  <a:pt x="3256683" y="2464846"/>
                </a:cubicBezTo>
                <a:cubicBezTo>
                  <a:pt x="3291608" y="2426746"/>
                  <a:pt x="3312245" y="2387058"/>
                  <a:pt x="3318595" y="2345783"/>
                </a:cubicBezTo>
                <a:lnTo>
                  <a:pt x="3318595" y="2188621"/>
                </a:lnTo>
                <a:lnTo>
                  <a:pt x="3561483" y="2179096"/>
                </a:lnTo>
                <a:cubicBezTo>
                  <a:pt x="3567833" y="2175921"/>
                  <a:pt x="3571008" y="2171158"/>
                  <a:pt x="3571008" y="2164808"/>
                </a:cubicBezTo>
                <a:cubicBezTo>
                  <a:pt x="3571008" y="2161633"/>
                  <a:pt x="3567833" y="2158458"/>
                  <a:pt x="3561483" y="2155283"/>
                </a:cubicBezTo>
                <a:lnTo>
                  <a:pt x="3318595" y="2164808"/>
                </a:lnTo>
                <a:lnTo>
                  <a:pt x="3318595" y="2040983"/>
                </a:lnTo>
                <a:lnTo>
                  <a:pt x="3561483" y="2031458"/>
                </a:lnTo>
                <a:cubicBezTo>
                  <a:pt x="3567833" y="2028283"/>
                  <a:pt x="3571008" y="2023521"/>
                  <a:pt x="3571008" y="2017171"/>
                </a:cubicBezTo>
                <a:cubicBezTo>
                  <a:pt x="3571008" y="2010821"/>
                  <a:pt x="3566245" y="2007646"/>
                  <a:pt x="3556720" y="2007646"/>
                </a:cubicBezTo>
                <a:lnTo>
                  <a:pt x="3318595" y="2012408"/>
                </a:lnTo>
                <a:lnTo>
                  <a:pt x="3323358" y="1898108"/>
                </a:lnTo>
                <a:lnTo>
                  <a:pt x="3599583" y="1888583"/>
                </a:lnTo>
                <a:lnTo>
                  <a:pt x="3604345" y="2345783"/>
                </a:lnTo>
                <a:cubicBezTo>
                  <a:pt x="3610695" y="2371183"/>
                  <a:pt x="3590058" y="2383883"/>
                  <a:pt x="3542433" y="2383883"/>
                </a:cubicBezTo>
                <a:cubicBezTo>
                  <a:pt x="3536083" y="2383883"/>
                  <a:pt x="3532908" y="2385471"/>
                  <a:pt x="3532908" y="2388646"/>
                </a:cubicBezTo>
                <a:cubicBezTo>
                  <a:pt x="3532908" y="2391821"/>
                  <a:pt x="3534495" y="2394996"/>
                  <a:pt x="3537670" y="2398171"/>
                </a:cubicBezTo>
                <a:cubicBezTo>
                  <a:pt x="3566245" y="2414046"/>
                  <a:pt x="3580533" y="2441033"/>
                  <a:pt x="3580533" y="2479133"/>
                </a:cubicBezTo>
                <a:cubicBezTo>
                  <a:pt x="3580533" y="2488658"/>
                  <a:pt x="3585295" y="2491833"/>
                  <a:pt x="3594820" y="2488658"/>
                </a:cubicBezTo>
                <a:cubicBezTo>
                  <a:pt x="3683720" y="2437858"/>
                  <a:pt x="3723408" y="2364833"/>
                  <a:pt x="3713883" y="2269583"/>
                </a:cubicBezTo>
                <a:lnTo>
                  <a:pt x="3709120" y="1912396"/>
                </a:lnTo>
                <a:lnTo>
                  <a:pt x="3737695" y="1879058"/>
                </a:lnTo>
                <a:cubicBezTo>
                  <a:pt x="3744045" y="1872708"/>
                  <a:pt x="3744045" y="1867946"/>
                  <a:pt x="3737695" y="1864771"/>
                </a:cubicBezTo>
                <a:lnTo>
                  <a:pt x="3637683" y="1807621"/>
                </a:lnTo>
                <a:close/>
                <a:moveTo>
                  <a:pt x="1861320" y="1289379"/>
                </a:moveTo>
                <a:cubicBezTo>
                  <a:pt x="1851795" y="1349704"/>
                  <a:pt x="1837507" y="1406854"/>
                  <a:pt x="1818457" y="1460829"/>
                </a:cubicBezTo>
                <a:lnTo>
                  <a:pt x="1561282" y="1465591"/>
                </a:lnTo>
                <a:lnTo>
                  <a:pt x="1599382" y="1498929"/>
                </a:lnTo>
                <a:cubicBezTo>
                  <a:pt x="1637482" y="1492579"/>
                  <a:pt x="1681932" y="1487816"/>
                  <a:pt x="1732732" y="1484641"/>
                </a:cubicBezTo>
                <a:lnTo>
                  <a:pt x="1808932" y="1484641"/>
                </a:lnTo>
                <a:cubicBezTo>
                  <a:pt x="1745432" y="1691016"/>
                  <a:pt x="1613670" y="1868816"/>
                  <a:pt x="1413645" y="2018041"/>
                </a:cubicBezTo>
                <a:cubicBezTo>
                  <a:pt x="1404120" y="2027566"/>
                  <a:pt x="1407295" y="2030741"/>
                  <a:pt x="1423170" y="2027566"/>
                </a:cubicBezTo>
                <a:cubicBezTo>
                  <a:pt x="1632720" y="1887866"/>
                  <a:pt x="1774007" y="1752929"/>
                  <a:pt x="1847032" y="1622754"/>
                </a:cubicBezTo>
                <a:lnTo>
                  <a:pt x="1889895" y="1617991"/>
                </a:lnTo>
                <a:cubicBezTo>
                  <a:pt x="1921645" y="1694191"/>
                  <a:pt x="1958157" y="1760866"/>
                  <a:pt x="1999432" y="1818016"/>
                </a:cubicBezTo>
                <a:cubicBezTo>
                  <a:pt x="1920057" y="1894216"/>
                  <a:pt x="1774007" y="1968829"/>
                  <a:pt x="1561282" y="2041854"/>
                </a:cubicBezTo>
                <a:cubicBezTo>
                  <a:pt x="1554932" y="2054554"/>
                  <a:pt x="1558107" y="2057729"/>
                  <a:pt x="1570807" y="2051379"/>
                </a:cubicBezTo>
                <a:cubicBezTo>
                  <a:pt x="1786707" y="1994229"/>
                  <a:pt x="1945457" y="1933904"/>
                  <a:pt x="2047057" y="1870404"/>
                </a:cubicBezTo>
                <a:cubicBezTo>
                  <a:pt x="2123257" y="1943429"/>
                  <a:pt x="2220095" y="2006929"/>
                  <a:pt x="2337570" y="2060904"/>
                </a:cubicBezTo>
                <a:cubicBezTo>
                  <a:pt x="2391545" y="1997404"/>
                  <a:pt x="2443932" y="1964066"/>
                  <a:pt x="2494732" y="1960891"/>
                </a:cubicBezTo>
                <a:cubicBezTo>
                  <a:pt x="2501082" y="1954541"/>
                  <a:pt x="2499495" y="1948191"/>
                  <a:pt x="2489970" y="1941841"/>
                </a:cubicBezTo>
                <a:cubicBezTo>
                  <a:pt x="2340745" y="1916441"/>
                  <a:pt x="2213745" y="1876754"/>
                  <a:pt x="2108970" y="1822779"/>
                </a:cubicBezTo>
                <a:cubicBezTo>
                  <a:pt x="2169295" y="1765629"/>
                  <a:pt x="2229620" y="1703716"/>
                  <a:pt x="2289945" y="1637041"/>
                </a:cubicBezTo>
                <a:lnTo>
                  <a:pt x="2323282" y="1608466"/>
                </a:lnTo>
                <a:cubicBezTo>
                  <a:pt x="2335982" y="1602116"/>
                  <a:pt x="2337570" y="1595766"/>
                  <a:pt x="2328045" y="1589416"/>
                </a:cubicBezTo>
                <a:lnTo>
                  <a:pt x="2232795" y="1527504"/>
                </a:lnTo>
                <a:lnTo>
                  <a:pt x="2180407" y="1584654"/>
                </a:lnTo>
                <a:lnTo>
                  <a:pt x="1861320" y="1594179"/>
                </a:lnTo>
                <a:cubicBezTo>
                  <a:pt x="1886720" y="1559254"/>
                  <a:pt x="1905770" y="1521154"/>
                  <a:pt x="1918470" y="1479879"/>
                </a:cubicBezTo>
                <a:lnTo>
                  <a:pt x="2451870" y="1470354"/>
                </a:lnTo>
                <a:cubicBezTo>
                  <a:pt x="2458220" y="1470354"/>
                  <a:pt x="2458220" y="1467179"/>
                  <a:pt x="2451870" y="1460829"/>
                </a:cubicBezTo>
                <a:lnTo>
                  <a:pt x="2356620" y="1375104"/>
                </a:lnTo>
                <a:lnTo>
                  <a:pt x="2285182" y="1451304"/>
                </a:lnTo>
                <a:lnTo>
                  <a:pt x="1927995" y="1456066"/>
                </a:lnTo>
                <a:cubicBezTo>
                  <a:pt x="1937520" y="1437016"/>
                  <a:pt x="1945457" y="1414791"/>
                  <a:pt x="1951807" y="1389391"/>
                </a:cubicBezTo>
                <a:lnTo>
                  <a:pt x="1970857" y="1356054"/>
                </a:lnTo>
                <a:cubicBezTo>
                  <a:pt x="1980382" y="1346529"/>
                  <a:pt x="1980382" y="1340179"/>
                  <a:pt x="1970857" y="1337004"/>
                </a:cubicBezTo>
                <a:lnTo>
                  <a:pt x="1861320" y="1289379"/>
                </a:lnTo>
                <a:close/>
                <a:moveTo>
                  <a:pt x="2879255" y="1583783"/>
                </a:moveTo>
                <a:cubicBezTo>
                  <a:pt x="2876873" y="1583783"/>
                  <a:pt x="2874095" y="1585371"/>
                  <a:pt x="2870920" y="1588546"/>
                </a:cubicBezTo>
                <a:cubicBezTo>
                  <a:pt x="2861395" y="1709196"/>
                  <a:pt x="2821708" y="1788571"/>
                  <a:pt x="2751858" y="1826671"/>
                </a:cubicBezTo>
                <a:cubicBezTo>
                  <a:pt x="2726458" y="1852071"/>
                  <a:pt x="2726458" y="1879058"/>
                  <a:pt x="2751858" y="1907633"/>
                </a:cubicBezTo>
                <a:cubicBezTo>
                  <a:pt x="2796308" y="1913983"/>
                  <a:pt x="2832820" y="1893346"/>
                  <a:pt x="2861395" y="1845721"/>
                </a:cubicBezTo>
                <a:cubicBezTo>
                  <a:pt x="2896320" y="1772696"/>
                  <a:pt x="2904258" y="1686971"/>
                  <a:pt x="2885208" y="1588546"/>
                </a:cubicBezTo>
                <a:cubicBezTo>
                  <a:pt x="2883620" y="1585371"/>
                  <a:pt x="2881636" y="1583783"/>
                  <a:pt x="2879255" y="1583783"/>
                </a:cubicBezTo>
                <a:close/>
                <a:moveTo>
                  <a:pt x="1935138" y="1054826"/>
                </a:moveTo>
                <a:cubicBezTo>
                  <a:pt x="1933551" y="1055619"/>
                  <a:pt x="1932757" y="1057604"/>
                  <a:pt x="1932757" y="1060779"/>
                </a:cubicBezTo>
                <a:cubicBezTo>
                  <a:pt x="1948632" y="1089354"/>
                  <a:pt x="1951807" y="1133804"/>
                  <a:pt x="1942282" y="1194129"/>
                </a:cubicBezTo>
                <a:cubicBezTo>
                  <a:pt x="1945457" y="1213179"/>
                  <a:pt x="1958157" y="1222704"/>
                  <a:pt x="1980382" y="1222704"/>
                </a:cubicBezTo>
                <a:cubicBezTo>
                  <a:pt x="2008957" y="1213179"/>
                  <a:pt x="2028007" y="1195716"/>
                  <a:pt x="2037532" y="1170316"/>
                </a:cubicBezTo>
                <a:cubicBezTo>
                  <a:pt x="2043882" y="1135391"/>
                  <a:pt x="2012132" y="1097291"/>
                  <a:pt x="1942282" y="1056016"/>
                </a:cubicBezTo>
                <a:cubicBezTo>
                  <a:pt x="1939107" y="1054429"/>
                  <a:pt x="1936726" y="1054032"/>
                  <a:pt x="1935138" y="1054826"/>
                </a:cubicBezTo>
                <a:close/>
                <a:moveTo>
                  <a:pt x="1742853" y="1064351"/>
                </a:moveTo>
                <a:cubicBezTo>
                  <a:pt x="1739281" y="1064351"/>
                  <a:pt x="1737495" y="1067922"/>
                  <a:pt x="1737495" y="1075066"/>
                </a:cubicBezTo>
                <a:cubicBezTo>
                  <a:pt x="1750195" y="1100466"/>
                  <a:pt x="1753370" y="1143329"/>
                  <a:pt x="1747020" y="1203654"/>
                </a:cubicBezTo>
                <a:cubicBezTo>
                  <a:pt x="1750195" y="1222704"/>
                  <a:pt x="1761307" y="1233816"/>
                  <a:pt x="1780357" y="1236991"/>
                </a:cubicBezTo>
                <a:cubicBezTo>
                  <a:pt x="1808932" y="1233816"/>
                  <a:pt x="1827982" y="1216354"/>
                  <a:pt x="1837507" y="1184604"/>
                </a:cubicBezTo>
                <a:cubicBezTo>
                  <a:pt x="1834332" y="1149679"/>
                  <a:pt x="1804170" y="1109991"/>
                  <a:pt x="1747020" y="1065541"/>
                </a:cubicBezTo>
                <a:cubicBezTo>
                  <a:pt x="1745432" y="1064747"/>
                  <a:pt x="1744043" y="1064351"/>
                  <a:pt x="1742853" y="1064351"/>
                </a:cubicBezTo>
                <a:close/>
              </a:path>
            </a:pathLst>
          </a:custGeom>
          <a:solidFill>
            <a:srgbClr val="B04565">
              <a:alpha val="90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9600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866826" y="2655330"/>
            <a:ext cx="4762451" cy="1975796"/>
            <a:chOff x="3874309" y="2483880"/>
            <a:chExt cx="4762451" cy="1975796"/>
          </a:xfrm>
        </p:grpSpPr>
        <p:sp>
          <p:nvSpPr>
            <p:cNvPr id="28" name="文本框 27"/>
            <p:cNvSpPr txBox="1"/>
            <p:nvPr/>
          </p:nvSpPr>
          <p:spPr>
            <a:xfrm>
              <a:off x="5547486" y="2993516"/>
              <a:ext cx="276225" cy="166688"/>
            </a:xfrm>
            <a:custGeom>
              <a:avLst/>
              <a:gdLst/>
              <a:ahLst/>
              <a:cxnLst/>
              <a:rect l="l" t="t" r="r" b="b"/>
              <a:pathLst>
                <a:path w="276225" h="166688">
                  <a:moveTo>
                    <a:pt x="276225" y="0"/>
                  </a:moveTo>
                  <a:cubicBezTo>
                    <a:pt x="228600" y="63500"/>
                    <a:pt x="182563" y="119063"/>
                    <a:pt x="138113" y="166688"/>
                  </a:cubicBezTo>
                  <a:cubicBezTo>
                    <a:pt x="80963" y="122238"/>
                    <a:pt x="34925" y="69850"/>
                    <a:pt x="0" y="9525"/>
                  </a:cubicBezTo>
                  <a:lnTo>
                    <a:pt x="276225" y="0"/>
                  </a:lnTo>
                  <a:close/>
                </a:path>
              </a:pathLst>
            </a:custGeom>
            <a:solidFill>
              <a:srgbClr val="B04565">
                <a:alpha val="90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 flipH="1">
              <a:off x="7708322" y="3365050"/>
              <a:ext cx="136304" cy="803719"/>
              <a:chOff x="7715250" y="3396852"/>
              <a:chExt cx="97631" cy="750096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7715250" y="3428999"/>
                <a:ext cx="0" cy="685801"/>
              </a:xfrm>
              <a:prstGeom prst="line">
                <a:avLst/>
              </a:prstGeom>
              <a:ln w="381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7715251" y="3396852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7715250" y="4114800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/>
            <p:cNvSpPr txBox="1"/>
            <p:nvPr/>
          </p:nvSpPr>
          <p:spPr>
            <a:xfrm>
              <a:off x="7426172" y="2674387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记忆</a:t>
              </a:r>
              <a:endParaRPr lang="zh-CN" altLang="en-US" sz="40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874309" y="3375482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记忆中的爱情</a:t>
              </a:r>
              <a:endParaRPr lang="zh-CN" altLang="en-US" sz="32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806961" y="4107246"/>
              <a:ext cx="2603977" cy="294328"/>
            </a:xfrm>
            <a:prstGeom prst="rect">
              <a:avLst/>
            </a:prstGeom>
            <a:solidFill>
              <a:srgbClr val="FFFFFF">
                <a:alpha val="85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56988" y="4059566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B04565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岁月蹉跎，有你就好</a:t>
              </a:r>
              <a:endParaRPr lang="zh-CN" altLang="en-US" sz="2000" dirty="0">
                <a:solidFill>
                  <a:srgbClr val="B045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882305" y="2483880"/>
              <a:ext cx="136304" cy="803719"/>
              <a:chOff x="7715250" y="3396852"/>
              <a:chExt cx="97631" cy="750096"/>
            </a:xfrm>
          </p:grpSpPr>
          <p:cxnSp>
            <p:nvCxnSpPr>
              <p:cNvPr id="41" name="直接连接符 40"/>
              <p:cNvCxnSpPr/>
              <p:nvPr/>
            </p:nvCxnSpPr>
            <p:spPr>
              <a:xfrm>
                <a:off x="7715250" y="3428999"/>
                <a:ext cx="0" cy="685801"/>
              </a:xfrm>
              <a:prstGeom prst="line">
                <a:avLst/>
              </a:prstGeom>
              <a:ln w="381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7715251" y="3396852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 flipV="1">
                <a:off x="7715250" y="4114800"/>
                <a:ext cx="97630" cy="32148"/>
              </a:xfrm>
              <a:prstGeom prst="line">
                <a:avLst/>
              </a:prstGeom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5748704" y="4923207"/>
            <a:ext cx="765000" cy="76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1016" cy="19240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flipH="1">
            <a:off x="0" y="0"/>
            <a:ext cx="12192000" cy="1924050"/>
          </a:xfrm>
          <a:prstGeom prst="rect">
            <a:avLst/>
          </a:prstGeom>
          <a:solidFill>
            <a:srgbClr val="A19182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806891" y="2732314"/>
            <a:ext cx="2578218" cy="3397748"/>
          </a:xfrm>
          <a:prstGeom prst="rect">
            <a:avLst/>
          </a:prstGeom>
          <a:noFill/>
          <a:ln w="3175">
            <a:solidFill>
              <a:srgbClr val="A191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06123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相爱</a:t>
            </a:r>
            <a:endParaRPr lang="zh-CN" altLang="en-US" sz="2800" spc="300" dirty="0">
              <a:solidFill>
                <a:srgbClr val="A19182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5789032" y="3777342"/>
            <a:ext cx="613937" cy="60575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900530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84341" y="2732314"/>
            <a:ext cx="2578218" cy="3397748"/>
          </a:xfrm>
          <a:prstGeom prst="rect">
            <a:avLst/>
          </a:prstGeom>
          <a:noFill/>
          <a:ln w="3175">
            <a:solidFill>
              <a:srgbClr val="A191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83573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相守</a:t>
            </a:r>
            <a:endParaRPr lang="zh-CN" altLang="en-US" sz="2800" spc="300" dirty="0">
              <a:solidFill>
                <a:srgbClr val="A19182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77980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06515" y="2732314"/>
            <a:ext cx="2578218" cy="3397748"/>
          </a:xfrm>
          <a:prstGeom prst="rect">
            <a:avLst/>
          </a:prstGeom>
          <a:noFill/>
          <a:ln w="3175">
            <a:solidFill>
              <a:srgbClr val="A191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05747" y="2919330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rgbClr val="A19182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相知</a:t>
            </a:r>
            <a:endParaRPr lang="zh-CN" altLang="en-US" sz="2800" spc="300" dirty="0">
              <a:solidFill>
                <a:srgbClr val="A19182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00154" y="4508997"/>
            <a:ext cx="239094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岁月的车轮碾过了日日夜夜，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春秋冬夏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流年的轮回送走了晨起暮霞，似水年华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;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青春的步履渐渐苍老了不再年轻的容瑕。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2534530" y="3819123"/>
            <a:ext cx="522187" cy="52218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2">
                <a:tint val="45000"/>
                <a:satMod val="400000"/>
              </a:schemeClr>
            </a:duotone>
            <a:lum bright="20000"/>
          </a:blip>
          <a:stretch>
            <a:fillRect/>
          </a:stretch>
        </p:blipFill>
        <p:spPr>
          <a:xfrm>
            <a:off x="9290970" y="3826773"/>
            <a:ext cx="364959" cy="506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5140948" y="0"/>
            <a:ext cx="7051052" cy="6858000"/>
          </a:xfrm>
          <a:prstGeom prst="rect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162800" y="1409700"/>
            <a:ext cx="3064498" cy="4038600"/>
          </a:xfrm>
          <a:prstGeom prst="rect">
            <a:avLst/>
          </a:prstGeom>
          <a:noFill/>
          <a:ln w="3175">
            <a:solidFill>
              <a:srgbClr val="FFFFFF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102578" y="1625681"/>
            <a:ext cx="1184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spc="3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相知</a:t>
            </a:r>
            <a:endParaRPr lang="zh-CN" altLang="en-US" sz="3600" spc="3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biLevel thresh="25000"/>
          </a:blip>
          <a:stretch>
            <a:fillRect/>
          </a:stretch>
        </p:blipFill>
        <p:spPr>
          <a:xfrm>
            <a:off x="8366525" y="2938682"/>
            <a:ext cx="612375" cy="6042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219516" y="4118838"/>
            <a:ext cx="2877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青春不是一段年华，而是一种心境</a:t>
            </a:r>
            <a:endParaRPr lang="zh-CN" altLang="en-US" sz="14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62800" y="4395261"/>
            <a:ext cx="2991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青春不是一段年华，而是一种心境</a:t>
            </a:r>
            <a:endParaRPr lang="zh-CN" altLang="en-US" sz="14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4207" y="5910118"/>
            <a:ext cx="2877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青春不是一段年华，而是一种心境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238" y="6116295"/>
            <a:ext cx="3673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青春不是一段年华，而是一种心境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0" y="0"/>
            <a:ext cx="7051052" cy="6858000"/>
          </a:xfrm>
          <a:prstGeom prst="rect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178177" y="1238657"/>
            <a:ext cx="3314228" cy="4380686"/>
            <a:chOff x="1373213" y="1182231"/>
            <a:chExt cx="3314228" cy="4380686"/>
          </a:xfrm>
        </p:grpSpPr>
        <p:sp>
          <p:nvSpPr>
            <p:cNvPr id="7" name="文本框 6"/>
            <p:cNvSpPr txBox="1"/>
            <p:nvPr/>
          </p:nvSpPr>
          <p:spPr>
            <a:xfrm>
              <a:off x="3334455" y="2031558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鸿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85428" y="1182231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惊</a:t>
              </a:r>
              <a:endPara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888331" y="2767280"/>
              <a:ext cx="121058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瞥</a:t>
              </a:r>
              <a:endPara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296142" y="250567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73213" y="1513090"/>
              <a:ext cx="121058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“</a:t>
              </a:r>
              <a:endPara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938518" y="2945364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百度综艺简体" panose="02010601030101010101" pitchFamily="2" charset="-122"/>
                  <a:ea typeface="百度综艺简体" panose="02010601030101010101" pitchFamily="2" charset="-122"/>
                </a:rPr>
                <a:t>。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百度综艺简体" panose="02010601030101010101" pitchFamily="2" charset="-122"/>
                <a:ea typeface="百度综艺简体" panose="02010601030101010101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583802" y="3829109"/>
              <a:ext cx="677108" cy="173380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念念不忘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177197" y="3108960"/>
              <a:ext cx="394966" cy="2180492"/>
            </a:xfrm>
            <a:prstGeom prst="rect">
              <a:avLst/>
            </a:prstGeom>
            <a:solidFill>
              <a:srgbClr val="8372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165558" y="3223505"/>
              <a:ext cx="430887" cy="19389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擦肩而过，一见钟情</a:t>
              </a:r>
              <a:endParaRPr lang="zh-CN" altLang="en-US" sz="1600" dirty="0">
                <a:solidFill>
                  <a:srgbClr val="FFFFFF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01962" y="3086717"/>
              <a:ext cx="646331" cy="230235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文本内容点击输入文本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点击输入文本</a:t>
              </a:r>
              <a:r>
                <a:rPr lang="zh-CN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内容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822961" y="2738616"/>
            <a:ext cx="5730240" cy="15627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293" y="1617785"/>
            <a:ext cx="2742289" cy="5240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A1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60267" y="0"/>
            <a:ext cx="10871466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80337" y="800100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爱情的诗</a:t>
            </a:r>
            <a:endParaRPr lang="zh-CN" altLang="en-US" sz="36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99899" y="1647617"/>
            <a:ext cx="6881441" cy="612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>
                    <a:alpha val="90000"/>
                  </a:srgb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这是一首献给妻子和非洲家园的爱情诗，作者是著名的法语大诗人，是塞内加尔的第一位总统</a:t>
            </a:r>
            <a:r>
              <a:rPr lang="zh-CN" altLang="en-US" sz="1200" dirty="0" smtClean="0">
                <a:solidFill>
                  <a:srgbClr val="FFFFFF">
                    <a:alpha val="90000"/>
                  </a:srgb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。</a:t>
            </a:r>
            <a:endParaRPr lang="en-US" altLang="zh-CN" sz="1200" dirty="0" smtClean="0">
              <a:solidFill>
                <a:srgbClr val="FFFFFF">
                  <a:alpha val="90000"/>
                </a:srgb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FFFFF">
                    <a:alpha val="90000"/>
                  </a:srgb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这是一首献给妻子和非洲家园的爱情诗，作者是著名的法语大诗人，是塞内加尔的第一位总统</a:t>
            </a:r>
            <a:endParaRPr lang="zh-CN" altLang="en-US" sz="1200" dirty="0">
              <a:solidFill>
                <a:srgbClr val="FFFFFF">
                  <a:alpha val="90000"/>
                </a:srgb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68848" y="1537305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“</a:t>
            </a:r>
            <a:endParaRPr lang="zh-CN" altLang="en-US" sz="66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295948" y="2258377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”</a:t>
            </a:r>
            <a:endParaRPr lang="zh-CN" altLang="en-US" sz="6600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A1918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237635" y="589247"/>
            <a:ext cx="1957277" cy="3484478"/>
            <a:chOff x="5062072" y="1194413"/>
            <a:chExt cx="1957277" cy="3484478"/>
          </a:xfrm>
        </p:grpSpPr>
        <p:sp>
          <p:nvSpPr>
            <p:cNvPr id="5" name="文本框 4"/>
            <p:cNvSpPr txBox="1"/>
            <p:nvPr/>
          </p:nvSpPr>
          <p:spPr>
            <a:xfrm>
              <a:off x="5062072" y="1194413"/>
              <a:ext cx="110799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此</a:t>
              </a:r>
              <a:endParaRPr lang="zh-CN" altLang="en-US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988298" y="2616988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刻</a:t>
              </a:r>
              <a:endParaRPr lang="zh-CN" alt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86755" y="2216131"/>
              <a:ext cx="618490" cy="610243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5222759" y="3066911"/>
              <a:ext cx="877163" cy="161198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爱你如此深沉，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>
                <a:lnSpc>
                  <a:spcPts val="2700"/>
                </a:lnSpc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对此你有怀疑吗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?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5057" y="3137378"/>
            <a:ext cx="2064989" cy="714620"/>
            <a:chOff x="8434646" y="4222554"/>
            <a:chExt cx="2064989" cy="714620"/>
          </a:xfrm>
        </p:grpSpPr>
        <p:sp>
          <p:nvSpPr>
            <p:cNvPr id="10" name="文本框 9"/>
            <p:cNvSpPr txBox="1"/>
            <p:nvPr/>
          </p:nvSpPr>
          <p:spPr>
            <a:xfrm>
              <a:off x="8434646" y="4352399"/>
              <a:ext cx="20649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rgbClr val="837263">
                      <a:alpha val="85000"/>
                    </a:srgbClr>
                  </a:solidFill>
                  <a:latin typeface="Vivaldi" panose="03020602050506090804" pitchFamily="66" charset="0"/>
                </a:rPr>
                <a:t>Yes , I do!</a:t>
              </a:r>
              <a:endParaRPr lang="zh-CN" altLang="en-US" sz="3200" dirty="0">
                <a:solidFill>
                  <a:srgbClr val="837263">
                    <a:alpha val="85000"/>
                  </a:srgbClr>
                </a:solidFill>
                <a:latin typeface="Vivaldi" panose="03020602050506090804" pitchFamily="66" charset="0"/>
              </a:endParaRPr>
            </a:p>
          </p:txBody>
        </p:sp>
        <p:sp>
          <p:nvSpPr>
            <p:cNvPr id="11" name="心形 10"/>
            <p:cNvSpPr/>
            <p:nvPr/>
          </p:nvSpPr>
          <p:spPr>
            <a:xfrm>
              <a:off x="9784303" y="4222554"/>
              <a:ext cx="197897" cy="197897"/>
            </a:xfrm>
            <a:prstGeom prst="heart">
              <a:avLst/>
            </a:prstGeom>
            <a:solidFill>
              <a:srgbClr val="837263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1506" y="3804364"/>
            <a:ext cx="3789042" cy="555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2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  <a:alpha val="80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从相识，到相知，再到相爱，是让人终生难忘的愉悦从相识，到相知，再到相爱，是让人终生难忘的愉悦</a:t>
            </a:r>
            <a:endParaRPr lang="en-US" altLang="zh-CN" sz="1200" dirty="0">
              <a:solidFill>
                <a:schemeClr val="tx1">
                  <a:lumMod val="75000"/>
                  <a:lumOff val="25000"/>
                  <a:alpha val="80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94157">
                  <a:alpha val="65098"/>
                </a:srgbClr>
              </a:gs>
              <a:gs pos="50000">
                <a:srgbClr val="E84057">
                  <a:alpha val="89804"/>
                </a:srgbClr>
              </a:gs>
              <a:gs pos="100000">
                <a:srgbClr val="E72F49">
                  <a:alpha val="85098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764272" y="1884288"/>
            <a:ext cx="46987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dirty="0" smtClean="0">
                <a:solidFill>
                  <a:srgbClr val="FFFFFF"/>
                </a:solidFill>
                <a:latin typeface="Univers Condensed" panose="020B0606020202060204" pitchFamily="34" charset="0"/>
              </a:rPr>
              <a:t>谢谢观看</a:t>
            </a:r>
            <a:endParaRPr lang="zh-CN" altLang="en-US" sz="8800" dirty="0">
              <a:solidFill>
                <a:srgbClr val="FFFFFF"/>
              </a:solidFill>
              <a:latin typeface="Univers Condensed" panose="020B060602020206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2664" y="3413721"/>
            <a:ext cx="3231983" cy="28857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361378" y="4271688"/>
            <a:ext cx="5452422" cy="67500"/>
            <a:chOff x="3248172" y="3690663"/>
            <a:chExt cx="5927044" cy="6750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3361378" y="4919388"/>
            <a:ext cx="5452422" cy="67500"/>
            <a:chOff x="3248172" y="3690663"/>
            <a:chExt cx="5927044" cy="67500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48172" y="3690663"/>
              <a:ext cx="2913750" cy="6750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61466" y="3690663"/>
              <a:ext cx="2913750" cy="67500"/>
            </a:xfrm>
            <a:prstGeom prst="rect">
              <a:avLst/>
            </a:prstGeom>
          </p:spPr>
        </p:pic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973" y="3756852"/>
            <a:ext cx="343191" cy="30200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6235" y="3756852"/>
            <a:ext cx="343191" cy="30200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3711" y="3756852"/>
            <a:ext cx="343191" cy="302008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323278" y="4342538"/>
            <a:ext cx="5570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爱情，像一首缠绵婉转的诗</a:t>
            </a:r>
            <a:endParaRPr lang="zh-CN" altLang="en-US" sz="3200" spc="3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:wheel spokes="1"/>
      </p:transition>
    </mc:Choice>
    <mc:Fallback>
      <p:transition spd="slow" advTm="0">
        <p:wheel spokes="1"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987</Words>
  <Application>WPS 演示</Application>
  <PresentationFormat>宽屏</PresentationFormat>
  <Paragraphs>163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3" baseType="lpstr">
      <vt:lpstr>Arial</vt:lpstr>
      <vt:lpstr>宋体</vt:lpstr>
      <vt:lpstr>Wingdings</vt:lpstr>
      <vt:lpstr>Univers Condensed</vt:lpstr>
      <vt:lpstr>Roboto Slab</vt:lpstr>
      <vt:lpstr>方正正纤黑简体</vt:lpstr>
      <vt:lpstr>禹卫书法行书简体</vt:lpstr>
      <vt:lpstr>方正清刻本悦宋简体</vt:lpstr>
      <vt:lpstr>百度综艺简体</vt:lpstr>
      <vt:lpstr>Vivaldi</vt:lpstr>
      <vt:lpstr>Calibri</vt:lpstr>
      <vt:lpstr>Segoe Print</vt:lpstr>
      <vt:lpstr>黑体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模板欧美风情人节PPT</dc:title>
  <dc:creator>张童</dc:creator>
  <cp:lastModifiedBy>拉普耶鲁</cp:lastModifiedBy>
  <cp:revision>71</cp:revision>
  <dcterms:created xsi:type="dcterms:W3CDTF">2017-02-14T01:51:00Z</dcterms:created>
  <dcterms:modified xsi:type="dcterms:W3CDTF">2018-05-12T06:19:35Z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