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 id="2147483660" r:id="rId3"/>
  </p:sldMasterIdLst>
  <p:notesMasterIdLst>
    <p:notesMasterId r:id="rId5"/>
  </p:notesMasterIdLst>
  <p:sldIdLst>
    <p:sldId id="256" r:id="rId4"/>
    <p:sldId id="277" r:id="rId6"/>
    <p:sldId id="278" r:id="rId7"/>
    <p:sldId id="288" r:id="rId8"/>
    <p:sldId id="285" r:id="rId9"/>
    <p:sldId id="287" r:id="rId10"/>
    <p:sldId id="290" r:id="rId11"/>
    <p:sldId id="286" r:id="rId12"/>
    <p:sldId id="279" r:id="rId13"/>
    <p:sldId id="292" r:id="rId14"/>
    <p:sldId id="294" r:id="rId15"/>
    <p:sldId id="295" r:id="rId16"/>
    <p:sldId id="296" r:id="rId17"/>
    <p:sldId id="297" r:id="rId18"/>
    <p:sldId id="280" r:id="rId19"/>
    <p:sldId id="283" r:id="rId20"/>
    <p:sldId id="300" r:id="rId21"/>
    <p:sldId id="301" r:id="rId22"/>
    <p:sldId id="302" r:id="rId23"/>
    <p:sldId id="284" r:id="rId24"/>
    <p:sldId id="281" r:id="rId25"/>
    <p:sldId id="289" r:id="rId26"/>
    <p:sldId id="291" r:id="rId27"/>
    <p:sldId id="293" r:id="rId28"/>
    <p:sldId id="298" r:id="rId29"/>
    <p:sldId id="299" r:id="rId30"/>
    <p:sldId id="282" r:id="rId31"/>
  </p:sldIdLst>
  <p:sldSz cx="9144000" cy="5143500" type="screen16x9"/>
  <p:notesSz cx="6858000" cy="9144000"/>
  <p:custShowLst>
    <p:custShow name="自定义放映 1" id="0">
      <p:sldLst>
        <p:sld r:id="rId4"/>
        <p:sld r:id="rId31"/>
      </p:sldLst>
    </p:custShow>
  </p:custShow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B469D"/>
    <a:srgbClr val="08316E"/>
    <a:srgbClr val="FF9900"/>
    <a:srgbClr val="FDD903"/>
    <a:srgbClr val="0000FF"/>
    <a:srgbClr val="FFFFFF"/>
    <a:srgbClr val="B2B2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39" d="100"/>
          <a:sy n="139" d="100"/>
        </p:scale>
        <p:origin x="-834" y="-96"/>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r>
              <a:rPr lang="zh-CN" altLang="en-US"/>
              <a:t>单击此处添加标题</a:t>
            </a:r>
            <a:endParaRPr lang="zh-CN" altLang="en-US"/>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smtClean="0"/>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3A930D33-079D-4CA9-A1E7-7078CAC5F2F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sp>
        <p:nvSpPr>
          <p:cNvPr id="3" name="矩形 2"/>
          <p:cNvSpPr/>
          <p:nvPr userDrawn="1"/>
        </p:nvSpPr>
        <p:spPr>
          <a:xfrm>
            <a:off x="0" y="514404"/>
            <a:ext cx="9144000" cy="4495682"/>
          </a:xfrm>
          <a:prstGeom prst="rect">
            <a:avLst/>
          </a:prstGeom>
          <a:gradFill flip="none" rotWithShape="1">
            <a:gsLst>
              <a:gs pos="0">
                <a:schemeClr val="bg1"/>
              </a:gs>
              <a:gs pos="100000">
                <a:srgbClr val="DDDEDD"/>
              </a:gs>
            </a:gsLst>
            <a:lin ang="6000000" scaled="0"/>
            <a:tileRect/>
          </a:gra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152516" y="145072"/>
            <a:ext cx="2492990" cy="369332"/>
          </a:xfrm>
          <a:prstGeom prst="rect">
            <a:avLst/>
          </a:prstGeom>
          <a:noFill/>
        </p:spPr>
        <p:txBody>
          <a:bodyPr wrap="none" rtlCol="0">
            <a:spAutoFit/>
          </a:bodyPr>
          <a:lstStyle/>
          <a:p>
            <a:r>
              <a:rPr lang="zh-CN" altLang="en-US" b="1" dirty="0" smtClean="0">
                <a:solidFill>
                  <a:srgbClr val="0070C0"/>
                </a:solidFill>
                <a:latin typeface="+mj-ea"/>
                <a:ea typeface="+mj-ea"/>
              </a:rPr>
              <a:t>单击此处添加文字标题</a:t>
            </a:r>
            <a:endParaRPr lang="zh-CN" altLang="en-US" b="1" dirty="0">
              <a:solidFill>
                <a:srgbClr val="0070C0"/>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panose="020B0604020202020204"/>
                <a:ea typeface="微软雅黑" panose="020B0503020204020204" charset="-122"/>
                <a:cs typeface="+mn-cs"/>
              </a:rPr>
            </a:fld>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anose="020B0604020202020204" pitchFamily="34" charset="0"/>
        </a:defRPr>
      </a:lvl2pPr>
      <a:lvl3pPr algn="l" rtl="0" eaLnBrk="0" fontAlgn="base" hangingPunct="0">
        <a:spcBef>
          <a:spcPct val="0"/>
        </a:spcBef>
        <a:spcAft>
          <a:spcPct val="0"/>
        </a:spcAft>
        <a:defRPr sz="4000" b="1">
          <a:solidFill>
            <a:schemeClr val="tx2"/>
          </a:solidFill>
          <a:latin typeface="Arial" panose="020B0604020202020204" pitchFamily="34" charset="0"/>
        </a:defRPr>
      </a:lvl3pPr>
      <a:lvl4pPr algn="l" rtl="0" eaLnBrk="0" fontAlgn="base" hangingPunct="0">
        <a:spcBef>
          <a:spcPct val="0"/>
        </a:spcBef>
        <a:spcAft>
          <a:spcPct val="0"/>
        </a:spcAft>
        <a:defRPr sz="4000" b="1">
          <a:solidFill>
            <a:schemeClr val="tx2"/>
          </a:solidFill>
          <a:latin typeface="Arial" panose="020B0604020202020204" pitchFamily="34" charset="0"/>
        </a:defRPr>
      </a:lvl4pPr>
      <a:lvl5pPr algn="l" rtl="0" eaLnBrk="0" fontAlgn="base" hangingPunct="0">
        <a:spcBef>
          <a:spcPct val="0"/>
        </a:spcBef>
        <a:spcAft>
          <a:spcPct val="0"/>
        </a:spcAft>
        <a:defRPr sz="4000" b="1">
          <a:solidFill>
            <a:schemeClr val="tx2"/>
          </a:solidFill>
          <a:latin typeface="Arial" panose="020B0604020202020204" pitchFamily="34" charset="0"/>
        </a:defRPr>
      </a:lvl5pPr>
      <a:lvl6pPr marL="457200" algn="l" rtl="0" eaLnBrk="0" fontAlgn="base" hangingPunct="0">
        <a:spcBef>
          <a:spcPct val="0"/>
        </a:spcBef>
        <a:spcAft>
          <a:spcPct val="0"/>
        </a:spcAft>
        <a:defRPr sz="4000" b="1">
          <a:solidFill>
            <a:schemeClr val="tx2"/>
          </a:solidFill>
          <a:latin typeface="Arial" panose="020B0604020202020204" pitchFamily="34" charset="0"/>
        </a:defRPr>
      </a:lvl6pPr>
      <a:lvl7pPr marL="914400" algn="l" rtl="0" eaLnBrk="0" fontAlgn="base" hangingPunct="0">
        <a:spcBef>
          <a:spcPct val="0"/>
        </a:spcBef>
        <a:spcAft>
          <a:spcPct val="0"/>
        </a:spcAft>
        <a:defRPr sz="4000" b="1">
          <a:solidFill>
            <a:schemeClr val="tx2"/>
          </a:solidFill>
          <a:latin typeface="Arial" panose="020B0604020202020204" pitchFamily="34" charset="0"/>
        </a:defRPr>
      </a:lvl7pPr>
      <a:lvl8pPr marL="1371600" algn="l" rtl="0" eaLnBrk="0" fontAlgn="base" hangingPunct="0">
        <a:spcBef>
          <a:spcPct val="0"/>
        </a:spcBef>
        <a:spcAft>
          <a:spcPct val="0"/>
        </a:spcAft>
        <a:defRPr sz="4000" b="1">
          <a:solidFill>
            <a:schemeClr val="tx2"/>
          </a:solidFill>
          <a:latin typeface="Arial" panose="020B0604020202020204" pitchFamily="34" charset="0"/>
        </a:defRPr>
      </a:lvl8pPr>
      <a:lvl9pPr marL="1828800" algn="l" rtl="0" eaLnBrk="0" fontAlgn="base" hangingPunct="0">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3" Type="http://schemas.openxmlformats.org/officeDocument/2006/relationships/notesSlide" Target="../notesSlides/notesSlide3.xml"/><Relationship Id="rId12" Type="http://schemas.openxmlformats.org/officeDocument/2006/relationships/slideLayout" Target="../slideLayouts/slideLayout7.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3" Type="http://schemas.openxmlformats.org/officeDocument/2006/relationships/notesSlide" Target="../notesSlides/notesSlide9.xml"/><Relationship Id="rId12" Type="http://schemas.openxmlformats.org/officeDocument/2006/relationships/slideLayout" Target="../slideLayouts/slideLayout7.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image" Target="../media/image7.jpeg"/><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3" Type="http://schemas.openxmlformats.org/officeDocument/2006/relationships/notesSlide" Target="../notesSlides/notesSlide15.xml"/><Relationship Id="rId12" Type="http://schemas.openxmlformats.org/officeDocument/2006/relationships/slideLayout" Target="../slideLayouts/slideLayout7.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3" Type="http://schemas.openxmlformats.org/officeDocument/2006/relationships/notesSlide" Target="../notesSlides/notesSlide21.xml"/><Relationship Id="rId12" Type="http://schemas.openxmlformats.org/officeDocument/2006/relationships/slideLayout" Target="../slideLayouts/slideLayout7.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7.xml"/><Relationship Id="rId6" Type="http://schemas.openxmlformats.org/officeDocument/2006/relationships/slideLayout" Target="../slideLayouts/slideLayout7.xml"/><Relationship Id="rId5" Type="http://schemas.openxmlformats.org/officeDocument/2006/relationships/tags" Target="../tags/tag43.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video" Target="../media/media1.mp3"/><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pic>
        <p:nvPicPr>
          <p:cNvPr id="5" name="纯音乐 - 倾恋.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4622800" y="-788582"/>
            <a:ext cx="609600" cy="548640"/>
          </a:xfrm>
          <a:prstGeom prst="rect">
            <a:avLst/>
          </a:prstGeom>
        </p:spPr>
      </p:pic>
      <p:sp>
        <p:nvSpPr>
          <p:cNvPr id="11" name="TextBox 10"/>
          <p:cNvSpPr txBox="1">
            <a:spLocks noChangeArrowheads="1"/>
          </p:cNvSpPr>
          <p:nvPr/>
        </p:nvSpPr>
        <p:spPr bwMode="auto">
          <a:xfrm>
            <a:off x="680679" y="3348384"/>
            <a:ext cx="472437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3600" dirty="0" smtClean="0">
                <a:solidFill>
                  <a:schemeClr val="bg1"/>
                </a:solidFill>
                <a:latin typeface="方正大黑简体" pitchFamily="65" charset="-122"/>
                <a:ea typeface="方正大黑简体" pitchFamily="65" charset="-122"/>
              </a:rPr>
              <a:t>汽车销售服务</a:t>
            </a:r>
            <a:r>
              <a:rPr lang="en-US" altLang="zh-CN" sz="3600" dirty="0" smtClean="0">
                <a:solidFill>
                  <a:schemeClr val="bg1"/>
                </a:solidFill>
                <a:latin typeface="方正大黑简体" pitchFamily="65" charset="-122"/>
                <a:ea typeface="方正大黑简体" pitchFamily="65" charset="-122"/>
              </a:rPr>
              <a:t>PPT</a:t>
            </a:r>
            <a:r>
              <a:rPr lang="zh-CN" altLang="en-US" sz="3600" dirty="0" smtClean="0">
                <a:solidFill>
                  <a:schemeClr val="bg1"/>
                </a:solidFill>
                <a:latin typeface="方正大黑简体" pitchFamily="65" charset="-122"/>
                <a:ea typeface="方正大黑简体" pitchFamily="65" charset="-122"/>
              </a:rPr>
              <a:t>模板</a:t>
            </a:r>
            <a:endParaRPr lang="zh-CN" altLang="en-US" sz="3600" dirty="0">
              <a:solidFill>
                <a:schemeClr val="bg1"/>
              </a:solidFill>
              <a:latin typeface="方正大黑简体" pitchFamily="65" charset="-122"/>
              <a:ea typeface="方正大黑简体" pitchFamily="65" charset="-122"/>
            </a:endParaRPr>
          </a:p>
        </p:txBody>
      </p:sp>
      <p:sp>
        <p:nvSpPr>
          <p:cNvPr id="12" name="TextBox 5"/>
          <p:cNvSpPr txBox="1">
            <a:spLocks noChangeArrowheads="1"/>
          </p:cNvSpPr>
          <p:nvPr/>
        </p:nvSpPr>
        <p:spPr bwMode="auto">
          <a:xfrm>
            <a:off x="1219288" y="4019512"/>
            <a:ext cx="36471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dirty="0">
                <a:solidFill>
                  <a:schemeClr val="bg1"/>
                </a:solidFill>
                <a:latin typeface="黑体" panose="02010609060101010101" pitchFamily="2" charset="-122"/>
                <a:ea typeface="黑体" panose="02010609060101010101" pitchFamily="2" charset="-122"/>
              </a:rPr>
              <a:t>汽车服务│会议报告│动态</a:t>
            </a:r>
            <a:r>
              <a:rPr lang="en-US" altLang="zh-CN" sz="2000" dirty="0">
                <a:solidFill>
                  <a:schemeClr val="bg1"/>
                </a:solidFill>
                <a:latin typeface="黑体" panose="02010609060101010101" pitchFamily="2" charset="-122"/>
                <a:ea typeface="黑体" panose="02010609060101010101" pitchFamily="2" charset="-122"/>
              </a:rPr>
              <a:t>PPT</a:t>
            </a:r>
            <a:endParaRPr lang="zh-CN" altLang="en-US" sz="2000" dirty="0">
              <a:solidFill>
                <a:schemeClr val="bg1"/>
              </a:solidFill>
              <a:latin typeface="黑体" panose="02010609060101010101" pitchFamily="2" charset="-122"/>
              <a:ea typeface="黑体" panose="02010609060101010101" pitchFamily="2" charset="-122"/>
            </a:endParaRPr>
          </a:p>
        </p:txBody>
      </p:sp>
      <p:sp>
        <p:nvSpPr>
          <p:cNvPr id="2" name="文本框 1"/>
          <p:cNvSpPr txBox="1"/>
          <p:nvPr/>
        </p:nvSpPr>
        <p:spPr>
          <a:xfrm>
            <a:off x="1905373" y="2954255"/>
            <a:ext cx="2274982" cy="369332"/>
          </a:xfrm>
          <a:prstGeom prst="rect">
            <a:avLst/>
          </a:prstGeom>
          <a:noFill/>
        </p:spPr>
        <p:txBody>
          <a:bodyPr wrap="none" rtlCol="0">
            <a:spAutoFit/>
          </a:bodyPr>
          <a:lstStyle/>
          <a:p>
            <a:r>
              <a:rPr lang="en-US" altLang="zh-CN" dirty="0" smtClean="0">
                <a:solidFill>
                  <a:schemeClr val="bg1"/>
                </a:solidFill>
              </a:rPr>
              <a:t>2019POWERPOINT</a:t>
            </a:r>
            <a:endParaRPr lang="zh-CN" altLang="en-US" dirty="0">
              <a:solidFill>
                <a:schemeClr val="bg1"/>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1250"/>
                                        <p:tgtEl>
                                          <p:spTgt spid="4"/>
                                        </p:tgtEl>
                                      </p:cBhvr>
                                    </p:animEffect>
                                  </p:childTnLst>
                                </p:cTn>
                              </p:par>
                            </p:childTnLst>
                          </p:cTn>
                        </p:par>
                        <p:par>
                          <p:cTn id="10" fill="hold">
                            <p:stCondLst>
                              <p:cond delay="0"/>
                            </p:stCondLst>
                            <p:childTnLst>
                              <p:par>
                                <p:cTn id="11" presetID="47"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20000"/>
                                  </p:iterate>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6" presetClass="entr" presetSubtype="21" fill="hold" grpId="1"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5" repeatCount="indefinite" fill="hold" display="0">
                  <p:stCondLst>
                    <p:cond delay="indefinite"/>
                  </p:stCondLst>
                  <p:endCondLst>
                    <p:cond evt="onStopAudio" delay="0">
                      <p:tgtEl>
                        <p:sldTgt/>
                      </p:tgtEl>
                    </p:cond>
                  </p:endCondLst>
                </p:cTn>
                <p:tgtEl>
                  <p:spTgt spid="5"/>
                </p:tgtEl>
              </p:cMediaNode>
            </p:video>
          </p:childTnLst>
        </p:cTn>
      </p:par>
    </p:tnLst>
    <p:bldLst>
      <p:bldP spid="11" grpId="0"/>
      <p:bldP spid="12" grpId="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sp>
        <p:nvSpPr>
          <p:cNvPr id="7" name="Freeform 10"/>
          <p:cNvSpPr/>
          <p:nvPr/>
        </p:nvSpPr>
        <p:spPr bwMode="auto">
          <a:xfrm>
            <a:off x="928715" y="1695919"/>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charset="-122"/>
              <a:ea typeface="微软雅黑" panose="020B0503020204020204" charset="-122"/>
              <a:cs typeface="+mn-ea"/>
              <a:sym typeface="+mn-lt"/>
            </a:endParaRPr>
          </a:p>
        </p:txBody>
      </p:sp>
      <p:grpSp>
        <p:nvGrpSpPr>
          <p:cNvPr id="8" name="组合 58"/>
          <p:cNvGrpSpPr/>
          <p:nvPr/>
        </p:nvGrpSpPr>
        <p:grpSpPr bwMode="auto">
          <a:xfrm>
            <a:off x="1006114" y="1737581"/>
            <a:ext cx="389501" cy="415498"/>
            <a:chOff x="0" y="0"/>
            <a:chExt cx="607722" cy="648258"/>
          </a:xfrm>
        </p:grpSpPr>
        <p:sp>
          <p:nvSpPr>
            <p:cNvPr id="9"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kern="0">
                <a:solidFill>
                  <a:srgbClr val="0070C0"/>
                </a:solidFill>
                <a:latin typeface="微软雅黑" panose="020B0503020204020204" charset="-122"/>
                <a:ea typeface="微软雅黑" panose="020B0503020204020204" charset="-122"/>
                <a:cs typeface="+mn-ea"/>
                <a:sym typeface="+mn-lt"/>
              </a:endParaRPr>
            </a:p>
          </p:txBody>
        </p:sp>
        <p:sp>
          <p:nvSpPr>
            <p:cNvPr id="10" name="TextBox 60"/>
            <p:cNvSpPr txBox="1">
              <a:spLocks noChangeArrowheads="1"/>
            </p:cNvSpPr>
            <p:nvPr/>
          </p:nvSpPr>
          <p:spPr bwMode="auto">
            <a:xfrm>
              <a:off x="59482" y="0"/>
              <a:ext cx="548240"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b="1" kern="0">
                  <a:solidFill>
                    <a:srgbClr val="0070C0"/>
                  </a:solidFill>
                  <a:latin typeface="微软雅黑" panose="020B0503020204020204" charset="-122"/>
                  <a:ea typeface="微软雅黑" panose="020B0503020204020204" charset="-122"/>
                  <a:cs typeface="+mn-ea"/>
                  <a:sym typeface="+mn-lt"/>
                </a:rPr>
                <a:t>1</a:t>
              </a:r>
              <a:endParaRPr lang="zh-CN" altLang="en-US" sz="2100" b="1" kern="0">
                <a:solidFill>
                  <a:srgbClr val="0070C0"/>
                </a:solidFill>
                <a:latin typeface="微软雅黑" panose="020B0503020204020204" charset="-122"/>
                <a:ea typeface="微软雅黑" panose="020B0503020204020204" charset="-122"/>
                <a:cs typeface="+mn-ea"/>
                <a:sym typeface="+mn-lt"/>
              </a:endParaRPr>
            </a:p>
          </p:txBody>
        </p:sp>
      </p:grpSp>
      <p:sp>
        <p:nvSpPr>
          <p:cNvPr id="13" name="Freeform 10"/>
          <p:cNvSpPr/>
          <p:nvPr/>
        </p:nvSpPr>
        <p:spPr bwMode="auto">
          <a:xfrm>
            <a:off x="928715" y="2420842"/>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charset="-122"/>
              <a:ea typeface="微软雅黑" panose="020B0503020204020204" charset="-122"/>
              <a:cs typeface="+mn-ea"/>
              <a:sym typeface="+mn-lt"/>
            </a:endParaRPr>
          </a:p>
        </p:txBody>
      </p:sp>
      <p:grpSp>
        <p:nvGrpSpPr>
          <p:cNvPr id="14" name="组合 62"/>
          <p:cNvGrpSpPr/>
          <p:nvPr/>
        </p:nvGrpSpPr>
        <p:grpSpPr bwMode="auto">
          <a:xfrm>
            <a:off x="1006114" y="2462503"/>
            <a:ext cx="389501" cy="415498"/>
            <a:chOff x="0" y="0"/>
            <a:chExt cx="607722" cy="648257"/>
          </a:xfrm>
        </p:grpSpPr>
        <p:sp>
          <p:nvSpPr>
            <p:cNvPr id="15"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kern="0">
                <a:solidFill>
                  <a:srgbClr val="0070C0"/>
                </a:solidFill>
                <a:latin typeface="微软雅黑" panose="020B0503020204020204" charset="-122"/>
                <a:ea typeface="微软雅黑" panose="020B0503020204020204" charset="-122"/>
                <a:cs typeface="+mn-ea"/>
                <a:sym typeface="+mn-lt"/>
              </a:endParaRPr>
            </a:p>
          </p:txBody>
        </p:sp>
        <p:sp>
          <p:nvSpPr>
            <p:cNvPr id="16" name="TextBox 64"/>
            <p:cNvSpPr txBox="1">
              <a:spLocks noChangeArrowheads="1"/>
            </p:cNvSpPr>
            <p:nvPr/>
          </p:nvSpPr>
          <p:spPr bwMode="auto">
            <a:xfrm>
              <a:off x="59482" y="0"/>
              <a:ext cx="548240" cy="64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b="1" kern="0">
                  <a:solidFill>
                    <a:srgbClr val="0070C0"/>
                  </a:solidFill>
                  <a:latin typeface="微软雅黑" panose="020B0503020204020204" charset="-122"/>
                  <a:ea typeface="微软雅黑" panose="020B0503020204020204" charset="-122"/>
                  <a:cs typeface="+mn-ea"/>
                  <a:sym typeface="+mn-lt"/>
                </a:rPr>
                <a:t>2</a:t>
              </a:r>
              <a:endParaRPr lang="zh-CN" altLang="en-US" sz="2100" b="1" kern="0">
                <a:solidFill>
                  <a:srgbClr val="0070C0"/>
                </a:solidFill>
                <a:latin typeface="微软雅黑" panose="020B0503020204020204" charset="-122"/>
                <a:ea typeface="微软雅黑" panose="020B0503020204020204" charset="-122"/>
                <a:cs typeface="+mn-ea"/>
                <a:sym typeface="+mn-lt"/>
              </a:endParaRPr>
            </a:p>
          </p:txBody>
        </p:sp>
      </p:grpSp>
      <p:sp>
        <p:nvSpPr>
          <p:cNvPr id="17" name="Freeform 10"/>
          <p:cNvSpPr/>
          <p:nvPr/>
        </p:nvSpPr>
        <p:spPr bwMode="auto">
          <a:xfrm>
            <a:off x="928715" y="3127909"/>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charset="-122"/>
              <a:ea typeface="微软雅黑" panose="020B0503020204020204" charset="-122"/>
              <a:cs typeface="+mn-ea"/>
              <a:sym typeface="+mn-lt"/>
            </a:endParaRPr>
          </a:p>
        </p:txBody>
      </p:sp>
      <p:grpSp>
        <p:nvGrpSpPr>
          <p:cNvPr id="18" name="组合 71"/>
          <p:cNvGrpSpPr/>
          <p:nvPr/>
        </p:nvGrpSpPr>
        <p:grpSpPr bwMode="auto">
          <a:xfrm>
            <a:off x="1006114" y="3169571"/>
            <a:ext cx="389501" cy="415498"/>
            <a:chOff x="0" y="0"/>
            <a:chExt cx="607722" cy="650210"/>
          </a:xfrm>
        </p:grpSpPr>
        <p:sp>
          <p:nvSpPr>
            <p:cNvPr id="19"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kern="0">
                <a:solidFill>
                  <a:srgbClr val="0070C0"/>
                </a:solidFill>
                <a:latin typeface="微软雅黑" panose="020B0503020204020204" charset="-122"/>
                <a:ea typeface="微软雅黑" panose="020B0503020204020204" charset="-122"/>
                <a:cs typeface="+mn-ea"/>
                <a:sym typeface="+mn-lt"/>
              </a:endParaRPr>
            </a:p>
          </p:txBody>
        </p:sp>
        <p:sp>
          <p:nvSpPr>
            <p:cNvPr id="20" name="TextBox 78"/>
            <p:cNvSpPr txBox="1">
              <a:spLocks noChangeArrowheads="1"/>
            </p:cNvSpPr>
            <p:nvPr/>
          </p:nvSpPr>
          <p:spPr bwMode="auto">
            <a:xfrm>
              <a:off x="59482" y="0"/>
              <a:ext cx="548240" cy="65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b="1" kern="0">
                  <a:solidFill>
                    <a:srgbClr val="0070C0"/>
                  </a:solidFill>
                  <a:latin typeface="微软雅黑" panose="020B0503020204020204" charset="-122"/>
                  <a:ea typeface="微软雅黑" panose="020B0503020204020204" charset="-122"/>
                  <a:cs typeface="+mn-ea"/>
                  <a:sym typeface="+mn-lt"/>
                </a:rPr>
                <a:t>3</a:t>
              </a:r>
              <a:endParaRPr lang="zh-CN" altLang="en-US" sz="2100" b="1" kern="0">
                <a:solidFill>
                  <a:srgbClr val="0070C0"/>
                </a:solidFill>
                <a:latin typeface="微软雅黑" panose="020B0503020204020204" charset="-122"/>
                <a:ea typeface="微软雅黑" panose="020B0503020204020204" charset="-122"/>
                <a:cs typeface="+mn-ea"/>
                <a:sym typeface="+mn-lt"/>
              </a:endParaRPr>
            </a:p>
          </p:txBody>
        </p:sp>
      </p:grpSp>
      <p:sp>
        <p:nvSpPr>
          <p:cNvPr id="21" name="Freeform 10"/>
          <p:cNvSpPr/>
          <p:nvPr/>
        </p:nvSpPr>
        <p:spPr bwMode="auto">
          <a:xfrm>
            <a:off x="928715" y="3824263"/>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charset="-122"/>
              <a:ea typeface="微软雅黑" panose="020B0503020204020204" charset="-122"/>
              <a:cs typeface="+mn-ea"/>
              <a:sym typeface="+mn-lt"/>
            </a:endParaRPr>
          </a:p>
        </p:txBody>
      </p:sp>
      <p:grpSp>
        <p:nvGrpSpPr>
          <p:cNvPr id="22" name="组合 80"/>
          <p:cNvGrpSpPr/>
          <p:nvPr/>
        </p:nvGrpSpPr>
        <p:grpSpPr bwMode="auto">
          <a:xfrm>
            <a:off x="1006114" y="3865926"/>
            <a:ext cx="389501" cy="415498"/>
            <a:chOff x="0" y="0"/>
            <a:chExt cx="607722" cy="648258"/>
          </a:xfrm>
        </p:grpSpPr>
        <p:sp>
          <p:nvSpPr>
            <p:cNvPr id="23"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kern="0">
                <a:solidFill>
                  <a:srgbClr val="0070C0"/>
                </a:solidFill>
                <a:latin typeface="微软雅黑" panose="020B0503020204020204" charset="-122"/>
                <a:ea typeface="微软雅黑" panose="020B0503020204020204" charset="-122"/>
                <a:cs typeface="+mn-ea"/>
                <a:sym typeface="+mn-lt"/>
              </a:endParaRPr>
            </a:p>
          </p:txBody>
        </p:sp>
        <p:sp>
          <p:nvSpPr>
            <p:cNvPr id="24" name="TextBox 82"/>
            <p:cNvSpPr txBox="1">
              <a:spLocks noChangeArrowheads="1"/>
            </p:cNvSpPr>
            <p:nvPr/>
          </p:nvSpPr>
          <p:spPr bwMode="auto">
            <a:xfrm>
              <a:off x="59482" y="0"/>
              <a:ext cx="548240"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b="1" kern="0">
                  <a:solidFill>
                    <a:srgbClr val="0070C0"/>
                  </a:solidFill>
                  <a:latin typeface="微软雅黑" panose="020B0503020204020204" charset="-122"/>
                  <a:ea typeface="微软雅黑" panose="020B0503020204020204" charset="-122"/>
                  <a:cs typeface="+mn-ea"/>
                  <a:sym typeface="+mn-lt"/>
                </a:rPr>
                <a:t>4</a:t>
              </a:r>
              <a:endParaRPr lang="zh-CN" altLang="en-US" sz="2100" b="1" kern="0">
                <a:solidFill>
                  <a:srgbClr val="0070C0"/>
                </a:solidFill>
                <a:latin typeface="微软雅黑" panose="020B0503020204020204" charset="-122"/>
                <a:ea typeface="微软雅黑" panose="020B0503020204020204" charset="-122"/>
                <a:cs typeface="+mn-ea"/>
                <a:sym typeface="+mn-lt"/>
              </a:endParaRPr>
            </a:p>
          </p:txBody>
        </p:sp>
      </p:grpSp>
      <p:sp>
        <p:nvSpPr>
          <p:cNvPr id="25" name="TextBox 91"/>
          <p:cNvSpPr txBox="1">
            <a:spLocks noChangeArrowheads="1"/>
          </p:cNvSpPr>
          <p:nvPr/>
        </p:nvSpPr>
        <p:spPr bwMode="auto">
          <a:xfrm>
            <a:off x="1371684" y="1753055"/>
            <a:ext cx="3484917"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rPr>
              <a:t>单击此处添加标题</a:t>
            </a:r>
            <a:endPar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endParaRPr>
          </a:p>
        </p:txBody>
      </p:sp>
      <p:sp>
        <p:nvSpPr>
          <p:cNvPr id="26" name="TextBox 92"/>
          <p:cNvSpPr txBox="1">
            <a:spLocks noChangeArrowheads="1"/>
          </p:cNvSpPr>
          <p:nvPr/>
        </p:nvSpPr>
        <p:spPr bwMode="auto">
          <a:xfrm>
            <a:off x="1371685" y="2475598"/>
            <a:ext cx="2598282"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rPr>
              <a:t>单击此处添加标题</a:t>
            </a:r>
            <a:endPar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endParaRPr>
          </a:p>
        </p:txBody>
      </p:sp>
      <p:sp>
        <p:nvSpPr>
          <p:cNvPr id="27" name="TextBox 93"/>
          <p:cNvSpPr txBox="1">
            <a:spLocks noChangeArrowheads="1"/>
          </p:cNvSpPr>
          <p:nvPr/>
        </p:nvSpPr>
        <p:spPr bwMode="auto">
          <a:xfrm>
            <a:off x="1371684" y="3158858"/>
            <a:ext cx="2929319"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300" kern="0" dirty="0" smtClean="0">
                <a:solidFill>
                  <a:schemeClr val="tx2">
                    <a:lumMod val="40000"/>
                    <a:lumOff val="60000"/>
                  </a:schemeClr>
                </a:solidFill>
                <a:latin typeface="微软雅黑" panose="020B0503020204020204" charset="-122"/>
                <a:ea typeface="微软雅黑" panose="020B0503020204020204" charset="-122"/>
                <a:cs typeface="+mn-ea"/>
                <a:sym typeface="+mn-lt"/>
              </a:rPr>
              <a:t>亮亮图文旗舰店</a:t>
            </a:r>
            <a:endPar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endParaRPr>
          </a:p>
        </p:txBody>
      </p:sp>
      <p:sp>
        <p:nvSpPr>
          <p:cNvPr id="28" name="TextBox 94"/>
          <p:cNvSpPr txBox="1">
            <a:spLocks noChangeArrowheads="1"/>
          </p:cNvSpPr>
          <p:nvPr/>
        </p:nvSpPr>
        <p:spPr bwMode="auto">
          <a:xfrm>
            <a:off x="1371684" y="3867116"/>
            <a:ext cx="2929319"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rPr>
              <a:t>单击此处添加标题</a:t>
            </a:r>
            <a:endParaRPr lang="zh-CN" altLang="en-US" sz="2300" kern="0" dirty="0">
              <a:solidFill>
                <a:schemeClr val="tx2">
                  <a:lumMod val="40000"/>
                  <a:lumOff val="60000"/>
                </a:schemeClr>
              </a:solidFill>
              <a:latin typeface="微软雅黑" panose="020B0503020204020204" charset="-122"/>
              <a:ea typeface="微软雅黑" panose="020B050302020402020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2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grpId="0" nodeType="withEffect">
                                  <p:stCondLst>
                                    <p:cond delay="30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Scale>
                                      <p:cBhvr>
                                        <p:cTn id="2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8"/>
                                        </p:tgtEl>
                                        <p:attrNameLst>
                                          <p:attrName>ppt_x</p:attrName>
                                          <p:attrName>ppt_y</p:attrName>
                                        </p:attrNameLst>
                                      </p:cBhvr>
                                      <p:rCtr x="0" y="0"/>
                                    </p:animMotion>
                                    <p:animEffect transition="in" filter="fade">
                                      <p:cBhvr>
                                        <p:cTn id="22" dur="1000"/>
                                        <p:tgtEl>
                                          <p:spTgt spid="8"/>
                                        </p:tgtEl>
                                      </p:cBhvr>
                                    </p:animEffect>
                                  </p:childTnLst>
                                </p:cTn>
                              </p:par>
                              <p:par>
                                <p:cTn id="23" presetID="52" presetClass="entr" presetSubtype="0" fill="hold" nodeType="withEffect">
                                  <p:stCondLst>
                                    <p:cond delay="1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4"/>
                                        </p:tgtEl>
                                        <p:attrNameLst>
                                          <p:attrName>ppt_x</p:attrName>
                                          <p:attrName>ppt_y</p:attrName>
                                        </p:attrNameLst>
                                      </p:cBhvr>
                                      <p:rCtr x="0" y="0"/>
                                    </p:animMotion>
                                    <p:animEffect transition="in" filter="fade">
                                      <p:cBhvr>
                                        <p:cTn id="27" dur="1000"/>
                                        <p:tgtEl>
                                          <p:spTgt spid="14"/>
                                        </p:tgtEl>
                                      </p:cBhvr>
                                    </p:animEffect>
                                  </p:childTnLst>
                                </p:cTn>
                              </p:par>
                              <p:par>
                                <p:cTn id="28" presetID="52" presetClass="entr" presetSubtype="0" fill="hold" nodeType="withEffect">
                                  <p:stCondLst>
                                    <p:cond delay="200"/>
                                  </p:stCondLst>
                                  <p:childTnLst>
                                    <p:set>
                                      <p:cBhvr>
                                        <p:cTn id="29" dur="1" fill="hold">
                                          <p:stCondLst>
                                            <p:cond delay="0"/>
                                          </p:stCondLst>
                                        </p:cTn>
                                        <p:tgtEl>
                                          <p:spTgt spid="18"/>
                                        </p:tgtEl>
                                        <p:attrNameLst>
                                          <p:attrName>style.visibility</p:attrName>
                                        </p:attrNameLst>
                                      </p:cBhvr>
                                      <p:to>
                                        <p:strVal val="visible"/>
                                      </p:to>
                                    </p:set>
                                    <p:animScale>
                                      <p:cBhvr>
                                        <p:cTn id="3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18"/>
                                        </p:tgtEl>
                                        <p:attrNameLst>
                                          <p:attrName>ppt_x</p:attrName>
                                          <p:attrName>ppt_y</p:attrName>
                                        </p:attrNameLst>
                                      </p:cBhvr>
                                      <p:rCtr x="0" y="0"/>
                                    </p:animMotion>
                                    <p:animEffect transition="in" filter="fade">
                                      <p:cBhvr>
                                        <p:cTn id="32" dur="1000"/>
                                        <p:tgtEl>
                                          <p:spTgt spid="18"/>
                                        </p:tgtEl>
                                      </p:cBhvr>
                                    </p:animEffect>
                                  </p:childTnLst>
                                </p:cTn>
                              </p:par>
                              <p:par>
                                <p:cTn id="33" presetID="52" presetClass="entr" presetSubtype="0" fill="hold" nodeType="withEffect">
                                  <p:stCondLst>
                                    <p:cond delay="300"/>
                                  </p:stCondLst>
                                  <p:childTnLst>
                                    <p:set>
                                      <p:cBhvr>
                                        <p:cTn id="34" dur="1" fill="hold">
                                          <p:stCondLst>
                                            <p:cond delay="0"/>
                                          </p:stCondLst>
                                        </p:cTn>
                                        <p:tgtEl>
                                          <p:spTgt spid="22"/>
                                        </p:tgtEl>
                                        <p:attrNameLst>
                                          <p:attrName>style.visibility</p:attrName>
                                        </p:attrNameLst>
                                      </p:cBhvr>
                                      <p:to>
                                        <p:strVal val="visible"/>
                                      </p:to>
                                    </p:set>
                                    <p:animScale>
                                      <p:cBhvr>
                                        <p:cTn id="3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22"/>
                                        </p:tgtEl>
                                        <p:attrNameLst>
                                          <p:attrName>ppt_x</p:attrName>
                                          <p:attrName>ppt_y</p:attrName>
                                        </p:attrNameLst>
                                      </p:cBhvr>
                                      <p:rCtr x="0" y="0"/>
                                    </p:animMotion>
                                    <p:animEffect transition="in" filter="fade">
                                      <p:cBhvr>
                                        <p:cTn id="37" dur="1000"/>
                                        <p:tgtEl>
                                          <p:spTgt spid="22"/>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22" presetClass="entr" presetSubtype="8" fill="hold" grpId="0" nodeType="withEffect">
                                  <p:stCondLst>
                                    <p:cond delay="10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30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7" grpId="0" animBg="1"/>
      <p:bldP spid="21" grpId="0" animBg="1"/>
      <p:bldP spid="25" grpId="0" autoUpdateAnimBg="0"/>
      <p:bldP spid="26" grpId="0" autoUpdateAnimBg="0"/>
      <p:bldP spid="27" grpId="0" autoUpdateAnimBg="0"/>
      <p:bldP spid="2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smtClean="0">
                  <a:solidFill>
                    <a:srgbClr val="FFFFFF"/>
                  </a:solidFill>
                  <a:latin typeface="微软雅黑" panose="020B0503020204020204" charset="-122"/>
                  <a:ea typeface="微软雅黑" panose="020B0503020204020204" charset="-122"/>
                </a:rPr>
                <a:t>单击此处添加标题</a:t>
              </a:r>
              <a:endParaRPr lang="zh-CN" altLang="en-US" sz="2400" b="1" kern="0" dirty="0">
                <a:solidFill>
                  <a:srgbClr val="FFFFFF"/>
                </a:solidFill>
                <a:latin typeface="微软雅黑" panose="020B0503020204020204" charset="-122"/>
                <a:ea typeface="微软雅黑" panose="020B0503020204020204" charset="-122"/>
              </a:endParaRP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charset="-122"/>
                <a:ea typeface="微软雅黑" panose="020B0503020204020204" charset="-122"/>
              </a:rPr>
              <a:t>第一部分</a:t>
            </a:r>
            <a:endParaRPr lang="zh-CN" altLang="en-US" sz="2800" b="1" dirty="0">
              <a:solidFill>
                <a:schemeClr val="bg1"/>
              </a:solidFill>
              <a:latin typeface="微软雅黑" panose="020B0503020204020204" charset="-122"/>
              <a:ea typeface="微软雅黑" panose="020B050302020402020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3619" y="1112894"/>
            <a:ext cx="8216349" cy="3832857"/>
            <a:chOff x="693619" y="1112894"/>
            <a:chExt cx="8216349" cy="3832857"/>
          </a:xfrm>
        </p:grpSpPr>
        <p:sp>
          <p:nvSpPr>
            <p:cNvPr id="22" name="椭圆 21"/>
            <p:cNvSpPr/>
            <p:nvPr/>
          </p:nvSpPr>
          <p:spPr>
            <a:xfrm>
              <a:off x="693619" y="2320651"/>
              <a:ext cx="1890210" cy="1890210"/>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3" name="椭圆 22"/>
            <p:cNvSpPr/>
            <p:nvPr/>
          </p:nvSpPr>
          <p:spPr>
            <a:xfrm>
              <a:off x="771814" y="2310712"/>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4" name="椭圆 23"/>
            <p:cNvSpPr/>
            <p:nvPr/>
          </p:nvSpPr>
          <p:spPr>
            <a:xfrm>
              <a:off x="5021567" y="3304574"/>
              <a:ext cx="1510653" cy="1510653"/>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5" name="椭圆 24"/>
            <p:cNvSpPr/>
            <p:nvPr/>
          </p:nvSpPr>
          <p:spPr>
            <a:xfrm>
              <a:off x="5029963" y="3324452"/>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6" name="椭圆 25"/>
            <p:cNvSpPr/>
            <p:nvPr/>
          </p:nvSpPr>
          <p:spPr>
            <a:xfrm>
              <a:off x="2925272" y="1112894"/>
              <a:ext cx="2518405" cy="2518405"/>
            </a:xfrm>
            <a:prstGeom prst="ellipse">
              <a:avLst/>
            </a:prstGeom>
            <a:solidFill>
              <a:schemeClr val="bg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7" name="椭圆 26"/>
            <p:cNvSpPr/>
            <p:nvPr/>
          </p:nvSpPr>
          <p:spPr>
            <a:xfrm>
              <a:off x="6708070" y="2909105"/>
              <a:ext cx="1786931" cy="1786931"/>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8" name="椭圆 27"/>
            <p:cNvSpPr/>
            <p:nvPr/>
          </p:nvSpPr>
          <p:spPr>
            <a:xfrm>
              <a:off x="3187849" y="1297984"/>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29" name="矩形 4"/>
            <p:cNvSpPr/>
            <p:nvPr/>
          </p:nvSpPr>
          <p:spPr>
            <a:xfrm rot="20235757">
              <a:off x="809522" y="1713409"/>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30" name="椭圆 29"/>
            <p:cNvSpPr/>
            <p:nvPr/>
          </p:nvSpPr>
          <p:spPr>
            <a:xfrm>
              <a:off x="3074357" y="1255034"/>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31" name="矩形 4"/>
            <p:cNvSpPr/>
            <p:nvPr/>
          </p:nvSpPr>
          <p:spPr>
            <a:xfrm rot="13415964">
              <a:off x="2945670" y="2103701"/>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48" name="椭圆 47"/>
            <p:cNvSpPr/>
            <p:nvPr/>
          </p:nvSpPr>
          <p:spPr>
            <a:xfrm>
              <a:off x="5061323" y="3381146"/>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49" name="椭圆 48"/>
            <p:cNvSpPr/>
            <p:nvPr/>
          </p:nvSpPr>
          <p:spPr>
            <a:xfrm>
              <a:off x="6666997" y="2978678"/>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50" name="矩形 4"/>
            <p:cNvSpPr/>
            <p:nvPr/>
          </p:nvSpPr>
          <p:spPr>
            <a:xfrm rot="20885534">
              <a:off x="5200775" y="3180312"/>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Calibri" panose="020F0502020204030204"/>
                <a:ea typeface="微软雅黑" panose="020B0503020204020204" charset="-122"/>
                <a:cs typeface="+mn-cs"/>
              </a:endParaRPr>
            </a:p>
          </p:txBody>
        </p:sp>
        <p:sp>
          <p:nvSpPr>
            <p:cNvPr id="56" name="TextBox 41"/>
            <p:cNvSpPr txBox="1"/>
            <p:nvPr/>
          </p:nvSpPr>
          <p:spPr>
            <a:xfrm>
              <a:off x="3676124" y="1726010"/>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defRPr/>
              </a:pPr>
              <a:r>
                <a:rPr kumimoji="0" lang="zh-CN" altLang="en-US" sz="1800" b="0" i="0" u="none" strike="noStrike" kern="0" cap="none" spc="0" normalizeH="0" baseline="0" noProof="0" dirty="0" smtClean="0">
                  <a:ln w="18415" cmpd="sng">
                    <a:noFill/>
                    <a:prstDash val="solid"/>
                  </a:ln>
                  <a:solidFill>
                    <a:srgbClr val="228CF6"/>
                  </a:solidFill>
                  <a:effectLst/>
                  <a:uLnTx/>
                  <a:uFillTx/>
                  <a:latin typeface="Arial" panose="020B0604020202020204"/>
                  <a:ea typeface="微软雅黑" panose="020B0503020204020204" charset="-122"/>
                  <a:cs typeface="+mn-cs"/>
                </a:rPr>
                <a:t>标题文字</a:t>
              </a:r>
              <a:endParaRPr kumimoji="0" lang="zh-CN" altLang="en-US" sz="1800" b="0" i="0" u="none" strike="noStrike" kern="0" cap="none" spc="0" normalizeH="0" baseline="0" noProof="0" dirty="0">
                <a:ln w="18415" cmpd="sng">
                  <a:noFill/>
                  <a:prstDash val="solid"/>
                </a:ln>
                <a:solidFill>
                  <a:srgbClr val="228CF6"/>
                </a:solidFill>
                <a:effectLst/>
                <a:uLnTx/>
                <a:uFillTx/>
                <a:latin typeface="Arial" panose="020B0604020202020204"/>
                <a:ea typeface="微软雅黑" panose="020B0503020204020204" charset="-122"/>
                <a:cs typeface="+mn-cs"/>
              </a:endParaRPr>
            </a:p>
          </p:txBody>
        </p:sp>
        <p:sp>
          <p:nvSpPr>
            <p:cNvPr id="57" name="TextBox 42"/>
            <p:cNvSpPr txBox="1"/>
            <p:nvPr/>
          </p:nvSpPr>
          <p:spPr>
            <a:xfrm>
              <a:off x="3547693" y="2046235"/>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8" name="TextBox 41"/>
            <p:cNvSpPr txBox="1"/>
            <p:nvPr/>
          </p:nvSpPr>
          <p:spPr>
            <a:xfrm>
              <a:off x="1133396" y="2840161"/>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defRPr/>
              </a:pPr>
              <a:r>
                <a:rPr kumimoji="0" lang="zh-CN" altLang="en-US" sz="1800" b="0" i="0" u="none" strike="noStrike" kern="0" cap="none" spc="0" normalizeH="0" baseline="0" noProof="0" dirty="0" smtClean="0">
                  <a:ln w="18415" cmpd="sng">
                    <a:noFill/>
                    <a:prstDash val="solid"/>
                  </a:ln>
                  <a:solidFill>
                    <a:srgbClr val="0976E3"/>
                  </a:solidFill>
                  <a:effectLst/>
                  <a:uLnTx/>
                  <a:uFillTx/>
                  <a:latin typeface="Arial" panose="020B0604020202020204"/>
                  <a:ea typeface="微软雅黑" panose="020B0503020204020204" charset="-122"/>
                  <a:cs typeface="+mn-cs"/>
                </a:rPr>
                <a:t>标题文字</a:t>
              </a:r>
              <a:endParaRPr kumimoji="0" lang="zh-CN" altLang="en-US" sz="1800" b="0" i="0" u="none" strike="noStrike" kern="0" cap="none" spc="0" normalizeH="0" baseline="0" noProof="0" dirty="0">
                <a:ln w="18415" cmpd="sng">
                  <a:noFill/>
                  <a:prstDash val="solid"/>
                </a:ln>
                <a:solidFill>
                  <a:srgbClr val="0976E3"/>
                </a:solidFill>
                <a:effectLst/>
                <a:uLnTx/>
                <a:uFillTx/>
                <a:latin typeface="Arial" panose="020B0604020202020204"/>
                <a:ea typeface="微软雅黑" panose="020B0503020204020204" charset="-122"/>
                <a:cs typeface="+mn-cs"/>
              </a:endParaRPr>
            </a:p>
          </p:txBody>
        </p:sp>
        <p:sp>
          <p:nvSpPr>
            <p:cNvPr id="39" name="TextBox 42"/>
            <p:cNvSpPr txBox="1"/>
            <p:nvPr/>
          </p:nvSpPr>
          <p:spPr>
            <a:xfrm>
              <a:off x="1004965" y="3160386"/>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40" name="TextBox 41"/>
            <p:cNvSpPr txBox="1"/>
            <p:nvPr/>
          </p:nvSpPr>
          <p:spPr>
            <a:xfrm>
              <a:off x="7110274" y="3320817"/>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defRPr/>
              </a:pPr>
              <a:r>
                <a:rPr kumimoji="0" lang="zh-CN" altLang="en-US" sz="1800" b="0" i="0" u="none" strike="noStrike" kern="0" cap="none" spc="0" normalizeH="0" baseline="0" noProof="0" dirty="0" smtClean="0">
                  <a:ln w="18415" cmpd="sng">
                    <a:noFill/>
                    <a:prstDash val="solid"/>
                  </a:ln>
                  <a:solidFill>
                    <a:srgbClr val="0976E3"/>
                  </a:solidFill>
                  <a:effectLst/>
                  <a:uLnTx/>
                  <a:uFillTx/>
                  <a:latin typeface="Arial" panose="020B0604020202020204"/>
                  <a:ea typeface="微软雅黑" panose="020B0503020204020204" charset="-122"/>
                  <a:cs typeface="+mn-cs"/>
                </a:rPr>
                <a:t>标题文字</a:t>
              </a:r>
              <a:endParaRPr kumimoji="0" lang="zh-CN" altLang="en-US" sz="1800" b="0" i="0" u="none" strike="noStrike" kern="0" cap="none" spc="0" normalizeH="0" baseline="0" noProof="0" dirty="0">
                <a:ln w="18415" cmpd="sng">
                  <a:noFill/>
                  <a:prstDash val="solid"/>
                </a:ln>
                <a:solidFill>
                  <a:srgbClr val="0976E3"/>
                </a:solidFill>
                <a:effectLst/>
                <a:uLnTx/>
                <a:uFillTx/>
                <a:latin typeface="Arial" panose="020B0604020202020204"/>
                <a:ea typeface="微软雅黑" panose="020B0503020204020204" charset="-122"/>
                <a:cs typeface="+mn-cs"/>
              </a:endParaRPr>
            </a:p>
          </p:txBody>
        </p:sp>
        <p:sp>
          <p:nvSpPr>
            <p:cNvPr id="41" name="TextBox 42"/>
            <p:cNvSpPr txBox="1"/>
            <p:nvPr/>
          </p:nvSpPr>
          <p:spPr>
            <a:xfrm>
              <a:off x="6981843" y="3641042"/>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42" name="TextBox 41"/>
            <p:cNvSpPr txBox="1"/>
            <p:nvPr/>
          </p:nvSpPr>
          <p:spPr>
            <a:xfrm>
              <a:off x="5434058" y="3783747"/>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defRPr/>
              </a:pPr>
              <a:r>
                <a:rPr kumimoji="0" lang="zh-CN" altLang="en-US" sz="1800" b="0" i="0" u="none" strike="noStrike" kern="0" cap="none" spc="0" normalizeH="0" baseline="0" noProof="0" dirty="0" smtClean="0">
                  <a:ln w="18415" cmpd="sng">
                    <a:noFill/>
                    <a:prstDash val="solid"/>
                  </a:ln>
                  <a:solidFill>
                    <a:srgbClr val="0976E3"/>
                  </a:solidFill>
                  <a:effectLst/>
                  <a:uLnTx/>
                  <a:uFillTx/>
                  <a:latin typeface="Arial" panose="020B0604020202020204"/>
                  <a:ea typeface="微软雅黑" panose="020B0503020204020204" charset="-122"/>
                  <a:cs typeface="+mn-cs"/>
                </a:rPr>
                <a:t>标题</a:t>
              </a:r>
              <a:endParaRPr kumimoji="0" lang="zh-CN" altLang="en-US" sz="1800" b="0" i="0" u="none" strike="noStrike" kern="0" cap="none" spc="0" normalizeH="0" baseline="0" noProof="0" dirty="0">
                <a:ln w="18415" cmpd="sng">
                  <a:noFill/>
                  <a:prstDash val="solid"/>
                </a:ln>
                <a:solidFill>
                  <a:srgbClr val="0976E3"/>
                </a:solidFill>
                <a:effectLst/>
                <a:uLnTx/>
                <a:uFillTx/>
                <a:latin typeface="Arial" panose="020B0604020202020204"/>
                <a:ea typeface="微软雅黑" panose="020B0503020204020204" charset="-122"/>
                <a:cs typeface="+mn-cs"/>
              </a:endParaRPr>
            </a:p>
          </p:txBody>
        </p:sp>
        <p:sp>
          <p:nvSpPr>
            <p:cNvPr id="43" name="TextBox 42"/>
            <p:cNvSpPr txBox="1"/>
            <p:nvPr/>
          </p:nvSpPr>
          <p:spPr>
            <a:xfrm>
              <a:off x="5267528" y="4037297"/>
              <a:ext cx="1028278"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文本单击文本</a:t>
              </a:r>
              <a:endPar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p:txBody>
        </p:sp>
      </p:grpSp>
      <p:sp>
        <p:nvSpPr>
          <p:cNvPr id="44" name="TextBox 29"/>
          <p:cNvSpPr txBox="1"/>
          <p:nvPr/>
        </p:nvSpPr>
        <p:spPr>
          <a:xfrm>
            <a:off x="5882971" y="1538403"/>
            <a:ext cx="2758711" cy="6001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052318" y="2622833"/>
            <a:ext cx="1223538" cy="368530"/>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3" name="组合 62"/>
          <p:cNvGrpSpPr/>
          <p:nvPr/>
        </p:nvGrpSpPr>
        <p:grpSpPr>
          <a:xfrm>
            <a:off x="786043" y="2096091"/>
            <a:ext cx="1361423" cy="1364178"/>
            <a:chOff x="7146423" y="413387"/>
            <a:chExt cx="495231" cy="496232"/>
          </a:xfrm>
        </p:grpSpPr>
        <p:grpSp>
          <p:nvGrpSpPr>
            <p:cNvPr id="64" name="组合 63"/>
            <p:cNvGrpSpPr/>
            <p:nvPr/>
          </p:nvGrpSpPr>
          <p:grpSpPr>
            <a:xfrm>
              <a:off x="7146423" y="413387"/>
              <a:ext cx="495231" cy="496232"/>
              <a:chOff x="1589596" y="810715"/>
              <a:chExt cx="2340698" cy="2345431"/>
            </a:xfrm>
          </p:grpSpPr>
          <p:grpSp>
            <p:nvGrpSpPr>
              <p:cNvPr id="66" name="组合 79"/>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67"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grpSp>
        <p:sp>
          <p:nvSpPr>
            <p:cNvPr id="65" name="TextBox 64"/>
            <p:cNvSpPr txBox="1"/>
            <p:nvPr/>
          </p:nvSpPr>
          <p:spPr>
            <a:xfrm>
              <a:off x="7296147" y="571227"/>
              <a:ext cx="197790" cy="19032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文字</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3063134" y="1395759"/>
            <a:ext cx="2846358" cy="2852117"/>
            <a:chOff x="8244408" y="2516931"/>
            <a:chExt cx="2846358" cy="2852117"/>
          </a:xfrm>
        </p:grpSpPr>
        <p:grpSp>
          <p:nvGrpSpPr>
            <p:cNvPr id="75" name="组合 74"/>
            <p:cNvGrpSpPr/>
            <p:nvPr/>
          </p:nvGrpSpPr>
          <p:grpSpPr>
            <a:xfrm>
              <a:off x="8244408" y="2516931"/>
              <a:ext cx="2846358" cy="2852117"/>
              <a:chOff x="1589596" y="810715"/>
              <a:chExt cx="2340698" cy="2345431"/>
            </a:xfrm>
          </p:grpSpPr>
          <p:grpSp>
            <p:nvGrpSpPr>
              <p:cNvPr id="80" name="组合 79"/>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81"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grpSp>
        <p:sp>
          <p:nvSpPr>
            <p:cNvPr id="76" name="TextBox 75"/>
            <p:cNvSpPr txBox="1"/>
            <p:nvPr/>
          </p:nvSpPr>
          <p:spPr>
            <a:xfrm>
              <a:off x="8892480" y="3626172"/>
              <a:ext cx="1561314" cy="61555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文本单击</a:t>
              </a:r>
              <a:r>
                <a:rPr kumimoji="0" lang="zh-CN" altLang="en-US"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此处添加文本单击此处添加文本</a:t>
              </a:r>
              <a:endParaRPr kumimoji="0" lang="en-US" altLang="zh-CN"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7" name="TextBox 76"/>
            <p:cNvSpPr txBox="1"/>
            <p:nvPr/>
          </p:nvSpPr>
          <p:spPr>
            <a:xfrm>
              <a:off x="9203374" y="3308632"/>
              <a:ext cx="1561314" cy="199222"/>
            </a:xfrm>
            <a:prstGeom prst="rect">
              <a:avLst/>
            </a:prstGeom>
            <a:noFill/>
          </p:spPr>
          <p:txBody>
            <a:bodyPr wrap="square" lIns="0" tIns="0" rIns="0" bIns="0" rtlCol="0">
              <a:spAutoFit/>
            </a:bodyPr>
            <a:lstStyle/>
            <a:p>
              <a:pPr marL="0" marR="0" lvl="0" indent="0" algn="just" defTabSz="685800" rtl="0" eaLnBrk="1" fontAlgn="auto" latinLnBrk="0" hangingPunct="1">
                <a:lnSpc>
                  <a:spcPts val="15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标题文字</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6" name="组合 85"/>
          <p:cNvGrpSpPr/>
          <p:nvPr/>
        </p:nvGrpSpPr>
        <p:grpSpPr>
          <a:xfrm>
            <a:off x="4963469" y="1448616"/>
            <a:ext cx="3136923" cy="682563"/>
            <a:chOff x="4675437" y="1448616"/>
            <a:chExt cx="3136923" cy="682563"/>
          </a:xfrm>
        </p:grpSpPr>
        <p:grpSp>
          <p:nvGrpSpPr>
            <p:cNvPr id="87" name="组合 86"/>
            <p:cNvGrpSpPr/>
            <p:nvPr/>
          </p:nvGrpSpPr>
          <p:grpSpPr>
            <a:xfrm>
              <a:off x="4675437" y="1448616"/>
              <a:ext cx="681185" cy="682563"/>
              <a:chOff x="7146423" y="413387"/>
              <a:chExt cx="495231" cy="496232"/>
            </a:xfrm>
          </p:grpSpPr>
          <p:grpSp>
            <p:nvGrpSpPr>
              <p:cNvPr id="89" name="组合 88"/>
              <p:cNvGrpSpPr/>
              <p:nvPr/>
            </p:nvGrpSpPr>
            <p:grpSpPr>
              <a:xfrm>
                <a:off x="7146423" y="413387"/>
                <a:ext cx="495231" cy="496232"/>
                <a:chOff x="1589596" y="810715"/>
                <a:chExt cx="2340698" cy="2345431"/>
              </a:xfrm>
            </p:grpSpPr>
            <p:grpSp>
              <p:nvGrpSpPr>
                <p:cNvPr id="98" name="组合 79"/>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99"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grpSp>
          <p:sp>
            <p:nvSpPr>
              <p:cNvPr id="97" name="TextBox 96"/>
              <p:cNvSpPr txBox="1"/>
              <p:nvPr/>
            </p:nvSpPr>
            <p:spPr>
              <a:xfrm>
                <a:off x="7229619" y="557367"/>
                <a:ext cx="165136" cy="1343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01</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88" name="TextBox 87"/>
            <p:cNvSpPr txBox="1"/>
            <p:nvPr/>
          </p:nvSpPr>
          <p:spPr>
            <a:xfrm>
              <a:off x="5611772" y="1476863"/>
              <a:ext cx="2200588" cy="461665"/>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文本单击</a:t>
              </a: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grpSp>
      <p:grpSp>
        <p:nvGrpSpPr>
          <p:cNvPr id="117" name="组合 116"/>
          <p:cNvGrpSpPr/>
          <p:nvPr/>
        </p:nvGrpSpPr>
        <p:grpSpPr>
          <a:xfrm>
            <a:off x="5537305" y="2482879"/>
            <a:ext cx="2995135" cy="682563"/>
            <a:chOff x="5249273" y="2482879"/>
            <a:chExt cx="2995135" cy="682563"/>
          </a:xfrm>
        </p:grpSpPr>
        <p:grpSp>
          <p:nvGrpSpPr>
            <p:cNvPr id="118" name="组合 117"/>
            <p:cNvGrpSpPr/>
            <p:nvPr/>
          </p:nvGrpSpPr>
          <p:grpSpPr>
            <a:xfrm>
              <a:off x="5249273" y="2482879"/>
              <a:ext cx="681185" cy="682563"/>
              <a:chOff x="7146423" y="413387"/>
              <a:chExt cx="495231" cy="496232"/>
            </a:xfrm>
          </p:grpSpPr>
          <p:grpSp>
            <p:nvGrpSpPr>
              <p:cNvPr id="120" name="组合 119"/>
              <p:cNvGrpSpPr/>
              <p:nvPr/>
            </p:nvGrpSpPr>
            <p:grpSpPr>
              <a:xfrm>
                <a:off x="7146423" y="413387"/>
                <a:ext cx="495231" cy="496232"/>
                <a:chOff x="1589596" y="810715"/>
                <a:chExt cx="2340698" cy="2345431"/>
              </a:xfrm>
            </p:grpSpPr>
            <p:grpSp>
              <p:nvGrpSpPr>
                <p:cNvPr id="122" name="组合 79"/>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23"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grpSp>
          <p:sp>
            <p:nvSpPr>
              <p:cNvPr id="121" name="TextBox 120"/>
              <p:cNvSpPr txBox="1"/>
              <p:nvPr/>
            </p:nvSpPr>
            <p:spPr>
              <a:xfrm>
                <a:off x="7229619" y="557367"/>
                <a:ext cx="330043" cy="26850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02</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19" name="TextBox 118"/>
            <p:cNvSpPr txBox="1"/>
            <p:nvPr/>
          </p:nvSpPr>
          <p:spPr>
            <a:xfrm>
              <a:off x="6043820" y="2516931"/>
              <a:ext cx="2200588" cy="461665"/>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grpSp>
      <p:grpSp>
        <p:nvGrpSpPr>
          <p:cNvPr id="126" name="组合 125"/>
          <p:cNvGrpSpPr/>
          <p:nvPr/>
        </p:nvGrpSpPr>
        <p:grpSpPr>
          <a:xfrm>
            <a:off x="4966635" y="3577177"/>
            <a:ext cx="3080401" cy="682563"/>
            <a:chOff x="4678603" y="3577177"/>
            <a:chExt cx="3080401" cy="682563"/>
          </a:xfrm>
        </p:grpSpPr>
        <p:grpSp>
          <p:nvGrpSpPr>
            <p:cNvPr id="127" name="组合 126"/>
            <p:cNvGrpSpPr/>
            <p:nvPr/>
          </p:nvGrpSpPr>
          <p:grpSpPr>
            <a:xfrm>
              <a:off x="4678603" y="3577177"/>
              <a:ext cx="681185" cy="682563"/>
              <a:chOff x="7146423" y="413387"/>
              <a:chExt cx="495231" cy="496232"/>
            </a:xfrm>
          </p:grpSpPr>
          <p:grpSp>
            <p:nvGrpSpPr>
              <p:cNvPr id="129" name="组合 128"/>
              <p:cNvGrpSpPr/>
              <p:nvPr/>
            </p:nvGrpSpPr>
            <p:grpSpPr>
              <a:xfrm>
                <a:off x="7146423" y="413387"/>
                <a:ext cx="495231" cy="496232"/>
                <a:chOff x="1589596" y="810715"/>
                <a:chExt cx="2340698" cy="2345431"/>
              </a:xfrm>
            </p:grpSpPr>
            <p:grpSp>
              <p:nvGrpSpPr>
                <p:cNvPr id="131" name="组合 79"/>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32"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grpSp>
          <p:sp>
            <p:nvSpPr>
              <p:cNvPr id="130" name="TextBox 129"/>
              <p:cNvSpPr txBox="1"/>
              <p:nvPr/>
            </p:nvSpPr>
            <p:spPr>
              <a:xfrm>
                <a:off x="7229619" y="557367"/>
                <a:ext cx="330043" cy="26850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03</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28" name="TextBox 127"/>
            <p:cNvSpPr txBox="1"/>
            <p:nvPr/>
          </p:nvSpPr>
          <p:spPr>
            <a:xfrm>
              <a:off x="5558416" y="3631245"/>
              <a:ext cx="2200588" cy="461665"/>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500" fill="hold"/>
                                        <p:tgtEl>
                                          <p:spTgt spid="86"/>
                                        </p:tgtEl>
                                        <p:attrNameLst>
                                          <p:attrName>ppt_x</p:attrName>
                                        </p:attrNameLst>
                                      </p:cBhvr>
                                      <p:tavLst>
                                        <p:tav tm="0">
                                          <p:val>
                                            <p:strVal val="1+#ppt_w/2"/>
                                          </p:val>
                                        </p:tav>
                                        <p:tav tm="100000">
                                          <p:val>
                                            <p:strVal val="#ppt_x"/>
                                          </p:val>
                                        </p:tav>
                                      </p:tavLst>
                                    </p:anim>
                                    <p:anim calcmode="lin" valueType="num">
                                      <p:cBhvr additive="base">
                                        <p:cTn id="25"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17"/>
                                        </p:tgtEl>
                                        <p:attrNameLst>
                                          <p:attrName>style.visibility</p:attrName>
                                        </p:attrNameLst>
                                      </p:cBhvr>
                                      <p:to>
                                        <p:strVal val="visible"/>
                                      </p:to>
                                    </p:set>
                                    <p:anim calcmode="lin" valueType="num">
                                      <p:cBhvr additive="base">
                                        <p:cTn id="30" dur="500" fill="hold"/>
                                        <p:tgtEl>
                                          <p:spTgt spid="117"/>
                                        </p:tgtEl>
                                        <p:attrNameLst>
                                          <p:attrName>ppt_x</p:attrName>
                                        </p:attrNameLst>
                                      </p:cBhvr>
                                      <p:tavLst>
                                        <p:tav tm="0">
                                          <p:val>
                                            <p:strVal val="1+#ppt_w/2"/>
                                          </p:val>
                                        </p:tav>
                                        <p:tav tm="100000">
                                          <p:val>
                                            <p:strVal val="#ppt_x"/>
                                          </p:val>
                                        </p:tav>
                                      </p:tavLst>
                                    </p:anim>
                                    <p:anim calcmode="lin" valueType="num">
                                      <p:cBhvr additive="base">
                                        <p:cTn id="31"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26"/>
                                        </p:tgtEl>
                                        <p:attrNameLst>
                                          <p:attrName>style.visibility</p:attrName>
                                        </p:attrNameLst>
                                      </p:cBhvr>
                                      <p:to>
                                        <p:strVal val="visible"/>
                                      </p:to>
                                    </p:set>
                                    <p:anim calcmode="lin" valueType="num">
                                      <p:cBhvr additive="base">
                                        <p:cTn id="36" dur="500" fill="hold"/>
                                        <p:tgtEl>
                                          <p:spTgt spid="126"/>
                                        </p:tgtEl>
                                        <p:attrNameLst>
                                          <p:attrName>ppt_x</p:attrName>
                                        </p:attrNameLst>
                                      </p:cBhvr>
                                      <p:tavLst>
                                        <p:tav tm="0">
                                          <p:val>
                                            <p:strVal val="1+#ppt_w/2"/>
                                          </p:val>
                                        </p:tav>
                                        <p:tav tm="100000">
                                          <p:val>
                                            <p:strVal val="#ppt_x"/>
                                          </p:val>
                                        </p:tav>
                                      </p:tavLst>
                                    </p:anim>
                                    <p:anim calcmode="lin" valueType="num">
                                      <p:cBhvr additive="base">
                                        <p:cTn id="37"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52910" y="940458"/>
            <a:ext cx="3709076" cy="3755526"/>
            <a:chOff x="4452910" y="940458"/>
            <a:chExt cx="3709076" cy="3755526"/>
          </a:xfrm>
        </p:grpSpPr>
        <p:sp>
          <p:nvSpPr>
            <p:cNvPr id="36" name="椭圆 4"/>
            <p:cNvSpPr/>
            <p:nvPr/>
          </p:nvSpPr>
          <p:spPr>
            <a:xfrm rot="197558">
              <a:off x="4452910" y="940458"/>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89" name="组合 88"/>
            <p:cNvGrpSpPr/>
            <p:nvPr/>
          </p:nvGrpSpPr>
          <p:grpSpPr>
            <a:xfrm>
              <a:off x="6542229" y="1711882"/>
              <a:ext cx="1555950" cy="1517754"/>
              <a:chOff x="2819811" y="1860029"/>
              <a:chExt cx="3903324" cy="3807502"/>
            </a:xfrm>
          </p:grpSpPr>
          <p:grpSp>
            <p:nvGrpSpPr>
              <p:cNvPr id="90" name="组合 89"/>
              <p:cNvGrpSpPr/>
              <p:nvPr/>
            </p:nvGrpSpPr>
            <p:grpSpPr>
              <a:xfrm>
                <a:off x="2848131" y="1860029"/>
                <a:ext cx="3807502" cy="3807502"/>
                <a:chOff x="2848131" y="1860029"/>
                <a:chExt cx="3807502" cy="3807502"/>
              </a:xfrm>
            </p:grpSpPr>
            <p:sp>
              <p:nvSpPr>
                <p:cNvPr id="101" name="椭圆 100"/>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2" name="椭圆 101"/>
                <p:cNvSpPr/>
                <p:nvPr/>
              </p:nvSpPr>
              <p:spPr>
                <a:xfrm>
                  <a:off x="2936824" y="1948723"/>
                  <a:ext cx="3630117" cy="3630120"/>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95" name="文本框 94"/>
              <p:cNvSpPr txBox="1"/>
              <p:nvPr/>
            </p:nvSpPr>
            <p:spPr>
              <a:xfrm>
                <a:off x="2819811" y="2946447"/>
                <a:ext cx="3903324" cy="162141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a:t>
                </a:r>
                <a:endParaRPr kumimoji="0" lang="en-US" altLang="zh-CN"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文字内容</a:t>
                </a:r>
                <a:endParaRPr kumimoji="0" lang="en-US" altLang="zh-CN" sz="18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4" name="组合 3"/>
            <p:cNvGrpSpPr/>
            <p:nvPr/>
          </p:nvGrpSpPr>
          <p:grpSpPr>
            <a:xfrm>
              <a:off x="5272348" y="991483"/>
              <a:ext cx="642933" cy="642933"/>
              <a:chOff x="6962369" y="1155522"/>
              <a:chExt cx="928602" cy="928602"/>
            </a:xfrm>
          </p:grpSpPr>
          <p:grpSp>
            <p:nvGrpSpPr>
              <p:cNvPr id="110" name="组合 109"/>
              <p:cNvGrpSpPr/>
              <p:nvPr/>
            </p:nvGrpSpPr>
            <p:grpSpPr>
              <a:xfrm>
                <a:off x="6962369" y="1155522"/>
                <a:ext cx="928602" cy="928602"/>
                <a:chOff x="2848131" y="1860029"/>
                <a:chExt cx="3807502" cy="3807502"/>
              </a:xfrm>
            </p:grpSpPr>
            <p:sp>
              <p:nvSpPr>
                <p:cNvPr id="116" name="椭圆 11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7" name="椭圆 11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 name="文本框 2"/>
              <p:cNvSpPr txBox="1"/>
              <p:nvPr/>
            </p:nvSpPr>
            <p:spPr>
              <a:xfrm>
                <a:off x="7084704" y="1315889"/>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rPr>
                  <a:t>01</a:t>
                </a:r>
                <a:endParaRPr kumimoji="0" lang="zh-CN" altLang="en-US" sz="20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23" name="组合 122"/>
            <p:cNvGrpSpPr/>
            <p:nvPr/>
          </p:nvGrpSpPr>
          <p:grpSpPr>
            <a:xfrm>
              <a:off x="4583509" y="2061934"/>
              <a:ext cx="642933" cy="642933"/>
              <a:chOff x="6962369" y="1155522"/>
              <a:chExt cx="928602" cy="928602"/>
            </a:xfrm>
          </p:grpSpPr>
          <p:grpSp>
            <p:nvGrpSpPr>
              <p:cNvPr id="124" name="组合 123"/>
              <p:cNvGrpSpPr/>
              <p:nvPr/>
            </p:nvGrpSpPr>
            <p:grpSpPr>
              <a:xfrm>
                <a:off x="6962369" y="1155522"/>
                <a:ext cx="928602" cy="928602"/>
                <a:chOff x="2848131" y="1860029"/>
                <a:chExt cx="3807502" cy="3807502"/>
              </a:xfrm>
            </p:grpSpPr>
            <p:sp>
              <p:nvSpPr>
                <p:cNvPr id="127" name="椭圆 126"/>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8" name="椭圆 127"/>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25" name="文本框 124"/>
              <p:cNvSpPr txBox="1"/>
              <p:nvPr/>
            </p:nvSpPr>
            <p:spPr>
              <a:xfrm>
                <a:off x="7070947" y="1315889"/>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rPr>
                  <a:t>02</a:t>
                </a:r>
                <a:endParaRPr kumimoji="0" lang="zh-CN" altLang="en-US" sz="20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29" name="组合 128"/>
            <p:cNvGrpSpPr/>
            <p:nvPr/>
          </p:nvGrpSpPr>
          <p:grpSpPr>
            <a:xfrm>
              <a:off x="4981139" y="3408120"/>
              <a:ext cx="642933" cy="642933"/>
              <a:chOff x="6962369" y="1155522"/>
              <a:chExt cx="928602" cy="928602"/>
            </a:xfrm>
          </p:grpSpPr>
          <p:grpSp>
            <p:nvGrpSpPr>
              <p:cNvPr id="130" name="组合 129"/>
              <p:cNvGrpSpPr/>
              <p:nvPr/>
            </p:nvGrpSpPr>
            <p:grpSpPr>
              <a:xfrm>
                <a:off x="6962369" y="1155522"/>
                <a:ext cx="928602" cy="928602"/>
                <a:chOff x="2848131" y="1860029"/>
                <a:chExt cx="3807502" cy="3807502"/>
              </a:xfrm>
            </p:grpSpPr>
            <p:sp>
              <p:nvSpPr>
                <p:cNvPr id="133" name="椭圆 132"/>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4" name="椭圆 133"/>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31" name="文本框 130"/>
              <p:cNvSpPr txBox="1"/>
              <p:nvPr/>
            </p:nvSpPr>
            <p:spPr>
              <a:xfrm>
                <a:off x="7070947" y="1343404"/>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03</a:t>
                </a:r>
                <a:endParaRPr kumimoji="0" lang="zh-CN" altLang="en-US" sz="20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35" name="组合 134"/>
            <p:cNvGrpSpPr/>
            <p:nvPr/>
          </p:nvGrpSpPr>
          <p:grpSpPr>
            <a:xfrm>
              <a:off x="6364687" y="3977893"/>
              <a:ext cx="642933" cy="642933"/>
              <a:chOff x="6962369" y="1155522"/>
              <a:chExt cx="928602" cy="928602"/>
            </a:xfrm>
          </p:grpSpPr>
          <p:grpSp>
            <p:nvGrpSpPr>
              <p:cNvPr id="136" name="组合 135"/>
              <p:cNvGrpSpPr/>
              <p:nvPr/>
            </p:nvGrpSpPr>
            <p:grpSpPr>
              <a:xfrm>
                <a:off x="6962369" y="1155522"/>
                <a:ext cx="928602" cy="928602"/>
                <a:chOff x="2848131" y="1860029"/>
                <a:chExt cx="3807502" cy="3807502"/>
              </a:xfrm>
            </p:grpSpPr>
            <p:sp>
              <p:nvSpPr>
                <p:cNvPr id="139" name="椭圆 13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0" name="椭圆 13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37" name="文本框 136"/>
              <p:cNvSpPr txBox="1"/>
              <p:nvPr/>
            </p:nvSpPr>
            <p:spPr>
              <a:xfrm>
                <a:off x="7070947" y="1343404"/>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rPr>
                  <a:t>04</a:t>
                </a:r>
                <a:endParaRPr kumimoji="0" lang="zh-CN" altLang="en-US" sz="20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grpSp>
      <p:grpSp>
        <p:nvGrpSpPr>
          <p:cNvPr id="7" name="组合 6"/>
          <p:cNvGrpSpPr/>
          <p:nvPr/>
        </p:nvGrpSpPr>
        <p:grpSpPr>
          <a:xfrm>
            <a:off x="1166576" y="1212938"/>
            <a:ext cx="4044895" cy="577081"/>
            <a:chOff x="1166576" y="1212938"/>
            <a:chExt cx="4044895" cy="577081"/>
          </a:xfrm>
        </p:grpSpPr>
        <p:cxnSp>
          <p:nvCxnSpPr>
            <p:cNvPr id="10" name="直接连接符 9"/>
            <p:cNvCxnSpPr/>
            <p:nvPr/>
          </p:nvCxnSpPr>
          <p:spPr>
            <a:xfrm flipH="1">
              <a:off x="1230086" y="1619440"/>
              <a:ext cx="3981385"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58" name="TextBox 40"/>
            <p:cNvSpPr txBox="1"/>
            <p:nvPr/>
          </p:nvSpPr>
          <p:spPr>
            <a:xfrm>
              <a:off x="1166576" y="1212938"/>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文本单击</a:t>
              </a: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grpSp>
        <p:nvGrpSpPr>
          <p:cNvPr id="8" name="组合 7"/>
          <p:cNvGrpSpPr/>
          <p:nvPr/>
        </p:nvGrpSpPr>
        <p:grpSpPr>
          <a:xfrm>
            <a:off x="535399" y="2303190"/>
            <a:ext cx="3986660" cy="577081"/>
            <a:chOff x="535399" y="2303190"/>
            <a:chExt cx="3986660" cy="577081"/>
          </a:xfrm>
        </p:grpSpPr>
        <p:cxnSp>
          <p:nvCxnSpPr>
            <p:cNvPr id="141" name="直接连接符 140"/>
            <p:cNvCxnSpPr/>
            <p:nvPr/>
          </p:nvCxnSpPr>
          <p:spPr>
            <a:xfrm flipH="1">
              <a:off x="540674" y="2704868"/>
              <a:ext cx="3981385" cy="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sp>
          <p:nvSpPr>
            <p:cNvPr id="60" name="TextBox 40"/>
            <p:cNvSpPr txBox="1"/>
            <p:nvPr/>
          </p:nvSpPr>
          <p:spPr>
            <a:xfrm>
              <a:off x="535399" y="2303190"/>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文本单击</a:t>
              </a: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grpSp>
        <p:nvGrpSpPr>
          <p:cNvPr id="9" name="组合 8"/>
          <p:cNvGrpSpPr/>
          <p:nvPr/>
        </p:nvGrpSpPr>
        <p:grpSpPr>
          <a:xfrm>
            <a:off x="1011649" y="3649772"/>
            <a:ext cx="3984471" cy="577081"/>
            <a:chOff x="1011649" y="3649772"/>
            <a:chExt cx="3984471" cy="577081"/>
          </a:xfrm>
        </p:grpSpPr>
        <p:cxnSp>
          <p:nvCxnSpPr>
            <p:cNvPr id="142" name="直接连接符 141"/>
            <p:cNvCxnSpPr/>
            <p:nvPr/>
          </p:nvCxnSpPr>
          <p:spPr>
            <a:xfrm flipH="1">
              <a:off x="1014735" y="4058836"/>
              <a:ext cx="3981385"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TextBox 40"/>
            <p:cNvSpPr txBox="1"/>
            <p:nvPr/>
          </p:nvSpPr>
          <p:spPr>
            <a:xfrm>
              <a:off x="1011649" y="3649772"/>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文本单击</a:t>
              </a: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grpSp>
        <p:nvGrpSpPr>
          <p:cNvPr id="11" name="组合 10"/>
          <p:cNvGrpSpPr/>
          <p:nvPr/>
        </p:nvGrpSpPr>
        <p:grpSpPr>
          <a:xfrm>
            <a:off x="2515633" y="4508086"/>
            <a:ext cx="4100078" cy="577081"/>
            <a:chOff x="2515633" y="4508086"/>
            <a:chExt cx="4100078" cy="577081"/>
          </a:xfrm>
        </p:grpSpPr>
        <p:grpSp>
          <p:nvGrpSpPr>
            <p:cNvPr id="18" name="组合 17"/>
            <p:cNvGrpSpPr/>
            <p:nvPr/>
          </p:nvGrpSpPr>
          <p:grpSpPr>
            <a:xfrm>
              <a:off x="2515633" y="4719307"/>
              <a:ext cx="4100078" cy="165930"/>
              <a:chOff x="3354176" y="6292409"/>
              <a:chExt cx="5466771" cy="221240"/>
            </a:xfrm>
          </p:grpSpPr>
          <p:cxnSp>
            <p:nvCxnSpPr>
              <p:cNvPr id="143" name="直接连接符 142"/>
              <p:cNvCxnSpPr/>
              <p:nvPr/>
            </p:nvCxnSpPr>
            <p:spPr>
              <a:xfrm flipH="1">
                <a:off x="3354176" y="6513647"/>
                <a:ext cx="5308513" cy="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8662689" y="6292409"/>
                <a:ext cx="158258" cy="22124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66" name="TextBox 40"/>
            <p:cNvSpPr txBox="1"/>
            <p:nvPr/>
          </p:nvSpPr>
          <p:spPr>
            <a:xfrm>
              <a:off x="2545174" y="4508086"/>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文本单击</a:t>
              </a: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45103" y="1019986"/>
            <a:ext cx="2125372" cy="3870157"/>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37" name="文本框 91"/>
              <p:cNvSpPr txBox="1"/>
              <p:nvPr/>
            </p:nvSpPr>
            <p:spPr>
              <a:xfrm>
                <a:off x="6194636" y="2340241"/>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rPr>
                  <a:t>01</a:t>
                </a:r>
                <a:endPar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endParaRPr>
              </a:p>
            </p:txBody>
          </p:sp>
          <p:sp>
            <p:nvSpPr>
              <p:cNvPr id="38" name="文本框 92"/>
              <p:cNvSpPr txBox="1"/>
              <p:nvPr/>
            </p:nvSpPr>
            <p:spPr>
              <a:xfrm>
                <a:off x="5548610" y="3421040"/>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rPr>
                  <a:t>02</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endParaRPr>
              </a:p>
            </p:txBody>
          </p:sp>
          <p:sp>
            <p:nvSpPr>
              <p:cNvPr id="39" name="文本框 93"/>
              <p:cNvSpPr txBox="1"/>
              <p:nvPr/>
            </p:nvSpPr>
            <p:spPr>
              <a:xfrm>
                <a:off x="6205678" y="4500940"/>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rPr>
                  <a:t>03</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endParaRPr>
              </a:p>
            </p:txBody>
          </p:sp>
          <p:sp>
            <p:nvSpPr>
              <p:cNvPr id="40" name="文本框 94"/>
              <p:cNvSpPr txBox="1"/>
              <p:nvPr/>
            </p:nvSpPr>
            <p:spPr>
              <a:xfrm>
                <a:off x="5532785" y="5610323"/>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rPr>
                  <a:t>04</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Unicode MS" panose="020B0604020202020204" pitchFamily="34" charset="-122"/>
                </a:endParaRPr>
              </a:p>
            </p:txBody>
          </p:sp>
          <p:sp>
            <p:nvSpPr>
              <p:cNvPr id="41" name="Oval 35"/>
              <p:cNvSpPr/>
              <p:nvPr/>
            </p:nvSpPr>
            <p:spPr>
              <a:xfrm>
                <a:off x="4915678" y="1896321"/>
                <a:ext cx="1338772" cy="1338774"/>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微软雅黑" panose="020B0503020204020204" charset="-122"/>
                  <a:ea typeface="微软雅黑" panose="020B0503020204020204" charset="-122"/>
                  <a:cs typeface="+mn-cs"/>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panose="020B0503020204020204" charset="-122"/>
                  <a:ea typeface="微软雅黑" panose="020B0503020204020204" charset="-122"/>
                  <a:cs typeface="+mn-cs"/>
                  <a:sym typeface="Gill Sans" charset="0"/>
                </a:endParaRPr>
              </a:p>
            </p:txBody>
          </p:sp>
        </p:grpSp>
      </p:grpSp>
      <p:grpSp>
        <p:nvGrpSpPr>
          <p:cNvPr id="3" name="组合 2"/>
          <p:cNvGrpSpPr/>
          <p:nvPr/>
        </p:nvGrpSpPr>
        <p:grpSpPr>
          <a:xfrm>
            <a:off x="5887629" y="2074345"/>
            <a:ext cx="3256371" cy="963314"/>
            <a:chOff x="5887629" y="2074345"/>
            <a:chExt cx="3256371" cy="963314"/>
          </a:xfrm>
        </p:grpSpPr>
        <p:sp>
          <p:nvSpPr>
            <p:cNvPr id="77" name="TextBox 76"/>
            <p:cNvSpPr txBox="1"/>
            <p:nvPr/>
          </p:nvSpPr>
          <p:spPr>
            <a:xfrm>
              <a:off x="58876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89" name="TextBox 88"/>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grpSp>
        <p:nvGrpSpPr>
          <p:cNvPr id="91" name="组合 90"/>
          <p:cNvGrpSpPr/>
          <p:nvPr/>
        </p:nvGrpSpPr>
        <p:grpSpPr>
          <a:xfrm>
            <a:off x="5887629" y="3659927"/>
            <a:ext cx="3256371" cy="963314"/>
            <a:chOff x="5887629" y="2074345"/>
            <a:chExt cx="3256371" cy="963314"/>
          </a:xfrm>
        </p:grpSpPr>
        <p:sp>
          <p:nvSpPr>
            <p:cNvPr id="92" name="TextBox 91"/>
            <p:cNvSpPr txBox="1"/>
            <p:nvPr/>
          </p:nvSpPr>
          <p:spPr>
            <a:xfrm>
              <a:off x="58876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93" name="TextBox 92"/>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grpSp>
        <p:nvGrpSpPr>
          <p:cNvPr id="94" name="组合 93"/>
          <p:cNvGrpSpPr/>
          <p:nvPr/>
        </p:nvGrpSpPr>
        <p:grpSpPr>
          <a:xfrm>
            <a:off x="1172221" y="1208351"/>
            <a:ext cx="3148359" cy="963314"/>
            <a:chOff x="5995641" y="2074345"/>
            <a:chExt cx="3148359" cy="963314"/>
          </a:xfrm>
        </p:grpSpPr>
        <p:sp>
          <p:nvSpPr>
            <p:cNvPr id="95" name="TextBox 94"/>
            <p:cNvSpPr txBox="1"/>
            <p:nvPr/>
          </p:nvSpPr>
          <p:spPr>
            <a:xfrm>
              <a:off x="71830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96" name="TextBox 95"/>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11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1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grpSp>
        <p:nvGrpSpPr>
          <p:cNvPr id="97" name="组合 96"/>
          <p:cNvGrpSpPr/>
          <p:nvPr/>
        </p:nvGrpSpPr>
        <p:grpSpPr>
          <a:xfrm>
            <a:off x="1172221" y="2798725"/>
            <a:ext cx="3148359" cy="794037"/>
            <a:chOff x="5995641" y="2074345"/>
            <a:chExt cx="3148359" cy="794037"/>
          </a:xfrm>
        </p:grpSpPr>
        <p:sp>
          <p:nvSpPr>
            <p:cNvPr id="98" name="TextBox 97"/>
            <p:cNvSpPr txBox="1"/>
            <p:nvPr/>
          </p:nvSpPr>
          <p:spPr>
            <a:xfrm>
              <a:off x="71830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99" name="TextBox 98"/>
            <p:cNvSpPr txBox="1"/>
            <p:nvPr/>
          </p:nvSpPr>
          <p:spPr>
            <a:xfrm>
              <a:off x="5995641" y="2483661"/>
              <a:ext cx="3148359" cy="384721"/>
            </a:xfrm>
            <a:prstGeom prst="rect">
              <a:avLst/>
            </a:prstGeom>
            <a:noFill/>
          </p:spPr>
          <p:txBody>
            <a:bodyPr wrap="square" lIns="0" tIns="0" rtlCol="0" anchor="t">
              <a:spAutoFit/>
            </a:bodyPr>
            <a:lstStyle/>
            <a:p>
              <a:pPr lvl="0" defTabSz="685800" fontAlgn="auto">
                <a:spcBef>
                  <a:spcPts val="0"/>
                </a:spcBef>
                <a:spcAft>
                  <a:spcPts val="0"/>
                </a:spcAft>
                <a:defRPr/>
              </a:pPr>
              <a:r>
                <a:rPr lang="zh-CN" altLang="en-US" sz="1100" dirty="0" smtClean="0">
                  <a:solidFill>
                    <a:srgbClr val="080808"/>
                  </a:solidFill>
                  <a:latin typeface="微软雅黑" panose="020B0503020204020204" charset="-122"/>
                  <a:ea typeface="微软雅黑" panose="020B0503020204020204" charset="-122"/>
                </a:rPr>
                <a:t>亮亮图文旗舰店</a:t>
              </a:r>
              <a:r>
                <a:rPr lang="en-US" altLang="zh-CN" sz="1100" dirty="0" smtClean="0">
                  <a:solidFill>
                    <a:srgbClr val="080808"/>
                  </a:solidFill>
                  <a:latin typeface="微软雅黑" panose="020B0503020204020204" charset="-122"/>
                  <a:ea typeface="微软雅黑" panose="020B0503020204020204" charset="-122"/>
                </a:rPr>
                <a:t>https://liangliangtuwen.tmall.com/</a:t>
              </a:r>
              <a:endParaRPr lang="en-US" altLang="zh-CN" sz="1100" dirty="0">
                <a:solidFill>
                  <a:srgbClr val="080808"/>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anim calcmode="lin" valueType="num">
                                      <p:cBhvr additive="base">
                                        <p:cTn id="17" dur="500" fill="hold"/>
                                        <p:tgtEl>
                                          <p:spTgt spid="91"/>
                                        </p:tgtEl>
                                        <p:attrNameLst>
                                          <p:attrName>ppt_x</p:attrName>
                                        </p:attrNameLst>
                                      </p:cBhvr>
                                      <p:tavLst>
                                        <p:tav tm="0">
                                          <p:val>
                                            <p:strVal val="1+#ppt_w/2"/>
                                          </p:val>
                                        </p:tav>
                                        <p:tav tm="100000">
                                          <p:val>
                                            <p:strVal val="#ppt_x"/>
                                          </p:val>
                                        </p:tav>
                                      </p:tavLst>
                                    </p:anim>
                                    <p:anim calcmode="lin" valueType="num">
                                      <p:cBhvr additive="base">
                                        <p:cTn id="18"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0-#ppt_w/2"/>
                                          </p:val>
                                        </p:tav>
                                        <p:tav tm="100000">
                                          <p:val>
                                            <p:strVal val="#ppt_x"/>
                                          </p:val>
                                        </p:tav>
                                      </p:tavLst>
                                    </p:anim>
                                    <p:anim calcmode="lin" valueType="num">
                                      <p:cBhvr additive="base">
                                        <p:cTn id="24" dur="500" fill="hold"/>
                                        <p:tgtEl>
                                          <p:spTgt spid="9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97"/>
                                        </p:tgtEl>
                                        <p:attrNameLst>
                                          <p:attrName>style.visibility</p:attrName>
                                        </p:attrNameLst>
                                      </p:cBhvr>
                                      <p:to>
                                        <p:strVal val="visible"/>
                                      </p:to>
                                    </p:set>
                                    <p:anim calcmode="lin" valueType="num">
                                      <p:cBhvr additive="base">
                                        <p:cTn id="27" dur="500" fill="hold"/>
                                        <p:tgtEl>
                                          <p:spTgt spid="97"/>
                                        </p:tgtEl>
                                        <p:attrNameLst>
                                          <p:attrName>ppt_x</p:attrName>
                                        </p:attrNameLst>
                                      </p:cBhvr>
                                      <p:tavLst>
                                        <p:tav tm="0">
                                          <p:val>
                                            <p:strVal val="0-#ppt_w/2"/>
                                          </p:val>
                                        </p:tav>
                                        <p:tav tm="100000">
                                          <p:val>
                                            <p:strVal val="#ppt_x"/>
                                          </p:val>
                                        </p:tav>
                                      </p:tavLst>
                                    </p:anim>
                                    <p:anim calcmode="lin" valueType="num">
                                      <p:cBhvr additive="base">
                                        <p:cTn id="28"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椭圆 7"/>
          <p:cNvSpPr/>
          <p:nvPr/>
        </p:nvSpPr>
        <p:spPr>
          <a:xfrm>
            <a:off x="2581144"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cxnSp>
        <p:nvCxnSpPr>
          <p:cNvPr id="57" name="直接连接符 56"/>
          <p:cNvCxnSpPr>
            <a:stCxn id="84" idx="4"/>
            <a:endCxn id="56" idx="1"/>
          </p:cNvCxnSpPr>
          <p:nvPr/>
        </p:nvCxnSpPr>
        <p:spPr>
          <a:xfrm>
            <a:off x="4506416" y="2420562"/>
            <a:ext cx="2768" cy="1355680"/>
          </a:xfrm>
          <a:prstGeom prst="line">
            <a:avLst/>
          </a:prstGeom>
          <a:ln w="190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8" name="TextBox 40"/>
          <p:cNvSpPr txBox="1"/>
          <p:nvPr/>
        </p:nvSpPr>
        <p:spPr>
          <a:xfrm>
            <a:off x="1736685" y="342512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grpSp>
        <p:nvGrpSpPr>
          <p:cNvPr id="87" name="组合 86"/>
          <p:cNvGrpSpPr/>
          <p:nvPr/>
        </p:nvGrpSpPr>
        <p:grpSpPr>
          <a:xfrm>
            <a:off x="3721513" y="1130754"/>
            <a:ext cx="1563386" cy="1563386"/>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97" name="椭圆 96"/>
              <p:cNvSpPr/>
              <p:nvPr/>
            </p:nvSpPr>
            <p:spPr>
              <a:xfrm>
                <a:off x="2936824" y="1948722"/>
                <a:ext cx="3630118" cy="3630118"/>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92" name="文本框 91"/>
            <p:cNvSpPr txBox="1"/>
            <p:nvPr/>
          </p:nvSpPr>
          <p:spPr>
            <a:xfrm>
              <a:off x="3222772" y="3335068"/>
              <a:ext cx="3073218" cy="101191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smtClean="0">
                  <a:ln>
                    <a:noFill/>
                  </a:ln>
                  <a:solidFill>
                    <a:srgbClr val="0976E3"/>
                  </a:solidFill>
                  <a:effectLst/>
                  <a:uLnTx/>
                  <a:uFillTx/>
                  <a:latin typeface="Arial" panose="020B0604020202020204"/>
                  <a:ea typeface="微软雅黑" panose="020B0503020204020204" charset="-122"/>
                  <a:cs typeface="+mn-cs"/>
                </a:rPr>
                <a:t>标题文字</a:t>
              </a:r>
              <a:endParaRPr kumimoji="0" lang="en-US" altLang="zh-CN" sz="2100" b="0" i="0" u="none" strike="noStrike" kern="1200" cap="none" spc="0" normalizeH="0" baseline="0" noProof="0" dirty="0">
                <a:ln>
                  <a:noFill/>
                </a:ln>
                <a:solidFill>
                  <a:srgbClr val="0976E3"/>
                </a:solidFill>
                <a:effectLst/>
                <a:uLnTx/>
                <a:uFillTx/>
                <a:latin typeface="Arial" panose="020B0604020202020204"/>
                <a:ea typeface="微软雅黑" panose="020B0503020204020204" charset="-122"/>
                <a:cs typeface="+mn-cs"/>
              </a:endParaRPr>
            </a:p>
          </p:txBody>
        </p:sp>
      </p:grpSp>
      <p:grpSp>
        <p:nvGrpSpPr>
          <p:cNvPr id="8" name="组合 7"/>
          <p:cNvGrpSpPr/>
          <p:nvPr/>
        </p:nvGrpSpPr>
        <p:grpSpPr>
          <a:xfrm>
            <a:off x="2100337" y="2445591"/>
            <a:ext cx="806358" cy="806358"/>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82" name="椭圆 8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grpSp>
        <p:nvGrpSpPr>
          <p:cNvPr id="9" name="组合 8"/>
          <p:cNvGrpSpPr/>
          <p:nvPr/>
        </p:nvGrpSpPr>
        <p:grpSpPr>
          <a:xfrm>
            <a:off x="3209255" y="3108121"/>
            <a:ext cx="806358" cy="806358"/>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114" name="椭圆 11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pic>
          <p:nvPicPr>
            <p:cNvPr id="115" name="Picture 5" descr="C:\Users\Jonahs\Dropbox\Projects SCOTT\MEET Windows Azure\source\Background\tile-icon-CDN.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组合 12"/>
          <p:cNvGrpSpPr/>
          <p:nvPr/>
        </p:nvGrpSpPr>
        <p:grpSpPr>
          <a:xfrm>
            <a:off x="4888218" y="3176644"/>
            <a:ext cx="806358" cy="806358"/>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121" name="椭圆 120"/>
              <p:cNvSpPr/>
              <p:nvPr/>
            </p:nvSpPr>
            <p:spPr>
              <a:xfrm>
                <a:off x="3839838" y="20397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pic>
          <p:nvPicPr>
            <p:cNvPr id="122" name="Picture 10" descr="C:\Users\Jonahs\Dropbox\Projects SCOTT\MEET Windows Azure\source\Background\tile-icon-netwo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6034044" y="2445591"/>
            <a:ext cx="806358" cy="806358"/>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167" name="椭圆 166"/>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marL="0" marR="0" lvl="0" indent="0" algn="l" defTabSz="513715"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sp>
        <p:nvSpPr>
          <p:cNvPr id="41" name="TextBox 40"/>
          <p:cNvSpPr txBox="1"/>
          <p:nvPr/>
        </p:nvSpPr>
        <p:spPr>
          <a:xfrm>
            <a:off x="3117782"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42" name="TextBox 41"/>
          <p:cNvSpPr txBox="1"/>
          <p:nvPr/>
        </p:nvSpPr>
        <p:spPr>
          <a:xfrm>
            <a:off x="4797997"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43" name="TextBox 42"/>
          <p:cNvSpPr txBox="1"/>
          <p:nvPr/>
        </p:nvSpPr>
        <p:spPr>
          <a:xfrm>
            <a:off x="5991797" y="33699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up)">
                                      <p:cBhvr>
                                        <p:cTn id="14" dur="500"/>
                                        <p:tgtEl>
                                          <p:spTgt spid="5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500"/>
                                        <p:tgtEl>
                                          <p:spTgt spid="56"/>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1000"/>
                                        <p:tgtEl>
                                          <p:spTgt spid="68"/>
                                        </p:tgtEl>
                                      </p:cBhvr>
                                    </p:animEffect>
                                    <p:anim calcmode="lin" valueType="num">
                                      <p:cBhvr>
                                        <p:cTn id="47" dur="1000" fill="hold"/>
                                        <p:tgtEl>
                                          <p:spTgt spid="68"/>
                                        </p:tgtEl>
                                        <p:attrNameLst>
                                          <p:attrName>ppt_x</p:attrName>
                                        </p:attrNameLst>
                                      </p:cBhvr>
                                      <p:tavLst>
                                        <p:tav tm="0">
                                          <p:val>
                                            <p:strVal val="#ppt_x"/>
                                          </p:val>
                                        </p:tav>
                                        <p:tav tm="100000">
                                          <p:val>
                                            <p:strVal val="#ppt_x"/>
                                          </p:val>
                                        </p:tav>
                                      </p:tavLst>
                                    </p:anim>
                                    <p:anim calcmode="lin" valueType="num">
                                      <p:cBhvr>
                                        <p:cTn id="48" dur="1000" fill="hold"/>
                                        <p:tgtEl>
                                          <p:spTgt spid="6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1000"/>
                                        <p:tgtEl>
                                          <p:spTgt spid="41"/>
                                        </p:tgtEl>
                                      </p:cBhvr>
                                    </p:animEffect>
                                    <p:anim calcmode="lin" valueType="num">
                                      <p:cBhvr>
                                        <p:cTn id="52" dur="1000" fill="hold"/>
                                        <p:tgtEl>
                                          <p:spTgt spid="41"/>
                                        </p:tgtEl>
                                        <p:attrNameLst>
                                          <p:attrName>ppt_x</p:attrName>
                                        </p:attrNameLst>
                                      </p:cBhvr>
                                      <p:tavLst>
                                        <p:tav tm="0">
                                          <p:val>
                                            <p:strVal val="#ppt_x"/>
                                          </p:val>
                                        </p:tav>
                                        <p:tav tm="100000">
                                          <p:val>
                                            <p:strVal val="#ppt_x"/>
                                          </p:val>
                                        </p:tav>
                                      </p:tavLst>
                                    </p:anim>
                                    <p:anim calcmode="lin" valueType="num">
                                      <p:cBhvr>
                                        <p:cTn id="53" dur="1000" fill="hold"/>
                                        <p:tgtEl>
                                          <p:spTgt spid="4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1000"/>
                                        <p:tgtEl>
                                          <p:spTgt spid="42"/>
                                        </p:tgtEl>
                                      </p:cBhvr>
                                    </p:animEffect>
                                    <p:anim calcmode="lin" valueType="num">
                                      <p:cBhvr>
                                        <p:cTn id="57" dur="1000" fill="hold"/>
                                        <p:tgtEl>
                                          <p:spTgt spid="42"/>
                                        </p:tgtEl>
                                        <p:attrNameLst>
                                          <p:attrName>ppt_x</p:attrName>
                                        </p:attrNameLst>
                                      </p:cBhvr>
                                      <p:tavLst>
                                        <p:tav tm="0">
                                          <p:val>
                                            <p:strVal val="#ppt_x"/>
                                          </p:val>
                                        </p:tav>
                                        <p:tav tm="100000">
                                          <p:val>
                                            <p:strVal val="#ppt_x"/>
                                          </p:val>
                                        </p:tav>
                                      </p:tavLst>
                                    </p:anim>
                                    <p:anim calcmode="lin" valueType="num">
                                      <p:cBhvr>
                                        <p:cTn id="58" dur="1000" fill="hold"/>
                                        <p:tgtEl>
                                          <p:spTgt spid="42"/>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1000"/>
                                        <p:tgtEl>
                                          <p:spTgt spid="43"/>
                                        </p:tgtEl>
                                      </p:cBhvr>
                                    </p:animEffect>
                                    <p:anim calcmode="lin" valueType="num">
                                      <p:cBhvr>
                                        <p:cTn id="62" dur="1000" fill="hold"/>
                                        <p:tgtEl>
                                          <p:spTgt spid="43"/>
                                        </p:tgtEl>
                                        <p:attrNameLst>
                                          <p:attrName>ppt_x</p:attrName>
                                        </p:attrNameLst>
                                      </p:cBhvr>
                                      <p:tavLst>
                                        <p:tav tm="0">
                                          <p:val>
                                            <p:strVal val="#ppt_x"/>
                                          </p:val>
                                        </p:tav>
                                        <p:tav tm="100000">
                                          <p:val>
                                            <p:strVal val="#ppt_x"/>
                                          </p:val>
                                        </p:tav>
                                      </p:tavLst>
                                    </p:anim>
                                    <p:anim calcmode="lin" valueType="num">
                                      <p:cBhvr>
                                        <p:cTn id="6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smtClean="0">
                  <a:solidFill>
                    <a:srgbClr val="FFFFFF"/>
                  </a:solidFill>
                  <a:latin typeface="微软雅黑" panose="020B0503020204020204" charset="-122"/>
                  <a:ea typeface="微软雅黑" panose="020B0503020204020204" charset="-122"/>
                </a:rPr>
                <a:t>单击此处添加标题</a:t>
              </a:r>
              <a:endParaRPr lang="zh-CN" altLang="en-US" sz="2400" b="1" kern="0" dirty="0">
                <a:solidFill>
                  <a:srgbClr val="FFFFFF"/>
                </a:solidFill>
                <a:latin typeface="微软雅黑" panose="020B0503020204020204" charset="-122"/>
                <a:ea typeface="微软雅黑" panose="020B0503020204020204" charset="-122"/>
              </a:endParaRP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charset="-122"/>
                <a:ea typeface="微软雅黑" panose="020B0503020204020204" charset="-122"/>
              </a:rPr>
              <a:t>第二部分</a:t>
            </a:r>
            <a:endParaRPr lang="zh-CN" altLang="en-US" sz="2800" b="1" dirty="0">
              <a:solidFill>
                <a:schemeClr val="bg1"/>
              </a:solidFill>
              <a:latin typeface="微软雅黑" panose="020B0503020204020204" charset="-122"/>
              <a:ea typeface="微软雅黑" panose="020B050302020402020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reeform 913"/>
          <p:cNvSpPr>
            <a:spLocks noEditPoints="1"/>
          </p:cNvSpPr>
          <p:nvPr/>
        </p:nvSpPr>
        <p:spPr bwMode="auto">
          <a:xfrm>
            <a:off x="4152789" y="3007097"/>
            <a:ext cx="650666" cy="558502"/>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2"/>
          </a:solidFill>
          <a:ln w="9525">
            <a:noFill/>
            <a:round/>
          </a:ln>
          <a:effectLst>
            <a:outerShdw blurRad="50800" dist="381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50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nvGrpSpPr>
          <p:cNvPr id="16" name="组合 15"/>
          <p:cNvGrpSpPr/>
          <p:nvPr/>
        </p:nvGrpSpPr>
        <p:grpSpPr>
          <a:xfrm>
            <a:off x="2780717" y="2803531"/>
            <a:ext cx="1679171" cy="1332374"/>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1" name="文本框 6"/>
            <p:cNvSpPr txBox="1">
              <a:spLocks noChangeArrowheads="1"/>
            </p:cNvSpPr>
            <p:nvPr/>
          </p:nvSpPr>
          <p:spPr bwMode="auto">
            <a:xfrm>
              <a:off x="3284876" y="3310341"/>
              <a:ext cx="500458" cy="7078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rPr>
                <a:t>2</a:t>
              </a:r>
              <a:endParaRPr kumimoji="0" lang="zh-CN" altLang="en-US" sz="40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3620303" y="1471157"/>
            <a:ext cx="1677880" cy="1332374"/>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7" name="文本框 60"/>
            <p:cNvSpPr txBox="1">
              <a:spLocks noChangeArrowheads="1"/>
            </p:cNvSpPr>
            <p:nvPr/>
          </p:nvSpPr>
          <p:spPr bwMode="auto">
            <a:xfrm>
              <a:off x="4200851" y="1980774"/>
              <a:ext cx="500458" cy="7078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rPr>
                <a:t>1</a:t>
              </a:r>
              <a:endParaRPr kumimoji="0" lang="zh-CN" altLang="en-US" sz="40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7" name="组合 16"/>
          <p:cNvGrpSpPr/>
          <p:nvPr/>
        </p:nvGrpSpPr>
        <p:grpSpPr>
          <a:xfrm>
            <a:off x="4459888" y="2803531"/>
            <a:ext cx="1677881" cy="1332374"/>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5" name="文本框 6"/>
            <p:cNvSpPr txBox="1">
              <a:spLocks noChangeArrowheads="1"/>
            </p:cNvSpPr>
            <p:nvPr/>
          </p:nvSpPr>
          <p:spPr bwMode="auto">
            <a:xfrm>
              <a:off x="5007879" y="3323041"/>
              <a:ext cx="500458" cy="7078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3</a:t>
              </a:r>
              <a:endParaRPr kumimoji="0" lang="zh-CN" altLang="en-US" sz="40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205" name="组合 204"/>
          <p:cNvGrpSpPr/>
          <p:nvPr/>
        </p:nvGrpSpPr>
        <p:grpSpPr>
          <a:xfrm>
            <a:off x="5340985" y="1787896"/>
            <a:ext cx="1923767" cy="781585"/>
            <a:chOff x="1078513" y="1638320"/>
            <a:chExt cx="1923767" cy="781585"/>
          </a:xfrm>
        </p:grpSpPr>
        <p:sp>
          <p:nvSpPr>
            <p:cNvPr id="206" name="TextBox 205"/>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07" name="TextBox 206"/>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208" name="组合 207"/>
          <p:cNvGrpSpPr/>
          <p:nvPr/>
        </p:nvGrpSpPr>
        <p:grpSpPr>
          <a:xfrm>
            <a:off x="6154187" y="3022704"/>
            <a:ext cx="1923767" cy="781585"/>
            <a:chOff x="1078513" y="1638320"/>
            <a:chExt cx="1923767" cy="781585"/>
          </a:xfrm>
        </p:grpSpPr>
        <p:sp>
          <p:nvSpPr>
            <p:cNvPr id="209" name="TextBox 208"/>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12" name="TextBox 211"/>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213" name="组合 212"/>
          <p:cNvGrpSpPr/>
          <p:nvPr/>
        </p:nvGrpSpPr>
        <p:grpSpPr>
          <a:xfrm>
            <a:off x="1196130" y="2512098"/>
            <a:ext cx="1923767" cy="781585"/>
            <a:chOff x="1078513" y="1638320"/>
            <a:chExt cx="1923767" cy="781585"/>
          </a:xfrm>
        </p:grpSpPr>
        <p:sp>
          <p:nvSpPr>
            <p:cNvPr id="214" name="TextBox 213"/>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15" name="TextBox 214"/>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58"/>
                                        </p:tgtEl>
                                        <p:attrNameLst>
                                          <p:attrName>style.visibility</p:attrName>
                                        </p:attrNameLst>
                                      </p:cBhvr>
                                      <p:to>
                                        <p:strVal val="visible"/>
                                      </p:to>
                                    </p:set>
                                    <p:anim calcmode="lin" valueType="num">
                                      <p:cBhvr>
                                        <p:cTn id="21" dur="500" fill="hold"/>
                                        <p:tgtEl>
                                          <p:spTgt spid="158"/>
                                        </p:tgtEl>
                                        <p:attrNameLst>
                                          <p:attrName>ppt_w</p:attrName>
                                        </p:attrNameLst>
                                      </p:cBhvr>
                                      <p:tavLst>
                                        <p:tav tm="0">
                                          <p:val>
                                            <p:fltVal val="0"/>
                                          </p:val>
                                        </p:tav>
                                        <p:tav tm="100000">
                                          <p:val>
                                            <p:strVal val="#ppt_w"/>
                                          </p:val>
                                        </p:tav>
                                      </p:tavLst>
                                    </p:anim>
                                    <p:anim calcmode="lin" valueType="num">
                                      <p:cBhvr>
                                        <p:cTn id="22" dur="500" fill="hold"/>
                                        <p:tgtEl>
                                          <p:spTgt spid="158"/>
                                        </p:tgtEl>
                                        <p:attrNameLst>
                                          <p:attrName>ppt_h</p:attrName>
                                        </p:attrNameLst>
                                      </p:cBhvr>
                                      <p:tavLst>
                                        <p:tav tm="0">
                                          <p:val>
                                            <p:fltVal val="0"/>
                                          </p:val>
                                        </p:tav>
                                        <p:tav tm="100000">
                                          <p:val>
                                            <p:strVal val="#ppt_h"/>
                                          </p:val>
                                        </p:tav>
                                      </p:tavLst>
                                    </p:anim>
                                    <p:animEffect transition="in" filter="fade">
                                      <p:cBhvr>
                                        <p:cTn id="23" dur="500"/>
                                        <p:tgtEl>
                                          <p:spTgt spid="15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205"/>
                                        </p:tgtEl>
                                        <p:attrNameLst>
                                          <p:attrName>style.visibility</p:attrName>
                                        </p:attrNameLst>
                                      </p:cBhvr>
                                      <p:to>
                                        <p:strVal val="visible"/>
                                      </p:to>
                                    </p:set>
                                    <p:anim calcmode="lin" valueType="num">
                                      <p:cBhvr additive="base">
                                        <p:cTn id="28" dur="500" fill="hold"/>
                                        <p:tgtEl>
                                          <p:spTgt spid="205"/>
                                        </p:tgtEl>
                                        <p:attrNameLst>
                                          <p:attrName>ppt_x</p:attrName>
                                        </p:attrNameLst>
                                      </p:cBhvr>
                                      <p:tavLst>
                                        <p:tav tm="0">
                                          <p:val>
                                            <p:strVal val="1+#ppt_w/2"/>
                                          </p:val>
                                        </p:tav>
                                        <p:tav tm="100000">
                                          <p:val>
                                            <p:strVal val="#ppt_x"/>
                                          </p:val>
                                        </p:tav>
                                      </p:tavLst>
                                    </p:anim>
                                    <p:anim calcmode="lin" valueType="num">
                                      <p:cBhvr additive="base">
                                        <p:cTn id="29"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8"/>
                                        </p:tgtEl>
                                        <p:attrNameLst>
                                          <p:attrName>style.visibility</p:attrName>
                                        </p:attrNameLst>
                                      </p:cBhvr>
                                      <p:to>
                                        <p:strVal val="visible"/>
                                      </p:to>
                                    </p:set>
                                    <p:anim calcmode="lin" valueType="num">
                                      <p:cBhvr additive="base">
                                        <p:cTn id="34" dur="500" fill="hold"/>
                                        <p:tgtEl>
                                          <p:spTgt spid="208"/>
                                        </p:tgtEl>
                                        <p:attrNameLst>
                                          <p:attrName>ppt_x</p:attrName>
                                        </p:attrNameLst>
                                      </p:cBhvr>
                                      <p:tavLst>
                                        <p:tav tm="0">
                                          <p:val>
                                            <p:strVal val="1+#ppt_w/2"/>
                                          </p:val>
                                        </p:tav>
                                        <p:tav tm="100000">
                                          <p:val>
                                            <p:strVal val="#ppt_x"/>
                                          </p:val>
                                        </p:tav>
                                      </p:tavLst>
                                    </p:anim>
                                    <p:anim calcmode="lin" valueType="num">
                                      <p:cBhvr additive="base">
                                        <p:cTn id="35"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213"/>
                                        </p:tgtEl>
                                        <p:attrNameLst>
                                          <p:attrName>style.visibility</p:attrName>
                                        </p:attrNameLst>
                                      </p:cBhvr>
                                      <p:to>
                                        <p:strVal val="visible"/>
                                      </p:to>
                                    </p:set>
                                    <p:anim calcmode="lin" valueType="num">
                                      <p:cBhvr additive="base">
                                        <p:cTn id="40" dur="500" fill="hold"/>
                                        <p:tgtEl>
                                          <p:spTgt spid="213"/>
                                        </p:tgtEl>
                                        <p:attrNameLst>
                                          <p:attrName>ppt_x</p:attrName>
                                        </p:attrNameLst>
                                      </p:cBhvr>
                                      <p:tavLst>
                                        <p:tav tm="0">
                                          <p:val>
                                            <p:strVal val="0-#ppt_w/2"/>
                                          </p:val>
                                        </p:tav>
                                        <p:tav tm="100000">
                                          <p:val>
                                            <p:strVal val="#ppt_x"/>
                                          </p:val>
                                        </p:tav>
                                      </p:tavLst>
                                    </p:anim>
                                    <p:anim calcmode="lin" valueType="num">
                                      <p:cBhvr additive="base">
                                        <p:cTn id="41"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p:nvPr/>
        </p:nvSpPr>
        <p:spPr bwMode="invGray">
          <a:xfrm>
            <a:off x="3719557" y="4826849"/>
            <a:ext cx="262800" cy="24335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1" name="Freeform 7"/>
          <p:cNvSpPr/>
          <p:nvPr/>
        </p:nvSpPr>
        <p:spPr bwMode="invGray">
          <a:xfrm>
            <a:off x="4664835" y="859370"/>
            <a:ext cx="1049859" cy="1054553"/>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2" name="Freeform 8"/>
          <p:cNvSpPr/>
          <p:nvPr/>
        </p:nvSpPr>
        <p:spPr bwMode="invGray">
          <a:xfrm>
            <a:off x="4770758" y="1670564"/>
            <a:ext cx="787060" cy="607659"/>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Freeform 9"/>
          <p:cNvSpPr/>
          <p:nvPr/>
        </p:nvSpPr>
        <p:spPr bwMode="gray">
          <a:xfrm>
            <a:off x="4604496" y="2008317"/>
            <a:ext cx="561803" cy="59585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Freeform 10"/>
          <p:cNvSpPr/>
          <p:nvPr/>
        </p:nvSpPr>
        <p:spPr bwMode="gray">
          <a:xfrm>
            <a:off x="4175435" y="2142532"/>
            <a:ext cx="525600" cy="81267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Freeform 11"/>
          <p:cNvSpPr/>
          <p:nvPr/>
        </p:nvSpPr>
        <p:spPr bwMode="gray">
          <a:xfrm>
            <a:off x="4328288" y="2349018"/>
            <a:ext cx="168942" cy="193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Freeform 12"/>
          <p:cNvSpPr/>
          <p:nvPr/>
        </p:nvSpPr>
        <p:spPr bwMode="gray">
          <a:xfrm>
            <a:off x="4436895" y="2444887"/>
            <a:ext cx="132741" cy="182887"/>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Freeform 13"/>
          <p:cNvSpPr/>
          <p:nvPr/>
        </p:nvSpPr>
        <p:spPr bwMode="gray">
          <a:xfrm>
            <a:off x="4436895" y="2456686"/>
            <a:ext cx="50951" cy="61945"/>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8" name="Freeform 14"/>
          <p:cNvSpPr/>
          <p:nvPr/>
        </p:nvSpPr>
        <p:spPr bwMode="gray">
          <a:xfrm>
            <a:off x="4317562" y="2674971"/>
            <a:ext cx="646274" cy="438045"/>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39" name="Freeform 15"/>
          <p:cNvSpPr/>
          <p:nvPr/>
        </p:nvSpPr>
        <p:spPr bwMode="gray">
          <a:xfrm>
            <a:off x="4450303" y="3025998"/>
            <a:ext cx="536327" cy="485242"/>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0" name="Freeform 16"/>
          <p:cNvSpPr/>
          <p:nvPr/>
        </p:nvSpPr>
        <p:spPr bwMode="invGray">
          <a:xfrm>
            <a:off x="4890092" y="3413896"/>
            <a:ext cx="96539" cy="84070"/>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Freeform 17"/>
          <p:cNvSpPr/>
          <p:nvPr/>
        </p:nvSpPr>
        <p:spPr bwMode="gray">
          <a:xfrm>
            <a:off x="4652766" y="3472892"/>
            <a:ext cx="356658" cy="448369"/>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Freeform 18"/>
          <p:cNvSpPr/>
          <p:nvPr/>
        </p:nvSpPr>
        <p:spPr bwMode="gray">
          <a:xfrm>
            <a:off x="4473096" y="3825394"/>
            <a:ext cx="406268" cy="557512"/>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Freeform 19"/>
          <p:cNvSpPr/>
          <p:nvPr/>
        </p:nvSpPr>
        <p:spPr bwMode="gray">
          <a:xfrm>
            <a:off x="3852299" y="4176419"/>
            <a:ext cx="753540" cy="581110"/>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Freeform 20"/>
          <p:cNvSpPr/>
          <p:nvPr/>
        </p:nvSpPr>
        <p:spPr bwMode="gray">
          <a:xfrm>
            <a:off x="3350833" y="4067276"/>
            <a:ext cx="741472" cy="581110"/>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Freeform 21"/>
          <p:cNvSpPr/>
          <p:nvPr/>
        </p:nvSpPr>
        <p:spPr bwMode="invGray">
          <a:xfrm>
            <a:off x="3279769" y="3739849"/>
            <a:ext cx="551076" cy="535388"/>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6" name="Freeform 22"/>
          <p:cNvSpPr/>
          <p:nvPr/>
        </p:nvSpPr>
        <p:spPr bwMode="invGray">
          <a:xfrm>
            <a:off x="2657629" y="3702976"/>
            <a:ext cx="848738" cy="933612"/>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7" name="Freeform 23"/>
          <p:cNvSpPr/>
          <p:nvPr/>
        </p:nvSpPr>
        <p:spPr bwMode="invGray">
          <a:xfrm>
            <a:off x="1072783" y="2624825"/>
            <a:ext cx="1804741" cy="1187293"/>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8" name="Freeform 24"/>
          <p:cNvSpPr/>
          <p:nvPr/>
        </p:nvSpPr>
        <p:spPr bwMode="gray">
          <a:xfrm>
            <a:off x="2768917" y="3111542"/>
            <a:ext cx="1132990" cy="95720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9" name="Freeform 25"/>
          <p:cNvSpPr/>
          <p:nvPr/>
        </p:nvSpPr>
        <p:spPr bwMode="invGray">
          <a:xfrm>
            <a:off x="2111916" y="2444887"/>
            <a:ext cx="1170534" cy="933611"/>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0" name="Freeform 26"/>
          <p:cNvSpPr/>
          <p:nvPr/>
        </p:nvSpPr>
        <p:spPr bwMode="gray">
          <a:xfrm>
            <a:off x="4234431" y="3629231"/>
            <a:ext cx="454537" cy="646006"/>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1" name="Freeform 27"/>
          <p:cNvSpPr/>
          <p:nvPr/>
        </p:nvSpPr>
        <p:spPr bwMode="gray">
          <a:xfrm>
            <a:off x="3779895" y="3629231"/>
            <a:ext cx="525600" cy="634206"/>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2" name="Freeform 28"/>
          <p:cNvSpPr/>
          <p:nvPr/>
        </p:nvSpPr>
        <p:spPr bwMode="gray">
          <a:xfrm>
            <a:off x="3734307" y="3269355"/>
            <a:ext cx="728064" cy="483767"/>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3" name="Freeform 29"/>
          <p:cNvSpPr/>
          <p:nvPr/>
        </p:nvSpPr>
        <p:spPr bwMode="gray">
          <a:xfrm>
            <a:off x="4317562" y="3098267"/>
            <a:ext cx="454537" cy="584060"/>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4" name="Freeform 30"/>
          <p:cNvSpPr/>
          <p:nvPr/>
        </p:nvSpPr>
        <p:spPr bwMode="gray">
          <a:xfrm>
            <a:off x="3912634" y="2916854"/>
            <a:ext cx="561803" cy="544237"/>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5" name="Freeform 31"/>
          <p:cNvSpPr/>
          <p:nvPr/>
        </p:nvSpPr>
        <p:spPr bwMode="invGray">
          <a:xfrm>
            <a:off x="3901909" y="2421289"/>
            <a:ext cx="371407" cy="691727"/>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6" name="Freeform 32"/>
          <p:cNvSpPr/>
          <p:nvPr/>
        </p:nvSpPr>
        <p:spPr bwMode="gray">
          <a:xfrm>
            <a:off x="3506368" y="2542230"/>
            <a:ext cx="480013" cy="91886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7" name="Freeform 33"/>
          <p:cNvSpPr/>
          <p:nvPr/>
        </p:nvSpPr>
        <p:spPr bwMode="invGray">
          <a:xfrm>
            <a:off x="3417873" y="2554029"/>
            <a:ext cx="261459" cy="473443"/>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8" name="Freeform 34"/>
          <p:cNvSpPr/>
          <p:nvPr/>
        </p:nvSpPr>
        <p:spPr bwMode="invGray">
          <a:xfrm>
            <a:off x="2480641" y="2082062"/>
            <a:ext cx="1277800" cy="1271363"/>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Freeform 35"/>
          <p:cNvSpPr/>
          <p:nvPr/>
        </p:nvSpPr>
        <p:spPr bwMode="invGray">
          <a:xfrm>
            <a:off x="2886910" y="908042"/>
            <a:ext cx="2122514" cy="1877546"/>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0" name="Freeform 36"/>
          <p:cNvSpPr/>
          <p:nvPr/>
        </p:nvSpPr>
        <p:spPr bwMode="invGray">
          <a:xfrm>
            <a:off x="930656" y="1223670"/>
            <a:ext cx="1897258" cy="1561918"/>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1" name="Freeform 37"/>
          <p:cNvSpPr/>
          <p:nvPr/>
        </p:nvSpPr>
        <p:spPr bwMode="invGray">
          <a:xfrm>
            <a:off x="4879365" y="4090875"/>
            <a:ext cx="190396" cy="390848"/>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TextBox 77"/>
          <p:cNvSpPr txBox="1"/>
          <p:nvPr/>
        </p:nvSpPr>
        <p:spPr>
          <a:xfrm>
            <a:off x="6048855" y="2473728"/>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67" name="TextBox 77"/>
          <p:cNvSpPr txBox="1"/>
          <p:nvPr/>
        </p:nvSpPr>
        <p:spPr>
          <a:xfrm>
            <a:off x="6048855" y="3311622"/>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1+#ppt_w/2"/>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1+#ppt_w/2"/>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1+#ppt_w/2"/>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1+#ppt_w/2"/>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1+#ppt_w/2"/>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1+#ppt_w/2"/>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1+#ppt_w/2"/>
                                          </p:val>
                                        </p:tav>
                                        <p:tav tm="100000">
                                          <p:val>
                                            <p:strVal val="#ppt_x"/>
                                          </p:val>
                                        </p:tav>
                                      </p:tavLst>
                                    </p:anim>
                                    <p:anim calcmode="lin" valueType="num">
                                      <p:cBhvr additive="base">
                                        <p:cTn id="52" dur="500" fill="hold"/>
                                        <p:tgtEl>
                                          <p:spTgt spid="41"/>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1+#ppt_w/2"/>
                                          </p:val>
                                        </p:tav>
                                        <p:tav tm="100000">
                                          <p:val>
                                            <p:strVal val="#ppt_x"/>
                                          </p:val>
                                        </p:tav>
                                      </p:tavLst>
                                    </p:anim>
                                    <p:anim calcmode="lin" valueType="num">
                                      <p:cBhvr additive="base">
                                        <p:cTn id="56" dur="500" fill="hold"/>
                                        <p:tgtEl>
                                          <p:spTgt spid="42"/>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1+#ppt_w/2"/>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1+#ppt_w/2"/>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1+#ppt_w/2"/>
                                          </p:val>
                                        </p:tav>
                                        <p:tav tm="100000">
                                          <p:val>
                                            <p:strVal val="#ppt_x"/>
                                          </p:val>
                                        </p:tav>
                                      </p:tavLst>
                                    </p:anim>
                                    <p:anim calcmode="lin" valueType="num">
                                      <p:cBhvr additive="base">
                                        <p:cTn id="68" dur="500" fill="hold"/>
                                        <p:tgtEl>
                                          <p:spTgt spid="45"/>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1+#ppt_w/2"/>
                                          </p:val>
                                        </p:tav>
                                        <p:tav tm="100000">
                                          <p:val>
                                            <p:strVal val="#ppt_x"/>
                                          </p:val>
                                        </p:tav>
                                      </p:tavLst>
                                    </p:anim>
                                    <p:anim calcmode="lin" valueType="num">
                                      <p:cBhvr additive="base">
                                        <p:cTn id="76" dur="500" fill="hold"/>
                                        <p:tgtEl>
                                          <p:spTgt spid="47"/>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1+#ppt_w/2"/>
                                          </p:val>
                                        </p:tav>
                                        <p:tav tm="100000">
                                          <p:val>
                                            <p:strVal val="#ppt_x"/>
                                          </p:val>
                                        </p:tav>
                                      </p:tavLst>
                                    </p:anim>
                                    <p:anim calcmode="lin" valueType="num">
                                      <p:cBhvr additive="base">
                                        <p:cTn id="80" dur="500" fill="hold"/>
                                        <p:tgtEl>
                                          <p:spTgt spid="48"/>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1+#ppt_w/2"/>
                                          </p:val>
                                        </p:tav>
                                        <p:tav tm="100000">
                                          <p:val>
                                            <p:strVal val="#ppt_x"/>
                                          </p:val>
                                        </p:tav>
                                      </p:tavLst>
                                    </p:anim>
                                    <p:anim calcmode="lin" valueType="num">
                                      <p:cBhvr additive="base">
                                        <p:cTn id="84" dur="500" fill="hold"/>
                                        <p:tgtEl>
                                          <p:spTgt spid="49"/>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1+#ppt_w/2"/>
                                          </p:val>
                                        </p:tav>
                                        <p:tav tm="100000">
                                          <p:val>
                                            <p:strVal val="#ppt_x"/>
                                          </p:val>
                                        </p:tav>
                                      </p:tavLst>
                                    </p:anim>
                                    <p:anim calcmode="lin" valueType="num">
                                      <p:cBhvr additive="base">
                                        <p:cTn id="88" dur="500" fill="hold"/>
                                        <p:tgtEl>
                                          <p:spTgt spid="50"/>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500" fill="hold"/>
                                        <p:tgtEl>
                                          <p:spTgt spid="51"/>
                                        </p:tgtEl>
                                        <p:attrNameLst>
                                          <p:attrName>ppt_x</p:attrName>
                                        </p:attrNameLst>
                                      </p:cBhvr>
                                      <p:tavLst>
                                        <p:tav tm="0">
                                          <p:val>
                                            <p:strVal val="1+#ppt_w/2"/>
                                          </p:val>
                                        </p:tav>
                                        <p:tav tm="100000">
                                          <p:val>
                                            <p:strVal val="#ppt_x"/>
                                          </p:val>
                                        </p:tav>
                                      </p:tavLst>
                                    </p:anim>
                                    <p:anim calcmode="lin" valueType="num">
                                      <p:cBhvr additive="base">
                                        <p:cTn id="92" dur="500" fill="hold"/>
                                        <p:tgtEl>
                                          <p:spTgt spid="51"/>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fill="hold"/>
                                        <p:tgtEl>
                                          <p:spTgt spid="52"/>
                                        </p:tgtEl>
                                        <p:attrNameLst>
                                          <p:attrName>ppt_x</p:attrName>
                                        </p:attrNameLst>
                                      </p:cBhvr>
                                      <p:tavLst>
                                        <p:tav tm="0">
                                          <p:val>
                                            <p:strVal val="1+#ppt_w/2"/>
                                          </p:val>
                                        </p:tav>
                                        <p:tav tm="100000">
                                          <p:val>
                                            <p:strVal val="#ppt_x"/>
                                          </p:val>
                                        </p:tav>
                                      </p:tavLst>
                                    </p:anim>
                                    <p:anim calcmode="lin" valueType="num">
                                      <p:cBhvr additive="base">
                                        <p:cTn id="96" dur="500" fill="hold"/>
                                        <p:tgtEl>
                                          <p:spTgt spid="52"/>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1+#ppt_w/2"/>
                                          </p:val>
                                        </p:tav>
                                        <p:tav tm="100000">
                                          <p:val>
                                            <p:strVal val="#ppt_x"/>
                                          </p:val>
                                        </p:tav>
                                      </p:tavLst>
                                    </p:anim>
                                    <p:anim calcmode="lin" valueType="num">
                                      <p:cBhvr additive="base">
                                        <p:cTn id="100" dur="500" fill="hold"/>
                                        <p:tgtEl>
                                          <p:spTgt spid="53"/>
                                        </p:tgtEl>
                                        <p:attrNameLst>
                                          <p:attrName>ppt_y</p:attrName>
                                        </p:attrNameLst>
                                      </p:cBhvr>
                                      <p:tavLst>
                                        <p:tav tm="0">
                                          <p:val>
                                            <p:strVal val="1+#ppt_h/2"/>
                                          </p:val>
                                        </p:tav>
                                        <p:tav tm="100000">
                                          <p:val>
                                            <p:strVal val="#ppt_y"/>
                                          </p:val>
                                        </p:tav>
                                      </p:tavLst>
                                    </p:anim>
                                  </p:childTnLst>
                                </p:cTn>
                              </p:par>
                              <p:par>
                                <p:cTn id="101" presetID="2" presetClass="entr" presetSubtype="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additive="base">
                                        <p:cTn id="103" dur="500" fill="hold"/>
                                        <p:tgtEl>
                                          <p:spTgt spid="54"/>
                                        </p:tgtEl>
                                        <p:attrNameLst>
                                          <p:attrName>ppt_x</p:attrName>
                                        </p:attrNameLst>
                                      </p:cBhvr>
                                      <p:tavLst>
                                        <p:tav tm="0">
                                          <p:val>
                                            <p:strVal val="1+#ppt_w/2"/>
                                          </p:val>
                                        </p:tav>
                                        <p:tav tm="100000">
                                          <p:val>
                                            <p:strVal val="#ppt_x"/>
                                          </p:val>
                                        </p:tav>
                                      </p:tavLst>
                                    </p:anim>
                                    <p:anim calcmode="lin" valueType="num">
                                      <p:cBhvr additive="base">
                                        <p:cTn id="104" dur="500" fill="hold"/>
                                        <p:tgtEl>
                                          <p:spTgt spid="54"/>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additive="base">
                                        <p:cTn id="107" dur="500" fill="hold"/>
                                        <p:tgtEl>
                                          <p:spTgt spid="55"/>
                                        </p:tgtEl>
                                        <p:attrNameLst>
                                          <p:attrName>ppt_x</p:attrName>
                                        </p:attrNameLst>
                                      </p:cBhvr>
                                      <p:tavLst>
                                        <p:tav tm="0">
                                          <p:val>
                                            <p:strVal val="1+#ppt_w/2"/>
                                          </p:val>
                                        </p:tav>
                                        <p:tav tm="100000">
                                          <p:val>
                                            <p:strVal val="#ppt_x"/>
                                          </p:val>
                                        </p:tav>
                                      </p:tavLst>
                                    </p:anim>
                                    <p:anim calcmode="lin" valueType="num">
                                      <p:cBhvr additive="base">
                                        <p:cTn id="108" dur="500" fill="hold"/>
                                        <p:tgtEl>
                                          <p:spTgt spid="55"/>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500" fill="hold"/>
                                        <p:tgtEl>
                                          <p:spTgt spid="56"/>
                                        </p:tgtEl>
                                        <p:attrNameLst>
                                          <p:attrName>ppt_x</p:attrName>
                                        </p:attrNameLst>
                                      </p:cBhvr>
                                      <p:tavLst>
                                        <p:tav tm="0">
                                          <p:val>
                                            <p:strVal val="1+#ppt_w/2"/>
                                          </p:val>
                                        </p:tav>
                                        <p:tav tm="100000">
                                          <p:val>
                                            <p:strVal val="#ppt_x"/>
                                          </p:val>
                                        </p:tav>
                                      </p:tavLst>
                                    </p:anim>
                                    <p:anim calcmode="lin" valueType="num">
                                      <p:cBhvr additive="base">
                                        <p:cTn id="112" dur="500" fill="hold"/>
                                        <p:tgtEl>
                                          <p:spTgt spid="56"/>
                                        </p:tgtEl>
                                        <p:attrNameLst>
                                          <p:attrName>ppt_y</p:attrName>
                                        </p:attrNameLst>
                                      </p:cBhvr>
                                      <p:tavLst>
                                        <p:tav tm="0">
                                          <p:val>
                                            <p:strVal val="1+#ppt_h/2"/>
                                          </p:val>
                                        </p:tav>
                                        <p:tav tm="100000">
                                          <p:val>
                                            <p:strVal val="#ppt_y"/>
                                          </p:val>
                                        </p:tav>
                                      </p:tavLst>
                                    </p:anim>
                                  </p:childTnLst>
                                </p:cTn>
                              </p:par>
                              <p:par>
                                <p:cTn id="113" presetID="2" presetClass="entr" presetSubtype="6"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1+#ppt_w/2"/>
                                          </p:val>
                                        </p:tav>
                                        <p:tav tm="100000">
                                          <p:val>
                                            <p:strVal val="#ppt_x"/>
                                          </p:val>
                                        </p:tav>
                                      </p:tavLst>
                                    </p:anim>
                                    <p:anim calcmode="lin" valueType="num">
                                      <p:cBhvr additive="base">
                                        <p:cTn id="116" dur="500" fill="hold"/>
                                        <p:tgtEl>
                                          <p:spTgt spid="57"/>
                                        </p:tgtEl>
                                        <p:attrNameLst>
                                          <p:attrName>ppt_y</p:attrName>
                                        </p:attrNameLst>
                                      </p:cBhvr>
                                      <p:tavLst>
                                        <p:tav tm="0">
                                          <p:val>
                                            <p:strVal val="1+#ppt_h/2"/>
                                          </p:val>
                                        </p:tav>
                                        <p:tav tm="100000">
                                          <p:val>
                                            <p:strVal val="#ppt_y"/>
                                          </p:val>
                                        </p:tav>
                                      </p:tavLst>
                                    </p:anim>
                                  </p:childTnLst>
                                </p:cTn>
                              </p:par>
                              <p:par>
                                <p:cTn id="117" presetID="2" presetClass="entr" presetSubtype="6" fill="hold" grpId="0" nodeType="with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500" fill="hold"/>
                                        <p:tgtEl>
                                          <p:spTgt spid="58"/>
                                        </p:tgtEl>
                                        <p:attrNameLst>
                                          <p:attrName>ppt_x</p:attrName>
                                        </p:attrNameLst>
                                      </p:cBhvr>
                                      <p:tavLst>
                                        <p:tav tm="0">
                                          <p:val>
                                            <p:strVal val="1+#ppt_w/2"/>
                                          </p:val>
                                        </p:tav>
                                        <p:tav tm="100000">
                                          <p:val>
                                            <p:strVal val="#ppt_x"/>
                                          </p:val>
                                        </p:tav>
                                      </p:tavLst>
                                    </p:anim>
                                    <p:anim calcmode="lin" valueType="num">
                                      <p:cBhvr additive="base">
                                        <p:cTn id="120" dur="500" fill="hold"/>
                                        <p:tgtEl>
                                          <p:spTgt spid="58"/>
                                        </p:tgtEl>
                                        <p:attrNameLst>
                                          <p:attrName>ppt_y</p:attrName>
                                        </p:attrNameLst>
                                      </p:cBhvr>
                                      <p:tavLst>
                                        <p:tav tm="0">
                                          <p:val>
                                            <p:strVal val="1+#ppt_h/2"/>
                                          </p:val>
                                        </p:tav>
                                        <p:tav tm="100000">
                                          <p:val>
                                            <p:strVal val="#ppt_y"/>
                                          </p:val>
                                        </p:tav>
                                      </p:tavLst>
                                    </p:anim>
                                  </p:childTnLst>
                                </p:cTn>
                              </p:par>
                              <p:par>
                                <p:cTn id="121" presetID="2" presetClass="entr" presetSubtype="6"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additive="base">
                                        <p:cTn id="123" dur="500" fill="hold"/>
                                        <p:tgtEl>
                                          <p:spTgt spid="59"/>
                                        </p:tgtEl>
                                        <p:attrNameLst>
                                          <p:attrName>ppt_x</p:attrName>
                                        </p:attrNameLst>
                                      </p:cBhvr>
                                      <p:tavLst>
                                        <p:tav tm="0">
                                          <p:val>
                                            <p:strVal val="1+#ppt_w/2"/>
                                          </p:val>
                                        </p:tav>
                                        <p:tav tm="100000">
                                          <p:val>
                                            <p:strVal val="#ppt_x"/>
                                          </p:val>
                                        </p:tav>
                                      </p:tavLst>
                                    </p:anim>
                                    <p:anim calcmode="lin" valueType="num">
                                      <p:cBhvr additive="base">
                                        <p:cTn id="124" dur="500" fill="hold"/>
                                        <p:tgtEl>
                                          <p:spTgt spid="59"/>
                                        </p:tgtEl>
                                        <p:attrNameLst>
                                          <p:attrName>ppt_y</p:attrName>
                                        </p:attrNameLst>
                                      </p:cBhvr>
                                      <p:tavLst>
                                        <p:tav tm="0">
                                          <p:val>
                                            <p:strVal val="1+#ppt_h/2"/>
                                          </p:val>
                                        </p:tav>
                                        <p:tav tm="100000">
                                          <p:val>
                                            <p:strVal val="#ppt_y"/>
                                          </p:val>
                                        </p:tav>
                                      </p:tavLst>
                                    </p:anim>
                                  </p:childTnLst>
                                </p:cTn>
                              </p:par>
                              <p:par>
                                <p:cTn id="125" presetID="2" presetClass="entr" presetSubtype="6"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500" fill="hold"/>
                                        <p:tgtEl>
                                          <p:spTgt spid="60"/>
                                        </p:tgtEl>
                                        <p:attrNameLst>
                                          <p:attrName>ppt_x</p:attrName>
                                        </p:attrNameLst>
                                      </p:cBhvr>
                                      <p:tavLst>
                                        <p:tav tm="0">
                                          <p:val>
                                            <p:strVal val="1+#ppt_w/2"/>
                                          </p:val>
                                        </p:tav>
                                        <p:tav tm="100000">
                                          <p:val>
                                            <p:strVal val="#ppt_x"/>
                                          </p:val>
                                        </p:tav>
                                      </p:tavLst>
                                    </p:anim>
                                    <p:anim calcmode="lin" valueType="num">
                                      <p:cBhvr additive="base">
                                        <p:cTn id="128" dur="5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 calcmode="lin" valueType="num">
                                      <p:cBhvr additive="base">
                                        <p:cTn id="131" dur="500" fill="hold"/>
                                        <p:tgtEl>
                                          <p:spTgt spid="61"/>
                                        </p:tgtEl>
                                        <p:attrNameLst>
                                          <p:attrName>ppt_x</p:attrName>
                                        </p:attrNameLst>
                                      </p:cBhvr>
                                      <p:tavLst>
                                        <p:tav tm="0">
                                          <p:val>
                                            <p:strVal val="1+#ppt_w/2"/>
                                          </p:val>
                                        </p:tav>
                                        <p:tav tm="100000">
                                          <p:val>
                                            <p:strVal val="#ppt_x"/>
                                          </p:val>
                                        </p:tav>
                                      </p:tavLst>
                                    </p:anim>
                                    <p:anim calcmode="lin" valueType="num">
                                      <p:cBhvr additive="base">
                                        <p:cTn id="132" dur="500" fill="hold"/>
                                        <p:tgtEl>
                                          <p:spTgt spid="61"/>
                                        </p:tgtEl>
                                        <p:attrNameLst>
                                          <p:attrName>ppt_y</p:attrName>
                                        </p:attrNameLst>
                                      </p:cBhvr>
                                      <p:tavLst>
                                        <p:tav tm="0">
                                          <p:val>
                                            <p:strVal val="1+#ppt_h/2"/>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500" fill="hold"/>
                                        <p:tgtEl>
                                          <p:spTgt spid="66"/>
                                        </p:tgtEl>
                                        <p:attrNameLst>
                                          <p:attrName>ppt_x</p:attrName>
                                        </p:attrNameLst>
                                      </p:cBhvr>
                                      <p:tavLst>
                                        <p:tav tm="0">
                                          <p:val>
                                            <p:strVal val="1+#ppt_w/2"/>
                                          </p:val>
                                        </p:tav>
                                        <p:tav tm="100000">
                                          <p:val>
                                            <p:strVal val="#ppt_x"/>
                                          </p:val>
                                        </p:tav>
                                      </p:tavLst>
                                    </p:anim>
                                    <p:anim calcmode="lin" valueType="num">
                                      <p:cBhvr additive="base">
                                        <p:cTn id="136" dur="500" fill="hold"/>
                                        <p:tgtEl>
                                          <p:spTgt spid="66"/>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67"/>
                                        </p:tgtEl>
                                        <p:attrNameLst>
                                          <p:attrName>style.visibility</p:attrName>
                                        </p:attrNameLst>
                                      </p:cBhvr>
                                      <p:to>
                                        <p:strVal val="visible"/>
                                      </p:to>
                                    </p:set>
                                    <p:anim calcmode="lin" valueType="num">
                                      <p:cBhvr additive="base">
                                        <p:cTn id="139" dur="500" fill="hold"/>
                                        <p:tgtEl>
                                          <p:spTgt spid="67"/>
                                        </p:tgtEl>
                                        <p:attrNameLst>
                                          <p:attrName>ppt_x</p:attrName>
                                        </p:attrNameLst>
                                      </p:cBhvr>
                                      <p:tavLst>
                                        <p:tav tm="0">
                                          <p:val>
                                            <p:strVal val="1+#ppt_w/2"/>
                                          </p:val>
                                        </p:tav>
                                        <p:tav tm="100000">
                                          <p:val>
                                            <p:strVal val="#ppt_x"/>
                                          </p:val>
                                        </p:tav>
                                      </p:tavLst>
                                    </p:anim>
                                    <p:anim calcmode="lin" valueType="num">
                                      <p:cBhvr additive="base">
                                        <p:cTn id="14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963425" y="1466798"/>
            <a:ext cx="4500562" cy="2739579"/>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tx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tx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tx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grpSp>
      </p:grpSp>
      <p:sp>
        <p:nvSpPr>
          <p:cNvPr id="50" name="Rectangle 12"/>
          <p:cNvSpPr/>
          <p:nvPr/>
        </p:nvSpPr>
        <p:spPr>
          <a:xfrm>
            <a:off x="4613188" y="2146856"/>
            <a:ext cx="3850799" cy="734560"/>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rPr>
              <a:t>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1" name="Rectangle 13"/>
          <p:cNvSpPr/>
          <p:nvPr/>
        </p:nvSpPr>
        <p:spPr>
          <a:xfrm>
            <a:off x="4592365" y="1187491"/>
            <a:ext cx="3871622" cy="761747"/>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rPr>
              <a:t>单击添加文本单击添加文本单击添加文本单击添加文本单击添加文本单击添加文本单击添加文本单击添加文本单击添加</a:t>
            </a:r>
            <a:r>
              <a:rPr kumimoji="0" lang="zh-CN" altLang="en-US" sz="10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rPr>
              <a:t>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2" name="Rectangle 14"/>
          <p:cNvSpPr/>
          <p:nvPr/>
        </p:nvSpPr>
        <p:spPr>
          <a:xfrm>
            <a:off x="4613188" y="3011892"/>
            <a:ext cx="3850800" cy="503728"/>
          </a:xfrm>
          <a:prstGeom prst="rect">
            <a:avLst/>
          </a:prstGeom>
        </p:spPr>
        <p:txBody>
          <a:bodyPr wrap="square" lIns="68580" tIns="34290" rIns="68580" bIns="34290">
            <a:spAutoFit/>
          </a:bodyPr>
          <a:lstStyle/>
          <a:p>
            <a:pPr lvl="0" defTabSz="685800" fontAlgn="auto">
              <a:lnSpc>
                <a:spcPct val="150000"/>
              </a:lnSpc>
              <a:spcBef>
                <a:spcPts val="0"/>
              </a:spcBef>
              <a:spcAft>
                <a:spcPts val="0"/>
              </a:spcAft>
              <a:defRPr/>
            </a:pPr>
            <a:r>
              <a:rPr lang="zh-CN" altLang="en-US" sz="1000" dirty="0" smtClean="0">
                <a:solidFill>
                  <a:srgbClr val="7F7F7F"/>
                </a:solidFill>
                <a:latin typeface="微软雅黑" panose="020B0503020204020204" charset="-122"/>
                <a:ea typeface="微软雅黑" panose="020B0503020204020204" charset="-122"/>
                <a:sym typeface="微软雅黑" panose="020B0503020204020204" charset="-122"/>
              </a:rPr>
              <a:t>亮亮图文旗舰店</a:t>
            </a:r>
            <a:r>
              <a:rPr lang="en-US" altLang="zh-CN" sz="1000" dirty="0" smtClean="0">
                <a:solidFill>
                  <a:srgbClr val="7F7F7F"/>
                </a:solidFill>
                <a:latin typeface="微软雅黑" panose="020B0503020204020204" charset="-122"/>
                <a:ea typeface="微软雅黑" panose="020B0503020204020204" charset="-122"/>
                <a:sym typeface="微软雅黑" panose="020B0503020204020204" charset="-122"/>
              </a:rPr>
              <a:t>https://liangliangtuwen.tmall.com/</a:t>
            </a:r>
            <a:endParaRPr lang="en-US" altLang="zh-CN" sz="1000" dirty="0" smtClean="0">
              <a:solidFill>
                <a:srgbClr val="7F7F7F"/>
              </a:solidFill>
              <a:latin typeface="微软雅黑" panose="020B0503020204020204" charset="-122"/>
              <a:ea typeface="微软雅黑" panose="020B0503020204020204" charset="-122"/>
              <a:sym typeface="微软雅黑" panose="020B0503020204020204" charset="-122"/>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53" name="TextBox 15"/>
          <p:cNvSpPr txBox="1"/>
          <p:nvPr/>
        </p:nvSpPr>
        <p:spPr>
          <a:xfrm>
            <a:off x="4613187" y="3849090"/>
            <a:ext cx="3850800" cy="734560"/>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rPr>
              <a:t>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nvGrpSpPr>
          <p:cNvPr id="54" name="Group 24"/>
          <p:cNvGrpSpPr/>
          <p:nvPr/>
        </p:nvGrpSpPr>
        <p:grpSpPr>
          <a:xfrm>
            <a:off x="3493649" y="1186945"/>
            <a:ext cx="1025275" cy="491907"/>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rPr>
                <a:t>标题文字</a:t>
              </a:r>
              <a:endPar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grpSp>
      <p:grpSp>
        <p:nvGrpSpPr>
          <p:cNvPr id="58" name="Group 28"/>
          <p:cNvGrpSpPr/>
          <p:nvPr/>
        </p:nvGrpSpPr>
        <p:grpSpPr>
          <a:xfrm>
            <a:off x="3493649" y="2223057"/>
            <a:ext cx="1017887" cy="491907"/>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标题文字</a:t>
              </a:r>
              <a:endPar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grpSp>
      <p:grpSp>
        <p:nvGrpSpPr>
          <p:cNvPr id="62" name="Group 32"/>
          <p:cNvGrpSpPr/>
          <p:nvPr/>
        </p:nvGrpSpPr>
        <p:grpSpPr>
          <a:xfrm>
            <a:off x="3493649" y="2955278"/>
            <a:ext cx="1010553" cy="491907"/>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标题文字</a:t>
              </a:r>
              <a:endPar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grpSp>
      <p:grpSp>
        <p:nvGrpSpPr>
          <p:cNvPr id="66" name="Group 36"/>
          <p:cNvGrpSpPr/>
          <p:nvPr/>
        </p:nvGrpSpPr>
        <p:grpSpPr>
          <a:xfrm>
            <a:off x="3493649" y="3858543"/>
            <a:ext cx="1010553" cy="491907"/>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标题文字</a:t>
              </a:r>
              <a:endParaRPr kumimoji="0" lang="zh-CN" altLang="en-US" sz="10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grpSp>
      <p:grpSp>
        <p:nvGrpSpPr>
          <p:cNvPr id="70" name="组合 69"/>
          <p:cNvGrpSpPr/>
          <p:nvPr/>
        </p:nvGrpSpPr>
        <p:grpSpPr>
          <a:xfrm>
            <a:off x="530483" y="1889520"/>
            <a:ext cx="2538591" cy="1883404"/>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ppt_x"/>
                                          </p:val>
                                        </p:tav>
                                        <p:tav tm="100000">
                                          <p:val>
                                            <p:strVal val="#ppt_x"/>
                                          </p:val>
                                        </p:tav>
                                      </p:tavLst>
                                    </p:anim>
                                    <p:anim calcmode="lin" valueType="num">
                                      <p:cBhvr additive="base">
                                        <p:cTn id="21" dur="500" fill="hold"/>
                                        <p:tgtEl>
                                          <p:spTgt spid="44"/>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left)">
                                      <p:cBhvr>
                                        <p:cTn id="25" dur="500"/>
                                        <p:tgtEl>
                                          <p:spTgt spid="51"/>
                                        </p:tgtEl>
                                      </p:cBhvr>
                                    </p:animEffect>
                                  </p:childTnLst>
                                </p:cTn>
                              </p:par>
                            </p:childTnLst>
                          </p:cTn>
                        </p:par>
                        <p:par>
                          <p:cTn id="26" fill="hold">
                            <p:stCondLst>
                              <p:cond delay="1000"/>
                            </p:stCondLst>
                            <p:childTnLst>
                              <p:par>
                                <p:cTn id="27" presetID="47" presetClass="entr" presetSubtype="0"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strVal val="#ppt_x"/>
                                          </p:val>
                                        </p:tav>
                                        <p:tav tm="100000">
                                          <p:val>
                                            <p:strVal val="#ppt_x"/>
                                          </p:val>
                                        </p:tav>
                                      </p:tavLst>
                                    </p:anim>
                                    <p:anim calcmode="lin" valueType="num">
                                      <p:cBhvr>
                                        <p:cTn id="31" dur="5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2000"/>
                            </p:stCondLst>
                            <p:childTnLst>
                              <p:par>
                                <p:cTn id="37" presetID="47" presetClass="entr" presetSubtype="0"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anim calcmode="lin" valueType="num">
                                      <p:cBhvr>
                                        <p:cTn id="40" dur="500" fill="hold"/>
                                        <p:tgtEl>
                                          <p:spTgt spid="62"/>
                                        </p:tgtEl>
                                        <p:attrNameLst>
                                          <p:attrName>ppt_x</p:attrName>
                                        </p:attrNameLst>
                                      </p:cBhvr>
                                      <p:tavLst>
                                        <p:tav tm="0">
                                          <p:val>
                                            <p:strVal val="#ppt_x"/>
                                          </p:val>
                                        </p:tav>
                                        <p:tav tm="100000">
                                          <p:val>
                                            <p:strVal val="#ppt_x"/>
                                          </p:val>
                                        </p:tav>
                                      </p:tavLst>
                                    </p:anim>
                                    <p:anim calcmode="lin" valueType="num">
                                      <p:cBhvr>
                                        <p:cTn id="41" dur="500" fill="hold"/>
                                        <p:tgtEl>
                                          <p:spTgt spid="62"/>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childTnLst>
                          </p:cTn>
                        </p:par>
                        <p:par>
                          <p:cTn id="46" fill="hold">
                            <p:stCondLst>
                              <p:cond delay="3000"/>
                            </p:stCondLst>
                            <p:childTnLst>
                              <p:par>
                                <p:cTn id="47" presetID="47" presetClass="entr" presetSubtype="0" fill="hold"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500"/>
                                        <p:tgtEl>
                                          <p:spTgt spid="66"/>
                                        </p:tgtEl>
                                      </p:cBhvr>
                                    </p:animEffect>
                                    <p:anim calcmode="lin" valueType="num">
                                      <p:cBhvr>
                                        <p:cTn id="50" dur="500" fill="hold"/>
                                        <p:tgtEl>
                                          <p:spTgt spid="66"/>
                                        </p:tgtEl>
                                        <p:attrNameLst>
                                          <p:attrName>ppt_x</p:attrName>
                                        </p:attrNameLst>
                                      </p:cBhvr>
                                      <p:tavLst>
                                        <p:tav tm="0">
                                          <p:val>
                                            <p:strVal val="#ppt_x"/>
                                          </p:val>
                                        </p:tav>
                                        <p:tav tm="100000">
                                          <p:val>
                                            <p:strVal val="#ppt_x"/>
                                          </p:val>
                                        </p:tav>
                                      </p:tavLst>
                                    </p:anim>
                                    <p:anim calcmode="lin" valueType="num">
                                      <p:cBhvr>
                                        <p:cTn id="51" dur="500" fill="hold"/>
                                        <p:tgtEl>
                                          <p:spTgt spid="66"/>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Oval 9"/>
          <p:cNvSpPr/>
          <p:nvPr/>
        </p:nvSpPr>
        <p:spPr>
          <a:xfrm>
            <a:off x="5593086" y="2158865"/>
            <a:ext cx="1480945" cy="1480945"/>
          </a:xfrm>
          <a:prstGeom prst="ellipse">
            <a:avLst/>
          </a:prstGeom>
          <a:blipFill>
            <a:blip r:embed="rId1" cstate="prin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4" name="Oval 10"/>
          <p:cNvSpPr/>
          <p:nvPr/>
        </p:nvSpPr>
        <p:spPr>
          <a:xfrm>
            <a:off x="1838104" y="2476584"/>
            <a:ext cx="1480945" cy="1480945"/>
          </a:xfrm>
          <a:prstGeom prst="ellipse">
            <a:avLst/>
          </a:prstGeom>
          <a:blipFill dpi="0" rotWithShape="1">
            <a:blip r:embed="rId2" cstate="print"/>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6" name="组合 5"/>
          <p:cNvGrpSpPr/>
          <p:nvPr/>
        </p:nvGrpSpPr>
        <p:grpSpPr>
          <a:xfrm>
            <a:off x="4768498" y="1547937"/>
            <a:ext cx="1223921" cy="1223921"/>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grpSp>
      </p:grpSp>
      <p:grpSp>
        <p:nvGrpSpPr>
          <p:cNvPr id="3" name="组合 2"/>
          <p:cNvGrpSpPr/>
          <p:nvPr/>
        </p:nvGrpSpPr>
        <p:grpSpPr>
          <a:xfrm>
            <a:off x="1032589" y="1902373"/>
            <a:ext cx="1223921" cy="1223921"/>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01AB95"/>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01AB95"/>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01AB95"/>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grpSp>
        <p:nvGrpSpPr>
          <p:cNvPr id="5" name="组合 4"/>
          <p:cNvGrpSpPr/>
          <p:nvPr/>
        </p:nvGrpSpPr>
        <p:grpSpPr>
          <a:xfrm>
            <a:off x="3828534" y="2385822"/>
            <a:ext cx="1480945" cy="1480945"/>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grpSp>
        <p:nvGrpSpPr>
          <p:cNvPr id="7" name="组合 6"/>
          <p:cNvGrpSpPr/>
          <p:nvPr/>
        </p:nvGrpSpPr>
        <p:grpSpPr>
          <a:xfrm>
            <a:off x="6764379" y="1747772"/>
            <a:ext cx="1223921" cy="1223921"/>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sym typeface="Gill Sans" charset="0"/>
                </a:endParaRPr>
              </a:p>
            </p:txBody>
          </p:sp>
        </p:grpSp>
      </p:grpSp>
      <p:grpSp>
        <p:nvGrpSpPr>
          <p:cNvPr id="4" name="组合 3"/>
          <p:cNvGrpSpPr/>
          <p:nvPr/>
        </p:nvGrpSpPr>
        <p:grpSpPr>
          <a:xfrm>
            <a:off x="2939086" y="1686576"/>
            <a:ext cx="1346313" cy="1346313"/>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sp>
        <p:nvSpPr>
          <p:cNvPr id="141" name="TextBox 140"/>
          <p:cNvSpPr txBox="1"/>
          <p:nvPr/>
        </p:nvSpPr>
        <p:spPr>
          <a:xfrm>
            <a:off x="4779071" y="3853295"/>
            <a:ext cx="4195923" cy="646363"/>
          </a:xfrm>
          <a:prstGeom prst="rect">
            <a:avLst/>
          </a:prstGeom>
          <a:noFill/>
        </p:spPr>
        <p:txBody>
          <a:bodyPr wrap="square" lIns="91472" tIns="45736" rIns="91472" bIns="45736"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文本单击</a:t>
            </a: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此处添加文本单击此处添加文本</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文本</a:t>
            </a: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文本单击</a:t>
            </a: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此处添加文本单击此处添加文本</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0-#ppt_w/2"/>
                                          </p:val>
                                        </p:tav>
                                        <p:tav tm="100000">
                                          <p:val>
                                            <p:strVal val="#ppt_x"/>
                                          </p:val>
                                        </p:tav>
                                      </p:tavLst>
                                    </p:anim>
                                    <p:anim calcmode="lin" valueType="num">
                                      <p:cBhvr additive="base">
                                        <p:cTn id="8" dur="500" fill="hold"/>
                                        <p:tgtEl>
                                          <p:spTgt spid="7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0-#ppt_w/2"/>
                                          </p:val>
                                        </p:tav>
                                        <p:tav tm="100000">
                                          <p:val>
                                            <p:strVal val="#ppt_x"/>
                                          </p:val>
                                        </p:tav>
                                      </p:tavLst>
                                    </p:anim>
                                    <p:anim calcmode="lin" valueType="num">
                                      <p:cBhvr additive="base">
                                        <p:cTn id="12" dur="500" fill="hold"/>
                                        <p:tgtEl>
                                          <p:spTgt spid="74"/>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1"/>
                                        </p:tgtEl>
                                        <p:attrNameLst>
                                          <p:attrName>style.visibility</p:attrName>
                                        </p:attrNameLst>
                                      </p:cBhvr>
                                      <p:to>
                                        <p:strVal val="visible"/>
                                      </p:to>
                                    </p:set>
                                    <p:anim calcmode="lin" valueType="num">
                                      <p:cBhvr additive="base">
                                        <p:cTn id="37" dur="500" fill="hold"/>
                                        <p:tgtEl>
                                          <p:spTgt spid="141"/>
                                        </p:tgtEl>
                                        <p:attrNameLst>
                                          <p:attrName>ppt_x</p:attrName>
                                        </p:attrNameLst>
                                      </p:cBhvr>
                                      <p:tavLst>
                                        <p:tav tm="0">
                                          <p:val>
                                            <p:strVal val="#ppt_x"/>
                                          </p:val>
                                        </p:tav>
                                        <p:tav tm="100000">
                                          <p:val>
                                            <p:strVal val="#ppt_x"/>
                                          </p:val>
                                        </p:tav>
                                      </p:tavLst>
                                    </p:anim>
                                    <p:anim calcmode="lin" valueType="num">
                                      <p:cBhvr additive="base">
                                        <p:cTn id="38"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5"/>
          <p:cNvSpPr/>
          <p:nvPr/>
        </p:nvSpPr>
        <p:spPr bwMode="auto">
          <a:xfrm>
            <a:off x="3939353" y="3225368"/>
            <a:ext cx="1559533" cy="1935187"/>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tx1">
              <a:lumMod val="60000"/>
              <a:lumOff val="4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6" name="组合 5"/>
          <p:cNvGrpSpPr/>
          <p:nvPr/>
        </p:nvGrpSpPr>
        <p:grpSpPr>
          <a:xfrm>
            <a:off x="4053394" y="1948508"/>
            <a:ext cx="987652" cy="968833"/>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grpSp>
        <p:nvGrpSpPr>
          <p:cNvPr id="5" name="组合 4"/>
          <p:cNvGrpSpPr/>
          <p:nvPr/>
        </p:nvGrpSpPr>
        <p:grpSpPr>
          <a:xfrm>
            <a:off x="3046876" y="2415672"/>
            <a:ext cx="968833" cy="987652"/>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grpSp>
        <p:nvGrpSpPr>
          <p:cNvPr id="4" name="组合 3"/>
          <p:cNvGrpSpPr/>
          <p:nvPr/>
        </p:nvGrpSpPr>
        <p:grpSpPr>
          <a:xfrm>
            <a:off x="2678198" y="3464996"/>
            <a:ext cx="968833" cy="987652"/>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8" name="组合 7"/>
          <p:cNvGrpSpPr/>
          <p:nvPr/>
        </p:nvGrpSpPr>
        <p:grpSpPr>
          <a:xfrm>
            <a:off x="5192565" y="2143850"/>
            <a:ext cx="987652" cy="968833"/>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grpSp>
        <p:nvGrpSpPr>
          <p:cNvPr id="7" name="组合 6"/>
          <p:cNvGrpSpPr/>
          <p:nvPr/>
        </p:nvGrpSpPr>
        <p:grpSpPr>
          <a:xfrm>
            <a:off x="5762894" y="3127213"/>
            <a:ext cx="968833" cy="987652"/>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147" name="组合 146"/>
          <p:cNvGrpSpPr/>
          <p:nvPr/>
        </p:nvGrpSpPr>
        <p:grpSpPr>
          <a:xfrm>
            <a:off x="499469" y="1644835"/>
            <a:ext cx="1923767" cy="766298"/>
            <a:chOff x="1072034" y="1783252"/>
            <a:chExt cx="1923767" cy="766298"/>
          </a:xfrm>
        </p:grpSpPr>
        <p:sp>
          <p:nvSpPr>
            <p:cNvPr id="148" name="TextBox 147"/>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49" name="TextBox 148"/>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59" name="组合 158"/>
          <p:cNvGrpSpPr/>
          <p:nvPr/>
        </p:nvGrpSpPr>
        <p:grpSpPr>
          <a:xfrm>
            <a:off x="499469" y="2695298"/>
            <a:ext cx="1923767" cy="766298"/>
            <a:chOff x="1072034" y="1783252"/>
            <a:chExt cx="1923767" cy="766298"/>
          </a:xfrm>
        </p:grpSpPr>
        <p:sp>
          <p:nvSpPr>
            <p:cNvPr id="160" name="TextBox 159"/>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61" name="TextBox 160"/>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62" name="组合 161"/>
          <p:cNvGrpSpPr/>
          <p:nvPr/>
        </p:nvGrpSpPr>
        <p:grpSpPr>
          <a:xfrm>
            <a:off x="499469" y="3788407"/>
            <a:ext cx="1923767" cy="766298"/>
            <a:chOff x="1072034" y="1783252"/>
            <a:chExt cx="1923767" cy="766298"/>
          </a:xfrm>
        </p:grpSpPr>
        <p:sp>
          <p:nvSpPr>
            <p:cNvPr id="163" name="TextBox 162"/>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64" name="TextBox 163"/>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65" name="组合 164"/>
          <p:cNvGrpSpPr/>
          <p:nvPr/>
        </p:nvGrpSpPr>
        <p:grpSpPr>
          <a:xfrm>
            <a:off x="6819247" y="1457851"/>
            <a:ext cx="1923767" cy="766298"/>
            <a:chOff x="1072034" y="1783252"/>
            <a:chExt cx="1923767" cy="766298"/>
          </a:xfrm>
        </p:grpSpPr>
        <p:sp>
          <p:nvSpPr>
            <p:cNvPr id="166" name="TextBox 165"/>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67" name="TextBox 166"/>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68" name="组合 167"/>
          <p:cNvGrpSpPr/>
          <p:nvPr/>
        </p:nvGrpSpPr>
        <p:grpSpPr>
          <a:xfrm>
            <a:off x="6819247" y="2550960"/>
            <a:ext cx="1923767" cy="766298"/>
            <a:chOff x="1072034" y="1783252"/>
            <a:chExt cx="1923767" cy="766298"/>
          </a:xfrm>
        </p:grpSpPr>
        <p:sp>
          <p:nvSpPr>
            <p:cNvPr id="169" name="TextBox 168"/>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70" name="TextBox 169"/>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47"/>
                                        </p:tgtEl>
                                        <p:attrNameLst>
                                          <p:attrName>style.visibility</p:attrName>
                                        </p:attrNameLst>
                                      </p:cBhvr>
                                      <p:to>
                                        <p:strVal val="visible"/>
                                      </p:to>
                                    </p:set>
                                    <p:anim calcmode="lin" valueType="num">
                                      <p:cBhvr additive="base">
                                        <p:cTn id="40" dur="500" fill="hold"/>
                                        <p:tgtEl>
                                          <p:spTgt spid="147"/>
                                        </p:tgtEl>
                                        <p:attrNameLst>
                                          <p:attrName>ppt_x</p:attrName>
                                        </p:attrNameLst>
                                      </p:cBhvr>
                                      <p:tavLst>
                                        <p:tav tm="0">
                                          <p:val>
                                            <p:strVal val="0-#ppt_w/2"/>
                                          </p:val>
                                        </p:tav>
                                        <p:tav tm="100000">
                                          <p:val>
                                            <p:strVal val="#ppt_x"/>
                                          </p:val>
                                        </p:tav>
                                      </p:tavLst>
                                    </p:anim>
                                    <p:anim calcmode="lin" valueType="num">
                                      <p:cBhvr additive="base">
                                        <p:cTn id="41"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59"/>
                                        </p:tgtEl>
                                        <p:attrNameLst>
                                          <p:attrName>style.visibility</p:attrName>
                                        </p:attrNameLst>
                                      </p:cBhvr>
                                      <p:to>
                                        <p:strVal val="visible"/>
                                      </p:to>
                                    </p:set>
                                    <p:anim calcmode="lin" valueType="num">
                                      <p:cBhvr additive="base">
                                        <p:cTn id="46" dur="500" fill="hold"/>
                                        <p:tgtEl>
                                          <p:spTgt spid="159"/>
                                        </p:tgtEl>
                                        <p:attrNameLst>
                                          <p:attrName>ppt_x</p:attrName>
                                        </p:attrNameLst>
                                      </p:cBhvr>
                                      <p:tavLst>
                                        <p:tav tm="0">
                                          <p:val>
                                            <p:strVal val="0-#ppt_w/2"/>
                                          </p:val>
                                        </p:tav>
                                        <p:tav tm="100000">
                                          <p:val>
                                            <p:strVal val="#ppt_x"/>
                                          </p:val>
                                        </p:tav>
                                      </p:tavLst>
                                    </p:anim>
                                    <p:anim calcmode="lin" valueType="num">
                                      <p:cBhvr additive="base">
                                        <p:cTn id="47"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additive="base">
                                        <p:cTn id="52" dur="500" fill="hold"/>
                                        <p:tgtEl>
                                          <p:spTgt spid="162"/>
                                        </p:tgtEl>
                                        <p:attrNameLst>
                                          <p:attrName>ppt_x</p:attrName>
                                        </p:attrNameLst>
                                      </p:cBhvr>
                                      <p:tavLst>
                                        <p:tav tm="0">
                                          <p:val>
                                            <p:strVal val="0-#ppt_w/2"/>
                                          </p:val>
                                        </p:tav>
                                        <p:tav tm="100000">
                                          <p:val>
                                            <p:strVal val="#ppt_x"/>
                                          </p:val>
                                        </p:tav>
                                      </p:tavLst>
                                    </p:anim>
                                    <p:anim calcmode="lin" valueType="num">
                                      <p:cBhvr additive="base">
                                        <p:cTn id="53"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nodeType="clickEffect">
                                  <p:stCondLst>
                                    <p:cond delay="0"/>
                                  </p:stCondLst>
                                  <p:childTnLst>
                                    <p:set>
                                      <p:cBhvr>
                                        <p:cTn id="57" dur="1" fill="hold">
                                          <p:stCondLst>
                                            <p:cond delay="0"/>
                                          </p:stCondLst>
                                        </p:cTn>
                                        <p:tgtEl>
                                          <p:spTgt spid="165"/>
                                        </p:tgtEl>
                                        <p:attrNameLst>
                                          <p:attrName>style.visibility</p:attrName>
                                        </p:attrNameLst>
                                      </p:cBhvr>
                                      <p:to>
                                        <p:strVal val="visible"/>
                                      </p:to>
                                    </p:set>
                                    <p:anim calcmode="lin" valueType="num">
                                      <p:cBhvr additive="base">
                                        <p:cTn id="58" dur="500" fill="hold"/>
                                        <p:tgtEl>
                                          <p:spTgt spid="165"/>
                                        </p:tgtEl>
                                        <p:attrNameLst>
                                          <p:attrName>ppt_x</p:attrName>
                                        </p:attrNameLst>
                                      </p:cBhvr>
                                      <p:tavLst>
                                        <p:tav tm="0">
                                          <p:val>
                                            <p:strVal val="1+#ppt_w/2"/>
                                          </p:val>
                                        </p:tav>
                                        <p:tav tm="100000">
                                          <p:val>
                                            <p:strVal val="#ppt_x"/>
                                          </p:val>
                                        </p:tav>
                                      </p:tavLst>
                                    </p:anim>
                                    <p:anim calcmode="lin" valueType="num">
                                      <p:cBhvr additive="base">
                                        <p:cTn id="59"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8"/>
                                        </p:tgtEl>
                                        <p:attrNameLst>
                                          <p:attrName>style.visibility</p:attrName>
                                        </p:attrNameLst>
                                      </p:cBhvr>
                                      <p:to>
                                        <p:strVal val="visible"/>
                                      </p:to>
                                    </p:set>
                                    <p:anim calcmode="lin" valueType="num">
                                      <p:cBhvr additive="base">
                                        <p:cTn id="64" dur="500" fill="hold"/>
                                        <p:tgtEl>
                                          <p:spTgt spid="168"/>
                                        </p:tgtEl>
                                        <p:attrNameLst>
                                          <p:attrName>ppt_x</p:attrName>
                                        </p:attrNameLst>
                                      </p:cBhvr>
                                      <p:tavLst>
                                        <p:tav tm="0">
                                          <p:val>
                                            <p:strVal val="1+#ppt_w/2"/>
                                          </p:val>
                                        </p:tav>
                                        <p:tav tm="100000">
                                          <p:val>
                                            <p:strVal val="#ppt_x"/>
                                          </p:val>
                                        </p:tav>
                                      </p:tavLst>
                                    </p:anim>
                                    <p:anim calcmode="lin" valueType="num">
                                      <p:cBhvr additive="base">
                                        <p:cTn id="65"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smtClean="0">
                  <a:solidFill>
                    <a:srgbClr val="FFFFFF"/>
                  </a:solidFill>
                  <a:latin typeface="微软雅黑" panose="020B0503020204020204" charset="-122"/>
                  <a:ea typeface="微软雅黑" panose="020B0503020204020204" charset="-122"/>
                </a:rPr>
                <a:t>单击此处添加标题</a:t>
              </a:r>
              <a:endParaRPr lang="zh-CN" altLang="en-US" sz="2400" b="1" kern="0" dirty="0">
                <a:solidFill>
                  <a:srgbClr val="FFFFFF"/>
                </a:solidFill>
                <a:latin typeface="微软雅黑" panose="020B0503020204020204" charset="-122"/>
                <a:ea typeface="微软雅黑" panose="020B0503020204020204" charset="-122"/>
              </a:endParaRP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charset="-122"/>
                <a:ea typeface="微软雅黑" panose="020B0503020204020204" charset="-122"/>
              </a:rPr>
              <a:t>第三部分</a:t>
            </a:r>
            <a:endParaRPr lang="zh-CN" altLang="en-US" sz="2800" b="1" dirty="0">
              <a:solidFill>
                <a:schemeClr val="bg1"/>
              </a:solidFill>
              <a:latin typeface="微软雅黑" panose="020B0503020204020204" charset="-122"/>
              <a:ea typeface="微软雅黑" panose="020B050302020402020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761775" y="2196656"/>
            <a:ext cx="7452586" cy="1025288"/>
            <a:chOff x="1015699" y="2928875"/>
            <a:chExt cx="9936781" cy="1367050"/>
          </a:xfrm>
        </p:grpSpPr>
        <p:cxnSp>
          <p:nvCxnSpPr>
            <p:cNvPr id="71"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3" name="Straight Connector 31"/>
            <p:cNvCxnSpPr>
              <a:endCxn id="107" idx="4"/>
            </p:cNvCxnSpPr>
            <p:nvPr/>
          </p:nvCxnSpPr>
          <p:spPr>
            <a:xfrm flipV="1">
              <a:off x="2311076"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78"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84"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90"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92" name="矩形 91"/>
          <p:cNvSpPr/>
          <p:nvPr/>
        </p:nvSpPr>
        <p:spPr>
          <a:xfrm>
            <a:off x="2293841" y="1523838"/>
            <a:ext cx="2504854" cy="864339"/>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rPr>
              <a:t>单击此处添加段落文本单击此处添加段落文本单击此处添加段落文本</a:t>
            </a: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p:txBody>
      </p:sp>
      <p:sp>
        <p:nvSpPr>
          <p:cNvPr id="93" name="矩形 92"/>
          <p:cNvSpPr/>
          <p:nvPr/>
        </p:nvSpPr>
        <p:spPr>
          <a:xfrm>
            <a:off x="6019095" y="1523838"/>
            <a:ext cx="2504854" cy="837152"/>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rPr>
              <a:t>单击此处添加段落文本单击此处添加段落文本单击此处添加段落文本</a:t>
            </a: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p:txBody>
      </p:sp>
      <p:sp>
        <p:nvSpPr>
          <p:cNvPr id="94" name="矩形 93"/>
          <p:cNvSpPr/>
          <p:nvPr/>
        </p:nvSpPr>
        <p:spPr>
          <a:xfrm>
            <a:off x="729928" y="3221944"/>
            <a:ext cx="2504854" cy="837152"/>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rPr>
              <a:t>单击此处添加段落文本单击此处添加段落文本单击此处添加段落文本</a:t>
            </a: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p:txBody>
      </p:sp>
      <p:sp>
        <p:nvSpPr>
          <p:cNvPr id="95" name="矩形 94"/>
          <p:cNvSpPr/>
          <p:nvPr/>
        </p:nvSpPr>
        <p:spPr>
          <a:xfrm>
            <a:off x="4312308" y="3221944"/>
            <a:ext cx="2504854" cy="837152"/>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rPr>
              <a:t>单击此处添加段落文本单击此处添加段落文本单击此处添加段落文本</a:t>
            </a: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宋体" panose="02010600030101010101" pitchFamily="2" charset="-122"/>
            </a:endParaRPr>
          </a:p>
        </p:txBody>
      </p:sp>
      <p:grpSp>
        <p:nvGrpSpPr>
          <p:cNvPr id="96" name="组合 95"/>
          <p:cNvGrpSpPr/>
          <p:nvPr/>
        </p:nvGrpSpPr>
        <p:grpSpPr>
          <a:xfrm>
            <a:off x="1262027" y="1384450"/>
            <a:ext cx="938264" cy="940162"/>
            <a:chOff x="1771602" y="1706233"/>
            <a:chExt cx="1251019" cy="1253549"/>
          </a:xfrm>
        </p:grpSpPr>
        <p:grpSp>
          <p:nvGrpSpPr>
            <p:cNvPr id="104" name="Group 38"/>
            <p:cNvGrpSpPr/>
            <p:nvPr/>
          </p:nvGrpSpPr>
          <p:grpSpPr>
            <a:xfrm>
              <a:off x="1771602" y="1706233"/>
              <a:ext cx="1251019" cy="1253549"/>
              <a:chOff x="3692576" y="1742634"/>
              <a:chExt cx="2790379" cy="2796023"/>
            </a:xfrm>
          </p:grpSpPr>
          <p:grpSp>
            <p:nvGrpSpPr>
              <p:cNvPr id="106" name="组合 79"/>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0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07"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pic>
          <p:nvPicPr>
            <p:cNvPr id="105" name="Picture 5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110" name="组合 109"/>
          <p:cNvGrpSpPr/>
          <p:nvPr/>
        </p:nvGrpSpPr>
        <p:grpSpPr>
          <a:xfrm>
            <a:off x="4963387" y="1383126"/>
            <a:ext cx="938264" cy="940162"/>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26" name="组合 79"/>
              <p:cNvGrpSpPr/>
              <p:nvPr/>
            </p:nvGrpSpPr>
            <p:grpSpPr bwMode="auto">
              <a:xfrm>
                <a:off x="3692576" y="1742634"/>
                <a:ext cx="2790379" cy="2796023"/>
                <a:chOff x="6379729" y="2488774"/>
                <a:chExt cx="2513016" cy="2513016"/>
              </a:xfrm>
            </p:grpSpPr>
            <p:sp>
              <p:nvSpPr>
                <p:cNvPr id="1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2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27"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14"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15"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16"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17"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18"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19"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20"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21"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22"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23"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24"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25"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grpSp>
      </p:grpSp>
      <p:grpSp>
        <p:nvGrpSpPr>
          <p:cNvPr id="130" name="组合 129"/>
          <p:cNvGrpSpPr/>
          <p:nvPr/>
        </p:nvGrpSpPr>
        <p:grpSpPr>
          <a:xfrm>
            <a:off x="6843799" y="3116996"/>
            <a:ext cx="938264" cy="940162"/>
            <a:chOff x="9213965" y="4016294"/>
            <a:chExt cx="1251019" cy="1253549"/>
          </a:xfrm>
        </p:grpSpPr>
        <p:grpSp>
          <p:nvGrpSpPr>
            <p:cNvPr id="131" name="Group 48"/>
            <p:cNvGrpSpPr/>
            <p:nvPr/>
          </p:nvGrpSpPr>
          <p:grpSpPr>
            <a:xfrm>
              <a:off x="9213965" y="4016294"/>
              <a:ext cx="1251019" cy="1253549"/>
              <a:chOff x="3692576" y="1742634"/>
              <a:chExt cx="2790379" cy="2796023"/>
            </a:xfrm>
          </p:grpSpPr>
          <p:grpSp>
            <p:nvGrpSpPr>
              <p:cNvPr id="137" name="组合 79"/>
              <p:cNvGrpSpPr/>
              <p:nvPr/>
            </p:nvGrpSpPr>
            <p:grpSpPr bwMode="auto">
              <a:xfrm>
                <a:off x="3692576" y="1742634"/>
                <a:ext cx="2790379" cy="2796023"/>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32" name="Group 132"/>
            <p:cNvGrpSpPr>
              <a:grpSpLocks noChangeAspect="1"/>
            </p:cNvGrpSpPr>
            <p:nvPr/>
          </p:nvGrpSpPr>
          <p:grpSpPr>
            <a:xfrm>
              <a:off x="9613622" y="4409789"/>
              <a:ext cx="471510" cy="461033"/>
              <a:chOff x="-6349" y="-1587"/>
              <a:chExt cx="500062" cy="488950"/>
            </a:xfrm>
            <a:solidFill>
              <a:srgbClr val="FFFFFF"/>
            </a:solidFill>
          </p:grpSpPr>
          <p:sp>
            <p:nvSpPr>
              <p:cNvPr id="133"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34"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35" name="Freeform 19"/>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36" name="Freeform 20"/>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grpSp>
      </p:grpSp>
      <p:grpSp>
        <p:nvGrpSpPr>
          <p:cNvPr id="141" name="组合 140"/>
          <p:cNvGrpSpPr/>
          <p:nvPr/>
        </p:nvGrpSpPr>
        <p:grpSpPr>
          <a:xfrm>
            <a:off x="3129049" y="3116996"/>
            <a:ext cx="938264" cy="940162"/>
            <a:chOff x="4260965" y="4016294"/>
            <a:chExt cx="1251019" cy="1253549"/>
          </a:xfrm>
        </p:grpSpPr>
        <p:grpSp>
          <p:nvGrpSpPr>
            <p:cNvPr id="142" name="Group 48"/>
            <p:cNvGrpSpPr/>
            <p:nvPr/>
          </p:nvGrpSpPr>
          <p:grpSpPr>
            <a:xfrm>
              <a:off x="4260965" y="4016294"/>
              <a:ext cx="1251019" cy="1253549"/>
              <a:chOff x="3692576" y="1742634"/>
              <a:chExt cx="2790379" cy="2796023"/>
            </a:xfrm>
          </p:grpSpPr>
          <p:grpSp>
            <p:nvGrpSpPr>
              <p:cNvPr id="161" name="组合 79"/>
              <p:cNvGrpSpPr/>
              <p:nvPr/>
            </p:nvGrpSpPr>
            <p:grpSpPr bwMode="auto">
              <a:xfrm>
                <a:off x="3692576" y="1742634"/>
                <a:ext cx="2790379" cy="2796023"/>
                <a:chOff x="6379729" y="2488774"/>
                <a:chExt cx="2513016" cy="2513016"/>
              </a:xfrm>
            </p:grpSpPr>
            <p:sp>
              <p:nvSpPr>
                <p:cNvPr id="1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62"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43" name="组合 142"/>
            <p:cNvGrpSpPr/>
            <p:nvPr/>
          </p:nvGrpSpPr>
          <p:grpSpPr>
            <a:xfrm>
              <a:off x="4665262" y="4441971"/>
              <a:ext cx="476042" cy="437541"/>
              <a:chOff x="4470401" y="1481138"/>
              <a:chExt cx="215900" cy="198438"/>
            </a:xfrm>
            <a:solidFill>
              <a:schemeClr val="bg1"/>
            </a:solidFill>
          </p:grpSpPr>
          <p:sp>
            <p:nvSpPr>
              <p:cNvPr id="144"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45"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46"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47"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48"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49"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55"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56"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58"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59"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60"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anim calcmode="lin" valueType="num">
                                      <p:cBhvr>
                                        <p:cTn id="14" dur="500" fill="hold"/>
                                        <p:tgtEl>
                                          <p:spTgt spid="110"/>
                                        </p:tgtEl>
                                        <p:attrNameLst>
                                          <p:attrName>ppt_x</p:attrName>
                                        </p:attrNameLst>
                                      </p:cBhvr>
                                      <p:tavLst>
                                        <p:tav tm="0">
                                          <p:val>
                                            <p:strVal val="#ppt_x"/>
                                          </p:val>
                                        </p:tav>
                                        <p:tav tm="100000">
                                          <p:val>
                                            <p:strVal val="#ppt_x"/>
                                          </p:val>
                                        </p:tav>
                                      </p:tavLst>
                                    </p:anim>
                                    <p:anim calcmode="lin" valueType="num">
                                      <p:cBhvr>
                                        <p:cTn id="15" dur="500" fill="hold"/>
                                        <p:tgtEl>
                                          <p:spTgt spid="11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500"/>
                                        <p:tgtEl>
                                          <p:spTgt spid="96"/>
                                        </p:tgtEl>
                                      </p:cBhvr>
                                    </p:animEffect>
                                    <p:anim calcmode="lin" valueType="num">
                                      <p:cBhvr>
                                        <p:cTn id="19" dur="500" fill="hold"/>
                                        <p:tgtEl>
                                          <p:spTgt spid="96"/>
                                        </p:tgtEl>
                                        <p:attrNameLst>
                                          <p:attrName>ppt_x</p:attrName>
                                        </p:attrNameLst>
                                      </p:cBhvr>
                                      <p:tavLst>
                                        <p:tav tm="0">
                                          <p:val>
                                            <p:strVal val="#ppt_x"/>
                                          </p:val>
                                        </p:tav>
                                        <p:tav tm="100000">
                                          <p:val>
                                            <p:strVal val="#ppt_x"/>
                                          </p:val>
                                        </p:tav>
                                      </p:tavLst>
                                    </p:anim>
                                    <p:anim calcmode="lin" valueType="num">
                                      <p:cBhvr>
                                        <p:cTn id="20" dur="500" fill="hold"/>
                                        <p:tgtEl>
                                          <p:spTgt spid="9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fade">
                                      <p:cBhvr>
                                        <p:cTn id="23" dur="1000"/>
                                        <p:tgtEl>
                                          <p:spTgt spid="141"/>
                                        </p:tgtEl>
                                      </p:cBhvr>
                                    </p:animEffect>
                                    <p:anim calcmode="lin" valueType="num">
                                      <p:cBhvr>
                                        <p:cTn id="24" dur="1000" fill="hold"/>
                                        <p:tgtEl>
                                          <p:spTgt spid="141"/>
                                        </p:tgtEl>
                                        <p:attrNameLst>
                                          <p:attrName>ppt_x</p:attrName>
                                        </p:attrNameLst>
                                      </p:cBhvr>
                                      <p:tavLst>
                                        <p:tav tm="0">
                                          <p:val>
                                            <p:strVal val="#ppt_x"/>
                                          </p:val>
                                        </p:tav>
                                        <p:tav tm="100000">
                                          <p:val>
                                            <p:strVal val="#ppt_x"/>
                                          </p:val>
                                        </p:tav>
                                      </p:tavLst>
                                    </p:anim>
                                    <p:anim calcmode="lin" valueType="num">
                                      <p:cBhvr>
                                        <p:cTn id="25" dur="1000" fill="hold"/>
                                        <p:tgtEl>
                                          <p:spTgt spid="141"/>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fade">
                                      <p:cBhvr>
                                        <p:cTn id="28" dur="1000"/>
                                        <p:tgtEl>
                                          <p:spTgt spid="130"/>
                                        </p:tgtEl>
                                      </p:cBhvr>
                                    </p:animEffect>
                                    <p:anim calcmode="lin" valueType="num">
                                      <p:cBhvr>
                                        <p:cTn id="29" dur="1000" fill="hold"/>
                                        <p:tgtEl>
                                          <p:spTgt spid="130"/>
                                        </p:tgtEl>
                                        <p:attrNameLst>
                                          <p:attrName>ppt_x</p:attrName>
                                        </p:attrNameLst>
                                      </p:cBhvr>
                                      <p:tavLst>
                                        <p:tav tm="0">
                                          <p:val>
                                            <p:strVal val="#ppt_x"/>
                                          </p:val>
                                        </p:tav>
                                        <p:tav tm="100000">
                                          <p:val>
                                            <p:strVal val="#ppt_x"/>
                                          </p:val>
                                        </p:tav>
                                      </p:tavLst>
                                    </p:anim>
                                    <p:anim calcmode="lin" valueType="num">
                                      <p:cBhvr>
                                        <p:cTn id="30"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1+#ppt_w/2"/>
                                          </p:val>
                                        </p:tav>
                                        <p:tav tm="100000">
                                          <p:val>
                                            <p:strVal val="#ppt_x"/>
                                          </p:val>
                                        </p:tav>
                                      </p:tavLst>
                                    </p:anim>
                                    <p:anim calcmode="lin" valueType="num">
                                      <p:cBhvr additive="base">
                                        <p:cTn id="36" dur="500" fill="hold"/>
                                        <p:tgtEl>
                                          <p:spTgt spid="9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500" fill="hold"/>
                                        <p:tgtEl>
                                          <p:spTgt spid="92"/>
                                        </p:tgtEl>
                                        <p:attrNameLst>
                                          <p:attrName>ppt_x</p:attrName>
                                        </p:attrNameLst>
                                      </p:cBhvr>
                                      <p:tavLst>
                                        <p:tav tm="0">
                                          <p:val>
                                            <p:strVal val="1+#ppt_w/2"/>
                                          </p:val>
                                        </p:tav>
                                        <p:tav tm="100000">
                                          <p:val>
                                            <p:strVal val="#ppt_x"/>
                                          </p:val>
                                        </p:tav>
                                      </p:tavLst>
                                    </p:anim>
                                    <p:anim calcmode="lin" valueType="num">
                                      <p:cBhvr additive="base">
                                        <p:cTn id="40"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94"/>
                                        </p:tgtEl>
                                        <p:attrNameLst>
                                          <p:attrName>style.visibility</p:attrName>
                                        </p:attrNameLst>
                                      </p:cBhvr>
                                      <p:to>
                                        <p:strVal val="visible"/>
                                      </p:to>
                                    </p:set>
                                    <p:anim calcmode="lin" valueType="num">
                                      <p:cBhvr additive="base">
                                        <p:cTn id="45" dur="500" fill="hold"/>
                                        <p:tgtEl>
                                          <p:spTgt spid="94"/>
                                        </p:tgtEl>
                                        <p:attrNameLst>
                                          <p:attrName>ppt_x</p:attrName>
                                        </p:attrNameLst>
                                      </p:cBhvr>
                                      <p:tavLst>
                                        <p:tav tm="0">
                                          <p:val>
                                            <p:strVal val="0-#ppt_w/2"/>
                                          </p:val>
                                        </p:tav>
                                        <p:tav tm="100000">
                                          <p:val>
                                            <p:strVal val="#ppt_x"/>
                                          </p:val>
                                        </p:tav>
                                      </p:tavLst>
                                    </p:anim>
                                    <p:anim calcmode="lin" valueType="num">
                                      <p:cBhvr additive="base">
                                        <p:cTn id="46" dur="500" fill="hold"/>
                                        <p:tgtEl>
                                          <p:spTgt spid="9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fill="hold"/>
                                        <p:tgtEl>
                                          <p:spTgt spid="95"/>
                                        </p:tgtEl>
                                        <p:attrNameLst>
                                          <p:attrName>ppt_x</p:attrName>
                                        </p:attrNameLst>
                                      </p:cBhvr>
                                      <p:tavLst>
                                        <p:tav tm="0">
                                          <p:val>
                                            <p:strVal val="0-#ppt_w/2"/>
                                          </p:val>
                                        </p:tav>
                                        <p:tav tm="100000">
                                          <p:val>
                                            <p:strVal val="#ppt_x"/>
                                          </p:val>
                                        </p:tav>
                                      </p:tavLst>
                                    </p:anim>
                                    <p:anim calcmode="lin" valueType="num">
                                      <p:cBhvr additive="base">
                                        <p:cTn id="50"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任意多边形 96"/>
          <p:cNvSpPr/>
          <p:nvPr/>
        </p:nvSpPr>
        <p:spPr>
          <a:xfrm>
            <a:off x="2615377" y="1750172"/>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0" name="椭圆 99"/>
          <p:cNvSpPr/>
          <p:nvPr/>
        </p:nvSpPr>
        <p:spPr>
          <a:xfrm>
            <a:off x="3709803" y="2426321"/>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4" name="文本框 15"/>
          <p:cNvSpPr txBox="1">
            <a:spLocks noChangeArrowheads="1"/>
          </p:cNvSpPr>
          <p:nvPr/>
        </p:nvSpPr>
        <p:spPr bwMode="auto">
          <a:xfrm>
            <a:off x="3910465" y="3034688"/>
            <a:ext cx="1210588" cy="400110"/>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zh-CN" altLang="en-US" sz="20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sp>
        <p:nvSpPr>
          <p:cNvPr id="107" name="椭圆 106"/>
          <p:cNvSpPr/>
          <p:nvPr/>
        </p:nvSpPr>
        <p:spPr>
          <a:xfrm>
            <a:off x="5073266" y="1306514"/>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9" name="文本框 16"/>
          <p:cNvSpPr txBox="1">
            <a:spLocks noChangeArrowheads="1"/>
          </p:cNvSpPr>
          <p:nvPr/>
        </p:nvSpPr>
        <p:spPr bwMode="auto">
          <a:xfrm>
            <a:off x="5233784" y="1771777"/>
            <a:ext cx="954107" cy="323165"/>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zh-CN" altLang="en-US" sz="15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112" name="椭圆 111"/>
          <p:cNvSpPr/>
          <p:nvPr/>
        </p:nvSpPr>
        <p:spPr>
          <a:xfrm>
            <a:off x="2197099" y="1584689"/>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0" name="椭圆 129"/>
          <p:cNvSpPr/>
          <p:nvPr/>
        </p:nvSpPr>
        <p:spPr>
          <a:xfrm>
            <a:off x="2108773" y="3221252"/>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3" name="椭圆 132"/>
          <p:cNvSpPr/>
          <p:nvPr/>
        </p:nvSpPr>
        <p:spPr>
          <a:xfrm>
            <a:off x="5796115" y="3131911"/>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4" name="文本框 19"/>
          <p:cNvSpPr txBox="1">
            <a:spLocks noChangeArrowheads="1"/>
          </p:cNvSpPr>
          <p:nvPr/>
        </p:nvSpPr>
        <p:spPr bwMode="auto">
          <a:xfrm>
            <a:off x="5925581" y="3577411"/>
            <a:ext cx="954107" cy="323165"/>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zh-CN" altLang="en-US" sz="15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sp>
        <p:nvSpPr>
          <p:cNvPr id="135" name="椭圆 134"/>
          <p:cNvSpPr/>
          <p:nvPr/>
        </p:nvSpPr>
        <p:spPr>
          <a:xfrm>
            <a:off x="5160577" y="4055777"/>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6" name="椭圆 135"/>
          <p:cNvSpPr/>
          <p:nvPr/>
        </p:nvSpPr>
        <p:spPr>
          <a:xfrm>
            <a:off x="1349375" y="2800944"/>
            <a:ext cx="506604" cy="506603"/>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7" name="椭圆 136"/>
          <p:cNvSpPr/>
          <p:nvPr/>
        </p:nvSpPr>
        <p:spPr>
          <a:xfrm>
            <a:off x="6709829" y="1722761"/>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8" name="椭圆 137"/>
          <p:cNvSpPr/>
          <p:nvPr/>
        </p:nvSpPr>
        <p:spPr>
          <a:xfrm>
            <a:off x="7333185" y="3358309"/>
            <a:ext cx="336044" cy="33604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9" name="椭圆 138"/>
          <p:cNvSpPr/>
          <p:nvPr/>
        </p:nvSpPr>
        <p:spPr>
          <a:xfrm>
            <a:off x="3814372" y="1446617"/>
            <a:ext cx="465994" cy="46599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0" name="文本框 19"/>
          <p:cNvSpPr txBox="1">
            <a:spLocks noChangeArrowheads="1"/>
          </p:cNvSpPr>
          <p:nvPr/>
        </p:nvSpPr>
        <p:spPr bwMode="auto">
          <a:xfrm>
            <a:off x="2229655" y="1946980"/>
            <a:ext cx="954107" cy="323165"/>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zh-CN" altLang="en-US" sz="15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sp>
        <p:nvSpPr>
          <p:cNvPr id="141" name="文本框 16"/>
          <p:cNvSpPr txBox="1">
            <a:spLocks noChangeArrowheads="1"/>
          </p:cNvSpPr>
          <p:nvPr/>
        </p:nvSpPr>
        <p:spPr bwMode="auto">
          <a:xfrm>
            <a:off x="2183501" y="3587063"/>
            <a:ext cx="954107" cy="323165"/>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zh-CN" altLang="en-US" sz="1500" b="0"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0"/>
                                        </p:tgtEl>
                                        <p:attrNameLst>
                                          <p:attrName>style.visibility</p:attrName>
                                        </p:attrNameLst>
                                      </p:cBhvr>
                                      <p:to>
                                        <p:strVal val="visible"/>
                                      </p:to>
                                    </p:set>
                                    <p:anim calcmode="lin" valueType="num">
                                      <p:cBhvr>
                                        <p:cTn id="12" dur="500" fill="hold"/>
                                        <p:tgtEl>
                                          <p:spTgt spid="100"/>
                                        </p:tgtEl>
                                        <p:attrNameLst>
                                          <p:attrName>ppt_w</p:attrName>
                                        </p:attrNameLst>
                                      </p:cBhvr>
                                      <p:tavLst>
                                        <p:tav tm="0">
                                          <p:val>
                                            <p:fltVal val="0"/>
                                          </p:val>
                                        </p:tav>
                                        <p:tav tm="100000">
                                          <p:val>
                                            <p:strVal val="#ppt_w"/>
                                          </p:val>
                                        </p:tav>
                                      </p:tavLst>
                                    </p:anim>
                                    <p:anim calcmode="lin" valueType="num">
                                      <p:cBhvr>
                                        <p:cTn id="13" dur="500" fill="hold"/>
                                        <p:tgtEl>
                                          <p:spTgt spid="100"/>
                                        </p:tgtEl>
                                        <p:attrNameLst>
                                          <p:attrName>ppt_h</p:attrName>
                                        </p:attrNameLst>
                                      </p:cBhvr>
                                      <p:tavLst>
                                        <p:tav tm="0">
                                          <p:val>
                                            <p:fltVal val="0"/>
                                          </p:val>
                                        </p:tav>
                                        <p:tav tm="100000">
                                          <p:val>
                                            <p:strVal val="#ppt_h"/>
                                          </p:val>
                                        </p:tav>
                                      </p:tavLst>
                                    </p:anim>
                                    <p:animEffect transition="in" filter="fade">
                                      <p:cBhvr>
                                        <p:cTn id="14" dur="500"/>
                                        <p:tgtEl>
                                          <p:spTgt spid="10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500" fill="hold"/>
                                        <p:tgtEl>
                                          <p:spTgt spid="104"/>
                                        </p:tgtEl>
                                        <p:attrNameLst>
                                          <p:attrName>ppt_w</p:attrName>
                                        </p:attrNameLst>
                                      </p:cBhvr>
                                      <p:tavLst>
                                        <p:tav tm="0">
                                          <p:val>
                                            <p:fltVal val="0"/>
                                          </p:val>
                                        </p:tav>
                                        <p:tav tm="100000">
                                          <p:val>
                                            <p:strVal val="#ppt_w"/>
                                          </p:val>
                                        </p:tav>
                                      </p:tavLst>
                                    </p:anim>
                                    <p:anim calcmode="lin" valueType="num">
                                      <p:cBhvr>
                                        <p:cTn id="18" dur="500" fill="hold"/>
                                        <p:tgtEl>
                                          <p:spTgt spid="104"/>
                                        </p:tgtEl>
                                        <p:attrNameLst>
                                          <p:attrName>ppt_h</p:attrName>
                                        </p:attrNameLst>
                                      </p:cBhvr>
                                      <p:tavLst>
                                        <p:tav tm="0">
                                          <p:val>
                                            <p:fltVal val="0"/>
                                          </p:val>
                                        </p:tav>
                                        <p:tav tm="100000">
                                          <p:val>
                                            <p:strVal val="#ppt_h"/>
                                          </p:val>
                                        </p:tav>
                                      </p:tavLst>
                                    </p:anim>
                                    <p:animEffect transition="in" filter="fade">
                                      <p:cBhvr>
                                        <p:cTn id="19" dur="500"/>
                                        <p:tgtEl>
                                          <p:spTgt spid="10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7"/>
                                        </p:tgtEl>
                                        <p:attrNameLst>
                                          <p:attrName>style.visibility</p:attrName>
                                        </p:attrNameLst>
                                      </p:cBhvr>
                                      <p:to>
                                        <p:strVal val="visible"/>
                                      </p:to>
                                    </p:set>
                                    <p:anim calcmode="lin" valueType="num">
                                      <p:cBhvr>
                                        <p:cTn id="22" dur="500" fill="hold"/>
                                        <p:tgtEl>
                                          <p:spTgt spid="107"/>
                                        </p:tgtEl>
                                        <p:attrNameLst>
                                          <p:attrName>ppt_w</p:attrName>
                                        </p:attrNameLst>
                                      </p:cBhvr>
                                      <p:tavLst>
                                        <p:tav tm="0">
                                          <p:val>
                                            <p:fltVal val="0"/>
                                          </p:val>
                                        </p:tav>
                                        <p:tav tm="100000">
                                          <p:val>
                                            <p:strVal val="#ppt_w"/>
                                          </p:val>
                                        </p:tav>
                                      </p:tavLst>
                                    </p:anim>
                                    <p:anim calcmode="lin" valueType="num">
                                      <p:cBhvr>
                                        <p:cTn id="23" dur="500" fill="hold"/>
                                        <p:tgtEl>
                                          <p:spTgt spid="107"/>
                                        </p:tgtEl>
                                        <p:attrNameLst>
                                          <p:attrName>ppt_h</p:attrName>
                                        </p:attrNameLst>
                                      </p:cBhvr>
                                      <p:tavLst>
                                        <p:tav tm="0">
                                          <p:val>
                                            <p:fltVal val="0"/>
                                          </p:val>
                                        </p:tav>
                                        <p:tav tm="100000">
                                          <p:val>
                                            <p:strVal val="#ppt_h"/>
                                          </p:val>
                                        </p:tav>
                                      </p:tavLst>
                                    </p:anim>
                                    <p:animEffect transition="in" filter="fade">
                                      <p:cBhvr>
                                        <p:cTn id="24" dur="500"/>
                                        <p:tgtEl>
                                          <p:spTgt spid="10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 calcmode="lin" valueType="num">
                                      <p:cBhvr>
                                        <p:cTn id="32" dur="500" fill="hold"/>
                                        <p:tgtEl>
                                          <p:spTgt spid="112"/>
                                        </p:tgtEl>
                                        <p:attrNameLst>
                                          <p:attrName>ppt_w</p:attrName>
                                        </p:attrNameLst>
                                      </p:cBhvr>
                                      <p:tavLst>
                                        <p:tav tm="0">
                                          <p:val>
                                            <p:fltVal val="0"/>
                                          </p:val>
                                        </p:tav>
                                        <p:tav tm="100000">
                                          <p:val>
                                            <p:strVal val="#ppt_w"/>
                                          </p:val>
                                        </p:tav>
                                      </p:tavLst>
                                    </p:anim>
                                    <p:anim calcmode="lin" valueType="num">
                                      <p:cBhvr>
                                        <p:cTn id="33" dur="500" fill="hold"/>
                                        <p:tgtEl>
                                          <p:spTgt spid="112"/>
                                        </p:tgtEl>
                                        <p:attrNameLst>
                                          <p:attrName>ppt_h</p:attrName>
                                        </p:attrNameLst>
                                      </p:cBhvr>
                                      <p:tavLst>
                                        <p:tav tm="0">
                                          <p:val>
                                            <p:fltVal val="0"/>
                                          </p:val>
                                        </p:tav>
                                        <p:tav tm="100000">
                                          <p:val>
                                            <p:strVal val="#ppt_h"/>
                                          </p:val>
                                        </p:tav>
                                      </p:tavLst>
                                    </p:anim>
                                    <p:animEffect transition="in" filter="fade">
                                      <p:cBhvr>
                                        <p:cTn id="34" dur="500"/>
                                        <p:tgtEl>
                                          <p:spTgt spid="1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cBhvr>
                                        <p:cTn id="37" dur="500" fill="hold"/>
                                        <p:tgtEl>
                                          <p:spTgt spid="130"/>
                                        </p:tgtEl>
                                        <p:attrNameLst>
                                          <p:attrName>ppt_w</p:attrName>
                                        </p:attrNameLst>
                                      </p:cBhvr>
                                      <p:tavLst>
                                        <p:tav tm="0">
                                          <p:val>
                                            <p:fltVal val="0"/>
                                          </p:val>
                                        </p:tav>
                                        <p:tav tm="100000">
                                          <p:val>
                                            <p:strVal val="#ppt_w"/>
                                          </p:val>
                                        </p:tav>
                                      </p:tavLst>
                                    </p:anim>
                                    <p:anim calcmode="lin" valueType="num">
                                      <p:cBhvr>
                                        <p:cTn id="38" dur="500" fill="hold"/>
                                        <p:tgtEl>
                                          <p:spTgt spid="130"/>
                                        </p:tgtEl>
                                        <p:attrNameLst>
                                          <p:attrName>ppt_h</p:attrName>
                                        </p:attrNameLst>
                                      </p:cBhvr>
                                      <p:tavLst>
                                        <p:tav tm="0">
                                          <p:val>
                                            <p:fltVal val="0"/>
                                          </p:val>
                                        </p:tav>
                                        <p:tav tm="100000">
                                          <p:val>
                                            <p:strVal val="#ppt_h"/>
                                          </p:val>
                                        </p:tav>
                                      </p:tavLst>
                                    </p:anim>
                                    <p:animEffect transition="in" filter="fade">
                                      <p:cBhvr>
                                        <p:cTn id="39" dur="500"/>
                                        <p:tgtEl>
                                          <p:spTgt spid="1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500" fill="hold"/>
                                        <p:tgtEl>
                                          <p:spTgt spid="135"/>
                                        </p:tgtEl>
                                        <p:attrNameLst>
                                          <p:attrName>ppt_w</p:attrName>
                                        </p:attrNameLst>
                                      </p:cBhvr>
                                      <p:tavLst>
                                        <p:tav tm="0">
                                          <p:val>
                                            <p:fltVal val="0"/>
                                          </p:val>
                                        </p:tav>
                                        <p:tav tm="100000">
                                          <p:val>
                                            <p:strVal val="#ppt_w"/>
                                          </p:val>
                                        </p:tav>
                                      </p:tavLst>
                                    </p:anim>
                                    <p:anim calcmode="lin" valueType="num">
                                      <p:cBhvr>
                                        <p:cTn id="53" dur="500" fill="hold"/>
                                        <p:tgtEl>
                                          <p:spTgt spid="135"/>
                                        </p:tgtEl>
                                        <p:attrNameLst>
                                          <p:attrName>ppt_h</p:attrName>
                                        </p:attrNameLst>
                                      </p:cBhvr>
                                      <p:tavLst>
                                        <p:tav tm="0">
                                          <p:val>
                                            <p:fltVal val="0"/>
                                          </p:val>
                                        </p:tav>
                                        <p:tav tm="100000">
                                          <p:val>
                                            <p:strVal val="#ppt_h"/>
                                          </p:val>
                                        </p:tav>
                                      </p:tavLst>
                                    </p:anim>
                                    <p:animEffect transition="in" filter="fade">
                                      <p:cBhvr>
                                        <p:cTn id="54" dur="500"/>
                                        <p:tgtEl>
                                          <p:spTgt spid="1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6"/>
                                        </p:tgtEl>
                                        <p:attrNameLst>
                                          <p:attrName>style.visibility</p:attrName>
                                        </p:attrNameLst>
                                      </p:cBhvr>
                                      <p:to>
                                        <p:strVal val="visible"/>
                                      </p:to>
                                    </p:set>
                                    <p:anim calcmode="lin" valueType="num">
                                      <p:cBhvr>
                                        <p:cTn id="57" dur="500" fill="hold"/>
                                        <p:tgtEl>
                                          <p:spTgt spid="136"/>
                                        </p:tgtEl>
                                        <p:attrNameLst>
                                          <p:attrName>ppt_w</p:attrName>
                                        </p:attrNameLst>
                                      </p:cBhvr>
                                      <p:tavLst>
                                        <p:tav tm="0">
                                          <p:val>
                                            <p:fltVal val="0"/>
                                          </p:val>
                                        </p:tav>
                                        <p:tav tm="100000">
                                          <p:val>
                                            <p:strVal val="#ppt_w"/>
                                          </p:val>
                                        </p:tav>
                                      </p:tavLst>
                                    </p:anim>
                                    <p:anim calcmode="lin" valueType="num">
                                      <p:cBhvr>
                                        <p:cTn id="58" dur="500" fill="hold"/>
                                        <p:tgtEl>
                                          <p:spTgt spid="136"/>
                                        </p:tgtEl>
                                        <p:attrNameLst>
                                          <p:attrName>ppt_h</p:attrName>
                                        </p:attrNameLst>
                                      </p:cBhvr>
                                      <p:tavLst>
                                        <p:tav tm="0">
                                          <p:val>
                                            <p:fltVal val="0"/>
                                          </p:val>
                                        </p:tav>
                                        <p:tav tm="100000">
                                          <p:val>
                                            <p:strVal val="#ppt_h"/>
                                          </p:val>
                                        </p:tav>
                                      </p:tavLst>
                                    </p:anim>
                                    <p:animEffect transition="in" filter="fade">
                                      <p:cBhvr>
                                        <p:cTn id="59" dur="500"/>
                                        <p:tgtEl>
                                          <p:spTgt spid="1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7"/>
                                        </p:tgtEl>
                                        <p:attrNameLst>
                                          <p:attrName>style.visibility</p:attrName>
                                        </p:attrNameLst>
                                      </p:cBhvr>
                                      <p:to>
                                        <p:strVal val="visible"/>
                                      </p:to>
                                    </p:set>
                                    <p:anim calcmode="lin" valueType="num">
                                      <p:cBhvr>
                                        <p:cTn id="62" dur="500" fill="hold"/>
                                        <p:tgtEl>
                                          <p:spTgt spid="137"/>
                                        </p:tgtEl>
                                        <p:attrNameLst>
                                          <p:attrName>ppt_w</p:attrName>
                                        </p:attrNameLst>
                                      </p:cBhvr>
                                      <p:tavLst>
                                        <p:tav tm="0">
                                          <p:val>
                                            <p:fltVal val="0"/>
                                          </p:val>
                                        </p:tav>
                                        <p:tav tm="100000">
                                          <p:val>
                                            <p:strVal val="#ppt_w"/>
                                          </p:val>
                                        </p:tav>
                                      </p:tavLst>
                                    </p:anim>
                                    <p:anim calcmode="lin" valueType="num">
                                      <p:cBhvr>
                                        <p:cTn id="63" dur="500" fill="hold"/>
                                        <p:tgtEl>
                                          <p:spTgt spid="137"/>
                                        </p:tgtEl>
                                        <p:attrNameLst>
                                          <p:attrName>ppt_h</p:attrName>
                                        </p:attrNameLst>
                                      </p:cBhvr>
                                      <p:tavLst>
                                        <p:tav tm="0">
                                          <p:val>
                                            <p:fltVal val="0"/>
                                          </p:val>
                                        </p:tav>
                                        <p:tav tm="100000">
                                          <p:val>
                                            <p:strVal val="#ppt_h"/>
                                          </p:val>
                                        </p:tav>
                                      </p:tavLst>
                                    </p:anim>
                                    <p:animEffect transition="in" filter="fade">
                                      <p:cBhvr>
                                        <p:cTn id="64" dur="500"/>
                                        <p:tgtEl>
                                          <p:spTgt spid="1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38"/>
                                        </p:tgtEl>
                                        <p:attrNameLst>
                                          <p:attrName>style.visibility</p:attrName>
                                        </p:attrNameLst>
                                      </p:cBhvr>
                                      <p:to>
                                        <p:strVal val="visible"/>
                                      </p:to>
                                    </p:set>
                                    <p:anim calcmode="lin" valueType="num">
                                      <p:cBhvr>
                                        <p:cTn id="67" dur="500" fill="hold"/>
                                        <p:tgtEl>
                                          <p:spTgt spid="138"/>
                                        </p:tgtEl>
                                        <p:attrNameLst>
                                          <p:attrName>ppt_w</p:attrName>
                                        </p:attrNameLst>
                                      </p:cBhvr>
                                      <p:tavLst>
                                        <p:tav tm="0">
                                          <p:val>
                                            <p:fltVal val="0"/>
                                          </p:val>
                                        </p:tav>
                                        <p:tav tm="100000">
                                          <p:val>
                                            <p:strVal val="#ppt_w"/>
                                          </p:val>
                                        </p:tav>
                                      </p:tavLst>
                                    </p:anim>
                                    <p:anim calcmode="lin" valueType="num">
                                      <p:cBhvr>
                                        <p:cTn id="68" dur="500" fill="hold"/>
                                        <p:tgtEl>
                                          <p:spTgt spid="138"/>
                                        </p:tgtEl>
                                        <p:attrNameLst>
                                          <p:attrName>ppt_h</p:attrName>
                                        </p:attrNameLst>
                                      </p:cBhvr>
                                      <p:tavLst>
                                        <p:tav tm="0">
                                          <p:val>
                                            <p:fltVal val="0"/>
                                          </p:val>
                                        </p:tav>
                                        <p:tav tm="100000">
                                          <p:val>
                                            <p:strVal val="#ppt_h"/>
                                          </p:val>
                                        </p:tav>
                                      </p:tavLst>
                                    </p:anim>
                                    <p:animEffect transition="in" filter="fade">
                                      <p:cBhvr>
                                        <p:cTn id="69" dur="500"/>
                                        <p:tgtEl>
                                          <p:spTgt spid="1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39"/>
                                        </p:tgtEl>
                                        <p:attrNameLst>
                                          <p:attrName>style.visibility</p:attrName>
                                        </p:attrNameLst>
                                      </p:cBhvr>
                                      <p:to>
                                        <p:strVal val="visible"/>
                                      </p:to>
                                    </p:set>
                                    <p:anim calcmode="lin" valueType="num">
                                      <p:cBhvr>
                                        <p:cTn id="72" dur="500" fill="hold"/>
                                        <p:tgtEl>
                                          <p:spTgt spid="139"/>
                                        </p:tgtEl>
                                        <p:attrNameLst>
                                          <p:attrName>ppt_w</p:attrName>
                                        </p:attrNameLst>
                                      </p:cBhvr>
                                      <p:tavLst>
                                        <p:tav tm="0">
                                          <p:val>
                                            <p:fltVal val="0"/>
                                          </p:val>
                                        </p:tav>
                                        <p:tav tm="100000">
                                          <p:val>
                                            <p:strVal val="#ppt_w"/>
                                          </p:val>
                                        </p:tav>
                                      </p:tavLst>
                                    </p:anim>
                                    <p:anim calcmode="lin" valueType="num">
                                      <p:cBhvr>
                                        <p:cTn id="73" dur="500" fill="hold"/>
                                        <p:tgtEl>
                                          <p:spTgt spid="139"/>
                                        </p:tgtEl>
                                        <p:attrNameLst>
                                          <p:attrName>ppt_h</p:attrName>
                                        </p:attrNameLst>
                                      </p:cBhvr>
                                      <p:tavLst>
                                        <p:tav tm="0">
                                          <p:val>
                                            <p:fltVal val="0"/>
                                          </p:val>
                                        </p:tav>
                                        <p:tav tm="100000">
                                          <p:val>
                                            <p:strVal val="#ppt_h"/>
                                          </p:val>
                                        </p:tav>
                                      </p:tavLst>
                                    </p:anim>
                                    <p:animEffect transition="in" filter="fade">
                                      <p:cBhvr>
                                        <p:cTn id="74" dur="500"/>
                                        <p:tgtEl>
                                          <p:spTgt spid="13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40"/>
                                        </p:tgtEl>
                                        <p:attrNameLst>
                                          <p:attrName>style.visibility</p:attrName>
                                        </p:attrNameLst>
                                      </p:cBhvr>
                                      <p:to>
                                        <p:strVal val="visible"/>
                                      </p:to>
                                    </p:set>
                                    <p:anim calcmode="lin" valueType="num">
                                      <p:cBhvr>
                                        <p:cTn id="77" dur="500" fill="hold"/>
                                        <p:tgtEl>
                                          <p:spTgt spid="140"/>
                                        </p:tgtEl>
                                        <p:attrNameLst>
                                          <p:attrName>ppt_w</p:attrName>
                                        </p:attrNameLst>
                                      </p:cBhvr>
                                      <p:tavLst>
                                        <p:tav tm="0">
                                          <p:val>
                                            <p:fltVal val="0"/>
                                          </p:val>
                                        </p:tav>
                                        <p:tav tm="100000">
                                          <p:val>
                                            <p:strVal val="#ppt_w"/>
                                          </p:val>
                                        </p:tav>
                                      </p:tavLst>
                                    </p:anim>
                                    <p:anim calcmode="lin" valueType="num">
                                      <p:cBhvr>
                                        <p:cTn id="78" dur="500" fill="hold"/>
                                        <p:tgtEl>
                                          <p:spTgt spid="140"/>
                                        </p:tgtEl>
                                        <p:attrNameLst>
                                          <p:attrName>ppt_h</p:attrName>
                                        </p:attrNameLst>
                                      </p:cBhvr>
                                      <p:tavLst>
                                        <p:tav tm="0">
                                          <p:val>
                                            <p:fltVal val="0"/>
                                          </p:val>
                                        </p:tav>
                                        <p:tav tm="100000">
                                          <p:val>
                                            <p:strVal val="#ppt_h"/>
                                          </p:val>
                                        </p:tav>
                                      </p:tavLst>
                                    </p:anim>
                                    <p:animEffect transition="in" filter="fade">
                                      <p:cBhvr>
                                        <p:cTn id="79" dur="500"/>
                                        <p:tgtEl>
                                          <p:spTgt spid="1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41"/>
                                        </p:tgtEl>
                                        <p:attrNameLst>
                                          <p:attrName>style.visibility</p:attrName>
                                        </p:attrNameLst>
                                      </p:cBhvr>
                                      <p:to>
                                        <p:strVal val="visible"/>
                                      </p:to>
                                    </p:set>
                                    <p:anim calcmode="lin" valueType="num">
                                      <p:cBhvr>
                                        <p:cTn id="82" dur="500" fill="hold"/>
                                        <p:tgtEl>
                                          <p:spTgt spid="141"/>
                                        </p:tgtEl>
                                        <p:attrNameLst>
                                          <p:attrName>ppt_w</p:attrName>
                                        </p:attrNameLst>
                                      </p:cBhvr>
                                      <p:tavLst>
                                        <p:tav tm="0">
                                          <p:val>
                                            <p:fltVal val="0"/>
                                          </p:val>
                                        </p:tav>
                                        <p:tav tm="100000">
                                          <p:val>
                                            <p:strVal val="#ppt_w"/>
                                          </p:val>
                                        </p:tav>
                                      </p:tavLst>
                                    </p:anim>
                                    <p:anim calcmode="lin" valueType="num">
                                      <p:cBhvr>
                                        <p:cTn id="83" dur="500" fill="hold"/>
                                        <p:tgtEl>
                                          <p:spTgt spid="141"/>
                                        </p:tgtEl>
                                        <p:attrNameLst>
                                          <p:attrName>ppt_h</p:attrName>
                                        </p:attrNameLst>
                                      </p:cBhvr>
                                      <p:tavLst>
                                        <p:tav tm="0">
                                          <p:val>
                                            <p:fltVal val="0"/>
                                          </p:val>
                                        </p:tav>
                                        <p:tav tm="100000">
                                          <p:val>
                                            <p:strVal val="#ppt_h"/>
                                          </p:val>
                                        </p:tav>
                                      </p:tavLst>
                                    </p:anim>
                                    <p:animEffect transition="in" filter="fade">
                                      <p:cBhvr>
                                        <p:cTn id="84"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直接连接符 37"/>
          <p:cNvCxnSpPr/>
          <p:nvPr/>
        </p:nvCxnSpPr>
        <p:spPr>
          <a:xfrm>
            <a:off x="486389" y="3287779"/>
            <a:ext cx="8052620"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23242" y="3587071"/>
            <a:ext cx="7841216" cy="702756"/>
            <a:chOff x="689917" y="3167971"/>
            <a:chExt cx="7841216" cy="702756"/>
          </a:xfrm>
        </p:grpSpPr>
        <p:sp>
          <p:nvSpPr>
            <p:cNvPr id="40" name="文本框 7"/>
            <p:cNvSpPr txBox="1"/>
            <p:nvPr/>
          </p:nvSpPr>
          <p:spPr>
            <a:xfrm>
              <a:off x="689917"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此处添加文字，在此处添加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a:t>
              </a:r>
              <a:endParaRPr kumimoji="0" lang="en-US" altLang="zh-CN"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41" name="文本框 8"/>
            <p:cNvSpPr txBox="1"/>
            <p:nvPr/>
          </p:nvSpPr>
          <p:spPr>
            <a:xfrm>
              <a:off x="2654998"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此处添加文字，在此处添加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a:t>
              </a:r>
              <a:endParaRPr kumimoji="0" lang="en-US" altLang="zh-CN"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42" name="文本框 9"/>
            <p:cNvSpPr txBox="1"/>
            <p:nvPr/>
          </p:nvSpPr>
          <p:spPr>
            <a:xfrm>
              <a:off x="4620079"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此处添加文字，在此处添加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a:t>
              </a:r>
              <a:endParaRPr kumimoji="0" lang="en-US" altLang="zh-CN"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43" name="文本框 10"/>
            <p:cNvSpPr txBox="1"/>
            <p:nvPr/>
          </p:nvSpPr>
          <p:spPr>
            <a:xfrm>
              <a:off x="6585159"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450"/>
                </a:spcBef>
                <a:spcAft>
                  <a:spcPts val="0"/>
                </a:spcAft>
                <a:buClrTx/>
                <a:buSzTx/>
                <a:buFontTx/>
                <a:buNone/>
                <a:defRPr/>
              </a:pP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文字在</a:t>
              </a:r>
              <a:r>
                <a:rPr kumimoji="0" lang="zh-CN" altLang="en-US" sz="11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此处添加文字，在此处添加</a:t>
              </a:r>
              <a:r>
                <a:rPr kumimoji="0" lang="zh-CN" altLang="en-US"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文字。</a:t>
              </a:r>
              <a:endParaRPr kumimoji="0" lang="en-US" altLang="zh-CN" sz="11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endParaRPr>
            </a:p>
          </p:txBody>
        </p:sp>
      </p:grpSp>
      <p:grpSp>
        <p:nvGrpSpPr>
          <p:cNvPr id="44" name="Group 22"/>
          <p:cNvGrpSpPr/>
          <p:nvPr/>
        </p:nvGrpSpPr>
        <p:grpSpPr>
          <a:xfrm>
            <a:off x="1452559" y="3116954"/>
            <a:ext cx="284549" cy="285125"/>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49" name="组合 48"/>
          <p:cNvGrpSpPr/>
          <p:nvPr/>
        </p:nvGrpSpPr>
        <p:grpSpPr>
          <a:xfrm>
            <a:off x="915178" y="1278981"/>
            <a:ext cx="1423062" cy="1772953"/>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sym typeface="Arial" panose="020B0604020202020204" pitchFamily="34" charset="0"/>
                </a:endParaRPr>
              </a:p>
            </p:txBody>
          </p:sp>
        </p:grpSp>
        <p:sp>
          <p:nvSpPr>
            <p:cNvPr id="51"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rPr>
                <a:t>标题文字</a:t>
              </a:r>
              <a:endParaRPr kumimoji="0" lang="en-US" altLang="zh-CN"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endParaRPr>
            </a:p>
          </p:txBody>
        </p:sp>
        <p:sp>
          <p:nvSpPr>
            <p:cNvPr id="52" name="TextBox 34"/>
            <p:cNvSpPr txBox="1"/>
            <p:nvPr/>
          </p:nvSpPr>
          <p:spPr>
            <a:xfrm>
              <a:off x="1083645" y="1388452"/>
              <a:ext cx="1063999" cy="530915"/>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01</a:t>
              </a:r>
              <a:endPar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55" name="Group 22"/>
          <p:cNvGrpSpPr/>
          <p:nvPr/>
        </p:nvGrpSpPr>
        <p:grpSpPr>
          <a:xfrm>
            <a:off x="3417640" y="3124574"/>
            <a:ext cx="284549" cy="285125"/>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60" name="组合 59"/>
          <p:cNvGrpSpPr/>
          <p:nvPr/>
        </p:nvGrpSpPr>
        <p:grpSpPr>
          <a:xfrm>
            <a:off x="2880259" y="1286601"/>
            <a:ext cx="1423062" cy="1772953"/>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sym typeface="Arial" panose="020B0604020202020204" pitchFamily="34" charset="0"/>
                </a:endParaRPr>
              </a:p>
            </p:txBody>
          </p:sp>
        </p:grpSp>
        <p:sp>
          <p:nvSpPr>
            <p:cNvPr id="62"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rPr>
                <a:t>标题文字</a:t>
              </a:r>
              <a:endParaRPr kumimoji="0" lang="en-US" altLang="zh-CN"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endParaRPr>
            </a:p>
          </p:txBody>
        </p:sp>
        <p:sp>
          <p:nvSpPr>
            <p:cNvPr id="63" name="TextBox 34"/>
            <p:cNvSpPr txBox="1"/>
            <p:nvPr/>
          </p:nvSpPr>
          <p:spPr>
            <a:xfrm>
              <a:off x="1083645" y="1388452"/>
              <a:ext cx="1063999" cy="5821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02</a:t>
              </a:r>
              <a:endPar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6" name="Group 22"/>
          <p:cNvGrpSpPr/>
          <p:nvPr/>
        </p:nvGrpSpPr>
        <p:grpSpPr>
          <a:xfrm>
            <a:off x="5429320" y="3124574"/>
            <a:ext cx="284549" cy="285125"/>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75" name="组合 74"/>
          <p:cNvGrpSpPr/>
          <p:nvPr/>
        </p:nvGrpSpPr>
        <p:grpSpPr>
          <a:xfrm>
            <a:off x="4891939" y="1286601"/>
            <a:ext cx="1423062" cy="1772953"/>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sym typeface="Arial" panose="020B0604020202020204" pitchFamily="34" charset="0"/>
                </a:endParaRPr>
              </a:p>
            </p:txBody>
          </p:sp>
        </p:grpSp>
        <p:sp>
          <p:nvSpPr>
            <p:cNvPr id="77"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rPr>
                <a:t>标题文字</a:t>
              </a:r>
              <a:endParaRPr kumimoji="0" lang="en-US" altLang="zh-CN"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endParaRPr>
            </a:p>
          </p:txBody>
        </p:sp>
        <p:sp>
          <p:nvSpPr>
            <p:cNvPr id="80" name="TextBox 34"/>
            <p:cNvSpPr txBox="1"/>
            <p:nvPr/>
          </p:nvSpPr>
          <p:spPr>
            <a:xfrm>
              <a:off x="1083645" y="1388452"/>
              <a:ext cx="1063999" cy="5821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03</a:t>
              </a:r>
              <a:endPar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3" name="Group 22"/>
          <p:cNvGrpSpPr/>
          <p:nvPr/>
        </p:nvGrpSpPr>
        <p:grpSpPr>
          <a:xfrm>
            <a:off x="7317321" y="3124574"/>
            <a:ext cx="284549" cy="285125"/>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97" name="组合 96"/>
          <p:cNvGrpSpPr/>
          <p:nvPr/>
        </p:nvGrpSpPr>
        <p:grpSpPr>
          <a:xfrm>
            <a:off x="6779940" y="1286601"/>
            <a:ext cx="1423062" cy="1772953"/>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sym typeface="Arial" panose="020B0604020202020204" pitchFamily="34" charset="0"/>
                </a:endParaRPr>
              </a:p>
            </p:txBody>
          </p:sp>
        </p:grpSp>
        <p:sp>
          <p:nvSpPr>
            <p:cNvPr id="99"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rPr>
                <a:t>标题文字</a:t>
              </a:r>
              <a:endParaRPr kumimoji="0" lang="en-US" altLang="zh-CN" sz="1500" b="0" i="0" u="none" strike="noStrike" kern="1200" cap="none" spc="0" normalizeH="0" baseline="0" noProof="0" dirty="0" smtClean="0">
                <a:ln>
                  <a:noFill/>
                </a:ln>
                <a:solidFill>
                  <a:prstClr val="white"/>
                </a:solidFill>
                <a:effectLst/>
                <a:uLnTx/>
                <a:uFillTx/>
                <a:latin typeface="Arial" panose="020B0604020202020204"/>
                <a:ea typeface="微软雅黑" panose="020B0503020204020204" charset="-122"/>
                <a:cs typeface="+mn-cs"/>
              </a:endParaRPr>
            </a:p>
          </p:txBody>
        </p:sp>
        <p:sp>
          <p:nvSpPr>
            <p:cNvPr id="100" name="TextBox 34"/>
            <p:cNvSpPr txBox="1"/>
            <p:nvPr/>
          </p:nvSpPr>
          <p:spPr>
            <a:xfrm>
              <a:off x="1083645" y="1388452"/>
              <a:ext cx="1063999" cy="5821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04</a:t>
              </a:r>
              <a:endParaRPr kumimoji="0" lang="en-US" altLang="zh-CN" sz="30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anim calcmode="lin" valueType="num">
                                      <p:cBhvr>
                                        <p:cTn id="13" dur="500" fill="hold"/>
                                        <p:tgtEl>
                                          <p:spTgt spid="39"/>
                                        </p:tgtEl>
                                        <p:attrNameLst>
                                          <p:attrName>ppt_x</p:attrName>
                                        </p:attrNameLst>
                                      </p:cBhvr>
                                      <p:tavLst>
                                        <p:tav tm="0">
                                          <p:val>
                                            <p:strVal val="#ppt_x"/>
                                          </p:val>
                                        </p:tav>
                                        <p:tav tm="100000">
                                          <p:val>
                                            <p:strVal val="#ppt_x"/>
                                          </p:val>
                                        </p:tav>
                                      </p:tavLst>
                                    </p:anim>
                                    <p:anim calcmode="lin" valueType="num">
                                      <p:cBhvr>
                                        <p:cTn id="14" dur="500" fill="hold"/>
                                        <p:tgtEl>
                                          <p:spTgt spid="39"/>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strVal val="#ppt_x"/>
                                          </p:val>
                                        </p:tav>
                                        <p:tav tm="100000">
                                          <p:val>
                                            <p:strVal val="#ppt_x"/>
                                          </p:val>
                                        </p:tav>
                                      </p:tavLst>
                                    </p:anim>
                                    <p:anim calcmode="lin" valueType="num">
                                      <p:cBhvr>
                                        <p:cTn id="25" dur="500" fill="hold"/>
                                        <p:tgtEl>
                                          <p:spTgt spid="49"/>
                                        </p:tgtEl>
                                        <p:attrNameLst>
                                          <p:attrName>ppt_y</p:attrName>
                                        </p:attrNameLst>
                                      </p:cBhvr>
                                      <p:tavLst>
                                        <p:tav tm="0">
                                          <p:val>
                                            <p:strVal val="#ppt_y-.1"/>
                                          </p:val>
                                        </p:tav>
                                        <p:tav tm="100000">
                                          <p:val>
                                            <p:strVal val="#ppt_y"/>
                                          </p:val>
                                        </p:tav>
                                      </p:tavLst>
                                    </p:anim>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anim calcmode="lin" valueType="num">
                                      <p:cBhvr>
                                        <p:cTn id="35" dur="500" fill="hold"/>
                                        <p:tgtEl>
                                          <p:spTgt spid="60"/>
                                        </p:tgtEl>
                                        <p:attrNameLst>
                                          <p:attrName>ppt_x</p:attrName>
                                        </p:attrNameLst>
                                      </p:cBhvr>
                                      <p:tavLst>
                                        <p:tav tm="0">
                                          <p:val>
                                            <p:strVal val="#ppt_x"/>
                                          </p:val>
                                        </p:tav>
                                        <p:tav tm="100000">
                                          <p:val>
                                            <p:strVal val="#ppt_x"/>
                                          </p:val>
                                        </p:tav>
                                      </p:tavLst>
                                    </p:anim>
                                    <p:anim calcmode="lin" valueType="num">
                                      <p:cBhvr>
                                        <p:cTn id="36" dur="500" fill="hold"/>
                                        <p:tgtEl>
                                          <p:spTgt spid="60"/>
                                        </p:tgtEl>
                                        <p:attrNameLst>
                                          <p:attrName>ppt_y</p:attrName>
                                        </p:attrNameLst>
                                      </p:cBhvr>
                                      <p:tavLst>
                                        <p:tav tm="0">
                                          <p:val>
                                            <p:strVal val="#ppt_y-.1"/>
                                          </p:val>
                                        </p:tav>
                                        <p:tav tm="100000">
                                          <p:val>
                                            <p:strVal val="#ppt_y"/>
                                          </p:val>
                                        </p:tav>
                                      </p:tavLst>
                                    </p:anim>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nodeType="click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500"/>
                                        <p:tgtEl>
                                          <p:spTgt spid="75"/>
                                        </p:tgtEl>
                                      </p:cBhvr>
                                    </p:animEffect>
                                    <p:anim calcmode="lin" valueType="num">
                                      <p:cBhvr>
                                        <p:cTn id="46" dur="500" fill="hold"/>
                                        <p:tgtEl>
                                          <p:spTgt spid="75"/>
                                        </p:tgtEl>
                                        <p:attrNameLst>
                                          <p:attrName>ppt_x</p:attrName>
                                        </p:attrNameLst>
                                      </p:cBhvr>
                                      <p:tavLst>
                                        <p:tav tm="0">
                                          <p:val>
                                            <p:strVal val="#ppt_x"/>
                                          </p:val>
                                        </p:tav>
                                        <p:tav tm="100000">
                                          <p:val>
                                            <p:strVal val="#ppt_x"/>
                                          </p:val>
                                        </p:tav>
                                      </p:tavLst>
                                    </p:anim>
                                    <p:anim calcmode="lin" valueType="num">
                                      <p:cBhvr>
                                        <p:cTn id="47" dur="500" fill="hold"/>
                                        <p:tgtEl>
                                          <p:spTgt spid="75"/>
                                        </p:tgtEl>
                                        <p:attrNameLst>
                                          <p:attrName>ppt_y</p:attrName>
                                        </p:attrNameLst>
                                      </p:cBhvr>
                                      <p:tavLst>
                                        <p:tav tm="0">
                                          <p:val>
                                            <p:strVal val="#ppt_y-.1"/>
                                          </p:val>
                                        </p:tav>
                                        <p:tav tm="100000">
                                          <p:val>
                                            <p:strVal val="#ppt_y"/>
                                          </p:val>
                                        </p:tav>
                                      </p:tavLst>
                                    </p:anim>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500"/>
                                        <p:tgtEl>
                                          <p:spTgt spid="83"/>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97"/>
                                        </p:tgtEl>
                                        <p:attrNameLst>
                                          <p:attrName>style.visibility</p:attrName>
                                        </p:attrNameLst>
                                      </p:cBhvr>
                                      <p:to>
                                        <p:strVal val="visible"/>
                                      </p:to>
                                    </p:set>
                                    <p:animEffect transition="in" filter="fade">
                                      <p:cBhvr>
                                        <p:cTn id="56" dur="500"/>
                                        <p:tgtEl>
                                          <p:spTgt spid="97"/>
                                        </p:tgtEl>
                                      </p:cBhvr>
                                    </p:animEffect>
                                    <p:anim calcmode="lin" valueType="num">
                                      <p:cBhvr>
                                        <p:cTn id="57" dur="500" fill="hold"/>
                                        <p:tgtEl>
                                          <p:spTgt spid="97"/>
                                        </p:tgtEl>
                                        <p:attrNameLst>
                                          <p:attrName>ppt_x</p:attrName>
                                        </p:attrNameLst>
                                      </p:cBhvr>
                                      <p:tavLst>
                                        <p:tav tm="0">
                                          <p:val>
                                            <p:strVal val="#ppt_x"/>
                                          </p:val>
                                        </p:tav>
                                        <p:tav tm="100000">
                                          <p:val>
                                            <p:strVal val="#ppt_x"/>
                                          </p:val>
                                        </p:tav>
                                      </p:tavLst>
                                    </p:anim>
                                    <p:anim calcmode="lin" valueType="num">
                                      <p:cBhvr>
                                        <p:cTn id="58"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22"/>
          <p:cNvSpPr>
            <a:spLocks noChangeArrowheads="1"/>
          </p:cNvSpPr>
          <p:nvPr/>
        </p:nvSpPr>
        <p:spPr bwMode="auto">
          <a:xfrm>
            <a:off x="3571798" y="1212317"/>
            <a:ext cx="1024952" cy="102429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zh-CN" altLang="en-US" sz="18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56" name="Line 23"/>
          <p:cNvSpPr>
            <a:spLocks noChangeShapeType="1"/>
          </p:cNvSpPr>
          <p:nvPr/>
        </p:nvSpPr>
        <p:spPr bwMode="auto">
          <a:xfrm flipH="1">
            <a:off x="1083762" y="1725759"/>
            <a:ext cx="2488036" cy="0"/>
          </a:xfrm>
          <a:prstGeom prst="line">
            <a:avLst/>
          </a:prstGeom>
          <a:noFill/>
          <a:ln w="5" cap="flat">
            <a:solidFill>
              <a:schemeClr val="tx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endParaRPr>
          </a:p>
        </p:txBody>
      </p:sp>
      <p:sp>
        <p:nvSpPr>
          <p:cNvPr id="60" name="Freeform 27"/>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1" name="Freeform 28"/>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2" name="Freeform 29"/>
          <p:cNvSpPr/>
          <p:nvPr/>
        </p:nvSpPr>
        <p:spPr bwMode="auto">
          <a:xfrm>
            <a:off x="1537503" y="1806147"/>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 name="矩形 2"/>
          <p:cNvSpPr/>
          <p:nvPr/>
        </p:nvSpPr>
        <p:spPr>
          <a:xfrm>
            <a:off x="4392167" y="2645065"/>
            <a:ext cx="4572000" cy="400110"/>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添加单击</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73" name="矩形 72"/>
          <p:cNvSpPr/>
          <p:nvPr/>
        </p:nvSpPr>
        <p:spPr>
          <a:xfrm>
            <a:off x="4435449" y="3262727"/>
            <a:ext cx="4572000" cy="400110"/>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添加单击</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74" name="矩形 73"/>
          <p:cNvSpPr/>
          <p:nvPr/>
        </p:nvSpPr>
        <p:spPr>
          <a:xfrm>
            <a:off x="4435449" y="3969438"/>
            <a:ext cx="4572000" cy="400110"/>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添加单击</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57"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8"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right)">
                                      <p:cBhvr>
                                        <p:cTn id="14" dur="500"/>
                                        <p:tgtEl>
                                          <p:spTgt spid="5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p:cTn id="29" dur="500" fill="hold"/>
                                        <p:tgtEl>
                                          <p:spTgt spid="59"/>
                                        </p:tgtEl>
                                        <p:attrNameLst>
                                          <p:attrName>ppt_w</p:attrName>
                                        </p:attrNameLst>
                                      </p:cBhvr>
                                      <p:tavLst>
                                        <p:tav tm="0">
                                          <p:val>
                                            <p:fltVal val="0"/>
                                          </p:val>
                                        </p:tav>
                                        <p:tav tm="100000">
                                          <p:val>
                                            <p:strVal val="#ppt_w"/>
                                          </p:val>
                                        </p:tav>
                                      </p:tavLst>
                                    </p:anim>
                                    <p:anim calcmode="lin" valueType="num">
                                      <p:cBhvr>
                                        <p:cTn id="30" dur="500" fill="hold"/>
                                        <p:tgtEl>
                                          <p:spTgt spid="59"/>
                                        </p:tgtEl>
                                        <p:attrNameLst>
                                          <p:attrName>ppt_h</p:attrName>
                                        </p:attrNameLst>
                                      </p:cBhvr>
                                      <p:tavLst>
                                        <p:tav tm="0">
                                          <p:val>
                                            <p:fltVal val="0"/>
                                          </p:val>
                                        </p:tav>
                                        <p:tav tm="100000">
                                          <p:val>
                                            <p:strVal val="#ppt_h"/>
                                          </p:val>
                                        </p:tav>
                                      </p:tavLst>
                                    </p:anim>
                                    <p:animEffect transition="in" filter="fade">
                                      <p:cBhvr>
                                        <p:cTn id="31" dur="500"/>
                                        <p:tgtEl>
                                          <p:spTgt spid="5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up)">
                                      <p:cBhvr>
                                        <p:cTn id="36" dur="500"/>
                                        <p:tgtEl>
                                          <p:spTgt spid="6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up)">
                                      <p:cBhvr>
                                        <p:cTn id="39" dur="500"/>
                                        <p:tgtEl>
                                          <p:spTgt spid="6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up)">
                                      <p:cBhvr>
                                        <p:cTn id="42" dur="500"/>
                                        <p:tgtEl>
                                          <p:spTgt spid="6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1+#ppt_w/2"/>
                                          </p:val>
                                        </p:tav>
                                        <p:tav tm="100000">
                                          <p:val>
                                            <p:strVal val="#ppt_x"/>
                                          </p:val>
                                        </p:tav>
                                      </p:tavLst>
                                    </p:anim>
                                    <p:anim calcmode="lin" valueType="num">
                                      <p:cBhvr additive="base">
                                        <p:cTn id="48" dur="50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additive="base">
                                        <p:cTn id="51" dur="500" fill="hold"/>
                                        <p:tgtEl>
                                          <p:spTgt spid="73"/>
                                        </p:tgtEl>
                                        <p:attrNameLst>
                                          <p:attrName>ppt_x</p:attrName>
                                        </p:attrNameLst>
                                      </p:cBhvr>
                                      <p:tavLst>
                                        <p:tav tm="0">
                                          <p:val>
                                            <p:strVal val="1+#ppt_w/2"/>
                                          </p:val>
                                        </p:tav>
                                        <p:tav tm="100000">
                                          <p:val>
                                            <p:strVal val="#ppt_x"/>
                                          </p:val>
                                        </p:tav>
                                      </p:tavLst>
                                    </p:anim>
                                    <p:anim calcmode="lin" valueType="num">
                                      <p:cBhvr additive="base">
                                        <p:cTn id="52" dur="500" fill="hold"/>
                                        <p:tgtEl>
                                          <p:spTgt spid="7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500" fill="hold"/>
                                        <p:tgtEl>
                                          <p:spTgt spid="74"/>
                                        </p:tgtEl>
                                        <p:attrNameLst>
                                          <p:attrName>ppt_x</p:attrName>
                                        </p:attrNameLst>
                                      </p:cBhvr>
                                      <p:tavLst>
                                        <p:tav tm="0">
                                          <p:val>
                                            <p:strVal val="1+#ppt_w/2"/>
                                          </p:val>
                                        </p:tav>
                                        <p:tav tm="100000">
                                          <p:val>
                                            <p:strVal val="#ppt_x"/>
                                          </p:val>
                                        </p:tav>
                                      </p:tavLst>
                                    </p:anim>
                                    <p:anim calcmode="lin" valueType="num">
                                      <p:cBhvr additive="base">
                                        <p:cTn id="56"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673791" y="2773954"/>
            <a:ext cx="7947049" cy="318361"/>
            <a:chOff x="534438" y="3368953"/>
            <a:chExt cx="10944224" cy="438144"/>
          </a:xfrm>
          <a:solidFill>
            <a:schemeClr val="bg1">
              <a:lumMod val="65000"/>
            </a:schemeClr>
          </a:solidFill>
        </p:grpSpPr>
        <p:sp>
          <p:nvSpPr>
            <p:cNvPr id="31" name="矩形 30"/>
            <p:cNvSpPr/>
            <p:nvPr/>
          </p:nvSpPr>
          <p:spPr>
            <a:xfrm>
              <a:off x="11049789" y="3503489"/>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2" name="组合 31"/>
            <p:cNvGrpSpPr/>
            <p:nvPr/>
          </p:nvGrpSpPr>
          <p:grpSpPr>
            <a:xfrm>
              <a:off x="534438" y="3368953"/>
              <a:ext cx="10944224" cy="438144"/>
              <a:chOff x="623889" y="3209929"/>
              <a:chExt cx="10944224" cy="438144"/>
            </a:xfrm>
            <a:grpFill/>
          </p:grpSpPr>
          <p:sp>
            <p:nvSpPr>
              <p:cNvPr id="33" name="矩形 32"/>
              <p:cNvSpPr/>
              <p:nvPr/>
            </p:nvSpPr>
            <p:spPr>
              <a:xfrm>
                <a:off x="623889" y="3344465"/>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矩形 33"/>
              <p:cNvSpPr/>
              <p:nvPr/>
            </p:nvSpPr>
            <p:spPr>
              <a:xfrm>
                <a:off x="717047"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矩形 34"/>
              <p:cNvSpPr/>
              <p:nvPr/>
            </p:nvSpPr>
            <p:spPr>
              <a:xfrm>
                <a:off x="866901"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矩形 35"/>
              <p:cNvSpPr/>
              <p:nvPr/>
            </p:nvSpPr>
            <p:spPr>
              <a:xfrm>
                <a:off x="1108099" y="3344465"/>
                <a:ext cx="9613876"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矩形 36"/>
              <p:cNvSpPr/>
              <p:nvPr/>
            </p:nvSpPr>
            <p:spPr>
              <a:xfrm>
                <a:off x="10994902"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8" name="矩形 37"/>
              <p:cNvSpPr/>
              <p:nvPr/>
            </p:nvSpPr>
            <p:spPr>
              <a:xfrm>
                <a:off x="10759220"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9" name="等腰三角形 38"/>
              <p:cNvSpPr/>
              <p:nvPr/>
            </p:nvSpPr>
            <p:spPr>
              <a:xfrm rot="5400000">
                <a:off x="11159803" y="3239763"/>
                <a:ext cx="438144" cy="37847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grpSp>
      <p:cxnSp>
        <p:nvCxnSpPr>
          <p:cNvPr id="40" name="肘形连接符 39"/>
          <p:cNvCxnSpPr>
            <a:stCxn id="42" idx="3"/>
            <a:endCxn id="45" idx="1"/>
          </p:cNvCxnSpPr>
          <p:nvPr/>
        </p:nvCxnSpPr>
        <p:spPr>
          <a:xfrm rot="5400000" flipH="1" flipV="1">
            <a:off x="1021003" y="2259955"/>
            <a:ext cx="646309"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450009"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50" name="肘形连接符 49"/>
          <p:cNvCxnSpPr>
            <a:stCxn id="53" idx="3"/>
            <a:endCxn id="56" idx="1"/>
          </p:cNvCxnSpPr>
          <p:nvPr/>
        </p:nvCxnSpPr>
        <p:spPr>
          <a:xfrm rot="5400000" flipH="1" flipV="1">
            <a:off x="2894731" y="2259955"/>
            <a:ext cx="646309"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3323737"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73" name="肘形连接符 72"/>
          <p:cNvCxnSpPr>
            <a:stCxn id="75" idx="3"/>
            <a:endCxn id="78" idx="1"/>
          </p:cNvCxnSpPr>
          <p:nvPr/>
        </p:nvCxnSpPr>
        <p:spPr>
          <a:xfrm rot="5400000" flipH="1" flipV="1">
            <a:off x="4768459" y="2259955"/>
            <a:ext cx="646309"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197466"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80" name="肘形连接符 79"/>
          <p:cNvCxnSpPr>
            <a:stCxn id="82" idx="3"/>
            <a:endCxn id="85" idx="1"/>
          </p:cNvCxnSpPr>
          <p:nvPr/>
        </p:nvCxnSpPr>
        <p:spPr>
          <a:xfrm rot="5400000" flipH="1" flipV="1">
            <a:off x="6642187" y="2259954"/>
            <a:ext cx="646308"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7071195"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87" name="肘形连接符 86"/>
          <p:cNvCxnSpPr>
            <a:stCxn id="89" idx="0"/>
            <a:endCxn id="92" idx="1"/>
          </p:cNvCxnSpPr>
          <p:nvPr/>
        </p:nvCxnSpPr>
        <p:spPr>
          <a:xfrm rot="16200000" flipH="1">
            <a:off x="1920614" y="3434991"/>
            <a:ext cx="720815"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2386874" y="3452583"/>
            <a:ext cx="1026279" cy="897338"/>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94" name="肘形连接符 93"/>
          <p:cNvCxnSpPr>
            <a:stCxn id="96" idx="0"/>
            <a:endCxn id="99" idx="1"/>
          </p:cNvCxnSpPr>
          <p:nvPr/>
        </p:nvCxnSpPr>
        <p:spPr>
          <a:xfrm rot="16200000" flipH="1">
            <a:off x="3794342" y="3434991"/>
            <a:ext cx="720815"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4260602" y="3452583"/>
            <a:ext cx="1026279" cy="897338"/>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02" name="肘形连接符 101"/>
          <p:cNvCxnSpPr>
            <a:stCxn id="105" idx="0"/>
            <a:endCxn id="108" idx="1"/>
          </p:cNvCxnSpPr>
          <p:nvPr/>
        </p:nvCxnSpPr>
        <p:spPr>
          <a:xfrm rot="16200000" flipH="1">
            <a:off x="5668071" y="3434992"/>
            <a:ext cx="720815"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6134330" y="3452583"/>
            <a:ext cx="1026279" cy="897338"/>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 name="组合 2"/>
          <p:cNvGrpSpPr/>
          <p:nvPr/>
        </p:nvGrpSpPr>
        <p:grpSpPr>
          <a:xfrm>
            <a:off x="1021600" y="2688962"/>
            <a:ext cx="428410" cy="491476"/>
            <a:chOff x="1021600" y="2688962"/>
            <a:chExt cx="428410" cy="491476"/>
          </a:xfrm>
        </p:grpSpPr>
        <p:sp>
          <p:nvSpPr>
            <p:cNvPr id="42" name="六边形 41"/>
            <p:cNvSpPr/>
            <p:nvPr/>
          </p:nvSpPr>
          <p:spPr>
            <a:xfrm rot="5400000">
              <a:off x="992566"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3" name="文本框 33"/>
            <p:cNvSpPr txBox="1"/>
            <p:nvPr/>
          </p:nvSpPr>
          <p:spPr>
            <a:xfrm>
              <a:off x="1021600"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01</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 name="组合 5"/>
          <p:cNvGrpSpPr/>
          <p:nvPr/>
        </p:nvGrpSpPr>
        <p:grpSpPr>
          <a:xfrm>
            <a:off x="1963463" y="2688962"/>
            <a:ext cx="437896" cy="491476"/>
            <a:chOff x="1963463" y="2688962"/>
            <a:chExt cx="437896" cy="491476"/>
          </a:xfrm>
        </p:grpSpPr>
        <p:sp>
          <p:nvSpPr>
            <p:cNvPr id="89" name="六边形 88"/>
            <p:cNvSpPr/>
            <p:nvPr/>
          </p:nvSpPr>
          <p:spPr>
            <a:xfrm rot="5400000">
              <a:off x="1929430"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4" name="文本框 33"/>
            <p:cNvSpPr txBox="1"/>
            <p:nvPr/>
          </p:nvSpPr>
          <p:spPr>
            <a:xfrm>
              <a:off x="1972949"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02</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 name="组合 6"/>
          <p:cNvGrpSpPr/>
          <p:nvPr/>
        </p:nvGrpSpPr>
        <p:grpSpPr>
          <a:xfrm>
            <a:off x="2900327" y="2688962"/>
            <a:ext cx="428410" cy="491476"/>
            <a:chOff x="2900327" y="2688962"/>
            <a:chExt cx="428410" cy="491476"/>
          </a:xfrm>
        </p:grpSpPr>
        <p:sp>
          <p:nvSpPr>
            <p:cNvPr id="53" name="六边形 52"/>
            <p:cNvSpPr/>
            <p:nvPr/>
          </p:nvSpPr>
          <p:spPr>
            <a:xfrm rot="5400000">
              <a:off x="2866294"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5" name="文本框 33"/>
            <p:cNvSpPr txBox="1"/>
            <p:nvPr/>
          </p:nvSpPr>
          <p:spPr>
            <a:xfrm>
              <a:off x="2900327"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03</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 name="组合 7"/>
          <p:cNvGrpSpPr/>
          <p:nvPr/>
        </p:nvGrpSpPr>
        <p:grpSpPr>
          <a:xfrm>
            <a:off x="3834691" y="2688962"/>
            <a:ext cx="428410" cy="491476"/>
            <a:chOff x="3834691" y="2688962"/>
            <a:chExt cx="428410" cy="491476"/>
          </a:xfrm>
        </p:grpSpPr>
        <p:sp>
          <p:nvSpPr>
            <p:cNvPr id="96" name="六边形 95"/>
            <p:cNvSpPr/>
            <p:nvPr/>
          </p:nvSpPr>
          <p:spPr>
            <a:xfrm rot="5400000">
              <a:off x="3803158"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6" name="文本框 33"/>
            <p:cNvSpPr txBox="1"/>
            <p:nvPr/>
          </p:nvSpPr>
          <p:spPr>
            <a:xfrm>
              <a:off x="3834691"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04</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9" name="组合 8"/>
          <p:cNvGrpSpPr/>
          <p:nvPr/>
        </p:nvGrpSpPr>
        <p:grpSpPr>
          <a:xfrm>
            <a:off x="4774055" y="2688962"/>
            <a:ext cx="428410" cy="491476"/>
            <a:chOff x="4774055" y="2688962"/>
            <a:chExt cx="428410" cy="491476"/>
          </a:xfrm>
        </p:grpSpPr>
        <p:sp>
          <p:nvSpPr>
            <p:cNvPr id="75" name="六边形 74"/>
            <p:cNvSpPr/>
            <p:nvPr/>
          </p:nvSpPr>
          <p:spPr>
            <a:xfrm rot="5400000">
              <a:off x="4740022"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7" name="文本框 33"/>
            <p:cNvSpPr txBox="1"/>
            <p:nvPr/>
          </p:nvSpPr>
          <p:spPr>
            <a:xfrm>
              <a:off x="4774055"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05</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1" name="组合 10"/>
          <p:cNvGrpSpPr/>
          <p:nvPr/>
        </p:nvGrpSpPr>
        <p:grpSpPr>
          <a:xfrm>
            <a:off x="5710920" y="2688962"/>
            <a:ext cx="428410" cy="491476"/>
            <a:chOff x="5710920" y="2688962"/>
            <a:chExt cx="428410" cy="491476"/>
          </a:xfrm>
        </p:grpSpPr>
        <p:sp>
          <p:nvSpPr>
            <p:cNvPr id="105" name="六边形 104"/>
            <p:cNvSpPr/>
            <p:nvPr/>
          </p:nvSpPr>
          <p:spPr>
            <a:xfrm rot="5400000">
              <a:off x="5676887"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8" name="文本框 33"/>
            <p:cNvSpPr txBox="1"/>
            <p:nvPr/>
          </p:nvSpPr>
          <p:spPr>
            <a:xfrm>
              <a:off x="5710920"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06</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2" name="组合 11"/>
          <p:cNvGrpSpPr/>
          <p:nvPr/>
        </p:nvGrpSpPr>
        <p:grpSpPr>
          <a:xfrm>
            <a:off x="6645283" y="2688963"/>
            <a:ext cx="428410" cy="491476"/>
            <a:chOff x="6645283" y="2688963"/>
            <a:chExt cx="428410" cy="491476"/>
          </a:xfrm>
        </p:grpSpPr>
        <p:sp>
          <p:nvSpPr>
            <p:cNvPr id="82" name="六边形 81"/>
            <p:cNvSpPr/>
            <p:nvPr/>
          </p:nvSpPr>
          <p:spPr>
            <a:xfrm rot="5400000">
              <a:off x="6613750" y="2722996"/>
              <a:ext cx="491476" cy="423409"/>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9" name="文本框 33"/>
            <p:cNvSpPr txBox="1"/>
            <p:nvPr/>
          </p:nvSpPr>
          <p:spPr>
            <a:xfrm>
              <a:off x="6645283"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07</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7584647" y="2688962"/>
            <a:ext cx="435364" cy="491476"/>
            <a:chOff x="7584647" y="2688962"/>
            <a:chExt cx="435364" cy="491476"/>
          </a:xfrm>
        </p:grpSpPr>
        <p:sp>
          <p:nvSpPr>
            <p:cNvPr id="111" name="六边形 110"/>
            <p:cNvSpPr/>
            <p:nvPr/>
          </p:nvSpPr>
          <p:spPr>
            <a:xfrm rot="5400000">
              <a:off x="7550614"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0" name="文本框 33"/>
            <p:cNvSpPr txBox="1"/>
            <p:nvPr/>
          </p:nvSpPr>
          <p:spPr>
            <a:xfrm>
              <a:off x="7591601"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08</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21" name="文本框 33"/>
          <p:cNvSpPr txBox="1"/>
          <p:nvPr/>
        </p:nvSpPr>
        <p:spPr>
          <a:xfrm>
            <a:off x="1518650"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22" name="文本框 33"/>
          <p:cNvSpPr txBox="1"/>
          <p:nvPr/>
        </p:nvSpPr>
        <p:spPr>
          <a:xfrm>
            <a:off x="3381232"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23" name="文本框 33"/>
          <p:cNvSpPr txBox="1"/>
          <p:nvPr/>
        </p:nvSpPr>
        <p:spPr>
          <a:xfrm>
            <a:off x="5286881"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24" name="文本框 33"/>
          <p:cNvSpPr txBox="1"/>
          <p:nvPr/>
        </p:nvSpPr>
        <p:spPr>
          <a:xfrm>
            <a:off x="7135642"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25" name="文本框 33"/>
          <p:cNvSpPr txBox="1"/>
          <p:nvPr/>
        </p:nvSpPr>
        <p:spPr>
          <a:xfrm>
            <a:off x="2451988" y="3647336"/>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26" name="文本框 33"/>
          <p:cNvSpPr txBox="1"/>
          <p:nvPr/>
        </p:nvSpPr>
        <p:spPr>
          <a:xfrm>
            <a:off x="4357637" y="3647336"/>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27" name="文本框 33"/>
          <p:cNvSpPr txBox="1"/>
          <p:nvPr/>
        </p:nvSpPr>
        <p:spPr>
          <a:xfrm>
            <a:off x="6206398" y="3647336"/>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单击此处添加文本单击此处</a:t>
            </a:r>
            <a:r>
              <a:rPr kumimoji="0" lang="zh-CN" altLang="en-US" sz="900" b="0" i="0" u="none" strike="noStrike" kern="1200" cap="none" spc="0" normalizeH="0" baseline="0" noProof="0" dirty="0" smtClean="0">
                <a:ln>
                  <a:noFill/>
                </a:ln>
                <a:solidFill>
                  <a:srgbClr val="7F7F7F"/>
                </a:solidFill>
                <a:effectLst/>
                <a:uLnTx/>
                <a:uFillTx/>
                <a:latin typeface="微软雅黑" panose="020B0503020204020204" charset="-122"/>
                <a:ea typeface="微软雅黑" panose="020B0503020204020204" charset="-122"/>
                <a:cs typeface="+mn-cs"/>
              </a:rPr>
              <a:t>添加单击此处</a:t>
            </a:r>
            <a:endParaRPr kumimoji="0" lang="en-US" altLang="zh-CN" sz="9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par>
                                <p:cTn id="46" presetID="53" presetClass="entr" presetSubtype="16"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1000"/>
                                        <p:tgtEl>
                                          <p:spTgt spid="56"/>
                                        </p:tgtEl>
                                      </p:cBhvr>
                                    </p:animEffect>
                                    <p:anim calcmode="lin" valueType="num">
                                      <p:cBhvr>
                                        <p:cTn id="61" dur="1000" fill="hold"/>
                                        <p:tgtEl>
                                          <p:spTgt spid="56"/>
                                        </p:tgtEl>
                                        <p:attrNameLst>
                                          <p:attrName>ppt_x</p:attrName>
                                        </p:attrNameLst>
                                      </p:cBhvr>
                                      <p:tavLst>
                                        <p:tav tm="0">
                                          <p:val>
                                            <p:strVal val="#ppt_x"/>
                                          </p:val>
                                        </p:tav>
                                        <p:tav tm="100000">
                                          <p:val>
                                            <p:strVal val="#ppt_x"/>
                                          </p:val>
                                        </p:tav>
                                      </p:tavLst>
                                    </p:anim>
                                    <p:anim calcmode="lin" valueType="num">
                                      <p:cBhvr>
                                        <p:cTn id="62" dur="10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21"/>
                                        </p:tgtEl>
                                        <p:attrNameLst>
                                          <p:attrName>style.visibility</p:attrName>
                                        </p:attrNameLst>
                                      </p:cBhvr>
                                      <p:to>
                                        <p:strVal val="visible"/>
                                      </p:to>
                                    </p:set>
                                    <p:animEffect transition="in" filter="fade">
                                      <p:cBhvr>
                                        <p:cTn id="75" dur="1000"/>
                                        <p:tgtEl>
                                          <p:spTgt spid="121"/>
                                        </p:tgtEl>
                                      </p:cBhvr>
                                    </p:animEffect>
                                    <p:anim calcmode="lin" valueType="num">
                                      <p:cBhvr>
                                        <p:cTn id="76" dur="1000" fill="hold"/>
                                        <p:tgtEl>
                                          <p:spTgt spid="121"/>
                                        </p:tgtEl>
                                        <p:attrNameLst>
                                          <p:attrName>ppt_x</p:attrName>
                                        </p:attrNameLst>
                                      </p:cBhvr>
                                      <p:tavLst>
                                        <p:tav tm="0">
                                          <p:val>
                                            <p:strVal val="#ppt_x"/>
                                          </p:val>
                                        </p:tav>
                                        <p:tav tm="100000">
                                          <p:val>
                                            <p:strVal val="#ppt_x"/>
                                          </p:val>
                                        </p:tav>
                                      </p:tavLst>
                                    </p:anim>
                                    <p:anim calcmode="lin" valueType="num">
                                      <p:cBhvr>
                                        <p:cTn id="77" dur="1000" fill="hold"/>
                                        <p:tgtEl>
                                          <p:spTgt spid="12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2"/>
                                        </p:tgtEl>
                                        <p:attrNameLst>
                                          <p:attrName>style.visibility</p:attrName>
                                        </p:attrNameLst>
                                      </p:cBhvr>
                                      <p:to>
                                        <p:strVal val="visible"/>
                                      </p:to>
                                    </p:set>
                                    <p:animEffect transition="in" filter="fade">
                                      <p:cBhvr>
                                        <p:cTn id="80" dur="1000"/>
                                        <p:tgtEl>
                                          <p:spTgt spid="122"/>
                                        </p:tgtEl>
                                      </p:cBhvr>
                                    </p:animEffect>
                                    <p:anim calcmode="lin" valueType="num">
                                      <p:cBhvr>
                                        <p:cTn id="81" dur="1000" fill="hold"/>
                                        <p:tgtEl>
                                          <p:spTgt spid="122"/>
                                        </p:tgtEl>
                                        <p:attrNameLst>
                                          <p:attrName>ppt_x</p:attrName>
                                        </p:attrNameLst>
                                      </p:cBhvr>
                                      <p:tavLst>
                                        <p:tav tm="0">
                                          <p:val>
                                            <p:strVal val="#ppt_x"/>
                                          </p:val>
                                        </p:tav>
                                        <p:tav tm="100000">
                                          <p:val>
                                            <p:strVal val="#ppt_x"/>
                                          </p:val>
                                        </p:tav>
                                      </p:tavLst>
                                    </p:anim>
                                    <p:anim calcmode="lin" valueType="num">
                                      <p:cBhvr>
                                        <p:cTn id="82" dur="1000" fill="hold"/>
                                        <p:tgtEl>
                                          <p:spTgt spid="1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fade">
                                      <p:cBhvr>
                                        <p:cTn id="85" dur="1000"/>
                                        <p:tgtEl>
                                          <p:spTgt spid="123"/>
                                        </p:tgtEl>
                                      </p:cBhvr>
                                    </p:animEffect>
                                    <p:anim calcmode="lin" valueType="num">
                                      <p:cBhvr>
                                        <p:cTn id="86" dur="1000" fill="hold"/>
                                        <p:tgtEl>
                                          <p:spTgt spid="123"/>
                                        </p:tgtEl>
                                        <p:attrNameLst>
                                          <p:attrName>ppt_x</p:attrName>
                                        </p:attrNameLst>
                                      </p:cBhvr>
                                      <p:tavLst>
                                        <p:tav tm="0">
                                          <p:val>
                                            <p:strVal val="#ppt_x"/>
                                          </p:val>
                                        </p:tav>
                                        <p:tav tm="100000">
                                          <p:val>
                                            <p:strVal val="#ppt_x"/>
                                          </p:val>
                                        </p:tav>
                                      </p:tavLst>
                                    </p:anim>
                                    <p:anim calcmode="lin" valueType="num">
                                      <p:cBhvr>
                                        <p:cTn id="87" dur="1000" fill="hold"/>
                                        <p:tgtEl>
                                          <p:spTgt spid="12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24"/>
                                        </p:tgtEl>
                                        <p:attrNameLst>
                                          <p:attrName>style.visibility</p:attrName>
                                        </p:attrNameLst>
                                      </p:cBhvr>
                                      <p:to>
                                        <p:strVal val="visible"/>
                                      </p:to>
                                    </p:set>
                                    <p:animEffect transition="in" filter="fade">
                                      <p:cBhvr>
                                        <p:cTn id="90" dur="1000"/>
                                        <p:tgtEl>
                                          <p:spTgt spid="124"/>
                                        </p:tgtEl>
                                      </p:cBhvr>
                                    </p:animEffect>
                                    <p:anim calcmode="lin" valueType="num">
                                      <p:cBhvr>
                                        <p:cTn id="91" dur="1000" fill="hold"/>
                                        <p:tgtEl>
                                          <p:spTgt spid="124"/>
                                        </p:tgtEl>
                                        <p:attrNameLst>
                                          <p:attrName>ppt_x</p:attrName>
                                        </p:attrNameLst>
                                      </p:cBhvr>
                                      <p:tavLst>
                                        <p:tav tm="0">
                                          <p:val>
                                            <p:strVal val="#ppt_x"/>
                                          </p:val>
                                        </p:tav>
                                        <p:tav tm="100000">
                                          <p:val>
                                            <p:strVal val="#ppt_x"/>
                                          </p:val>
                                        </p:tav>
                                      </p:tavLst>
                                    </p:anim>
                                    <p:anim calcmode="lin" valueType="num">
                                      <p:cBhvr>
                                        <p:cTn id="92" dur="1000" fill="hold"/>
                                        <p:tgtEl>
                                          <p:spTgt spid="124"/>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fade">
                                      <p:cBhvr>
                                        <p:cTn id="95" dur="1000"/>
                                        <p:tgtEl>
                                          <p:spTgt spid="50"/>
                                        </p:tgtEl>
                                      </p:cBhvr>
                                    </p:animEffect>
                                    <p:anim calcmode="lin" valueType="num">
                                      <p:cBhvr>
                                        <p:cTn id="96" dur="1000" fill="hold"/>
                                        <p:tgtEl>
                                          <p:spTgt spid="50"/>
                                        </p:tgtEl>
                                        <p:attrNameLst>
                                          <p:attrName>ppt_x</p:attrName>
                                        </p:attrNameLst>
                                      </p:cBhvr>
                                      <p:tavLst>
                                        <p:tav tm="0">
                                          <p:val>
                                            <p:strVal val="#ppt_x"/>
                                          </p:val>
                                        </p:tav>
                                        <p:tav tm="100000">
                                          <p:val>
                                            <p:strVal val="#ppt_x"/>
                                          </p:val>
                                        </p:tav>
                                      </p:tavLst>
                                    </p:anim>
                                    <p:anim calcmode="lin" valueType="num">
                                      <p:cBhvr>
                                        <p:cTn id="97" dur="1000" fill="hold"/>
                                        <p:tgtEl>
                                          <p:spTgt spid="50"/>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1000"/>
                                        <p:tgtEl>
                                          <p:spTgt spid="40"/>
                                        </p:tgtEl>
                                      </p:cBhvr>
                                    </p:animEffect>
                                    <p:anim calcmode="lin" valueType="num">
                                      <p:cBhvr>
                                        <p:cTn id="101" dur="1000" fill="hold"/>
                                        <p:tgtEl>
                                          <p:spTgt spid="40"/>
                                        </p:tgtEl>
                                        <p:attrNameLst>
                                          <p:attrName>ppt_x</p:attrName>
                                        </p:attrNameLst>
                                      </p:cBhvr>
                                      <p:tavLst>
                                        <p:tav tm="0">
                                          <p:val>
                                            <p:strVal val="#ppt_x"/>
                                          </p:val>
                                        </p:tav>
                                        <p:tav tm="100000">
                                          <p:val>
                                            <p:strVal val="#ppt_x"/>
                                          </p:val>
                                        </p:tav>
                                      </p:tavLst>
                                    </p:anim>
                                    <p:anim calcmode="lin" valueType="num">
                                      <p:cBhvr>
                                        <p:cTn id="102" dur="1000" fill="hold"/>
                                        <p:tgtEl>
                                          <p:spTgt spid="40"/>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1000"/>
                                        <p:tgtEl>
                                          <p:spTgt spid="73"/>
                                        </p:tgtEl>
                                      </p:cBhvr>
                                    </p:animEffect>
                                    <p:anim calcmode="lin" valueType="num">
                                      <p:cBhvr>
                                        <p:cTn id="106" dur="1000" fill="hold"/>
                                        <p:tgtEl>
                                          <p:spTgt spid="73"/>
                                        </p:tgtEl>
                                        <p:attrNameLst>
                                          <p:attrName>ppt_x</p:attrName>
                                        </p:attrNameLst>
                                      </p:cBhvr>
                                      <p:tavLst>
                                        <p:tav tm="0">
                                          <p:val>
                                            <p:strVal val="#ppt_x"/>
                                          </p:val>
                                        </p:tav>
                                        <p:tav tm="100000">
                                          <p:val>
                                            <p:strVal val="#ppt_x"/>
                                          </p:val>
                                        </p:tav>
                                      </p:tavLst>
                                    </p:anim>
                                    <p:anim calcmode="lin" valueType="num">
                                      <p:cBhvr>
                                        <p:cTn id="107" dur="1000" fill="hold"/>
                                        <p:tgtEl>
                                          <p:spTgt spid="73"/>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80"/>
                                        </p:tgtEl>
                                        <p:attrNameLst>
                                          <p:attrName>style.visibility</p:attrName>
                                        </p:attrNameLst>
                                      </p:cBhvr>
                                      <p:to>
                                        <p:strVal val="visible"/>
                                      </p:to>
                                    </p:set>
                                    <p:animEffect transition="in" filter="fade">
                                      <p:cBhvr>
                                        <p:cTn id="110" dur="1000"/>
                                        <p:tgtEl>
                                          <p:spTgt spid="80"/>
                                        </p:tgtEl>
                                      </p:cBhvr>
                                    </p:animEffect>
                                    <p:anim calcmode="lin" valueType="num">
                                      <p:cBhvr>
                                        <p:cTn id="111" dur="1000" fill="hold"/>
                                        <p:tgtEl>
                                          <p:spTgt spid="80"/>
                                        </p:tgtEl>
                                        <p:attrNameLst>
                                          <p:attrName>ppt_x</p:attrName>
                                        </p:attrNameLst>
                                      </p:cBhvr>
                                      <p:tavLst>
                                        <p:tav tm="0">
                                          <p:val>
                                            <p:strVal val="#ppt_x"/>
                                          </p:val>
                                        </p:tav>
                                        <p:tav tm="100000">
                                          <p:val>
                                            <p:strVal val="#ppt_x"/>
                                          </p:val>
                                        </p:tav>
                                      </p:tavLst>
                                    </p:anim>
                                    <p:anim calcmode="lin" valueType="num">
                                      <p:cBhvr>
                                        <p:cTn id="112"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7" presetClass="entr" presetSubtype="0" fill="hold" grpId="0" nodeType="click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fade">
                                      <p:cBhvr>
                                        <p:cTn id="117" dur="1000"/>
                                        <p:tgtEl>
                                          <p:spTgt spid="92"/>
                                        </p:tgtEl>
                                      </p:cBhvr>
                                    </p:animEffect>
                                    <p:anim calcmode="lin" valueType="num">
                                      <p:cBhvr>
                                        <p:cTn id="118" dur="1000" fill="hold"/>
                                        <p:tgtEl>
                                          <p:spTgt spid="92"/>
                                        </p:tgtEl>
                                        <p:attrNameLst>
                                          <p:attrName>ppt_x</p:attrName>
                                        </p:attrNameLst>
                                      </p:cBhvr>
                                      <p:tavLst>
                                        <p:tav tm="0">
                                          <p:val>
                                            <p:strVal val="#ppt_x"/>
                                          </p:val>
                                        </p:tav>
                                        <p:tav tm="100000">
                                          <p:val>
                                            <p:strVal val="#ppt_x"/>
                                          </p:val>
                                        </p:tav>
                                      </p:tavLst>
                                    </p:anim>
                                    <p:anim calcmode="lin" valueType="num">
                                      <p:cBhvr>
                                        <p:cTn id="119" dur="1000" fill="hold"/>
                                        <p:tgtEl>
                                          <p:spTgt spid="92"/>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9"/>
                                        </p:tgtEl>
                                        <p:attrNameLst>
                                          <p:attrName>style.visibility</p:attrName>
                                        </p:attrNameLst>
                                      </p:cBhvr>
                                      <p:to>
                                        <p:strVal val="visible"/>
                                      </p:to>
                                    </p:set>
                                    <p:animEffect transition="in" filter="fade">
                                      <p:cBhvr>
                                        <p:cTn id="122" dur="1000"/>
                                        <p:tgtEl>
                                          <p:spTgt spid="99"/>
                                        </p:tgtEl>
                                      </p:cBhvr>
                                    </p:animEffect>
                                    <p:anim calcmode="lin" valueType="num">
                                      <p:cBhvr>
                                        <p:cTn id="123" dur="1000" fill="hold"/>
                                        <p:tgtEl>
                                          <p:spTgt spid="99"/>
                                        </p:tgtEl>
                                        <p:attrNameLst>
                                          <p:attrName>ppt_x</p:attrName>
                                        </p:attrNameLst>
                                      </p:cBhvr>
                                      <p:tavLst>
                                        <p:tav tm="0">
                                          <p:val>
                                            <p:strVal val="#ppt_x"/>
                                          </p:val>
                                        </p:tav>
                                        <p:tav tm="100000">
                                          <p:val>
                                            <p:strVal val="#ppt_x"/>
                                          </p:val>
                                        </p:tav>
                                      </p:tavLst>
                                    </p:anim>
                                    <p:anim calcmode="lin" valueType="num">
                                      <p:cBhvr>
                                        <p:cTn id="124" dur="1000" fill="hold"/>
                                        <p:tgtEl>
                                          <p:spTgt spid="99"/>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08"/>
                                        </p:tgtEl>
                                        <p:attrNameLst>
                                          <p:attrName>style.visibility</p:attrName>
                                        </p:attrNameLst>
                                      </p:cBhvr>
                                      <p:to>
                                        <p:strVal val="visible"/>
                                      </p:to>
                                    </p:set>
                                    <p:animEffect transition="in" filter="fade">
                                      <p:cBhvr>
                                        <p:cTn id="127" dur="1000"/>
                                        <p:tgtEl>
                                          <p:spTgt spid="108"/>
                                        </p:tgtEl>
                                      </p:cBhvr>
                                    </p:animEffect>
                                    <p:anim calcmode="lin" valueType="num">
                                      <p:cBhvr>
                                        <p:cTn id="128" dur="1000" fill="hold"/>
                                        <p:tgtEl>
                                          <p:spTgt spid="108"/>
                                        </p:tgtEl>
                                        <p:attrNameLst>
                                          <p:attrName>ppt_x</p:attrName>
                                        </p:attrNameLst>
                                      </p:cBhvr>
                                      <p:tavLst>
                                        <p:tav tm="0">
                                          <p:val>
                                            <p:strVal val="#ppt_x"/>
                                          </p:val>
                                        </p:tav>
                                        <p:tav tm="100000">
                                          <p:val>
                                            <p:strVal val="#ppt_x"/>
                                          </p:val>
                                        </p:tav>
                                      </p:tavLst>
                                    </p:anim>
                                    <p:anim calcmode="lin" valueType="num">
                                      <p:cBhvr>
                                        <p:cTn id="129" dur="1000" fill="hold"/>
                                        <p:tgtEl>
                                          <p:spTgt spid="108"/>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5"/>
                                        </p:tgtEl>
                                        <p:attrNameLst>
                                          <p:attrName>style.visibility</p:attrName>
                                        </p:attrNameLst>
                                      </p:cBhvr>
                                      <p:to>
                                        <p:strVal val="visible"/>
                                      </p:to>
                                    </p:set>
                                    <p:animEffect transition="in" filter="fade">
                                      <p:cBhvr>
                                        <p:cTn id="132" dur="1000"/>
                                        <p:tgtEl>
                                          <p:spTgt spid="125"/>
                                        </p:tgtEl>
                                      </p:cBhvr>
                                    </p:animEffect>
                                    <p:anim calcmode="lin" valueType="num">
                                      <p:cBhvr>
                                        <p:cTn id="133" dur="1000" fill="hold"/>
                                        <p:tgtEl>
                                          <p:spTgt spid="125"/>
                                        </p:tgtEl>
                                        <p:attrNameLst>
                                          <p:attrName>ppt_x</p:attrName>
                                        </p:attrNameLst>
                                      </p:cBhvr>
                                      <p:tavLst>
                                        <p:tav tm="0">
                                          <p:val>
                                            <p:strVal val="#ppt_x"/>
                                          </p:val>
                                        </p:tav>
                                        <p:tav tm="100000">
                                          <p:val>
                                            <p:strVal val="#ppt_x"/>
                                          </p:val>
                                        </p:tav>
                                      </p:tavLst>
                                    </p:anim>
                                    <p:anim calcmode="lin" valueType="num">
                                      <p:cBhvr>
                                        <p:cTn id="134" dur="1000" fill="hold"/>
                                        <p:tgtEl>
                                          <p:spTgt spid="12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6"/>
                                        </p:tgtEl>
                                        <p:attrNameLst>
                                          <p:attrName>style.visibility</p:attrName>
                                        </p:attrNameLst>
                                      </p:cBhvr>
                                      <p:to>
                                        <p:strVal val="visible"/>
                                      </p:to>
                                    </p:set>
                                    <p:animEffect transition="in" filter="fade">
                                      <p:cBhvr>
                                        <p:cTn id="137" dur="1000"/>
                                        <p:tgtEl>
                                          <p:spTgt spid="126"/>
                                        </p:tgtEl>
                                      </p:cBhvr>
                                    </p:animEffect>
                                    <p:anim calcmode="lin" valueType="num">
                                      <p:cBhvr>
                                        <p:cTn id="138" dur="1000" fill="hold"/>
                                        <p:tgtEl>
                                          <p:spTgt spid="126"/>
                                        </p:tgtEl>
                                        <p:attrNameLst>
                                          <p:attrName>ppt_x</p:attrName>
                                        </p:attrNameLst>
                                      </p:cBhvr>
                                      <p:tavLst>
                                        <p:tav tm="0">
                                          <p:val>
                                            <p:strVal val="#ppt_x"/>
                                          </p:val>
                                        </p:tav>
                                        <p:tav tm="100000">
                                          <p:val>
                                            <p:strVal val="#ppt_x"/>
                                          </p:val>
                                        </p:tav>
                                      </p:tavLst>
                                    </p:anim>
                                    <p:anim calcmode="lin" valueType="num">
                                      <p:cBhvr>
                                        <p:cTn id="139" dur="1000" fill="hold"/>
                                        <p:tgtEl>
                                          <p:spTgt spid="126"/>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127"/>
                                        </p:tgtEl>
                                        <p:attrNameLst>
                                          <p:attrName>style.visibility</p:attrName>
                                        </p:attrNameLst>
                                      </p:cBhvr>
                                      <p:to>
                                        <p:strVal val="visible"/>
                                      </p:to>
                                    </p:set>
                                    <p:animEffect transition="in" filter="fade">
                                      <p:cBhvr>
                                        <p:cTn id="142" dur="1000"/>
                                        <p:tgtEl>
                                          <p:spTgt spid="127"/>
                                        </p:tgtEl>
                                      </p:cBhvr>
                                    </p:animEffect>
                                    <p:anim calcmode="lin" valueType="num">
                                      <p:cBhvr>
                                        <p:cTn id="143" dur="1000" fill="hold"/>
                                        <p:tgtEl>
                                          <p:spTgt spid="127"/>
                                        </p:tgtEl>
                                        <p:attrNameLst>
                                          <p:attrName>ppt_x</p:attrName>
                                        </p:attrNameLst>
                                      </p:cBhvr>
                                      <p:tavLst>
                                        <p:tav tm="0">
                                          <p:val>
                                            <p:strVal val="#ppt_x"/>
                                          </p:val>
                                        </p:tav>
                                        <p:tav tm="100000">
                                          <p:val>
                                            <p:strVal val="#ppt_x"/>
                                          </p:val>
                                        </p:tav>
                                      </p:tavLst>
                                    </p:anim>
                                    <p:anim calcmode="lin" valueType="num">
                                      <p:cBhvr>
                                        <p:cTn id="144" dur="1000" fill="hold"/>
                                        <p:tgtEl>
                                          <p:spTgt spid="127"/>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102"/>
                                        </p:tgtEl>
                                        <p:attrNameLst>
                                          <p:attrName>style.visibility</p:attrName>
                                        </p:attrNameLst>
                                      </p:cBhvr>
                                      <p:to>
                                        <p:strVal val="visible"/>
                                      </p:to>
                                    </p:set>
                                    <p:animEffect transition="in" filter="fade">
                                      <p:cBhvr>
                                        <p:cTn id="147" dur="1000"/>
                                        <p:tgtEl>
                                          <p:spTgt spid="102"/>
                                        </p:tgtEl>
                                      </p:cBhvr>
                                    </p:animEffect>
                                    <p:anim calcmode="lin" valueType="num">
                                      <p:cBhvr>
                                        <p:cTn id="148" dur="1000" fill="hold"/>
                                        <p:tgtEl>
                                          <p:spTgt spid="102"/>
                                        </p:tgtEl>
                                        <p:attrNameLst>
                                          <p:attrName>ppt_x</p:attrName>
                                        </p:attrNameLst>
                                      </p:cBhvr>
                                      <p:tavLst>
                                        <p:tav tm="0">
                                          <p:val>
                                            <p:strVal val="#ppt_x"/>
                                          </p:val>
                                        </p:tav>
                                        <p:tav tm="100000">
                                          <p:val>
                                            <p:strVal val="#ppt_x"/>
                                          </p:val>
                                        </p:tav>
                                      </p:tavLst>
                                    </p:anim>
                                    <p:anim calcmode="lin" valueType="num">
                                      <p:cBhvr>
                                        <p:cTn id="149" dur="1000" fill="hold"/>
                                        <p:tgtEl>
                                          <p:spTgt spid="102"/>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94"/>
                                        </p:tgtEl>
                                        <p:attrNameLst>
                                          <p:attrName>style.visibility</p:attrName>
                                        </p:attrNameLst>
                                      </p:cBhvr>
                                      <p:to>
                                        <p:strVal val="visible"/>
                                      </p:to>
                                    </p:set>
                                    <p:animEffect transition="in" filter="fade">
                                      <p:cBhvr>
                                        <p:cTn id="152" dur="1000"/>
                                        <p:tgtEl>
                                          <p:spTgt spid="94"/>
                                        </p:tgtEl>
                                      </p:cBhvr>
                                    </p:animEffect>
                                    <p:anim calcmode="lin" valueType="num">
                                      <p:cBhvr>
                                        <p:cTn id="153" dur="1000" fill="hold"/>
                                        <p:tgtEl>
                                          <p:spTgt spid="94"/>
                                        </p:tgtEl>
                                        <p:attrNameLst>
                                          <p:attrName>ppt_x</p:attrName>
                                        </p:attrNameLst>
                                      </p:cBhvr>
                                      <p:tavLst>
                                        <p:tav tm="0">
                                          <p:val>
                                            <p:strVal val="#ppt_x"/>
                                          </p:val>
                                        </p:tav>
                                        <p:tav tm="100000">
                                          <p:val>
                                            <p:strVal val="#ppt_x"/>
                                          </p:val>
                                        </p:tav>
                                      </p:tavLst>
                                    </p:anim>
                                    <p:anim calcmode="lin" valueType="num">
                                      <p:cBhvr>
                                        <p:cTn id="154" dur="1000" fill="hold"/>
                                        <p:tgtEl>
                                          <p:spTgt spid="94"/>
                                        </p:tgtEl>
                                        <p:attrNameLst>
                                          <p:attrName>ppt_y</p:attrName>
                                        </p:attrNameLst>
                                      </p:cBhvr>
                                      <p:tavLst>
                                        <p:tav tm="0">
                                          <p:val>
                                            <p:strVal val="#ppt_y-.1"/>
                                          </p:val>
                                        </p:tav>
                                        <p:tav tm="100000">
                                          <p:val>
                                            <p:strVal val="#ppt_y"/>
                                          </p:val>
                                        </p:tav>
                                      </p:tavLst>
                                    </p:anim>
                                  </p:childTnLst>
                                </p:cTn>
                              </p:par>
                              <p:par>
                                <p:cTn id="155" presetID="47" presetClass="entr" presetSubtype="0" fill="hold" nodeType="withEffect">
                                  <p:stCondLst>
                                    <p:cond delay="0"/>
                                  </p:stCondLst>
                                  <p:childTnLst>
                                    <p:set>
                                      <p:cBhvr>
                                        <p:cTn id="156" dur="1" fill="hold">
                                          <p:stCondLst>
                                            <p:cond delay="0"/>
                                          </p:stCondLst>
                                        </p:cTn>
                                        <p:tgtEl>
                                          <p:spTgt spid="87"/>
                                        </p:tgtEl>
                                        <p:attrNameLst>
                                          <p:attrName>style.visibility</p:attrName>
                                        </p:attrNameLst>
                                      </p:cBhvr>
                                      <p:to>
                                        <p:strVal val="visible"/>
                                      </p:to>
                                    </p:set>
                                    <p:animEffect transition="in" filter="fade">
                                      <p:cBhvr>
                                        <p:cTn id="157" dur="1000"/>
                                        <p:tgtEl>
                                          <p:spTgt spid="87"/>
                                        </p:tgtEl>
                                      </p:cBhvr>
                                    </p:animEffect>
                                    <p:anim calcmode="lin" valueType="num">
                                      <p:cBhvr>
                                        <p:cTn id="158" dur="1000" fill="hold"/>
                                        <p:tgtEl>
                                          <p:spTgt spid="87"/>
                                        </p:tgtEl>
                                        <p:attrNameLst>
                                          <p:attrName>ppt_x</p:attrName>
                                        </p:attrNameLst>
                                      </p:cBhvr>
                                      <p:tavLst>
                                        <p:tav tm="0">
                                          <p:val>
                                            <p:strVal val="#ppt_x"/>
                                          </p:val>
                                        </p:tav>
                                        <p:tav tm="100000">
                                          <p:val>
                                            <p:strVal val="#ppt_x"/>
                                          </p:val>
                                        </p:tav>
                                      </p:tavLst>
                                    </p:anim>
                                    <p:anim calcmode="lin" valueType="num">
                                      <p:cBhvr>
                                        <p:cTn id="159"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78" grpId="0" animBg="1"/>
      <p:bldP spid="85" grpId="0" animBg="1"/>
      <p:bldP spid="92" grpId="0" animBg="1"/>
      <p:bldP spid="99" grpId="0" animBg="1"/>
      <p:bldP spid="108" grpId="0" animBg="1"/>
      <p:bldP spid="121" grpId="0"/>
      <p:bldP spid="122" grpId="0"/>
      <p:bldP spid="123" grpId="0"/>
      <p:bldP spid="124" grpId="0"/>
      <p:bldP spid="125" grpId="0"/>
      <p:bldP spid="126" grpId="0"/>
      <p:bldP spid="1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smtClean="0">
                  <a:solidFill>
                    <a:srgbClr val="FFFFFF"/>
                  </a:solidFill>
                  <a:latin typeface="微软雅黑" panose="020B0503020204020204" charset="-122"/>
                  <a:ea typeface="微软雅黑" panose="020B0503020204020204" charset="-122"/>
                </a:rPr>
                <a:t>单击此处添加标题</a:t>
              </a:r>
              <a:endParaRPr lang="zh-CN" altLang="en-US" sz="2400" b="1" kern="0" dirty="0">
                <a:solidFill>
                  <a:srgbClr val="FFFFFF"/>
                </a:solidFill>
                <a:latin typeface="微软雅黑" panose="020B0503020204020204" charset="-122"/>
                <a:ea typeface="微软雅黑" panose="020B0503020204020204" charset="-122"/>
              </a:endParaRP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charset="-122"/>
                <a:ea typeface="微软雅黑" panose="020B0503020204020204" charset="-122"/>
              </a:rPr>
              <a:t>第四部分</a:t>
            </a:r>
            <a:endParaRPr lang="zh-CN" altLang="en-US" sz="2800" b="1" dirty="0">
              <a:solidFill>
                <a:schemeClr val="bg1"/>
              </a:solidFill>
              <a:latin typeface="微软雅黑" panose="020B0503020204020204" charset="-122"/>
              <a:ea typeface="微软雅黑" panose="020B050302020402020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641852" y="2810409"/>
            <a:ext cx="1307391" cy="1321216"/>
            <a:chOff x="2641852" y="2810409"/>
            <a:chExt cx="1307391" cy="1321216"/>
          </a:xfrm>
        </p:grpSpPr>
        <p:grpSp>
          <p:nvGrpSpPr>
            <p:cNvPr id="149" name="组合 102"/>
            <p:cNvGrpSpPr/>
            <p:nvPr/>
          </p:nvGrpSpPr>
          <p:grpSpPr bwMode="auto">
            <a:xfrm>
              <a:off x="2641852" y="2810409"/>
              <a:ext cx="1307391" cy="1321216"/>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grpSp>
        <p:nvGrpSpPr>
          <p:cNvPr id="6" name="组合 5"/>
          <p:cNvGrpSpPr/>
          <p:nvPr/>
        </p:nvGrpSpPr>
        <p:grpSpPr>
          <a:xfrm>
            <a:off x="3102891" y="1262744"/>
            <a:ext cx="1581943" cy="1598672"/>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grpSp>
        <p:nvGrpSpPr>
          <p:cNvPr id="9" name="组合 8"/>
          <p:cNvGrpSpPr/>
          <p:nvPr/>
        </p:nvGrpSpPr>
        <p:grpSpPr>
          <a:xfrm>
            <a:off x="4000774" y="2517757"/>
            <a:ext cx="2105566" cy="2127832"/>
            <a:chOff x="4000774" y="2517757"/>
            <a:chExt cx="2105566" cy="2127832"/>
          </a:xfrm>
        </p:grpSpPr>
        <p:grpSp>
          <p:nvGrpSpPr>
            <p:cNvPr id="204" name="组合 102"/>
            <p:cNvGrpSpPr/>
            <p:nvPr/>
          </p:nvGrpSpPr>
          <p:grpSpPr bwMode="auto">
            <a:xfrm>
              <a:off x="4000774" y="2517757"/>
              <a:ext cx="2105566" cy="2127832"/>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grpSp>
        <p:nvGrpSpPr>
          <p:cNvPr id="7" name="组合 6"/>
          <p:cNvGrpSpPr/>
          <p:nvPr/>
        </p:nvGrpSpPr>
        <p:grpSpPr>
          <a:xfrm>
            <a:off x="4756435" y="1407939"/>
            <a:ext cx="1080488" cy="1091915"/>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grpSp>
        <p:nvGrpSpPr>
          <p:cNvPr id="5" name="组合 4"/>
          <p:cNvGrpSpPr/>
          <p:nvPr/>
        </p:nvGrpSpPr>
        <p:grpSpPr>
          <a:xfrm>
            <a:off x="1078513" y="1638320"/>
            <a:ext cx="1923767" cy="781585"/>
            <a:chOff x="1078513" y="1638320"/>
            <a:chExt cx="1923767" cy="781585"/>
          </a:xfrm>
        </p:grpSpPr>
        <p:sp>
          <p:nvSpPr>
            <p:cNvPr id="260" name="TextBox 259"/>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61" name="TextBox 260"/>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262" name="组合 261"/>
          <p:cNvGrpSpPr/>
          <p:nvPr/>
        </p:nvGrpSpPr>
        <p:grpSpPr>
          <a:xfrm>
            <a:off x="6059713" y="1638320"/>
            <a:ext cx="1923767" cy="781585"/>
            <a:chOff x="1078513" y="1638320"/>
            <a:chExt cx="1923767" cy="781585"/>
          </a:xfrm>
        </p:grpSpPr>
        <p:sp>
          <p:nvSpPr>
            <p:cNvPr id="263" name="TextBox 262"/>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64" name="TextBox 263"/>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265" name="组合 264"/>
          <p:cNvGrpSpPr/>
          <p:nvPr/>
        </p:nvGrpSpPr>
        <p:grpSpPr>
          <a:xfrm>
            <a:off x="640363" y="3200269"/>
            <a:ext cx="1923767" cy="781585"/>
            <a:chOff x="1078513" y="1638320"/>
            <a:chExt cx="1923767" cy="781585"/>
          </a:xfrm>
        </p:grpSpPr>
        <p:sp>
          <p:nvSpPr>
            <p:cNvPr id="266" name="TextBox 265"/>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67" name="TextBox 266"/>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268" name="组合 267"/>
          <p:cNvGrpSpPr/>
          <p:nvPr/>
        </p:nvGrpSpPr>
        <p:grpSpPr>
          <a:xfrm>
            <a:off x="6469288" y="3200269"/>
            <a:ext cx="1923767" cy="781585"/>
            <a:chOff x="1078513" y="1638320"/>
            <a:chExt cx="1923767" cy="781585"/>
          </a:xfrm>
        </p:grpSpPr>
        <p:sp>
          <p:nvSpPr>
            <p:cNvPr id="269" name="TextBox 268"/>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270" name="TextBox 269"/>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65"/>
                                        </p:tgtEl>
                                        <p:attrNameLst>
                                          <p:attrName>style.visibility</p:attrName>
                                        </p:attrNameLst>
                                      </p:cBhvr>
                                      <p:to>
                                        <p:strVal val="visible"/>
                                      </p:to>
                                    </p:set>
                                    <p:anim calcmode="lin" valueType="num">
                                      <p:cBhvr additive="base">
                                        <p:cTn id="33" dur="500" fill="hold"/>
                                        <p:tgtEl>
                                          <p:spTgt spid="265"/>
                                        </p:tgtEl>
                                        <p:attrNameLst>
                                          <p:attrName>ppt_x</p:attrName>
                                        </p:attrNameLst>
                                      </p:cBhvr>
                                      <p:tavLst>
                                        <p:tav tm="0">
                                          <p:val>
                                            <p:strVal val="0-#ppt_w/2"/>
                                          </p:val>
                                        </p:tav>
                                        <p:tav tm="100000">
                                          <p:val>
                                            <p:strVal val="#ppt_x"/>
                                          </p:val>
                                        </p:tav>
                                      </p:tavLst>
                                    </p:anim>
                                    <p:anim calcmode="lin" valueType="num">
                                      <p:cBhvr additive="base">
                                        <p:cTn id="34"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62"/>
                                        </p:tgtEl>
                                        <p:attrNameLst>
                                          <p:attrName>style.visibility</p:attrName>
                                        </p:attrNameLst>
                                      </p:cBhvr>
                                      <p:to>
                                        <p:strVal val="visible"/>
                                      </p:to>
                                    </p:set>
                                    <p:anim calcmode="lin" valueType="num">
                                      <p:cBhvr additive="base">
                                        <p:cTn id="39" dur="500" fill="hold"/>
                                        <p:tgtEl>
                                          <p:spTgt spid="262"/>
                                        </p:tgtEl>
                                        <p:attrNameLst>
                                          <p:attrName>ppt_x</p:attrName>
                                        </p:attrNameLst>
                                      </p:cBhvr>
                                      <p:tavLst>
                                        <p:tav tm="0">
                                          <p:val>
                                            <p:strVal val="1+#ppt_w/2"/>
                                          </p:val>
                                        </p:tav>
                                        <p:tav tm="100000">
                                          <p:val>
                                            <p:strVal val="#ppt_x"/>
                                          </p:val>
                                        </p:tav>
                                      </p:tavLst>
                                    </p:anim>
                                    <p:anim calcmode="lin" valueType="num">
                                      <p:cBhvr additive="base">
                                        <p:cTn id="40" dur="500" fill="hold"/>
                                        <p:tgtEl>
                                          <p:spTgt spid="2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68"/>
                                        </p:tgtEl>
                                        <p:attrNameLst>
                                          <p:attrName>style.visibility</p:attrName>
                                        </p:attrNameLst>
                                      </p:cBhvr>
                                      <p:to>
                                        <p:strVal val="visible"/>
                                      </p:to>
                                    </p:set>
                                    <p:anim calcmode="lin" valueType="num">
                                      <p:cBhvr additive="base">
                                        <p:cTn id="43" dur="500" fill="hold"/>
                                        <p:tgtEl>
                                          <p:spTgt spid="268"/>
                                        </p:tgtEl>
                                        <p:attrNameLst>
                                          <p:attrName>ppt_x</p:attrName>
                                        </p:attrNameLst>
                                      </p:cBhvr>
                                      <p:tavLst>
                                        <p:tav tm="0">
                                          <p:val>
                                            <p:strVal val="1+#ppt_w/2"/>
                                          </p:val>
                                        </p:tav>
                                        <p:tav tm="100000">
                                          <p:val>
                                            <p:strVal val="#ppt_x"/>
                                          </p:val>
                                        </p:tav>
                                      </p:tavLst>
                                    </p:anim>
                                    <p:anim calcmode="lin" valueType="num">
                                      <p:cBhvr additive="base">
                                        <p:cTn id="44"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任意多边形 75"/>
          <p:cNvSpPr/>
          <p:nvPr/>
        </p:nvSpPr>
        <p:spPr>
          <a:xfrm>
            <a:off x="661034" y="2774293"/>
            <a:ext cx="7653699"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8" name="文本框 25"/>
          <p:cNvSpPr txBox="1">
            <a:spLocks noChangeArrowheads="1"/>
          </p:cNvSpPr>
          <p:nvPr/>
        </p:nvSpPr>
        <p:spPr bwMode="auto">
          <a:xfrm>
            <a:off x="1230186" y="2785239"/>
            <a:ext cx="562975" cy="276999"/>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2016</a:t>
            </a:r>
            <a:endParaRPr kumimoji="0" lang="zh-CN" altLang="en-US" sz="1200" b="1"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79" name="文本框 26"/>
          <p:cNvSpPr txBox="1">
            <a:spLocks noChangeArrowheads="1"/>
          </p:cNvSpPr>
          <p:nvPr/>
        </p:nvSpPr>
        <p:spPr bwMode="auto">
          <a:xfrm>
            <a:off x="3040129" y="2785239"/>
            <a:ext cx="562975" cy="276999"/>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2017</a:t>
            </a:r>
            <a:endParaRPr kumimoji="0" lang="zh-CN" altLang="en-US" sz="12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sp>
        <p:nvSpPr>
          <p:cNvPr id="80" name="文本框 27"/>
          <p:cNvSpPr txBox="1">
            <a:spLocks noChangeArrowheads="1"/>
          </p:cNvSpPr>
          <p:nvPr/>
        </p:nvSpPr>
        <p:spPr bwMode="auto">
          <a:xfrm>
            <a:off x="4850071" y="2785239"/>
            <a:ext cx="562975" cy="276999"/>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2018</a:t>
            </a:r>
            <a:endParaRPr kumimoji="0" lang="zh-CN" altLang="en-US" sz="12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sp>
        <p:nvSpPr>
          <p:cNvPr id="81" name="文本框 28"/>
          <p:cNvSpPr txBox="1">
            <a:spLocks noChangeArrowheads="1"/>
          </p:cNvSpPr>
          <p:nvPr/>
        </p:nvSpPr>
        <p:spPr bwMode="auto">
          <a:xfrm>
            <a:off x="6660014" y="2785239"/>
            <a:ext cx="562975" cy="276999"/>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1"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2019</a:t>
            </a:r>
            <a:endParaRPr kumimoji="0" lang="zh-CN" altLang="en-US" sz="12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nvGrpSpPr>
          <p:cNvPr id="5" name="组合 4"/>
          <p:cNvGrpSpPr/>
          <p:nvPr/>
        </p:nvGrpSpPr>
        <p:grpSpPr>
          <a:xfrm>
            <a:off x="1186405" y="1651910"/>
            <a:ext cx="1289547" cy="863678"/>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4" name="文本框 41"/>
            <p:cNvSpPr txBox="1">
              <a:spLocks noChangeArrowheads="1"/>
            </p:cNvSpPr>
            <p:nvPr/>
          </p:nvSpPr>
          <p:spPr bwMode="auto">
            <a:xfrm>
              <a:off x="1307943" y="2058189"/>
              <a:ext cx="1005403" cy="33855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添加内容</a:t>
              </a:r>
              <a:endParaRPr kumimoji="0" lang="zh-CN" altLang="en-US" sz="16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85" name="组合 84"/>
          <p:cNvGrpSpPr/>
          <p:nvPr/>
        </p:nvGrpSpPr>
        <p:grpSpPr>
          <a:xfrm>
            <a:off x="782325" y="3242789"/>
            <a:ext cx="1678935" cy="650619"/>
            <a:chOff x="4625182" y="1242834"/>
            <a:chExt cx="2678648" cy="1038026"/>
          </a:xfrm>
        </p:grpSpPr>
        <p:sp>
          <p:nvSpPr>
            <p:cNvPr id="86" name="文本框 65"/>
            <p:cNvSpPr txBox="1">
              <a:spLocks noChangeArrowheads="1"/>
            </p:cNvSpPr>
            <p:nvPr/>
          </p:nvSpPr>
          <p:spPr bwMode="auto">
            <a:xfrm>
              <a:off x="4625182" y="1642507"/>
              <a:ext cx="2678648" cy="638353"/>
            </a:xfrm>
            <a:prstGeom prst="rect">
              <a:avLst/>
            </a:prstGeom>
            <a:noFill/>
            <a:ln w="9525">
              <a:noFill/>
              <a:miter lim="800000"/>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87" name="文本框 66"/>
            <p:cNvSpPr txBox="1">
              <a:spLocks noChangeArrowheads="1"/>
            </p:cNvSpPr>
            <p:nvPr/>
          </p:nvSpPr>
          <p:spPr bwMode="auto">
            <a:xfrm>
              <a:off x="5165894" y="1242834"/>
              <a:ext cx="1644985" cy="41738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点击添加内容</a:t>
              </a:r>
              <a:endParaRPr kumimoji="0" lang="zh-CN" altLang="en-US" sz="11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18" name="组合 117"/>
          <p:cNvGrpSpPr/>
          <p:nvPr/>
        </p:nvGrpSpPr>
        <p:grpSpPr>
          <a:xfrm>
            <a:off x="3062358" y="1651910"/>
            <a:ext cx="1289547" cy="863678"/>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0" name="文本框 41"/>
            <p:cNvSpPr txBox="1">
              <a:spLocks noChangeArrowheads="1"/>
            </p:cNvSpPr>
            <p:nvPr/>
          </p:nvSpPr>
          <p:spPr bwMode="auto">
            <a:xfrm>
              <a:off x="1307943" y="2058189"/>
              <a:ext cx="1005403" cy="33855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添加内容</a:t>
              </a:r>
              <a:endParaRPr kumimoji="0" lang="zh-CN" altLang="en-US" sz="16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21" name="组合 120"/>
          <p:cNvGrpSpPr/>
          <p:nvPr/>
        </p:nvGrpSpPr>
        <p:grpSpPr>
          <a:xfrm>
            <a:off x="4812188" y="1651910"/>
            <a:ext cx="1289547" cy="863678"/>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3" name="文本框 41"/>
            <p:cNvSpPr txBox="1">
              <a:spLocks noChangeArrowheads="1"/>
            </p:cNvSpPr>
            <p:nvPr/>
          </p:nvSpPr>
          <p:spPr bwMode="auto">
            <a:xfrm>
              <a:off x="1307943" y="2058189"/>
              <a:ext cx="1005403" cy="33855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添加内容</a:t>
              </a:r>
              <a:endParaRPr kumimoji="0" lang="zh-CN" altLang="en-US" sz="16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24" name="组合 123"/>
          <p:cNvGrpSpPr/>
          <p:nvPr/>
        </p:nvGrpSpPr>
        <p:grpSpPr>
          <a:xfrm>
            <a:off x="6660014" y="1651910"/>
            <a:ext cx="1289547" cy="863678"/>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6" name="文本框 41"/>
            <p:cNvSpPr txBox="1">
              <a:spLocks noChangeArrowheads="1"/>
            </p:cNvSpPr>
            <p:nvPr/>
          </p:nvSpPr>
          <p:spPr bwMode="auto">
            <a:xfrm>
              <a:off x="1307943" y="2058189"/>
              <a:ext cx="1005403" cy="33855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添加内容</a:t>
              </a:r>
              <a:endParaRPr kumimoji="0" lang="zh-CN" altLang="en-US" sz="16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27" name="组合 126"/>
          <p:cNvGrpSpPr/>
          <p:nvPr/>
        </p:nvGrpSpPr>
        <p:grpSpPr>
          <a:xfrm>
            <a:off x="2530362" y="3242789"/>
            <a:ext cx="1678935" cy="650619"/>
            <a:chOff x="4625182" y="1242834"/>
            <a:chExt cx="2678648" cy="1038026"/>
          </a:xfrm>
        </p:grpSpPr>
        <p:sp>
          <p:nvSpPr>
            <p:cNvPr id="128" name="文本框 65"/>
            <p:cNvSpPr txBox="1">
              <a:spLocks noChangeArrowheads="1"/>
            </p:cNvSpPr>
            <p:nvPr/>
          </p:nvSpPr>
          <p:spPr bwMode="auto">
            <a:xfrm>
              <a:off x="4625182" y="1642507"/>
              <a:ext cx="2678648" cy="638353"/>
            </a:xfrm>
            <a:prstGeom prst="rect">
              <a:avLst/>
            </a:prstGeom>
            <a:noFill/>
            <a:ln w="9525">
              <a:noFill/>
              <a:miter lim="800000"/>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29" name="文本框 66"/>
            <p:cNvSpPr txBox="1">
              <a:spLocks noChangeArrowheads="1"/>
            </p:cNvSpPr>
            <p:nvPr/>
          </p:nvSpPr>
          <p:spPr bwMode="auto">
            <a:xfrm>
              <a:off x="5165894" y="1242834"/>
              <a:ext cx="1644985" cy="41738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点击添加内容</a:t>
              </a:r>
              <a:endParaRPr kumimoji="0" lang="zh-CN" altLang="en-US" sz="11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30" name="组合 129"/>
          <p:cNvGrpSpPr/>
          <p:nvPr/>
        </p:nvGrpSpPr>
        <p:grpSpPr>
          <a:xfrm>
            <a:off x="4422800" y="3242789"/>
            <a:ext cx="1678935" cy="650619"/>
            <a:chOff x="4625182" y="1242834"/>
            <a:chExt cx="2678648" cy="1038026"/>
          </a:xfrm>
        </p:grpSpPr>
        <p:sp>
          <p:nvSpPr>
            <p:cNvPr id="131" name="文本框 65"/>
            <p:cNvSpPr txBox="1">
              <a:spLocks noChangeArrowheads="1"/>
            </p:cNvSpPr>
            <p:nvPr/>
          </p:nvSpPr>
          <p:spPr bwMode="auto">
            <a:xfrm>
              <a:off x="4625182" y="1642507"/>
              <a:ext cx="2678648" cy="638353"/>
            </a:xfrm>
            <a:prstGeom prst="rect">
              <a:avLst/>
            </a:prstGeom>
            <a:noFill/>
            <a:ln w="9525">
              <a:noFill/>
              <a:miter lim="800000"/>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32" name="文本框 66"/>
            <p:cNvSpPr txBox="1">
              <a:spLocks noChangeArrowheads="1"/>
            </p:cNvSpPr>
            <p:nvPr/>
          </p:nvSpPr>
          <p:spPr bwMode="auto">
            <a:xfrm>
              <a:off x="5165894" y="1242834"/>
              <a:ext cx="1644985" cy="41738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点击添加内容</a:t>
              </a:r>
              <a:endParaRPr kumimoji="0" lang="zh-CN" altLang="en-US" sz="1100" b="1" i="0" u="none" strike="noStrike" kern="1200" cap="none" spc="0" normalizeH="0" baseline="0" noProof="0" dirty="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33" name="组合 132"/>
          <p:cNvGrpSpPr/>
          <p:nvPr/>
        </p:nvGrpSpPr>
        <p:grpSpPr>
          <a:xfrm>
            <a:off x="6190640" y="3242789"/>
            <a:ext cx="1678935" cy="650619"/>
            <a:chOff x="4625182" y="1242834"/>
            <a:chExt cx="2678648" cy="1038026"/>
          </a:xfrm>
        </p:grpSpPr>
        <p:sp>
          <p:nvSpPr>
            <p:cNvPr id="134" name="文本框 65"/>
            <p:cNvSpPr txBox="1">
              <a:spLocks noChangeArrowheads="1"/>
            </p:cNvSpPr>
            <p:nvPr/>
          </p:nvSpPr>
          <p:spPr bwMode="auto">
            <a:xfrm>
              <a:off x="4625182" y="1642507"/>
              <a:ext cx="2678648" cy="638353"/>
            </a:xfrm>
            <a:prstGeom prst="rect">
              <a:avLst/>
            </a:prstGeom>
            <a:noFill/>
            <a:ln w="9525">
              <a:noFill/>
              <a:miter lim="800000"/>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r>
                <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zh-CN" altLang="en-US" sz="10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35" name="文本框 66"/>
            <p:cNvSpPr txBox="1">
              <a:spLocks noChangeArrowheads="1"/>
            </p:cNvSpPr>
            <p:nvPr/>
          </p:nvSpPr>
          <p:spPr bwMode="auto">
            <a:xfrm>
              <a:off x="5165894" y="1242834"/>
              <a:ext cx="1644985" cy="417384"/>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点击添加内容</a:t>
              </a:r>
              <a:endParaRPr kumimoji="0" lang="zh-CN" altLang="en-US" sz="1100" b="1"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18"/>
                                        </p:tgtEl>
                                        <p:attrNameLst>
                                          <p:attrName>style.visibility</p:attrName>
                                        </p:attrNameLst>
                                      </p:cBhvr>
                                      <p:to>
                                        <p:strVal val="visible"/>
                                      </p:to>
                                    </p:set>
                                    <p:animEffect transition="in" filter="fade">
                                      <p:cBhvr>
                                        <p:cTn id="18" dur="500"/>
                                        <p:tgtEl>
                                          <p:spTgt spid="118"/>
                                        </p:tgtEl>
                                      </p:cBhvr>
                                    </p:animEffect>
                                    <p:anim calcmode="lin" valueType="num">
                                      <p:cBhvr>
                                        <p:cTn id="19" dur="500" fill="hold"/>
                                        <p:tgtEl>
                                          <p:spTgt spid="118"/>
                                        </p:tgtEl>
                                        <p:attrNameLst>
                                          <p:attrName>ppt_x</p:attrName>
                                        </p:attrNameLst>
                                      </p:cBhvr>
                                      <p:tavLst>
                                        <p:tav tm="0">
                                          <p:val>
                                            <p:strVal val="#ppt_x"/>
                                          </p:val>
                                        </p:tav>
                                        <p:tav tm="100000">
                                          <p:val>
                                            <p:strVal val="#ppt_x"/>
                                          </p:val>
                                        </p:tav>
                                      </p:tavLst>
                                    </p:anim>
                                    <p:anim calcmode="lin" valueType="num">
                                      <p:cBhvr>
                                        <p:cTn id="20" dur="500" fill="hold"/>
                                        <p:tgtEl>
                                          <p:spTgt spid="11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fade">
                                      <p:cBhvr>
                                        <p:cTn id="24" dur="500"/>
                                        <p:tgtEl>
                                          <p:spTgt spid="121"/>
                                        </p:tgtEl>
                                      </p:cBhvr>
                                    </p:animEffect>
                                    <p:anim calcmode="lin" valueType="num">
                                      <p:cBhvr>
                                        <p:cTn id="25" dur="500" fill="hold"/>
                                        <p:tgtEl>
                                          <p:spTgt spid="121"/>
                                        </p:tgtEl>
                                        <p:attrNameLst>
                                          <p:attrName>ppt_x</p:attrName>
                                        </p:attrNameLst>
                                      </p:cBhvr>
                                      <p:tavLst>
                                        <p:tav tm="0">
                                          <p:val>
                                            <p:strVal val="#ppt_x"/>
                                          </p:val>
                                        </p:tav>
                                        <p:tav tm="100000">
                                          <p:val>
                                            <p:strVal val="#ppt_x"/>
                                          </p:val>
                                        </p:tav>
                                      </p:tavLst>
                                    </p:anim>
                                    <p:anim calcmode="lin" valueType="num">
                                      <p:cBhvr>
                                        <p:cTn id="26" dur="500" fill="hold"/>
                                        <p:tgtEl>
                                          <p:spTgt spid="12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fade">
                                      <p:cBhvr>
                                        <p:cTn id="30" dur="500"/>
                                        <p:tgtEl>
                                          <p:spTgt spid="124"/>
                                        </p:tgtEl>
                                      </p:cBhvr>
                                    </p:animEffect>
                                    <p:anim calcmode="lin" valueType="num">
                                      <p:cBhvr>
                                        <p:cTn id="31" dur="500" fill="hold"/>
                                        <p:tgtEl>
                                          <p:spTgt spid="124"/>
                                        </p:tgtEl>
                                        <p:attrNameLst>
                                          <p:attrName>ppt_x</p:attrName>
                                        </p:attrNameLst>
                                      </p:cBhvr>
                                      <p:tavLst>
                                        <p:tav tm="0">
                                          <p:val>
                                            <p:strVal val="#ppt_x"/>
                                          </p:val>
                                        </p:tav>
                                        <p:tav tm="100000">
                                          <p:val>
                                            <p:strVal val="#ppt_x"/>
                                          </p:val>
                                        </p:tav>
                                      </p:tavLst>
                                    </p:anim>
                                    <p:anim calcmode="lin" valueType="num">
                                      <p:cBhvr>
                                        <p:cTn id="32"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anim calcmode="lin" valueType="num">
                                      <p:cBhvr>
                                        <p:cTn id="43" dur="500" fill="hold"/>
                                        <p:tgtEl>
                                          <p:spTgt spid="79"/>
                                        </p:tgtEl>
                                        <p:attrNameLst>
                                          <p:attrName>ppt_x</p:attrName>
                                        </p:attrNameLst>
                                      </p:cBhvr>
                                      <p:tavLst>
                                        <p:tav tm="0">
                                          <p:val>
                                            <p:strVal val="#ppt_x"/>
                                          </p:val>
                                        </p:tav>
                                        <p:tav tm="100000">
                                          <p:val>
                                            <p:strVal val="#ppt_x"/>
                                          </p:val>
                                        </p:tav>
                                      </p:tavLst>
                                    </p:anim>
                                    <p:anim calcmode="lin" valueType="num">
                                      <p:cBhvr>
                                        <p:cTn id="44" dur="500" fill="hold"/>
                                        <p:tgtEl>
                                          <p:spTgt spid="7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anim calcmode="lin" valueType="num">
                                      <p:cBhvr>
                                        <p:cTn id="48" dur="500" fill="hold"/>
                                        <p:tgtEl>
                                          <p:spTgt spid="80"/>
                                        </p:tgtEl>
                                        <p:attrNameLst>
                                          <p:attrName>ppt_x</p:attrName>
                                        </p:attrNameLst>
                                      </p:cBhvr>
                                      <p:tavLst>
                                        <p:tav tm="0">
                                          <p:val>
                                            <p:strVal val="#ppt_x"/>
                                          </p:val>
                                        </p:tav>
                                        <p:tav tm="100000">
                                          <p:val>
                                            <p:strVal val="#ppt_x"/>
                                          </p:val>
                                        </p:tav>
                                      </p:tavLst>
                                    </p:anim>
                                    <p:anim calcmode="lin" valueType="num">
                                      <p:cBhvr>
                                        <p:cTn id="49" dur="500" fill="hold"/>
                                        <p:tgtEl>
                                          <p:spTgt spid="8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500"/>
                                        <p:tgtEl>
                                          <p:spTgt spid="85"/>
                                        </p:tgtEl>
                                      </p:cBhvr>
                                    </p:animEffect>
                                    <p:anim calcmode="lin" valueType="num">
                                      <p:cBhvr>
                                        <p:cTn id="58" dur="500" fill="hold"/>
                                        <p:tgtEl>
                                          <p:spTgt spid="85"/>
                                        </p:tgtEl>
                                        <p:attrNameLst>
                                          <p:attrName>ppt_x</p:attrName>
                                        </p:attrNameLst>
                                      </p:cBhvr>
                                      <p:tavLst>
                                        <p:tav tm="0">
                                          <p:val>
                                            <p:strVal val="#ppt_x"/>
                                          </p:val>
                                        </p:tav>
                                        <p:tav tm="100000">
                                          <p:val>
                                            <p:strVal val="#ppt_x"/>
                                          </p:val>
                                        </p:tav>
                                      </p:tavLst>
                                    </p:anim>
                                    <p:anim calcmode="lin" valueType="num">
                                      <p:cBhvr>
                                        <p:cTn id="59" dur="500" fill="hold"/>
                                        <p:tgtEl>
                                          <p:spTgt spid="85"/>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fade">
                                      <p:cBhvr>
                                        <p:cTn id="62" dur="500"/>
                                        <p:tgtEl>
                                          <p:spTgt spid="127"/>
                                        </p:tgtEl>
                                      </p:cBhvr>
                                    </p:animEffect>
                                    <p:anim calcmode="lin" valueType="num">
                                      <p:cBhvr>
                                        <p:cTn id="63" dur="500" fill="hold"/>
                                        <p:tgtEl>
                                          <p:spTgt spid="127"/>
                                        </p:tgtEl>
                                        <p:attrNameLst>
                                          <p:attrName>ppt_x</p:attrName>
                                        </p:attrNameLst>
                                      </p:cBhvr>
                                      <p:tavLst>
                                        <p:tav tm="0">
                                          <p:val>
                                            <p:strVal val="#ppt_x"/>
                                          </p:val>
                                        </p:tav>
                                        <p:tav tm="100000">
                                          <p:val>
                                            <p:strVal val="#ppt_x"/>
                                          </p:val>
                                        </p:tav>
                                      </p:tavLst>
                                    </p:anim>
                                    <p:anim calcmode="lin" valueType="num">
                                      <p:cBhvr>
                                        <p:cTn id="64" dur="500" fill="hold"/>
                                        <p:tgtEl>
                                          <p:spTgt spid="127"/>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anim calcmode="lin" valueType="num">
                                      <p:cBhvr>
                                        <p:cTn id="68" dur="500" fill="hold"/>
                                        <p:tgtEl>
                                          <p:spTgt spid="130"/>
                                        </p:tgtEl>
                                        <p:attrNameLst>
                                          <p:attrName>ppt_x</p:attrName>
                                        </p:attrNameLst>
                                      </p:cBhvr>
                                      <p:tavLst>
                                        <p:tav tm="0">
                                          <p:val>
                                            <p:strVal val="#ppt_x"/>
                                          </p:val>
                                        </p:tav>
                                        <p:tav tm="100000">
                                          <p:val>
                                            <p:strVal val="#ppt_x"/>
                                          </p:val>
                                        </p:tav>
                                      </p:tavLst>
                                    </p:anim>
                                    <p:anim calcmode="lin" valueType="num">
                                      <p:cBhvr>
                                        <p:cTn id="69" dur="500" fill="hold"/>
                                        <p:tgtEl>
                                          <p:spTgt spid="130"/>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33"/>
                                        </p:tgtEl>
                                        <p:attrNameLst>
                                          <p:attrName>style.visibility</p:attrName>
                                        </p:attrNameLst>
                                      </p:cBhvr>
                                      <p:to>
                                        <p:strVal val="visible"/>
                                      </p:to>
                                    </p:set>
                                    <p:animEffect transition="in" filter="fade">
                                      <p:cBhvr>
                                        <p:cTn id="72" dur="500"/>
                                        <p:tgtEl>
                                          <p:spTgt spid="133"/>
                                        </p:tgtEl>
                                      </p:cBhvr>
                                    </p:animEffect>
                                    <p:anim calcmode="lin" valueType="num">
                                      <p:cBhvr>
                                        <p:cTn id="73" dur="500" fill="hold"/>
                                        <p:tgtEl>
                                          <p:spTgt spid="133"/>
                                        </p:tgtEl>
                                        <p:attrNameLst>
                                          <p:attrName>ppt_x</p:attrName>
                                        </p:attrNameLst>
                                      </p:cBhvr>
                                      <p:tavLst>
                                        <p:tav tm="0">
                                          <p:val>
                                            <p:strVal val="#ppt_x"/>
                                          </p:val>
                                        </p:tav>
                                        <p:tav tm="100000">
                                          <p:val>
                                            <p:strVal val="#ppt_x"/>
                                          </p:val>
                                        </p:tav>
                                      </p:tavLst>
                                    </p:anim>
                                    <p:anim calcmode="lin" valueType="num">
                                      <p:cBhvr>
                                        <p:cTn id="74"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1655" y="1440494"/>
            <a:ext cx="4194292" cy="3060188"/>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46" name="Line 7"/>
            <p:cNvSpPr>
              <a:spLocks noChangeShapeType="1"/>
            </p:cNvSpPr>
            <p:nvPr/>
          </p:nvSpPr>
          <p:spPr bwMode="auto">
            <a:xfrm>
              <a:off x="1212586" y="1952289"/>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47" name="Line 8"/>
            <p:cNvSpPr>
              <a:spLocks noChangeShapeType="1"/>
            </p:cNvSpPr>
            <p:nvPr/>
          </p:nvSpPr>
          <p:spPr bwMode="auto">
            <a:xfrm>
              <a:off x="1212586" y="230590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48" name="Line 9"/>
            <p:cNvSpPr>
              <a:spLocks noChangeShapeType="1"/>
            </p:cNvSpPr>
            <p:nvPr/>
          </p:nvSpPr>
          <p:spPr bwMode="auto">
            <a:xfrm>
              <a:off x="1212586" y="266804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49"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50"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51"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52"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1" name="TextBox 70"/>
            <p:cNvSpPr txBox="1"/>
            <p:nvPr/>
          </p:nvSpPr>
          <p:spPr>
            <a:xfrm>
              <a:off x="1001195" y="3958412"/>
              <a:ext cx="240958"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72" name="TextBox 71"/>
            <p:cNvSpPr txBox="1"/>
            <p:nvPr/>
          </p:nvSpPr>
          <p:spPr>
            <a:xfrm>
              <a:off x="811655" y="3598712"/>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100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87" name="TextBox 86"/>
            <p:cNvSpPr txBox="1"/>
            <p:nvPr/>
          </p:nvSpPr>
          <p:spPr>
            <a:xfrm>
              <a:off x="811655" y="3239008"/>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200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88" name="TextBox 87"/>
            <p:cNvSpPr txBox="1"/>
            <p:nvPr/>
          </p:nvSpPr>
          <p:spPr>
            <a:xfrm>
              <a:off x="811655" y="2879306"/>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300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89" name="TextBox 88"/>
            <p:cNvSpPr txBox="1"/>
            <p:nvPr/>
          </p:nvSpPr>
          <p:spPr>
            <a:xfrm>
              <a:off x="811655" y="2519603"/>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400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90" name="TextBox 89"/>
            <p:cNvSpPr txBox="1"/>
            <p:nvPr/>
          </p:nvSpPr>
          <p:spPr>
            <a:xfrm>
              <a:off x="811655" y="2159900"/>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500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91" name="TextBox 90"/>
            <p:cNvSpPr txBox="1"/>
            <p:nvPr/>
          </p:nvSpPr>
          <p:spPr>
            <a:xfrm>
              <a:off x="811655" y="1800197"/>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600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92" name="TextBox 91"/>
            <p:cNvSpPr txBox="1"/>
            <p:nvPr/>
          </p:nvSpPr>
          <p:spPr>
            <a:xfrm>
              <a:off x="811655" y="1440494"/>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rPr>
                <a:t>700</a:t>
              </a:r>
              <a:endParaRPr kumimoji="0" lang="zh-CN" altLang="en-US" sz="12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93" name="TextBox 92"/>
            <p:cNvSpPr txBox="1"/>
            <p:nvPr/>
          </p:nvSpPr>
          <p:spPr>
            <a:xfrm>
              <a:off x="1482010"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标题</a:t>
              </a:r>
              <a:endPar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94" name="TextBox 93"/>
            <p:cNvSpPr txBox="1"/>
            <p:nvPr/>
          </p:nvSpPr>
          <p:spPr>
            <a:xfrm>
              <a:off x="2420772"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标题</a:t>
              </a:r>
              <a:endPar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95" name="TextBox 94"/>
            <p:cNvSpPr txBox="1"/>
            <p:nvPr/>
          </p:nvSpPr>
          <p:spPr>
            <a:xfrm>
              <a:off x="3393593"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标题</a:t>
              </a:r>
              <a:endPar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96" name="TextBox 95"/>
            <p:cNvSpPr txBox="1"/>
            <p:nvPr/>
          </p:nvSpPr>
          <p:spPr>
            <a:xfrm>
              <a:off x="4328096"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标题</a:t>
              </a:r>
              <a:endParaRPr kumimoji="0" lang="zh-CN" altLang="en-US" sz="12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grpSp>
      <p:grpSp>
        <p:nvGrpSpPr>
          <p:cNvPr id="11" name="组合 10"/>
          <p:cNvGrpSpPr/>
          <p:nvPr/>
        </p:nvGrpSpPr>
        <p:grpSpPr>
          <a:xfrm>
            <a:off x="5402981" y="1396164"/>
            <a:ext cx="3314270" cy="2951939"/>
            <a:chOff x="5402981" y="1396164"/>
            <a:chExt cx="3314270" cy="2951939"/>
          </a:xfrm>
        </p:grpSpPr>
        <p:sp>
          <p:nvSpPr>
            <p:cNvPr id="97" name="TextBox 96"/>
            <p:cNvSpPr txBox="1"/>
            <p:nvPr/>
          </p:nvSpPr>
          <p:spPr>
            <a:xfrm>
              <a:off x="5409444" y="1751262"/>
              <a:ext cx="3307807" cy="678165"/>
            </a:xfrm>
            <a:prstGeom prst="rect">
              <a:avLst/>
            </a:prstGeom>
            <a:noFill/>
          </p:spPr>
          <p:txBody>
            <a:bodyPr wrap="square" lIns="77245" tIns="38623" rIns="77245" bIns="38623" rtlCol="0">
              <a:spAutoFit/>
            </a:bodyPr>
            <a:lstStyle/>
            <a:p>
              <a:pPr marL="0" marR="0" lvl="0" indent="0" algn="just" defTabSz="6858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a:t>
              </a:r>
              <a:r>
                <a:rPr kumimoji="0" lang="zh-CN" altLang="en-US" sz="10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这里，或者通过通过复制您的文本。</a:t>
              </a:r>
              <a:endParaRPr kumimoji="0" lang="zh-CN" altLang="en-US" sz="10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98" name="TextBox 97"/>
            <p:cNvSpPr txBox="1"/>
            <p:nvPr/>
          </p:nvSpPr>
          <p:spPr>
            <a:xfrm>
              <a:off x="5409444" y="1396164"/>
              <a:ext cx="1867656" cy="325858"/>
            </a:xfrm>
            <a:prstGeom prst="rect">
              <a:avLst/>
            </a:prstGeom>
            <a:noFill/>
          </p:spPr>
          <p:txBody>
            <a:bodyPr wrap="square" lIns="77245" tIns="0" rIns="77245" bIns="0" rtlCol="0" anchor="t">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华文黑体" pitchFamily="2" charset="-122"/>
                </a:rPr>
                <a:t>点击添加标题</a:t>
              </a:r>
              <a:endParaRPr kumimoji="0" lang="zh-CN" altLang="en-US" sz="1600" b="0" i="0" u="none" strike="noStrike" kern="1200" cap="none" spc="0" normalizeH="0" baseline="0" noProof="0" dirty="0">
                <a:ln>
                  <a:noFill/>
                </a:ln>
                <a:solidFill>
                  <a:srgbClr val="228CF6"/>
                </a:solidFill>
                <a:effectLst/>
                <a:uLnTx/>
                <a:uFillTx/>
                <a:latin typeface="微软雅黑" panose="020B0503020204020204" charset="-122"/>
                <a:ea typeface="微软雅黑" panose="020B0503020204020204" charset="-122"/>
                <a:cs typeface="华文黑体" pitchFamily="2" charset="-122"/>
              </a:endParaRPr>
            </a:p>
          </p:txBody>
        </p:sp>
        <p:sp>
          <p:nvSpPr>
            <p:cNvPr id="99" name="TextBox 98"/>
            <p:cNvSpPr txBox="1"/>
            <p:nvPr/>
          </p:nvSpPr>
          <p:spPr>
            <a:xfrm>
              <a:off x="5402981" y="2550534"/>
              <a:ext cx="1438401" cy="539665"/>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0" i="0" u="none" strike="noStrike" kern="1200" cap="none" spc="0" normalizeH="0" baseline="0" noProof="0" dirty="0">
                  <a:ln>
                    <a:noFill/>
                  </a:ln>
                  <a:solidFill>
                    <a:srgbClr val="0976E3"/>
                  </a:solidFill>
                  <a:effectLst/>
                  <a:uLnTx/>
                  <a:uFillTx/>
                  <a:latin typeface="Bebas" pitchFamily="2" charset="0"/>
                  <a:ea typeface="微软雅黑" panose="020B0503020204020204" charset="-122"/>
                  <a:cs typeface="+mn-cs"/>
                </a:rPr>
                <a:t>192,058,166</a:t>
              </a:r>
              <a:endParaRPr kumimoji="0" lang="zh-CN" altLang="en-US" sz="3000" b="0" i="0" u="none" strike="noStrike" kern="1200" cap="none" spc="0" normalizeH="0" baseline="0" noProof="0" dirty="0">
                <a:ln>
                  <a:noFill/>
                </a:ln>
                <a:solidFill>
                  <a:srgbClr val="0976E3"/>
                </a:solidFill>
                <a:effectLst/>
                <a:uLnTx/>
                <a:uFillTx/>
                <a:latin typeface="Bebas" pitchFamily="2" charset="0"/>
                <a:ea typeface="微软雅黑" panose="020B0503020204020204" charset="-122"/>
                <a:cs typeface="+mn-cs"/>
              </a:endParaRPr>
            </a:p>
          </p:txBody>
        </p:sp>
        <p:sp>
          <p:nvSpPr>
            <p:cNvPr id="100" name="TextBox 99"/>
            <p:cNvSpPr txBox="1"/>
            <p:nvPr/>
          </p:nvSpPr>
          <p:spPr>
            <a:xfrm>
              <a:off x="5859736" y="3275411"/>
              <a:ext cx="1233217" cy="293444"/>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此处输入标题</a:t>
              </a:r>
              <a:endParaRPr kumimoji="0" lang="zh-CN" altLang="en-US" sz="14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02" name="TextBox 101"/>
            <p:cNvSpPr txBox="1"/>
            <p:nvPr/>
          </p:nvSpPr>
          <p:spPr>
            <a:xfrm>
              <a:off x="5859735" y="3647837"/>
              <a:ext cx="874144" cy="293444"/>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rPr>
                <a:t>添加标题</a:t>
              </a:r>
              <a:endParaRPr kumimoji="0" lang="zh-CN" altLang="en-US" sz="1400" b="0" i="0" u="none" strike="noStrike" kern="1200" cap="none" spc="0" normalizeH="0" baseline="0" noProof="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04" name="TextBox 103"/>
            <p:cNvSpPr txBox="1"/>
            <p:nvPr/>
          </p:nvSpPr>
          <p:spPr>
            <a:xfrm>
              <a:off x="5859738" y="4054659"/>
              <a:ext cx="1592289" cy="293444"/>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rPr>
                <a:t>点击此处添加标题</a:t>
              </a:r>
              <a:endParaRPr kumimoji="0" lang="zh-CN" altLang="en-US" sz="1400" b="0" i="0" u="none" strike="noStrike" kern="1200" cap="none" spc="0" normalizeH="0" baseline="0" noProof="0" dirty="0">
                <a:ln>
                  <a:noFill/>
                </a:ln>
                <a:solidFill>
                  <a:srgbClr val="7F7F7F"/>
                </a:solidFill>
                <a:effectLst/>
                <a:uLnTx/>
                <a:uFillTx/>
                <a:latin typeface="微软雅黑" panose="020B0503020204020204" charset="-122"/>
                <a:ea typeface="微软雅黑" panose="020B0503020204020204" charset="-122"/>
                <a:cs typeface="+mn-cs"/>
              </a:endParaRP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p:spPr>
          <p:txBody>
            <a:bodyPr vert="horz" wrap="square" lIns="77245" tIns="38623" rIns="77245" bIns="38623"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7F7F7F"/>
                </a:solidFill>
                <a:effectLst/>
                <a:uLnTx/>
                <a:uFillTx/>
                <a:latin typeface="Arial" panose="020B0604020202020204"/>
                <a:ea typeface="微软雅黑" panose="020B0503020204020204" charset="-122"/>
                <a:cs typeface="+mn-cs"/>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823820" y="1428107"/>
            <a:ext cx="3246780" cy="2922185"/>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sp>
          <p:nvSpPr>
            <p:cNvPr id="156" name="TextBox 155"/>
            <p:cNvSpPr txBox="1"/>
            <p:nvPr/>
          </p:nvSpPr>
          <p:spPr>
            <a:xfrm>
              <a:off x="4237703" y="3188878"/>
              <a:ext cx="819241" cy="46986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rgbClr val="080808"/>
                  </a:solidFill>
                  <a:effectLst/>
                  <a:uLnTx/>
                  <a:uFillTx/>
                  <a:latin typeface="Source Sans Pro" panose="020B0503030403020204" pitchFamily="34" charset="0"/>
                  <a:ea typeface="微软雅黑" panose="020B0503020204020204" charset="-122"/>
                  <a:cs typeface="+mn-cs"/>
                </a:rPr>
                <a:t>标题</a:t>
              </a:r>
              <a:endParaRPr kumimoji="0" lang="en-GB" sz="2000" b="0" i="0" u="none" strike="noStrike" kern="1200" cap="none" spc="0" normalizeH="0" baseline="0" noProof="0" dirty="0">
                <a:ln>
                  <a:noFill/>
                </a:ln>
                <a:solidFill>
                  <a:srgbClr val="080808"/>
                </a:solidFill>
                <a:effectLst/>
                <a:uLnTx/>
                <a:uFillTx/>
                <a:latin typeface="Source Sans Pro" panose="020B0503030403020204" pitchFamily="34" charset="0"/>
                <a:ea typeface="微软雅黑" panose="020B0503020204020204" charset="-122"/>
                <a:cs typeface="+mn-cs"/>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2"/>
            </a:solidFill>
            <a:ln w="9525" cap="flat" cmpd="sng" algn="ctr">
              <a:noFill/>
              <a:prstDash val="solid"/>
              <a:headEnd type="none" w="med" len="med"/>
              <a:tailEnd type="none" w="med" len="med"/>
            </a:ln>
            <a:effectLst/>
          </p:spPr>
          <p:txBody>
            <a:bodyPr vert="horz" wrap="square" lIns="93256" tIns="46628" rIns="93256" bIns="46628" numCol="1" rtlCol="0" anchor="ctr" anchorCtr="0" compatLnSpc="1"/>
            <a:lstStyle/>
            <a:p>
              <a:pPr marL="0" marR="0" lvl="0" indent="0" algn="ctr" defTabSz="931545" rtl="0" eaLnBrk="1" fontAlgn="base" latinLnBrk="0" hangingPunct="1">
                <a:lnSpc>
                  <a:spcPct val="90000"/>
                </a:lnSpc>
                <a:spcBef>
                  <a:spcPct val="0"/>
                </a:spcBef>
                <a:spcAft>
                  <a:spcPct val="0"/>
                </a:spcAft>
                <a:buClrTx/>
                <a:buSzTx/>
                <a:buFontTx/>
                <a:buNone/>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Arial" panose="020B0604020202020204"/>
                <a:ea typeface="微软雅黑" panose="020B0503020204020204" charset="-122"/>
                <a:cs typeface="+mn-cs"/>
              </a:endParaRPr>
            </a:p>
          </p:txBody>
        </p:sp>
      </p:grpSp>
      <p:grpSp>
        <p:nvGrpSpPr>
          <p:cNvPr id="171" name="组合 170"/>
          <p:cNvGrpSpPr/>
          <p:nvPr/>
        </p:nvGrpSpPr>
        <p:grpSpPr>
          <a:xfrm>
            <a:off x="664569" y="1454335"/>
            <a:ext cx="1923767" cy="766298"/>
            <a:chOff x="1072034" y="1783252"/>
            <a:chExt cx="1923767" cy="766298"/>
          </a:xfrm>
        </p:grpSpPr>
        <p:sp>
          <p:nvSpPr>
            <p:cNvPr id="172" name="TextBox 171"/>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73" name="TextBox 172"/>
            <p:cNvSpPr txBox="1"/>
            <p:nvPr/>
          </p:nvSpPr>
          <p:spPr>
            <a:xfrm>
              <a:off x="2117089"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74" name="组合 173"/>
          <p:cNvGrpSpPr/>
          <p:nvPr/>
        </p:nvGrpSpPr>
        <p:grpSpPr>
          <a:xfrm>
            <a:off x="664569" y="2504798"/>
            <a:ext cx="1923767" cy="766298"/>
            <a:chOff x="1072034" y="1783252"/>
            <a:chExt cx="1923767" cy="766298"/>
          </a:xfrm>
        </p:grpSpPr>
        <p:sp>
          <p:nvSpPr>
            <p:cNvPr id="175" name="TextBox 174"/>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76" name="TextBox 175"/>
            <p:cNvSpPr txBox="1"/>
            <p:nvPr/>
          </p:nvSpPr>
          <p:spPr>
            <a:xfrm>
              <a:off x="2033917"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77" name="组合 176"/>
          <p:cNvGrpSpPr/>
          <p:nvPr/>
        </p:nvGrpSpPr>
        <p:grpSpPr>
          <a:xfrm>
            <a:off x="664569" y="3597907"/>
            <a:ext cx="1923767" cy="766298"/>
            <a:chOff x="1072034" y="1783252"/>
            <a:chExt cx="1923767" cy="766298"/>
          </a:xfrm>
        </p:grpSpPr>
        <p:sp>
          <p:nvSpPr>
            <p:cNvPr id="178" name="TextBox 177"/>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79" name="TextBox 178"/>
            <p:cNvSpPr txBox="1"/>
            <p:nvPr/>
          </p:nvSpPr>
          <p:spPr>
            <a:xfrm>
              <a:off x="2033917"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80" name="组合 179"/>
          <p:cNvGrpSpPr/>
          <p:nvPr/>
        </p:nvGrpSpPr>
        <p:grpSpPr>
          <a:xfrm>
            <a:off x="6463647" y="1457851"/>
            <a:ext cx="1923767" cy="766298"/>
            <a:chOff x="1072034" y="1783252"/>
            <a:chExt cx="1923767" cy="766298"/>
          </a:xfrm>
        </p:grpSpPr>
        <p:sp>
          <p:nvSpPr>
            <p:cNvPr id="181" name="TextBox 180"/>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82" name="TextBox 181"/>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grpSp>
        <p:nvGrpSpPr>
          <p:cNvPr id="183" name="组合 182"/>
          <p:cNvGrpSpPr/>
          <p:nvPr/>
        </p:nvGrpSpPr>
        <p:grpSpPr>
          <a:xfrm>
            <a:off x="6463647" y="2550960"/>
            <a:ext cx="1923767" cy="766298"/>
            <a:chOff x="1072034" y="1783252"/>
            <a:chExt cx="1923767" cy="766298"/>
          </a:xfrm>
        </p:grpSpPr>
        <p:sp>
          <p:nvSpPr>
            <p:cNvPr id="184" name="TextBox 183"/>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85" name="TextBox 184"/>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p:txBody>
        </p:sp>
      </p:grpSp>
      <p:grpSp>
        <p:nvGrpSpPr>
          <p:cNvPr id="186" name="组合 185"/>
          <p:cNvGrpSpPr/>
          <p:nvPr/>
        </p:nvGrpSpPr>
        <p:grpSpPr>
          <a:xfrm>
            <a:off x="6463647" y="3519391"/>
            <a:ext cx="1923767" cy="766298"/>
            <a:chOff x="1072034" y="1783252"/>
            <a:chExt cx="1923767" cy="766298"/>
          </a:xfrm>
        </p:grpSpPr>
        <p:sp>
          <p:nvSpPr>
            <p:cNvPr id="187" name="TextBox 186"/>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单击此处添加文本单击此处添加</a:t>
              </a:r>
              <a:r>
                <a:rPr kumimoji="0" lang="zh-CN" altLang="en-US" sz="9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文本</a:t>
              </a:r>
              <a:endParaRPr kumimoji="0" lang="en-US" altLang="zh-CN" sz="9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88" name="TextBox 187"/>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sz="16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71"/>
                                        </p:tgtEl>
                                        <p:attrNameLst>
                                          <p:attrName>style.visibility</p:attrName>
                                        </p:attrNameLst>
                                      </p:cBhvr>
                                      <p:to>
                                        <p:strVal val="visible"/>
                                      </p:to>
                                    </p:set>
                                    <p:anim calcmode="lin" valueType="num">
                                      <p:cBhvr additive="base">
                                        <p:cTn id="14" dur="500" fill="hold"/>
                                        <p:tgtEl>
                                          <p:spTgt spid="171"/>
                                        </p:tgtEl>
                                        <p:attrNameLst>
                                          <p:attrName>ppt_x</p:attrName>
                                        </p:attrNameLst>
                                      </p:cBhvr>
                                      <p:tavLst>
                                        <p:tav tm="0">
                                          <p:val>
                                            <p:strVal val="0-#ppt_w/2"/>
                                          </p:val>
                                        </p:tav>
                                        <p:tav tm="100000">
                                          <p:val>
                                            <p:strVal val="#ppt_x"/>
                                          </p:val>
                                        </p:tav>
                                      </p:tavLst>
                                    </p:anim>
                                    <p:anim calcmode="lin" valueType="num">
                                      <p:cBhvr additive="base">
                                        <p:cTn id="15"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4"/>
                                        </p:tgtEl>
                                        <p:attrNameLst>
                                          <p:attrName>style.visibility</p:attrName>
                                        </p:attrNameLst>
                                      </p:cBhvr>
                                      <p:to>
                                        <p:strVal val="visible"/>
                                      </p:to>
                                    </p:set>
                                    <p:anim calcmode="lin" valueType="num">
                                      <p:cBhvr additive="base">
                                        <p:cTn id="20" dur="500" fill="hold"/>
                                        <p:tgtEl>
                                          <p:spTgt spid="174"/>
                                        </p:tgtEl>
                                        <p:attrNameLst>
                                          <p:attrName>ppt_x</p:attrName>
                                        </p:attrNameLst>
                                      </p:cBhvr>
                                      <p:tavLst>
                                        <p:tav tm="0">
                                          <p:val>
                                            <p:strVal val="0-#ppt_w/2"/>
                                          </p:val>
                                        </p:tav>
                                        <p:tav tm="100000">
                                          <p:val>
                                            <p:strVal val="#ppt_x"/>
                                          </p:val>
                                        </p:tav>
                                      </p:tavLst>
                                    </p:anim>
                                    <p:anim calcmode="lin" valueType="num">
                                      <p:cBhvr additive="base">
                                        <p:cTn id="21"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7"/>
                                        </p:tgtEl>
                                        <p:attrNameLst>
                                          <p:attrName>style.visibility</p:attrName>
                                        </p:attrNameLst>
                                      </p:cBhvr>
                                      <p:to>
                                        <p:strVal val="visible"/>
                                      </p:to>
                                    </p:set>
                                    <p:anim calcmode="lin" valueType="num">
                                      <p:cBhvr additive="base">
                                        <p:cTn id="26" dur="500" fill="hold"/>
                                        <p:tgtEl>
                                          <p:spTgt spid="177"/>
                                        </p:tgtEl>
                                        <p:attrNameLst>
                                          <p:attrName>ppt_x</p:attrName>
                                        </p:attrNameLst>
                                      </p:cBhvr>
                                      <p:tavLst>
                                        <p:tav tm="0">
                                          <p:val>
                                            <p:strVal val="0-#ppt_w/2"/>
                                          </p:val>
                                        </p:tav>
                                        <p:tav tm="100000">
                                          <p:val>
                                            <p:strVal val="#ppt_x"/>
                                          </p:val>
                                        </p:tav>
                                      </p:tavLst>
                                    </p:anim>
                                    <p:anim calcmode="lin" valueType="num">
                                      <p:cBhvr additive="base">
                                        <p:cTn id="27" dur="500" fill="hold"/>
                                        <p:tgtEl>
                                          <p:spTgt spid="17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80"/>
                                        </p:tgtEl>
                                        <p:attrNameLst>
                                          <p:attrName>style.visibility</p:attrName>
                                        </p:attrNameLst>
                                      </p:cBhvr>
                                      <p:to>
                                        <p:strVal val="visible"/>
                                      </p:to>
                                    </p:set>
                                    <p:anim calcmode="lin" valueType="num">
                                      <p:cBhvr additive="base">
                                        <p:cTn id="30" dur="500" fill="hold"/>
                                        <p:tgtEl>
                                          <p:spTgt spid="180"/>
                                        </p:tgtEl>
                                        <p:attrNameLst>
                                          <p:attrName>ppt_x</p:attrName>
                                        </p:attrNameLst>
                                      </p:cBhvr>
                                      <p:tavLst>
                                        <p:tav tm="0">
                                          <p:val>
                                            <p:strVal val="1+#ppt_w/2"/>
                                          </p:val>
                                        </p:tav>
                                        <p:tav tm="100000">
                                          <p:val>
                                            <p:strVal val="#ppt_x"/>
                                          </p:val>
                                        </p:tav>
                                      </p:tavLst>
                                    </p:anim>
                                    <p:anim calcmode="lin" valueType="num">
                                      <p:cBhvr additive="base">
                                        <p:cTn id="31"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83"/>
                                        </p:tgtEl>
                                        <p:attrNameLst>
                                          <p:attrName>style.visibility</p:attrName>
                                        </p:attrNameLst>
                                      </p:cBhvr>
                                      <p:to>
                                        <p:strVal val="visible"/>
                                      </p:to>
                                    </p:set>
                                    <p:anim calcmode="lin" valueType="num">
                                      <p:cBhvr additive="base">
                                        <p:cTn id="36" dur="500" fill="hold"/>
                                        <p:tgtEl>
                                          <p:spTgt spid="183"/>
                                        </p:tgtEl>
                                        <p:attrNameLst>
                                          <p:attrName>ppt_x</p:attrName>
                                        </p:attrNameLst>
                                      </p:cBhvr>
                                      <p:tavLst>
                                        <p:tav tm="0">
                                          <p:val>
                                            <p:strVal val="1+#ppt_w/2"/>
                                          </p:val>
                                        </p:tav>
                                        <p:tav tm="100000">
                                          <p:val>
                                            <p:strVal val="#ppt_x"/>
                                          </p:val>
                                        </p:tav>
                                      </p:tavLst>
                                    </p:anim>
                                    <p:anim calcmode="lin" valueType="num">
                                      <p:cBhvr additive="base">
                                        <p:cTn id="37"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6"/>
                                        </p:tgtEl>
                                        <p:attrNameLst>
                                          <p:attrName>style.visibility</p:attrName>
                                        </p:attrNameLst>
                                      </p:cBhvr>
                                      <p:to>
                                        <p:strVal val="visible"/>
                                      </p:to>
                                    </p:set>
                                    <p:anim calcmode="lin" valueType="num">
                                      <p:cBhvr additive="base">
                                        <p:cTn id="42" dur="500" fill="hold"/>
                                        <p:tgtEl>
                                          <p:spTgt spid="186"/>
                                        </p:tgtEl>
                                        <p:attrNameLst>
                                          <p:attrName>ppt_x</p:attrName>
                                        </p:attrNameLst>
                                      </p:cBhvr>
                                      <p:tavLst>
                                        <p:tav tm="0">
                                          <p:val>
                                            <p:strVal val="1+#ppt_w/2"/>
                                          </p:val>
                                        </p:tav>
                                        <p:tav tm="100000">
                                          <p:val>
                                            <p:strVal val="#ppt_x"/>
                                          </p:val>
                                        </p:tav>
                                      </p:tavLst>
                                    </p:anim>
                                    <p:anim calcmode="lin" valueType="num">
                                      <p:cBhvr additive="base">
                                        <p:cTn id="43"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ounded Rectangle 5"/>
          <p:cNvSpPr/>
          <p:nvPr/>
        </p:nvSpPr>
        <p:spPr>
          <a:xfrm>
            <a:off x="796414" y="2763652"/>
            <a:ext cx="7518910" cy="69950"/>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116" name="Group 24"/>
          <p:cNvGrpSpPr/>
          <p:nvPr/>
        </p:nvGrpSpPr>
        <p:grpSpPr>
          <a:xfrm>
            <a:off x="7045561" y="1206500"/>
            <a:ext cx="1097035" cy="1492467"/>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7420108" y="1578292"/>
            <a:ext cx="346500" cy="34590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tx2"/>
          </a:solidFill>
          <a:ln>
            <a:noFill/>
          </a:ln>
          <a:effec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nvGrpSpPr>
          <p:cNvPr id="122" name="Group 39"/>
          <p:cNvGrpSpPr/>
          <p:nvPr/>
        </p:nvGrpSpPr>
        <p:grpSpPr>
          <a:xfrm flipV="1">
            <a:off x="5526097" y="2896279"/>
            <a:ext cx="1097035" cy="1492467"/>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5901364" y="3667274"/>
            <a:ext cx="346500" cy="324621"/>
            <a:chOff x="5368132" y="3540125"/>
            <a:chExt cx="465138" cy="435769"/>
          </a:xfrm>
          <a:solidFill>
            <a:schemeClr val="bg2"/>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nvGrpSpPr>
          <p:cNvPr id="130" name="Group 18"/>
          <p:cNvGrpSpPr/>
          <p:nvPr/>
        </p:nvGrpSpPr>
        <p:grpSpPr>
          <a:xfrm>
            <a:off x="969863" y="1207504"/>
            <a:ext cx="1097035" cy="1501994"/>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399529" y="1581767"/>
            <a:ext cx="237701" cy="346500"/>
            <a:chOff x="3582988" y="3510757"/>
            <a:chExt cx="319088" cy="465138"/>
          </a:xfrm>
          <a:solidFill>
            <a:schemeClr val="tx2"/>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grpSp>
        <p:nvGrpSpPr>
          <p:cNvPr id="148" name="Group 19"/>
          <p:cNvGrpSpPr/>
          <p:nvPr/>
        </p:nvGrpSpPr>
        <p:grpSpPr>
          <a:xfrm>
            <a:off x="4007352" y="1206500"/>
            <a:ext cx="1097035" cy="1492467"/>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4382620" y="1610266"/>
            <a:ext cx="346500" cy="291509"/>
            <a:chOff x="5368132" y="2625725"/>
            <a:chExt cx="465138" cy="391319"/>
          </a:xfrm>
          <a:solidFill>
            <a:schemeClr val="tx2"/>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panose="020B0503020204020204" charset="-122"/>
                <a:cs typeface="+mn-cs"/>
                <a:sym typeface="Gill Sans" charset="0"/>
              </a:endParaRPr>
            </a:p>
          </p:txBody>
        </p:sp>
      </p:grpSp>
      <p:grpSp>
        <p:nvGrpSpPr>
          <p:cNvPr id="163" name="Group 29"/>
          <p:cNvGrpSpPr/>
          <p:nvPr/>
        </p:nvGrpSpPr>
        <p:grpSpPr>
          <a:xfrm flipV="1">
            <a:off x="2488608" y="2896279"/>
            <a:ext cx="1097035" cy="1492467"/>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2864171" y="3667274"/>
            <a:ext cx="345908" cy="345908"/>
            <a:chOff x="4439444" y="1652588"/>
            <a:chExt cx="464344" cy="464344"/>
          </a:xfrm>
          <a:solidFill>
            <a:schemeClr val="bg2"/>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defRPr/>
              </a:pPr>
              <a:endParaRPr kumimoji="0" lang="en-US" sz="1400" b="0" i="0" u="none" strike="noStrike" kern="1200" cap="none" spc="0" normalizeH="0" baseline="0" noProof="0">
                <a:ln>
                  <a:noFill/>
                </a:ln>
                <a:solidFill>
                  <a:srgbClr val="080808"/>
                </a:solidFill>
                <a:effectLst/>
                <a:uLnTx/>
                <a:uFillTx/>
                <a:latin typeface="Arial" panose="020B0604020202020204"/>
                <a:ea typeface="微软雅黑" panose="020B0503020204020204" charset="-122"/>
                <a:cs typeface="+mn-cs"/>
                <a:sym typeface="Gill Sans" charset="0"/>
              </a:endParaRPr>
            </a:p>
          </p:txBody>
        </p:sp>
      </p:grpSp>
      <p:sp>
        <p:nvSpPr>
          <p:cNvPr id="111" name="Oval 6"/>
          <p:cNvSpPr/>
          <p:nvPr/>
        </p:nvSpPr>
        <p:spPr>
          <a:xfrm>
            <a:off x="4457214" y="2699971"/>
            <a:ext cx="197311"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2" name="Oval 7"/>
          <p:cNvSpPr/>
          <p:nvPr/>
        </p:nvSpPr>
        <p:spPr>
          <a:xfrm>
            <a:off x="7494703" y="2700975"/>
            <a:ext cx="197311"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3" name="Oval 8"/>
          <p:cNvSpPr/>
          <p:nvPr/>
        </p:nvSpPr>
        <p:spPr>
          <a:xfrm>
            <a:off x="1419725" y="2699971"/>
            <a:ext cx="197311"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4" name="Oval 9"/>
          <p:cNvSpPr/>
          <p:nvPr/>
        </p:nvSpPr>
        <p:spPr>
          <a:xfrm>
            <a:off x="2938469" y="2699972"/>
            <a:ext cx="197311" cy="19731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5" name="Oval 10"/>
          <p:cNvSpPr/>
          <p:nvPr/>
        </p:nvSpPr>
        <p:spPr>
          <a:xfrm>
            <a:off x="5975958" y="2699971"/>
            <a:ext cx="197311" cy="19731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GB"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87" name="TextBox 77"/>
          <p:cNvSpPr txBox="1"/>
          <p:nvPr/>
        </p:nvSpPr>
        <p:spPr>
          <a:xfrm>
            <a:off x="2268332" y="1613461"/>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88" name="TextBox 77"/>
          <p:cNvSpPr txBox="1"/>
          <p:nvPr/>
        </p:nvSpPr>
        <p:spPr>
          <a:xfrm>
            <a:off x="5282705" y="1613461"/>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0976E3"/>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89" name="TextBox 77"/>
          <p:cNvSpPr txBox="1"/>
          <p:nvPr/>
        </p:nvSpPr>
        <p:spPr>
          <a:xfrm>
            <a:off x="823299" y="3632145"/>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90" name="TextBox 77"/>
          <p:cNvSpPr txBox="1"/>
          <p:nvPr/>
        </p:nvSpPr>
        <p:spPr>
          <a:xfrm>
            <a:off x="3837672" y="3632145"/>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
        <p:nvSpPr>
          <p:cNvPr id="191" name="TextBox 77"/>
          <p:cNvSpPr txBox="1"/>
          <p:nvPr/>
        </p:nvSpPr>
        <p:spPr>
          <a:xfrm>
            <a:off x="6704697" y="3632145"/>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rPr>
              <a:t>标题文字</a:t>
            </a:r>
            <a:endParaRPr kumimoji="0" lang="en-US" altLang="zh-CN" sz="1200" b="0" i="0" u="none" strike="noStrike" kern="1200" cap="none" spc="0" normalizeH="0" baseline="0" noProof="0" dirty="0" smtClean="0">
              <a:ln>
                <a:noFill/>
              </a:ln>
              <a:solidFill>
                <a:srgbClr val="228CF6"/>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单击</a:t>
            </a: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rPr>
              <a:t>单击此处添加文本单击此处</a:t>
            </a:r>
            <a:r>
              <a:rPr kumimoji="0" lang="zh-CN" altLang="en-US" sz="800" b="0" i="0" u="none" strike="noStrike" kern="1200" cap="none" spc="0" normalizeH="0" baseline="0" noProof="0" dirty="0" smtClean="0">
                <a:ln>
                  <a:noFill/>
                </a:ln>
                <a:solidFill>
                  <a:srgbClr val="080808"/>
                </a:solidFill>
                <a:effectLst/>
                <a:uLnTx/>
                <a:uFillTx/>
                <a:latin typeface="微软雅黑" panose="020B0503020204020204" charset="-122"/>
                <a:ea typeface="微软雅黑" panose="020B0503020204020204" charset="-122"/>
                <a:cs typeface="+mn-cs"/>
              </a:rPr>
              <a:t>添加</a:t>
            </a:r>
            <a:endParaRPr kumimoji="0" lang="en-US" altLang="zh-CN" sz="800" b="0" i="0" u="none" strike="noStrike" kern="1200" cap="none" spc="0" normalizeH="0" baseline="0" noProof="0" dirty="0">
              <a:ln>
                <a:noFill/>
              </a:ln>
              <a:solidFill>
                <a:srgbClr val="080808"/>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0-#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500"/>
                                        <p:tgtEl>
                                          <p:spTgt spid="1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2"/>
                                        </p:tgtEl>
                                        <p:attrNameLst>
                                          <p:attrName>style.visibility</p:attrName>
                                        </p:attrNameLst>
                                      </p:cBhvr>
                                      <p:to>
                                        <p:strVal val="visible"/>
                                      </p:to>
                                    </p:set>
                                    <p:animEffect transition="in" filter="fade">
                                      <p:cBhvr>
                                        <p:cTn id="16" dur="500"/>
                                        <p:tgtEl>
                                          <p:spTgt spid="1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500"/>
                                        <p:tgtEl>
                                          <p:spTgt spid="11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16"/>
                                        </p:tgtEl>
                                        <p:attrNameLst>
                                          <p:attrName>style.visibility</p:attrName>
                                        </p:attrNameLst>
                                      </p:cBhvr>
                                      <p:to>
                                        <p:strVal val="visible"/>
                                      </p:to>
                                    </p:set>
                                    <p:animEffect transition="in" filter="fade">
                                      <p:cBhvr>
                                        <p:cTn id="30" dur="500"/>
                                        <p:tgtEl>
                                          <p:spTgt spid="116"/>
                                        </p:tgtEl>
                                      </p:cBhvr>
                                    </p:animEffect>
                                    <p:anim calcmode="lin" valueType="num">
                                      <p:cBhvr>
                                        <p:cTn id="31" dur="500" fill="hold"/>
                                        <p:tgtEl>
                                          <p:spTgt spid="116"/>
                                        </p:tgtEl>
                                        <p:attrNameLst>
                                          <p:attrName>ppt_x</p:attrName>
                                        </p:attrNameLst>
                                      </p:cBhvr>
                                      <p:tavLst>
                                        <p:tav tm="0">
                                          <p:val>
                                            <p:strVal val="#ppt_x"/>
                                          </p:val>
                                        </p:tav>
                                        <p:tav tm="100000">
                                          <p:val>
                                            <p:strVal val="#ppt_x"/>
                                          </p:val>
                                        </p:tav>
                                      </p:tavLst>
                                    </p:anim>
                                    <p:anim calcmode="lin" valueType="num">
                                      <p:cBhvr>
                                        <p:cTn id="32" dur="500" fill="hold"/>
                                        <p:tgtEl>
                                          <p:spTgt spid="1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fade">
                                      <p:cBhvr>
                                        <p:cTn id="35" dur="500"/>
                                        <p:tgtEl>
                                          <p:spTgt spid="121"/>
                                        </p:tgtEl>
                                      </p:cBhvr>
                                    </p:animEffect>
                                    <p:anim calcmode="lin" valueType="num">
                                      <p:cBhvr>
                                        <p:cTn id="36" dur="500" fill="hold"/>
                                        <p:tgtEl>
                                          <p:spTgt spid="121"/>
                                        </p:tgtEl>
                                        <p:attrNameLst>
                                          <p:attrName>ppt_x</p:attrName>
                                        </p:attrNameLst>
                                      </p:cBhvr>
                                      <p:tavLst>
                                        <p:tav tm="0">
                                          <p:val>
                                            <p:strVal val="#ppt_x"/>
                                          </p:val>
                                        </p:tav>
                                        <p:tav tm="100000">
                                          <p:val>
                                            <p:strVal val="#ppt_x"/>
                                          </p:val>
                                        </p:tav>
                                      </p:tavLst>
                                    </p:anim>
                                    <p:anim calcmode="lin" valueType="num">
                                      <p:cBhvr>
                                        <p:cTn id="37" dur="500" fill="hold"/>
                                        <p:tgtEl>
                                          <p:spTgt spid="121"/>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fade">
                                      <p:cBhvr>
                                        <p:cTn id="40" dur="500"/>
                                        <p:tgtEl>
                                          <p:spTgt spid="130"/>
                                        </p:tgtEl>
                                      </p:cBhvr>
                                    </p:animEffect>
                                    <p:anim calcmode="lin" valueType="num">
                                      <p:cBhvr>
                                        <p:cTn id="41" dur="500" fill="hold"/>
                                        <p:tgtEl>
                                          <p:spTgt spid="130"/>
                                        </p:tgtEl>
                                        <p:attrNameLst>
                                          <p:attrName>ppt_x</p:attrName>
                                        </p:attrNameLst>
                                      </p:cBhvr>
                                      <p:tavLst>
                                        <p:tav tm="0">
                                          <p:val>
                                            <p:strVal val="#ppt_x"/>
                                          </p:val>
                                        </p:tav>
                                        <p:tav tm="100000">
                                          <p:val>
                                            <p:strVal val="#ppt_x"/>
                                          </p:val>
                                        </p:tav>
                                      </p:tavLst>
                                    </p:anim>
                                    <p:anim calcmode="lin" valueType="num">
                                      <p:cBhvr>
                                        <p:cTn id="42" dur="500" fill="hold"/>
                                        <p:tgtEl>
                                          <p:spTgt spid="13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5"/>
                                        </p:tgtEl>
                                        <p:attrNameLst>
                                          <p:attrName>style.visibility</p:attrName>
                                        </p:attrNameLst>
                                      </p:cBhvr>
                                      <p:to>
                                        <p:strVal val="visible"/>
                                      </p:to>
                                    </p:set>
                                    <p:animEffect transition="in" filter="fade">
                                      <p:cBhvr>
                                        <p:cTn id="45" dur="500"/>
                                        <p:tgtEl>
                                          <p:spTgt spid="145"/>
                                        </p:tgtEl>
                                      </p:cBhvr>
                                    </p:animEffect>
                                    <p:anim calcmode="lin" valueType="num">
                                      <p:cBhvr>
                                        <p:cTn id="46" dur="500" fill="hold"/>
                                        <p:tgtEl>
                                          <p:spTgt spid="145"/>
                                        </p:tgtEl>
                                        <p:attrNameLst>
                                          <p:attrName>ppt_x</p:attrName>
                                        </p:attrNameLst>
                                      </p:cBhvr>
                                      <p:tavLst>
                                        <p:tav tm="0">
                                          <p:val>
                                            <p:strVal val="#ppt_x"/>
                                          </p:val>
                                        </p:tav>
                                        <p:tav tm="100000">
                                          <p:val>
                                            <p:strVal val="#ppt_x"/>
                                          </p:val>
                                        </p:tav>
                                      </p:tavLst>
                                    </p:anim>
                                    <p:anim calcmode="lin" valueType="num">
                                      <p:cBhvr>
                                        <p:cTn id="47" dur="500" fill="hold"/>
                                        <p:tgtEl>
                                          <p:spTgt spid="14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500"/>
                                        <p:tgtEl>
                                          <p:spTgt spid="148"/>
                                        </p:tgtEl>
                                      </p:cBhvr>
                                    </p:animEffect>
                                    <p:anim calcmode="lin" valueType="num">
                                      <p:cBhvr>
                                        <p:cTn id="51" dur="500" fill="hold"/>
                                        <p:tgtEl>
                                          <p:spTgt spid="148"/>
                                        </p:tgtEl>
                                        <p:attrNameLst>
                                          <p:attrName>ppt_x</p:attrName>
                                        </p:attrNameLst>
                                      </p:cBhvr>
                                      <p:tavLst>
                                        <p:tav tm="0">
                                          <p:val>
                                            <p:strVal val="#ppt_x"/>
                                          </p:val>
                                        </p:tav>
                                        <p:tav tm="100000">
                                          <p:val>
                                            <p:strVal val="#ppt_x"/>
                                          </p:val>
                                        </p:tav>
                                      </p:tavLst>
                                    </p:anim>
                                    <p:anim calcmode="lin" valueType="num">
                                      <p:cBhvr>
                                        <p:cTn id="52" dur="500" fill="hold"/>
                                        <p:tgtEl>
                                          <p:spTgt spid="148"/>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59"/>
                                        </p:tgtEl>
                                        <p:attrNameLst>
                                          <p:attrName>style.visibility</p:attrName>
                                        </p:attrNameLst>
                                      </p:cBhvr>
                                      <p:to>
                                        <p:strVal val="visible"/>
                                      </p:to>
                                    </p:set>
                                    <p:animEffect transition="in" filter="fade">
                                      <p:cBhvr>
                                        <p:cTn id="55" dur="500"/>
                                        <p:tgtEl>
                                          <p:spTgt spid="159"/>
                                        </p:tgtEl>
                                      </p:cBhvr>
                                    </p:animEffect>
                                    <p:anim calcmode="lin" valueType="num">
                                      <p:cBhvr>
                                        <p:cTn id="56" dur="500" fill="hold"/>
                                        <p:tgtEl>
                                          <p:spTgt spid="159"/>
                                        </p:tgtEl>
                                        <p:attrNameLst>
                                          <p:attrName>ppt_x</p:attrName>
                                        </p:attrNameLst>
                                      </p:cBhvr>
                                      <p:tavLst>
                                        <p:tav tm="0">
                                          <p:val>
                                            <p:strVal val="#ppt_x"/>
                                          </p:val>
                                        </p:tav>
                                        <p:tav tm="100000">
                                          <p:val>
                                            <p:strVal val="#ppt_x"/>
                                          </p:val>
                                        </p:tav>
                                      </p:tavLst>
                                    </p:anim>
                                    <p:anim calcmode="lin" valueType="num">
                                      <p:cBhvr>
                                        <p:cTn id="57"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122"/>
                                        </p:tgtEl>
                                        <p:attrNameLst>
                                          <p:attrName>style.visibility</p:attrName>
                                        </p:attrNameLst>
                                      </p:cBhvr>
                                      <p:to>
                                        <p:strVal val="visible"/>
                                      </p:to>
                                    </p:set>
                                    <p:animEffect transition="in" filter="fade">
                                      <p:cBhvr>
                                        <p:cTn id="62" dur="500"/>
                                        <p:tgtEl>
                                          <p:spTgt spid="122"/>
                                        </p:tgtEl>
                                      </p:cBhvr>
                                    </p:animEffect>
                                    <p:anim calcmode="lin" valueType="num">
                                      <p:cBhvr>
                                        <p:cTn id="63" dur="500" fill="hold"/>
                                        <p:tgtEl>
                                          <p:spTgt spid="122"/>
                                        </p:tgtEl>
                                        <p:attrNameLst>
                                          <p:attrName>ppt_x</p:attrName>
                                        </p:attrNameLst>
                                      </p:cBhvr>
                                      <p:tavLst>
                                        <p:tav tm="0">
                                          <p:val>
                                            <p:strVal val="#ppt_x"/>
                                          </p:val>
                                        </p:tav>
                                        <p:tav tm="100000">
                                          <p:val>
                                            <p:strVal val="#ppt_x"/>
                                          </p:val>
                                        </p:tav>
                                      </p:tavLst>
                                    </p:anim>
                                    <p:anim calcmode="lin" valueType="num">
                                      <p:cBhvr>
                                        <p:cTn id="64" dur="500" fill="hold"/>
                                        <p:tgtEl>
                                          <p:spTgt spid="12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fade">
                                      <p:cBhvr>
                                        <p:cTn id="67" dur="500"/>
                                        <p:tgtEl>
                                          <p:spTgt spid="127"/>
                                        </p:tgtEl>
                                      </p:cBhvr>
                                    </p:animEffect>
                                    <p:anim calcmode="lin" valueType="num">
                                      <p:cBhvr>
                                        <p:cTn id="68" dur="500" fill="hold"/>
                                        <p:tgtEl>
                                          <p:spTgt spid="127"/>
                                        </p:tgtEl>
                                        <p:attrNameLst>
                                          <p:attrName>ppt_x</p:attrName>
                                        </p:attrNameLst>
                                      </p:cBhvr>
                                      <p:tavLst>
                                        <p:tav tm="0">
                                          <p:val>
                                            <p:strVal val="#ppt_x"/>
                                          </p:val>
                                        </p:tav>
                                        <p:tav tm="100000">
                                          <p:val>
                                            <p:strVal val="#ppt_x"/>
                                          </p:val>
                                        </p:tav>
                                      </p:tavLst>
                                    </p:anim>
                                    <p:anim calcmode="lin" valueType="num">
                                      <p:cBhvr>
                                        <p:cTn id="69" dur="500" fill="hold"/>
                                        <p:tgtEl>
                                          <p:spTgt spid="127"/>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63"/>
                                        </p:tgtEl>
                                        <p:attrNameLst>
                                          <p:attrName>style.visibility</p:attrName>
                                        </p:attrNameLst>
                                      </p:cBhvr>
                                      <p:to>
                                        <p:strVal val="visible"/>
                                      </p:to>
                                    </p:set>
                                    <p:animEffect transition="in" filter="fade">
                                      <p:cBhvr>
                                        <p:cTn id="72" dur="500"/>
                                        <p:tgtEl>
                                          <p:spTgt spid="163"/>
                                        </p:tgtEl>
                                      </p:cBhvr>
                                    </p:animEffect>
                                    <p:anim calcmode="lin" valueType="num">
                                      <p:cBhvr>
                                        <p:cTn id="73" dur="500" fill="hold"/>
                                        <p:tgtEl>
                                          <p:spTgt spid="163"/>
                                        </p:tgtEl>
                                        <p:attrNameLst>
                                          <p:attrName>ppt_x</p:attrName>
                                        </p:attrNameLst>
                                      </p:cBhvr>
                                      <p:tavLst>
                                        <p:tav tm="0">
                                          <p:val>
                                            <p:strVal val="#ppt_x"/>
                                          </p:val>
                                        </p:tav>
                                        <p:tav tm="100000">
                                          <p:val>
                                            <p:strVal val="#ppt_x"/>
                                          </p:val>
                                        </p:tav>
                                      </p:tavLst>
                                    </p:anim>
                                    <p:anim calcmode="lin" valueType="num">
                                      <p:cBhvr>
                                        <p:cTn id="74" dur="500" fill="hold"/>
                                        <p:tgtEl>
                                          <p:spTgt spid="163"/>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fade">
                                      <p:cBhvr>
                                        <p:cTn id="77" dur="500"/>
                                        <p:tgtEl>
                                          <p:spTgt spid="168"/>
                                        </p:tgtEl>
                                      </p:cBhvr>
                                    </p:animEffect>
                                    <p:anim calcmode="lin" valueType="num">
                                      <p:cBhvr>
                                        <p:cTn id="78" dur="500" fill="hold"/>
                                        <p:tgtEl>
                                          <p:spTgt spid="168"/>
                                        </p:tgtEl>
                                        <p:attrNameLst>
                                          <p:attrName>ppt_x</p:attrName>
                                        </p:attrNameLst>
                                      </p:cBhvr>
                                      <p:tavLst>
                                        <p:tav tm="0">
                                          <p:val>
                                            <p:strVal val="#ppt_x"/>
                                          </p:val>
                                        </p:tav>
                                        <p:tav tm="100000">
                                          <p:val>
                                            <p:strVal val="#ppt_x"/>
                                          </p:val>
                                        </p:tav>
                                      </p:tavLst>
                                    </p:anim>
                                    <p:anim calcmode="lin" valueType="num">
                                      <p:cBhvr>
                                        <p:cTn id="79" dur="500" fill="hold"/>
                                        <p:tgtEl>
                                          <p:spTgt spid="168"/>
                                        </p:tgtEl>
                                        <p:attrNameLst>
                                          <p:attrName>ppt_y</p:attrName>
                                        </p:attrNameLst>
                                      </p:cBhvr>
                                      <p:tavLst>
                                        <p:tav tm="0">
                                          <p:val>
                                            <p:strVal val="#ppt_y-.1"/>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187"/>
                                        </p:tgtEl>
                                        <p:attrNameLst>
                                          <p:attrName>style.visibility</p:attrName>
                                        </p:attrNameLst>
                                      </p:cBhvr>
                                      <p:to>
                                        <p:strVal val="visible"/>
                                      </p:to>
                                    </p:set>
                                    <p:anim calcmode="lin" valueType="num">
                                      <p:cBhvr additive="base">
                                        <p:cTn id="82" dur="500" fill="hold"/>
                                        <p:tgtEl>
                                          <p:spTgt spid="187"/>
                                        </p:tgtEl>
                                        <p:attrNameLst>
                                          <p:attrName>ppt_x</p:attrName>
                                        </p:attrNameLst>
                                      </p:cBhvr>
                                      <p:tavLst>
                                        <p:tav tm="0">
                                          <p:val>
                                            <p:strVal val="1+#ppt_w/2"/>
                                          </p:val>
                                        </p:tav>
                                        <p:tav tm="100000">
                                          <p:val>
                                            <p:strVal val="#ppt_x"/>
                                          </p:val>
                                        </p:tav>
                                      </p:tavLst>
                                    </p:anim>
                                    <p:anim calcmode="lin" valueType="num">
                                      <p:cBhvr additive="base">
                                        <p:cTn id="83" dur="500" fill="hold"/>
                                        <p:tgtEl>
                                          <p:spTgt spid="18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188"/>
                                        </p:tgtEl>
                                        <p:attrNameLst>
                                          <p:attrName>style.visibility</p:attrName>
                                        </p:attrNameLst>
                                      </p:cBhvr>
                                      <p:to>
                                        <p:strVal val="visible"/>
                                      </p:to>
                                    </p:set>
                                    <p:anim calcmode="lin" valueType="num">
                                      <p:cBhvr additive="base">
                                        <p:cTn id="86" dur="500" fill="hold"/>
                                        <p:tgtEl>
                                          <p:spTgt spid="188"/>
                                        </p:tgtEl>
                                        <p:attrNameLst>
                                          <p:attrName>ppt_x</p:attrName>
                                        </p:attrNameLst>
                                      </p:cBhvr>
                                      <p:tavLst>
                                        <p:tav tm="0">
                                          <p:val>
                                            <p:strVal val="1+#ppt_w/2"/>
                                          </p:val>
                                        </p:tav>
                                        <p:tav tm="100000">
                                          <p:val>
                                            <p:strVal val="#ppt_x"/>
                                          </p:val>
                                        </p:tav>
                                      </p:tavLst>
                                    </p:anim>
                                    <p:anim calcmode="lin" valueType="num">
                                      <p:cBhvr additive="base">
                                        <p:cTn id="87" dur="500" fill="hold"/>
                                        <p:tgtEl>
                                          <p:spTgt spid="18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189"/>
                                        </p:tgtEl>
                                        <p:attrNameLst>
                                          <p:attrName>style.visibility</p:attrName>
                                        </p:attrNameLst>
                                      </p:cBhvr>
                                      <p:to>
                                        <p:strVal val="visible"/>
                                      </p:to>
                                    </p:set>
                                    <p:anim calcmode="lin" valueType="num">
                                      <p:cBhvr additive="base">
                                        <p:cTn id="90" dur="500" fill="hold"/>
                                        <p:tgtEl>
                                          <p:spTgt spid="189"/>
                                        </p:tgtEl>
                                        <p:attrNameLst>
                                          <p:attrName>ppt_x</p:attrName>
                                        </p:attrNameLst>
                                      </p:cBhvr>
                                      <p:tavLst>
                                        <p:tav tm="0">
                                          <p:val>
                                            <p:strVal val="1+#ppt_w/2"/>
                                          </p:val>
                                        </p:tav>
                                        <p:tav tm="100000">
                                          <p:val>
                                            <p:strVal val="#ppt_x"/>
                                          </p:val>
                                        </p:tav>
                                      </p:tavLst>
                                    </p:anim>
                                    <p:anim calcmode="lin" valueType="num">
                                      <p:cBhvr additive="base">
                                        <p:cTn id="91" dur="500" fill="hold"/>
                                        <p:tgtEl>
                                          <p:spTgt spid="18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190"/>
                                        </p:tgtEl>
                                        <p:attrNameLst>
                                          <p:attrName>style.visibility</p:attrName>
                                        </p:attrNameLst>
                                      </p:cBhvr>
                                      <p:to>
                                        <p:strVal val="visible"/>
                                      </p:to>
                                    </p:set>
                                    <p:anim calcmode="lin" valueType="num">
                                      <p:cBhvr additive="base">
                                        <p:cTn id="94" dur="500" fill="hold"/>
                                        <p:tgtEl>
                                          <p:spTgt spid="190"/>
                                        </p:tgtEl>
                                        <p:attrNameLst>
                                          <p:attrName>ppt_x</p:attrName>
                                        </p:attrNameLst>
                                      </p:cBhvr>
                                      <p:tavLst>
                                        <p:tav tm="0">
                                          <p:val>
                                            <p:strVal val="1+#ppt_w/2"/>
                                          </p:val>
                                        </p:tav>
                                        <p:tav tm="100000">
                                          <p:val>
                                            <p:strVal val="#ppt_x"/>
                                          </p:val>
                                        </p:tav>
                                      </p:tavLst>
                                    </p:anim>
                                    <p:anim calcmode="lin" valueType="num">
                                      <p:cBhvr additive="base">
                                        <p:cTn id="95" dur="500" fill="hold"/>
                                        <p:tgtEl>
                                          <p:spTgt spid="190"/>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191"/>
                                        </p:tgtEl>
                                        <p:attrNameLst>
                                          <p:attrName>style.visibility</p:attrName>
                                        </p:attrNameLst>
                                      </p:cBhvr>
                                      <p:to>
                                        <p:strVal val="visible"/>
                                      </p:to>
                                    </p:set>
                                    <p:anim calcmode="lin" valueType="num">
                                      <p:cBhvr additive="base">
                                        <p:cTn id="98" dur="500" fill="hold"/>
                                        <p:tgtEl>
                                          <p:spTgt spid="191"/>
                                        </p:tgtEl>
                                        <p:attrNameLst>
                                          <p:attrName>ppt_x</p:attrName>
                                        </p:attrNameLst>
                                      </p:cBhvr>
                                      <p:tavLst>
                                        <p:tav tm="0">
                                          <p:val>
                                            <p:strVal val="1+#ppt_w/2"/>
                                          </p:val>
                                        </p:tav>
                                        <p:tav tm="100000">
                                          <p:val>
                                            <p:strVal val="#ppt_x"/>
                                          </p:val>
                                        </p:tav>
                                      </p:tavLst>
                                    </p:anim>
                                    <p:anim calcmode="lin" valueType="num">
                                      <p:cBhvr additive="base">
                                        <p:cTn id="99"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pic>
        <p:nvPicPr>
          <p:cNvPr id="5" name="纯音乐 - 倾恋.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4622800" y="-788582"/>
            <a:ext cx="609600" cy="548640"/>
          </a:xfrm>
          <a:prstGeom prst="rect">
            <a:avLst/>
          </a:prstGeom>
        </p:spPr>
      </p:pic>
      <p:sp>
        <p:nvSpPr>
          <p:cNvPr id="11" name="TextBox 10"/>
          <p:cNvSpPr txBox="1">
            <a:spLocks noChangeArrowheads="1"/>
          </p:cNvSpPr>
          <p:nvPr/>
        </p:nvSpPr>
        <p:spPr bwMode="auto">
          <a:xfrm>
            <a:off x="680679" y="3348384"/>
            <a:ext cx="492314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600" b="0" i="0" u="none" strike="noStrike" kern="1200" cap="none" spc="0" normalizeH="0" baseline="0" noProof="0" dirty="0" smtClean="0">
                <a:ln>
                  <a:noFill/>
                </a:ln>
                <a:solidFill>
                  <a:srgbClr val="FFFFFF"/>
                </a:solidFill>
                <a:effectLst/>
                <a:uLnTx/>
                <a:uFillTx/>
                <a:latin typeface="方正大黑简体" pitchFamily="65" charset="-122"/>
                <a:ea typeface="方正大黑简体" pitchFamily="65" charset="-122"/>
                <a:cs typeface="+mn-cs"/>
              </a:rPr>
              <a:t>感谢观看 </a:t>
            </a:r>
            <a:r>
              <a:rPr kumimoji="0" lang="en-US" altLang="zh-CN" sz="3600" b="0" i="0" u="none" strike="noStrike" kern="1200" cap="none" spc="0" normalizeH="0" baseline="0" noProof="0" dirty="0" smtClean="0">
                <a:ln>
                  <a:noFill/>
                </a:ln>
                <a:solidFill>
                  <a:srgbClr val="FFFFFF"/>
                </a:solidFill>
                <a:effectLst/>
                <a:uLnTx/>
                <a:uFillTx/>
                <a:latin typeface="方正大黑简体" pitchFamily="65" charset="-122"/>
                <a:ea typeface="方正大黑简体" pitchFamily="65" charset="-122"/>
                <a:cs typeface="+mn-cs"/>
              </a:rPr>
              <a:t>THANK YOU</a:t>
            </a:r>
            <a:endParaRPr kumimoji="0" lang="zh-CN" altLang="en-US" sz="3600" b="0" i="0" u="none" strike="noStrike" kern="1200" cap="none" spc="0" normalizeH="0" baseline="0" noProof="0" dirty="0">
              <a:ln>
                <a:noFill/>
              </a:ln>
              <a:solidFill>
                <a:srgbClr val="FFFFFF"/>
              </a:solidFill>
              <a:effectLst/>
              <a:uLnTx/>
              <a:uFillTx/>
              <a:latin typeface="方正大黑简体" pitchFamily="65" charset="-122"/>
              <a:ea typeface="方正大黑简体" pitchFamily="65" charset="-122"/>
              <a:cs typeface="+mn-cs"/>
            </a:endParaRPr>
          </a:p>
        </p:txBody>
      </p:sp>
      <p:sp>
        <p:nvSpPr>
          <p:cNvPr id="12" name="TextBox 5"/>
          <p:cNvSpPr txBox="1">
            <a:spLocks noChangeArrowheads="1"/>
          </p:cNvSpPr>
          <p:nvPr/>
        </p:nvSpPr>
        <p:spPr bwMode="auto">
          <a:xfrm>
            <a:off x="1219288" y="4019512"/>
            <a:ext cx="36471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rgbClr val="FFFFFF"/>
                </a:solidFill>
                <a:effectLst/>
                <a:uLnTx/>
                <a:uFillTx/>
                <a:latin typeface="黑体" panose="02010609060101010101" pitchFamily="2" charset="-122"/>
                <a:ea typeface="黑体" panose="02010609060101010101" pitchFamily="2" charset="-122"/>
                <a:cs typeface="+mn-cs"/>
              </a:rPr>
              <a:t>汽车服务│会议报告│动态</a:t>
            </a:r>
            <a:r>
              <a:rPr kumimoji="0" lang="en-US" altLang="zh-CN" sz="2000" b="0" i="0" u="none" strike="noStrike" kern="1200" cap="none" spc="0" normalizeH="0" baseline="0" noProof="0" dirty="0">
                <a:ln>
                  <a:noFill/>
                </a:ln>
                <a:solidFill>
                  <a:srgbClr val="FFFFFF"/>
                </a:solidFill>
                <a:effectLst/>
                <a:uLnTx/>
                <a:uFillTx/>
                <a:latin typeface="黑体" panose="02010609060101010101" pitchFamily="2" charset="-122"/>
                <a:ea typeface="黑体" panose="02010609060101010101" pitchFamily="2" charset="-122"/>
                <a:cs typeface="+mn-cs"/>
              </a:rPr>
              <a:t>PPT</a:t>
            </a:r>
            <a:endParaRPr kumimoji="0" lang="zh-CN" altLang="en-US" sz="2000" b="0" i="0" u="none" strike="noStrike" kern="1200" cap="none" spc="0" normalizeH="0" baseline="0" noProof="0" dirty="0">
              <a:ln>
                <a:noFill/>
              </a:ln>
              <a:solidFill>
                <a:srgbClr val="FFFFFF"/>
              </a:solidFill>
              <a:effectLst/>
              <a:uLnTx/>
              <a:uFillTx/>
              <a:latin typeface="黑体" panose="02010609060101010101" pitchFamily="2" charset="-122"/>
              <a:ea typeface="黑体" panose="02010609060101010101" pitchFamily="2" charset="-122"/>
              <a:cs typeface="+mn-cs"/>
            </a:endParaRPr>
          </a:p>
        </p:txBody>
      </p:sp>
      <p:sp>
        <p:nvSpPr>
          <p:cNvPr id="2" name="文本框 1"/>
          <p:cNvSpPr txBox="1"/>
          <p:nvPr/>
        </p:nvSpPr>
        <p:spPr>
          <a:xfrm>
            <a:off x="1905373" y="2954255"/>
            <a:ext cx="227498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cs typeface="+mn-cs"/>
              </a:rPr>
              <a:t>2019POWERPOINT</a:t>
            </a:r>
            <a:endParaRPr kumimoji="0" lang="zh-CN" altLang="en-US" sz="1800" b="0" i="0" u="none" strike="noStrike" kern="1200" cap="none" spc="0" normalizeH="0" baseline="0" noProof="0" dirty="0">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600" advClick="0" advTm="3713">
        <p:blinds dir="vert"/>
      </p:transition>
    </mc:Choice>
    <mc:Fallback>
      <p:transition spd="slow" advClick="0" advTm="371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1250"/>
                                        <p:tgtEl>
                                          <p:spTgt spid="4"/>
                                        </p:tgtEl>
                                      </p:cBhvr>
                                    </p:animEffect>
                                  </p:childTnLst>
                                </p:cTn>
                              </p:par>
                            </p:childTnLst>
                          </p:cTn>
                        </p:par>
                        <p:par>
                          <p:cTn id="10" fill="hold">
                            <p:stCondLst>
                              <p:cond delay="0"/>
                            </p:stCondLst>
                            <p:childTnLst>
                              <p:par>
                                <p:cTn id="11" presetID="47"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iterate type="lt">
                                    <p:tmPct val="20000"/>
                                  </p:iterate>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2799"/>
                            </p:stCondLst>
                            <p:childTnLst>
                              <p:par>
                                <p:cTn id="22" presetID="16" presetClass="entr" presetSubtype="2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5" repeatCount="indefinite" fill="hold" display="0">
                  <p:stCondLst>
                    <p:cond delay="indefinite"/>
                  </p:stCondLst>
                  <p:endCondLst>
                    <p:cond evt="onStopAudio" delay="0">
                      <p:tgtEl>
                        <p:sldTgt/>
                      </p:tgtEl>
                    </p:cond>
                  </p:endCondLst>
                </p:cTn>
                <p:tgtEl>
                  <p:spTgt spid="5"/>
                </p:tgtEl>
              </p:cMediaNode>
            </p:video>
          </p:childTnLst>
        </p:cTn>
      </p:par>
    </p:tnLst>
    <p:bldLst>
      <p:bldP spid="11" grpId="0"/>
      <p:bldP spid="12" grpId="0"/>
      <p:bldP spid="2" grpId="0"/>
    </p:bldLst>
  </p:timing>
</p:sld>
</file>

<file path=ppt/tags/tag1.xml><?xml version="1.0" encoding="utf-8"?>
<p:tagLst xmlns:p="http://schemas.openxmlformats.org/presentationml/2006/main">
  <p:tag name="TIMING" val="|0.6|1.3"/>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TIMING" val="|0.6|1.3"/>
</p:tagLst>
</file>

<file path=ppt/tags/tag3.xml><?xml version="1.0" encoding="utf-8"?>
<p:tagLst xmlns:p="http://schemas.openxmlformats.org/presentationml/2006/main">
  <p:tag name="MH" val="20170208165401"/>
  <p:tag name="MH_LIBRARY" val="GRAPHIC"/>
  <p:tag name="MH_ORDER" val="Freeform 21"/>
</p:tagLst>
</file>

<file path=ppt/tags/tag4.xml><?xml version="1.0" encoding="utf-8"?>
<p:tagLst xmlns:p="http://schemas.openxmlformats.org/presentationml/2006/main">
  <p:tag name="MH" val="20170208165401"/>
  <p:tag name="MH_LIBRARY" val="GRAPHIC"/>
  <p:tag name="MH_ORDER" val="Freeform 22"/>
</p:tagLst>
</file>

<file path=ppt/tags/tag5.xml><?xml version="1.0" encoding="utf-8"?>
<p:tagLst xmlns:p="http://schemas.openxmlformats.org/presentationml/2006/main">
  <p:tag name="MH" val="20170208165401"/>
  <p:tag name="MH_LIBRARY" val="GRAPHIC"/>
  <p:tag name="MH_ORDER" val="Freeform 24"/>
</p:tagLst>
</file>

<file path=ppt/tags/tag6.xml><?xml version="1.0" encoding="utf-8"?>
<p:tagLst xmlns:p="http://schemas.openxmlformats.org/presentationml/2006/main">
  <p:tag name="MH" val="20170208165401"/>
  <p:tag name="MH_LIBRARY" val="GRAPHIC"/>
  <p:tag name="MH_ORDER" val="Right Triangle 25"/>
</p:tagLst>
</file>

<file path=ppt/tags/tag7.xml><?xml version="1.0" encoding="utf-8"?>
<p:tagLst xmlns:p="http://schemas.openxmlformats.org/presentationml/2006/main">
  <p:tag name="MH" val="20170208165401"/>
  <p:tag name="MH_LIBRARY" val="GRAPHIC"/>
  <p:tag name="MH_ORDER" val="Right Triangle 27"/>
</p:tagLst>
</file>

<file path=ppt/tags/tag8.xml><?xml version="1.0" encoding="utf-8"?>
<p:tagLst xmlns:p="http://schemas.openxmlformats.org/presentationml/2006/main">
  <p:tag name="MH" val="20170208165401"/>
  <p:tag name="MH_LIBRARY" val="GRAPHIC"/>
  <p:tag name="MH_ORDER" val="Freeform 28"/>
</p:tagLst>
</file>

<file path=ppt/tags/tag9.xml><?xml version="1.0" encoding="utf-8"?>
<p:tagLst xmlns:p="http://schemas.openxmlformats.org/presentationml/2006/main">
  <p:tag name="MH" val="20170208165401"/>
  <p:tag name="MH_LIBRARY" val="GRAPHIC"/>
  <p:tag name="MH_ORDER" val="Freeform 29"/>
</p:tagLst>
</file>

<file path=ppt/tags/tag10.xml><?xml version="1.0" encoding="utf-8"?>
<p:tagLst xmlns:p="http://schemas.openxmlformats.org/presentationml/2006/main">
  <p:tag name="MH" val="20170208165401"/>
  <p:tag name="MH_LIBRARY" val="GRAPHIC"/>
  <p:tag name="MH_ORDER" val="直接连接符 31"/>
</p:tagLst>
</file>

<file path=ppt/tags/tag11.xml><?xml version="1.0" encoding="utf-8"?>
<p:tagLst xmlns:p="http://schemas.openxmlformats.org/presentationml/2006/main">
  <p:tag name="MH" val="20170208165401"/>
  <p:tag name="MH_LIBRARY" val="GRAPHIC"/>
  <p:tag name="MH_ORDER" val="直接连接符 34"/>
</p:tagLst>
</file>

<file path=ppt/tags/tag12.xml><?xml version="1.0" encoding="utf-8"?>
<p:tagLst xmlns:p="http://schemas.openxmlformats.org/presentationml/2006/main">
  <p:tag name="TIMING" val="|0.6|1.3"/>
</p:tagLst>
</file>

<file path=ppt/tags/tag13.xml><?xml version="1.0" encoding="utf-8"?>
<p:tagLst xmlns:p="http://schemas.openxmlformats.org/presentationml/2006/main">
  <p:tag name="MH" val="20170208165401"/>
  <p:tag name="MH_LIBRARY" val="GRAPHIC"/>
  <p:tag name="MH_ORDER" val="Freeform 21"/>
</p:tagLst>
</file>

<file path=ppt/tags/tag14.xml><?xml version="1.0" encoding="utf-8"?>
<p:tagLst xmlns:p="http://schemas.openxmlformats.org/presentationml/2006/main">
  <p:tag name="MH" val="20170208165401"/>
  <p:tag name="MH_LIBRARY" val="GRAPHIC"/>
  <p:tag name="MH_ORDER" val="Freeform 22"/>
</p:tagLst>
</file>

<file path=ppt/tags/tag15.xml><?xml version="1.0" encoding="utf-8"?>
<p:tagLst xmlns:p="http://schemas.openxmlformats.org/presentationml/2006/main">
  <p:tag name="MH" val="20170208165401"/>
  <p:tag name="MH_LIBRARY" val="GRAPHIC"/>
  <p:tag name="MH_ORDER" val="Freeform 24"/>
</p:tagLst>
</file>

<file path=ppt/tags/tag16.xml><?xml version="1.0" encoding="utf-8"?>
<p:tagLst xmlns:p="http://schemas.openxmlformats.org/presentationml/2006/main">
  <p:tag name="MH" val="20170208165401"/>
  <p:tag name="MH_LIBRARY" val="GRAPHIC"/>
  <p:tag name="MH_ORDER" val="Right Triangle 25"/>
</p:tagLst>
</file>

<file path=ppt/tags/tag17.xml><?xml version="1.0" encoding="utf-8"?>
<p:tagLst xmlns:p="http://schemas.openxmlformats.org/presentationml/2006/main">
  <p:tag name="MH" val="20170208165401"/>
  <p:tag name="MH_LIBRARY" val="GRAPHIC"/>
  <p:tag name="MH_ORDER" val="Right Triangle 27"/>
</p:tagLst>
</file>

<file path=ppt/tags/tag18.xml><?xml version="1.0" encoding="utf-8"?>
<p:tagLst xmlns:p="http://schemas.openxmlformats.org/presentationml/2006/main">
  <p:tag name="MH" val="20170208165401"/>
  <p:tag name="MH_LIBRARY" val="GRAPHIC"/>
  <p:tag name="MH_ORDER" val="Freeform 28"/>
</p:tagLst>
</file>

<file path=ppt/tags/tag19.xml><?xml version="1.0" encoding="utf-8"?>
<p:tagLst xmlns:p="http://schemas.openxmlformats.org/presentationml/2006/main">
  <p:tag name="MH" val="20170208165401"/>
  <p:tag name="MH_LIBRARY" val="GRAPHIC"/>
  <p:tag name="MH_ORDER" val="Freeform 29"/>
</p:tagLst>
</file>

<file path=ppt/tags/tag20.xml><?xml version="1.0" encoding="utf-8"?>
<p:tagLst xmlns:p="http://schemas.openxmlformats.org/presentationml/2006/main">
  <p:tag name="MH" val="20170208165401"/>
  <p:tag name="MH_LIBRARY" val="GRAPHIC"/>
  <p:tag name="MH_ORDER" val="直接连接符 31"/>
</p:tagLst>
</file>

<file path=ppt/tags/tag21.xml><?xml version="1.0" encoding="utf-8"?>
<p:tagLst xmlns:p="http://schemas.openxmlformats.org/presentationml/2006/main">
  <p:tag name="MH" val="20170208165401"/>
  <p:tag name="MH_LIBRARY" val="GRAPHIC"/>
  <p:tag name="MH_ORDER" val="直接连接符 34"/>
</p:tagLst>
</file>

<file path=ppt/tags/tag22.xml><?xml version="1.0" encoding="utf-8"?>
<p:tagLst xmlns:p="http://schemas.openxmlformats.org/presentationml/2006/main">
  <p:tag name="TIMING" val="|0.6|1.3"/>
</p:tagLst>
</file>

<file path=ppt/tags/tag23.xml><?xml version="1.0" encoding="utf-8"?>
<p:tagLst xmlns:p="http://schemas.openxmlformats.org/presentationml/2006/main">
  <p:tag name="MH" val="20170208165401"/>
  <p:tag name="MH_LIBRARY" val="GRAPHIC"/>
  <p:tag name="MH_ORDER" val="Freeform 21"/>
</p:tagLst>
</file>

<file path=ppt/tags/tag24.xml><?xml version="1.0" encoding="utf-8"?>
<p:tagLst xmlns:p="http://schemas.openxmlformats.org/presentationml/2006/main">
  <p:tag name="MH" val="20170208165401"/>
  <p:tag name="MH_LIBRARY" val="GRAPHIC"/>
  <p:tag name="MH_ORDER" val="Freeform 22"/>
</p:tagLst>
</file>

<file path=ppt/tags/tag25.xml><?xml version="1.0" encoding="utf-8"?>
<p:tagLst xmlns:p="http://schemas.openxmlformats.org/presentationml/2006/main">
  <p:tag name="MH" val="20170208165401"/>
  <p:tag name="MH_LIBRARY" val="GRAPHIC"/>
  <p:tag name="MH_ORDER" val="Freeform 24"/>
</p:tagLst>
</file>

<file path=ppt/tags/tag26.xml><?xml version="1.0" encoding="utf-8"?>
<p:tagLst xmlns:p="http://schemas.openxmlformats.org/presentationml/2006/main">
  <p:tag name="MH" val="20170208165401"/>
  <p:tag name="MH_LIBRARY" val="GRAPHIC"/>
  <p:tag name="MH_ORDER" val="Right Triangle 25"/>
</p:tagLst>
</file>

<file path=ppt/tags/tag27.xml><?xml version="1.0" encoding="utf-8"?>
<p:tagLst xmlns:p="http://schemas.openxmlformats.org/presentationml/2006/main">
  <p:tag name="MH" val="20170208165401"/>
  <p:tag name="MH_LIBRARY" val="GRAPHIC"/>
  <p:tag name="MH_ORDER" val="Right Triangle 27"/>
</p:tagLst>
</file>

<file path=ppt/tags/tag28.xml><?xml version="1.0" encoding="utf-8"?>
<p:tagLst xmlns:p="http://schemas.openxmlformats.org/presentationml/2006/main">
  <p:tag name="MH" val="20170208165401"/>
  <p:tag name="MH_LIBRARY" val="GRAPHIC"/>
  <p:tag name="MH_ORDER" val="Freeform 28"/>
</p:tagLst>
</file>

<file path=ppt/tags/tag29.xml><?xml version="1.0" encoding="utf-8"?>
<p:tagLst xmlns:p="http://schemas.openxmlformats.org/presentationml/2006/main">
  <p:tag name="MH" val="20170208165401"/>
  <p:tag name="MH_LIBRARY" val="GRAPHIC"/>
  <p:tag name="MH_ORDER" val="Freeform 29"/>
</p:tagLst>
</file>

<file path=ppt/tags/tag30.xml><?xml version="1.0" encoding="utf-8"?>
<p:tagLst xmlns:p="http://schemas.openxmlformats.org/presentationml/2006/main">
  <p:tag name="MH" val="20170208165401"/>
  <p:tag name="MH_LIBRARY" val="GRAPHIC"/>
  <p:tag name="MH_ORDER" val="直接连接符 31"/>
</p:tagLst>
</file>

<file path=ppt/tags/tag31.xml><?xml version="1.0" encoding="utf-8"?>
<p:tagLst xmlns:p="http://schemas.openxmlformats.org/presentationml/2006/main">
  <p:tag name="MH" val="20170208165401"/>
  <p:tag name="MH_LIBRARY" val="GRAPHIC"/>
  <p:tag name="MH_ORDER" val="直接连接符 34"/>
</p:tagLst>
</file>

<file path=ppt/tags/tag32.xml><?xml version="1.0" encoding="utf-8"?>
<p:tagLst xmlns:p="http://schemas.openxmlformats.org/presentationml/2006/main">
  <p:tag name="TIMING" val="|0.6|1.3"/>
</p:tagLst>
</file>

<file path=ppt/tags/tag33.xml><?xml version="1.0" encoding="utf-8"?>
<p:tagLst xmlns:p="http://schemas.openxmlformats.org/presentationml/2006/main">
  <p:tag name="MH" val="20170208165401"/>
  <p:tag name="MH_LIBRARY" val="GRAPHIC"/>
  <p:tag name="MH_ORDER" val="Freeform 21"/>
</p:tagLst>
</file>

<file path=ppt/tags/tag34.xml><?xml version="1.0" encoding="utf-8"?>
<p:tagLst xmlns:p="http://schemas.openxmlformats.org/presentationml/2006/main">
  <p:tag name="MH" val="20170208165401"/>
  <p:tag name="MH_LIBRARY" val="GRAPHIC"/>
  <p:tag name="MH_ORDER" val="Freeform 22"/>
</p:tagLst>
</file>

<file path=ppt/tags/tag35.xml><?xml version="1.0" encoding="utf-8"?>
<p:tagLst xmlns:p="http://schemas.openxmlformats.org/presentationml/2006/main">
  <p:tag name="MH" val="20170208165401"/>
  <p:tag name="MH_LIBRARY" val="GRAPHIC"/>
  <p:tag name="MH_ORDER" val="Freeform 24"/>
</p:tagLst>
</file>

<file path=ppt/tags/tag36.xml><?xml version="1.0" encoding="utf-8"?>
<p:tagLst xmlns:p="http://schemas.openxmlformats.org/presentationml/2006/main">
  <p:tag name="MH" val="20170208165401"/>
  <p:tag name="MH_LIBRARY" val="GRAPHIC"/>
  <p:tag name="MH_ORDER" val="Right Triangle 25"/>
</p:tagLst>
</file>

<file path=ppt/tags/tag37.xml><?xml version="1.0" encoding="utf-8"?>
<p:tagLst xmlns:p="http://schemas.openxmlformats.org/presentationml/2006/main">
  <p:tag name="MH" val="20170208165401"/>
  <p:tag name="MH_LIBRARY" val="GRAPHIC"/>
  <p:tag name="MH_ORDER" val="Right Triangle 27"/>
</p:tagLst>
</file>

<file path=ppt/tags/tag38.xml><?xml version="1.0" encoding="utf-8"?>
<p:tagLst xmlns:p="http://schemas.openxmlformats.org/presentationml/2006/main">
  <p:tag name="MH" val="20170208165401"/>
  <p:tag name="MH_LIBRARY" val="GRAPHIC"/>
  <p:tag name="MH_ORDER" val="Freeform 28"/>
</p:tagLst>
</file>

<file path=ppt/tags/tag39.xml><?xml version="1.0" encoding="utf-8"?>
<p:tagLst xmlns:p="http://schemas.openxmlformats.org/presentationml/2006/main">
  <p:tag name="MH" val="20170208165401"/>
  <p:tag name="MH_LIBRARY" val="GRAPHIC"/>
  <p:tag name="MH_ORDER" val="Freeform 29"/>
</p:tagLst>
</file>

<file path=ppt/tags/tag40.xml><?xml version="1.0" encoding="utf-8"?>
<p:tagLst xmlns:p="http://schemas.openxmlformats.org/presentationml/2006/main">
  <p:tag name="MH" val="20170208165401"/>
  <p:tag name="MH_LIBRARY" val="GRAPHIC"/>
  <p:tag name="MH_ORDER" val="直接连接符 31"/>
</p:tagLst>
</file>

<file path=ppt/tags/tag41.xml><?xml version="1.0" encoding="utf-8"?>
<p:tagLst xmlns:p="http://schemas.openxmlformats.org/presentationml/2006/main">
  <p:tag name="MH" val="20170208165401"/>
  <p:tag name="MH_LIBRARY" val="GRAPHIC"/>
  <p:tag name="MH_ORDER" val="直接连接符 34"/>
</p:tagLst>
</file>

<file path=ppt/tags/tag42.xml><?xml version="1.0" encoding="utf-8"?>
<p:tagLst xmlns:p="http://schemas.openxmlformats.org/presentationml/2006/main">
  <p:tag name="TIMING" val="|0.6|1.3"/>
</p:tagLst>
</file>

<file path=ppt/tags/tag43.xml><?xml version="1.0" encoding="utf-8"?>
<p:tagLst xmlns:p="http://schemas.openxmlformats.org/presentationml/2006/main">
  <p:tag name="TIMING" val="|0.6|1.3"/>
</p:tagLst>
</file>

<file path=ppt/theme/theme1.xml><?xml version="1.0" encoding="utf-8"?>
<a:theme xmlns:a="http://schemas.openxmlformats.org/drawingml/2006/main" name="3_Default Design">
  <a:themeElements>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3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779">
      <a:dk1>
        <a:srgbClr val="080808"/>
      </a:dk1>
      <a:lt1>
        <a:sysClr val="window" lastClr="FFFFFF"/>
      </a:lt1>
      <a:dk2>
        <a:srgbClr val="0976E3"/>
      </a:dk2>
      <a:lt2>
        <a:srgbClr val="228CF6"/>
      </a:lt2>
      <a:accent1>
        <a:srgbClr val="5B9BD5"/>
      </a:accent1>
      <a:accent2>
        <a:srgbClr val="ED7D31"/>
      </a:accent2>
      <a:accent3>
        <a:srgbClr val="191919"/>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3217</Words>
  <Application>WPS 演示</Application>
  <PresentationFormat>全屏显示(16:9)</PresentationFormat>
  <Paragraphs>499</Paragraphs>
  <Slides>27</Slides>
  <Notes>27</Notes>
  <HiddenSlides>0</HiddenSlides>
  <MMClips>2</MMClips>
  <ScaleCrop>false</ScaleCrop>
  <HeadingPairs>
    <vt:vector size="8" baseType="variant">
      <vt:variant>
        <vt:lpstr>已用的字体</vt:lpstr>
      </vt:variant>
      <vt:variant>
        <vt:i4>16</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46" baseType="lpstr">
      <vt:lpstr>Arial</vt:lpstr>
      <vt:lpstr>宋体</vt:lpstr>
      <vt:lpstr>Wingdings</vt:lpstr>
      <vt:lpstr>Arial</vt:lpstr>
      <vt:lpstr>微软雅黑</vt:lpstr>
      <vt:lpstr>方正大黑简体</vt:lpstr>
      <vt:lpstr>黑体</vt:lpstr>
      <vt:lpstr>Calibri</vt:lpstr>
      <vt:lpstr>Arial Unicode MS</vt:lpstr>
      <vt:lpstr>Gill Sans</vt:lpstr>
      <vt:lpstr>华文黑体</vt:lpstr>
      <vt:lpstr>Bebas</vt:lpstr>
      <vt:lpstr>Source Sans Pro</vt:lpstr>
      <vt:lpstr>Gill Sans MT</vt:lpstr>
      <vt:lpstr>Segoe Print</vt:lpstr>
      <vt:lpstr>Malgun Gothic</vt:lpstr>
      <vt:lpstr>3_Default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拉普耶鲁</cp:lastModifiedBy>
  <cp:revision>258</cp:revision>
  <cp:lastPrinted>2411-12-30T00:00:00Z</cp:lastPrinted>
  <dcterms:created xsi:type="dcterms:W3CDTF">2008-02-28T09:07:00Z</dcterms:created>
  <dcterms:modified xsi:type="dcterms:W3CDTF">2018-04-27T06:03:44Z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y fmtid="{D5CDD505-2E9C-101B-9397-08002B2CF9AE}" pid="3" name="KSORubyTemplateID">
    <vt:lpwstr>2</vt:lpwstr>
  </property>
</Properties>
</file>