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2"/>
  </p:sldMasterIdLst>
  <p:notesMasterIdLst>
    <p:notesMasterId r:id="rId30"/>
  </p:notesMasterIdLst>
  <p:sldIdLst>
    <p:sldId id="282" r:id="rId3"/>
    <p:sldId id="283" r:id="rId4"/>
    <p:sldId id="284" r:id="rId5"/>
    <p:sldId id="262" r:id="rId6"/>
    <p:sldId id="267" r:id="rId7"/>
    <p:sldId id="281" r:id="rId8"/>
    <p:sldId id="266" r:id="rId9"/>
    <p:sldId id="274" r:id="rId10"/>
    <p:sldId id="285" r:id="rId11"/>
    <p:sldId id="264" r:id="rId12"/>
    <p:sldId id="275" r:id="rId13"/>
    <p:sldId id="278" r:id="rId14"/>
    <p:sldId id="268" r:id="rId15"/>
    <p:sldId id="263" r:id="rId16"/>
    <p:sldId id="286" r:id="rId17"/>
    <p:sldId id="270" r:id="rId18"/>
    <p:sldId id="272" r:id="rId19"/>
    <p:sldId id="277" r:id="rId20"/>
    <p:sldId id="279" r:id="rId21"/>
    <p:sldId id="271" r:id="rId22"/>
    <p:sldId id="287" r:id="rId23"/>
    <p:sldId id="273" r:id="rId24"/>
    <p:sldId id="280" r:id="rId25"/>
    <p:sldId id="265" r:id="rId26"/>
    <p:sldId id="276" r:id="rId27"/>
    <p:sldId id="269" r:id="rId28"/>
    <p:sldId id="288" r:id="rId29"/>
  </p:sldIdLst>
  <p:sldSz cx="12192000" cy="6858000"/>
  <p:notesSz cx="6858000" cy="9144000"/>
  <p:custDataLst>
    <p:tags r:id="rId31"/>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B3D0E"/>
    <a:srgbClr val="910003"/>
    <a:srgbClr val="192077"/>
    <a:srgbClr val="14257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92" d="100"/>
          <a:sy n="92" d="100"/>
        </p:scale>
        <p:origin x="498" y="84"/>
      </p:cViewPr>
      <p:guideLst/>
    </p:cSldViewPr>
  </p:slideViewPr>
  <p:notesTextViewPr>
    <p:cViewPr>
      <p:scale>
        <a:sx n="1" d="1"/>
        <a:sy n="1" d="1"/>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ags" Target="tags/tag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notesMaster" Target="notesMasters/notesMaster1.xml"/><Relationship Id="rId35" Type="http://schemas.openxmlformats.org/officeDocument/2006/relationships/tableStyles" Target="tableStyles.xml"/><Relationship Id="rId8"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150ABE4-EF59-4FF0-8B10-4318CBA80146}" type="datetimeFigureOut">
              <a:rPr lang="zh-CN" altLang="en-US" smtClean="0"/>
              <a:t>2018/9/18</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4250895-15BF-49D8-A7F5-54222F6F071B}" type="slidenum">
              <a:rPr lang="zh-CN" altLang="en-US" smtClean="0"/>
              <a:t>‹#›</a:t>
            </a:fld>
            <a:endParaRPr lang="zh-CN" altLang="en-US"/>
          </a:p>
        </p:txBody>
      </p:sp>
    </p:spTree>
    <p:extLst>
      <p:ext uri="{BB962C8B-B14F-4D97-AF65-F5344CB8AC3E}">
        <p14:creationId xmlns:p14="http://schemas.microsoft.com/office/powerpoint/2010/main" val="40750044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250895-15BF-49D8-A7F5-54222F6F071B}" type="slidenum">
              <a:rPr lang="zh-CN" altLang="en-US" smtClean="0"/>
              <a:t>1</a:t>
            </a:fld>
            <a:endParaRPr lang="zh-CN" altLang="en-US"/>
          </a:p>
        </p:txBody>
      </p:sp>
    </p:spTree>
    <p:extLst>
      <p:ext uri="{BB962C8B-B14F-4D97-AF65-F5344CB8AC3E}">
        <p14:creationId xmlns:p14="http://schemas.microsoft.com/office/powerpoint/2010/main" val="27059258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250895-15BF-49D8-A7F5-54222F6F071B}" type="slidenum">
              <a:rPr lang="zh-CN" altLang="en-US" smtClean="0"/>
              <a:t>2</a:t>
            </a:fld>
            <a:endParaRPr lang="zh-CN" altLang="en-US"/>
          </a:p>
        </p:txBody>
      </p:sp>
    </p:spTree>
    <p:extLst>
      <p:ext uri="{BB962C8B-B14F-4D97-AF65-F5344CB8AC3E}">
        <p14:creationId xmlns:p14="http://schemas.microsoft.com/office/powerpoint/2010/main" val="37575034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250895-15BF-49D8-A7F5-54222F6F071B}" type="slidenum">
              <a:rPr lang="zh-CN" altLang="en-US" smtClean="0"/>
              <a:t>3</a:t>
            </a:fld>
            <a:endParaRPr lang="zh-CN" altLang="en-US"/>
          </a:p>
        </p:txBody>
      </p:sp>
    </p:spTree>
    <p:extLst>
      <p:ext uri="{BB962C8B-B14F-4D97-AF65-F5344CB8AC3E}">
        <p14:creationId xmlns:p14="http://schemas.microsoft.com/office/powerpoint/2010/main" val="18408472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250895-15BF-49D8-A7F5-54222F6F071B}" type="slidenum">
              <a:rPr lang="zh-CN" altLang="en-US" smtClean="0"/>
              <a:t>4</a:t>
            </a:fld>
            <a:endParaRPr lang="zh-CN" altLang="en-US"/>
          </a:p>
        </p:txBody>
      </p:sp>
    </p:spTree>
    <p:extLst>
      <p:ext uri="{BB962C8B-B14F-4D97-AF65-F5344CB8AC3E}">
        <p14:creationId xmlns:p14="http://schemas.microsoft.com/office/powerpoint/2010/main" val="42591406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90E8742F-16E0-4805-86AE-0C49C4110334}" type="slidenum">
              <a:rPr lang="zh-CN" altLang="en-US" smtClean="0">
                <a:solidFill>
                  <a:prstClr val="black"/>
                </a:solidFill>
                <a:latin typeface="等线" panose="02010600030101010101" charset="-122"/>
              </a:rPr>
              <a:t>5</a:t>
            </a:fld>
            <a:endParaRPr lang="zh-CN" altLang="en-US">
              <a:solidFill>
                <a:prstClr val="black"/>
              </a:solidFill>
              <a:latin typeface="等线" panose="02010600030101010101" charset="-122"/>
            </a:endParaRPr>
          </a:p>
        </p:txBody>
      </p:sp>
    </p:spTree>
    <p:extLst>
      <p:ext uri="{BB962C8B-B14F-4D97-AF65-F5344CB8AC3E}">
        <p14:creationId xmlns:p14="http://schemas.microsoft.com/office/powerpoint/2010/main" val="32691778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250895-15BF-49D8-A7F5-54222F6F071B}" type="slidenum">
              <a:rPr lang="zh-CN" altLang="en-US" smtClean="0"/>
              <a:t>6</a:t>
            </a:fld>
            <a:endParaRPr lang="zh-CN" altLang="en-US"/>
          </a:p>
        </p:txBody>
      </p:sp>
    </p:spTree>
    <p:extLst>
      <p:ext uri="{BB962C8B-B14F-4D97-AF65-F5344CB8AC3E}">
        <p14:creationId xmlns:p14="http://schemas.microsoft.com/office/powerpoint/2010/main" val="29078042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250895-15BF-49D8-A7F5-54222F6F071B}" type="slidenum">
              <a:rPr lang="zh-CN" altLang="en-US" smtClean="0"/>
              <a:t>7</a:t>
            </a:fld>
            <a:endParaRPr lang="zh-CN" altLang="en-US"/>
          </a:p>
        </p:txBody>
      </p:sp>
    </p:spTree>
    <p:extLst>
      <p:ext uri="{BB962C8B-B14F-4D97-AF65-F5344CB8AC3E}">
        <p14:creationId xmlns:p14="http://schemas.microsoft.com/office/powerpoint/2010/main" val="35053930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250895-15BF-49D8-A7F5-54222F6F071B}" type="slidenum">
              <a:rPr lang="zh-CN" altLang="en-US" smtClean="0"/>
              <a:t>8</a:t>
            </a:fld>
            <a:endParaRPr lang="zh-CN" altLang="en-US"/>
          </a:p>
        </p:txBody>
      </p:sp>
    </p:spTree>
    <p:extLst>
      <p:ext uri="{BB962C8B-B14F-4D97-AF65-F5344CB8AC3E}">
        <p14:creationId xmlns:p14="http://schemas.microsoft.com/office/powerpoint/2010/main" val="34169185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250895-15BF-49D8-A7F5-54222F6F071B}" type="slidenum">
              <a:rPr lang="zh-CN" altLang="en-US" smtClean="0"/>
              <a:t>9</a:t>
            </a:fld>
            <a:endParaRPr lang="zh-CN" altLang="en-US"/>
          </a:p>
        </p:txBody>
      </p:sp>
    </p:spTree>
    <p:extLst>
      <p:ext uri="{BB962C8B-B14F-4D97-AF65-F5344CB8AC3E}">
        <p14:creationId xmlns:p14="http://schemas.microsoft.com/office/powerpoint/2010/main" val="23494413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250895-15BF-49D8-A7F5-54222F6F071B}" type="slidenum">
              <a:rPr lang="zh-CN" altLang="en-US" smtClean="0"/>
              <a:t>10</a:t>
            </a:fld>
            <a:endParaRPr lang="zh-CN" altLang="en-US"/>
          </a:p>
        </p:txBody>
      </p:sp>
    </p:spTree>
    <p:extLst>
      <p:ext uri="{BB962C8B-B14F-4D97-AF65-F5344CB8AC3E}">
        <p14:creationId xmlns:p14="http://schemas.microsoft.com/office/powerpoint/2010/main" val="182717374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250895-15BF-49D8-A7F5-54222F6F071B}" type="slidenum">
              <a:rPr lang="zh-CN" altLang="en-US" smtClean="0"/>
              <a:t>11</a:t>
            </a:fld>
            <a:endParaRPr lang="zh-CN" altLang="en-US"/>
          </a:p>
        </p:txBody>
      </p:sp>
    </p:spTree>
    <p:extLst>
      <p:ext uri="{BB962C8B-B14F-4D97-AF65-F5344CB8AC3E}">
        <p14:creationId xmlns:p14="http://schemas.microsoft.com/office/powerpoint/2010/main" val="55716119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90E8742F-16E0-4805-86AE-0C49C4110334}" type="slidenum">
              <a:rPr lang="zh-CN" altLang="en-US" smtClean="0">
                <a:solidFill>
                  <a:prstClr val="black"/>
                </a:solidFill>
                <a:latin typeface="等线" panose="02010600030101010101" charset="-122"/>
              </a:rPr>
              <a:t>12</a:t>
            </a:fld>
            <a:endParaRPr lang="zh-CN" altLang="en-US">
              <a:solidFill>
                <a:prstClr val="black"/>
              </a:solidFill>
              <a:latin typeface="等线" panose="02010600030101010101" charset="-122"/>
            </a:endParaRPr>
          </a:p>
        </p:txBody>
      </p:sp>
    </p:spTree>
    <p:extLst>
      <p:ext uri="{BB962C8B-B14F-4D97-AF65-F5344CB8AC3E}">
        <p14:creationId xmlns:p14="http://schemas.microsoft.com/office/powerpoint/2010/main" val="401108581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250895-15BF-49D8-A7F5-54222F6F071B}" type="slidenum">
              <a:rPr lang="zh-CN" altLang="en-US" smtClean="0"/>
              <a:t>13</a:t>
            </a:fld>
            <a:endParaRPr lang="zh-CN" altLang="en-US"/>
          </a:p>
        </p:txBody>
      </p:sp>
    </p:spTree>
    <p:extLst>
      <p:ext uri="{BB962C8B-B14F-4D97-AF65-F5344CB8AC3E}">
        <p14:creationId xmlns:p14="http://schemas.microsoft.com/office/powerpoint/2010/main" val="138243107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250895-15BF-49D8-A7F5-54222F6F071B}" type="slidenum">
              <a:rPr lang="zh-CN" altLang="en-US" smtClean="0"/>
              <a:t>14</a:t>
            </a:fld>
            <a:endParaRPr lang="zh-CN" altLang="en-US"/>
          </a:p>
        </p:txBody>
      </p:sp>
    </p:spTree>
    <p:extLst>
      <p:ext uri="{BB962C8B-B14F-4D97-AF65-F5344CB8AC3E}">
        <p14:creationId xmlns:p14="http://schemas.microsoft.com/office/powerpoint/2010/main" val="315661805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250895-15BF-49D8-A7F5-54222F6F071B}" type="slidenum">
              <a:rPr lang="zh-CN" altLang="en-US" smtClean="0"/>
              <a:t>15</a:t>
            </a:fld>
            <a:endParaRPr lang="zh-CN" altLang="en-US"/>
          </a:p>
        </p:txBody>
      </p:sp>
    </p:spTree>
    <p:extLst>
      <p:ext uri="{BB962C8B-B14F-4D97-AF65-F5344CB8AC3E}">
        <p14:creationId xmlns:p14="http://schemas.microsoft.com/office/powerpoint/2010/main" val="209355598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250895-15BF-49D8-A7F5-54222F6F071B}" type="slidenum">
              <a:rPr lang="zh-CN" altLang="en-US" smtClean="0"/>
              <a:t>16</a:t>
            </a:fld>
            <a:endParaRPr lang="zh-CN" altLang="en-US"/>
          </a:p>
        </p:txBody>
      </p:sp>
    </p:spTree>
    <p:extLst>
      <p:ext uri="{BB962C8B-B14F-4D97-AF65-F5344CB8AC3E}">
        <p14:creationId xmlns:p14="http://schemas.microsoft.com/office/powerpoint/2010/main" val="286393001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250895-15BF-49D8-A7F5-54222F6F071B}" type="slidenum">
              <a:rPr lang="zh-CN" altLang="en-US" smtClean="0"/>
              <a:t>17</a:t>
            </a:fld>
            <a:endParaRPr lang="zh-CN" altLang="en-US"/>
          </a:p>
        </p:txBody>
      </p:sp>
    </p:spTree>
    <p:extLst>
      <p:ext uri="{BB962C8B-B14F-4D97-AF65-F5344CB8AC3E}">
        <p14:creationId xmlns:p14="http://schemas.microsoft.com/office/powerpoint/2010/main" val="421152911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250895-15BF-49D8-A7F5-54222F6F071B}" type="slidenum">
              <a:rPr lang="zh-CN" altLang="en-US" smtClean="0"/>
              <a:t>18</a:t>
            </a:fld>
            <a:endParaRPr lang="zh-CN" altLang="en-US"/>
          </a:p>
        </p:txBody>
      </p:sp>
    </p:spTree>
    <p:extLst>
      <p:ext uri="{BB962C8B-B14F-4D97-AF65-F5344CB8AC3E}">
        <p14:creationId xmlns:p14="http://schemas.microsoft.com/office/powerpoint/2010/main" val="247923040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90E8742F-16E0-4805-86AE-0C49C4110334}" type="slidenum">
              <a:rPr lang="zh-CN" altLang="en-US" smtClean="0">
                <a:solidFill>
                  <a:prstClr val="black"/>
                </a:solidFill>
                <a:latin typeface="等线" panose="02010600030101010101" charset="-122"/>
              </a:rPr>
              <a:t>19</a:t>
            </a:fld>
            <a:endParaRPr lang="zh-CN" altLang="en-US">
              <a:solidFill>
                <a:prstClr val="black"/>
              </a:solidFill>
              <a:latin typeface="等线" panose="02010600030101010101" charset="-122"/>
            </a:endParaRPr>
          </a:p>
        </p:txBody>
      </p:sp>
    </p:spTree>
    <p:extLst>
      <p:ext uri="{BB962C8B-B14F-4D97-AF65-F5344CB8AC3E}">
        <p14:creationId xmlns:p14="http://schemas.microsoft.com/office/powerpoint/2010/main" val="136088117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250895-15BF-49D8-A7F5-54222F6F071B}" type="slidenum">
              <a:rPr lang="zh-CN" altLang="en-US" smtClean="0"/>
              <a:t>20</a:t>
            </a:fld>
            <a:endParaRPr lang="zh-CN" altLang="en-US"/>
          </a:p>
        </p:txBody>
      </p:sp>
    </p:spTree>
    <p:extLst>
      <p:ext uri="{BB962C8B-B14F-4D97-AF65-F5344CB8AC3E}">
        <p14:creationId xmlns:p14="http://schemas.microsoft.com/office/powerpoint/2010/main" val="213255821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250895-15BF-49D8-A7F5-54222F6F071B}" type="slidenum">
              <a:rPr lang="zh-CN" altLang="en-US" smtClean="0"/>
              <a:t>21</a:t>
            </a:fld>
            <a:endParaRPr lang="zh-CN" altLang="en-US"/>
          </a:p>
        </p:txBody>
      </p:sp>
    </p:spTree>
    <p:extLst>
      <p:ext uri="{BB962C8B-B14F-4D97-AF65-F5344CB8AC3E}">
        <p14:creationId xmlns:p14="http://schemas.microsoft.com/office/powerpoint/2010/main" val="370440466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250895-15BF-49D8-A7F5-54222F6F071B}" type="slidenum">
              <a:rPr lang="zh-CN" altLang="en-US" smtClean="0"/>
              <a:t>22</a:t>
            </a:fld>
            <a:endParaRPr lang="zh-CN" altLang="en-US"/>
          </a:p>
        </p:txBody>
      </p:sp>
    </p:spTree>
    <p:extLst>
      <p:ext uri="{BB962C8B-B14F-4D97-AF65-F5344CB8AC3E}">
        <p14:creationId xmlns:p14="http://schemas.microsoft.com/office/powerpoint/2010/main" val="243429010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250895-15BF-49D8-A7F5-54222F6F071B}" type="slidenum">
              <a:rPr lang="zh-CN" altLang="en-US" smtClean="0"/>
              <a:t>23</a:t>
            </a:fld>
            <a:endParaRPr lang="zh-CN" altLang="en-US"/>
          </a:p>
        </p:txBody>
      </p:sp>
    </p:spTree>
    <p:extLst>
      <p:ext uri="{BB962C8B-B14F-4D97-AF65-F5344CB8AC3E}">
        <p14:creationId xmlns:p14="http://schemas.microsoft.com/office/powerpoint/2010/main" val="377035017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250895-15BF-49D8-A7F5-54222F6F071B}" type="slidenum">
              <a:rPr lang="zh-CN" altLang="en-US" smtClean="0"/>
              <a:t>24</a:t>
            </a:fld>
            <a:endParaRPr lang="zh-CN" altLang="en-US"/>
          </a:p>
        </p:txBody>
      </p:sp>
    </p:spTree>
    <p:extLst>
      <p:ext uri="{BB962C8B-B14F-4D97-AF65-F5344CB8AC3E}">
        <p14:creationId xmlns:p14="http://schemas.microsoft.com/office/powerpoint/2010/main" val="55663339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250895-15BF-49D8-A7F5-54222F6F071B}" type="slidenum">
              <a:rPr lang="zh-CN" altLang="en-US" smtClean="0"/>
              <a:t>25</a:t>
            </a:fld>
            <a:endParaRPr lang="zh-CN" altLang="en-US"/>
          </a:p>
        </p:txBody>
      </p:sp>
    </p:spTree>
    <p:extLst>
      <p:ext uri="{BB962C8B-B14F-4D97-AF65-F5344CB8AC3E}">
        <p14:creationId xmlns:p14="http://schemas.microsoft.com/office/powerpoint/2010/main" val="263444397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250895-15BF-49D8-A7F5-54222F6F071B}" type="slidenum">
              <a:rPr lang="zh-CN" altLang="en-US" smtClean="0"/>
              <a:t>26</a:t>
            </a:fld>
            <a:endParaRPr lang="zh-CN" altLang="en-US"/>
          </a:p>
        </p:txBody>
      </p:sp>
    </p:spTree>
    <p:extLst>
      <p:ext uri="{BB962C8B-B14F-4D97-AF65-F5344CB8AC3E}">
        <p14:creationId xmlns:p14="http://schemas.microsoft.com/office/powerpoint/2010/main" val="260466057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250895-15BF-49D8-A7F5-54222F6F071B}" type="slidenum">
              <a:rPr lang="zh-CN" altLang="en-US" smtClean="0"/>
              <a:t>27</a:t>
            </a:fld>
            <a:endParaRPr lang="zh-CN" altLang="en-US"/>
          </a:p>
        </p:txBody>
      </p:sp>
    </p:spTree>
    <p:extLst>
      <p:ext uri="{BB962C8B-B14F-4D97-AF65-F5344CB8AC3E}">
        <p14:creationId xmlns:p14="http://schemas.microsoft.com/office/powerpoint/2010/main" val="7454809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hasCustomPrompt="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p:cNvSpPr>
            <a:spLocks noGrp="1"/>
          </p:cNvSpPr>
          <p:nvPr>
            <p:ph type="dt" sz="half" idx="10"/>
          </p:nvPr>
        </p:nvSpPr>
        <p:spPr/>
        <p:txBody>
          <a:bodyPr/>
          <a:lstStyle/>
          <a:p>
            <a:fld id="{24E8967A-89A7-4090-BEC4-B72A5CD50E64}" type="datetimeFigureOut">
              <a:rPr lang="zh-CN" altLang="en-US" smtClean="0">
                <a:solidFill>
                  <a:prstClr val="black">
                    <a:tint val="75000"/>
                  </a:prstClr>
                </a:solidFill>
              </a:rPr>
              <a:t>2018/9/18</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183B7A9E-924B-42BB-A5BA-83144336873D}" type="slidenum">
              <a:rPr lang="zh-CN" altLang="en-US" smtClean="0">
                <a:solidFill>
                  <a:prstClr val="black">
                    <a:tint val="75000"/>
                  </a:prstClr>
                </a:solidFill>
              </a:rPr>
              <a:t>‹#›</a:t>
            </a:fld>
            <a:endParaRPr lang="zh-CN" altLang="en-US">
              <a:solidFill>
                <a:prstClr val="black">
                  <a:tint val="75000"/>
                </a:prstClr>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hasCustomPrompt="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24E8967A-89A7-4090-BEC4-B72A5CD50E64}" type="datetimeFigureOut">
              <a:rPr lang="zh-CN" altLang="en-US" smtClean="0">
                <a:solidFill>
                  <a:prstClr val="black">
                    <a:tint val="75000"/>
                  </a:prstClr>
                </a:solidFill>
              </a:rPr>
              <a:t>2018/9/18</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183B7A9E-924B-42BB-A5BA-83144336873D}" type="slidenum">
              <a:rPr lang="zh-CN" altLang="en-US" smtClean="0">
                <a:solidFill>
                  <a:prstClr val="black">
                    <a:tint val="75000"/>
                  </a:prstClr>
                </a:solidFill>
              </a:rPr>
              <a:t>‹#›</a:t>
            </a:fld>
            <a:endParaRPr lang="zh-CN" altLang="en-US">
              <a:solidFill>
                <a:prstClr val="black">
                  <a:tint val="75000"/>
                </a:prstClr>
              </a:solidFil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24E8967A-89A7-4090-BEC4-B72A5CD50E64}" type="datetimeFigureOut">
              <a:rPr lang="zh-CN" altLang="en-US" smtClean="0">
                <a:solidFill>
                  <a:prstClr val="black">
                    <a:tint val="75000"/>
                  </a:prstClr>
                </a:solidFill>
              </a:rPr>
              <a:t>2018/9/18</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183B7A9E-924B-42BB-A5BA-83144336873D}" type="slidenum">
              <a:rPr lang="zh-CN" altLang="en-US" smtClean="0">
                <a:solidFill>
                  <a:prstClr val="black">
                    <a:tint val="75000"/>
                  </a:prstClr>
                </a:solidFill>
              </a:rPr>
              <a:t>‹#›</a:t>
            </a:fld>
            <a:endParaRPr lang="zh-CN" altLang="en-US">
              <a:solidFill>
                <a:prstClr val="black">
                  <a:tint val="75000"/>
                </a:prstClr>
              </a:solidFil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hasCustomPrompt="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hasCustomPrompt="1"/>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24E8967A-89A7-4090-BEC4-B72A5CD50E64}" type="datetimeFigureOut">
              <a:rPr lang="zh-CN" altLang="en-US" smtClean="0">
                <a:solidFill>
                  <a:prstClr val="black">
                    <a:tint val="75000"/>
                  </a:prstClr>
                </a:solidFill>
              </a:rPr>
              <a:t>2018/9/18</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183B7A9E-924B-42BB-A5BA-83144336873D}" type="slidenum">
              <a:rPr lang="zh-CN" altLang="en-US" smtClean="0">
                <a:solidFill>
                  <a:prstClr val="black">
                    <a:tint val="75000"/>
                  </a:prstClr>
                </a:solidFill>
              </a:rPr>
              <a:t>‹#›</a:t>
            </a:fld>
            <a:endParaRPr lang="zh-CN" altLang="en-US">
              <a:solidFill>
                <a:prstClr val="black">
                  <a:tint val="75000"/>
                </a:prstClr>
              </a:solidFil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24E8967A-89A7-4090-BEC4-B72A5CD50E64}" type="datetimeFigureOut">
              <a:rPr lang="zh-CN" altLang="en-US" smtClean="0">
                <a:solidFill>
                  <a:prstClr val="black">
                    <a:tint val="75000"/>
                  </a:prstClr>
                </a:solidFill>
              </a:rPr>
              <a:t>2018/9/18</a:t>
            </a:fld>
            <a:endParaRPr lang="zh-CN" altLang="en-US">
              <a:solidFill>
                <a:prstClr val="black">
                  <a:tint val="75000"/>
                </a:prstClr>
              </a:solidFill>
            </a:endParaRPr>
          </a:p>
        </p:txBody>
      </p:sp>
      <p:sp>
        <p:nvSpPr>
          <p:cNvPr id="8" name="页脚占位符 7"/>
          <p:cNvSpPr>
            <a:spLocks noGrp="1"/>
          </p:cNvSpPr>
          <p:nvPr>
            <p:ph type="ftr" sz="quarter" idx="11"/>
          </p:nvPr>
        </p:nvSpPr>
        <p:spPr/>
        <p:txBody>
          <a:bodyPr/>
          <a:lstStyle/>
          <a:p>
            <a:endParaRPr lang="zh-CN" altLang="en-US">
              <a:solidFill>
                <a:prstClr val="black">
                  <a:tint val="75000"/>
                </a:prstClr>
              </a:solidFill>
            </a:endParaRPr>
          </a:p>
        </p:txBody>
      </p:sp>
      <p:sp>
        <p:nvSpPr>
          <p:cNvPr id="9" name="灯片编号占位符 8"/>
          <p:cNvSpPr>
            <a:spLocks noGrp="1"/>
          </p:cNvSpPr>
          <p:nvPr>
            <p:ph type="sldNum" sz="quarter" idx="12"/>
          </p:nvPr>
        </p:nvSpPr>
        <p:spPr/>
        <p:txBody>
          <a:bodyPr/>
          <a:lstStyle/>
          <a:p>
            <a:fld id="{183B7A9E-924B-42BB-A5BA-83144336873D}" type="slidenum">
              <a:rPr lang="zh-CN" altLang="en-US" smtClean="0">
                <a:solidFill>
                  <a:prstClr val="black">
                    <a:tint val="75000"/>
                  </a:prstClr>
                </a:solidFill>
              </a:rPr>
              <a:t>‹#›</a:t>
            </a:fld>
            <a:endParaRPr lang="zh-CN" altLang="en-US">
              <a:solidFill>
                <a:prstClr val="black">
                  <a:tint val="75000"/>
                </a:prstClr>
              </a:solidFil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24E8967A-89A7-4090-BEC4-B72A5CD50E64}" type="datetimeFigureOut">
              <a:rPr lang="zh-CN" altLang="en-US" smtClean="0">
                <a:solidFill>
                  <a:prstClr val="black">
                    <a:tint val="75000"/>
                  </a:prstClr>
                </a:solidFill>
              </a:rPr>
              <a:t>2018/9/18</a:t>
            </a:fld>
            <a:endParaRPr lang="zh-CN" altLang="en-US">
              <a:solidFill>
                <a:prstClr val="black">
                  <a:tint val="75000"/>
                </a:prstClr>
              </a:solidFill>
            </a:endParaRPr>
          </a:p>
        </p:txBody>
      </p:sp>
      <p:sp>
        <p:nvSpPr>
          <p:cNvPr id="4" name="页脚占位符 3"/>
          <p:cNvSpPr>
            <a:spLocks noGrp="1"/>
          </p:cNvSpPr>
          <p:nvPr>
            <p:ph type="ftr" sz="quarter" idx="11"/>
          </p:nvPr>
        </p:nvSpPr>
        <p:spPr/>
        <p:txBody>
          <a:bodyPr/>
          <a:lstStyle/>
          <a:p>
            <a:endParaRPr lang="zh-CN" altLang="en-US">
              <a:solidFill>
                <a:prstClr val="black">
                  <a:tint val="75000"/>
                </a:prstClr>
              </a:solidFill>
            </a:endParaRPr>
          </a:p>
        </p:txBody>
      </p:sp>
      <p:sp>
        <p:nvSpPr>
          <p:cNvPr id="5" name="灯片编号占位符 4"/>
          <p:cNvSpPr>
            <a:spLocks noGrp="1"/>
          </p:cNvSpPr>
          <p:nvPr>
            <p:ph type="sldNum" sz="quarter" idx="12"/>
          </p:nvPr>
        </p:nvSpPr>
        <p:spPr/>
        <p:txBody>
          <a:bodyPr/>
          <a:lstStyle/>
          <a:p>
            <a:fld id="{183B7A9E-924B-42BB-A5BA-83144336873D}" type="slidenum">
              <a:rPr lang="zh-CN" altLang="en-US" smtClean="0">
                <a:solidFill>
                  <a:prstClr val="black">
                    <a:tint val="75000"/>
                  </a:prstClr>
                </a:solidFill>
              </a:rPr>
              <a:t>‹#›</a:t>
            </a:fld>
            <a:endParaRPr lang="zh-CN" altLang="en-US">
              <a:solidFill>
                <a:prstClr val="black">
                  <a:tint val="75000"/>
                </a:prstClr>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4E8967A-89A7-4090-BEC4-B72A5CD50E64}" type="datetimeFigureOut">
              <a:rPr lang="zh-CN" altLang="en-US" smtClean="0">
                <a:solidFill>
                  <a:prstClr val="black">
                    <a:tint val="75000"/>
                  </a:prstClr>
                </a:solidFill>
              </a:rPr>
              <a:t>2018/9/18</a:t>
            </a:fld>
            <a:endParaRPr lang="zh-CN" altLang="en-US">
              <a:solidFill>
                <a:prstClr val="black">
                  <a:tint val="75000"/>
                </a:prstClr>
              </a:solidFill>
            </a:endParaRPr>
          </a:p>
        </p:txBody>
      </p:sp>
      <p:sp>
        <p:nvSpPr>
          <p:cNvPr id="3" name="页脚占位符 2"/>
          <p:cNvSpPr>
            <a:spLocks noGrp="1"/>
          </p:cNvSpPr>
          <p:nvPr>
            <p:ph type="ftr" sz="quarter" idx="11"/>
          </p:nvPr>
        </p:nvSpPr>
        <p:spPr/>
        <p:txBody>
          <a:bodyPr/>
          <a:lstStyle/>
          <a:p>
            <a:endParaRPr lang="zh-CN" altLang="en-US">
              <a:solidFill>
                <a:prstClr val="black">
                  <a:tint val="75000"/>
                </a:prstClr>
              </a:solidFill>
            </a:endParaRPr>
          </a:p>
        </p:txBody>
      </p:sp>
      <p:sp>
        <p:nvSpPr>
          <p:cNvPr id="4" name="灯片编号占位符 3"/>
          <p:cNvSpPr>
            <a:spLocks noGrp="1"/>
          </p:cNvSpPr>
          <p:nvPr>
            <p:ph type="sldNum" sz="quarter" idx="12"/>
          </p:nvPr>
        </p:nvSpPr>
        <p:spPr/>
        <p:txBody>
          <a:bodyPr/>
          <a:lstStyle/>
          <a:p>
            <a:fld id="{183B7A9E-924B-42BB-A5BA-83144336873D}" type="slidenum">
              <a:rPr lang="zh-CN" altLang="en-US" smtClean="0">
                <a:solidFill>
                  <a:prstClr val="black">
                    <a:tint val="75000"/>
                  </a:prstClr>
                </a:solidFill>
              </a:rPr>
              <a:t>‹#›</a:t>
            </a:fld>
            <a:endParaRPr lang="zh-CN" altLang="en-US">
              <a:solidFill>
                <a:prstClr val="black">
                  <a:tint val="75000"/>
                </a:prstClr>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24E8967A-89A7-4090-BEC4-B72A5CD50E64}" type="datetimeFigureOut">
              <a:rPr lang="zh-CN" altLang="en-US" smtClean="0">
                <a:solidFill>
                  <a:prstClr val="black">
                    <a:tint val="75000"/>
                  </a:prstClr>
                </a:solidFill>
              </a:rPr>
              <a:t>2018/9/18</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183B7A9E-924B-42BB-A5BA-83144336873D}" type="slidenum">
              <a:rPr lang="zh-CN" altLang="en-US" smtClean="0">
                <a:solidFill>
                  <a:prstClr val="black">
                    <a:tint val="75000"/>
                  </a:prstClr>
                </a:solidFill>
              </a:rPr>
              <a:t>‹#›</a:t>
            </a:fld>
            <a:endParaRPr lang="zh-CN" altLang="en-US">
              <a:solidFill>
                <a:prstClr val="black">
                  <a:tint val="75000"/>
                </a:prstClr>
              </a:solidFil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24E8967A-89A7-4090-BEC4-B72A5CD50E64}" type="datetimeFigureOut">
              <a:rPr lang="zh-CN" altLang="en-US" smtClean="0">
                <a:solidFill>
                  <a:prstClr val="black">
                    <a:tint val="75000"/>
                  </a:prstClr>
                </a:solidFill>
              </a:rPr>
              <a:t>2018/9/18</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183B7A9E-924B-42BB-A5BA-83144336873D}" type="slidenum">
              <a:rPr lang="zh-CN" altLang="en-US" smtClean="0">
                <a:solidFill>
                  <a:prstClr val="black">
                    <a:tint val="75000"/>
                  </a:prstClr>
                </a:solidFill>
              </a:rPr>
              <a:t>‹#›</a:t>
            </a:fld>
            <a:endParaRPr lang="zh-CN" altLang="en-US">
              <a:solidFill>
                <a:prstClr val="black">
                  <a:tint val="75000"/>
                </a:prstClr>
              </a:solidFil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24E8967A-89A7-4090-BEC4-B72A5CD50E64}" type="datetimeFigureOut">
              <a:rPr lang="zh-CN" altLang="en-US" smtClean="0">
                <a:solidFill>
                  <a:prstClr val="black">
                    <a:tint val="75000"/>
                  </a:prstClr>
                </a:solidFill>
              </a:rPr>
              <a:t>2018/9/18</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183B7A9E-924B-42BB-A5BA-83144336873D}" type="slidenum">
              <a:rPr lang="zh-CN" altLang="en-US" smtClean="0">
                <a:solidFill>
                  <a:prstClr val="black">
                    <a:tint val="75000"/>
                  </a:prstClr>
                </a:solidFill>
              </a:rPr>
              <a:t>‹#›</a:t>
            </a:fld>
            <a:endParaRPr lang="zh-CN" altLang="en-US">
              <a:solidFill>
                <a:prstClr val="black">
                  <a:tint val="75000"/>
                </a:prstClr>
              </a:solidFil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24E8967A-89A7-4090-BEC4-B72A5CD50E64}" type="datetimeFigureOut">
              <a:rPr lang="zh-CN" altLang="en-US" smtClean="0">
                <a:solidFill>
                  <a:prstClr val="black">
                    <a:tint val="75000"/>
                  </a:prstClr>
                </a:solidFill>
              </a:rPr>
              <a:t>2018/9/18</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183B7A9E-924B-42BB-A5BA-83144336873D}" type="slidenum">
              <a:rPr lang="zh-CN" altLang="en-US" smtClean="0">
                <a:solidFill>
                  <a:prstClr val="black">
                    <a:tint val="75000"/>
                  </a:prstClr>
                </a:solidFill>
              </a:rPr>
              <a:t>‹#›</a:t>
            </a:fld>
            <a:endParaRPr lang="zh-CN" altLang="en-US">
              <a:solidFill>
                <a:prstClr val="black">
                  <a:tint val="75000"/>
                </a:prstClr>
              </a:solidFil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hasCustomPrompt="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p:cNvSpPr>
            <a:spLocks noGrp="1"/>
          </p:cNvSpPr>
          <p:nvPr>
            <p:ph type="dt" sz="half" idx="10"/>
          </p:nvPr>
        </p:nvSpPr>
        <p:spPr/>
        <p:txBody>
          <a:bodyPr/>
          <a:lstStyle/>
          <a:p>
            <a:fld id="{B9421C96-5863-42B3-96AD-E8F83F3FCCD0}" type="datetimeFigureOut">
              <a:rPr lang="zh-CN" altLang="en-US" smtClean="0">
                <a:solidFill>
                  <a:prstClr val="black">
                    <a:tint val="75000"/>
                  </a:prstClr>
                </a:solidFill>
              </a:rPr>
              <a:t>2018/9/18</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C3FF1124-CD64-4564-9CD6-48DF2E68ED24}" type="slidenum">
              <a:rPr lang="zh-CN" altLang="en-US" smtClean="0">
                <a:solidFill>
                  <a:prstClr val="black">
                    <a:tint val="75000"/>
                  </a:prstClr>
                </a:solidFill>
              </a:rPr>
              <a:t>‹#›</a:t>
            </a:fld>
            <a:endParaRPr lang="zh-CN" altLang="en-US">
              <a:solidFill>
                <a:prstClr val="black">
                  <a:tint val="75000"/>
                </a:prstClr>
              </a:solidFil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hasCustomPrompt="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B9421C96-5863-42B3-96AD-E8F83F3FCCD0}" type="datetimeFigureOut">
              <a:rPr lang="zh-CN" altLang="en-US" smtClean="0">
                <a:solidFill>
                  <a:prstClr val="black">
                    <a:tint val="75000"/>
                  </a:prstClr>
                </a:solidFill>
              </a:rPr>
              <a:t>2018/9/18</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C3FF1124-CD64-4564-9CD6-48DF2E68ED24}" type="slidenum">
              <a:rPr lang="zh-CN" altLang="en-US" smtClean="0">
                <a:solidFill>
                  <a:prstClr val="black">
                    <a:tint val="75000"/>
                  </a:prstClr>
                </a:solidFill>
              </a:rPr>
              <a:t>‹#›</a:t>
            </a:fld>
            <a:endParaRPr lang="zh-CN" altLang="en-US">
              <a:solidFill>
                <a:prstClr val="black">
                  <a:tint val="75000"/>
                </a:prstClr>
              </a:solidFill>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B9421C96-5863-42B3-96AD-E8F83F3FCCD0}" type="datetimeFigureOut">
              <a:rPr lang="zh-CN" altLang="en-US" smtClean="0">
                <a:solidFill>
                  <a:prstClr val="black">
                    <a:tint val="75000"/>
                  </a:prstClr>
                </a:solidFill>
              </a:rPr>
              <a:t>2018/9/18</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C3FF1124-CD64-4564-9CD6-48DF2E68ED24}" type="slidenum">
              <a:rPr lang="zh-CN" altLang="en-US" smtClean="0">
                <a:solidFill>
                  <a:prstClr val="black">
                    <a:tint val="75000"/>
                  </a:prstClr>
                </a:solidFill>
              </a:rPr>
              <a:t>‹#›</a:t>
            </a:fld>
            <a:endParaRPr lang="zh-CN" altLang="en-US">
              <a:solidFill>
                <a:prstClr val="black">
                  <a:tint val="75000"/>
                </a:prstClr>
              </a:solidFil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hasCustomPrompt="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hasCustomPrompt="1"/>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B9421C96-5863-42B3-96AD-E8F83F3FCCD0}" type="datetimeFigureOut">
              <a:rPr lang="zh-CN" altLang="en-US" smtClean="0">
                <a:solidFill>
                  <a:prstClr val="black">
                    <a:tint val="75000"/>
                  </a:prstClr>
                </a:solidFill>
              </a:rPr>
              <a:t>2018/9/18</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C3FF1124-CD64-4564-9CD6-48DF2E68ED24}" type="slidenum">
              <a:rPr lang="zh-CN" altLang="en-US" smtClean="0">
                <a:solidFill>
                  <a:prstClr val="black">
                    <a:tint val="75000"/>
                  </a:prstClr>
                </a:solidFill>
              </a:rPr>
              <a:t>‹#›</a:t>
            </a:fld>
            <a:endParaRPr lang="zh-CN" altLang="en-US">
              <a:solidFill>
                <a:prstClr val="black">
                  <a:tint val="75000"/>
                </a:prstClr>
              </a:solidFill>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B9421C96-5863-42B3-96AD-E8F83F3FCCD0}" type="datetimeFigureOut">
              <a:rPr lang="zh-CN" altLang="en-US" smtClean="0">
                <a:solidFill>
                  <a:prstClr val="black">
                    <a:tint val="75000"/>
                  </a:prstClr>
                </a:solidFill>
              </a:rPr>
              <a:t>2018/9/18</a:t>
            </a:fld>
            <a:endParaRPr lang="zh-CN" altLang="en-US">
              <a:solidFill>
                <a:prstClr val="black">
                  <a:tint val="75000"/>
                </a:prstClr>
              </a:solidFill>
            </a:endParaRPr>
          </a:p>
        </p:txBody>
      </p:sp>
      <p:sp>
        <p:nvSpPr>
          <p:cNvPr id="8" name="页脚占位符 7"/>
          <p:cNvSpPr>
            <a:spLocks noGrp="1"/>
          </p:cNvSpPr>
          <p:nvPr>
            <p:ph type="ftr" sz="quarter" idx="11"/>
          </p:nvPr>
        </p:nvSpPr>
        <p:spPr/>
        <p:txBody>
          <a:bodyPr/>
          <a:lstStyle/>
          <a:p>
            <a:endParaRPr lang="zh-CN" altLang="en-US">
              <a:solidFill>
                <a:prstClr val="black">
                  <a:tint val="75000"/>
                </a:prstClr>
              </a:solidFill>
            </a:endParaRPr>
          </a:p>
        </p:txBody>
      </p:sp>
      <p:sp>
        <p:nvSpPr>
          <p:cNvPr id="9" name="灯片编号占位符 8"/>
          <p:cNvSpPr>
            <a:spLocks noGrp="1"/>
          </p:cNvSpPr>
          <p:nvPr>
            <p:ph type="sldNum" sz="quarter" idx="12"/>
          </p:nvPr>
        </p:nvSpPr>
        <p:spPr/>
        <p:txBody>
          <a:bodyPr/>
          <a:lstStyle/>
          <a:p>
            <a:fld id="{C3FF1124-CD64-4564-9CD6-48DF2E68ED24}" type="slidenum">
              <a:rPr lang="zh-CN" altLang="en-US" smtClean="0">
                <a:solidFill>
                  <a:prstClr val="black">
                    <a:tint val="75000"/>
                  </a:prstClr>
                </a:solidFill>
              </a:rPr>
              <a:t>‹#›</a:t>
            </a:fld>
            <a:endParaRPr lang="zh-CN" altLang="en-US">
              <a:solidFill>
                <a:prstClr val="black">
                  <a:tint val="75000"/>
                </a:prstClr>
              </a:solidFill>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B9421C96-5863-42B3-96AD-E8F83F3FCCD0}" type="datetimeFigureOut">
              <a:rPr lang="zh-CN" altLang="en-US" smtClean="0">
                <a:solidFill>
                  <a:prstClr val="black">
                    <a:tint val="75000"/>
                  </a:prstClr>
                </a:solidFill>
              </a:rPr>
              <a:t>2018/9/18</a:t>
            </a:fld>
            <a:endParaRPr lang="zh-CN" altLang="en-US">
              <a:solidFill>
                <a:prstClr val="black">
                  <a:tint val="75000"/>
                </a:prstClr>
              </a:solidFill>
            </a:endParaRPr>
          </a:p>
        </p:txBody>
      </p:sp>
      <p:sp>
        <p:nvSpPr>
          <p:cNvPr id="4" name="页脚占位符 3"/>
          <p:cNvSpPr>
            <a:spLocks noGrp="1"/>
          </p:cNvSpPr>
          <p:nvPr>
            <p:ph type="ftr" sz="quarter" idx="11"/>
          </p:nvPr>
        </p:nvSpPr>
        <p:spPr/>
        <p:txBody>
          <a:bodyPr/>
          <a:lstStyle/>
          <a:p>
            <a:endParaRPr lang="zh-CN" altLang="en-US">
              <a:solidFill>
                <a:prstClr val="black">
                  <a:tint val="75000"/>
                </a:prstClr>
              </a:solidFill>
            </a:endParaRPr>
          </a:p>
        </p:txBody>
      </p:sp>
      <p:sp>
        <p:nvSpPr>
          <p:cNvPr id="5" name="灯片编号占位符 4"/>
          <p:cNvSpPr>
            <a:spLocks noGrp="1"/>
          </p:cNvSpPr>
          <p:nvPr>
            <p:ph type="sldNum" sz="quarter" idx="12"/>
          </p:nvPr>
        </p:nvSpPr>
        <p:spPr/>
        <p:txBody>
          <a:bodyPr/>
          <a:lstStyle/>
          <a:p>
            <a:fld id="{C3FF1124-CD64-4564-9CD6-48DF2E68ED24}" type="slidenum">
              <a:rPr lang="zh-CN" altLang="en-US" smtClean="0">
                <a:solidFill>
                  <a:prstClr val="black">
                    <a:tint val="75000"/>
                  </a:prstClr>
                </a:solidFill>
              </a:rPr>
              <a:t>‹#›</a:t>
            </a:fld>
            <a:endParaRPr lang="zh-CN" altLang="en-US">
              <a:solidFill>
                <a:prstClr val="black">
                  <a:tint val="75000"/>
                </a:prstClr>
              </a:solidFil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B9421C96-5863-42B3-96AD-E8F83F3FCCD0}" type="datetimeFigureOut">
              <a:rPr lang="zh-CN" altLang="en-US" smtClean="0">
                <a:solidFill>
                  <a:prstClr val="black">
                    <a:tint val="75000"/>
                  </a:prstClr>
                </a:solidFill>
              </a:rPr>
              <a:t>2018/9/18</a:t>
            </a:fld>
            <a:endParaRPr lang="zh-CN" altLang="en-US">
              <a:solidFill>
                <a:prstClr val="black">
                  <a:tint val="75000"/>
                </a:prstClr>
              </a:solidFill>
            </a:endParaRPr>
          </a:p>
        </p:txBody>
      </p:sp>
      <p:sp>
        <p:nvSpPr>
          <p:cNvPr id="3" name="页脚占位符 2"/>
          <p:cNvSpPr>
            <a:spLocks noGrp="1"/>
          </p:cNvSpPr>
          <p:nvPr>
            <p:ph type="ftr" sz="quarter" idx="11"/>
          </p:nvPr>
        </p:nvSpPr>
        <p:spPr/>
        <p:txBody>
          <a:bodyPr/>
          <a:lstStyle/>
          <a:p>
            <a:endParaRPr lang="zh-CN" altLang="en-US">
              <a:solidFill>
                <a:prstClr val="black">
                  <a:tint val="75000"/>
                </a:prstClr>
              </a:solidFill>
            </a:endParaRPr>
          </a:p>
        </p:txBody>
      </p:sp>
      <p:sp>
        <p:nvSpPr>
          <p:cNvPr id="4" name="灯片编号占位符 3"/>
          <p:cNvSpPr>
            <a:spLocks noGrp="1"/>
          </p:cNvSpPr>
          <p:nvPr>
            <p:ph type="sldNum" sz="quarter" idx="12"/>
          </p:nvPr>
        </p:nvSpPr>
        <p:spPr/>
        <p:txBody>
          <a:bodyPr/>
          <a:lstStyle/>
          <a:p>
            <a:fld id="{C3FF1124-CD64-4564-9CD6-48DF2E68ED24}" type="slidenum">
              <a:rPr lang="zh-CN" altLang="en-US" smtClean="0">
                <a:solidFill>
                  <a:prstClr val="black">
                    <a:tint val="75000"/>
                  </a:prstClr>
                </a:solidFill>
              </a:rPr>
              <a:t>‹#›</a:t>
            </a:fld>
            <a:endParaRPr lang="zh-CN" altLang="en-US">
              <a:solidFill>
                <a:prstClr val="black">
                  <a:tint val="75000"/>
                </a:prstClr>
              </a:solidFil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B9421C96-5863-42B3-96AD-E8F83F3FCCD0}" type="datetimeFigureOut">
              <a:rPr lang="zh-CN" altLang="en-US" smtClean="0">
                <a:solidFill>
                  <a:prstClr val="black">
                    <a:tint val="75000"/>
                  </a:prstClr>
                </a:solidFill>
              </a:rPr>
              <a:t>2018/9/18</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C3FF1124-CD64-4564-9CD6-48DF2E68ED24}" type="slidenum">
              <a:rPr lang="zh-CN" altLang="en-US" smtClean="0">
                <a:solidFill>
                  <a:prstClr val="black">
                    <a:tint val="75000"/>
                  </a:prstClr>
                </a:solidFill>
              </a:rPr>
              <a:t>‹#›</a:t>
            </a:fld>
            <a:endParaRPr lang="zh-CN" altLang="en-US">
              <a:solidFill>
                <a:prstClr val="black">
                  <a:tint val="75000"/>
                </a:prstClr>
              </a:solidFill>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B9421C96-5863-42B3-96AD-E8F83F3FCCD0}" type="datetimeFigureOut">
              <a:rPr lang="zh-CN" altLang="en-US" smtClean="0">
                <a:solidFill>
                  <a:prstClr val="black">
                    <a:tint val="75000"/>
                  </a:prstClr>
                </a:solidFill>
              </a:rPr>
              <a:t>2018/9/18</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C3FF1124-CD64-4564-9CD6-48DF2E68ED24}" type="slidenum">
              <a:rPr lang="zh-CN" altLang="en-US" smtClean="0">
                <a:solidFill>
                  <a:prstClr val="black">
                    <a:tint val="75000"/>
                  </a:prstClr>
                </a:solidFill>
              </a:rPr>
              <a:t>‹#›</a:t>
            </a:fld>
            <a:endParaRPr lang="zh-CN" altLang="en-US">
              <a:solidFill>
                <a:prstClr val="black">
                  <a:tint val="75000"/>
                </a:prstClr>
              </a:solidFill>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B9421C96-5863-42B3-96AD-E8F83F3FCCD0}" type="datetimeFigureOut">
              <a:rPr lang="zh-CN" altLang="en-US" smtClean="0">
                <a:solidFill>
                  <a:prstClr val="black">
                    <a:tint val="75000"/>
                  </a:prstClr>
                </a:solidFill>
              </a:rPr>
              <a:t>2018/9/18</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C3FF1124-CD64-4564-9CD6-48DF2E68ED24}" type="slidenum">
              <a:rPr lang="zh-CN" altLang="en-US" smtClean="0">
                <a:solidFill>
                  <a:prstClr val="black">
                    <a:tint val="75000"/>
                  </a:prstClr>
                </a:solidFill>
              </a:rPr>
              <a:t>‹#›</a:t>
            </a:fld>
            <a:endParaRPr lang="zh-CN" altLang="en-US">
              <a:solidFill>
                <a:prstClr val="black">
                  <a:tint val="75000"/>
                </a:prstClr>
              </a:solidFill>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B9421C96-5863-42B3-96AD-E8F83F3FCCD0}" type="datetimeFigureOut">
              <a:rPr lang="zh-CN" altLang="en-US" smtClean="0">
                <a:solidFill>
                  <a:prstClr val="black">
                    <a:tint val="75000"/>
                  </a:prstClr>
                </a:solidFill>
              </a:rPr>
              <a:t>2018/9/18</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C3FF1124-CD64-4564-9CD6-48DF2E68ED24}" type="slidenum">
              <a:rPr lang="zh-CN" altLang="en-US" smtClean="0">
                <a:solidFill>
                  <a:prstClr val="black">
                    <a:tint val="75000"/>
                  </a:prstClr>
                </a:solidFill>
              </a:rPr>
              <a:t>‹#›</a:t>
            </a:fld>
            <a:endParaRPr lang="zh-CN" altLang="en-US">
              <a:solidFill>
                <a:prstClr val="black">
                  <a:tint val="75000"/>
                </a:prstClr>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CB3D0E"/>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4E8967A-89A7-4090-BEC4-B72A5CD50E64}" type="datetimeFigureOut">
              <a:rPr lang="zh-CN" altLang="en-US" smtClean="0">
                <a:solidFill>
                  <a:prstClr val="black">
                    <a:tint val="75000"/>
                  </a:prstClr>
                </a:solidFill>
              </a:rPr>
              <a:t>2018/9/18</a:t>
            </a:fld>
            <a:endParaRPr lang="zh-CN" altLang="en-US">
              <a:solidFill>
                <a:prstClr val="black">
                  <a:tint val="75000"/>
                </a:prstClr>
              </a:solidFill>
            </a:endParaRPr>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solidFill>
                <a:prstClr val="black">
                  <a:tint val="75000"/>
                </a:prstClr>
              </a:solidFill>
            </a:endParaRPr>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83B7A9E-924B-42BB-A5BA-83144336873D}" type="slidenum">
              <a:rPr lang="zh-CN" altLang="en-US" smtClean="0">
                <a:solidFill>
                  <a:prstClr val="black">
                    <a:tint val="75000"/>
                  </a:prstClr>
                </a:solidFill>
              </a:rPr>
              <a:t>‹#›</a:t>
            </a:fld>
            <a:endParaRPr lang="zh-CN" altLang="en-US">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CB3D0E"/>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9421C96-5863-42B3-96AD-E8F83F3FCCD0}" type="datetimeFigureOut">
              <a:rPr lang="zh-CN" altLang="en-US" smtClean="0">
                <a:solidFill>
                  <a:prstClr val="black">
                    <a:tint val="75000"/>
                  </a:prstClr>
                </a:solidFill>
              </a:rPr>
              <a:t>2018/9/18</a:t>
            </a:fld>
            <a:endParaRPr lang="zh-CN" altLang="en-US">
              <a:solidFill>
                <a:prstClr val="black">
                  <a:tint val="75000"/>
                </a:prstClr>
              </a:solidFill>
            </a:endParaRPr>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solidFill>
                <a:prstClr val="black">
                  <a:tint val="75000"/>
                </a:prstClr>
              </a:solidFill>
            </a:endParaRPr>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3FF1124-CD64-4564-9CD6-48DF2E68ED24}" type="slidenum">
              <a:rPr lang="zh-CN" altLang="en-US" smtClean="0">
                <a:solidFill>
                  <a:prstClr val="black">
                    <a:tint val="75000"/>
                  </a:prstClr>
                </a:solidFill>
              </a:rPr>
              <a:t>‹#›</a:t>
            </a:fld>
            <a:endParaRPr lang="zh-CN" altLang="en-US">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2.xml"/><Relationship Id="rId5" Type="http://schemas.openxmlformats.org/officeDocument/2006/relationships/image" Target="../media/image3.png"/><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2.xml"/><Relationship Id="rId5" Type="http://schemas.openxmlformats.org/officeDocument/2006/relationships/image" Target="../media/image3.png"/><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microsoft.com/office/2007/relationships/hdphoto" Target="../media/hdphoto2.wdp"/><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microsoft.com/office/2007/relationships/hdphoto" Target="../media/hdphoto2.wdp"/></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microsoft.com/office/2007/relationships/hdphoto" Target="../media/hdphoto2.wdp"/><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microsoft.com/office/2007/relationships/hdphoto" Target="../media/hdphoto2.wdp"/></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3.png"/><Relationship Id="rId4" Type="http://schemas.microsoft.com/office/2007/relationships/hdphoto" Target="../media/hdphoto2.wdp"/></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12.xml"/><Relationship Id="rId5" Type="http://schemas.openxmlformats.org/officeDocument/2006/relationships/image" Target="../media/image3.png"/><Relationship Id="rId4" Type="http://schemas.microsoft.com/office/2007/relationships/hdphoto" Target="../media/hdphoto1.wdp"/></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microsoft.com/office/2007/relationships/hdphoto" Target="../media/hdphoto2.wdp"/></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microsoft.com/office/2007/relationships/hdphoto" Target="../media/hdphoto2.wdp"/></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3.png"/><Relationship Id="rId4" Type="http://schemas.microsoft.com/office/2007/relationships/hdphoto" Target="../media/hdphoto2.wdp"/></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3.png"/><Relationship Id="rId5" Type="http://schemas.microsoft.com/office/2007/relationships/hdphoto" Target="../media/hdphoto2.wdp"/><Relationship Id="rId4" Type="http://schemas.openxmlformats.org/officeDocument/2006/relationships/image" Target="../media/image5.png"/></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3.png"/><Relationship Id="rId5" Type="http://schemas.microsoft.com/office/2007/relationships/hdphoto" Target="../media/hdphoto2.wdp"/><Relationship Id="rId4" Type="http://schemas.openxmlformats.org/officeDocument/2006/relationships/image" Target="../media/image5.pn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12.xml"/><Relationship Id="rId5" Type="http://schemas.openxmlformats.org/officeDocument/2006/relationships/image" Target="../media/image3.png"/><Relationship Id="rId4" Type="http://schemas.microsoft.com/office/2007/relationships/hdphoto" Target="../media/hdphoto1.wdp"/></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3.png"/><Relationship Id="rId4" Type="http://schemas.microsoft.com/office/2007/relationships/hdphoto" Target="../media/hdphoto2.wdp"/></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3.png"/><Relationship Id="rId4" Type="http://schemas.microsoft.com/office/2007/relationships/hdphoto" Target="../media/hdphoto2.wdp"/></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3.png"/><Relationship Id="rId4" Type="http://schemas.microsoft.com/office/2007/relationships/hdphoto" Target="../media/hdphoto2.wdp"/></Relationships>
</file>

<file path=ppt/slides/_rels/slide19.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9.jpeg"/><Relationship Id="rId7" Type="http://schemas.openxmlformats.org/officeDocument/2006/relationships/image" Target="../media/image5.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3.png"/><Relationship Id="rId4" Type="http://schemas.microsoft.com/office/2007/relationships/hdphoto" Target="../media/hdphoto2.wdp"/></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1.xml"/><Relationship Id="rId1" Type="http://schemas.openxmlformats.org/officeDocument/2006/relationships/slideLayout" Target="../slideLayouts/slideLayout12.xml"/><Relationship Id="rId5" Type="http://schemas.openxmlformats.org/officeDocument/2006/relationships/image" Target="../media/image3.png"/><Relationship Id="rId4" Type="http://schemas.microsoft.com/office/2007/relationships/hdphoto" Target="../media/hdphoto1.wdp"/></Relationships>
</file>

<file path=ppt/slides/_rels/slide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image" Target="../media/image3.png"/><Relationship Id="rId4" Type="http://schemas.microsoft.com/office/2007/relationships/hdphoto" Target="../media/hdphoto2.wdp"/></Relationships>
</file>

<file path=ppt/slides/_rels/slide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3.xml"/><Relationship Id="rId1" Type="http://schemas.openxmlformats.org/officeDocument/2006/relationships/slideLayout" Target="../slideLayouts/slideLayout7.xml"/><Relationship Id="rId5" Type="http://schemas.openxmlformats.org/officeDocument/2006/relationships/image" Target="../media/image3.png"/><Relationship Id="rId4" Type="http://schemas.microsoft.com/office/2007/relationships/hdphoto" Target="../media/hdphoto2.wdp"/></Relationships>
</file>

<file path=ppt/slides/_rels/slide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image" Target="../media/image3.png"/><Relationship Id="rId4" Type="http://schemas.microsoft.com/office/2007/relationships/hdphoto" Target="../media/hdphoto2.wdp"/></Relationships>
</file>

<file path=ppt/slides/_rels/slide2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microsoft.com/office/2007/relationships/hdphoto" Target="../media/hdphoto2.wdp"/></Relationships>
</file>

<file path=ppt/slides/_rels/slide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6.xml"/><Relationship Id="rId1" Type="http://schemas.openxmlformats.org/officeDocument/2006/relationships/slideLayout" Target="../slideLayouts/slideLayout2.xml"/><Relationship Id="rId5" Type="http://schemas.openxmlformats.org/officeDocument/2006/relationships/image" Target="../media/image3.png"/><Relationship Id="rId4" Type="http://schemas.microsoft.com/office/2007/relationships/hdphoto" Target="../media/hdphoto2.wdp"/></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1.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a:extLst>
              <a:ext uri="{28A0092B-C50C-407E-A947-70E740481C1C}">
                <a14:useLocalDpi xmlns:a14="http://schemas.microsoft.com/office/drawing/2010/main" val="0"/>
              </a:ext>
            </a:extLst>
          </a:blip>
          <a:srcRect l="27434" r="-1"/>
          <a:stretch>
            <a:fillRect/>
          </a:stretch>
        </p:blipFill>
        <p:spPr>
          <a:xfrm>
            <a:off x="0" y="0"/>
            <a:ext cx="4787086" cy="6858000"/>
          </a:xfrm>
          <a:prstGeom prst="rect">
            <a:avLst/>
          </a:prstGeom>
        </p:spPr>
      </p:pic>
      <p:sp>
        <p:nvSpPr>
          <p:cNvPr id="6" name="文本框 5"/>
          <p:cNvSpPr txBox="1"/>
          <p:nvPr/>
        </p:nvSpPr>
        <p:spPr>
          <a:xfrm>
            <a:off x="5610046" y="2438718"/>
            <a:ext cx="6069290" cy="646331"/>
          </a:xfrm>
          <a:prstGeom prst="rect">
            <a:avLst/>
          </a:prstGeom>
          <a:noFill/>
        </p:spPr>
        <p:txBody>
          <a:bodyPr wrap="none" rtlCol="0">
            <a:spAutoFit/>
          </a:bodyPr>
          <a:lstStyle/>
          <a:p>
            <a:r>
              <a:rPr lang="zh-CN" altLang="en-US" sz="3600" b="1" dirty="0">
                <a:solidFill>
                  <a:prstClr val="white"/>
                </a:solidFill>
                <a:latin typeface="微软雅黑" panose="020B0503020204020204" pitchFamily="34" charset="-122"/>
                <a:ea typeface="微软雅黑" panose="020B0503020204020204" pitchFamily="34" charset="-122"/>
                <a:cs typeface="Arial" panose="020B0604020202020204" pitchFamily="34" charset="0"/>
              </a:rPr>
              <a:t>小学生中秋节诗朗诵</a:t>
            </a:r>
            <a:r>
              <a:rPr lang="en-US" altLang="zh-CN" sz="3600" b="1" dirty="0" err="1">
                <a:solidFill>
                  <a:prstClr val="white"/>
                </a:solidFill>
                <a:latin typeface="微软雅黑" panose="020B0503020204020204" pitchFamily="34" charset="-122"/>
                <a:ea typeface="微软雅黑" panose="020B0503020204020204" pitchFamily="34" charset="-122"/>
                <a:cs typeface="Arial" panose="020B0604020202020204" pitchFamily="34" charset="0"/>
              </a:rPr>
              <a:t>ppt</a:t>
            </a:r>
            <a:r>
              <a:rPr lang="zh-CN" altLang="en-US" sz="3600" b="1" dirty="0">
                <a:solidFill>
                  <a:prstClr val="white"/>
                </a:solidFill>
                <a:latin typeface="微软雅黑" panose="020B0503020204020204" pitchFamily="34" charset="-122"/>
                <a:ea typeface="微软雅黑" panose="020B0503020204020204" pitchFamily="34" charset="-122"/>
                <a:cs typeface="Arial" panose="020B0604020202020204" pitchFamily="34" charset="0"/>
              </a:rPr>
              <a:t>模板</a:t>
            </a:r>
            <a:endParaRPr lang="en-US" altLang="zh-CN" sz="3600" b="1" dirty="0">
              <a:solidFill>
                <a:prstClr val="white"/>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7" name="文本框 6"/>
          <p:cNvSpPr txBox="1"/>
          <p:nvPr/>
        </p:nvSpPr>
        <p:spPr>
          <a:xfrm>
            <a:off x="5640526" y="3617971"/>
            <a:ext cx="4935385" cy="400110"/>
          </a:xfrm>
          <a:prstGeom prst="rect">
            <a:avLst/>
          </a:prstGeom>
          <a:noFill/>
        </p:spPr>
        <p:txBody>
          <a:bodyPr wrap="square" rtlCol="0">
            <a:spAutoFit/>
          </a:bodyPr>
          <a:lstStyle/>
          <a:p>
            <a:pPr algn="dist"/>
            <a:r>
              <a:rPr lang="en-US" altLang="zh-CN" sz="2000" dirty="0">
                <a:solidFill>
                  <a:prstClr val="white"/>
                </a:solidFill>
                <a:latin typeface="Arial" panose="020B0604020202020204" pitchFamily="34" charset="0"/>
                <a:ea typeface="微软雅黑" panose="020B0503020204020204" pitchFamily="34" charset="-122"/>
                <a:cs typeface="Arial" panose="020B0604020202020204" pitchFamily="34" charset="0"/>
              </a:rPr>
              <a:t>BUSINESS POWERPOINT TEMPLATE</a:t>
            </a:r>
            <a:endParaRPr lang="zh-CN" altLang="en-US" sz="2000" dirty="0">
              <a:solidFill>
                <a:prstClr val="white"/>
              </a:solidFill>
              <a:latin typeface="Arial" panose="020B0604020202020204" pitchFamily="34" charset="0"/>
              <a:ea typeface="微软雅黑" panose="020B0503020204020204" pitchFamily="34" charset="-122"/>
              <a:cs typeface="Arial" panose="020B0604020202020204" pitchFamily="34" charset="0"/>
            </a:endParaRPr>
          </a:p>
        </p:txBody>
      </p:sp>
      <p:sp>
        <p:nvSpPr>
          <p:cNvPr id="16" name="文本框 15"/>
          <p:cNvSpPr txBox="1"/>
          <p:nvPr/>
        </p:nvSpPr>
        <p:spPr>
          <a:xfrm>
            <a:off x="5640526" y="3320882"/>
            <a:ext cx="6231434" cy="307777"/>
          </a:xfrm>
          <a:prstGeom prst="rect">
            <a:avLst/>
          </a:prstGeom>
          <a:noFill/>
        </p:spPr>
        <p:txBody>
          <a:bodyPr wrap="square" rtlCol="0">
            <a:spAutoFit/>
          </a:bodyPr>
          <a:lstStyle/>
          <a:p>
            <a:pPr algn="dist"/>
            <a:r>
              <a:rPr lang="zh-CN" altLang="en-US" sz="1400" dirty="0">
                <a:solidFill>
                  <a:srgbClr val="F7E3DC"/>
                </a:solidFill>
                <a:latin typeface="微软雅黑" panose="020B0503020204020204" pitchFamily="34" charset="-122"/>
                <a:ea typeface="微软雅黑" panose="020B0503020204020204" pitchFamily="34" charset="-122"/>
              </a:rPr>
              <a:t>封面和内页所有素材均可自由编辑替换</a:t>
            </a:r>
          </a:p>
        </p:txBody>
      </p:sp>
      <p:grpSp>
        <p:nvGrpSpPr>
          <p:cNvPr id="20" name="组合 19"/>
          <p:cNvGrpSpPr/>
          <p:nvPr/>
        </p:nvGrpSpPr>
        <p:grpSpPr>
          <a:xfrm>
            <a:off x="5700016" y="4040881"/>
            <a:ext cx="1860302" cy="466246"/>
            <a:chOff x="5700016" y="4091663"/>
            <a:chExt cx="1860302" cy="466246"/>
          </a:xfrm>
        </p:grpSpPr>
        <p:sp>
          <p:nvSpPr>
            <p:cNvPr id="12" name="椭圆 11"/>
            <p:cNvSpPr/>
            <p:nvPr/>
          </p:nvSpPr>
          <p:spPr>
            <a:xfrm>
              <a:off x="5702678" y="4110713"/>
              <a:ext cx="447196" cy="447196"/>
            </a:xfrm>
            <a:prstGeom prst="ellipse">
              <a:avLst/>
            </a:prstGeom>
            <a:solidFill>
              <a:srgbClr val="F8E2AE"/>
            </a:solidFill>
            <a:ln>
              <a:solidFill>
                <a:srgbClr val="F8E2A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8E2AE"/>
                </a:solidFill>
              </a:endParaRPr>
            </a:p>
          </p:txBody>
        </p:sp>
        <p:sp>
          <p:nvSpPr>
            <p:cNvPr id="13" name="椭圆 12"/>
            <p:cNvSpPr/>
            <p:nvPr/>
          </p:nvSpPr>
          <p:spPr>
            <a:xfrm>
              <a:off x="6407900" y="4110713"/>
              <a:ext cx="447196" cy="447196"/>
            </a:xfrm>
            <a:prstGeom prst="ellipse">
              <a:avLst/>
            </a:prstGeom>
            <a:solidFill>
              <a:srgbClr val="F8E2AE"/>
            </a:solidFill>
            <a:ln>
              <a:solidFill>
                <a:srgbClr val="F8E2A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8E2AE"/>
                </a:solidFill>
              </a:endParaRPr>
            </a:p>
          </p:txBody>
        </p:sp>
        <p:sp>
          <p:nvSpPr>
            <p:cNvPr id="14" name="椭圆 13"/>
            <p:cNvSpPr/>
            <p:nvPr/>
          </p:nvSpPr>
          <p:spPr>
            <a:xfrm>
              <a:off x="7113122" y="4110713"/>
              <a:ext cx="447196" cy="447196"/>
            </a:xfrm>
            <a:prstGeom prst="ellipse">
              <a:avLst/>
            </a:prstGeom>
            <a:solidFill>
              <a:srgbClr val="F8E2AE"/>
            </a:solidFill>
            <a:ln>
              <a:solidFill>
                <a:srgbClr val="F8E2A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8E2AE"/>
                </a:solidFill>
              </a:endParaRPr>
            </a:p>
          </p:txBody>
        </p:sp>
        <p:sp>
          <p:nvSpPr>
            <p:cNvPr id="17" name="文本框 16"/>
            <p:cNvSpPr txBox="1"/>
            <p:nvPr/>
          </p:nvSpPr>
          <p:spPr>
            <a:xfrm>
              <a:off x="5700016" y="4091663"/>
              <a:ext cx="440234" cy="461665"/>
            </a:xfrm>
            <a:prstGeom prst="rect">
              <a:avLst/>
            </a:prstGeom>
            <a:noFill/>
          </p:spPr>
          <p:txBody>
            <a:bodyPr wrap="square" rtlCol="0">
              <a:spAutoFit/>
            </a:bodyPr>
            <a:lstStyle/>
            <a:p>
              <a:pPr algn="dist"/>
              <a:r>
                <a:rPr lang="zh-CN" altLang="en-US" sz="2400" dirty="0">
                  <a:solidFill>
                    <a:srgbClr val="CB3D0E"/>
                  </a:solidFill>
                  <a:latin typeface="迷你简雪君" panose="02010604000101010101" pitchFamily="2" charset="-122"/>
                  <a:ea typeface="迷你简雪君" panose="02010604000101010101" pitchFamily="2" charset="-122"/>
                  <a:cs typeface="Arial" panose="020B0604020202020204" pitchFamily="34" charset="0"/>
                </a:rPr>
                <a:t>小</a:t>
              </a:r>
            </a:p>
          </p:txBody>
        </p:sp>
        <p:sp>
          <p:nvSpPr>
            <p:cNvPr id="18" name="文本框 17"/>
            <p:cNvSpPr txBox="1"/>
            <p:nvPr/>
          </p:nvSpPr>
          <p:spPr>
            <a:xfrm>
              <a:off x="6405031" y="4091663"/>
              <a:ext cx="440234" cy="461665"/>
            </a:xfrm>
            <a:prstGeom prst="rect">
              <a:avLst/>
            </a:prstGeom>
            <a:noFill/>
          </p:spPr>
          <p:txBody>
            <a:bodyPr wrap="square" rtlCol="0">
              <a:spAutoFit/>
            </a:bodyPr>
            <a:lstStyle/>
            <a:p>
              <a:pPr algn="dist"/>
              <a:r>
                <a:rPr lang="zh-CN" altLang="en-US" sz="2400" dirty="0">
                  <a:solidFill>
                    <a:srgbClr val="CB3D0E"/>
                  </a:solidFill>
                  <a:latin typeface="迷你简雪君" panose="02010604000101010101" pitchFamily="2" charset="-122"/>
                  <a:ea typeface="迷你简雪君" panose="02010604000101010101" pitchFamily="2" charset="-122"/>
                  <a:cs typeface="Arial" panose="020B0604020202020204" pitchFamily="34" charset="0"/>
                </a:rPr>
                <a:t>文</a:t>
              </a:r>
            </a:p>
          </p:txBody>
        </p:sp>
        <p:sp>
          <p:nvSpPr>
            <p:cNvPr id="19" name="文本框 18"/>
            <p:cNvSpPr txBox="1"/>
            <p:nvPr/>
          </p:nvSpPr>
          <p:spPr>
            <a:xfrm>
              <a:off x="7110253" y="4091663"/>
              <a:ext cx="440234" cy="461665"/>
            </a:xfrm>
            <a:prstGeom prst="rect">
              <a:avLst/>
            </a:prstGeom>
            <a:noFill/>
          </p:spPr>
          <p:txBody>
            <a:bodyPr wrap="square" rtlCol="0">
              <a:spAutoFit/>
            </a:bodyPr>
            <a:lstStyle/>
            <a:p>
              <a:pPr algn="dist"/>
              <a:r>
                <a:rPr lang="zh-CN" altLang="en-US" sz="2400" dirty="0">
                  <a:solidFill>
                    <a:srgbClr val="CB3D0E"/>
                  </a:solidFill>
                  <a:latin typeface="迷你简雪君" panose="02010604000101010101" pitchFamily="2" charset="-122"/>
                  <a:ea typeface="迷你简雪君" panose="02010604000101010101" pitchFamily="2" charset="-122"/>
                  <a:cs typeface="Arial" panose="020B0604020202020204" pitchFamily="34" charset="0"/>
                </a:rPr>
                <a:t>艺</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6" fill="hold" grpId="0" nodeType="withEffect">
                                  <p:stCondLst>
                                    <p:cond delay="700"/>
                                  </p:stCondLst>
                                  <p:iterate type="lt">
                                    <p:tmPct val="25000"/>
                                  </p:iterate>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strVal val="(6*min(max(#ppt_w*#ppt_h,.3),1)-7.4)/-.7*#ppt_w"/>
                                          </p:val>
                                        </p:tav>
                                        <p:tav tm="100000">
                                          <p:val>
                                            <p:strVal val="#ppt_w"/>
                                          </p:val>
                                        </p:tav>
                                      </p:tavLst>
                                    </p:anim>
                                    <p:anim calcmode="lin" valueType="num">
                                      <p:cBhvr>
                                        <p:cTn id="8" dur="1000" fill="hold"/>
                                        <p:tgtEl>
                                          <p:spTgt spid="6"/>
                                        </p:tgtEl>
                                        <p:attrNameLst>
                                          <p:attrName>ppt_h</p:attrName>
                                        </p:attrNameLst>
                                      </p:cBhvr>
                                      <p:tavLst>
                                        <p:tav tm="0">
                                          <p:val>
                                            <p:strVal val="(6*min(max(#ppt_w*#ppt_h,.3),1)-7.4)/-.7*#ppt_h"/>
                                          </p:val>
                                        </p:tav>
                                        <p:tav tm="100000">
                                          <p:val>
                                            <p:strVal val="#ppt_h"/>
                                          </p:val>
                                        </p:tav>
                                      </p:tavLst>
                                    </p:anim>
                                    <p:anim calcmode="lin" valueType="num">
                                      <p:cBhvr>
                                        <p:cTn id="9" dur="1000" fill="hold"/>
                                        <p:tgtEl>
                                          <p:spTgt spid="6"/>
                                        </p:tgtEl>
                                        <p:attrNameLst>
                                          <p:attrName>ppt_x</p:attrName>
                                        </p:attrNameLst>
                                      </p:cBhvr>
                                      <p:tavLst>
                                        <p:tav tm="0">
                                          <p:val>
                                            <p:fltVal val="0.5"/>
                                          </p:val>
                                        </p:tav>
                                        <p:tav tm="100000">
                                          <p:val>
                                            <p:strVal val="#ppt_x"/>
                                          </p:val>
                                        </p:tav>
                                      </p:tavLst>
                                    </p:anim>
                                    <p:anim calcmode="lin" valueType="num">
                                      <p:cBhvr>
                                        <p:cTn id="10" dur="1000" fill="hold"/>
                                        <p:tgtEl>
                                          <p:spTgt spid="6"/>
                                        </p:tgtEl>
                                        <p:attrNameLst>
                                          <p:attrName>ppt_y</p:attrName>
                                        </p:attrNameLst>
                                      </p:cBhvr>
                                      <p:tavLst>
                                        <p:tav tm="0">
                                          <p:val>
                                            <p:strVal val="1+(6*min(max(#ppt_w*#ppt_h,.3),1)-7.4)/-.7*#ppt_h/2"/>
                                          </p:val>
                                        </p:tav>
                                        <p:tav tm="100000">
                                          <p:val>
                                            <p:strVal val="#ppt_y"/>
                                          </p:val>
                                        </p:tav>
                                      </p:tavLst>
                                    </p:anim>
                                  </p:childTnLst>
                                </p:cTn>
                              </p:par>
                              <p:par>
                                <p:cTn id="11" presetID="47" presetClass="entr" presetSubtype="0" fill="hold" grpId="0" nodeType="withEffect">
                                  <p:stCondLst>
                                    <p:cond delay="3300"/>
                                  </p:stCondLst>
                                  <p:iterate type="lt">
                                    <p:tmPct val="10000"/>
                                  </p:iterate>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anim calcmode="lin" valueType="num">
                                      <p:cBhvr>
                                        <p:cTn id="14" dur="500" fill="hold"/>
                                        <p:tgtEl>
                                          <p:spTgt spid="7"/>
                                        </p:tgtEl>
                                        <p:attrNameLst>
                                          <p:attrName>ppt_x</p:attrName>
                                        </p:attrNameLst>
                                      </p:cBhvr>
                                      <p:tavLst>
                                        <p:tav tm="0">
                                          <p:val>
                                            <p:strVal val="#ppt_x"/>
                                          </p:val>
                                        </p:tav>
                                        <p:tav tm="100000">
                                          <p:val>
                                            <p:strVal val="#ppt_x"/>
                                          </p:val>
                                        </p:tav>
                                      </p:tavLst>
                                    </p:anim>
                                    <p:anim calcmode="lin" valueType="num">
                                      <p:cBhvr>
                                        <p:cTn id="15" dur="500" fill="hold"/>
                                        <p:tgtEl>
                                          <p:spTgt spid="7"/>
                                        </p:tgtEl>
                                        <p:attrNameLst>
                                          <p:attrName>ppt_y</p:attrName>
                                        </p:attrNameLst>
                                      </p:cBhvr>
                                      <p:tavLst>
                                        <p:tav tm="0">
                                          <p:val>
                                            <p:strVal val="#ppt_y-.1"/>
                                          </p:val>
                                        </p:tav>
                                        <p:tav tm="100000">
                                          <p:val>
                                            <p:strVal val="#ppt_y"/>
                                          </p:val>
                                        </p:tav>
                                      </p:tavLst>
                                    </p:anim>
                                  </p:childTnLst>
                                </p:cTn>
                              </p:par>
                              <p:par>
                                <p:cTn id="16" presetID="2" presetClass="entr" presetSubtype="8" fill="hold" grpId="0" nodeType="withEffect">
                                  <p:stCondLst>
                                    <p:cond delay="1000"/>
                                  </p:stCondLst>
                                  <p:iterate type="wd">
                                    <p:tmPct val="15000"/>
                                  </p:iterate>
                                  <p:childTnLst>
                                    <p:set>
                                      <p:cBhvr>
                                        <p:cTn id="17" dur="1" fill="hold">
                                          <p:stCondLst>
                                            <p:cond delay="0"/>
                                          </p:stCondLst>
                                        </p:cTn>
                                        <p:tgtEl>
                                          <p:spTgt spid="16"/>
                                        </p:tgtEl>
                                        <p:attrNameLst>
                                          <p:attrName>style.visibility</p:attrName>
                                        </p:attrNameLst>
                                      </p:cBhvr>
                                      <p:to>
                                        <p:strVal val="visible"/>
                                      </p:to>
                                    </p:set>
                                    <p:anim calcmode="lin" valueType="num">
                                      <p:cBhvr additive="base">
                                        <p:cTn id="18" dur="500" fill="hold"/>
                                        <p:tgtEl>
                                          <p:spTgt spid="16"/>
                                        </p:tgtEl>
                                        <p:attrNameLst>
                                          <p:attrName>ppt_x</p:attrName>
                                        </p:attrNameLst>
                                      </p:cBhvr>
                                      <p:tavLst>
                                        <p:tav tm="0">
                                          <p:val>
                                            <p:strVal val="0-#ppt_w/2"/>
                                          </p:val>
                                        </p:tav>
                                        <p:tav tm="100000">
                                          <p:val>
                                            <p:strVal val="#ppt_x"/>
                                          </p:val>
                                        </p:tav>
                                      </p:tavLst>
                                    </p:anim>
                                    <p:anim calcmode="lin" valueType="num">
                                      <p:cBhvr additive="base">
                                        <p:cTn id="19" dur="500" fill="hold"/>
                                        <p:tgtEl>
                                          <p:spTgt spid="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1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a:extLst>
              <a:ext uri="{BEBA8EAE-BF5A-486C-A8C5-ECC9F3942E4B}">
                <a14:imgProps xmlns:a14="http://schemas.microsoft.com/office/drawing/2010/main">
                  <a14:imgLayer r:embed="rId4">
                    <a14:imgEffect>
                      <a14:backgroundRemoval t="19605" b="100000" l="0" r="95455">
                        <a14:backgroundMark x1="51906" y1="60790" x2="90616" y2="62764"/>
                        <a14:backgroundMark x1="62610" y1="65585" x2="72141" y2="63047"/>
                        <a14:backgroundMark x1="58504" y1="65021" x2="63783" y2="65303"/>
                        <a14:backgroundMark x1="75367" y1="69111" x2="77859" y2="69111"/>
                        <a14:backgroundMark x1="57331" y1="65021" x2="58504" y2="65021"/>
                      </a14:backgroundRemoval>
                    </a14:imgEffect>
                  </a14:imgLayer>
                </a14:imgProps>
              </a:ext>
              <a:ext uri="{28A0092B-C50C-407E-A947-70E740481C1C}">
                <a14:useLocalDpi xmlns:a14="http://schemas.microsoft.com/office/drawing/2010/main" val="0"/>
              </a:ext>
            </a:extLst>
          </a:blip>
          <a:srcRect l="27434" r="-1"/>
          <a:stretch>
            <a:fillRect/>
          </a:stretch>
        </p:blipFill>
        <p:spPr>
          <a:xfrm>
            <a:off x="0" y="582090"/>
            <a:ext cx="4305300" cy="6167791"/>
          </a:xfrm>
          <a:prstGeom prst="rect">
            <a:avLst/>
          </a:prstGeom>
        </p:spPr>
      </p:pic>
      <p:sp>
        <p:nvSpPr>
          <p:cNvPr id="6" name="文本框 5"/>
          <p:cNvSpPr txBox="1"/>
          <p:nvPr/>
        </p:nvSpPr>
        <p:spPr>
          <a:xfrm>
            <a:off x="5793570" y="1048068"/>
            <a:ext cx="1569660" cy="923330"/>
          </a:xfrm>
          <a:prstGeom prst="rect">
            <a:avLst/>
          </a:prstGeom>
          <a:noFill/>
        </p:spPr>
        <p:txBody>
          <a:bodyPr wrap="none" rtlCol="0">
            <a:spAutoFit/>
          </a:bodyPr>
          <a:lstStyle/>
          <a:p>
            <a:r>
              <a:rPr lang="zh-CN" altLang="en-US" sz="5400" b="1" dirty="0">
                <a:solidFill>
                  <a:prstClr val="white"/>
                </a:solidFill>
                <a:latin typeface="微软雅黑" panose="020B0503020204020204" pitchFamily="34" charset="-122"/>
                <a:ea typeface="微软雅黑" panose="020B0503020204020204" pitchFamily="34" charset="-122"/>
                <a:cs typeface="Arial" panose="020B0604020202020204" pitchFamily="34" charset="0"/>
              </a:rPr>
              <a:t>目录</a:t>
            </a:r>
            <a:endParaRPr lang="en-US" altLang="zh-CN" sz="5400" b="1" dirty="0">
              <a:solidFill>
                <a:prstClr val="white"/>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 name="文本框 1"/>
          <p:cNvSpPr txBox="1"/>
          <p:nvPr/>
        </p:nvSpPr>
        <p:spPr>
          <a:xfrm>
            <a:off x="4305300" y="2476500"/>
            <a:ext cx="5505450" cy="3108543"/>
          </a:xfrm>
          <a:prstGeom prst="rect">
            <a:avLst/>
          </a:prstGeom>
          <a:noFill/>
        </p:spPr>
        <p:txBody>
          <a:bodyPr wrap="square" rtlCol="0">
            <a:spAutoFit/>
          </a:bodyPr>
          <a:lstStyle/>
          <a:p>
            <a:r>
              <a:rPr lang="en-US" altLang="zh-CN" sz="2800" dirty="0" smtClean="0">
                <a:solidFill>
                  <a:prstClr val="white"/>
                </a:solidFill>
                <a:latin typeface="微软雅黑" panose="020B0503020204020204" pitchFamily="34" charset="-122"/>
                <a:ea typeface="微软雅黑" panose="020B0503020204020204" pitchFamily="34" charset="-122"/>
              </a:rPr>
              <a:t>1.</a:t>
            </a:r>
            <a:r>
              <a:rPr lang="zh-CN" altLang="en-US" sz="2800" dirty="0" smtClean="0">
                <a:solidFill>
                  <a:prstClr val="white"/>
                </a:solidFill>
                <a:latin typeface="微软雅黑" panose="020B0503020204020204" pitchFamily="34" charset="-122"/>
                <a:ea typeface="微软雅黑" panose="020B0503020204020204" pitchFamily="34" charset="-122"/>
              </a:rPr>
              <a:t>点击此处添加标题内容</a:t>
            </a:r>
            <a:endParaRPr lang="en-US" altLang="zh-CN" sz="2800" dirty="0" smtClean="0">
              <a:solidFill>
                <a:prstClr val="white"/>
              </a:solidFill>
              <a:latin typeface="微软雅黑" panose="020B0503020204020204" pitchFamily="34" charset="-122"/>
              <a:ea typeface="微软雅黑" panose="020B0503020204020204" pitchFamily="34" charset="-122"/>
            </a:endParaRPr>
          </a:p>
          <a:p>
            <a:endParaRPr lang="en-US" altLang="zh-CN" sz="2800" dirty="0">
              <a:solidFill>
                <a:prstClr val="white"/>
              </a:solidFill>
              <a:latin typeface="微软雅黑" panose="020B0503020204020204" pitchFamily="34" charset="-122"/>
              <a:ea typeface="微软雅黑" panose="020B0503020204020204" pitchFamily="34" charset="-122"/>
            </a:endParaRPr>
          </a:p>
          <a:p>
            <a:r>
              <a:rPr lang="en-US" altLang="zh-CN" sz="2800" dirty="0" smtClean="0">
                <a:solidFill>
                  <a:prstClr val="white"/>
                </a:solidFill>
                <a:latin typeface="微软雅黑" panose="020B0503020204020204" pitchFamily="34" charset="-122"/>
                <a:ea typeface="微软雅黑" panose="020B0503020204020204" pitchFamily="34" charset="-122"/>
              </a:rPr>
              <a:t>2.</a:t>
            </a:r>
            <a:r>
              <a:rPr lang="zh-CN" altLang="en-US" sz="2800" dirty="0" smtClean="0">
                <a:solidFill>
                  <a:prstClr val="white"/>
                </a:solidFill>
                <a:latin typeface="微软雅黑" panose="020B0503020204020204" pitchFamily="34" charset="-122"/>
                <a:ea typeface="微软雅黑" panose="020B0503020204020204" pitchFamily="34" charset="-122"/>
              </a:rPr>
              <a:t>点击此处添加标题内容</a:t>
            </a:r>
            <a:endParaRPr lang="en-US" altLang="zh-CN" sz="2800" dirty="0" smtClean="0">
              <a:solidFill>
                <a:prstClr val="white"/>
              </a:solidFill>
              <a:latin typeface="微软雅黑" panose="020B0503020204020204" pitchFamily="34" charset="-122"/>
              <a:ea typeface="微软雅黑" panose="020B0503020204020204" pitchFamily="34" charset="-122"/>
            </a:endParaRPr>
          </a:p>
          <a:p>
            <a:endParaRPr lang="en-US" altLang="zh-CN" sz="2800" dirty="0">
              <a:solidFill>
                <a:prstClr val="white"/>
              </a:solidFill>
              <a:latin typeface="微软雅黑" panose="020B0503020204020204" pitchFamily="34" charset="-122"/>
              <a:ea typeface="微软雅黑" panose="020B0503020204020204" pitchFamily="34" charset="-122"/>
            </a:endParaRPr>
          </a:p>
          <a:p>
            <a:r>
              <a:rPr lang="en-US" altLang="zh-CN" sz="2800" dirty="0" smtClean="0">
                <a:solidFill>
                  <a:prstClr val="white"/>
                </a:solidFill>
                <a:latin typeface="微软雅黑" panose="020B0503020204020204" pitchFamily="34" charset="-122"/>
                <a:ea typeface="微软雅黑" panose="020B0503020204020204" pitchFamily="34" charset="-122"/>
              </a:rPr>
              <a:t>3.</a:t>
            </a:r>
            <a:r>
              <a:rPr lang="zh-CN" altLang="en-US" sz="2800" dirty="0" smtClean="0">
                <a:solidFill>
                  <a:prstClr val="white"/>
                </a:solidFill>
                <a:latin typeface="微软雅黑" panose="020B0503020204020204" pitchFamily="34" charset="-122"/>
                <a:ea typeface="微软雅黑" panose="020B0503020204020204" pitchFamily="34" charset="-122"/>
              </a:rPr>
              <a:t>点击此处添加标题内容</a:t>
            </a:r>
            <a:endParaRPr lang="en-US" altLang="zh-CN" sz="2800" dirty="0" smtClean="0">
              <a:solidFill>
                <a:prstClr val="white"/>
              </a:solidFill>
              <a:latin typeface="微软雅黑" panose="020B0503020204020204" pitchFamily="34" charset="-122"/>
              <a:ea typeface="微软雅黑" panose="020B0503020204020204" pitchFamily="34" charset="-122"/>
            </a:endParaRPr>
          </a:p>
          <a:p>
            <a:endParaRPr lang="en-US" altLang="zh-CN" sz="2800" dirty="0">
              <a:solidFill>
                <a:prstClr val="white"/>
              </a:solidFill>
              <a:latin typeface="微软雅黑" panose="020B0503020204020204" pitchFamily="34" charset="-122"/>
              <a:ea typeface="微软雅黑" panose="020B0503020204020204" pitchFamily="34" charset="-122"/>
            </a:endParaRPr>
          </a:p>
          <a:p>
            <a:r>
              <a:rPr lang="en-US" altLang="zh-CN" sz="2800" dirty="0" smtClean="0">
                <a:solidFill>
                  <a:prstClr val="white"/>
                </a:solidFill>
                <a:latin typeface="微软雅黑" panose="020B0503020204020204" pitchFamily="34" charset="-122"/>
                <a:ea typeface="微软雅黑" panose="020B0503020204020204" pitchFamily="34" charset="-122"/>
              </a:rPr>
              <a:t>4.</a:t>
            </a:r>
            <a:r>
              <a:rPr lang="zh-CN" altLang="en-US" sz="2800" dirty="0" smtClean="0">
                <a:solidFill>
                  <a:prstClr val="white"/>
                </a:solidFill>
                <a:latin typeface="微软雅黑" panose="020B0503020204020204" pitchFamily="34" charset="-122"/>
                <a:ea typeface="微软雅黑" panose="020B0503020204020204" pitchFamily="34" charset="-122"/>
              </a:rPr>
              <a:t>点击此处添加标题内容</a:t>
            </a:r>
            <a:endParaRPr lang="zh-CN" altLang="en-US" sz="2800" dirty="0">
              <a:solidFill>
                <a:prstClr val="white"/>
              </a:solidFill>
              <a:latin typeface="微软雅黑" panose="020B0503020204020204" pitchFamily="34" charset="-122"/>
              <a:ea typeface="微软雅黑" panose="020B0503020204020204" pitchFamily="34" charset="-122"/>
            </a:endParaRPr>
          </a:p>
        </p:txBody>
      </p:sp>
      <p:pic>
        <p:nvPicPr>
          <p:cNvPr id="3" name="图片 2"/>
          <p:cNvPicPr>
            <a:picLocks noChangeAspect="1"/>
          </p:cNvPicPr>
          <p:nvPr/>
        </p:nvPicPr>
        <p:blipFill>
          <a:blip r:embed="rId5"/>
          <a:stretch>
            <a:fillRect/>
          </a:stretch>
        </p:blipFill>
        <p:spPr>
          <a:xfrm>
            <a:off x="8610600" y="3261048"/>
            <a:ext cx="3804234" cy="3596952"/>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6" fill="hold" grpId="0" nodeType="withEffect">
                                  <p:stCondLst>
                                    <p:cond delay="700"/>
                                  </p:stCondLst>
                                  <p:iterate type="lt">
                                    <p:tmPct val="25000"/>
                                  </p:iterate>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strVal val="(6*min(max(#ppt_w*#ppt_h,.3),1)-7.4)/-.7*#ppt_w"/>
                                          </p:val>
                                        </p:tav>
                                        <p:tav tm="100000">
                                          <p:val>
                                            <p:strVal val="#ppt_w"/>
                                          </p:val>
                                        </p:tav>
                                      </p:tavLst>
                                    </p:anim>
                                    <p:anim calcmode="lin" valueType="num">
                                      <p:cBhvr>
                                        <p:cTn id="8" dur="1000" fill="hold"/>
                                        <p:tgtEl>
                                          <p:spTgt spid="6"/>
                                        </p:tgtEl>
                                        <p:attrNameLst>
                                          <p:attrName>ppt_h</p:attrName>
                                        </p:attrNameLst>
                                      </p:cBhvr>
                                      <p:tavLst>
                                        <p:tav tm="0">
                                          <p:val>
                                            <p:strVal val="(6*min(max(#ppt_w*#ppt_h,.3),1)-7.4)/-.7*#ppt_h"/>
                                          </p:val>
                                        </p:tav>
                                        <p:tav tm="100000">
                                          <p:val>
                                            <p:strVal val="#ppt_h"/>
                                          </p:val>
                                        </p:tav>
                                      </p:tavLst>
                                    </p:anim>
                                    <p:anim calcmode="lin" valueType="num">
                                      <p:cBhvr>
                                        <p:cTn id="9" dur="1000" fill="hold"/>
                                        <p:tgtEl>
                                          <p:spTgt spid="6"/>
                                        </p:tgtEl>
                                        <p:attrNameLst>
                                          <p:attrName>ppt_x</p:attrName>
                                        </p:attrNameLst>
                                      </p:cBhvr>
                                      <p:tavLst>
                                        <p:tav tm="0">
                                          <p:val>
                                            <p:fltVal val="0.5"/>
                                          </p:val>
                                        </p:tav>
                                        <p:tav tm="100000">
                                          <p:val>
                                            <p:strVal val="#ppt_x"/>
                                          </p:val>
                                        </p:tav>
                                      </p:tavLst>
                                    </p:anim>
                                    <p:anim calcmode="lin" valueType="num">
                                      <p:cBhvr>
                                        <p:cTn id="10" dur="1000" fill="hold"/>
                                        <p:tgtEl>
                                          <p:spTgt spid="6"/>
                                        </p:tgtEl>
                                        <p:attrNameLst>
                                          <p:attrName>ppt_y</p:attrName>
                                        </p:attrNameLst>
                                      </p:cBhvr>
                                      <p:tavLst>
                                        <p:tav tm="0">
                                          <p:val>
                                            <p:strVal val="1+(6*min(max(#ppt_w*#ppt_h,.3),1)-7.4)/-.7*#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a:extLst>
              <a:ext uri="{BEBA8EAE-BF5A-486C-A8C5-ECC9F3942E4B}">
                <a14:imgProps xmlns:a14="http://schemas.microsoft.com/office/drawing/2010/main">
                  <a14:imgLayer r:embed="rId4">
                    <a14:imgEffect>
                      <a14:backgroundRemoval t="19605" b="100000" l="0" r="95455">
                        <a14:backgroundMark x1="51906" y1="60790" x2="90616" y2="62764"/>
                        <a14:backgroundMark x1="62610" y1="65585" x2="72141" y2="63047"/>
                        <a14:backgroundMark x1="58504" y1="65021" x2="63783" y2="65303"/>
                        <a14:backgroundMark x1="75367" y1="69111" x2="77859" y2="69111"/>
                        <a14:backgroundMark x1="57331" y1="65021" x2="58504" y2="65021"/>
                      </a14:backgroundRemoval>
                    </a14:imgEffect>
                  </a14:imgLayer>
                </a14:imgProps>
              </a:ext>
              <a:ext uri="{28A0092B-C50C-407E-A947-70E740481C1C}">
                <a14:useLocalDpi xmlns:a14="http://schemas.microsoft.com/office/drawing/2010/main" val="0"/>
              </a:ext>
            </a:extLst>
          </a:blip>
          <a:srcRect l="27434" r="-1"/>
          <a:stretch>
            <a:fillRect/>
          </a:stretch>
        </p:blipFill>
        <p:spPr>
          <a:xfrm>
            <a:off x="0" y="582090"/>
            <a:ext cx="4305300" cy="6167791"/>
          </a:xfrm>
          <a:prstGeom prst="rect">
            <a:avLst/>
          </a:prstGeom>
        </p:spPr>
      </p:pic>
      <p:sp>
        <p:nvSpPr>
          <p:cNvPr id="6" name="文本框 5"/>
          <p:cNvSpPr txBox="1"/>
          <p:nvPr/>
        </p:nvSpPr>
        <p:spPr>
          <a:xfrm>
            <a:off x="5793570" y="1048068"/>
            <a:ext cx="877163" cy="923330"/>
          </a:xfrm>
          <a:prstGeom prst="rect">
            <a:avLst/>
          </a:prstGeom>
          <a:noFill/>
        </p:spPr>
        <p:txBody>
          <a:bodyPr wrap="none" rtlCol="0">
            <a:spAutoFit/>
          </a:bodyPr>
          <a:lstStyle/>
          <a:p>
            <a:r>
              <a:rPr lang="zh-CN" altLang="en-US" sz="5400" b="1" dirty="0">
                <a:solidFill>
                  <a:prstClr val="white"/>
                </a:solidFill>
                <a:latin typeface="微软雅黑" panose="020B0503020204020204" pitchFamily="34" charset="-122"/>
                <a:ea typeface="微软雅黑" panose="020B0503020204020204" pitchFamily="34" charset="-122"/>
                <a:cs typeface="Arial" panose="020B0604020202020204" pitchFamily="34" charset="0"/>
              </a:rPr>
              <a:t>壹</a:t>
            </a:r>
            <a:endParaRPr lang="en-US" altLang="zh-CN" sz="5400" b="1" dirty="0">
              <a:solidFill>
                <a:prstClr val="white"/>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 name="文本框 1"/>
          <p:cNvSpPr txBox="1"/>
          <p:nvPr/>
        </p:nvSpPr>
        <p:spPr>
          <a:xfrm>
            <a:off x="3317501" y="2762250"/>
            <a:ext cx="5829300" cy="1323439"/>
          </a:xfrm>
          <a:prstGeom prst="rect">
            <a:avLst/>
          </a:prstGeom>
          <a:noFill/>
        </p:spPr>
        <p:txBody>
          <a:bodyPr wrap="square" rtlCol="0">
            <a:spAutoFit/>
          </a:bodyPr>
          <a:lstStyle/>
          <a:p>
            <a:r>
              <a:rPr lang="zh-CN" altLang="en-US" sz="4400" dirty="0" smtClean="0">
                <a:solidFill>
                  <a:prstClr val="white"/>
                </a:solidFill>
                <a:latin typeface="微软雅黑" panose="020B0503020204020204" pitchFamily="34" charset="-122"/>
                <a:ea typeface="微软雅黑" panose="020B0503020204020204" pitchFamily="34" charset="-122"/>
              </a:rPr>
              <a:t>点击此处添加标题内容</a:t>
            </a:r>
            <a:endParaRPr lang="en-US" altLang="zh-CN" sz="4400" dirty="0" smtClean="0">
              <a:solidFill>
                <a:prstClr val="white"/>
              </a:solidFill>
              <a:latin typeface="微软雅黑" panose="020B0503020204020204" pitchFamily="34" charset="-122"/>
              <a:ea typeface="微软雅黑" panose="020B0503020204020204" pitchFamily="34" charset="-122"/>
            </a:endParaRPr>
          </a:p>
          <a:p>
            <a:pPr algn="ctr"/>
            <a:r>
              <a:rPr lang="zh-CN" altLang="en-US" b="1" dirty="0">
                <a:solidFill>
                  <a:prstClr val="white"/>
                </a:solidFill>
                <a:latin typeface="幼圆" panose="02010509060101010101" pitchFamily="49" charset="-122"/>
                <a:ea typeface="幼圆" panose="02010509060101010101" pitchFamily="49" charset="-122"/>
              </a:rPr>
              <a:t>点击此处添加您所需要的文字信息添加文字信息添加文字信息文字和图片均可随意编辑</a:t>
            </a:r>
          </a:p>
        </p:txBody>
      </p:sp>
      <p:pic>
        <p:nvPicPr>
          <p:cNvPr id="3" name="图片 2"/>
          <p:cNvPicPr>
            <a:picLocks noChangeAspect="1"/>
          </p:cNvPicPr>
          <p:nvPr/>
        </p:nvPicPr>
        <p:blipFill>
          <a:blip r:embed="rId5"/>
          <a:stretch>
            <a:fillRect/>
          </a:stretch>
        </p:blipFill>
        <p:spPr>
          <a:xfrm>
            <a:off x="8610600" y="3261048"/>
            <a:ext cx="3804234" cy="3596952"/>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6" fill="hold" grpId="0" nodeType="withEffect">
                                  <p:stCondLst>
                                    <p:cond delay="700"/>
                                  </p:stCondLst>
                                  <p:iterate type="lt">
                                    <p:tmPct val="25000"/>
                                  </p:iterate>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strVal val="(6*min(max(#ppt_w*#ppt_h,.3),1)-7.4)/-.7*#ppt_w"/>
                                          </p:val>
                                        </p:tav>
                                        <p:tav tm="100000">
                                          <p:val>
                                            <p:strVal val="#ppt_w"/>
                                          </p:val>
                                        </p:tav>
                                      </p:tavLst>
                                    </p:anim>
                                    <p:anim calcmode="lin" valueType="num">
                                      <p:cBhvr>
                                        <p:cTn id="8" dur="1000" fill="hold"/>
                                        <p:tgtEl>
                                          <p:spTgt spid="6"/>
                                        </p:tgtEl>
                                        <p:attrNameLst>
                                          <p:attrName>ppt_h</p:attrName>
                                        </p:attrNameLst>
                                      </p:cBhvr>
                                      <p:tavLst>
                                        <p:tav tm="0">
                                          <p:val>
                                            <p:strVal val="(6*min(max(#ppt_w*#ppt_h,.3),1)-7.4)/-.7*#ppt_h"/>
                                          </p:val>
                                        </p:tav>
                                        <p:tav tm="100000">
                                          <p:val>
                                            <p:strVal val="#ppt_h"/>
                                          </p:val>
                                        </p:tav>
                                      </p:tavLst>
                                    </p:anim>
                                    <p:anim calcmode="lin" valueType="num">
                                      <p:cBhvr>
                                        <p:cTn id="9" dur="1000" fill="hold"/>
                                        <p:tgtEl>
                                          <p:spTgt spid="6"/>
                                        </p:tgtEl>
                                        <p:attrNameLst>
                                          <p:attrName>ppt_x</p:attrName>
                                        </p:attrNameLst>
                                      </p:cBhvr>
                                      <p:tavLst>
                                        <p:tav tm="0">
                                          <p:val>
                                            <p:fltVal val="0.5"/>
                                          </p:val>
                                        </p:tav>
                                        <p:tav tm="100000">
                                          <p:val>
                                            <p:strVal val="#ppt_x"/>
                                          </p:val>
                                        </p:tav>
                                      </p:tavLst>
                                    </p:anim>
                                    <p:anim calcmode="lin" valueType="num">
                                      <p:cBhvr>
                                        <p:cTn id="10" dur="1000" fill="hold"/>
                                        <p:tgtEl>
                                          <p:spTgt spid="6"/>
                                        </p:tgtEl>
                                        <p:attrNameLst>
                                          <p:attrName>ppt_y</p:attrName>
                                        </p:attrNameLst>
                                      </p:cBhvr>
                                      <p:tavLst>
                                        <p:tav tm="0">
                                          <p:val>
                                            <p:strVal val="1+(6*min(max(#ppt_w*#ppt_h,.3),1)-7.4)/-.7*#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图片 16"/>
          <p:cNvPicPr>
            <a:picLocks noChangeAspect="1"/>
          </p:cNvPicPr>
          <p:nvPr/>
        </p:nvPicPr>
        <p:blipFill>
          <a:blip r:embed="rId3"/>
          <a:stretch>
            <a:fillRect/>
          </a:stretch>
        </p:blipFill>
        <p:spPr>
          <a:xfrm>
            <a:off x="0" y="0"/>
            <a:ext cx="12192000" cy="6858000"/>
          </a:xfrm>
          <a:prstGeom prst="rect">
            <a:avLst/>
          </a:prstGeom>
        </p:spPr>
      </p:pic>
      <p:sp>
        <p:nvSpPr>
          <p:cNvPr id="16" name="矩形 15"/>
          <p:cNvSpPr/>
          <p:nvPr/>
        </p:nvSpPr>
        <p:spPr>
          <a:xfrm>
            <a:off x="0" y="0"/>
            <a:ext cx="12192000" cy="6858000"/>
          </a:xfrm>
          <a:prstGeom prst="rect">
            <a:avLst/>
          </a:prstGeom>
          <a:solidFill>
            <a:schemeClr val="tx1">
              <a:alpha val="15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4" name="任意多边形 23"/>
          <p:cNvSpPr/>
          <p:nvPr/>
        </p:nvSpPr>
        <p:spPr>
          <a:xfrm rot="2170716">
            <a:off x="5576021" y="655977"/>
            <a:ext cx="7388180" cy="7878935"/>
          </a:xfrm>
          <a:custGeom>
            <a:avLst/>
            <a:gdLst>
              <a:gd name="connsiteX0" fmla="*/ 1652113 w 7388180"/>
              <a:gd name="connsiteY0" fmla="*/ 867634 h 7878935"/>
              <a:gd name="connsiteX1" fmla="*/ 1857676 w 7388180"/>
              <a:gd name="connsiteY1" fmla="*/ 719594 h 7878935"/>
              <a:gd name="connsiteX2" fmla="*/ 4213464 w 7388180"/>
              <a:gd name="connsiteY2" fmla="*/ 0 h 7878935"/>
              <a:gd name="connsiteX3" fmla="*/ 4430288 w 7388180"/>
              <a:gd name="connsiteY3" fmla="*/ 5483 h 7878935"/>
              <a:gd name="connsiteX4" fmla="*/ 4437368 w 7388180"/>
              <a:gd name="connsiteY4" fmla="*/ 6021 h 7878935"/>
              <a:gd name="connsiteX5" fmla="*/ 7388180 w 7388180"/>
              <a:gd name="connsiteY5" fmla="*/ 4040956 h 7878935"/>
              <a:gd name="connsiteX6" fmla="*/ 2140135 w 7388180"/>
              <a:gd name="connsiteY6" fmla="*/ 7878935 h 7878935"/>
              <a:gd name="connsiteX7" fmla="*/ 1857677 w 7388180"/>
              <a:gd name="connsiteY7" fmla="*/ 7707336 h 7878935"/>
              <a:gd name="connsiteX8" fmla="*/ 0 w 7388180"/>
              <a:gd name="connsiteY8" fmla="*/ 4213465 h 7878935"/>
              <a:gd name="connsiteX9" fmla="*/ 1652113 w 7388180"/>
              <a:gd name="connsiteY9" fmla="*/ 867634 h 7878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388180" h="7878935">
                <a:moveTo>
                  <a:pt x="1652113" y="867634"/>
                </a:moveTo>
                <a:cubicBezTo>
                  <a:pt x="1719078" y="816294"/>
                  <a:pt x="1787627" y="766918"/>
                  <a:pt x="1857676" y="719594"/>
                </a:cubicBezTo>
                <a:cubicBezTo>
                  <a:pt x="2530149" y="265280"/>
                  <a:pt x="3340827" y="0"/>
                  <a:pt x="4213464" y="0"/>
                </a:cubicBezTo>
                <a:cubicBezTo>
                  <a:pt x="4286184" y="0"/>
                  <a:pt x="4358473" y="1843"/>
                  <a:pt x="4430288" y="5483"/>
                </a:cubicBezTo>
                <a:lnTo>
                  <a:pt x="4437368" y="6021"/>
                </a:lnTo>
                <a:lnTo>
                  <a:pt x="7388180" y="4040956"/>
                </a:lnTo>
                <a:lnTo>
                  <a:pt x="2140135" y="7878935"/>
                </a:lnTo>
                <a:lnTo>
                  <a:pt x="1857677" y="7707336"/>
                </a:lnTo>
                <a:cubicBezTo>
                  <a:pt x="736888" y="6950146"/>
                  <a:pt x="0" y="5667860"/>
                  <a:pt x="0" y="4213465"/>
                </a:cubicBezTo>
                <a:cubicBezTo>
                  <a:pt x="1" y="2849970"/>
                  <a:pt x="647656" y="1637742"/>
                  <a:pt x="1652113" y="867634"/>
                </a:cubicBezTo>
                <a:close/>
              </a:path>
            </a:pathLst>
          </a:custGeom>
          <a:solidFill>
            <a:srgbClr val="CB3D0E"/>
          </a:solidFill>
          <a:ln w="349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anchor="ctr">
            <a:noAutofit/>
          </a:bodyPr>
          <a:lstStyle/>
          <a:p>
            <a:pPr algn="ctr"/>
            <a:endParaRPr lang="zh-CN" altLang="en-US" sz="2135">
              <a:solidFill>
                <a:prstClr val="white"/>
              </a:solidFill>
              <a:latin typeface="微软雅黑" panose="020B0503020204020204" pitchFamily="34" charset="-122"/>
              <a:ea typeface="微软雅黑" panose="020B0503020204020204" pitchFamily="34" charset="-122"/>
            </a:endParaRPr>
          </a:p>
        </p:txBody>
      </p:sp>
      <p:grpSp>
        <p:nvGrpSpPr>
          <p:cNvPr id="19" name="组合 18"/>
          <p:cNvGrpSpPr/>
          <p:nvPr/>
        </p:nvGrpSpPr>
        <p:grpSpPr>
          <a:xfrm>
            <a:off x="6997221" y="3246310"/>
            <a:ext cx="5060749" cy="2769836"/>
            <a:chOff x="4742370" y="1307691"/>
            <a:chExt cx="2980267" cy="2769836"/>
          </a:xfrm>
        </p:grpSpPr>
        <p:cxnSp>
          <p:nvCxnSpPr>
            <p:cNvPr id="20" name="直线连接符 2"/>
            <p:cNvCxnSpPr/>
            <p:nvPr/>
          </p:nvCxnSpPr>
          <p:spPr>
            <a:xfrm>
              <a:off x="4742370" y="2072566"/>
              <a:ext cx="2980267" cy="0"/>
            </a:xfrm>
            <a:prstGeom prst="line">
              <a:avLst/>
            </a:prstGeom>
            <a:ln w="12700" cmpd="sng">
              <a:solidFill>
                <a:schemeClr val="bg1"/>
              </a:solidFill>
              <a:prstDash val="sysDash"/>
            </a:ln>
            <a:effectLst/>
          </p:spPr>
          <p:style>
            <a:lnRef idx="2">
              <a:schemeClr val="accent1"/>
            </a:lnRef>
            <a:fillRef idx="0">
              <a:schemeClr val="accent1"/>
            </a:fillRef>
            <a:effectRef idx="1">
              <a:schemeClr val="accent1"/>
            </a:effectRef>
            <a:fontRef idx="minor">
              <a:schemeClr val="tx1"/>
            </a:fontRef>
          </p:style>
        </p:cxnSp>
        <p:sp>
          <p:nvSpPr>
            <p:cNvPr id="21" name="文本框 20"/>
            <p:cNvSpPr txBox="1"/>
            <p:nvPr/>
          </p:nvSpPr>
          <p:spPr>
            <a:xfrm>
              <a:off x="4742370" y="1307691"/>
              <a:ext cx="1717336" cy="707886"/>
            </a:xfrm>
            <a:prstGeom prst="rect">
              <a:avLst/>
            </a:prstGeom>
            <a:noFill/>
          </p:spPr>
          <p:txBody>
            <a:bodyPr wrap="none" rtlCol="0">
              <a:spAutoFit/>
            </a:bodyPr>
            <a:lstStyle/>
            <a:p>
              <a:pPr algn="ctr"/>
              <a:r>
                <a:rPr lang="en-US" altLang="zh-CN" sz="4000" dirty="0">
                  <a:solidFill>
                    <a:srgbClr val="FFFFFF"/>
                  </a:solidFill>
                  <a:latin typeface="微软雅黑" panose="020B0503020204020204" pitchFamily="34" charset="-122"/>
                  <a:ea typeface="微软雅黑" panose="020B0503020204020204" pitchFamily="34" charset="-122"/>
                </a:rPr>
                <a:t>TITLE</a:t>
              </a:r>
              <a:r>
                <a:rPr lang="zh-CN" altLang="en-US" sz="4000" dirty="0">
                  <a:solidFill>
                    <a:srgbClr val="FFFFFF"/>
                  </a:solidFill>
                  <a:latin typeface="微软雅黑" panose="020B0503020204020204" pitchFamily="34" charset="-122"/>
                  <a:ea typeface="微软雅黑" panose="020B0503020204020204" pitchFamily="34" charset="-122"/>
                </a:rPr>
                <a:t> </a:t>
              </a:r>
              <a:r>
                <a:rPr lang="en-US" altLang="zh-CN" sz="4000" dirty="0">
                  <a:solidFill>
                    <a:srgbClr val="FFFFFF"/>
                  </a:solidFill>
                  <a:latin typeface="微软雅黑" panose="020B0503020204020204" pitchFamily="34" charset="-122"/>
                  <a:ea typeface="微软雅黑" panose="020B0503020204020204" pitchFamily="34" charset="-122"/>
                </a:rPr>
                <a:t>HERE</a:t>
              </a:r>
              <a:endParaRPr lang="zh-CN" altLang="en-US" sz="4000" dirty="0">
                <a:solidFill>
                  <a:srgbClr val="FFFFFF"/>
                </a:solidFill>
                <a:latin typeface="微软雅黑" panose="020B0503020204020204" pitchFamily="34" charset="-122"/>
                <a:ea typeface="微软雅黑" panose="020B0503020204020204" pitchFamily="34" charset="-122"/>
              </a:endParaRPr>
            </a:p>
          </p:txBody>
        </p:sp>
        <p:sp>
          <p:nvSpPr>
            <p:cNvPr id="22" name="文本框 21"/>
            <p:cNvSpPr txBox="1"/>
            <p:nvPr/>
          </p:nvSpPr>
          <p:spPr>
            <a:xfrm>
              <a:off x="4742370" y="2138535"/>
              <a:ext cx="2980267" cy="1938992"/>
            </a:xfrm>
            <a:prstGeom prst="rect">
              <a:avLst/>
            </a:prstGeom>
            <a:noFill/>
          </p:spPr>
          <p:txBody>
            <a:bodyPr wrap="square" rtlCol="0">
              <a:spAutoFit/>
            </a:bodyPr>
            <a:lstStyle/>
            <a:p>
              <a:r>
                <a:rPr lang="zh-CN" altLang="en-US" sz="2000" dirty="0">
                  <a:solidFill>
                    <a:srgbClr val="FFFFFF"/>
                  </a:solidFill>
                  <a:latin typeface="微软雅黑" panose="020B0503020204020204" pitchFamily="34" charset="-122"/>
                  <a:ea typeface="微软雅黑" panose="020B0503020204020204" pitchFamily="34" charset="-122"/>
                </a:rPr>
                <a:t>点击此处添加文本信息。</a:t>
              </a:r>
            </a:p>
            <a:p>
              <a:r>
                <a:rPr lang="zh-CN" altLang="en-US" sz="2000" dirty="0">
                  <a:solidFill>
                    <a:srgbClr val="FFFFFF"/>
                  </a:solidFill>
                  <a:latin typeface="微软雅黑" panose="020B0503020204020204" pitchFamily="34" charset="-122"/>
                  <a:ea typeface="微软雅黑" panose="020B0503020204020204" pitchFamily="34" charset="-122"/>
                </a:rPr>
                <a:t>标题数字等都可以通过点击和重新输入进行更改，顶部“开始”面板中可以对字体、字号、颜色、行距等进行修改。建议正文</a:t>
              </a:r>
              <a:r>
                <a:rPr lang="en-US" altLang="zh-CN" sz="2000" dirty="0">
                  <a:solidFill>
                    <a:srgbClr val="FFFFFF"/>
                  </a:solidFill>
                  <a:latin typeface="微软雅黑" panose="020B0503020204020204" pitchFamily="34" charset="-122"/>
                  <a:ea typeface="微软雅黑" panose="020B0503020204020204" pitchFamily="34" charset="-122"/>
                </a:rPr>
                <a:t>10</a:t>
              </a:r>
              <a:r>
                <a:rPr lang="zh-CN" altLang="en-US" sz="2000" dirty="0">
                  <a:solidFill>
                    <a:srgbClr val="FFFFFF"/>
                  </a:solidFill>
                  <a:latin typeface="微软雅黑" panose="020B0503020204020204" pitchFamily="34" charset="-122"/>
                  <a:ea typeface="微软雅黑" panose="020B0503020204020204" pitchFamily="34" charset="-122"/>
                </a:rPr>
                <a:t>号字，</a:t>
              </a:r>
              <a:r>
                <a:rPr lang="en-US" altLang="zh-CN" sz="2000" dirty="0">
                  <a:solidFill>
                    <a:srgbClr val="FFFFFF"/>
                  </a:solidFill>
                  <a:latin typeface="微软雅黑" panose="020B0503020204020204" pitchFamily="34" charset="-122"/>
                  <a:ea typeface="微软雅黑" panose="020B0503020204020204" pitchFamily="34" charset="-122"/>
                </a:rPr>
                <a:t>1.3</a:t>
              </a:r>
              <a:r>
                <a:rPr lang="zh-CN" altLang="en-US" sz="2000" dirty="0">
                  <a:solidFill>
                    <a:srgbClr val="FFFFFF"/>
                  </a:solidFill>
                  <a:latin typeface="微软雅黑" panose="020B0503020204020204" pitchFamily="34" charset="-122"/>
                  <a:ea typeface="微软雅黑" panose="020B0503020204020204" pitchFamily="34" charset="-122"/>
                </a:rPr>
                <a:t>倍字间距。标题数字等都可以通过点击和重新输入进行更改。</a:t>
              </a:r>
            </a:p>
          </p:txBody>
        </p:sp>
      </p:grpSp>
      <p:sp>
        <p:nvSpPr>
          <p:cNvPr id="12" name="文本框 11"/>
          <p:cNvSpPr txBox="1"/>
          <p:nvPr/>
        </p:nvSpPr>
        <p:spPr>
          <a:xfrm>
            <a:off x="576775" y="157754"/>
            <a:ext cx="1884052" cy="369332"/>
          </a:xfrm>
          <a:prstGeom prst="rect">
            <a:avLst/>
          </a:prstGeom>
          <a:noFill/>
        </p:spPr>
        <p:txBody>
          <a:bodyPr wrap="square" rtlCol="0">
            <a:spAutoFit/>
          </a:bodyPr>
          <a:lstStyle/>
          <a:p>
            <a:r>
              <a:rPr lang="zh-CN" altLang="en-US" dirty="0" smtClean="0">
                <a:solidFill>
                  <a:schemeClr val="bg1"/>
                </a:solidFill>
                <a:latin typeface="幼圆" panose="02010509060101010101" pitchFamily="49" charset="-122"/>
                <a:ea typeface="幼圆" panose="02010509060101010101" pitchFamily="49" charset="-122"/>
              </a:rPr>
              <a:t>点击添加副标题</a:t>
            </a:r>
            <a:endParaRPr lang="zh-CN" altLang="en-US" dirty="0">
              <a:solidFill>
                <a:schemeClr val="bg1"/>
              </a:solidFill>
              <a:latin typeface="幼圆" panose="02010509060101010101" pitchFamily="49" charset="-122"/>
              <a:ea typeface="幼圆" panose="02010509060101010101" pitchFamily="49" charset="-122"/>
            </a:endParaRPr>
          </a:p>
        </p:txBody>
      </p:sp>
      <p:pic>
        <p:nvPicPr>
          <p:cNvPr id="13" name="内容占位符 3"/>
          <p:cNvPicPr>
            <a:picLocks noChangeAspect="1"/>
          </p:cNvPicPr>
          <p:nvPr/>
        </p:nvPicPr>
        <p:blipFill rotWithShape="1">
          <a:blip r:embed="rId4" cstate="print">
            <a:extLst>
              <a:ext uri="{BEBA8EAE-BF5A-486C-A8C5-ECC9F3942E4B}">
                <a14:imgProps xmlns:a14="http://schemas.microsoft.com/office/drawing/2010/main">
                  <a14:imgLayer r:embed="rId5">
                    <a14:imgEffect>
                      <a14:backgroundRemoval t="0" b="82727" l="0" r="79830">
                        <a14:backgroundMark x1="3693" y1="28182" x2="3693" y2="69545"/>
                        <a14:backgroundMark x1="5682" y1="16364" x2="852" y2="25909"/>
                        <a14:backgroundMark x1="5398" y1="22727" x2="7386" y2="19545"/>
                        <a14:backgroundMark x1="1705" y1="19545" x2="4830" y2="14545"/>
                        <a14:backgroundMark x1="24148" y1="2727" x2="60795" y2="4545"/>
                        <a14:backgroundMark x1="22443" y1="5909" x2="24148" y2="1818"/>
                      </a14:backgroundRemoval>
                    </a14:imgEffect>
                  </a14:imgLayer>
                </a14:imgProps>
              </a:ext>
              <a:ext uri="{28A0092B-C50C-407E-A947-70E740481C1C}">
                <a14:useLocalDpi xmlns:a14="http://schemas.microsoft.com/office/drawing/2010/main" val="0"/>
              </a:ext>
            </a:extLst>
          </a:blip>
          <a:srcRect r="43056" b="16825"/>
          <a:stretch>
            <a:fillRect/>
          </a:stretch>
        </p:blipFill>
        <p:spPr>
          <a:xfrm>
            <a:off x="0" y="1"/>
            <a:ext cx="577381" cy="527086"/>
          </a:xfrm>
          <a:prstGeom prst="rect">
            <a:avLst/>
          </a:prstGeo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CB3D0E"/>
        </a:solidFill>
        <a:effectLst/>
      </p:bgPr>
    </p:bg>
    <p:spTree>
      <p:nvGrpSpPr>
        <p:cNvPr id="1" name=""/>
        <p:cNvGrpSpPr/>
        <p:nvPr/>
      </p:nvGrpSpPr>
      <p:grpSpPr>
        <a:xfrm>
          <a:off x="0" y="0"/>
          <a:ext cx="0" cy="0"/>
          <a:chOff x="0" y="0"/>
          <a:chExt cx="0" cy="0"/>
        </a:xfrm>
      </p:grpSpPr>
      <p:grpSp>
        <p:nvGrpSpPr>
          <p:cNvPr id="27" name="组合 26"/>
          <p:cNvGrpSpPr/>
          <p:nvPr/>
        </p:nvGrpSpPr>
        <p:grpSpPr>
          <a:xfrm>
            <a:off x="853871" y="843558"/>
            <a:ext cx="10736931" cy="5679162"/>
            <a:chOff x="899592" y="843558"/>
            <a:chExt cx="7489326" cy="3961383"/>
          </a:xfrm>
        </p:grpSpPr>
        <p:sp>
          <p:nvSpPr>
            <p:cNvPr id="4" name="Freeform 3"/>
            <p:cNvSpPr/>
            <p:nvPr/>
          </p:nvSpPr>
          <p:spPr bwMode="gray">
            <a:xfrm>
              <a:off x="903260" y="843558"/>
              <a:ext cx="3659188" cy="1879600"/>
            </a:xfrm>
            <a:custGeom>
              <a:avLst/>
              <a:gdLst>
                <a:gd name="T0" fmla="*/ 2304 w 2305"/>
                <a:gd name="T1" fmla="*/ 691 h 1184"/>
                <a:gd name="T2" fmla="*/ 1991 w 2305"/>
                <a:gd name="T3" fmla="*/ 833 h 1184"/>
                <a:gd name="T4" fmla="*/ 1817 w 2305"/>
                <a:gd name="T5" fmla="*/ 1184 h 1184"/>
                <a:gd name="T6" fmla="*/ 0 w 2305"/>
                <a:gd name="T7" fmla="*/ 1184 h 1184"/>
                <a:gd name="T8" fmla="*/ 0 w 2305"/>
                <a:gd name="T9" fmla="*/ 1 h 1184"/>
                <a:gd name="T10" fmla="*/ 2305 w 2305"/>
                <a:gd name="T11" fmla="*/ 0 h 1184"/>
                <a:gd name="T12" fmla="*/ 2304 w 2305"/>
                <a:gd name="T13" fmla="*/ 691 h 1184"/>
              </a:gdLst>
              <a:ahLst/>
              <a:cxnLst>
                <a:cxn ang="0">
                  <a:pos x="T0" y="T1"/>
                </a:cxn>
                <a:cxn ang="0">
                  <a:pos x="T2" y="T3"/>
                </a:cxn>
                <a:cxn ang="0">
                  <a:pos x="T4" y="T5"/>
                </a:cxn>
                <a:cxn ang="0">
                  <a:pos x="T6" y="T7"/>
                </a:cxn>
                <a:cxn ang="0">
                  <a:pos x="T8" y="T9"/>
                </a:cxn>
                <a:cxn ang="0">
                  <a:pos x="T10" y="T11"/>
                </a:cxn>
                <a:cxn ang="0">
                  <a:pos x="T12" y="T13"/>
                </a:cxn>
              </a:cxnLst>
              <a:rect l="0" t="0" r="r" b="b"/>
              <a:pathLst>
                <a:path w="2305" h="1184">
                  <a:moveTo>
                    <a:pt x="2304" y="691"/>
                  </a:moveTo>
                  <a:cubicBezTo>
                    <a:pt x="2183" y="700"/>
                    <a:pt x="2056" y="766"/>
                    <a:pt x="1991" y="833"/>
                  </a:cubicBezTo>
                  <a:cubicBezTo>
                    <a:pt x="1926" y="900"/>
                    <a:pt x="1835" y="1007"/>
                    <a:pt x="1817" y="1184"/>
                  </a:cubicBezTo>
                  <a:lnTo>
                    <a:pt x="0" y="1184"/>
                  </a:lnTo>
                  <a:lnTo>
                    <a:pt x="0" y="1"/>
                  </a:lnTo>
                  <a:lnTo>
                    <a:pt x="2305" y="0"/>
                  </a:lnTo>
                  <a:lnTo>
                    <a:pt x="2304" y="691"/>
                  </a:lnTo>
                  <a:close/>
                </a:path>
              </a:pathLst>
            </a:custGeom>
            <a:noFill/>
            <a:ln w="12700" cmpd="sng">
              <a:solidFill>
                <a:schemeClr val="bg1"/>
              </a:solidFill>
              <a:round/>
            </a:ln>
            <a:effectLst/>
          </p:spPr>
          <p:txBody>
            <a:bodyPr/>
            <a:lstStyle/>
            <a:p>
              <a:endParaRPr lang="zh-CN" altLang="en-US">
                <a:solidFill>
                  <a:srgbClr val="ED7D31"/>
                </a:solidFill>
                <a:latin typeface="微软雅黑" panose="020B0503020204020204" pitchFamily="34" charset="-122"/>
                <a:ea typeface="微软雅黑" panose="020B0503020204020204" pitchFamily="34" charset="-122"/>
              </a:endParaRPr>
            </a:p>
          </p:txBody>
        </p:sp>
        <p:sp>
          <p:nvSpPr>
            <p:cNvPr id="5" name="Freeform 5"/>
            <p:cNvSpPr/>
            <p:nvPr/>
          </p:nvSpPr>
          <p:spPr bwMode="gray">
            <a:xfrm>
              <a:off x="4729731" y="843558"/>
              <a:ext cx="3659187" cy="1879600"/>
            </a:xfrm>
            <a:custGeom>
              <a:avLst/>
              <a:gdLst>
                <a:gd name="T0" fmla="*/ 1 w 2305"/>
                <a:gd name="T1" fmla="*/ 691 h 1184"/>
                <a:gd name="T2" fmla="*/ 314 w 2305"/>
                <a:gd name="T3" fmla="*/ 833 h 1184"/>
                <a:gd name="T4" fmla="*/ 481 w 2305"/>
                <a:gd name="T5" fmla="*/ 1182 h 1184"/>
                <a:gd name="T6" fmla="*/ 2305 w 2305"/>
                <a:gd name="T7" fmla="*/ 1184 h 1184"/>
                <a:gd name="T8" fmla="*/ 2305 w 2305"/>
                <a:gd name="T9" fmla="*/ 1 h 1184"/>
                <a:gd name="T10" fmla="*/ 0 w 2305"/>
                <a:gd name="T11" fmla="*/ 0 h 1184"/>
                <a:gd name="T12" fmla="*/ 1 w 2305"/>
                <a:gd name="T13" fmla="*/ 691 h 1184"/>
              </a:gdLst>
              <a:ahLst/>
              <a:cxnLst>
                <a:cxn ang="0">
                  <a:pos x="T0" y="T1"/>
                </a:cxn>
                <a:cxn ang="0">
                  <a:pos x="T2" y="T3"/>
                </a:cxn>
                <a:cxn ang="0">
                  <a:pos x="T4" y="T5"/>
                </a:cxn>
                <a:cxn ang="0">
                  <a:pos x="T6" y="T7"/>
                </a:cxn>
                <a:cxn ang="0">
                  <a:pos x="T8" y="T9"/>
                </a:cxn>
                <a:cxn ang="0">
                  <a:pos x="T10" y="T11"/>
                </a:cxn>
                <a:cxn ang="0">
                  <a:pos x="T12" y="T13"/>
                </a:cxn>
              </a:cxnLst>
              <a:rect l="0" t="0" r="r" b="b"/>
              <a:pathLst>
                <a:path w="2305" h="1184">
                  <a:moveTo>
                    <a:pt x="1" y="691"/>
                  </a:moveTo>
                  <a:cubicBezTo>
                    <a:pt x="122" y="700"/>
                    <a:pt x="249" y="766"/>
                    <a:pt x="314" y="833"/>
                  </a:cubicBezTo>
                  <a:cubicBezTo>
                    <a:pt x="379" y="900"/>
                    <a:pt x="463" y="1005"/>
                    <a:pt x="481" y="1182"/>
                  </a:cubicBezTo>
                  <a:lnTo>
                    <a:pt x="2305" y="1184"/>
                  </a:lnTo>
                  <a:lnTo>
                    <a:pt x="2305" y="1"/>
                  </a:lnTo>
                  <a:lnTo>
                    <a:pt x="0" y="0"/>
                  </a:lnTo>
                  <a:lnTo>
                    <a:pt x="1" y="691"/>
                  </a:lnTo>
                  <a:close/>
                </a:path>
              </a:pathLst>
            </a:custGeom>
            <a:noFill/>
            <a:ln w="12700" cmpd="sng">
              <a:solidFill>
                <a:schemeClr val="bg1"/>
              </a:solidFill>
              <a:round/>
            </a:ln>
            <a:effectLst/>
          </p:spPr>
          <p:txBody>
            <a:bodyPr/>
            <a:lstStyle/>
            <a:p>
              <a:endParaRPr lang="zh-CN" altLang="en-US">
                <a:solidFill>
                  <a:srgbClr val="ED7D31"/>
                </a:solidFill>
                <a:latin typeface="微软雅黑" panose="020B0503020204020204" pitchFamily="34" charset="-122"/>
                <a:ea typeface="微软雅黑" panose="020B0503020204020204" pitchFamily="34" charset="-122"/>
              </a:endParaRPr>
            </a:p>
          </p:txBody>
        </p:sp>
        <p:sp>
          <p:nvSpPr>
            <p:cNvPr id="6" name="Freeform 7"/>
            <p:cNvSpPr/>
            <p:nvPr/>
          </p:nvSpPr>
          <p:spPr bwMode="gray">
            <a:xfrm>
              <a:off x="900085" y="2925341"/>
              <a:ext cx="3659188" cy="1879600"/>
            </a:xfrm>
            <a:custGeom>
              <a:avLst/>
              <a:gdLst>
                <a:gd name="T0" fmla="*/ 2304 w 2305"/>
                <a:gd name="T1" fmla="*/ 493 h 1184"/>
                <a:gd name="T2" fmla="*/ 1991 w 2305"/>
                <a:gd name="T3" fmla="*/ 351 h 1184"/>
                <a:gd name="T4" fmla="*/ 1813 w 2305"/>
                <a:gd name="T5" fmla="*/ 1 h 1184"/>
                <a:gd name="T6" fmla="*/ 0 w 2305"/>
                <a:gd name="T7" fmla="*/ 0 h 1184"/>
                <a:gd name="T8" fmla="*/ 0 w 2305"/>
                <a:gd name="T9" fmla="*/ 1183 h 1184"/>
                <a:gd name="T10" fmla="*/ 2305 w 2305"/>
                <a:gd name="T11" fmla="*/ 1184 h 1184"/>
                <a:gd name="T12" fmla="*/ 2304 w 2305"/>
                <a:gd name="T13" fmla="*/ 493 h 1184"/>
              </a:gdLst>
              <a:ahLst/>
              <a:cxnLst>
                <a:cxn ang="0">
                  <a:pos x="T0" y="T1"/>
                </a:cxn>
                <a:cxn ang="0">
                  <a:pos x="T2" y="T3"/>
                </a:cxn>
                <a:cxn ang="0">
                  <a:pos x="T4" y="T5"/>
                </a:cxn>
                <a:cxn ang="0">
                  <a:pos x="T6" y="T7"/>
                </a:cxn>
                <a:cxn ang="0">
                  <a:pos x="T8" y="T9"/>
                </a:cxn>
                <a:cxn ang="0">
                  <a:pos x="T10" y="T11"/>
                </a:cxn>
                <a:cxn ang="0">
                  <a:pos x="T12" y="T13"/>
                </a:cxn>
              </a:cxnLst>
              <a:rect l="0" t="0" r="r" b="b"/>
              <a:pathLst>
                <a:path w="2305" h="1184">
                  <a:moveTo>
                    <a:pt x="2304" y="493"/>
                  </a:moveTo>
                  <a:cubicBezTo>
                    <a:pt x="2183" y="484"/>
                    <a:pt x="2056" y="418"/>
                    <a:pt x="1991" y="351"/>
                  </a:cubicBezTo>
                  <a:cubicBezTo>
                    <a:pt x="1926" y="284"/>
                    <a:pt x="1831" y="178"/>
                    <a:pt x="1813" y="1"/>
                  </a:cubicBezTo>
                  <a:lnTo>
                    <a:pt x="0" y="0"/>
                  </a:lnTo>
                  <a:lnTo>
                    <a:pt x="0" y="1183"/>
                  </a:lnTo>
                  <a:lnTo>
                    <a:pt x="2305" y="1184"/>
                  </a:lnTo>
                  <a:lnTo>
                    <a:pt x="2304" y="493"/>
                  </a:lnTo>
                  <a:close/>
                </a:path>
              </a:pathLst>
            </a:custGeom>
            <a:noFill/>
            <a:ln w="12700" cmpd="sng">
              <a:solidFill>
                <a:schemeClr val="bg1"/>
              </a:solidFill>
              <a:round/>
            </a:ln>
            <a:effectLst/>
          </p:spPr>
          <p:txBody>
            <a:bodyPr/>
            <a:lstStyle/>
            <a:p>
              <a:endParaRPr lang="zh-CN" altLang="en-US">
                <a:solidFill>
                  <a:srgbClr val="ED7D31"/>
                </a:solidFill>
                <a:latin typeface="微软雅黑" panose="020B0503020204020204" pitchFamily="34" charset="-122"/>
                <a:ea typeface="微软雅黑" panose="020B0503020204020204" pitchFamily="34" charset="-122"/>
              </a:endParaRPr>
            </a:p>
          </p:txBody>
        </p:sp>
        <p:sp>
          <p:nvSpPr>
            <p:cNvPr id="7" name="Freeform 8"/>
            <p:cNvSpPr/>
            <p:nvPr/>
          </p:nvSpPr>
          <p:spPr bwMode="gray">
            <a:xfrm>
              <a:off x="4726563" y="2915818"/>
              <a:ext cx="3659187" cy="1881188"/>
            </a:xfrm>
            <a:custGeom>
              <a:avLst/>
              <a:gdLst>
                <a:gd name="T0" fmla="*/ 1 w 2305"/>
                <a:gd name="T1" fmla="*/ 494 h 1185"/>
                <a:gd name="T2" fmla="*/ 314 w 2305"/>
                <a:gd name="T3" fmla="*/ 352 h 1185"/>
                <a:gd name="T4" fmla="*/ 483 w 2305"/>
                <a:gd name="T5" fmla="*/ 0 h 1185"/>
                <a:gd name="T6" fmla="*/ 2305 w 2305"/>
                <a:gd name="T7" fmla="*/ 1 h 1185"/>
                <a:gd name="T8" fmla="*/ 2305 w 2305"/>
                <a:gd name="T9" fmla="*/ 1184 h 1185"/>
                <a:gd name="T10" fmla="*/ 0 w 2305"/>
                <a:gd name="T11" fmla="*/ 1185 h 1185"/>
                <a:gd name="T12" fmla="*/ 1 w 2305"/>
                <a:gd name="T13" fmla="*/ 494 h 1185"/>
              </a:gdLst>
              <a:ahLst/>
              <a:cxnLst>
                <a:cxn ang="0">
                  <a:pos x="T0" y="T1"/>
                </a:cxn>
                <a:cxn ang="0">
                  <a:pos x="T2" y="T3"/>
                </a:cxn>
                <a:cxn ang="0">
                  <a:pos x="T4" y="T5"/>
                </a:cxn>
                <a:cxn ang="0">
                  <a:pos x="T6" y="T7"/>
                </a:cxn>
                <a:cxn ang="0">
                  <a:pos x="T8" y="T9"/>
                </a:cxn>
                <a:cxn ang="0">
                  <a:pos x="T10" y="T11"/>
                </a:cxn>
                <a:cxn ang="0">
                  <a:pos x="T12" y="T13"/>
                </a:cxn>
              </a:cxnLst>
              <a:rect l="0" t="0" r="r" b="b"/>
              <a:pathLst>
                <a:path w="2305" h="1185">
                  <a:moveTo>
                    <a:pt x="1" y="494"/>
                  </a:moveTo>
                  <a:cubicBezTo>
                    <a:pt x="122" y="485"/>
                    <a:pt x="249" y="419"/>
                    <a:pt x="314" y="352"/>
                  </a:cubicBezTo>
                  <a:cubicBezTo>
                    <a:pt x="379" y="285"/>
                    <a:pt x="465" y="177"/>
                    <a:pt x="483" y="0"/>
                  </a:cubicBezTo>
                  <a:lnTo>
                    <a:pt x="2305" y="1"/>
                  </a:lnTo>
                  <a:lnTo>
                    <a:pt x="2305" y="1184"/>
                  </a:lnTo>
                  <a:lnTo>
                    <a:pt x="0" y="1185"/>
                  </a:lnTo>
                  <a:lnTo>
                    <a:pt x="1" y="494"/>
                  </a:lnTo>
                  <a:close/>
                </a:path>
              </a:pathLst>
            </a:custGeom>
            <a:noFill/>
            <a:ln w="12700" cmpd="sng">
              <a:solidFill>
                <a:schemeClr val="bg1"/>
              </a:solidFill>
              <a:round/>
            </a:ln>
            <a:effectLst/>
          </p:spPr>
          <p:txBody>
            <a:bodyPr/>
            <a:lstStyle/>
            <a:p>
              <a:endParaRPr lang="zh-CN" altLang="en-US">
                <a:solidFill>
                  <a:srgbClr val="ED7D31"/>
                </a:solidFill>
                <a:latin typeface="微软雅黑" panose="020B0503020204020204" pitchFamily="34" charset="-122"/>
                <a:ea typeface="微软雅黑" panose="020B0503020204020204" pitchFamily="34" charset="-122"/>
              </a:endParaRPr>
            </a:p>
          </p:txBody>
        </p:sp>
        <p:grpSp>
          <p:nvGrpSpPr>
            <p:cNvPr id="8" name="组合 7"/>
            <p:cNvGrpSpPr/>
            <p:nvPr/>
          </p:nvGrpSpPr>
          <p:grpSpPr bwMode="auto">
            <a:xfrm>
              <a:off x="902769" y="963045"/>
              <a:ext cx="3652837" cy="422276"/>
              <a:chOff x="830759" y="1320379"/>
              <a:chExt cx="3652838" cy="422275"/>
            </a:xfrm>
            <a:solidFill>
              <a:schemeClr val="accent2"/>
            </a:solidFill>
          </p:grpSpPr>
          <p:sp>
            <p:nvSpPr>
              <p:cNvPr id="9" name="Rectangle 4"/>
              <p:cNvSpPr>
                <a:spLocks noChangeArrowheads="1"/>
              </p:cNvSpPr>
              <p:nvPr/>
            </p:nvSpPr>
            <p:spPr bwMode="gray">
              <a:xfrm>
                <a:off x="830759" y="1320379"/>
                <a:ext cx="3652838" cy="422275"/>
              </a:xfrm>
              <a:prstGeom prst="rect">
                <a:avLst/>
              </a:prstGeom>
              <a:solidFill>
                <a:schemeClr val="bg1"/>
              </a:solidFill>
              <a:ln w="9525">
                <a:solidFill>
                  <a:schemeClr val="bg1"/>
                </a:solidFill>
                <a:miter lim="800000"/>
              </a:ln>
            </p:spPr>
            <p:txBody>
              <a:bodyPr wrap="none" anchor="ctr"/>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10" name="Rectangle 11"/>
              <p:cNvSpPr>
                <a:spLocks noChangeArrowheads="1"/>
              </p:cNvSpPr>
              <p:nvPr/>
            </p:nvSpPr>
            <p:spPr bwMode="gray">
              <a:xfrm>
                <a:off x="891469" y="1374901"/>
                <a:ext cx="2257425" cy="279088"/>
              </a:xfrm>
              <a:prstGeom prst="rect">
                <a:avLst/>
              </a:prstGeom>
              <a:noFill/>
              <a:ln w="9525" algn="ctr">
                <a:solidFill>
                  <a:schemeClr val="bg1"/>
                </a:solidFill>
                <a:miter lim="800000"/>
              </a:ln>
            </p:spPr>
            <p:txBody>
              <a:bodyPr>
                <a:spAutoFit/>
              </a:bodyPr>
              <a:lstStyle/>
              <a:p>
                <a:pPr algn="ctr"/>
                <a:r>
                  <a:rPr lang="zh-CN" altLang="en-US" sz="2000" dirty="0">
                    <a:solidFill>
                      <a:prstClr val="black"/>
                    </a:solidFill>
                    <a:latin typeface="微软雅黑" panose="020B0503020204020204" pitchFamily="34" charset="-122"/>
                    <a:ea typeface="微软雅黑" panose="020B0503020204020204" pitchFamily="34" charset="-122"/>
                  </a:rPr>
                  <a:t>单击此处添加标题</a:t>
                </a:r>
              </a:p>
            </p:txBody>
          </p:sp>
        </p:grpSp>
        <p:grpSp>
          <p:nvGrpSpPr>
            <p:cNvPr id="15" name="组合 14"/>
            <p:cNvGrpSpPr/>
            <p:nvPr/>
          </p:nvGrpSpPr>
          <p:grpSpPr bwMode="auto">
            <a:xfrm>
              <a:off x="899592" y="3031557"/>
              <a:ext cx="3165475" cy="461962"/>
              <a:chOff x="827584" y="3389462"/>
              <a:chExt cx="3165475" cy="461962"/>
            </a:xfrm>
            <a:solidFill>
              <a:schemeClr val="accent2"/>
            </a:solidFill>
          </p:grpSpPr>
          <p:sp>
            <p:nvSpPr>
              <p:cNvPr id="16" name="Freeform 10"/>
              <p:cNvSpPr/>
              <p:nvPr/>
            </p:nvSpPr>
            <p:spPr bwMode="gray">
              <a:xfrm flipH="1">
                <a:off x="827584" y="3389462"/>
                <a:ext cx="3165475" cy="461962"/>
              </a:xfrm>
              <a:custGeom>
                <a:avLst/>
                <a:gdLst>
                  <a:gd name="T0" fmla="*/ 437819734 w 2007"/>
                  <a:gd name="T1" fmla="*/ 7559667 h 291"/>
                  <a:gd name="T2" fmla="*/ 0 w 2007"/>
                  <a:gd name="T3" fmla="*/ 733363881 h 291"/>
                  <a:gd name="T4" fmla="*/ 2147483647 w 2007"/>
                  <a:gd name="T5" fmla="*/ 733363881 h 291"/>
                  <a:gd name="T6" fmla="*/ 2147483647 w 2007"/>
                  <a:gd name="T7" fmla="*/ 0 h 291"/>
                  <a:gd name="T8" fmla="*/ 437819734 w 2007"/>
                  <a:gd name="T9" fmla="*/ 7559667 h 29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07" h="291">
                    <a:moveTo>
                      <a:pt x="176" y="3"/>
                    </a:moveTo>
                    <a:cubicBezTo>
                      <a:pt x="133" y="163"/>
                      <a:pt x="72" y="214"/>
                      <a:pt x="0" y="291"/>
                    </a:cubicBezTo>
                    <a:lnTo>
                      <a:pt x="2007" y="291"/>
                    </a:lnTo>
                    <a:lnTo>
                      <a:pt x="2007" y="0"/>
                    </a:lnTo>
                    <a:lnTo>
                      <a:pt x="176" y="3"/>
                    </a:lnTo>
                    <a:close/>
                  </a:path>
                </a:pathLst>
              </a:custGeom>
              <a:solidFill>
                <a:schemeClr val="bg1"/>
              </a:solidFill>
              <a:ln w="9525">
                <a:solidFill>
                  <a:schemeClr val="bg1"/>
                </a:solidFill>
                <a:round/>
              </a:ln>
            </p:spPr>
            <p:txBody>
              <a:bodyPr wrap="none" anchor="ctr"/>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17" name="Rectangle 11"/>
              <p:cNvSpPr>
                <a:spLocks noChangeArrowheads="1"/>
              </p:cNvSpPr>
              <p:nvPr/>
            </p:nvSpPr>
            <p:spPr bwMode="gray">
              <a:xfrm>
                <a:off x="878630" y="3463828"/>
                <a:ext cx="2257425" cy="279089"/>
              </a:xfrm>
              <a:prstGeom prst="rect">
                <a:avLst/>
              </a:prstGeom>
              <a:noFill/>
              <a:ln w="9525" algn="ctr">
                <a:solidFill>
                  <a:schemeClr val="bg1"/>
                </a:solidFill>
                <a:miter lim="800000"/>
              </a:ln>
            </p:spPr>
            <p:txBody>
              <a:bodyPr>
                <a:spAutoFit/>
              </a:bodyPr>
              <a:lstStyle/>
              <a:p>
                <a:pPr algn="ctr"/>
                <a:r>
                  <a:rPr lang="zh-CN" altLang="en-US" sz="2000" dirty="0">
                    <a:solidFill>
                      <a:prstClr val="black"/>
                    </a:solidFill>
                    <a:latin typeface="微软雅黑" panose="020B0503020204020204" pitchFamily="34" charset="-122"/>
                    <a:ea typeface="微软雅黑" panose="020B0503020204020204" pitchFamily="34" charset="-122"/>
                  </a:rPr>
                  <a:t>单击此处添加标题</a:t>
                </a:r>
              </a:p>
            </p:txBody>
          </p:sp>
        </p:grpSp>
        <p:grpSp>
          <p:nvGrpSpPr>
            <p:cNvPr id="18" name="组合 17"/>
            <p:cNvGrpSpPr/>
            <p:nvPr/>
          </p:nvGrpSpPr>
          <p:grpSpPr bwMode="auto">
            <a:xfrm>
              <a:off x="4722289" y="963048"/>
              <a:ext cx="3663950" cy="422277"/>
              <a:chOff x="4649291" y="1320379"/>
              <a:chExt cx="3663950" cy="422275"/>
            </a:xfrm>
            <a:solidFill>
              <a:schemeClr val="accent2"/>
            </a:solidFill>
          </p:grpSpPr>
          <p:sp>
            <p:nvSpPr>
              <p:cNvPr id="19" name="Rectangle 6"/>
              <p:cNvSpPr>
                <a:spLocks noChangeArrowheads="1"/>
              </p:cNvSpPr>
              <p:nvPr/>
            </p:nvSpPr>
            <p:spPr bwMode="gray">
              <a:xfrm flipH="1">
                <a:off x="4649291" y="1320379"/>
                <a:ext cx="3663950" cy="422275"/>
              </a:xfrm>
              <a:prstGeom prst="rect">
                <a:avLst/>
              </a:prstGeom>
              <a:solidFill>
                <a:schemeClr val="bg1"/>
              </a:solidFill>
              <a:ln w="9525">
                <a:solidFill>
                  <a:schemeClr val="bg1"/>
                </a:solidFill>
                <a:miter lim="800000"/>
              </a:ln>
            </p:spPr>
            <p:txBody>
              <a:bodyPr wrap="none" anchor="ctr"/>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20" name="Rectangle 11"/>
              <p:cNvSpPr>
                <a:spLocks noChangeArrowheads="1"/>
              </p:cNvSpPr>
              <p:nvPr/>
            </p:nvSpPr>
            <p:spPr bwMode="gray">
              <a:xfrm>
                <a:off x="5998409" y="1374901"/>
                <a:ext cx="2257425" cy="279088"/>
              </a:xfrm>
              <a:prstGeom prst="rect">
                <a:avLst/>
              </a:prstGeom>
              <a:noFill/>
              <a:ln w="9525" algn="ctr">
                <a:solidFill>
                  <a:schemeClr val="bg1"/>
                </a:solidFill>
                <a:miter lim="800000"/>
              </a:ln>
            </p:spPr>
            <p:txBody>
              <a:bodyPr>
                <a:spAutoFit/>
              </a:bodyPr>
              <a:lstStyle/>
              <a:p>
                <a:pPr algn="ctr"/>
                <a:r>
                  <a:rPr lang="zh-CN" altLang="en-US" sz="2000" dirty="0">
                    <a:solidFill>
                      <a:prstClr val="black"/>
                    </a:solidFill>
                    <a:latin typeface="微软雅黑" panose="020B0503020204020204" pitchFamily="34" charset="-122"/>
                    <a:ea typeface="微软雅黑" panose="020B0503020204020204" pitchFamily="34" charset="-122"/>
                  </a:rPr>
                  <a:t>单击此处添加标题</a:t>
                </a:r>
              </a:p>
            </p:txBody>
          </p:sp>
        </p:grpSp>
        <p:grpSp>
          <p:nvGrpSpPr>
            <p:cNvPr id="21" name="组合 20"/>
            <p:cNvGrpSpPr/>
            <p:nvPr/>
          </p:nvGrpSpPr>
          <p:grpSpPr bwMode="auto">
            <a:xfrm>
              <a:off x="5200134" y="3055368"/>
              <a:ext cx="3186113" cy="461963"/>
              <a:chOff x="5127128" y="3413274"/>
              <a:chExt cx="3186113" cy="461963"/>
            </a:xfrm>
            <a:solidFill>
              <a:schemeClr val="accent2"/>
            </a:solidFill>
          </p:grpSpPr>
          <p:sp>
            <p:nvSpPr>
              <p:cNvPr id="22" name="Freeform 9"/>
              <p:cNvSpPr/>
              <p:nvPr/>
            </p:nvSpPr>
            <p:spPr bwMode="gray">
              <a:xfrm>
                <a:off x="5127128" y="3413274"/>
                <a:ext cx="3186113" cy="461963"/>
              </a:xfrm>
              <a:custGeom>
                <a:avLst/>
                <a:gdLst>
                  <a:gd name="T0" fmla="*/ 443547570 w 2007"/>
                  <a:gd name="T1" fmla="*/ 7561271 h 291"/>
                  <a:gd name="T2" fmla="*/ 0 w 2007"/>
                  <a:gd name="T3" fmla="*/ 733367056 h 291"/>
                  <a:gd name="T4" fmla="*/ 2147483647 w 2007"/>
                  <a:gd name="T5" fmla="*/ 733367056 h 291"/>
                  <a:gd name="T6" fmla="*/ 2147483647 w 2007"/>
                  <a:gd name="T7" fmla="*/ 0 h 291"/>
                  <a:gd name="T8" fmla="*/ 443547570 w 2007"/>
                  <a:gd name="T9" fmla="*/ 7561271 h 29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07" h="291">
                    <a:moveTo>
                      <a:pt x="176" y="3"/>
                    </a:moveTo>
                    <a:cubicBezTo>
                      <a:pt x="133" y="163"/>
                      <a:pt x="72" y="214"/>
                      <a:pt x="0" y="291"/>
                    </a:cubicBezTo>
                    <a:lnTo>
                      <a:pt x="2007" y="291"/>
                    </a:lnTo>
                    <a:lnTo>
                      <a:pt x="2007" y="0"/>
                    </a:lnTo>
                    <a:lnTo>
                      <a:pt x="176" y="3"/>
                    </a:lnTo>
                    <a:close/>
                  </a:path>
                </a:pathLst>
              </a:custGeom>
              <a:solidFill>
                <a:schemeClr val="bg1"/>
              </a:solidFill>
              <a:ln w="9525">
                <a:solidFill>
                  <a:schemeClr val="bg1"/>
                </a:solidFill>
                <a:round/>
              </a:ln>
            </p:spPr>
            <p:txBody>
              <a:bodyPr wrap="none" anchor="ctr"/>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23" name="Rectangle 11"/>
              <p:cNvSpPr>
                <a:spLocks noChangeArrowheads="1"/>
              </p:cNvSpPr>
              <p:nvPr/>
            </p:nvSpPr>
            <p:spPr bwMode="gray">
              <a:xfrm>
                <a:off x="5998409" y="3487640"/>
                <a:ext cx="2257425" cy="279088"/>
              </a:xfrm>
              <a:prstGeom prst="rect">
                <a:avLst/>
              </a:prstGeom>
              <a:noFill/>
              <a:ln w="9525" algn="ctr">
                <a:solidFill>
                  <a:schemeClr val="bg1"/>
                </a:solidFill>
                <a:miter lim="800000"/>
              </a:ln>
            </p:spPr>
            <p:txBody>
              <a:bodyPr>
                <a:spAutoFit/>
              </a:bodyPr>
              <a:lstStyle/>
              <a:p>
                <a:pPr algn="ctr"/>
                <a:r>
                  <a:rPr lang="zh-CN" altLang="en-US" sz="2000" dirty="0">
                    <a:solidFill>
                      <a:prstClr val="black"/>
                    </a:solidFill>
                    <a:latin typeface="微软雅黑" panose="020B0503020204020204" pitchFamily="34" charset="-122"/>
                    <a:ea typeface="微软雅黑" panose="020B0503020204020204" pitchFamily="34" charset="-122"/>
                  </a:rPr>
                  <a:t>单击此处添加标题</a:t>
                </a:r>
              </a:p>
            </p:txBody>
          </p:sp>
        </p:grpSp>
        <p:grpSp>
          <p:nvGrpSpPr>
            <p:cNvPr id="24" name="组合 23"/>
            <p:cNvGrpSpPr/>
            <p:nvPr/>
          </p:nvGrpSpPr>
          <p:grpSpPr bwMode="auto">
            <a:xfrm>
              <a:off x="3960289" y="2139381"/>
              <a:ext cx="1358900" cy="1358900"/>
              <a:chOff x="3887185" y="2497460"/>
              <a:chExt cx="1358904" cy="1358904"/>
            </a:xfrm>
            <a:solidFill>
              <a:schemeClr val="accent2"/>
            </a:solidFill>
          </p:grpSpPr>
          <p:sp>
            <p:nvSpPr>
              <p:cNvPr id="25" name="椭圆 24"/>
              <p:cNvSpPr/>
              <p:nvPr/>
            </p:nvSpPr>
            <p:spPr>
              <a:xfrm>
                <a:off x="3887185" y="2497460"/>
                <a:ext cx="1358904" cy="1358904"/>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latin typeface="微软雅黑" panose="020B0503020204020204" pitchFamily="34" charset="-122"/>
                  <a:ea typeface="微软雅黑" panose="020B0503020204020204" pitchFamily="34" charset="-122"/>
                </a:endParaRPr>
              </a:p>
            </p:txBody>
          </p:sp>
          <p:sp>
            <p:nvSpPr>
              <p:cNvPr id="26" name="Rectangle 11"/>
              <p:cNvSpPr>
                <a:spLocks noChangeArrowheads="1"/>
              </p:cNvSpPr>
              <p:nvPr/>
            </p:nvSpPr>
            <p:spPr bwMode="gray">
              <a:xfrm>
                <a:off x="3916242" y="3017485"/>
                <a:ext cx="1253900" cy="279089"/>
              </a:xfrm>
              <a:prstGeom prst="rect">
                <a:avLst/>
              </a:prstGeom>
              <a:noFill/>
              <a:ln w="9525" algn="ctr">
                <a:solidFill>
                  <a:schemeClr val="bg1"/>
                </a:solidFill>
                <a:miter lim="800000"/>
              </a:ln>
            </p:spPr>
            <p:txBody>
              <a:bodyPr>
                <a:spAutoFit/>
              </a:bodyPr>
              <a:lstStyle/>
              <a:p>
                <a:pPr algn="ctr"/>
                <a:r>
                  <a:rPr lang="zh-CN" altLang="en-US" sz="2000" dirty="0">
                    <a:solidFill>
                      <a:prstClr val="black"/>
                    </a:solidFill>
                    <a:latin typeface="微软雅黑" panose="020B0503020204020204" pitchFamily="34" charset="-122"/>
                    <a:ea typeface="微软雅黑" panose="020B0503020204020204" pitchFamily="34" charset="-122"/>
                  </a:rPr>
                  <a:t>添加标题</a:t>
                </a:r>
              </a:p>
            </p:txBody>
          </p:sp>
        </p:grpSp>
      </p:grpSp>
      <p:sp>
        <p:nvSpPr>
          <p:cNvPr id="28" name="TextBox 20"/>
          <p:cNvSpPr txBox="1"/>
          <p:nvPr/>
        </p:nvSpPr>
        <p:spPr bwMode="auto">
          <a:xfrm>
            <a:off x="1454230" y="2030852"/>
            <a:ext cx="3787552" cy="1200329"/>
          </a:xfrm>
          <a:prstGeom prst="rect">
            <a:avLst/>
          </a:prstGeom>
          <a:noFill/>
        </p:spPr>
        <p:txBody>
          <a:bodyPr vert="horz" wrap="square" lIns="121920" tIns="60960" rIns="121920" bIns="60960" numCol="1" anchor="t" anchorCtr="0" compatLnSpc="1">
            <a:spAutoFit/>
          </a:bodyPr>
          <a:lstStyle/>
          <a:p>
            <a:pPr algn="just">
              <a:defRPr/>
            </a:pPr>
            <a:r>
              <a:rPr lang="zh-CN" altLang="en-US" sz="1400" dirty="0">
                <a:solidFill>
                  <a:prstClr val="white"/>
                </a:solidFill>
                <a:latin typeface="微软雅黑" panose="020B0503020204020204" pitchFamily="34" charset="-122"/>
                <a:ea typeface="微软雅黑" panose="020B0503020204020204" pitchFamily="34" charset="-122"/>
              </a:rPr>
              <a:t>单击此处添加文字阐述，添加简短问题说明文字，具体说明文字在此处添加此处。单击此处添加文字阐述，添加简短问题说明文字，具体说明文字在此处添加此处。</a:t>
            </a:r>
            <a:endParaRPr lang="en-US" altLang="zh-CN" sz="1400" dirty="0">
              <a:solidFill>
                <a:prstClr val="white"/>
              </a:solidFill>
              <a:latin typeface="微软雅黑" panose="020B0503020204020204" pitchFamily="34" charset="-122"/>
              <a:ea typeface="微软雅黑" panose="020B0503020204020204" pitchFamily="34" charset="-122"/>
            </a:endParaRPr>
          </a:p>
          <a:p>
            <a:pPr algn="just">
              <a:defRPr/>
            </a:pPr>
            <a:endParaRPr lang="en-US" altLang="zh-CN" sz="1400" dirty="0">
              <a:solidFill>
                <a:prstClr val="white"/>
              </a:solidFill>
              <a:latin typeface="微软雅黑" panose="020B0503020204020204" pitchFamily="34" charset="-122"/>
              <a:ea typeface="微软雅黑" panose="020B0503020204020204" pitchFamily="34" charset="-122"/>
            </a:endParaRPr>
          </a:p>
        </p:txBody>
      </p:sp>
      <p:sp>
        <p:nvSpPr>
          <p:cNvPr id="29" name="TextBox 20"/>
          <p:cNvSpPr txBox="1"/>
          <p:nvPr/>
        </p:nvSpPr>
        <p:spPr bwMode="auto">
          <a:xfrm>
            <a:off x="1454230" y="5081273"/>
            <a:ext cx="3787552" cy="1200329"/>
          </a:xfrm>
          <a:prstGeom prst="rect">
            <a:avLst/>
          </a:prstGeom>
          <a:noFill/>
        </p:spPr>
        <p:txBody>
          <a:bodyPr vert="horz" wrap="square" lIns="121920" tIns="60960" rIns="121920" bIns="60960" numCol="1" anchor="t" anchorCtr="0" compatLnSpc="1">
            <a:spAutoFit/>
          </a:bodyPr>
          <a:lstStyle/>
          <a:p>
            <a:pPr algn="just">
              <a:defRPr/>
            </a:pPr>
            <a:r>
              <a:rPr lang="zh-CN" altLang="en-US" sz="1400" dirty="0">
                <a:solidFill>
                  <a:prstClr val="white"/>
                </a:solidFill>
                <a:latin typeface="微软雅黑" panose="020B0503020204020204" pitchFamily="34" charset="-122"/>
                <a:ea typeface="微软雅黑" panose="020B0503020204020204" pitchFamily="34" charset="-122"/>
              </a:rPr>
              <a:t>单击此处添加文字阐述，添加简短问题说明文字，具体说明文字在此处添加此处。单击此处添加文字阐述，添加简短问题说明文字，具体说明文字在此处添加此处。</a:t>
            </a:r>
            <a:endParaRPr lang="en-US" altLang="zh-CN" sz="1400" dirty="0">
              <a:solidFill>
                <a:prstClr val="white"/>
              </a:solidFill>
              <a:latin typeface="微软雅黑" panose="020B0503020204020204" pitchFamily="34" charset="-122"/>
              <a:ea typeface="微软雅黑" panose="020B0503020204020204" pitchFamily="34" charset="-122"/>
            </a:endParaRPr>
          </a:p>
          <a:p>
            <a:pPr algn="just">
              <a:defRPr/>
            </a:pPr>
            <a:endParaRPr lang="en-US" altLang="zh-CN" sz="1400" dirty="0">
              <a:solidFill>
                <a:prstClr val="white"/>
              </a:solidFill>
              <a:latin typeface="微软雅黑" panose="020B0503020204020204" pitchFamily="34" charset="-122"/>
              <a:ea typeface="微软雅黑" panose="020B0503020204020204" pitchFamily="34" charset="-122"/>
            </a:endParaRPr>
          </a:p>
        </p:txBody>
      </p:sp>
      <p:sp>
        <p:nvSpPr>
          <p:cNvPr id="30" name="TextBox 20"/>
          <p:cNvSpPr txBox="1"/>
          <p:nvPr/>
        </p:nvSpPr>
        <p:spPr bwMode="auto">
          <a:xfrm>
            <a:off x="7320885" y="2030852"/>
            <a:ext cx="3787552" cy="1200329"/>
          </a:xfrm>
          <a:prstGeom prst="rect">
            <a:avLst/>
          </a:prstGeom>
          <a:noFill/>
        </p:spPr>
        <p:txBody>
          <a:bodyPr vert="horz" wrap="square" lIns="121920" tIns="60960" rIns="121920" bIns="60960" numCol="1" anchor="t" anchorCtr="0" compatLnSpc="1">
            <a:spAutoFit/>
          </a:bodyPr>
          <a:lstStyle/>
          <a:p>
            <a:pPr algn="r">
              <a:defRPr/>
            </a:pPr>
            <a:r>
              <a:rPr lang="zh-CN" altLang="en-US" sz="1400" dirty="0">
                <a:solidFill>
                  <a:prstClr val="white"/>
                </a:solidFill>
                <a:latin typeface="微软雅黑" panose="020B0503020204020204" pitchFamily="34" charset="-122"/>
                <a:ea typeface="微软雅黑" panose="020B0503020204020204" pitchFamily="34" charset="-122"/>
              </a:rPr>
              <a:t>单击此处添加文字阐述，添加简短问题说明文字，具体说明文字在此处添加此处。单击此处添加文字阐述，添加简短问题说明文字具体说明文字在此处添加此处</a:t>
            </a:r>
            <a:endParaRPr lang="en-US" altLang="zh-CN" sz="1400" dirty="0">
              <a:solidFill>
                <a:prstClr val="white"/>
              </a:solidFill>
              <a:latin typeface="微软雅黑" panose="020B0503020204020204" pitchFamily="34" charset="-122"/>
              <a:ea typeface="微软雅黑" panose="020B0503020204020204" pitchFamily="34" charset="-122"/>
            </a:endParaRPr>
          </a:p>
          <a:p>
            <a:pPr algn="r">
              <a:defRPr/>
            </a:pPr>
            <a:endParaRPr lang="en-US" altLang="zh-CN" sz="1400" dirty="0">
              <a:solidFill>
                <a:prstClr val="white"/>
              </a:solidFill>
              <a:latin typeface="微软雅黑" panose="020B0503020204020204" pitchFamily="34" charset="-122"/>
              <a:ea typeface="微软雅黑" panose="020B0503020204020204" pitchFamily="34" charset="-122"/>
            </a:endParaRPr>
          </a:p>
        </p:txBody>
      </p:sp>
      <p:sp>
        <p:nvSpPr>
          <p:cNvPr id="31" name="TextBox 20"/>
          <p:cNvSpPr txBox="1"/>
          <p:nvPr/>
        </p:nvSpPr>
        <p:spPr bwMode="auto">
          <a:xfrm>
            <a:off x="7320885" y="5081273"/>
            <a:ext cx="3787552" cy="984885"/>
          </a:xfrm>
          <a:prstGeom prst="rect">
            <a:avLst/>
          </a:prstGeom>
          <a:noFill/>
        </p:spPr>
        <p:txBody>
          <a:bodyPr vert="horz" wrap="square" lIns="121920" tIns="60960" rIns="121920" bIns="60960" numCol="1" anchor="t" anchorCtr="0" compatLnSpc="1">
            <a:spAutoFit/>
          </a:bodyPr>
          <a:lstStyle/>
          <a:p>
            <a:pPr algn="r">
              <a:defRPr/>
            </a:pPr>
            <a:r>
              <a:rPr lang="zh-CN" altLang="en-US" sz="1400" dirty="0">
                <a:solidFill>
                  <a:prstClr val="white"/>
                </a:solidFill>
                <a:latin typeface="微软雅黑" panose="020B0503020204020204" pitchFamily="34" charset="-122"/>
                <a:ea typeface="微软雅黑" panose="020B0503020204020204" pitchFamily="34" charset="-122"/>
              </a:rPr>
              <a:t>单击此处添加文字阐述，添加简短问题说明文字，具体说明文字在此处添加此处。单击此处添加文字阐述，添加简短问题说明文字具体说明文字在此处添加此处</a:t>
            </a:r>
            <a:endParaRPr lang="en-US" altLang="zh-CN" sz="1400" dirty="0">
              <a:solidFill>
                <a:prstClr val="white"/>
              </a:solidFill>
              <a:latin typeface="微软雅黑" panose="020B0503020204020204" pitchFamily="34" charset="-122"/>
              <a:ea typeface="微软雅黑" panose="020B0503020204020204" pitchFamily="34" charset="-122"/>
            </a:endParaRPr>
          </a:p>
        </p:txBody>
      </p:sp>
      <p:sp>
        <p:nvSpPr>
          <p:cNvPr id="32" name="文本框 31"/>
          <p:cNvSpPr txBox="1"/>
          <p:nvPr/>
        </p:nvSpPr>
        <p:spPr>
          <a:xfrm>
            <a:off x="576775" y="157754"/>
            <a:ext cx="1884052" cy="369332"/>
          </a:xfrm>
          <a:prstGeom prst="rect">
            <a:avLst/>
          </a:prstGeom>
          <a:noFill/>
        </p:spPr>
        <p:txBody>
          <a:bodyPr wrap="square" rtlCol="0">
            <a:spAutoFit/>
          </a:bodyPr>
          <a:lstStyle/>
          <a:p>
            <a:r>
              <a:rPr lang="zh-CN" altLang="en-US" dirty="0" smtClean="0">
                <a:solidFill>
                  <a:schemeClr val="bg1"/>
                </a:solidFill>
                <a:latin typeface="幼圆" panose="02010509060101010101" pitchFamily="49" charset="-122"/>
                <a:ea typeface="幼圆" panose="02010509060101010101" pitchFamily="49" charset="-122"/>
              </a:rPr>
              <a:t>点击添加副标题</a:t>
            </a:r>
            <a:endParaRPr lang="zh-CN" altLang="en-US" dirty="0">
              <a:solidFill>
                <a:schemeClr val="bg1"/>
              </a:solidFill>
              <a:latin typeface="幼圆" panose="02010509060101010101" pitchFamily="49" charset="-122"/>
              <a:ea typeface="幼圆" panose="02010509060101010101" pitchFamily="49" charset="-122"/>
            </a:endParaRPr>
          </a:p>
        </p:txBody>
      </p:sp>
      <p:pic>
        <p:nvPicPr>
          <p:cNvPr id="33" name="内容占位符 3"/>
          <p:cNvPicPr>
            <a:picLocks noChangeAspect="1"/>
          </p:cNvPicPr>
          <p:nvPr/>
        </p:nvPicPr>
        <p:blipFill rotWithShape="1">
          <a:blip r:embed="rId3" cstate="print">
            <a:extLst>
              <a:ext uri="{BEBA8EAE-BF5A-486C-A8C5-ECC9F3942E4B}">
                <a14:imgProps xmlns:a14="http://schemas.microsoft.com/office/drawing/2010/main">
                  <a14:imgLayer r:embed="rId4">
                    <a14:imgEffect>
                      <a14:backgroundRemoval t="0" b="82727" l="0" r="79830">
                        <a14:backgroundMark x1="3693" y1="28182" x2="3693" y2="69545"/>
                        <a14:backgroundMark x1="5682" y1="16364" x2="852" y2="25909"/>
                        <a14:backgroundMark x1="5398" y1="22727" x2="7386" y2="19545"/>
                        <a14:backgroundMark x1="1705" y1="19545" x2="4830" y2="14545"/>
                        <a14:backgroundMark x1="24148" y1="2727" x2="60795" y2="4545"/>
                        <a14:backgroundMark x1="22443" y1="5909" x2="24148" y2="1818"/>
                      </a14:backgroundRemoval>
                    </a14:imgEffect>
                  </a14:imgLayer>
                </a14:imgProps>
              </a:ext>
              <a:ext uri="{28A0092B-C50C-407E-A947-70E740481C1C}">
                <a14:useLocalDpi xmlns:a14="http://schemas.microsoft.com/office/drawing/2010/main" val="0"/>
              </a:ext>
            </a:extLst>
          </a:blip>
          <a:srcRect r="43056" b="16825"/>
          <a:stretch>
            <a:fillRect/>
          </a:stretch>
        </p:blipFill>
        <p:spPr>
          <a:xfrm>
            <a:off x="0" y="1"/>
            <a:ext cx="577381" cy="527086"/>
          </a:xfrm>
          <a:prstGeom prst="rect">
            <a:avLst/>
          </a:prstGeo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stretch>
            <a:fillRect/>
          </a:stretch>
        </p:blipFill>
        <p:spPr>
          <a:xfrm>
            <a:off x="9791113" y="4513079"/>
            <a:ext cx="2596124" cy="2454669"/>
          </a:xfrm>
          <a:prstGeom prst="rect">
            <a:avLst/>
          </a:prstGeom>
        </p:spPr>
      </p:pic>
      <p:sp>
        <p:nvSpPr>
          <p:cNvPr id="4" name="Teardrop 5"/>
          <p:cNvSpPr/>
          <p:nvPr/>
        </p:nvSpPr>
        <p:spPr>
          <a:xfrm rot="8161604">
            <a:off x="1001976" y="1729026"/>
            <a:ext cx="1874700" cy="1874700"/>
          </a:xfrm>
          <a:prstGeom prst="teardrop">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5" name="Teardrop 8"/>
          <p:cNvSpPr/>
          <p:nvPr/>
        </p:nvSpPr>
        <p:spPr>
          <a:xfrm rot="8161604">
            <a:off x="3716430" y="1729022"/>
            <a:ext cx="1874700" cy="1874700"/>
          </a:xfrm>
          <a:prstGeom prst="teardrop">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6" name="Teardrop 11"/>
          <p:cNvSpPr/>
          <p:nvPr/>
        </p:nvSpPr>
        <p:spPr>
          <a:xfrm rot="8161604">
            <a:off x="6430885" y="1729022"/>
            <a:ext cx="1874700" cy="1874700"/>
          </a:xfrm>
          <a:prstGeom prst="teardrop">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7" name="Teardrop 14"/>
          <p:cNvSpPr/>
          <p:nvPr/>
        </p:nvSpPr>
        <p:spPr>
          <a:xfrm rot="8161604">
            <a:off x="9145339" y="1729021"/>
            <a:ext cx="1874700" cy="1874700"/>
          </a:xfrm>
          <a:prstGeom prst="teardrop">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TextBox 20"/>
          <p:cNvSpPr txBox="1"/>
          <p:nvPr/>
        </p:nvSpPr>
        <p:spPr>
          <a:xfrm>
            <a:off x="1412482" y="2443549"/>
            <a:ext cx="1005404" cy="584775"/>
          </a:xfrm>
          <a:prstGeom prst="rect">
            <a:avLst/>
          </a:prstGeom>
          <a:noFill/>
        </p:spPr>
        <p:txBody>
          <a:bodyPr wrap="none" rtlCol="0">
            <a:spAutoFit/>
          </a:bodyPr>
          <a:lstStyle/>
          <a:p>
            <a:pPr algn="ctr"/>
            <a:r>
              <a:rPr lang="zh-CN" altLang="en-US" sz="3200" b="1" dirty="0">
                <a:solidFill>
                  <a:prstClr val="black"/>
                </a:solidFill>
                <a:latin typeface="Arial" panose="020B0604020202020204" pitchFamily="34" charset="0"/>
                <a:ea typeface="微软雅黑" panose="020B0503020204020204" pitchFamily="34" charset="-122"/>
                <a:cs typeface="Open Sans Light" panose="020B0306030504020204" pitchFamily="34" charset="0"/>
                <a:sym typeface="Arial" panose="020B0604020202020204" pitchFamily="34" charset="0"/>
              </a:rPr>
              <a:t>关键</a:t>
            </a:r>
            <a:endParaRPr lang="en-US" sz="3200" b="1" dirty="0">
              <a:solidFill>
                <a:prstClr val="black"/>
              </a:solidFill>
              <a:latin typeface="Arial" panose="020B0604020202020204" pitchFamily="34" charset="0"/>
              <a:ea typeface="微软雅黑" panose="020B0503020204020204" pitchFamily="34" charset="-122"/>
              <a:cs typeface="Open Sans Light" panose="020B0306030504020204" pitchFamily="34" charset="0"/>
              <a:sym typeface="Arial" panose="020B0604020202020204" pitchFamily="34" charset="0"/>
            </a:endParaRPr>
          </a:p>
        </p:txBody>
      </p:sp>
      <p:sp>
        <p:nvSpPr>
          <p:cNvPr id="9" name="TextBox 20"/>
          <p:cNvSpPr txBox="1"/>
          <p:nvPr/>
        </p:nvSpPr>
        <p:spPr>
          <a:xfrm>
            <a:off x="4190589" y="2443549"/>
            <a:ext cx="1005404" cy="584775"/>
          </a:xfrm>
          <a:prstGeom prst="rect">
            <a:avLst/>
          </a:prstGeom>
          <a:noFill/>
        </p:spPr>
        <p:txBody>
          <a:bodyPr wrap="none" rtlCol="0">
            <a:spAutoFit/>
          </a:bodyPr>
          <a:lstStyle/>
          <a:p>
            <a:pPr algn="ctr"/>
            <a:r>
              <a:rPr lang="zh-CN" altLang="en-US" sz="3200" b="1" dirty="0">
                <a:solidFill>
                  <a:prstClr val="black"/>
                </a:solidFill>
                <a:latin typeface="Arial" panose="020B0604020202020204" pitchFamily="34" charset="0"/>
                <a:ea typeface="微软雅黑" panose="020B0503020204020204" pitchFamily="34" charset="-122"/>
                <a:cs typeface="Open Sans Light" panose="020B0306030504020204" pitchFamily="34" charset="0"/>
                <a:sym typeface="Arial" panose="020B0604020202020204" pitchFamily="34" charset="0"/>
              </a:rPr>
              <a:t>关键</a:t>
            </a:r>
            <a:endParaRPr lang="en-US" sz="3200" b="1" dirty="0">
              <a:solidFill>
                <a:prstClr val="black"/>
              </a:solidFill>
              <a:latin typeface="Arial" panose="020B0604020202020204" pitchFamily="34" charset="0"/>
              <a:ea typeface="微软雅黑" panose="020B0503020204020204" pitchFamily="34" charset="-122"/>
              <a:cs typeface="Open Sans Light" panose="020B0306030504020204" pitchFamily="34" charset="0"/>
              <a:sym typeface="Arial" panose="020B0604020202020204" pitchFamily="34" charset="0"/>
            </a:endParaRPr>
          </a:p>
        </p:txBody>
      </p:sp>
      <p:sp>
        <p:nvSpPr>
          <p:cNvPr id="10" name="TextBox 20"/>
          <p:cNvSpPr txBox="1"/>
          <p:nvPr/>
        </p:nvSpPr>
        <p:spPr>
          <a:xfrm>
            <a:off x="6905043" y="2443549"/>
            <a:ext cx="1005404" cy="584775"/>
          </a:xfrm>
          <a:prstGeom prst="rect">
            <a:avLst/>
          </a:prstGeom>
          <a:noFill/>
        </p:spPr>
        <p:txBody>
          <a:bodyPr wrap="none" rtlCol="0">
            <a:spAutoFit/>
          </a:bodyPr>
          <a:lstStyle/>
          <a:p>
            <a:pPr algn="ctr"/>
            <a:r>
              <a:rPr lang="zh-CN" altLang="en-US" sz="3200" b="1" dirty="0">
                <a:solidFill>
                  <a:prstClr val="black"/>
                </a:solidFill>
                <a:latin typeface="Arial" panose="020B0604020202020204" pitchFamily="34" charset="0"/>
                <a:ea typeface="微软雅黑" panose="020B0503020204020204" pitchFamily="34" charset="-122"/>
                <a:cs typeface="Open Sans Light" panose="020B0306030504020204" pitchFamily="34" charset="0"/>
                <a:sym typeface="Arial" panose="020B0604020202020204" pitchFamily="34" charset="0"/>
              </a:rPr>
              <a:t>关键</a:t>
            </a:r>
            <a:endParaRPr lang="en-US" sz="3200" b="1" dirty="0">
              <a:solidFill>
                <a:prstClr val="black"/>
              </a:solidFill>
              <a:latin typeface="Arial" panose="020B0604020202020204" pitchFamily="34" charset="0"/>
              <a:ea typeface="微软雅黑" panose="020B0503020204020204" pitchFamily="34" charset="-122"/>
              <a:cs typeface="Open Sans Light" panose="020B0306030504020204" pitchFamily="34" charset="0"/>
              <a:sym typeface="Arial" panose="020B0604020202020204" pitchFamily="34" charset="0"/>
            </a:endParaRPr>
          </a:p>
        </p:txBody>
      </p:sp>
      <p:sp>
        <p:nvSpPr>
          <p:cNvPr id="11" name="TextBox 20"/>
          <p:cNvSpPr txBox="1"/>
          <p:nvPr/>
        </p:nvSpPr>
        <p:spPr>
          <a:xfrm>
            <a:off x="9555845" y="2443549"/>
            <a:ext cx="1005404" cy="584775"/>
          </a:xfrm>
          <a:prstGeom prst="rect">
            <a:avLst/>
          </a:prstGeom>
          <a:noFill/>
        </p:spPr>
        <p:txBody>
          <a:bodyPr wrap="none" rtlCol="0">
            <a:spAutoFit/>
          </a:bodyPr>
          <a:lstStyle/>
          <a:p>
            <a:pPr algn="ctr"/>
            <a:r>
              <a:rPr lang="zh-CN" altLang="en-US" sz="3200" b="1" dirty="0">
                <a:solidFill>
                  <a:prstClr val="black"/>
                </a:solidFill>
                <a:latin typeface="Arial" panose="020B0604020202020204" pitchFamily="34" charset="0"/>
                <a:ea typeface="微软雅黑" panose="020B0503020204020204" pitchFamily="34" charset="-122"/>
                <a:cs typeface="Open Sans Light" panose="020B0306030504020204" pitchFamily="34" charset="0"/>
                <a:sym typeface="Arial" panose="020B0604020202020204" pitchFamily="34" charset="0"/>
              </a:rPr>
              <a:t>关键</a:t>
            </a:r>
            <a:endParaRPr lang="en-US" sz="3200" b="1" dirty="0">
              <a:solidFill>
                <a:prstClr val="black"/>
              </a:solidFill>
              <a:latin typeface="Arial" panose="020B0604020202020204" pitchFamily="34" charset="0"/>
              <a:ea typeface="微软雅黑" panose="020B0503020204020204" pitchFamily="34" charset="-122"/>
              <a:cs typeface="Open Sans Light" panose="020B0306030504020204" pitchFamily="34" charset="0"/>
              <a:sym typeface="Arial" panose="020B0604020202020204" pitchFamily="34" charset="0"/>
            </a:endParaRPr>
          </a:p>
        </p:txBody>
      </p:sp>
      <p:sp>
        <p:nvSpPr>
          <p:cNvPr id="14" name="TextBox 13"/>
          <p:cNvSpPr txBox="1"/>
          <p:nvPr/>
        </p:nvSpPr>
        <p:spPr>
          <a:xfrm>
            <a:off x="727219" y="4266858"/>
            <a:ext cx="2338080" cy="246221"/>
          </a:xfrm>
          <a:prstGeom prst="rect">
            <a:avLst/>
          </a:prstGeom>
          <a:noFill/>
          <a:ln>
            <a:noFill/>
          </a:ln>
        </p:spPr>
        <p:txBody>
          <a:bodyPr wrap="square" lIns="0" tIns="0" rIns="0" bIns="0" rtlCol="0" anchor="t" anchorCtr="0">
            <a:spAutoFit/>
          </a:bodyPr>
          <a:lstStyle/>
          <a:p>
            <a:pPr algn="ctr" defTabSz="1216660">
              <a:spcBef>
                <a:spcPct val="20000"/>
              </a:spcBef>
              <a:defRPr/>
            </a:pPr>
            <a:r>
              <a:rPr lang="zh-CN" altLang="en-US" sz="1600" b="1" dirty="0">
                <a:solidFill>
                  <a:prstClr val="white"/>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TextBox 13"/>
          <p:cNvSpPr txBox="1"/>
          <p:nvPr/>
        </p:nvSpPr>
        <p:spPr>
          <a:xfrm>
            <a:off x="731300" y="4552763"/>
            <a:ext cx="2333999" cy="369332"/>
          </a:xfrm>
          <a:prstGeom prst="rect">
            <a:avLst/>
          </a:prstGeom>
          <a:noFill/>
          <a:ln>
            <a:noFill/>
          </a:ln>
        </p:spPr>
        <p:txBody>
          <a:bodyPr wrap="square" lIns="0" tIns="0" rIns="0" bIns="0" rtlCol="0" anchor="t" anchorCtr="0">
            <a:spAutoFit/>
          </a:bodyPr>
          <a:lstStyle/>
          <a:p>
            <a:pPr algn="ctr" defTabSz="1216660">
              <a:spcBef>
                <a:spcPct val="20000"/>
              </a:spcBef>
              <a:defRPr/>
            </a:pPr>
            <a:r>
              <a:rPr lang="zh-CN" altLang="en-US" sz="1200" dirty="0">
                <a:solidFill>
                  <a:prstClr val="white"/>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TextBox 13"/>
          <p:cNvSpPr txBox="1"/>
          <p:nvPr/>
        </p:nvSpPr>
        <p:spPr>
          <a:xfrm>
            <a:off x="3533919" y="4266858"/>
            <a:ext cx="2338080" cy="246221"/>
          </a:xfrm>
          <a:prstGeom prst="rect">
            <a:avLst/>
          </a:prstGeom>
          <a:noFill/>
          <a:ln>
            <a:noFill/>
          </a:ln>
        </p:spPr>
        <p:txBody>
          <a:bodyPr wrap="square" lIns="0" tIns="0" rIns="0" bIns="0" rtlCol="0" anchor="t" anchorCtr="0">
            <a:spAutoFit/>
          </a:bodyPr>
          <a:lstStyle/>
          <a:p>
            <a:pPr algn="ctr" defTabSz="1216660">
              <a:spcBef>
                <a:spcPct val="20000"/>
              </a:spcBef>
              <a:defRPr/>
            </a:pPr>
            <a:r>
              <a:rPr lang="zh-CN" altLang="en-US" sz="1600" b="1" dirty="0">
                <a:solidFill>
                  <a:prstClr val="white"/>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TextBox 13"/>
          <p:cNvSpPr txBox="1"/>
          <p:nvPr/>
        </p:nvSpPr>
        <p:spPr>
          <a:xfrm>
            <a:off x="3538000" y="4552763"/>
            <a:ext cx="2333999" cy="369332"/>
          </a:xfrm>
          <a:prstGeom prst="rect">
            <a:avLst/>
          </a:prstGeom>
          <a:noFill/>
          <a:ln>
            <a:noFill/>
          </a:ln>
        </p:spPr>
        <p:txBody>
          <a:bodyPr wrap="square" lIns="0" tIns="0" rIns="0" bIns="0" rtlCol="0" anchor="t" anchorCtr="0">
            <a:spAutoFit/>
          </a:bodyPr>
          <a:lstStyle/>
          <a:p>
            <a:pPr algn="ctr" defTabSz="1216660">
              <a:spcBef>
                <a:spcPct val="20000"/>
              </a:spcBef>
              <a:defRPr/>
            </a:pPr>
            <a:r>
              <a:rPr lang="zh-CN" altLang="en-US" sz="1200" dirty="0">
                <a:solidFill>
                  <a:prstClr val="white"/>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TextBox 13"/>
          <p:cNvSpPr txBox="1"/>
          <p:nvPr/>
        </p:nvSpPr>
        <p:spPr>
          <a:xfrm>
            <a:off x="6336538" y="4266858"/>
            <a:ext cx="2338080" cy="246221"/>
          </a:xfrm>
          <a:prstGeom prst="rect">
            <a:avLst/>
          </a:prstGeom>
          <a:noFill/>
          <a:ln>
            <a:noFill/>
          </a:ln>
        </p:spPr>
        <p:txBody>
          <a:bodyPr wrap="square" lIns="0" tIns="0" rIns="0" bIns="0" rtlCol="0" anchor="t" anchorCtr="0">
            <a:spAutoFit/>
          </a:bodyPr>
          <a:lstStyle/>
          <a:p>
            <a:pPr algn="ctr" defTabSz="1216660">
              <a:spcBef>
                <a:spcPct val="20000"/>
              </a:spcBef>
              <a:defRPr/>
            </a:pPr>
            <a:r>
              <a:rPr lang="zh-CN" altLang="en-US" sz="1600" b="1" dirty="0">
                <a:solidFill>
                  <a:prstClr val="white"/>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TextBox 13"/>
          <p:cNvSpPr txBox="1"/>
          <p:nvPr/>
        </p:nvSpPr>
        <p:spPr>
          <a:xfrm>
            <a:off x="6340619" y="4552763"/>
            <a:ext cx="2333999" cy="369332"/>
          </a:xfrm>
          <a:prstGeom prst="rect">
            <a:avLst/>
          </a:prstGeom>
          <a:noFill/>
          <a:ln>
            <a:noFill/>
          </a:ln>
        </p:spPr>
        <p:txBody>
          <a:bodyPr wrap="square" lIns="0" tIns="0" rIns="0" bIns="0" rtlCol="0" anchor="t" anchorCtr="0">
            <a:spAutoFit/>
          </a:bodyPr>
          <a:lstStyle/>
          <a:p>
            <a:pPr algn="ctr" defTabSz="1216660">
              <a:spcBef>
                <a:spcPct val="20000"/>
              </a:spcBef>
              <a:defRPr/>
            </a:pPr>
            <a:r>
              <a:rPr lang="zh-CN" altLang="en-US" sz="1200" dirty="0">
                <a:solidFill>
                  <a:prstClr val="white"/>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TextBox 13"/>
          <p:cNvSpPr txBox="1"/>
          <p:nvPr/>
        </p:nvSpPr>
        <p:spPr>
          <a:xfrm>
            <a:off x="9135076" y="4266858"/>
            <a:ext cx="2338080" cy="246221"/>
          </a:xfrm>
          <a:prstGeom prst="rect">
            <a:avLst/>
          </a:prstGeom>
          <a:noFill/>
          <a:ln>
            <a:noFill/>
          </a:ln>
        </p:spPr>
        <p:txBody>
          <a:bodyPr wrap="square" lIns="0" tIns="0" rIns="0" bIns="0" rtlCol="0" anchor="t" anchorCtr="0">
            <a:spAutoFit/>
          </a:bodyPr>
          <a:lstStyle/>
          <a:p>
            <a:pPr algn="ctr" defTabSz="1216660">
              <a:spcBef>
                <a:spcPct val="20000"/>
              </a:spcBef>
              <a:defRPr/>
            </a:pPr>
            <a:r>
              <a:rPr lang="zh-CN" altLang="en-US" sz="1600" b="1" dirty="0">
                <a:solidFill>
                  <a:prstClr val="white"/>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TextBox 13"/>
          <p:cNvSpPr txBox="1"/>
          <p:nvPr/>
        </p:nvSpPr>
        <p:spPr>
          <a:xfrm>
            <a:off x="9139157" y="4552763"/>
            <a:ext cx="2333999" cy="369332"/>
          </a:xfrm>
          <a:prstGeom prst="rect">
            <a:avLst/>
          </a:prstGeom>
          <a:noFill/>
          <a:ln>
            <a:noFill/>
          </a:ln>
        </p:spPr>
        <p:txBody>
          <a:bodyPr wrap="square" lIns="0" tIns="0" rIns="0" bIns="0" rtlCol="0" anchor="t" anchorCtr="0">
            <a:spAutoFit/>
          </a:bodyPr>
          <a:lstStyle/>
          <a:p>
            <a:pPr algn="ctr" defTabSz="1216660">
              <a:spcBef>
                <a:spcPct val="20000"/>
              </a:spcBef>
              <a:defRPr/>
            </a:pPr>
            <a:r>
              <a:rPr lang="zh-CN" altLang="en-US" sz="1200" dirty="0">
                <a:solidFill>
                  <a:prstClr val="white"/>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文本框 23"/>
          <p:cNvSpPr txBox="1"/>
          <p:nvPr/>
        </p:nvSpPr>
        <p:spPr>
          <a:xfrm>
            <a:off x="576775" y="157754"/>
            <a:ext cx="1884052" cy="369332"/>
          </a:xfrm>
          <a:prstGeom prst="rect">
            <a:avLst/>
          </a:prstGeom>
          <a:noFill/>
        </p:spPr>
        <p:txBody>
          <a:bodyPr wrap="square" rtlCol="0">
            <a:spAutoFit/>
          </a:bodyPr>
          <a:lstStyle/>
          <a:p>
            <a:r>
              <a:rPr lang="zh-CN" altLang="en-US" dirty="0" smtClean="0">
                <a:solidFill>
                  <a:schemeClr val="bg1"/>
                </a:solidFill>
                <a:latin typeface="幼圆" panose="02010509060101010101" pitchFamily="49" charset="-122"/>
                <a:ea typeface="幼圆" panose="02010509060101010101" pitchFamily="49" charset="-122"/>
              </a:rPr>
              <a:t>点击添加副标题</a:t>
            </a:r>
            <a:endParaRPr lang="zh-CN" altLang="en-US" dirty="0">
              <a:solidFill>
                <a:schemeClr val="bg1"/>
              </a:solidFill>
              <a:latin typeface="幼圆" panose="02010509060101010101" pitchFamily="49" charset="-122"/>
              <a:ea typeface="幼圆" panose="02010509060101010101" pitchFamily="49" charset="-122"/>
            </a:endParaRPr>
          </a:p>
        </p:txBody>
      </p:sp>
      <p:pic>
        <p:nvPicPr>
          <p:cNvPr id="25" name="内容占位符 3"/>
          <p:cNvPicPr>
            <a:picLocks noChangeAspect="1"/>
          </p:cNvPicPr>
          <p:nvPr/>
        </p:nvPicPr>
        <p:blipFill rotWithShape="1">
          <a:blip r:embed="rId4" cstate="print">
            <a:extLst>
              <a:ext uri="{BEBA8EAE-BF5A-486C-A8C5-ECC9F3942E4B}">
                <a14:imgProps xmlns:a14="http://schemas.microsoft.com/office/drawing/2010/main">
                  <a14:imgLayer r:embed="rId5">
                    <a14:imgEffect>
                      <a14:backgroundRemoval t="0" b="82727" l="0" r="79830">
                        <a14:backgroundMark x1="3693" y1="28182" x2="3693" y2="69545"/>
                        <a14:backgroundMark x1="5682" y1="16364" x2="852" y2="25909"/>
                        <a14:backgroundMark x1="5398" y1="22727" x2="7386" y2="19545"/>
                        <a14:backgroundMark x1="1705" y1="19545" x2="4830" y2="14545"/>
                        <a14:backgroundMark x1="24148" y1="2727" x2="60795" y2="4545"/>
                        <a14:backgroundMark x1="22443" y1="5909" x2="24148" y2="1818"/>
                      </a14:backgroundRemoval>
                    </a14:imgEffect>
                  </a14:imgLayer>
                </a14:imgProps>
              </a:ext>
              <a:ext uri="{28A0092B-C50C-407E-A947-70E740481C1C}">
                <a14:useLocalDpi xmlns:a14="http://schemas.microsoft.com/office/drawing/2010/main" val="0"/>
              </a:ext>
            </a:extLst>
          </a:blip>
          <a:srcRect r="43056" b="16825"/>
          <a:stretch>
            <a:fillRect/>
          </a:stretch>
        </p:blipFill>
        <p:spPr>
          <a:xfrm>
            <a:off x="0" y="1"/>
            <a:ext cx="577381" cy="527086"/>
          </a:xfrm>
          <a:prstGeom prst="rect">
            <a:avLst/>
          </a:prstGeo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 name="矩形 109"/>
          <p:cNvSpPr/>
          <p:nvPr/>
        </p:nvSpPr>
        <p:spPr>
          <a:xfrm>
            <a:off x="8119101" y="2076060"/>
            <a:ext cx="2782320" cy="3781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4400">
              <a:solidFill>
                <a:prstClr val="white"/>
              </a:solidFill>
            </a:endParaRPr>
          </a:p>
        </p:txBody>
      </p:sp>
      <p:sp>
        <p:nvSpPr>
          <p:cNvPr id="111" name="等腰三角形 110"/>
          <p:cNvSpPr/>
          <p:nvPr/>
        </p:nvSpPr>
        <p:spPr>
          <a:xfrm rot="16200000">
            <a:off x="7625637" y="1997914"/>
            <a:ext cx="749401" cy="534479"/>
          </a:xfrm>
          <a:prstGeom prst="triangl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4400">
              <a:solidFill>
                <a:prstClr val="white"/>
              </a:solidFill>
            </a:endParaRPr>
          </a:p>
        </p:txBody>
      </p:sp>
      <p:sp>
        <p:nvSpPr>
          <p:cNvPr id="112" name="矩形 6"/>
          <p:cNvSpPr/>
          <p:nvPr/>
        </p:nvSpPr>
        <p:spPr>
          <a:xfrm>
            <a:off x="10901421" y="1150980"/>
            <a:ext cx="1317729" cy="1303269"/>
          </a:xfrm>
          <a:custGeom>
            <a:avLst/>
            <a:gdLst>
              <a:gd name="connsiteX0" fmla="*/ 0 w 917620"/>
              <a:gd name="connsiteY0" fmla="*/ 0 h 280367"/>
              <a:gd name="connsiteX1" fmla="*/ 917620 w 917620"/>
              <a:gd name="connsiteY1" fmla="*/ 0 h 280367"/>
              <a:gd name="connsiteX2" fmla="*/ 917620 w 917620"/>
              <a:gd name="connsiteY2" fmla="*/ 280367 h 280367"/>
              <a:gd name="connsiteX3" fmla="*/ 0 w 917620"/>
              <a:gd name="connsiteY3" fmla="*/ 280367 h 280367"/>
              <a:gd name="connsiteX4" fmla="*/ 0 w 917620"/>
              <a:gd name="connsiteY4" fmla="*/ 0 h 280367"/>
              <a:gd name="connsiteX0-1" fmla="*/ 0 w 951487"/>
              <a:gd name="connsiteY0-2" fmla="*/ 457200 h 737567"/>
              <a:gd name="connsiteX1-3" fmla="*/ 951487 w 951487"/>
              <a:gd name="connsiteY1-4" fmla="*/ 0 h 737567"/>
              <a:gd name="connsiteX2-5" fmla="*/ 917620 w 951487"/>
              <a:gd name="connsiteY2-6" fmla="*/ 737567 h 737567"/>
              <a:gd name="connsiteX3-7" fmla="*/ 0 w 951487"/>
              <a:gd name="connsiteY3-8" fmla="*/ 737567 h 737567"/>
              <a:gd name="connsiteX4-9" fmla="*/ 0 w 951487"/>
              <a:gd name="connsiteY4-10" fmla="*/ 457200 h 737567"/>
              <a:gd name="connsiteX0-11" fmla="*/ 0 w 951487"/>
              <a:gd name="connsiteY0-12" fmla="*/ 457200 h 737567"/>
              <a:gd name="connsiteX1-13" fmla="*/ 951487 w 951487"/>
              <a:gd name="connsiteY1-14" fmla="*/ 0 h 737567"/>
              <a:gd name="connsiteX2-15" fmla="*/ 951486 w 951487"/>
              <a:gd name="connsiteY2-16" fmla="*/ 441234 h 737567"/>
              <a:gd name="connsiteX3-17" fmla="*/ 0 w 951487"/>
              <a:gd name="connsiteY3-18" fmla="*/ 737567 h 737567"/>
              <a:gd name="connsiteX4-19" fmla="*/ 0 w 951487"/>
              <a:gd name="connsiteY4-20" fmla="*/ 457200 h 737567"/>
              <a:gd name="connsiteX0-21" fmla="*/ 0 w 976887"/>
              <a:gd name="connsiteY0-22" fmla="*/ 685800 h 966167"/>
              <a:gd name="connsiteX1-23" fmla="*/ 976887 w 976887"/>
              <a:gd name="connsiteY1-24" fmla="*/ 0 h 966167"/>
              <a:gd name="connsiteX2-25" fmla="*/ 951486 w 976887"/>
              <a:gd name="connsiteY2-26" fmla="*/ 669834 h 966167"/>
              <a:gd name="connsiteX3-27" fmla="*/ 0 w 976887"/>
              <a:gd name="connsiteY3-28" fmla="*/ 966167 h 966167"/>
              <a:gd name="connsiteX4-29" fmla="*/ 0 w 976887"/>
              <a:gd name="connsiteY4-30" fmla="*/ 685800 h 966167"/>
              <a:gd name="connsiteX0-31" fmla="*/ 0 w 976887"/>
              <a:gd name="connsiteY0-32" fmla="*/ 685800 h 966167"/>
              <a:gd name="connsiteX1-33" fmla="*/ 976887 w 976887"/>
              <a:gd name="connsiteY1-34" fmla="*/ 0 h 966167"/>
              <a:gd name="connsiteX2-35" fmla="*/ 968419 w 976887"/>
              <a:gd name="connsiteY2-36" fmla="*/ 534367 h 966167"/>
              <a:gd name="connsiteX3-37" fmla="*/ 0 w 976887"/>
              <a:gd name="connsiteY3-38" fmla="*/ 966167 h 966167"/>
              <a:gd name="connsiteX4-39" fmla="*/ 0 w 976887"/>
              <a:gd name="connsiteY4-40" fmla="*/ 685800 h 966167"/>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976887" h="966167">
                <a:moveTo>
                  <a:pt x="0" y="685800"/>
                </a:moveTo>
                <a:lnTo>
                  <a:pt x="976887" y="0"/>
                </a:lnTo>
                <a:cubicBezTo>
                  <a:pt x="976887" y="147078"/>
                  <a:pt x="968419" y="387289"/>
                  <a:pt x="968419" y="534367"/>
                </a:cubicBezTo>
                <a:lnTo>
                  <a:pt x="0" y="966167"/>
                </a:lnTo>
                <a:lnTo>
                  <a:pt x="0" y="685800"/>
                </a:lnTo>
                <a:close/>
              </a:path>
            </a:pathLst>
          </a:cu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4400">
              <a:solidFill>
                <a:prstClr val="white"/>
              </a:solidFill>
            </a:endParaRPr>
          </a:p>
        </p:txBody>
      </p:sp>
      <p:sp>
        <p:nvSpPr>
          <p:cNvPr id="146" name="任意多边形 145"/>
          <p:cNvSpPr/>
          <p:nvPr/>
        </p:nvSpPr>
        <p:spPr>
          <a:xfrm>
            <a:off x="10901423" y="2192519"/>
            <a:ext cx="1312284" cy="1001205"/>
          </a:xfrm>
          <a:custGeom>
            <a:avLst/>
            <a:gdLst>
              <a:gd name="connsiteX0" fmla="*/ 1312284 w 1312284"/>
              <a:gd name="connsiteY0" fmla="*/ 0 h 1001205"/>
              <a:gd name="connsiteX1" fmla="*/ 1312284 w 1312284"/>
              <a:gd name="connsiteY1" fmla="*/ 723048 h 1001205"/>
              <a:gd name="connsiteX2" fmla="*/ 0 w 1312284"/>
              <a:gd name="connsiteY2" fmla="*/ 1001205 h 1001205"/>
              <a:gd name="connsiteX3" fmla="*/ 0 w 1312284"/>
              <a:gd name="connsiteY3" fmla="*/ 623016 h 1001205"/>
            </a:gdLst>
            <a:ahLst/>
            <a:cxnLst>
              <a:cxn ang="0">
                <a:pos x="connsiteX0" y="connsiteY0"/>
              </a:cxn>
              <a:cxn ang="0">
                <a:pos x="connsiteX1" y="connsiteY1"/>
              </a:cxn>
              <a:cxn ang="0">
                <a:pos x="connsiteX2" y="connsiteY2"/>
              </a:cxn>
              <a:cxn ang="0">
                <a:pos x="connsiteX3" y="connsiteY3"/>
              </a:cxn>
            </a:cxnLst>
            <a:rect l="l" t="t" r="r" b="b"/>
            <a:pathLst>
              <a:path w="1312284" h="1001205">
                <a:moveTo>
                  <a:pt x="1312284" y="0"/>
                </a:moveTo>
                <a:lnTo>
                  <a:pt x="1312284" y="723048"/>
                </a:lnTo>
                <a:lnTo>
                  <a:pt x="0" y="1001205"/>
                </a:lnTo>
                <a:lnTo>
                  <a:pt x="0" y="623016"/>
                </a:lnTo>
                <a:close/>
              </a:path>
            </a:pathLst>
          </a:cu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kumimoji="1" lang="zh-CN" altLang="en-US" sz="4400">
              <a:solidFill>
                <a:prstClr val="white"/>
              </a:solidFill>
            </a:endParaRPr>
          </a:p>
        </p:txBody>
      </p:sp>
      <p:sp>
        <p:nvSpPr>
          <p:cNvPr id="115" name="矩形 114"/>
          <p:cNvSpPr/>
          <p:nvPr/>
        </p:nvSpPr>
        <p:spPr>
          <a:xfrm>
            <a:off x="7297051" y="2815534"/>
            <a:ext cx="3604370" cy="3781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4400">
              <a:solidFill>
                <a:prstClr val="white"/>
              </a:solidFill>
            </a:endParaRPr>
          </a:p>
        </p:txBody>
      </p:sp>
      <p:sp>
        <p:nvSpPr>
          <p:cNvPr id="116" name="等腰三角形 115"/>
          <p:cNvSpPr/>
          <p:nvPr/>
        </p:nvSpPr>
        <p:spPr>
          <a:xfrm rot="16200000">
            <a:off x="6700799" y="2747315"/>
            <a:ext cx="749401" cy="534479"/>
          </a:xfrm>
          <a:prstGeom prst="triangl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4400">
              <a:solidFill>
                <a:prstClr val="white"/>
              </a:solidFill>
            </a:endParaRPr>
          </a:p>
        </p:txBody>
      </p:sp>
      <p:sp>
        <p:nvSpPr>
          <p:cNvPr id="118" name="矩形 117"/>
          <p:cNvSpPr/>
          <p:nvPr/>
        </p:nvSpPr>
        <p:spPr>
          <a:xfrm flipV="1">
            <a:off x="8119103" y="5039510"/>
            <a:ext cx="2782320" cy="3781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4400">
              <a:solidFill>
                <a:prstClr val="white"/>
              </a:solidFill>
            </a:endParaRPr>
          </a:p>
        </p:txBody>
      </p:sp>
      <p:sp>
        <p:nvSpPr>
          <p:cNvPr id="119" name="等腰三角形 118"/>
          <p:cNvSpPr/>
          <p:nvPr/>
        </p:nvSpPr>
        <p:spPr>
          <a:xfrm rot="5400000" flipV="1">
            <a:off x="7625639" y="4961367"/>
            <a:ext cx="749401" cy="534479"/>
          </a:xfrm>
          <a:prstGeom prst="triangl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4400">
              <a:solidFill>
                <a:prstClr val="white"/>
              </a:solidFill>
            </a:endParaRPr>
          </a:p>
        </p:txBody>
      </p:sp>
      <p:sp>
        <p:nvSpPr>
          <p:cNvPr id="120" name="矩形 6"/>
          <p:cNvSpPr/>
          <p:nvPr/>
        </p:nvSpPr>
        <p:spPr>
          <a:xfrm flipV="1">
            <a:off x="10901423" y="5039510"/>
            <a:ext cx="1317729" cy="1303269"/>
          </a:xfrm>
          <a:custGeom>
            <a:avLst/>
            <a:gdLst>
              <a:gd name="connsiteX0" fmla="*/ 0 w 917620"/>
              <a:gd name="connsiteY0" fmla="*/ 0 h 280367"/>
              <a:gd name="connsiteX1" fmla="*/ 917620 w 917620"/>
              <a:gd name="connsiteY1" fmla="*/ 0 h 280367"/>
              <a:gd name="connsiteX2" fmla="*/ 917620 w 917620"/>
              <a:gd name="connsiteY2" fmla="*/ 280367 h 280367"/>
              <a:gd name="connsiteX3" fmla="*/ 0 w 917620"/>
              <a:gd name="connsiteY3" fmla="*/ 280367 h 280367"/>
              <a:gd name="connsiteX4" fmla="*/ 0 w 917620"/>
              <a:gd name="connsiteY4" fmla="*/ 0 h 280367"/>
              <a:gd name="connsiteX0-1" fmla="*/ 0 w 951487"/>
              <a:gd name="connsiteY0-2" fmla="*/ 457200 h 737567"/>
              <a:gd name="connsiteX1-3" fmla="*/ 951487 w 951487"/>
              <a:gd name="connsiteY1-4" fmla="*/ 0 h 737567"/>
              <a:gd name="connsiteX2-5" fmla="*/ 917620 w 951487"/>
              <a:gd name="connsiteY2-6" fmla="*/ 737567 h 737567"/>
              <a:gd name="connsiteX3-7" fmla="*/ 0 w 951487"/>
              <a:gd name="connsiteY3-8" fmla="*/ 737567 h 737567"/>
              <a:gd name="connsiteX4-9" fmla="*/ 0 w 951487"/>
              <a:gd name="connsiteY4-10" fmla="*/ 457200 h 737567"/>
              <a:gd name="connsiteX0-11" fmla="*/ 0 w 951487"/>
              <a:gd name="connsiteY0-12" fmla="*/ 457200 h 737567"/>
              <a:gd name="connsiteX1-13" fmla="*/ 951487 w 951487"/>
              <a:gd name="connsiteY1-14" fmla="*/ 0 h 737567"/>
              <a:gd name="connsiteX2-15" fmla="*/ 951486 w 951487"/>
              <a:gd name="connsiteY2-16" fmla="*/ 441234 h 737567"/>
              <a:gd name="connsiteX3-17" fmla="*/ 0 w 951487"/>
              <a:gd name="connsiteY3-18" fmla="*/ 737567 h 737567"/>
              <a:gd name="connsiteX4-19" fmla="*/ 0 w 951487"/>
              <a:gd name="connsiteY4-20" fmla="*/ 457200 h 737567"/>
              <a:gd name="connsiteX0-21" fmla="*/ 0 w 976887"/>
              <a:gd name="connsiteY0-22" fmla="*/ 685800 h 966167"/>
              <a:gd name="connsiteX1-23" fmla="*/ 976887 w 976887"/>
              <a:gd name="connsiteY1-24" fmla="*/ 0 h 966167"/>
              <a:gd name="connsiteX2-25" fmla="*/ 951486 w 976887"/>
              <a:gd name="connsiteY2-26" fmla="*/ 669834 h 966167"/>
              <a:gd name="connsiteX3-27" fmla="*/ 0 w 976887"/>
              <a:gd name="connsiteY3-28" fmla="*/ 966167 h 966167"/>
              <a:gd name="connsiteX4-29" fmla="*/ 0 w 976887"/>
              <a:gd name="connsiteY4-30" fmla="*/ 685800 h 966167"/>
              <a:gd name="connsiteX0-31" fmla="*/ 0 w 976887"/>
              <a:gd name="connsiteY0-32" fmla="*/ 685800 h 966167"/>
              <a:gd name="connsiteX1-33" fmla="*/ 976887 w 976887"/>
              <a:gd name="connsiteY1-34" fmla="*/ 0 h 966167"/>
              <a:gd name="connsiteX2-35" fmla="*/ 968419 w 976887"/>
              <a:gd name="connsiteY2-36" fmla="*/ 534367 h 966167"/>
              <a:gd name="connsiteX3-37" fmla="*/ 0 w 976887"/>
              <a:gd name="connsiteY3-38" fmla="*/ 966167 h 966167"/>
              <a:gd name="connsiteX4-39" fmla="*/ 0 w 976887"/>
              <a:gd name="connsiteY4-40" fmla="*/ 685800 h 966167"/>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976887" h="966167">
                <a:moveTo>
                  <a:pt x="0" y="685800"/>
                </a:moveTo>
                <a:lnTo>
                  <a:pt x="976887" y="0"/>
                </a:lnTo>
                <a:cubicBezTo>
                  <a:pt x="976887" y="147078"/>
                  <a:pt x="968419" y="387289"/>
                  <a:pt x="968419" y="534367"/>
                </a:cubicBezTo>
                <a:lnTo>
                  <a:pt x="0" y="966167"/>
                </a:lnTo>
                <a:lnTo>
                  <a:pt x="0" y="685800"/>
                </a:lnTo>
                <a:close/>
              </a:path>
            </a:pathLst>
          </a:cu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4400">
              <a:solidFill>
                <a:prstClr val="white"/>
              </a:solidFill>
            </a:endParaRPr>
          </a:p>
        </p:txBody>
      </p:sp>
      <p:sp>
        <p:nvSpPr>
          <p:cNvPr id="145" name="任意多边形 144"/>
          <p:cNvSpPr/>
          <p:nvPr/>
        </p:nvSpPr>
        <p:spPr>
          <a:xfrm flipV="1">
            <a:off x="10901424" y="4300037"/>
            <a:ext cx="1290576" cy="990899"/>
          </a:xfrm>
          <a:custGeom>
            <a:avLst/>
            <a:gdLst>
              <a:gd name="connsiteX0" fmla="*/ 0 w 1290576"/>
              <a:gd name="connsiteY0" fmla="*/ 990899 h 990899"/>
              <a:gd name="connsiteX1" fmla="*/ 1290576 w 1290576"/>
              <a:gd name="connsiteY1" fmla="*/ 717344 h 990899"/>
              <a:gd name="connsiteX2" fmla="*/ 1290576 w 1290576"/>
              <a:gd name="connsiteY2" fmla="*/ 0 h 990899"/>
              <a:gd name="connsiteX3" fmla="*/ 0 w 1290576"/>
              <a:gd name="connsiteY3" fmla="*/ 612710 h 990899"/>
            </a:gdLst>
            <a:ahLst/>
            <a:cxnLst>
              <a:cxn ang="0">
                <a:pos x="connsiteX0" y="connsiteY0"/>
              </a:cxn>
              <a:cxn ang="0">
                <a:pos x="connsiteX1" y="connsiteY1"/>
              </a:cxn>
              <a:cxn ang="0">
                <a:pos x="connsiteX2" y="connsiteY2"/>
              </a:cxn>
              <a:cxn ang="0">
                <a:pos x="connsiteX3" y="connsiteY3"/>
              </a:cxn>
            </a:cxnLst>
            <a:rect l="l" t="t" r="r" b="b"/>
            <a:pathLst>
              <a:path w="1290576" h="990899">
                <a:moveTo>
                  <a:pt x="0" y="990899"/>
                </a:moveTo>
                <a:lnTo>
                  <a:pt x="1290576" y="717344"/>
                </a:lnTo>
                <a:lnTo>
                  <a:pt x="1290576" y="0"/>
                </a:lnTo>
                <a:lnTo>
                  <a:pt x="0" y="612710"/>
                </a:lnTo>
                <a:close/>
              </a:path>
            </a:pathLst>
          </a:cu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kumimoji="1" lang="zh-CN" altLang="en-US" sz="4400">
              <a:solidFill>
                <a:prstClr val="white"/>
              </a:solidFill>
            </a:endParaRPr>
          </a:p>
        </p:txBody>
      </p:sp>
      <p:sp>
        <p:nvSpPr>
          <p:cNvPr id="123" name="矩形 122"/>
          <p:cNvSpPr/>
          <p:nvPr/>
        </p:nvSpPr>
        <p:spPr>
          <a:xfrm flipV="1">
            <a:off x="7297052" y="4300036"/>
            <a:ext cx="3604370" cy="3781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4400">
              <a:solidFill>
                <a:prstClr val="white"/>
              </a:solidFill>
            </a:endParaRPr>
          </a:p>
        </p:txBody>
      </p:sp>
      <p:sp>
        <p:nvSpPr>
          <p:cNvPr id="124" name="等腰三角形 123"/>
          <p:cNvSpPr/>
          <p:nvPr/>
        </p:nvSpPr>
        <p:spPr>
          <a:xfrm rot="5400000" flipV="1">
            <a:off x="6700800" y="4211965"/>
            <a:ext cx="749402" cy="534479"/>
          </a:xfrm>
          <a:prstGeom prst="triangl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4400">
              <a:solidFill>
                <a:prstClr val="white"/>
              </a:solidFill>
            </a:endParaRPr>
          </a:p>
        </p:txBody>
      </p:sp>
      <p:sp>
        <p:nvSpPr>
          <p:cNvPr id="126" name="矩形 125"/>
          <p:cNvSpPr/>
          <p:nvPr/>
        </p:nvSpPr>
        <p:spPr>
          <a:xfrm>
            <a:off x="5720745" y="3580720"/>
            <a:ext cx="5226365" cy="3781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4400" dirty="0">
              <a:solidFill>
                <a:prstClr val="white"/>
              </a:solidFill>
            </a:endParaRPr>
          </a:p>
        </p:txBody>
      </p:sp>
      <p:sp>
        <p:nvSpPr>
          <p:cNvPr id="127" name="等腰三角形 126"/>
          <p:cNvSpPr/>
          <p:nvPr/>
        </p:nvSpPr>
        <p:spPr>
          <a:xfrm rot="16200000">
            <a:off x="5147331" y="3508247"/>
            <a:ext cx="749401" cy="534479"/>
          </a:xfrm>
          <a:prstGeom prst="triangl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4400">
              <a:solidFill>
                <a:prstClr val="white"/>
              </a:solidFill>
            </a:endParaRPr>
          </a:p>
        </p:txBody>
      </p:sp>
      <p:sp>
        <p:nvSpPr>
          <p:cNvPr id="144" name="任意多边形 143"/>
          <p:cNvSpPr/>
          <p:nvPr/>
        </p:nvSpPr>
        <p:spPr>
          <a:xfrm>
            <a:off x="10947112" y="3328114"/>
            <a:ext cx="1266595" cy="797966"/>
          </a:xfrm>
          <a:custGeom>
            <a:avLst/>
            <a:gdLst>
              <a:gd name="connsiteX0" fmla="*/ 1266595 w 1266595"/>
              <a:gd name="connsiteY0" fmla="*/ 0 h 797966"/>
              <a:gd name="connsiteX1" fmla="*/ 1266595 w 1266595"/>
              <a:gd name="connsiteY1" fmla="*/ 797966 h 797966"/>
              <a:gd name="connsiteX2" fmla="*/ 0 w 1266595"/>
              <a:gd name="connsiteY2" fmla="*/ 630796 h 797966"/>
              <a:gd name="connsiteX3" fmla="*/ 0 w 1266595"/>
              <a:gd name="connsiteY3" fmla="*/ 252607 h 797966"/>
            </a:gdLst>
            <a:ahLst/>
            <a:cxnLst>
              <a:cxn ang="0">
                <a:pos x="connsiteX0" y="connsiteY0"/>
              </a:cxn>
              <a:cxn ang="0">
                <a:pos x="connsiteX1" y="connsiteY1"/>
              </a:cxn>
              <a:cxn ang="0">
                <a:pos x="connsiteX2" y="connsiteY2"/>
              </a:cxn>
              <a:cxn ang="0">
                <a:pos x="connsiteX3" y="connsiteY3"/>
              </a:cxn>
            </a:cxnLst>
            <a:rect l="l" t="t" r="r" b="b"/>
            <a:pathLst>
              <a:path w="1266595" h="797966">
                <a:moveTo>
                  <a:pt x="1266595" y="0"/>
                </a:moveTo>
                <a:lnTo>
                  <a:pt x="1266595" y="797966"/>
                </a:lnTo>
                <a:lnTo>
                  <a:pt x="0" y="630796"/>
                </a:lnTo>
                <a:lnTo>
                  <a:pt x="0" y="252607"/>
                </a:lnTo>
                <a:close/>
              </a:path>
            </a:pathLst>
          </a:cu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kumimoji="1" lang="zh-CN" altLang="en-US" sz="4400">
              <a:solidFill>
                <a:prstClr val="white"/>
              </a:solidFill>
            </a:endParaRPr>
          </a:p>
        </p:txBody>
      </p:sp>
      <p:cxnSp>
        <p:nvCxnSpPr>
          <p:cNvPr id="129" name="直线连接符 28"/>
          <p:cNvCxnSpPr/>
          <p:nvPr/>
        </p:nvCxnSpPr>
        <p:spPr>
          <a:xfrm flipH="1">
            <a:off x="5617959" y="2250246"/>
            <a:ext cx="1987209" cy="0"/>
          </a:xfrm>
          <a:prstGeom prst="line">
            <a:avLst/>
          </a:prstGeom>
          <a:ln w="19050" cmpd="sng">
            <a:solidFill>
              <a:schemeClr val="bg1">
                <a:lumMod val="95000"/>
              </a:schemeClr>
            </a:solidFill>
            <a:prstDash val="dot"/>
            <a:headEnd type="oval"/>
            <a:tailEnd type="oval"/>
          </a:ln>
          <a:effectLst/>
        </p:spPr>
        <p:style>
          <a:lnRef idx="2">
            <a:schemeClr val="accent1"/>
          </a:lnRef>
          <a:fillRef idx="0">
            <a:schemeClr val="accent1"/>
          </a:fillRef>
          <a:effectRef idx="1">
            <a:schemeClr val="accent1"/>
          </a:effectRef>
          <a:fontRef idx="minor">
            <a:schemeClr val="tx1"/>
          </a:fontRef>
        </p:style>
      </p:cxnSp>
      <p:sp>
        <p:nvSpPr>
          <p:cNvPr id="130" name="文本框 8"/>
          <p:cNvSpPr txBox="1"/>
          <p:nvPr/>
        </p:nvSpPr>
        <p:spPr>
          <a:xfrm>
            <a:off x="2523902" y="1971879"/>
            <a:ext cx="3017762" cy="58477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zh-CN" altLang="en-US" sz="1600" dirty="0">
                <a:solidFill>
                  <a:prstClr val="white"/>
                </a:solidFill>
                <a:latin typeface="微软雅黑" panose="020B0503020204020204" pitchFamily="34" charset="-122"/>
                <a:ea typeface="微软雅黑" panose="020B0503020204020204" pitchFamily="34" charset="-122"/>
              </a:rPr>
              <a:t>单击此处添加文字阐述，添加简短问题说明文字</a:t>
            </a:r>
            <a:endParaRPr lang="en-US" altLang="zh-CN" sz="1600" dirty="0">
              <a:solidFill>
                <a:prstClr val="white"/>
              </a:solidFill>
              <a:latin typeface="微软雅黑" panose="020B0503020204020204" pitchFamily="34" charset="-122"/>
              <a:ea typeface="微软雅黑" panose="020B0503020204020204" pitchFamily="34" charset="-122"/>
            </a:endParaRPr>
          </a:p>
        </p:txBody>
      </p:sp>
      <p:cxnSp>
        <p:nvCxnSpPr>
          <p:cNvPr id="131" name="直线连接符 44"/>
          <p:cNvCxnSpPr/>
          <p:nvPr/>
        </p:nvCxnSpPr>
        <p:spPr>
          <a:xfrm flipH="1">
            <a:off x="4670037" y="3012479"/>
            <a:ext cx="1987209" cy="0"/>
          </a:xfrm>
          <a:prstGeom prst="line">
            <a:avLst/>
          </a:prstGeom>
          <a:ln w="19050" cmpd="sng">
            <a:solidFill>
              <a:schemeClr val="bg1">
                <a:lumMod val="95000"/>
              </a:schemeClr>
            </a:solidFill>
            <a:prstDash val="dot"/>
            <a:headEnd type="oval"/>
            <a:tailEnd type="oval"/>
          </a:ln>
          <a:effectLst/>
        </p:spPr>
        <p:style>
          <a:lnRef idx="2">
            <a:schemeClr val="accent1"/>
          </a:lnRef>
          <a:fillRef idx="0">
            <a:schemeClr val="accent1"/>
          </a:fillRef>
          <a:effectRef idx="1">
            <a:schemeClr val="accent1"/>
          </a:effectRef>
          <a:fontRef idx="minor">
            <a:schemeClr val="tx1"/>
          </a:fontRef>
        </p:style>
      </p:cxnSp>
      <p:cxnSp>
        <p:nvCxnSpPr>
          <p:cNvPr id="133" name="直线连接符 49"/>
          <p:cNvCxnSpPr/>
          <p:nvPr/>
        </p:nvCxnSpPr>
        <p:spPr>
          <a:xfrm flipH="1">
            <a:off x="3115406" y="3778188"/>
            <a:ext cx="1987209" cy="0"/>
          </a:xfrm>
          <a:prstGeom prst="line">
            <a:avLst/>
          </a:prstGeom>
          <a:ln w="19050" cmpd="sng">
            <a:solidFill>
              <a:schemeClr val="bg1">
                <a:lumMod val="95000"/>
              </a:schemeClr>
            </a:solidFill>
            <a:prstDash val="dot"/>
            <a:headEnd type="oval"/>
            <a:tailEnd type="oval"/>
          </a:ln>
          <a:effectLst/>
        </p:spPr>
        <p:style>
          <a:lnRef idx="2">
            <a:schemeClr val="accent1"/>
          </a:lnRef>
          <a:fillRef idx="0">
            <a:schemeClr val="accent1"/>
          </a:fillRef>
          <a:effectRef idx="1">
            <a:schemeClr val="accent1"/>
          </a:effectRef>
          <a:fontRef idx="minor">
            <a:schemeClr val="tx1"/>
          </a:fontRef>
        </p:style>
      </p:cxnSp>
      <p:cxnSp>
        <p:nvCxnSpPr>
          <p:cNvPr id="135" name="直线连接符 54"/>
          <p:cNvCxnSpPr/>
          <p:nvPr/>
        </p:nvCxnSpPr>
        <p:spPr>
          <a:xfrm flipH="1">
            <a:off x="4670037" y="4482014"/>
            <a:ext cx="1987209" cy="0"/>
          </a:xfrm>
          <a:prstGeom prst="line">
            <a:avLst/>
          </a:prstGeom>
          <a:ln w="19050" cmpd="sng">
            <a:solidFill>
              <a:schemeClr val="bg1">
                <a:lumMod val="95000"/>
              </a:schemeClr>
            </a:solidFill>
            <a:prstDash val="dot"/>
            <a:headEnd type="oval"/>
            <a:tailEnd type="oval"/>
          </a:ln>
          <a:effectLst/>
        </p:spPr>
        <p:style>
          <a:lnRef idx="2">
            <a:schemeClr val="accent1"/>
          </a:lnRef>
          <a:fillRef idx="0">
            <a:schemeClr val="accent1"/>
          </a:fillRef>
          <a:effectRef idx="1">
            <a:schemeClr val="accent1"/>
          </a:effectRef>
          <a:fontRef idx="minor">
            <a:schemeClr val="tx1"/>
          </a:fontRef>
        </p:style>
      </p:cxnSp>
      <p:cxnSp>
        <p:nvCxnSpPr>
          <p:cNvPr id="137" name="直线连接符 59"/>
          <p:cNvCxnSpPr/>
          <p:nvPr/>
        </p:nvCxnSpPr>
        <p:spPr>
          <a:xfrm flipH="1">
            <a:off x="5617959" y="5231961"/>
            <a:ext cx="1987209" cy="0"/>
          </a:xfrm>
          <a:prstGeom prst="line">
            <a:avLst/>
          </a:prstGeom>
          <a:ln w="19050" cmpd="sng">
            <a:solidFill>
              <a:schemeClr val="bg1">
                <a:lumMod val="95000"/>
              </a:schemeClr>
            </a:solidFill>
            <a:prstDash val="dot"/>
            <a:headEnd type="oval"/>
            <a:tailEnd type="oval"/>
          </a:ln>
          <a:effectLst/>
        </p:spPr>
        <p:style>
          <a:lnRef idx="2">
            <a:schemeClr val="accent1"/>
          </a:lnRef>
          <a:fillRef idx="0">
            <a:schemeClr val="accent1"/>
          </a:fillRef>
          <a:effectRef idx="1">
            <a:schemeClr val="accent1"/>
          </a:effectRef>
          <a:fontRef idx="minor">
            <a:schemeClr val="tx1"/>
          </a:fontRef>
        </p:style>
      </p:cxnSp>
      <p:sp>
        <p:nvSpPr>
          <p:cNvPr id="147" name="文本框 8"/>
          <p:cNvSpPr txBox="1"/>
          <p:nvPr/>
        </p:nvSpPr>
        <p:spPr>
          <a:xfrm>
            <a:off x="1065664" y="2875033"/>
            <a:ext cx="3017762" cy="58477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zh-CN" altLang="en-US" sz="1600" dirty="0">
                <a:solidFill>
                  <a:prstClr val="white"/>
                </a:solidFill>
                <a:latin typeface="微软雅黑" panose="020B0503020204020204" pitchFamily="34" charset="-122"/>
                <a:ea typeface="微软雅黑" panose="020B0503020204020204" pitchFamily="34" charset="-122"/>
              </a:rPr>
              <a:t>单击此处添加文字阐述，添加简短问题说明文字</a:t>
            </a:r>
            <a:endParaRPr lang="en-US" altLang="zh-CN" sz="1600" dirty="0">
              <a:solidFill>
                <a:prstClr val="white"/>
              </a:solidFill>
              <a:latin typeface="微软雅黑" panose="020B0503020204020204" pitchFamily="34" charset="-122"/>
              <a:ea typeface="微软雅黑" panose="020B0503020204020204" pitchFamily="34" charset="-122"/>
            </a:endParaRPr>
          </a:p>
        </p:txBody>
      </p:sp>
      <p:sp>
        <p:nvSpPr>
          <p:cNvPr id="148" name="文本框 8"/>
          <p:cNvSpPr txBox="1"/>
          <p:nvPr/>
        </p:nvSpPr>
        <p:spPr>
          <a:xfrm>
            <a:off x="1522719" y="4300036"/>
            <a:ext cx="3017762" cy="58477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zh-CN" altLang="en-US" sz="1600" dirty="0">
                <a:solidFill>
                  <a:prstClr val="white"/>
                </a:solidFill>
                <a:latin typeface="微软雅黑" panose="020B0503020204020204" pitchFamily="34" charset="-122"/>
                <a:ea typeface="微软雅黑" panose="020B0503020204020204" pitchFamily="34" charset="-122"/>
              </a:rPr>
              <a:t>单击此处添加文字阐述，添加简短问题说明文字</a:t>
            </a:r>
            <a:endParaRPr lang="en-US" altLang="zh-CN" sz="1600" dirty="0">
              <a:solidFill>
                <a:prstClr val="white"/>
              </a:solidFill>
              <a:latin typeface="微软雅黑" panose="020B0503020204020204" pitchFamily="34" charset="-122"/>
              <a:ea typeface="微软雅黑" panose="020B0503020204020204" pitchFamily="34" charset="-122"/>
            </a:endParaRPr>
          </a:p>
        </p:txBody>
      </p:sp>
      <p:sp>
        <p:nvSpPr>
          <p:cNvPr id="149" name="文本框 8"/>
          <p:cNvSpPr txBox="1"/>
          <p:nvPr/>
        </p:nvSpPr>
        <p:spPr>
          <a:xfrm>
            <a:off x="2536833" y="5185840"/>
            <a:ext cx="3017762" cy="58477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zh-CN" altLang="en-US" sz="1600" dirty="0">
                <a:solidFill>
                  <a:prstClr val="white"/>
                </a:solidFill>
                <a:latin typeface="微软雅黑" panose="020B0503020204020204" pitchFamily="34" charset="-122"/>
                <a:ea typeface="微软雅黑" panose="020B0503020204020204" pitchFamily="34" charset="-122"/>
              </a:rPr>
              <a:t>单击此处添加文字阐述，添加简短问题说明文字</a:t>
            </a:r>
            <a:endParaRPr lang="en-US" altLang="zh-CN" sz="1600" dirty="0">
              <a:solidFill>
                <a:prstClr val="white"/>
              </a:solidFill>
              <a:latin typeface="微软雅黑" panose="020B0503020204020204" pitchFamily="34" charset="-122"/>
              <a:ea typeface="微软雅黑" panose="020B0503020204020204" pitchFamily="34" charset="-122"/>
            </a:endParaRPr>
          </a:p>
        </p:txBody>
      </p:sp>
      <p:sp>
        <p:nvSpPr>
          <p:cNvPr id="28" name="文本框 27"/>
          <p:cNvSpPr txBox="1"/>
          <p:nvPr/>
        </p:nvSpPr>
        <p:spPr>
          <a:xfrm>
            <a:off x="576775" y="157754"/>
            <a:ext cx="1884052" cy="369332"/>
          </a:xfrm>
          <a:prstGeom prst="rect">
            <a:avLst/>
          </a:prstGeom>
          <a:noFill/>
        </p:spPr>
        <p:txBody>
          <a:bodyPr wrap="square" rtlCol="0">
            <a:spAutoFit/>
          </a:bodyPr>
          <a:lstStyle/>
          <a:p>
            <a:r>
              <a:rPr lang="zh-CN" altLang="en-US" dirty="0" smtClean="0">
                <a:solidFill>
                  <a:schemeClr val="bg1"/>
                </a:solidFill>
                <a:latin typeface="幼圆" panose="02010509060101010101" pitchFamily="49" charset="-122"/>
                <a:ea typeface="幼圆" panose="02010509060101010101" pitchFamily="49" charset="-122"/>
              </a:rPr>
              <a:t>点击添加副标题</a:t>
            </a:r>
            <a:endParaRPr lang="zh-CN" altLang="en-US" dirty="0">
              <a:solidFill>
                <a:schemeClr val="bg1"/>
              </a:solidFill>
              <a:latin typeface="幼圆" panose="02010509060101010101" pitchFamily="49" charset="-122"/>
              <a:ea typeface="幼圆" panose="02010509060101010101" pitchFamily="49" charset="-122"/>
            </a:endParaRPr>
          </a:p>
        </p:txBody>
      </p:sp>
      <p:pic>
        <p:nvPicPr>
          <p:cNvPr id="29" name="内容占位符 3"/>
          <p:cNvPicPr>
            <a:picLocks noChangeAspect="1"/>
          </p:cNvPicPr>
          <p:nvPr/>
        </p:nvPicPr>
        <p:blipFill rotWithShape="1">
          <a:blip r:embed="rId3" cstate="print">
            <a:extLst>
              <a:ext uri="{BEBA8EAE-BF5A-486C-A8C5-ECC9F3942E4B}">
                <a14:imgProps xmlns:a14="http://schemas.microsoft.com/office/drawing/2010/main">
                  <a14:imgLayer r:embed="rId4">
                    <a14:imgEffect>
                      <a14:backgroundRemoval t="0" b="82727" l="0" r="79830">
                        <a14:backgroundMark x1="3693" y1="28182" x2="3693" y2="69545"/>
                        <a14:backgroundMark x1="5682" y1="16364" x2="852" y2="25909"/>
                        <a14:backgroundMark x1="5398" y1="22727" x2="7386" y2="19545"/>
                        <a14:backgroundMark x1="1705" y1="19545" x2="4830" y2="14545"/>
                        <a14:backgroundMark x1="24148" y1="2727" x2="60795" y2="4545"/>
                        <a14:backgroundMark x1="22443" y1="5909" x2="24148" y2="1818"/>
                      </a14:backgroundRemoval>
                    </a14:imgEffect>
                  </a14:imgLayer>
                </a14:imgProps>
              </a:ext>
              <a:ext uri="{28A0092B-C50C-407E-A947-70E740481C1C}">
                <a14:useLocalDpi xmlns:a14="http://schemas.microsoft.com/office/drawing/2010/main" val="0"/>
              </a:ext>
            </a:extLst>
          </a:blip>
          <a:srcRect r="43056" b="16825"/>
          <a:stretch>
            <a:fillRect/>
          </a:stretch>
        </p:blipFill>
        <p:spPr>
          <a:xfrm>
            <a:off x="0" y="1"/>
            <a:ext cx="577381" cy="527086"/>
          </a:xfrm>
          <a:prstGeom prst="rect">
            <a:avLst/>
          </a:prstGeo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ounded Rectangle 2"/>
          <p:cNvSpPr/>
          <p:nvPr/>
        </p:nvSpPr>
        <p:spPr>
          <a:xfrm>
            <a:off x="1184484" y="2275079"/>
            <a:ext cx="2189417" cy="2874307"/>
          </a:xfrm>
          <a:prstGeom prst="roundRect">
            <a:avLst>
              <a:gd name="adj" fmla="val 4218"/>
            </a:avLst>
          </a:prstGeom>
          <a:noFill/>
          <a:ln w="25400" cap="flat" cmpd="sng" algn="ctr">
            <a:solidFill>
              <a:srgbClr val="666666"/>
            </a:solidFill>
            <a:prstDash val="solid"/>
          </a:ln>
          <a:effectLst/>
        </p:spPr>
        <p:txBody>
          <a:bodyPr rtlCol="0" anchor="ctr"/>
          <a:lstStyle/>
          <a:p>
            <a:pPr algn="ctr" defTabSz="1217295">
              <a:defRPr/>
            </a:pPr>
            <a:endParaRPr lang="en-US" sz="3190" kern="0" dirty="0">
              <a:solidFill>
                <a:prstClr val="white"/>
              </a:solidFill>
              <a:latin typeface="微软雅黑" panose="020B0503020204020204" pitchFamily="34" charset="-122"/>
            </a:endParaRPr>
          </a:p>
        </p:txBody>
      </p:sp>
      <p:sp>
        <p:nvSpPr>
          <p:cNvPr id="10" name="Rounded Rectangle 3"/>
          <p:cNvSpPr/>
          <p:nvPr/>
        </p:nvSpPr>
        <p:spPr>
          <a:xfrm>
            <a:off x="1464696" y="4539289"/>
            <a:ext cx="1628994" cy="383293"/>
          </a:xfrm>
          <a:prstGeom prst="roundRect">
            <a:avLst/>
          </a:prstGeom>
          <a:solidFill>
            <a:schemeClr val="bg1">
              <a:lumMod val="95000"/>
            </a:schemeClr>
          </a:solidFill>
          <a:ln w="25400" cap="flat" cmpd="sng" algn="ctr">
            <a:solidFill>
              <a:schemeClr val="bg1">
                <a:lumMod val="95000"/>
              </a:schemeClr>
            </a:solidFill>
            <a:prstDash val="solid"/>
          </a:ln>
          <a:effectLst/>
        </p:spPr>
        <p:txBody>
          <a:bodyPr rtlCol="0" anchor="ctr"/>
          <a:lstStyle/>
          <a:p>
            <a:pPr algn="ctr" defTabSz="1217295">
              <a:defRPr/>
            </a:pPr>
            <a:r>
              <a:rPr lang="zh-CN" altLang="en-US" sz="1395" b="1" kern="0" dirty="0">
                <a:solidFill>
                  <a:prstClr val="black"/>
                </a:solidFill>
                <a:latin typeface="微软雅黑" panose="020B0503020204020204" pitchFamily="34" charset="-122"/>
                <a:ea typeface="微软雅黑" panose="020B0503020204020204" pitchFamily="34" charset="-122"/>
              </a:rPr>
              <a:t>单击输入关键词</a:t>
            </a:r>
            <a:endParaRPr lang="en-US" sz="1395" b="1" kern="0" dirty="0">
              <a:solidFill>
                <a:prstClr val="black"/>
              </a:solidFill>
              <a:latin typeface="微软雅黑" panose="020B0503020204020204" pitchFamily="34" charset="-122"/>
              <a:ea typeface="微软雅黑" panose="020B0503020204020204" pitchFamily="34" charset="-122"/>
            </a:endParaRPr>
          </a:p>
        </p:txBody>
      </p:sp>
      <p:sp>
        <p:nvSpPr>
          <p:cNvPr id="12" name="Rounded Rectangle 22"/>
          <p:cNvSpPr/>
          <p:nvPr/>
        </p:nvSpPr>
        <p:spPr>
          <a:xfrm>
            <a:off x="3771709" y="2275078"/>
            <a:ext cx="2189417" cy="2874307"/>
          </a:xfrm>
          <a:prstGeom prst="roundRect">
            <a:avLst>
              <a:gd name="adj" fmla="val 4218"/>
            </a:avLst>
          </a:prstGeom>
          <a:noFill/>
          <a:ln w="25400" cap="flat" cmpd="sng" algn="ctr">
            <a:solidFill>
              <a:srgbClr val="666666"/>
            </a:solidFill>
            <a:prstDash val="solid"/>
          </a:ln>
          <a:effectLst/>
        </p:spPr>
        <p:txBody>
          <a:bodyPr rtlCol="0" anchor="ctr"/>
          <a:lstStyle/>
          <a:p>
            <a:pPr algn="ctr" defTabSz="1217295">
              <a:defRPr/>
            </a:pPr>
            <a:endParaRPr lang="en-US" sz="3190" kern="0" dirty="0">
              <a:solidFill>
                <a:prstClr val="white"/>
              </a:solidFill>
              <a:latin typeface="微软雅黑" panose="020B0503020204020204" pitchFamily="34" charset="-122"/>
            </a:endParaRPr>
          </a:p>
        </p:txBody>
      </p:sp>
      <p:sp>
        <p:nvSpPr>
          <p:cNvPr id="13" name="Rounded Rectangle 25"/>
          <p:cNvSpPr/>
          <p:nvPr/>
        </p:nvSpPr>
        <p:spPr>
          <a:xfrm>
            <a:off x="4051921" y="4539288"/>
            <a:ext cx="1628994" cy="383293"/>
          </a:xfrm>
          <a:prstGeom prst="roundRect">
            <a:avLst/>
          </a:prstGeom>
          <a:solidFill>
            <a:schemeClr val="bg1">
              <a:lumMod val="95000"/>
            </a:schemeClr>
          </a:solidFill>
          <a:ln w="25400" cap="flat" cmpd="sng" algn="ctr">
            <a:solidFill>
              <a:schemeClr val="bg1">
                <a:lumMod val="95000"/>
              </a:schemeClr>
            </a:solidFill>
            <a:prstDash val="solid"/>
          </a:ln>
          <a:effectLst/>
        </p:spPr>
        <p:txBody>
          <a:bodyPr rtlCol="0" anchor="ctr"/>
          <a:lstStyle/>
          <a:p>
            <a:pPr algn="ctr" defTabSz="1217295">
              <a:defRPr/>
            </a:pPr>
            <a:r>
              <a:rPr lang="zh-CN" altLang="en-US" sz="1395" b="1" kern="0" dirty="0">
                <a:solidFill>
                  <a:prstClr val="black"/>
                </a:solidFill>
                <a:latin typeface="微软雅黑" panose="020B0503020204020204" pitchFamily="34" charset="-122"/>
                <a:ea typeface="微软雅黑" panose="020B0503020204020204" pitchFamily="34" charset="-122"/>
              </a:rPr>
              <a:t>单击输入关键词</a:t>
            </a:r>
            <a:endParaRPr lang="en-US" altLang="zh-CN" sz="1395" b="1" kern="0" dirty="0">
              <a:solidFill>
                <a:prstClr val="black"/>
              </a:solidFill>
              <a:latin typeface="微软雅黑" panose="020B0503020204020204" pitchFamily="34" charset="-122"/>
              <a:ea typeface="微软雅黑" panose="020B0503020204020204" pitchFamily="34" charset="-122"/>
            </a:endParaRPr>
          </a:p>
        </p:txBody>
      </p:sp>
      <p:sp>
        <p:nvSpPr>
          <p:cNvPr id="15" name="Rounded Rectangle 29"/>
          <p:cNvSpPr/>
          <p:nvPr/>
        </p:nvSpPr>
        <p:spPr>
          <a:xfrm>
            <a:off x="6358934" y="2275079"/>
            <a:ext cx="2189417" cy="2874307"/>
          </a:xfrm>
          <a:prstGeom prst="roundRect">
            <a:avLst>
              <a:gd name="adj" fmla="val 4218"/>
            </a:avLst>
          </a:prstGeom>
          <a:noFill/>
          <a:ln w="25400" cap="flat" cmpd="sng" algn="ctr">
            <a:solidFill>
              <a:srgbClr val="666666"/>
            </a:solidFill>
            <a:prstDash val="solid"/>
          </a:ln>
          <a:effectLst/>
        </p:spPr>
        <p:txBody>
          <a:bodyPr rtlCol="0" anchor="ctr"/>
          <a:lstStyle/>
          <a:p>
            <a:pPr algn="ctr" defTabSz="1217295">
              <a:defRPr/>
            </a:pPr>
            <a:endParaRPr lang="en-US" sz="3190" kern="0" dirty="0">
              <a:solidFill>
                <a:prstClr val="white"/>
              </a:solidFill>
              <a:latin typeface="微软雅黑" panose="020B0503020204020204" pitchFamily="34" charset="-122"/>
            </a:endParaRPr>
          </a:p>
        </p:txBody>
      </p:sp>
      <p:sp>
        <p:nvSpPr>
          <p:cNvPr id="16" name="Rounded Rectangle 32"/>
          <p:cNvSpPr/>
          <p:nvPr/>
        </p:nvSpPr>
        <p:spPr>
          <a:xfrm>
            <a:off x="6639146" y="4539289"/>
            <a:ext cx="1628994" cy="383293"/>
          </a:xfrm>
          <a:prstGeom prst="roundRect">
            <a:avLst/>
          </a:prstGeom>
          <a:solidFill>
            <a:schemeClr val="bg1">
              <a:lumMod val="95000"/>
            </a:schemeClr>
          </a:solidFill>
          <a:ln w="25400" cap="flat" cmpd="sng" algn="ctr">
            <a:solidFill>
              <a:schemeClr val="bg1">
                <a:lumMod val="95000"/>
              </a:schemeClr>
            </a:solidFill>
            <a:prstDash val="solid"/>
          </a:ln>
          <a:effectLst/>
        </p:spPr>
        <p:txBody>
          <a:bodyPr rtlCol="0" anchor="ctr"/>
          <a:lstStyle/>
          <a:p>
            <a:pPr algn="ctr" defTabSz="1217295">
              <a:defRPr/>
            </a:pPr>
            <a:r>
              <a:rPr lang="zh-CN" altLang="en-US" sz="1395" b="1" kern="0" dirty="0">
                <a:solidFill>
                  <a:prstClr val="black"/>
                </a:solidFill>
                <a:latin typeface="微软雅黑" panose="020B0503020204020204" pitchFamily="34" charset="-122"/>
                <a:ea typeface="微软雅黑" panose="020B0503020204020204" pitchFamily="34" charset="-122"/>
              </a:rPr>
              <a:t>单击输入关键词</a:t>
            </a:r>
            <a:endParaRPr lang="en-US" altLang="zh-CN" sz="1395" b="1" kern="0" dirty="0">
              <a:solidFill>
                <a:prstClr val="black"/>
              </a:solidFill>
              <a:latin typeface="微软雅黑" panose="020B0503020204020204" pitchFamily="34" charset="-122"/>
              <a:ea typeface="微软雅黑" panose="020B0503020204020204" pitchFamily="34" charset="-122"/>
            </a:endParaRPr>
          </a:p>
        </p:txBody>
      </p:sp>
      <p:sp>
        <p:nvSpPr>
          <p:cNvPr id="18" name="Rounded Rectangle 36"/>
          <p:cNvSpPr/>
          <p:nvPr/>
        </p:nvSpPr>
        <p:spPr>
          <a:xfrm>
            <a:off x="8946159" y="2275079"/>
            <a:ext cx="2189417" cy="2874307"/>
          </a:xfrm>
          <a:prstGeom prst="roundRect">
            <a:avLst>
              <a:gd name="adj" fmla="val 4218"/>
            </a:avLst>
          </a:prstGeom>
          <a:noFill/>
          <a:ln w="25400" cap="flat" cmpd="sng" algn="ctr">
            <a:solidFill>
              <a:srgbClr val="666666"/>
            </a:solidFill>
            <a:prstDash val="solid"/>
          </a:ln>
          <a:effectLst/>
        </p:spPr>
        <p:txBody>
          <a:bodyPr rtlCol="0" anchor="ctr"/>
          <a:lstStyle/>
          <a:p>
            <a:pPr algn="ctr" defTabSz="1217295">
              <a:defRPr/>
            </a:pPr>
            <a:endParaRPr lang="en-US" sz="3190" kern="0" dirty="0">
              <a:solidFill>
                <a:prstClr val="white"/>
              </a:solidFill>
              <a:latin typeface="微软雅黑" panose="020B0503020204020204" pitchFamily="34" charset="-122"/>
            </a:endParaRPr>
          </a:p>
        </p:txBody>
      </p:sp>
      <p:sp>
        <p:nvSpPr>
          <p:cNvPr id="19" name="Rounded Rectangle 39"/>
          <p:cNvSpPr/>
          <p:nvPr/>
        </p:nvSpPr>
        <p:spPr>
          <a:xfrm>
            <a:off x="9226371" y="4539289"/>
            <a:ext cx="1628994" cy="383293"/>
          </a:xfrm>
          <a:prstGeom prst="roundRect">
            <a:avLst/>
          </a:prstGeom>
          <a:solidFill>
            <a:schemeClr val="bg1">
              <a:lumMod val="95000"/>
            </a:schemeClr>
          </a:solidFill>
          <a:ln w="25400" cap="flat" cmpd="sng" algn="ctr">
            <a:solidFill>
              <a:schemeClr val="bg1">
                <a:lumMod val="95000"/>
              </a:schemeClr>
            </a:solidFill>
            <a:prstDash val="solid"/>
          </a:ln>
          <a:effectLst/>
        </p:spPr>
        <p:txBody>
          <a:bodyPr rtlCol="0" anchor="ctr"/>
          <a:lstStyle/>
          <a:p>
            <a:pPr algn="ctr" defTabSz="1217295">
              <a:defRPr/>
            </a:pPr>
            <a:r>
              <a:rPr lang="zh-CN" altLang="en-US" sz="1395" b="1" kern="0" dirty="0">
                <a:solidFill>
                  <a:prstClr val="black"/>
                </a:solidFill>
                <a:latin typeface="微软雅黑" panose="020B0503020204020204" pitchFamily="34" charset="-122"/>
                <a:ea typeface="微软雅黑" panose="020B0503020204020204" pitchFamily="34" charset="-122"/>
              </a:rPr>
              <a:t>单击输入关键词</a:t>
            </a:r>
            <a:endParaRPr lang="en-US" altLang="zh-CN" sz="1395" b="1" kern="0" dirty="0">
              <a:solidFill>
                <a:prstClr val="black"/>
              </a:solidFill>
              <a:latin typeface="微软雅黑" panose="020B0503020204020204" pitchFamily="34" charset="-122"/>
              <a:ea typeface="微软雅黑" panose="020B0503020204020204" pitchFamily="34" charset="-122"/>
            </a:endParaRPr>
          </a:p>
        </p:txBody>
      </p:sp>
      <p:grpSp>
        <p:nvGrpSpPr>
          <p:cNvPr id="20" name="组合 19"/>
          <p:cNvGrpSpPr/>
          <p:nvPr/>
        </p:nvGrpSpPr>
        <p:grpSpPr>
          <a:xfrm>
            <a:off x="1464696" y="2653775"/>
            <a:ext cx="1747731" cy="1577702"/>
            <a:chOff x="1388760" y="2263812"/>
            <a:chExt cx="1747731" cy="1577702"/>
          </a:xfrm>
        </p:grpSpPr>
        <p:sp>
          <p:nvSpPr>
            <p:cNvPr id="21" name="Content Placeholder 2"/>
            <p:cNvSpPr txBox="1"/>
            <p:nvPr/>
          </p:nvSpPr>
          <p:spPr>
            <a:xfrm>
              <a:off x="1388760" y="2879353"/>
              <a:ext cx="1747731" cy="962161"/>
            </a:xfrm>
            <a:prstGeom prst="rect">
              <a:avLst/>
            </a:prstGeom>
          </p:spPr>
          <p:txBody>
            <a:bodyPr vert="horz" lIns="121682" tIns="60841" rIns="121682" bIns="60841"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zh-CN" altLang="en-US" sz="1600" dirty="0">
                  <a:solidFill>
                    <a:prstClr val="white"/>
                  </a:solidFill>
                  <a:latin typeface="微软雅黑" panose="020B0503020204020204" pitchFamily="34" charset="-122"/>
                  <a:ea typeface="微软雅黑" panose="020B0503020204020204" pitchFamily="34" charset="-122"/>
                </a:rPr>
                <a:t>编辑标题致力于专业</a:t>
              </a:r>
              <a:r>
                <a:rPr lang="en-US" altLang="zh-CN" sz="1600" dirty="0">
                  <a:solidFill>
                    <a:prstClr val="white"/>
                  </a:solidFill>
                  <a:latin typeface="微软雅黑" panose="020B0503020204020204" pitchFamily="34" charset="-122"/>
                  <a:ea typeface="微软雅黑" panose="020B0503020204020204" pitchFamily="34" charset="-122"/>
                </a:rPr>
                <a:t>PPT</a:t>
              </a:r>
              <a:r>
                <a:rPr lang="zh-CN" altLang="en-US" sz="1600" dirty="0">
                  <a:solidFill>
                    <a:prstClr val="white"/>
                  </a:solidFill>
                  <a:latin typeface="微软雅黑" panose="020B0503020204020204" pitchFamily="34" charset="-122"/>
                  <a:ea typeface="微软雅黑" panose="020B0503020204020204" pitchFamily="34" charset="-122"/>
                </a:rPr>
                <a:t>模板的发布，课件及汇报</a:t>
              </a:r>
              <a:r>
                <a:rPr lang="en-US" altLang="zh-CN" sz="1600" dirty="0">
                  <a:solidFill>
                    <a:prstClr val="white"/>
                  </a:solidFill>
                  <a:latin typeface="微软雅黑" panose="020B0503020204020204" pitchFamily="34" charset="-122"/>
                  <a:ea typeface="微软雅黑" panose="020B0503020204020204" pitchFamily="34" charset="-122"/>
                </a:rPr>
                <a:t>PPT</a:t>
              </a:r>
              <a:r>
                <a:rPr lang="zh-CN" altLang="en-US" sz="1600" dirty="0">
                  <a:solidFill>
                    <a:prstClr val="white"/>
                  </a:solidFill>
                  <a:latin typeface="微软雅黑" panose="020B0503020204020204" pitchFamily="34" charset="-122"/>
                  <a:ea typeface="微软雅黑" panose="020B0503020204020204" pitchFamily="34" charset="-122"/>
                </a:rPr>
                <a:t>的美化</a:t>
              </a:r>
              <a:endParaRPr lang="en-US" sz="1100" dirty="0">
                <a:solidFill>
                  <a:prstClr val="white"/>
                </a:solidFill>
                <a:latin typeface="微软雅黑" panose="020B0503020204020204" pitchFamily="34" charset="-122"/>
              </a:endParaRPr>
            </a:p>
          </p:txBody>
        </p:sp>
        <p:grpSp>
          <p:nvGrpSpPr>
            <p:cNvPr id="22" name="组合 21"/>
            <p:cNvGrpSpPr/>
            <p:nvPr/>
          </p:nvGrpSpPr>
          <p:grpSpPr>
            <a:xfrm>
              <a:off x="1945122" y="2263812"/>
              <a:ext cx="513773" cy="511278"/>
              <a:chOff x="1945122" y="2263812"/>
              <a:chExt cx="513773" cy="511278"/>
            </a:xfrm>
          </p:grpSpPr>
          <p:sp>
            <p:nvSpPr>
              <p:cNvPr id="23" name="椭圆 22"/>
              <p:cNvSpPr/>
              <p:nvPr/>
            </p:nvSpPr>
            <p:spPr>
              <a:xfrm>
                <a:off x="1947617" y="2263812"/>
                <a:ext cx="511278" cy="511278"/>
              </a:xfrm>
              <a:prstGeom prst="ellipse">
                <a:avLst/>
              </a:prstGeom>
              <a:solidFill>
                <a:srgbClr val="6666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4" name="文本框 23"/>
              <p:cNvSpPr txBox="1"/>
              <p:nvPr/>
            </p:nvSpPr>
            <p:spPr>
              <a:xfrm>
                <a:off x="1945122" y="2319396"/>
                <a:ext cx="513773" cy="400110"/>
              </a:xfrm>
              <a:prstGeom prst="rect">
                <a:avLst/>
              </a:prstGeom>
              <a:noFill/>
            </p:spPr>
            <p:txBody>
              <a:bodyPr wrap="square" rtlCol="0">
                <a:spAutoFit/>
              </a:bodyPr>
              <a:lstStyle/>
              <a:p>
                <a:r>
                  <a:rPr lang="en-US" altLang="zh-CN" sz="2000" b="1" dirty="0">
                    <a:solidFill>
                      <a:prstClr val="white"/>
                    </a:solidFill>
                    <a:latin typeface="微软雅黑" panose="020B0503020204020204" pitchFamily="34" charset="-122"/>
                    <a:ea typeface="微软雅黑" panose="020B0503020204020204" pitchFamily="34" charset="-122"/>
                  </a:rPr>
                  <a:t>01</a:t>
                </a:r>
                <a:endParaRPr lang="zh-CN" altLang="en-US" sz="2000" b="1" dirty="0">
                  <a:solidFill>
                    <a:prstClr val="white"/>
                  </a:solidFill>
                  <a:latin typeface="微软雅黑" panose="020B0503020204020204" pitchFamily="34" charset="-122"/>
                  <a:ea typeface="微软雅黑" panose="020B0503020204020204" pitchFamily="34" charset="-122"/>
                </a:endParaRPr>
              </a:p>
            </p:txBody>
          </p:sp>
        </p:grpSp>
      </p:grpSp>
      <p:grpSp>
        <p:nvGrpSpPr>
          <p:cNvPr id="25" name="组合 24"/>
          <p:cNvGrpSpPr/>
          <p:nvPr/>
        </p:nvGrpSpPr>
        <p:grpSpPr>
          <a:xfrm>
            <a:off x="4049001" y="2653775"/>
            <a:ext cx="1747731" cy="1577702"/>
            <a:chOff x="1388760" y="2263812"/>
            <a:chExt cx="1747731" cy="1577702"/>
          </a:xfrm>
        </p:grpSpPr>
        <p:sp>
          <p:nvSpPr>
            <p:cNvPr id="26" name="Content Placeholder 2"/>
            <p:cNvSpPr txBox="1"/>
            <p:nvPr/>
          </p:nvSpPr>
          <p:spPr>
            <a:xfrm>
              <a:off x="1388760" y="2879353"/>
              <a:ext cx="1747731" cy="962161"/>
            </a:xfrm>
            <a:prstGeom prst="rect">
              <a:avLst/>
            </a:prstGeom>
          </p:spPr>
          <p:txBody>
            <a:bodyPr vert="horz" lIns="121682" tIns="60841" rIns="121682" bIns="60841"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zh-CN" altLang="en-US" sz="1600" dirty="0">
                  <a:solidFill>
                    <a:prstClr val="white"/>
                  </a:solidFill>
                  <a:latin typeface="微软雅黑" panose="020B0503020204020204" pitchFamily="34" charset="-122"/>
                  <a:ea typeface="微软雅黑" panose="020B0503020204020204" pitchFamily="34" charset="-122"/>
                </a:rPr>
                <a:t>编辑标题致力于专业</a:t>
              </a:r>
              <a:r>
                <a:rPr lang="en-US" altLang="zh-CN" sz="1600" dirty="0">
                  <a:solidFill>
                    <a:prstClr val="white"/>
                  </a:solidFill>
                  <a:latin typeface="微软雅黑" panose="020B0503020204020204" pitchFamily="34" charset="-122"/>
                  <a:ea typeface="微软雅黑" panose="020B0503020204020204" pitchFamily="34" charset="-122"/>
                </a:rPr>
                <a:t>PPT</a:t>
              </a:r>
              <a:r>
                <a:rPr lang="zh-CN" altLang="en-US" sz="1600" dirty="0">
                  <a:solidFill>
                    <a:prstClr val="white"/>
                  </a:solidFill>
                  <a:latin typeface="微软雅黑" panose="020B0503020204020204" pitchFamily="34" charset="-122"/>
                  <a:ea typeface="微软雅黑" panose="020B0503020204020204" pitchFamily="34" charset="-122"/>
                </a:rPr>
                <a:t>模板的发布，课件及汇报</a:t>
              </a:r>
              <a:r>
                <a:rPr lang="en-US" altLang="zh-CN" sz="1600" dirty="0">
                  <a:solidFill>
                    <a:prstClr val="white"/>
                  </a:solidFill>
                  <a:latin typeface="微软雅黑" panose="020B0503020204020204" pitchFamily="34" charset="-122"/>
                  <a:ea typeface="微软雅黑" panose="020B0503020204020204" pitchFamily="34" charset="-122"/>
                </a:rPr>
                <a:t>PPT</a:t>
              </a:r>
              <a:r>
                <a:rPr lang="zh-CN" altLang="en-US" sz="1600" dirty="0">
                  <a:solidFill>
                    <a:prstClr val="white"/>
                  </a:solidFill>
                  <a:latin typeface="微软雅黑" panose="020B0503020204020204" pitchFamily="34" charset="-122"/>
                  <a:ea typeface="微软雅黑" panose="020B0503020204020204" pitchFamily="34" charset="-122"/>
                </a:rPr>
                <a:t>的美化</a:t>
              </a:r>
              <a:endParaRPr lang="en-US" sz="1100" dirty="0">
                <a:solidFill>
                  <a:prstClr val="white"/>
                </a:solidFill>
                <a:latin typeface="微软雅黑" panose="020B0503020204020204" pitchFamily="34" charset="-122"/>
              </a:endParaRPr>
            </a:p>
          </p:txBody>
        </p:sp>
        <p:grpSp>
          <p:nvGrpSpPr>
            <p:cNvPr id="27" name="组合 26"/>
            <p:cNvGrpSpPr/>
            <p:nvPr/>
          </p:nvGrpSpPr>
          <p:grpSpPr>
            <a:xfrm>
              <a:off x="1945122" y="2263812"/>
              <a:ext cx="513773" cy="511278"/>
              <a:chOff x="1945122" y="2263812"/>
              <a:chExt cx="513773" cy="511278"/>
            </a:xfrm>
          </p:grpSpPr>
          <p:sp>
            <p:nvSpPr>
              <p:cNvPr id="28" name="椭圆 27"/>
              <p:cNvSpPr/>
              <p:nvPr/>
            </p:nvSpPr>
            <p:spPr>
              <a:xfrm>
                <a:off x="1947617" y="2263812"/>
                <a:ext cx="511278" cy="511278"/>
              </a:xfrm>
              <a:prstGeom prst="ellipse">
                <a:avLst/>
              </a:prstGeom>
              <a:solidFill>
                <a:srgbClr val="6666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9" name="文本框 28"/>
              <p:cNvSpPr txBox="1"/>
              <p:nvPr/>
            </p:nvSpPr>
            <p:spPr>
              <a:xfrm>
                <a:off x="1945122" y="2319396"/>
                <a:ext cx="513773" cy="400110"/>
              </a:xfrm>
              <a:prstGeom prst="rect">
                <a:avLst/>
              </a:prstGeom>
              <a:noFill/>
            </p:spPr>
            <p:txBody>
              <a:bodyPr wrap="square" rtlCol="0">
                <a:spAutoFit/>
              </a:bodyPr>
              <a:lstStyle/>
              <a:p>
                <a:r>
                  <a:rPr lang="en-US" altLang="zh-CN" sz="2000" b="1" dirty="0">
                    <a:solidFill>
                      <a:prstClr val="white"/>
                    </a:solidFill>
                    <a:latin typeface="微软雅黑" panose="020B0503020204020204" pitchFamily="34" charset="-122"/>
                    <a:ea typeface="微软雅黑" panose="020B0503020204020204" pitchFamily="34" charset="-122"/>
                  </a:rPr>
                  <a:t>02</a:t>
                </a:r>
                <a:endParaRPr lang="zh-CN" altLang="en-US" sz="2000" b="1" dirty="0">
                  <a:solidFill>
                    <a:prstClr val="white"/>
                  </a:solidFill>
                  <a:latin typeface="微软雅黑" panose="020B0503020204020204" pitchFamily="34" charset="-122"/>
                  <a:ea typeface="微软雅黑" panose="020B0503020204020204" pitchFamily="34" charset="-122"/>
                </a:endParaRPr>
              </a:p>
            </p:txBody>
          </p:sp>
        </p:grpSp>
      </p:grpSp>
      <p:grpSp>
        <p:nvGrpSpPr>
          <p:cNvPr id="30" name="组合 29"/>
          <p:cNvGrpSpPr/>
          <p:nvPr/>
        </p:nvGrpSpPr>
        <p:grpSpPr>
          <a:xfrm>
            <a:off x="6630386" y="2653775"/>
            <a:ext cx="1747731" cy="1577702"/>
            <a:chOff x="1388760" y="2263812"/>
            <a:chExt cx="1747731" cy="1577702"/>
          </a:xfrm>
        </p:grpSpPr>
        <p:sp>
          <p:nvSpPr>
            <p:cNvPr id="31" name="Content Placeholder 2"/>
            <p:cNvSpPr txBox="1"/>
            <p:nvPr/>
          </p:nvSpPr>
          <p:spPr>
            <a:xfrm>
              <a:off x="1388760" y="2879353"/>
              <a:ext cx="1747731" cy="962161"/>
            </a:xfrm>
            <a:prstGeom prst="rect">
              <a:avLst/>
            </a:prstGeom>
          </p:spPr>
          <p:txBody>
            <a:bodyPr vert="horz" lIns="121682" tIns="60841" rIns="121682" bIns="60841"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zh-CN" altLang="en-US" sz="1600" dirty="0">
                  <a:solidFill>
                    <a:prstClr val="white"/>
                  </a:solidFill>
                  <a:latin typeface="微软雅黑" panose="020B0503020204020204" pitchFamily="34" charset="-122"/>
                  <a:ea typeface="微软雅黑" panose="020B0503020204020204" pitchFamily="34" charset="-122"/>
                </a:rPr>
                <a:t>编辑标题致力于专业</a:t>
              </a:r>
              <a:r>
                <a:rPr lang="en-US" altLang="zh-CN" sz="1600" dirty="0">
                  <a:solidFill>
                    <a:prstClr val="white"/>
                  </a:solidFill>
                  <a:latin typeface="微软雅黑" panose="020B0503020204020204" pitchFamily="34" charset="-122"/>
                  <a:ea typeface="微软雅黑" panose="020B0503020204020204" pitchFamily="34" charset="-122"/>
                </a:rPr>
                <a:t>PPT</a:t>
              </a:r>
              <a:r>
                <a:rPr lang="zh-CN" altLang="en-US" sz="1600" dirty="0">
                  <a:solidFill>
                    <a:prstClr val="white"/>
                  </a:solidFill>
                  <a:latin typeface="微软雅黑" panose="020B0503020204020204" pitchFamily="34" charset="-122"/>
                  <a:ea typeface="微软雅黑" panose="020B0503020204020204" pitchFamily="34" charset="-122"/>
                </a:rPr>
                <a:t>模板的发布，课件及汇报</a:t>
              </a:r>
              <a:r>
                <a:rPr lang="en-US" altLang="zh-CN" sz="1600" dirty="0">
                  <a:solidFill>
                    <a:prstClr val="white"/>
                  </a:solidFill>
                  <a:latin typeface="微软雅黑" panose="020B0503020204020204" pitchFamily="34" charset="-122"/>
                  <a:ea typeface="微软雅黑" panose="020B0503020204020204" pitchFamily="34" charset="-122"/>
                </a:rPr>
                <a:t>PPT</a:t>
              </a:r>
              <a:r>
                <a:rPr lang="zh-CN" altLang="en-US" sz="1600" dirty="0">
                  <a:solidFill>
                    <a:prstClr val="white"/>
                  </a:solidFill>
                  <a:latin typeface="微软雅黑" panose="020B0503020204020204" pitchFamily="34" charset="-122"/>
                  <a:ea typeface="微软雅黑" panose="020B0503020204020204" pitchFamily="34" charset="-122"/>
                </a:rPr>
                <a:t>的美化</a:t>
              </a:r>
              <a:endParaRPr lang="en-US" sz="1100" dirty="0">
                <a:solidFill>
                  <a:prstClr val="white"/>
                </a:solidFill>
                <a:latin typeface="微软雅黑" panose="020B0503020204020204" pitchFamily="34" charset="-122"/>
              </a:endParaRPr>
            </a:p>
          </p:txBody>
        </p:sp>
        <p:grpSp>
          <p:nvGrpSpPr>
            <p:cNvPr id="32" name="组合 31"/>
            <p:cNvGrpSpPr/>
            <p:nvPr/>
          </p:nvGrpSpPr>
          <p:grpSpPr>
            <a:xfrm>
              <a:off x="1945122" y="2263812"/>
              <a:ext cx="513773" cy="511278"/>
              <a:chOff x="1945122" y="2263812"/>
              <a:chExt cx="513773" cy="511278"/>
            </a:xfrm>
          </p:grpSpPr>
          <p:sp>
            <p:nvSpPr>
              <p:cNvPr id="33" name="椭圆 32"/>
              <p:cNvSpPr/>
              <p:nvPr/>
            </p:nvSpPr>
            <p:spPr>
              <a:xfrm>
                <a:off x="1947617" y="2263812"/>
                <a:ext cx="511278" cy="511278"/>
              </a:xfrm>
              <a:prstGeom prst="ellipse">
                <a:avLst/>
              </a:prstGeom>
              <a:solidFill>
                <a:srgbClr val="6666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4" name="文本框 33"/>
              <p:cNvSpPr txBox="1"/>
              <p:nvPr/>
            </p:nvSpPr>
            <p:spPr>
              <a:xfrm>
                <a:off x="1945122" y="2319396"/>
                <a:ext cx="513773" cy="400110"/>
              </a:xfrm>
              <a:prstGeom prst="rect">
                <a:avLst/>
              </a:prstGeom>
              <a:noFill/>
            </p:spPr>
            <p:txBody>
              <a:bodyPr wrap="square" rtlCol="0">
                <a:spAutoFit/>
              </a:bodyPr>
              <a:lstStyle/>
              <a:p>
                <a:r>
                  <a:rPr lang="en-US" altLang="zh-CN" sz="2000" b="1" dirty="0">
                    <a:solidFill>
                      <a:prstClr val="white"/>
                    </a:solidFill>
                    <a:latin typeface="微软雅黑" panose="020B0503020204020204" pitchFamily="34" charset="-122"/>
                    <a:ea typeface="微软雅黑" panose="020B0503020204020204" pitchFamily="34" charset="-122"/>
                  </a:rPr>
                  <a:t>03</a:t>
                </a:r>
                <a:endParaRPr lang="zh-CN" altLang="en-US" sz="2000" b="1" dirty="0">
                  <a:solidFill>
                    <a:prstClr val="white"/>
                  </a:solidFill>
                  <a:latin typeface="微软雅黑" panose="020B0503020204020204" pitchFamily="34" charset="-122"/>
                  <a:ea typeface="微软雅黑" panose="020B0503020204020204" pitchFamily="34" charset="-122"/>
                </a:endParaRPr>
              </a:p>
            </p:txBody>
          </p:sp>
        </p:grpSp>
      </p:grpSp>
      <p:grpSp>
        <p:nvGrpSpPr>
          <p:cNvPr id="35" name="组合 34"/>
          <p:cNvGrpSpPr/>
          <p:nvPr/>
        </p:nvGrpSpPr>
        <p:grpSpPr>
          <a:xfrm>
            <a:off x="9214691" y="2653775"/>
            <a:ext cx="1747731" cy="1577702"/>
            <a:chOff x="1388760" y="2263812"/>
            <a:chExt cx="1747731" cy="1577702"/>
          </a:xfrm>
        </p:grpSpPr>
        <p:sp>
          <p:nvSpPr>
            <p:cNvPr id="36" name="Content Placeholder 2"/>
            <p:cNvSpPr txBox="1"/>
            <p:nvPr/>
          </p:nvSpPr>
          <p:spPr>
            <a:xfrm>
              <a:off x="1388760" y="2879353"/>
              <a:ext cx="1747731" cy="962161"/>
            </a:xfrm>
            <a:prstGeom prst="rect">
              <a:avLst/>
            </a:prstGeom>
          </p:spPr>
          <p:txBody>
            <a:bodyPr vert="horz" lIns="121682" tIns="60841" rIns="121682" bIns="60841"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zh-CN" altLang="en-US" sz="1600" dirty="0">
                  <a:solidFill>
                    <a:prstClr val="white"/>
                  </a:solidFill>
                  <a:latin typeface="微软雅黑" panose="020B0503020204020204" pitchFamily="34" charset="-122"/>
                  <a:ea typeface="微软雅黑" panose="020B0503020204020204" pitchFamily="34" charset="-122"/>
                </a:rPr>
                <a:t>编辑标题致力于专业</a:t>
              </a:r>
              <a:r>
                <a:rPr lang="en-US" altLang="zh-CN" sz="1600" dirty="0">
                  <a:solidFill>
                    <a:prstClr val="white"/>
                  </a:solidFill>
                  <a:latin typeface="微软雅黑" panose="020B0503020204020204" pitchFamily="34" charset="-122"/>
                  <a:ea typeface="微软雅黑" panose="020B0503020204020204" pitchFamily="34" charset="-122"/>
                </a:rPr>
                <a:t>PPT</a:t>
              </a:r>
              <a:r>
                <a:rPr lang="zh-CN" altLang="en-US" sz="1600" dirty="0">
                  <a:solidFill>
                    <a:prstClr val="white"/>
                  </a:solidFill>
                  <a:latin typeface="微软雅黑" panose="020B0503020204020204" pitchFamily="34" charset="-122"/>
                  <a:ea typeface="微软雅黑" panose="020B0503020204020204" pitchFamily="34" charset="-122"/>
                </a:rPr>
                <a:t>模板的发布，课件及汇报</a:t>
              </a:r>
              <a:r>
                <a:rPr lang="en-US" altLang="zh-CN" sz="1600" dirty="0">
                  <a:solidFill>
                    <a:prstClr val="white"/>
                  </a:solidFill>
                  <a:latin typeface="微软雅黑" panose="020B0503020204020204" pitchFamily="34" charset="-122"/>
                  <a:ea typeface="微软雅黑" panose="020B0503020204020204" pitchFamily="34" charset="-122"/>
                </a:rPr>
                <a:t>PPT</a:t>
              </a:r>
              <a:r>
                <a:rPr lang="zh-CN" altLang="en-US" sz="1600" dirty="0">
                  <a:solidFill>
                    <a:prstClr val="white"/>
                  </a:solidFill>
                  <a:latin typeface="微软雅黑" panose="020B0503020204020204" pitchFamily="34" charset="-122"/>
                  <a:ea typeface="微软雅黑" panose="020B0503020204020204" pitchFamily="34" charset="-122"/>
                </a:rPr>
                <a:t>的美化</a:t>
              </a:r>
              <a:endParaRPr lang="en-US" sz="1100" dirty="0">
                <a:solidFill>
                  <a:prstClr val="white"/>
                </a:solidFill>
                <a:latin typeface="微软雅黑" panose="020B0503020204020204" pitchFamily="34" charset="-122"/>
              </a:endParaRPr>
            </a:p>
          </p:txBody>
        </p:sp>
        <p:grpSp>
          <p:nvGrpSpPr>
            <p:cNvPr id="37" name="组合 36"/>
            <p:cNvGrpSpPr/>
            <p:nvPr/>
          </p:nvGrpSpPr>
          <p:grpSpPr>
            <a:xfrm>
              <a:off x="1945122" y="2263812"/>
              <a:ext cx="513773" cy="511278"/>
              <a:chOff x="1945122" y="2263812"/>
              <a:chExt cx="513773" cy="511278"/>
            </a:xfrm>
          </p:grpSpPr>
          <p:sp>
            <p:nvSpPr>
              <p:cNvPr id="38" name="椭圆 37"/>
              <p:cNvSpPr/>
              <p:nvPr/>
            </p:nvSpPr>
            <p:spPr>
              <a:xfrm>
                <a:off x="1947617" y="2263812"/>
                <a:ext cx="511278" cy="511278"/>
              </a:xfrm>
              <a:prstGeom prst="ellipse">
                <a:avLst/>
              </a:prstGeom>
              <a:solidFill>
                <a:srgbClr val="6666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9" name="文本框 38"/>
              <p:cNvSpPr txBox="1"/>
              <p:nvPr/>
            </p:nvSpPr>
            <p:spPr>
              <a:xfrm>
                <a:off x="1945122" y="2319396"/>
                <a:ext cx="513773" cy="400110"/>
              </a:xfrm>
              <a:prstGeom prst="rect">
                <a:avLst/>
              </a:prstGeom>
              <a:noFill/>
            </p:spPr>
            <p:txBody>
              <a:bodyPr wrap="square" rtlCol="0">
                <a:spAutoFit/>
              </a:bodyPr>
              <a:lstStyle/>
              <a:p>
                <a:r>
                  <a:rPr lang="en-US" altLang="zh-CN" sz="2000" b="1" dirty="0">
                    <a:solidFill>
                      <a:prstClr val="white"/>
                    </a:solidFill>
                    <a:latin typeface="微软雅黑" panose="020B0503020204020204" pitchFamily="34" charset="-122"/>
                    <a:ea typeface="微软雅黑" panose="020B0503020204020204" pitchFamily="34" charset="-122"/>
                  </a:rPr>
                  <a:t>04</a:t>
                </a:r>
                <a:endParaRPr lang="zh-CN" altLang="en-US" sz="2000" b="1" dirty="0">
                  <a:solidFill>
                    <a:prstClr val="white"/>
                  </a:solidFill>
                  <a:latin typeface="微软雅黑" panose="020B0503020204020204" pitchFamily="34" charset="-122"/>
                  <a:ea typeface="微软雅黑" panose="020B0503020204020204" pitchFamily="34" charset="-122"/>
                </a:endParaRPr>
              </a:p>
            </p:txBody>
          </p:sp>
        </p:grpSp>
      </p:grpSp>
      <p:sp>
        <p:nvSpPr>
          <p:cNvPr id="40" name="文本框 39"/>
          <p:cNvSpPr txBox="1"/>
          <p:nvPr/>
        </p:nvSpPr>
        <p:spPr>
          <a:xfrm>
            <a:off x="576775" y="157754"/>
            <a:ext cx="1884052" cy="369332"/>
          </a:xfrm>
          <a:prstGeom prst="rect">
            <a:avLst/>
          </a:prstGeom>
          <a:noFill/>
        </p:spPr>
        <p:txBody>
          <a:bodyPr wrap="square" rtlCol="0">
            <a:spAutoFit/>
          </a:bodyPr>
          <a:lstStyle/>
          <a:p>
            <a:r>
              <a:rPr lang="zh-CN" altLang="en-US" dirty="0" smtClean="0">
                <a:solidFill>
                  <a:schemeClr val="bg1"/>
                </a:solidFill>
                <a:latin typeface="幼圆" panose="02010509060101010101" pitchFamily="49" charset="-122"/>
                <a:ea typeface="幼圆" panose="02010509060101010101" pitchFamily="49" charset="-122"/>
              </a:rPr>
              <a:t>点击添加副标题</a:t>
            </a:r>
            <a:endParaRPr lang="zh-CN" altLang="en-US" dirty="0">
              <a:solidFill>
                <a:schemeClr val="bg1"/>
              </a:solidFill>
              <a:latin typeface="幼圆" panose="02010509060101010101" pitchFamily="49" charset="-122"/>
              <a:ea typeface="幼圆" panose="02010509060101010101" pitchFamily="49" charset="-122"/>
            </a:endParaRPr>
          </a:p>
        </p:txBody>
      </p:sp>
      <p:pic>
        <p:nvPicPr>
          <p:cNvPr id="41" name="内容占位符 3"/>
          <p:cNvPicPr>
            <a:picLocks noChangeAspect="1"/>
          </p:cNvPicPr>
          <p:nvPr/>
        </p:nvPicPr>
        <p:blipFill rotWithShape="1">
          <a:blip r:embed="rId3" cstate="print">
            <a:extLst>
              <a:ext uri="{BEBA8EAE-BF5A-486C-A8C5-ECC9F3942E4B}">
                <a14:imgProps xmlns:a14="http://schemas.microsoft.com/office/drawing/2010/main">
                  <a14:imgLayer r:embed="rId4">
                    <a14:imgEffect>
                      <a14:backgroundRemoval t="0" b="82727" l="0" r="79830">
                        <a14:backgroundMark x1="3693" y1="28182" x2="3693" y2="69545"/>
                        <a14:backgroundMark x1="5682" y1="16364" x2="852" y2="25909"/>
                        <a14:backgroundMark x1="5398" y1="22727" x2="7386" y2="19545"/>
                        <a14:backgroundMark x1="1705" y1="19545" x2="4830" y2="14545"/>
                        <a14:backgroundMark x1="24148" y1="2727" x2="60795" y2="4545"/>
                        <a14:backgroundMark x1="22443" y1="5909" x2="24148" y2="1818"/>
                      </a14:backgroundRemoval>
                    </a14:imgEffect>
                  </a14:imgLayer>
                </a14:imgProps>
              </a:ext>
              <a:ext uri="{28A0092B-C50C-407E-A947-70E740481C1C}">
                <a14:useLocalDpi xmlns:a14="http://schemas.microsoft.com/office/drawing/2010/main" val="0"/>
              </a:ext>
            </a:extLst>
          </a:blip>
          <a:srcRect r="43056" b="16825"/>
          <a:stretch>
            <a:fillRect/>
          </a:stretch>
        </p:blipFill>
        <p:spPr>
          <a:xfrm>
            <a:off x="0" y="1"/>
            <a:ext cx="577381" cy="527086"/>
          </a:xfrm>
          <a:prstGeom prst="rect">
            <a:avLst/>
          </a:prstGeom>
        </p:spPr>
      </p:pic>
      <p:pic>
        <p:nvPicPr>
          <p:cNvPr id="42" name="图片 41"/>
          <p:cNvPicPr>
            <a:picLocks noChangeAspect="1"/>
          </p:cNvPicPr>
          <p:nvPr/>
        </p:nvPicPr>
        <p:blipFill>
          <a:blip r:embed="rId5"/>
          <a:stretch>
            <a:fillRect/>
          </a:stretch>
        </p:blipFill>
        <p:spPr>
          <a:xfrm>
            <a:off x="9771052" y="4358270"/>
            <a:ext cx="2643781" cy="2499729"/>
          </a:xfrm>
          <a:prstGeom prst="rect">
            <a:avLst/>
          </a:prstGeo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a:extLst>
              <a:ext uri="{BEBA8EAE-BF5A-486C-A8C5-ECC9F3942E4B}">
                <a14:imgProps xmlns:a14="http://schemas.microsoft.com/office/drawing/2010/main">
                  <a14:imgLayer r:embed="rId4">
                    <a14:imgEffect>
                      <a14:backgroundRemoval t="19605" b="100000" l="0" r="95455">
                        <a14:backgroundMark x1="51906" y1="60790" x2="90616" y2="62764"/>
                        <a14:backgroundMark x1="62610" y1="65585" x2="72141" y2="63047"/>
                        <a14:backgroundMark x1="58504" y1="65021" x2="63783" y2="65303"/>
                        <a14:backgroundMark x1="75367" y1="69111" x2="77859" y2="69111"/>
                        <a14:backgroundMark x1="57331" y1="65021" x2="58504" y2="65021"/>
                      </a14:backgroundRemoval>
                    </a14:imgEffect>
                  </a14:imgLayer>
                </a14:imgProps>
              </a:ext>
              <a:ext uri="{28A0092B-C50C-407E-A947-70E740481C1C}">
                <a14:useLocalDpi xmlns:a14="http://schemas.microsoft.com/office/drawing/2010/main" val="0"/>
              </a:ext>
            </a:extLst>
          </a:blip>
          <a:srcRect l="27434" r="-1"/>
          <a:stretch>
            <a:fillRect/>
          </a:stretch>
        </p:blipFill>
        <p:spPr>
          <a:xfrm>
            <a:off x="0" y="582090"/>
            <a:ext cx="4305300" cy="6167791"/>
          </a:xfrm>
          <a:prstGeom prst="rect">
            <a:avLst/>
          </a:prstGeom>
        </p:spPr>
      </p:pic>
      <p:sp>
        <p:nvSpPr>
          <p:cNvPr id="6" name="文本框 5"/>
          <p:cNvSpPr txBox="1"/>
          <p:nvPr/>
        </p:nvSpPr>
        <p:spPr>
          <a:xfrm>
            <a:off x="5793570" y="1048068"/>
            <a:ext cx="877163" cy="923330"/>
          </a:xfrm>
          <a:prstGeom prst="rect">
            <a:avLst/>
          </a:prstGeom>
          <a:noFill/>
        </p:spPr>
        <p:txBody>
          <a:bodyPr wrap="none" rtlCol="0">
            <a:spAutoFit/>
          </a:bodyPr>
          <a:lstStyle/>
          <a:p>
            <a:r>
              <a:rPr lang="zh-CN" altLang="en-US" sz="5400" b="1" dirty="0" smtClean="0">
                <a:solidFill>
                  <a:prstClr val="white"/>
                </a:solidFill>
                <a:latin typeface="微软雅黑" panose="020B0503020204020204" pitchFamily="34" charset="-122"/>
                <a:ea typeface="微软雅黑" panose="020B0503020204020204" pitchFamily="34" charset="-122"/>
                <a:cs typeface="Arial" panose="020B0604020202020204" pitchFamily="34" charset="0"/>
              </a:rPr>
              <a:t>贰</a:t>
            </a:r>
            <a:endParaRPr lang="en-US" altLang="zh-CN" sz="5400" b="1" dirty="0">
              <a:solidFill>
                <a:prstClr val="white"/>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 name="文本框 1"/>
          <p:cNvSpPr txBox="1"/>
          <p:nvPr/>
        </p:nvSpPr>
        <p:spPr>
          <a:xfrm>
            <a:off x="3317501" y="2762250"/>
            <a:ext cx="5829300" cy="1323439"/>
          </a:xfrm>
          <a:prstGeom prst="rect">
            <a:avLst/>
          </a:prstGeom>
          <a:noFill/>
        </p:spPr>
        <p:txBody>
          <a:bodyPr wrap="square" rtlCol="0">
            <a:spAutoFit/>
          </a:bodyPr>
          <a:lstStyle/>
          <a:p>
            <a:r>
              <a:rPr lang="zh-CN" altLang="en-US" sz="4400" dirty="0" smtClean="0">
                <a:solidFill>
                  <a:prstClr val="white"/>
                </a:solidFill>
                <a:latin typeface="微软雅黑" panose="020B0503020204020204" pitchFamily="34" charset="-122"/>
                <a:ea typeface="微软雅黑" panose="020B0503020204020204" pitchFamily="34" charset="-122"/>
              </a:rPr>
              <a:t>点击此处添加标题内容</a:t>
            </a:r>
            <a:endParaRPr lang="en-US" altLang="zh-CN" sz="4400" dirty="0" smtClean="0">
              <a:solidFill>
                <a:prstClr val="white"/>
              </a:solidFill>
              <a:latin typeface="微软雅黑" panose="020B0503020204020204" pitchFamily="34" charset="-122"/>
              <a:ea typeface="微软雅黑" panose="020B0503020204020204" pitchFamily="34" charset="-122"/>
            </a:endParaRPr>
          </a:p>
          <a:p>
            <a:pPr algn="ctr"/>
            <a:r>
              <a:rPr lang="zh-CN" altLang="en-US" b="1" dirty="0">
                <a:solidFill>
                  <a:prstClr val="white"/>
                </a:solidFill>
                <a:latin typeface="幼圆" panose="02010509060101010101" pitchFamily="49" charset="-122"/>
                <a:ea typeface="幼圆" panose="02010509060101010101" pitchFamily="49" charset="-122"/>
              </a:rPr>
              <a:t>点击此处添加您所需要的文字信息添加文字信息添加文字信息文字和图片均可随意编辑</a:t>
            </a:r>
          </a:p>
        </p:txBody>
      </p:sp>
      <p:pic>
        <p:nvPicPr>
          <p:cNvPr id="3" name="图片 2"/>
          <p:cNvPicPr>
            <a:picLocks noChangeAspect="1"/>
          </p:cNvPicPr>
          <p:nvPr/>
        </p:nvPicPr>
        <p:blipFill>
          <a:blip r:embed="rId5"/>
          <a:stretch>
            <a:fillRect/>
          </a:stretch>
        </p:blipFill>
        <p:spPr>
          <a:xfrm>
            <a:off x="8610600" y="3261048"/>
            <a:ext cx="3804234" cy="3596952"/>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6" fill="hold" grpId="0" nodeType="withEffect">
                                  <p:stCondLst>
                                    <p:cond delay="700"/>
                                  </p:stCondLst>
                                  <p:iterate type="lt">
                                    <p:tmPct val="25000"/>
                                  </p:iterate>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strVal val="(6*min(max(#ppt_w*#ppt_h,.3),1)-7.4)/-.7*#ppt_w"/>
                                          </p:val>
                                        </p:tav>
                                        <p:tav tm="100000">
                                          <p:val>
                                            <p:strVal val="#ppt_w"/>
                                          </p:val>
                                        </p:tav>
                                      </p:tavLst>
                                    </p:anim>
                                    <p:anim calcmode="lin" valueType="num">
                                      <p:cBhvr>
                                        <p:cTn id="8" dur="1000" fill="hold"/>
                                        <p:tgtEl>
                                          <p:spTgt spid="6"/>
                                        </p:tgtEl>
                                        <p:attrNameLst>
                                          <p:attrName>ppt_h</p:attrName>
                                        </p:attrNameLst>
                                      </p:cBhvr>
                                      <p:tavLst>
                                        <p:tav tm="0">
                                          <p:val>
                                            <p:strVal val="(6*min(max(#ppt_w*#ppt_h,.3),1)-7.4)/-.7*#ppt_h"/>
                                          </p:val>
                                        </p:tav>
                                        <p:tav tm="100000">
                                          <p:val>
                                            <p:strVal val="#ppt_h"/>
                                          </p:val>
                                        </p:tav>
                                      </p:tavLst>
                                    </p:anim>
                                    <p:anim calcmode="lin" valueType="num">
                                      <p:cBhvr>
                                        <p:cTn id="9" dur="1000" fill="hold"/>
                                        <p:tgtEl>
                                          <p:spTgt spid="6"/>
                                        </p:tgtEl>
                                        <p:attrNameLst>
                                          <p:attrName>ppt_x</p:attrName>
                                        </p:attrNameLst>
                                      </p:cBhvr>
                                      <p:tavLst>
                                        <p:tav tm="0">
                                          <p:val>
                                            <p:fltVal val="0.5"/>
                                          </p:val>
                                        </p:tav>
                                        <p:tav tm="100000">
                                          <p:val>
                                            <p:strVal val="#ppt_x"/>
                                          </p:val>
                                        </p:tav>
                                      </p:tavLst>
                                    </p:anim>
                                    <p:anim calcmode="lin" valueType="num">
                                      <p:cBhvr>
                                        <p:cTn id="10" dur="1000" fill="hold"/>
                                        <p:tgtEl>
                                          <p:spTgt spid="6"/>
                                        </p:tgtEl>
                                        <p:attrNameLst>
                                          <p:attrName>ppt_y</p:attrName>
                                        </p:attrNameLst>
                                      </p:cBhvr>
                                      <p:tavLst>
                                        <p:tav tm="0">
                                          <p:val>
                                            <p:strVal val="1+(6*min(max(#ppt_w*#ppt_h,.3),1)-7.4)/-.7*#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2" name="组合 31"/>
          <p:cNvGrpSpPr/>
          <p:nvPr/>
        </p:nvGrpSpPr>
        <p:grpSpPr>
          <a:xfrm>
            <a:off x="976547" y="2130974"/>
            <a:ext cx="2836017" cy="1229380"/>
            <a:chOff x="986614" y="1598230"/>
            <a:chExt cx="2127013" cy="922035"/>
          </a:xfrm>
        </p:grpSpPr>
        <p:sp>
          <p:nvSpPr>
            <p:cNvPr id="33" name="Line 17"/>
            <p:cNvSpPr>
              <a:spLocks noChangeShapeType="1"/>
            </p:cNvSpPr>
            <p:nvPr/>
          </p:nvSpPr>
          <p:spPr bwMode="auto">
            <a:xfrm>
              <a:off x="1000325" y="1903553"/>
              <a:ext cx="2113302" cy="0"/>
            </a:xfrm>
            <a:prstGeom prst="line">
              <a:avLst/>
            </a:prstGeom>
            <a:noFill/>
            <a:ln w="19050">
              <a:solidFill>
                <a:schemeClr val="bg1">
                  <a:lumMod val="65000"/>
                </a:schemeClr>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1218565">
                <a:defRPr/>
              </a:pPr>
              <a:endParaRPr lang="zh-CN" altLang="en-US" sz="2400" kern="0" dirty="0">
                <a:solidFill>
                  <a:prstClr val="white"/>
                </a:solidFill>
                <a:latin typeface="微软雅黑" panose="020B0503020204020204" pitchFamily="34" charset="-122"/>
                <a:ea typeface="微软雅黑" panose="020B0503020204020204" pitchFamily="34" charset="-122"/>
              </a:endParaRPr>
            </a:p>
          </p:txBody>
        </p:sp>
        <p:sp>
          <p:nvSpPr>
            <p:cNvPr id="34" name="TextBox 19"/>
            <p:cNvSpPr txBox="1">
              <a:spLocks noChangeArrowheads="1"/>
            </p:cNvSpPr>
            <p:nvPr/>
          </p:nvSpPr>
          <p:spPr bwMode="auto">
            <a:xfrm>
              <a:off x="986614" y="1598230"/>
              <a:ext cx="151858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spAutoFit/>
            </a:bodyPr>
            <a:lstStyle/>
            <a:p>
              <a:pPr fontAlgn="base">
                <a:spcBef>
                  <a:spcPct val="0"/>
                </a:spcBef>
                <a:spcAft>
                  <a:spcPct val="0"/>
                </a:spcAft>
                <a:defRPr/>
              </a:pPr>
              <a:r>
                <a:rPr lang="zh-CN" altLang="en-US" sz="1600" kern="0" dirty="0">
                  <a:solidFill>
                    <a:prstClr val="white"/>
                  </a:solidFill>
                  <a:latin typeface="微软雅黑" panose="020B0503020204020204" pitchFamily="34" charset="-122"/>
                  <a:ea typeface="微软雅黑" panose="020B0503020204020204" pitchFamily="34" charset="-122"/>
                  <a:cs typeface="宋体" panose="02010600030101010101" pitchFamily="2" charset="-122"/>
                </a:rPr>
                <a:t>标题文本</a:t>
              </a:r>
              <a:endParaRPr lang="zh-CN" altLang="en-US" sz="2400" kern="0" dirty="0">
                <a:solidFill>
                  <a:prstClr val="white"/>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35" name="TextBox 20"/>
            <p:cNvSpPr txBox="1"/>
            <p:nvPr/>
          </p:nvSpPr>
          <p:spPr bwMode="auto">
            <a:xfrm>
              <a:off x="986614" y="1943184"/>
              <a:ext cx="2031852" cy="577081"/>
            </a:xfrm>
            <a:prstGeom prst="rect">
              <a:avLst/>
            </a:prstGeom>
            <a:noFill/>
          </p:spPr>
          <p:txBody>
            <a:bodyPr vert="horz" wrap="square" lIns="121920" tIns="60960" rIns="121920" bIns="60960" numCol="1" anchor="t" anchorCtr="0" compatLnSpc="1">
              <a:spAutoFit/>
            </a:bodyPr>
            <a:lstStyle/>
            <a:p>
              <a:pPr algn="just">
                <a:defRPr/>
              </a:pPr>
              <a:r>
                <a:rPr lang="zh-CN" altLang="en-US" sz="1400" dirty="0">
                  <a:solidFill>
                    <a:prstClr val="white"/>
                  </a:solidFill>
                  <a:latin typeface="微软雅黑" panose="020B0503020204020204" pitchFamily="34" charset="-122"/>
                  <a:ea typeface="微软雅黑" panose="020B0503020204020204" pitchFamily="34" charset="-122"/>
                </a:rPr>
                <a:t>单击此处添加文字阐述，添加简短问题说明文字，具体说明文字在此处添加此处。</a:t>
              </a:r>
              <a:endParaRPr lang="en-US" altLang="zh-CN" sz="1400" dirty="0">
                <a:solidFill>
                  <a:prstClr val="white"/>
                </a:solidFill>
                <a:latin typeface="微软雅黑" panose="020B0503020204020204" pitchFamily="34" charset="-122"/>
                <a:ea typeface="微软雅黑" panose="020B0503020204020204" pitchFamily="34" charset="-122"/>
              </a:endParaRPr>
            </a:p>
          </p:txBody>
        </p:sp>
      </p:grpSp>
      <p:grpSp>
        <p:nvGrpSpPr>
          <p:cNvPr id="36" name="组合 35"/>
          <p:cNvGrpSpPr/>
          <p:nvPr/>
        </p:nvGrpSpPr>
        <p:grpSpPr>
          <a:xfrm>
            <a:off x="3806673" y="1391258"/>
            <a:ext cx="4721743" cy="4524665"/>
            <a:chOff x="2730329" y="1043443"/>
            <a:chExt cx="3541307" cy="3393499"/>
          </a:xfrm>
        </p:grpSpPr>
        <p:sp>
          <p:nvSpPr>
            <p:cNvPr id="37" name="Rectangle 23"/>
            <p:cNvSpPr>
              <a:spLocks noChangeArrowheads="1"/>
            </p:cNvSpPr>
            <p:nvPr/>
          </p:nvSpPr>
          <p:spPr bwMode="auto">
            <a:xfrm>
              <a:off x="3823974" y="2458846"/>
              <a:ext cx="1303517" cy="6848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zh-CN" altLang="en-US" sz="2665" dirty="0">
                  <a:solidFill>
                    <a:prstClr val="white"/>
                  </a:solidFill>
                  <a:latin typeface="微软雅黑" panose="020B0503020204020204" pitchFamily="34" charset="-122"/>
                  <a:ea typeface="微软雅黑" panose="020B0503020204020204" pitchFamily="34" charset="-122"/>
                </a:rPr>
                <a:t>单击此处添加标题</a:t>
              </a:r>
              <a:endParaRPr lang="en-US" altLang="zh-CN" sz="2665" dirty="0">
                <a:solidFill>
                  <a:prstClr val="white"/>
                </a:solidFill>
                <a:latin typeface="微软雅黑" panose="020B0503020204020204" pitchFamily="34" charset="-122"/>
                <a:ea typeface="微软雅黑" panose="020B0503020204020204" pitchFamily="34" charset="-122"/>
              </a:endParaRPr>
            </a:p>
          </p:txBody>
        </p:sp>
        <p:sp>
          <p:nvSpPr>
            <p:cNvPr id="45" name="AutoShape 4"/>
            <p:cNvSpPr>
              <a:spLocks noChangeArrowheads="1"/>
            </p:cNvSpPr>
            <p:nvPr/>
          </p:nvSpPr>
          <p:spPr bwMode="gray">
            <a:xfrm rot="19367479">
              <a:off x="2730329" y="1380604"/>
              <a:ext cx="3306983" cy="3056338"/>
            </a:xfrm>
            <a:custGeom>
              <a:avLst/>
              <a:gdLst>
                <a:gd name="G0" fmla="+- 2978742 0 0"/>
                <a:gd name="G1" fmla="+- -2701147 0 0"/>
                <a:gd name="G2" fmla="+- 2978742 0 -2701147"/>
                <a:gd name="G3" fmla="+- 10800 0 0"/>
                <a:gd name="G4" fmla="+- 0 0 2978742"/>
                <a:gd name="T0" fmla="*/ 360 256 1"/>
                <a:gd name="T1" fmla="*/ 0 256 1"/>
                <a:gd name="G5" fmla="+- G2 T0 T1"/>
                <a:gd name="G6" fmla="?: G2 G2 G5"/>
                <a:gd name="G7" fmla="+- 0 0 G6"/>
                <a:gd name="G8" fmla="+- 7349 0 0"/>
                <a:gd name="G9" fmla="+- 0 0 -2701147"/>
                <a:gd name="G10" fmla="+- 7349 0 2700"/>
                <a:gd name="G11" fmla="cos G10 2978742"/>
                <a:gd name="G12" fmla="sin G10 2978742"/>
                <a:gd name="G13" fmla="cos 13500 2978742"/>
                <a:gd name="G14" fmla="sin 13500 2978742"/>
                <a:gd name="G15" fmla="+- G11 10800 0"/>
                <a:gd name="G16" fmla="+- G12 10800 0"/>
                <a:gd name="G17" fmla="+- G13 10800 0"/>
                <a:gd name="G18" fmla="+- G14 10800 0"/>
                <a:gd name="G19" fmla="*/ 7349 1 2"/>
                <a:gd name="G20" fmla="+- G19 5400 0"/>
                <a:gd name="G21" fmla="cos G20 2978742"/>
                <a:gd name="G22" fmla="sin G20 2978742"/>
                <a:gd name="G23" fmla="+- G21 10800 0"/>
                <a:gd name="G24" fmla="+- G12 G23 G22"/>
                <a:gd name="G25" fmla="+- G22 G23 G11"/>
                <a:gd name="G26" fmla="cos 10800 2978742"/>
                <a:gd name="G27" fmla="sin 10800 2978742"/>
                <a:gd name="G28" fmla="cos 7349 2978742"/>
                <a:gd name="G29" fmla="sin 7349 2978742"/>
                <a:gd name="G30" fmla="+- G26 10800 0"/>
                <a:gd name="G31" fmla="+- G27 10800 0"/>
                <a:gd name="G32" fmla="+- G28 10800 0"/>
                <a:gd name="G33" fmla="+- G29 10800 0"/>
                <a:gd name="G34" fmla="+- G19 5400 0"/>
                <a:gd name="G35" fmla="cos G34 -2701147"/>
                <a:gd name="G36" fmla="sin G34 -2701147"/>
                <a:gd name="G37" fmla="+/ -2701147 2978742 2"/>
                <a:gd name="T2" fmla="*/ 180 256 1"/>
                <a:gd name="T3" fmla="*/ 0 256 1"/>
                <a:gd name="G38" fmla="+- G37 T2 T3"/>
                <a:gd name="G39" fmla="?: G2 G37 G38"/>
                <a:gd name="G40" fmla="cos 10800 G39"/>
                <a:gd name="G41" fmla="sin 10800 G39"/>
                <a:gd name="G42" fmla="cos 7349 G39"/>
                <a:gd name="G43" fmla="sin 7349 G39"/>
                <a:gd name="G44" fmla="+- G40 10800 0"/>
                <a:gd name="G45" fmla="+- G41 10800 0"/>
                <a:gd name="G46" fmla="+- G42 10800 0"/>
                <a:gd name="G47" fmla="+- G43 10800 0"/>
                <a:gd name="G48" fmla="+- G35 10800 0"/>
                <a:gd name="G49" fmla="+- G36 10800 0"/>
                <a:gd name="T4" fmla="*/ 21592 w 21600"/>
                <a:gd name="T5" fmla="*/ 11199 h 21600"/>
                <a:gd name="T6" fmla="*/ 17626 w 21600"/>
                <a:gd name="T7" fmla="*/ 4820 h 21600"/>
                <a:gd name="T8" fmla="*/ 18143 w 21600"/>
                <a:gd name="T9" fmla="*/ 11071 h 21600"/>
                <a:gd name="T10" fmla="*/ 20270 w 21600"/>
                <a:gd name="T11" fmla="*/ 20420 h 21600"/>
                <a:gd name="T12" fmla="*/ 14012 w 21600"/>
                <a:gd name="T13" fmla="*/ 20372 h 21600"/>
                <a:gd name="T14" fmla="*/ 14061 w 21600"/>
                <a:gd name="T15" fmla="*/ 14113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5955" y="16037"/>
                  </a:moveTo>
                  <a:cubicBezTo>
                    <a:pt x="17358" y="14655"/>
                    <a:pt x="18149" y="12769"/>
                    <a:pt x="18149" y="10800"/>
                  </a:cubicBezTo>
                  <a:cubicBezTo>
                    <a:pt x="18149" y="9018"/>
                    <a:pt x="17501" y="7297"/>
                    <a:pt x="16328" y="5957"/>
                  </a:cubicBezTo>
                  <a:lnTo>
                    <a:pt x="18924" y="3683"/>
                  </a:lnTo>
                  <a:cubicBezTo>
                    <a:pt x="20649" y="5653"/>
                    <a:pt x="21600" y="8182"/>
                    <a:pt x="21600" y="10800"/>
                  </a:cubicBezTo>
                  <a:cubicBezTo>
                    <a:pt x="21600" y="13693"/>
                    <a:pt x="20438" y="16466"/>
                    <a:pt x="18376" y="18496"/>
                  </a:cubicBezTo>
                  <a:lnTo>
                    <a:pt x="20270" y="20420"/>
                  </a:lnTo>
                  <a:lnTo>
                    <a:pt x="14012" y="20372"/>
                  </a:lnTo>
                  <a:lnTo>
                    <a:pt x="14061" y="14113"/>
                  </a:lnTo>
                  <a:lnTo>
                    <a:pt x="15955" y="16037"/>
                  </a:lnTo>
                  <a:close/>
                </a:path>
              </a:pathLst>
            </a:custGeom>
            <a:solidFill>
              <a:schemeClr val="bg1"/>
            </a:solidFill>
            <a:ln w="3175" cap="flat" cmpd="sng" algn="ctr">
              <a:noFill/>
              <a:prstDash val="solid"/>
            </a:ln>
            <a:effectLst/>
          </p:spPr>
          <p:txBody>
            <a:bodyPr lIns="0" rIns="0" anchor="ctr"/>
            <a:lstStyle/>
            <a:p>
              <a:pPr algn="ctr" defTabSz="1218565" fontAlgn="base">
                <a:lnSpc>
                  <a:spcPct val="120000"/>
                </a:lnSpc>
                <a:spcBef>
                  <a:spcPts val="800"/>
                </a:spcBef>
                <a:spcAft>
                  <a:spcPts val="800"/>
                </a:spcAft>
                <a:defRPr/>
              </a:pPr>
              <a:endParaRPr lang="zh-CN" altLang="en-US" sz="3735" kern="0">
                <a:solidFill>
                  <a:sysClr val="window" lastClr="FFFFFF"/>
                </a:solidFill>
                <a:latin typeface="微软雅黑" panose="020B0503020204020204" pitchFamily="34" charset="-122"/>
                <a:ea typeface="微软雅黑" panose="020B0503020204020204" pitchFamily="34" charset="-122"/>
              </a:endParaRPr>
            </a:p>
          </p:txBody>
        </p:sp>
        <p:sp>
          <p:nvSpPr>
            <p:cNvPr id="43" name="AutoShape 6"/>
            <p:cNvSpPr>
              <a:spLocks noChangeArrowheads="1"/>
            </p:cNvSpPr>
            <p:nvPr/>
          </p:nvSpPr>
          <p:spPr bwMode="gray">
            <a:xfrm rot="12146960">
              <a:off x="2963736" y="1349404"/>
              <a:ext cx="3307900" cy="3055491"/>
            </a:xfrm>
            <a:custGeom>
              <a:avLst/>
              <a:gdLst>
                <a:gd name="G0" fmla="+- 2978742 0 0"/>
                <a:gd name="G1" fmla="+- -2534030 0 0"/>
                <a:gd name="G2" fmla="+- 2978742 0 -2534030"/>
                <a:gd name="G3" fmla="+- 10800 0 0"/>
                <a:gd name="G4" fmla="+- 0 0 2978742"/>
                <a:gd name="T0" fmla="*/ 360 256 1"/>
                <a:gd name="T1" fmla="*/ 0 256 1"/>
                <a:gd name="G5" fmla="+- G2 T0 T1"/>
                <a:gd name="G6" fmla="?: G2 G2 G5"/>
                <a:gd name="G7" fmla="+- 0 0 G6"/>
                <a:gd name="G8" fmla="+- 7349 0 0"/>
                <a:gd name="G9" fmla="+- 0 0 -2534030"/>
                <a:gd name="G10" fmla="+- 7349 0 2700"/>
                <a:gd name="G11" fmla="cos G10 2978742"/>
                <a:gd name="G12" fmla="sin G10 2978742"/>
                <a:gd name="G13" fmla="cos 13500 2978742"/>
                <a:gd name="G14" fmla="sin 13500 2978742"/>
                <a:gd name="G15" fmla="+- G11 10800 0"/>
                <a:gd name="G16" fmla="+- G12 10800 0"/>
                <a:gd name="G17" fmla="+- G13 10800 0"/>
                <a:gd name="G18" fmla="+- G14 10800 0"/>
                <a:gd name="G19" fmla="*/ 7349 1 2"/>
                <a:gd name="G20" fmla="+- G19 5400 0"/>
                <a:gd name="G21" fmla="cos G20 2978742"/>
                <a:gd name="G22" fmla="sin G20 2978742"/>
                <a:gd name="G23" fmla="+- G21 10800 0"/>
                <a:gd name="G24" fmla="+- G12 G23 G22"/>
                <a:gd name="G25" fmla="+- G22 G23 G11"/>
                <a:gd name="G26" fmla="cos 10800 2978742"/>
                <a:gd name="G27" fmla="sin 10800 2978742"/>
                <a:gd name="G28" fmla="cos 7349 2978742"/>
                <a:gd name="G29" fmla="sin 7349 2978742"/>
                <a:gd name="G30" fmla="+- G26 10800 0"/>
                <a:gd name="G31" fmla="+- G27 10800 0"/>
                <a:gd name="G32" fmla="+- G28 10800 0"/>
                <a:gd name="G33" fmla="+- G29 10800 0"/>
                <a:gd name="G34" fmla="+- G19 5400 0"/>
                <a:gd name="G35" fmla="cos G34 -2534030"/>
                <a:gd name="G36" fmla="sin G34 -2534030"/>
                <a:gd name="G37" fmla="+/ -2534030 2978742 2"/>
                <a:gd name="T2" fmla="*/ 180 256 1"/>
                <a:gd name="T3" fmla="*/ 0 256 1"/>
                <a:gd name="G38" fmla="+- G37 T2 T3"/>
                <a:gd name="G39" fmla="?: G2 G37 G38"/>
                <a:gd name="G40" fmla="cos 10800 G39"/>
                <a:gd name="G41" fmla="sin 10800 G39"/>
                <a:gd name="G42" fmla="cos 7349 G39"/>
                <a:gd name="G43" fmla="sin 7349 G39"/>
                <a:gd name="G44" fmla="+- G40 10800 0"/>
                <a:gd name="G45" fmla="+- G41 10800 0"/>
                <a:gd name="G46" fmla="+- G42 10800 0"/>
                <a:gd name="G47" fmla="+- G43 10800 0"/>
                <a:gd name="G48" fmla="+- G35 10800 0"/>
                <a:gd name="G49" fmla="+- G36 10800 0"/>
                <a:gd name="T4" fmla="*/ 21581 w 21600"/>
                <a:gd name="T5" fmla="*/ 11439 h 21600"/>
                <a:gd name="T6" fmla="*/ 17885 w 21600"/>
                <a:gd name="T7" fmla="*/ 5130 h 21600"/>
                <a:gd name="T8" fmla="*/ 18136 w 21600"/>
                <a:gd name="T9" fmla="*/ 11234 h 21600"/>
                <a:gd name="T10" fmla="*/ 20270 w 21600"/>
                <a:gd name="T11" fmla="*/ 20420 h 21600"/>
                <a:gd name="T12" fmla="*/ 14012 w 21600"/>
                <a:gd name="T13" fmla="*/ 20372 h 21600"/>
                <a:gd name="T14" fmla="*/ 14061 w 21600"/>
                <a:gd name="T15" fmla="*/ 14113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5955" y="16037"/>
                  </a:moveTo>
                  <a:cubicBezTo>
                    <a:pt x="17358" y="14655"/>
                    <a:pt x="18149" y="12769"/>
                    <a:pt x="18149" y="10800"/>
                  </a:cubicBezTo>
                  <a:cubicBezTo>
                    <a:pt x="18149" y="9130"/>
                    <a:pt x="17580" y="7511"/>
                    <a:pt x="16538" y="6208"/>
                  </a:cubicBezTo>
                  <a:lnTo>
                    <a:pt x="19232" y="4052"/>
                  </a:lnTo>
                  <a:cubicBezTo>
                    <a:pt x="20765" y="5967"/>
                    <a:pt x="21600" y="8347"/>
                    <a:pt x="21600" y="10800"/>
                  </a:cubicBezTo>
                  <a:cubicBezTo>
                    <a:pt x="21600" y="13693"/>
                    <a:pt x="20438" y="16466"/>
                    <a:pt x="18376" y="18496"/>
                  </a:cubicBezTo>
                  <a:lnTo>
                    <a:pt x="20270" y="20420"/>
                  </a:lnTo>
                  <a:lnTo>
                    <a:pt x="14012" y="20372"/>
                  </a:lnTo>
                  <a:lnTo>
                    <a:pt x="14061" y="14113"/>
                  </a:lnTo>
                  <a:lnTo>
                    <a:pt x="15955" y="16037"/>
                  </a:lnTo>
                  <a:close/>
                </a:path>
              </a:pathLst>
            </a:custGeom>
            <a:solidFill>
              <a:schemeClr val="bg1"/>
            </a:solidFill>
            <a:ln w="3175" cap="flat" cmpd="sng" algn="ctr">
              <a:solidFill>
                <a:srgbClr val="EAEAEA"/>
              </a:solidFill>
              <a:prstDash val="solid"/>
            </a:ln>
            <a:effectLst/>
          </p:spPr>
          <p:txBody>
            <a:bodyPr anchor="ctr"/>
            <a:lstStyle/>
            <a:p>
              <a:pPr algn="ctr" defTabSz="1218565" fontAlgn="base">
                <a:lnSpc>
                  <a:spcPct val="120000"/>
                </a:lnSpc>
                <a:spcBef>
                  <a:spcPct val="0"/>
                </a:spcBef>
                <a:spcAft>
                  <a:spcPct val="0"/>
                </a:spcAft>
                <a:defRPr/>
              </a:pPr>
              <a:endParaRPr lang="zh-CN" altLang="en-US" sz="1600" kern="0">
                <a:solidFill>
                  <a:srgbClr val="4D4D4D"/>
                </a:solidFill>
                <a:latin typeface="微软雅黑" panose="020B0503020204020204" pitchFamily="34" charset="-122"/>
                <a:ea typeface="微软雅黑" panose="020B0503020204020204" pitchFamily="34" charset="-122"/>
              </a:endParaRPr>
            </a:p>
          </p:txBody>
        </p:sp>
        <p:sp>
          <p:nvSpPr>
            <p:cNvPr id="41" name="AutoShape 5"/>
            <p:cNvSpPr>
              <a:spLocks noChangeArrowheads="1"/>
            </p:cNvSpPr>
            <p:nvPr/>
          </p:nvSpPr>
          <p:spPr bwMode="gray">
            <a:xfrm rot="5078397">
              <a:off x="2821785" y="1169647"/>
              <a:ext cx="3307899" cy="3055491"/>
            </a:xfrm>
            <a:custGeom>
              <a:avLst/>
              <a:gdLst>
                <a:gd name="G0" fmla="+- 2978742 0 0"/>
                <a:gd name="G1" fmla="+- -2701274 0 0"/>
                <a:gd name="G2" fmla="+- 2978742 0 -2701274"/>
                <a:gd name="G3" fmla="+- 10800 0 0"/>
                <a:gd name="G4" fmla="+- 0 0 2978742"/>
                <a:gd name="T0" fmla="*/ 360 256 1"/>
                <a:gd name="T1" fmla="*/ 0 256 1"/>
                <a:gd name="G5" fmla="+- G2 T0 T1"/>
                <a:gd name="G6" fmla="?: G2 G2 G5"/>
                <a:gd name="G7" fmla="+- 0 0 G6"/>
                <a:gd name="G8" fmla="+- 7349 0 0"/>
                <a:gd name="G9" fmla="+- 0 0 -2701274"/>
                <a:gd name="G10" fmla="+- 7349 0 2700"/>
                <a:gd name="G11" fmla="cos G10 2978742"/>
                <a:gd name="G12" fmla="sin G10 2978742"/>
                <a:gd name="G13" fmla="cos 13500 2978742"/>
                <a:gd name="G14" fmla="sin 13500 2978742"/>
                <a:gd name="G15" fmla="+- G11 10800 0"/>
                <a:gd name="G16" fmla="+- G12 10800 0"/>
                <a:gd name="G17" fmla="+- G13 10800 0"/>
                <a:gd name="G18" fmla="+- G14 10800 0"/>
                <a:gd name="G19" fmla="*/ 7349 1 2"/>
                <a:gd name="G20" fmla="+- G19 5400 0"/>
                <a:gd name="G21" fmla="cos G20 2978742"/>
                <a:gd name="G22" fmla="sin G20 2978742"/>
                <a:gd name="G23" fmla="+- G21 10800 0"/>
                <a:gd name="G24" fmla="+- G12 G23 G22"/>
                <a:gd name="G25" fmla="+- G22 G23 G11"/>
                <a:gd name="G26" fmla="cos 10800 2978742"/>
                <a:gd name="G27" fmla="sin 10800 2978742"/>
                <a:gd name="G28" fmla="cos 7349 2978742"/>
                <a:gd name="G29" fmla="sin 7349 2978742"/>
                <a:gd name="G30" fmla="+- G26 10800 0"/>
                <a:gd name="G31" fmla="+- G27 10800 0"/>
                <a:gd name="G32" fmla="+- G28 10800 0"/>
                <a:gd name="G33" fmla="+- G29 10800 0"/>
                <a:gd name="G34" fmla="+- G19 5400 0"/>
                <a:gd name="G35" fmla="cos G34 -2701274"/>
                <a:gd name="G36" fmla="sin G34 -2701274"/>
                <a:gd name="G37" fmla="+/ -2701274 2978742 2"/>
                <a:gd name="T2" fmla="*/ 180 256 1"/>
                <a:gd name="T3" fmla="*/ 0 256 1"/>
                <a:gd name="G38" fmla="+- G37 T2 T3"/>
                <a:gd name="G39" fmla="?: G2 G37 G38"/>
                <a:gd name="G40" fmla="cos 10800 G39"/>
                <a:gd name="G41" fmla="sin 10800 G39"/>
                <a:gd name="G42" fmla="cos 7349 G39"/>
                <a:gd name="G43" fmla="sin 7349 G39"/>
                <a:gd name="G44" fmla="+- G40 10800 0"/>
                <a:gd name="G45" fmla="+- G41 10800 0"/>
                <a:gd name="G46" fmla="+- G42 10800 0"/>
                <a:gd name="G47" fmla="+- G43 10800 0"/>
                <a:gd name="G48" fmla="+- G35 10800 0"/>
                <a:gd name="G49" fmla="+- G36 10800 0"/>
                <a:gd name="T4" fmla="*/ 21592 w 21600"/>
                <a:gd name="T5" fmla="*/ 11198 h 21600"/>
                <a:gd name="T6" fmla="*/ 17626 w 21600"/>
                <a:gd name="T7" fmla="*/ 4820 h 21600"/>
                <a:gd name="T8" fmla="*/ 18143 w 21600"/>
                <a:gd name="T9" fmla="*/ 11071 h 21600"/>
                <a:gd name="T10" fmla="*/ 20270 w 21600"/>
                <a:gd name="T11" fmla="*/ 20420 h 21600"/>
                <a:gd name="T12" fmla="*/ 14012 w 21600"/>
                <a:gd name="T13" fmla="*/ 20372 h 21600"/>
                <a:gd name="T14" fmla="*/ 14061 w 21600"/>
                <a:gd name="T15" fmla="*/ 14113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5955" y="16037"/>
                  </a:moveTo>
                  <a:cubicBezTo>
                    <a:pt x="17358" y="14655"/>
                    <a:pt x="18149" y="12769"/>
                    <a:pt x="18149" y="10800"/>
                  </a:cubicBezTo>
                  <a:cubicBezTo>
                    <a:pt x="18149" y="9018"/>
                    <a:pt x="17501" y="7297"/>
                    <a:pt x="16327" y="5957"/>
                  </a:cubicBezTo>
                  <a:lnTo>
                    <a:pt x="18923" y="3683"/>
                  </a:lnTo>
                  <a:cubicBezTo>
                    <a:pt x="20648" y="5652"/>
                    <a:pt x="21600" y="8181"/>
                    <a:pt x="21600" y="10800"/>
                  </a:cubicBezTo>
                  <a:cubicBezTo>
                    <a:pt x="21600" y="13693"/>
                    <a:pt x="20438" y="16466"/>
                    <a:pt x="18376" y="18496"/>
                  </a:cubicBezTo>
                  <a:lnTo>
                    <a:pt x="20270" y="20420"/>
                  </a:lnTo>
                  <a:lnTo>
                    <a:pt x="14012" y="20372"/>
                  </a:lnTo>
                  <a:lnTo>
                    <a:pt x="14061" y="14113"/>
                  </a:lnTo>
                  <a:lnTo>
                    <a:pt x="15955" y="16037"/>
                  </a:lnTo>
                  <a:close/>
                </a:path>
              </a:pathLst>
            </a:custGeom>
            <a:solidFill>
              <a:schemeClr val="bg1">
                <a:lumMod val="95000"/>
              </a:schemeClr>
            </a:solidFill>
            <a:ln w="3175" cap="flat" cmpd="sng" algn="ctr">
              <a:solidFill>
                <a:srgbClr val="2676FF">
                  <a:lumMod val="20000"/>
                  <a:lumOff val="80000"/>
                </a:srgbClr>
              </a:solidFill>
              <a:prstDash val="solid"/>
            </a:ln>
            <a:effectLst/>
          </p:spPr>
          <p:txBody>
            <a:bodyPr lIns="0" rIns="0" anchor="ctr"/>
            <a:lstStyle/>
            <a:p>
              <a:pPr marL="243205" indent="-243205" defTabSz="1218565" fontAlgn="base">
                <a:lnSpc>
                  <a:spcPct val="120000"/>
                </a:lnSpc>
                <a:spcBef>
                  <a:spcPts val="800"/>
                </a:spcBef>
                <a:spcAft>
                  <a:spcPts val="800"/>
                </a:spcAft>
                <a:buFont typeface="Arial" panose="020B0604020202020204" pitchFamily="34" charset="0"/>
                <a:buChar char="•"/>
                <a:defRPr/>
              </a:pPr>
              <a:endParaRPr lang="zh-CN" altLang="en-US" sz="1865" kern="0">
                <a:solidFill>
                  <a:prstClr val="white"/>
                </a:solidFill>
                <a:latin typeface="微软雅黑" panose="020B0503020204020204" pitchFamily="34" charset="-122"/>
                <a:ea typeface="微软雅黑" panose="020B0503020204020204" pitchFamily="34" charset="-122"/>
              </a:endParaRPr>
            </a:p>
          </p:txBody>
        </p:sp>
      </p:grpSp>
      <p:grpSp>
        <p:nvGrpSpPr>
          <p:cNvPr id="59" name="组合 58"/>
          <p:cNvGrpSpPr/>
          <p:nvPr/>
        </p:nvGrpSpPr>
        <p:grpSpPr>
          <a:xfrm>
            <a:off x="976547" y="4889757"/>
            <a:ext cx="2836017" cy="1229380"/>
            <a:chOff x="986614" y="1598230"/>
            <a:chExt cx="2127013" cy="922035"/>
          </a:xfrm>
        </p:grpSpPr>
        <p:sp>
          <p:nvSpPr>
            <p:cNvPr id="60" name="Line 17"/>
            <p:cNvSpPr>
              <a:spLocks noChangeShapeType="1"/>
            </p:cNvSpPr>
            <p:nvPr/>
          </p:nvSpPr>
          <p:spPr bwMode="auto">
            <a:xfrm>
              <a:off x="1000325" y="1903553"/>
              <a:ext cx="2113302" cy="0"/>
            </a:xfrm>
            <a:prstGeom prst="line">
              <a:avLst/>
            </a:prstGeom>
            <a:noFill/>
            <a:ln w="19050">
              <a:solidFill>
                <a:schemeClr val="bg1">
                  <a:lumMod val="65000"/>
                </a:schemeClr>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1218565">
                <a:defRPr/>
              </a:pPr>
              <a:endParaRPr lang="zh-CN" altLang="en-US" sz="2400" kern="0" dirty="0">
                <a:solidFill>
                  <a:prstClr val="white"/>
                </a:solidFill>
                <a:latin typeface="微软雅黑" panose="020B0503020204020204" pitchFamily="34" charset="-122"/>
                <a:ea typeface="微软雅黑" panose="020B0503020204020204" pitchFamily="34" charset="-122"/>
              </a:endParaRPr>
            </a:p>
          </p:txBody>
        </p:sp>
        <p:sp>
          <p:nvSpPr>
            <p:cNvPr id="61" name="TextBox 19"/>
            <p:cNvSpPr txBox="1">
              <a:spLocks noChangeArrowheads="1"/>
            </p:cNvSpPr>
            <p:nvPr/>
          </p:nvSpPr>
          <p:spPr bwMode="auto">
            <a:xfrm>
              <a:off x="986614" y="1598230"/>
              <a:ext cx="151858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spAutoFit/>
            </a:bodyPr>
            <a:lstStyle/>
            <a:p>
              <a:pPr fontAlgn="base">
                <a:spcBef>
                  <a:spcPct val="0"/>
                </a:spcBef>
                <a:spcAft>
                  <a:spcPct val="0"/>
                </a:spcAft>
                <a:defRPr/>
              </a:pPr>
              <a:r>
                <a:rPr lang="zh-CN" altLang="en-US" sz="1600" kern="0" dirty="0">
                  <a:solidFill>
                    <a:prstClr val="white"/>
                  </a:solidFill>
                  <a:latin typeface="微软雅黑" panose="020B0503020204020204" pitchFamily="34" charset="-122"/>
                  <a:ea typeface="微软雅黑" panose="020B0503020204020204" pitchFamily="34" charset="-122"/>
                  <a:cs typeface="宋体" panose="02010600030101010101" pitchFamily="2" charset="-122"/>
                </a:rPr>
                <a:t>标题文本</a:t>
              </a:r>
              <a:endParaRPr lang="zh-CN" altLang="en-US" sz="2400" kern="0" dirty="0">
                <a:solidFill>
                  <a:prstClr val="white"/>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62" name="TextBox 20"/>
            <p:cNvSpPr txBox="1"/>
            <p:nvPr/>
          </p:nvSpPr>
          <p:spPr bwMode="auto">
            <a:xfrm>
              <a:off x="986614" y="1943184"/>
              <a:ext cx="2031852" cy="577081"/>
            </a:xfrm>
            <a:prstGeom prst="rect">
              <a:avLst/>
            </a:prstGeom>
            <a:noFill/>
          </p:spPr>
          <p:txBody>
            <a:bodyPr vert="horz" wrap="square" lIns="121920" tIns="60960" rIns="121920" bIns="60960" numCol="1" anchor="t" anchorCtr="0" compatLnSpc="1">
              <a:spAutoFit/>
            </a:bodyPr>
            <a:lstStyle/>
            <a:p>
              <a:pPr algn="just">
                <a:defRPr/>
              </a:pPr>
              <a:r>
                <a:rPr lang="zh-CN" altLang="en-US" sz="1400" dirty="0">
                  <a:solidFill>
                    <a:prstClr val="white"/>
                  </a:solidFill>
                  <a:latin typeface="微软雅黑" panose="020B0503020204020204" pitchFamily="34" charset="-122"/>
                  <a:ea typeface="微软雅黑" panose="020B0503020204020204" pitchFamily="34" charset="-122"/>
                </a:rPr>
                <a:t>单击此处添加文字阐述，添加简短问题说明文字，具体说明文字在此处添加此处。</a:t>
              </a:r>
              <a:endParaRPr lang="en-US" altLang="zh-CN" sz="1400" dirty="0">
                <a:solidFill>
                  <a:prstClr val="white"/>
                </a:solidFill>
                <a:latin typeface="微软雅黑" panose="020B0503020204020204" pitchFamily="34" charset="-122"/>
                <a:ea typeface="微软雅黑" panose="020B0503020204020204" pitchFamily="34" charset="-122"/>
              </a:endParaRPr>
            </a:p>
          </p:txBody>
        </p:sp>
      </p:grpSp>
      <p:grpSp>
        <p:nvGrpSpPr>
          <p:cNvPr id="63" name="组合 62"/>
          <p:cNvGrpSpPr/>
          <p:nvPr/>
        </p:nvGrpSpPr>
        <p:grpSpPr>
          <a:xfrm>
            <a:off x="8649407" y="2130974"/>
            <a:ext cx="2836017" cy="1229380"/>
            <a:chOff x="986614" y="1598230"/>
            <a:chExt cx="2127013" cy="922035"/>
          </a:xfrm>
        </p:grpSpPr>
        <p:sp>
          <p:nvSpPr>
            <p:cNvPr id="64" name="Line 17"/>
            <p:cNvSpPr>
              <a:spLocks noChangeShapeType="1"/>
            </p:cNvSpPr>
            <p:nvPr/>
          </p:nvSpPr>
          <p:spPr bwMode="auto">
            <a:xfrm>
              <a:off x="1000325" y="1903553"/>
              <a:ext cx="2113302" cy="0"/>
            </a:xfrm>
            <a:prstGeom prst="line">
              <a:avLst/>
            </a:prstGeom>
            <a:noFill/>
            <a:ln w="19050">
              <a:solidFill>
                <a:schemeClr val="bg1">
                  <a:lumMod val="65000"/>
                </a:schemeClr>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1218565">
                <a:defRPr/>
              </a:pPr>
              <a:endParaRPr lang="zh-CN" altLang="en-US" sz="2400" kern="0" dirty="0">
                <a:solidFill>
                  <a:prstClr val="white"/>
                </a:solidFill>
                <a:latin typeface="微软雅黑" panose="020B0503020204020204" pitchFamily="34" charset="-122"/>
                <a:ea typeface="微软雅黑" panose="020B0503020204020204" pitchFamily="34" charset="-122"/>
              </a:endParaRPr>
            </a:p>
          </p:txBody>
        </p:sp>
        <p:sp>
          <p:nvSpPr>
            <p:cNvPr id="65" name="TextBox 19"/>
            <p:cNvSpPr txBox="1">
              <a:spLocks noChangeArrowheads="1"/>
            </p:cNvSpPr>
            <p:nvPr/>
          </p:nvSpPr>
          <p:spPr bwMode="auto">
            <a:xfrm>
              <a:off x="986614" y="1598230"/>
              <a:ext cx="151858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spAutoFit/>
            </a:bodyPr>
            <a:lstStyle/>
            <a:p>
              <a:pPr fontAlgn="base">
                <a:spcBef>
                  <a:spcPct val="0"/>
                </a:spcBef>
                <a:spcAft>
                  <a:spcPct val="0"/>
                </a:spcAft>
                <a:defRPr/>
              </a:pPr>
              <a:r>
                <a:rPr lang="zh-CN" altLang="en-US" sz="1600" kern="0" dirty="0">
                  <a:solidFill>
                    <a:prstClr val="white"/>
                  </a:solidFill>
                  <a:latin typeface="微软雅黑" panose="020B0503020204020204" pitchFamily="34" charset="-122"/>
                  <a:ea typeface="微软雅黑" panose="020B0503020204020204" pitchFamily="34" charset="-122"/>
                  <a:cs typeface="宋体" panose="02010600030101010101" pitchFamily="2" charset="-122"/>
                </a:rPr>
                <a:t>标题文本</a:t>
              </a:r>
              <a:endParaRPr lang="zh-CN" altLang="en-US" sz="2400" kern="0" dirty="0">
                <a:solidFill>
                  <a:prstClr val="white"/>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66" name="TextBox 20"/>
            <p:cNvSpPr txBox="1"/>
            <p:nvPr/>
          </p:nvSpPr>
          <p:spPr bwMode="auto">
            <a:xfrm>
              <a:off x="986614" y="1943184"/>
              <a:ext cx="2031852" cy="577081"/>
            </a:xfrm>
            <a:prstGeom prst="rect">
              <a:avLst/>
            </a:prstGeom>
            <a:noFill/>
          </p:spPr>
          <p:txBody>
            <a:bodyPr vert="horz" wrap="square" lIns="121920" tIns="60960" rIns="121920" bIns="60960" numCol="1" anchor="t" anchorCtr="0" compatLnSpc="1">
              <a:spAutoFit/>
            </a:bodyPr>
            <a:lstStyle/>
            <a:p>
              <a:pPr algn="just">
                <a:defRPr/>
              </a:pPr>
              <a:r>
                <a:rPr lang="zh-CN" altLang="en-US" sz="1400" dirty="0">
                  <a:solidFill>
                    <a:prstClr val="white"/>
                  </a:solidFill>
                  <a:latin typeface="微软雅黑" panose="020B0503020204020204" pitchFamily="34" charset="-122"/>
                  <a:ea typeface="微软雅黑" panose="020B0503020204020204" pitchFamily="34" charset="-122"/>
                </a:rPr>
                <a:t>单击此处添加文字阐述，添加简短问题说明文字，具体说明文字在此处添加此处。</a:t>
              </a:r>
              <a:endParaRPr lang="en-US" altLang="zh-CN" sz="1400" dirty="0">
                <a:solidFill>
                  <a:prstClr val="white"/>
                </a:solidFill>
                <a:latin typeface="微软雅黑" panose="020B0503020204020204" pitchFamily="34" charset="-122"/>
                <a:ea typeface="微软雅黑" panose="020B0503020204020204" pitchFamily="34" charset="-122"/>
              </a:endParaRPr>
            </a:p>
          </p:txBody>
        </p:sp>
      </p:grpSp>
      <p:grpSp>
        <p:nvGrpSpPr>
          <p:cNvPr id="67" name="组合 66"/>
          <p:cNvGrpSpPr/>
          <p:nvPr/>
        </p:nvGrpSpPr>
        <p:grpSpPr>
          <a:xfrm>
            <a:off x="8649407" y="4889757"/>
            <a:ext cx="2836017" cy="1229380"/>
            <a:chOff x="986614" y="1598230"/>
            <a:chExt cx="2127013" cy="922035"/>
          </a:xfrm>
        </p:grpSpPr>
        <p:sp>
          <p:nvSpPr>
            <p:cNvPr id="68" name="Line 17"/>
            <p:cNvSpPr>
              <a:spLocks noChangeShapeType="1"/>
            </p:cNvSpPr>
            <p:nvPr/>
          </p:nvSpPr>
          <p:spPr bwMode="auto">
            <a:xfrm>
              <a:off x="1000325" y="1903553"/>
              <a:ext cx="2113302" cy="0"/>
            </a:xfrm>
            <a:prstGeom prst="line">
              <a:avLst/>
            </a:prstGeom>
            <a:noFill/>
            <a:ln w="19050">
              <a:solidFill>
                <a:schemeClr val="bg1">
                  <a:lumMod val="65000"/>
                </a:schemeClr>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1218565">
                <a:defRPr/>
              </a:pPr>
              <a:endParaRPr lang="zh-CN" altLang="en-US" sz="2400" kern="0" dirty="0">
                <a:solidFill>
                  <a:prstClr val="white"/>
                </a:solidFill>
                <a:latin typeface="微软雅黑" panose="020B0503020204020204" pitchFamily="34" charset="-122"/>
                <a:ea typeface="微软雅黑" panose="020B0503020204020204" pitchFamily="34" charset="-122"/>
              </a:endParaRPr>
            </a:p>
          </p:txBody>
        </p:sp>
        <p:sp>
          <p:nvSpPr>
            <p:cNvPr id="69" name="TextBox 19"/>
            <p:cNvSpPr txBox="1">
              <a:spLocks noChangeArrowheads="1"/>
            </p:cNvSpPr>
            <p:nvPr/>
          </p:nvSpPr>
          <p:spPr bwMode="auto">
            <a:xfrm>
              <a:off x="986614" y="1598230"/>
              <a:ext cx="151858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spAutoFit/>
            </a:bodyPr>
            <a:lstStyle/>
            <a:p>
              <a:pPr fontAlgn="base">
                <a:spcBef>
                  <a:spcPct val="0"/>
                </a:spcBef>
                <a:spcAft>
                  <a:spcPct val="0"/>
                </a:spcAft>
                <a:defRPr/>
              </a:pPr>
              <a:r>
                <a:rPr lang="zh-CN" altLang="en-US" sz="1600" kern="0" dirty="0">
                  <a:solidFill>
                    <a:prstClr val="white"/>
                  </a:solidFill>
                  <a:latin typeface="微软雅黑" panose="020B0503020204020204" pitchFamily="34" charset="-122"/>
                  <a:ea typeface="微软雅黑" panose="020B0503020204020204" pitchFamily="34" charset="-122"/>
                  <a:cs typeface="宋体" panose="02010600030101010101" pitchFamily="2" charset="-122"/>
                </a:rPr>
                <a:t>标题文本</a:t>
              </a:r>
              <a:endParaRPr lang="zh-CN" altLang="en-US" sz="2400" kern="0" dirty="0">
                <a:solidFill>
                  <a:prstClr val="white"/>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70" name="TextBox 20"/>
            <p:cNvSpPr txBox="1"/>
            <p:nvPr/>
          </p:nvSpPr>
          <p:spPr bwMode="auto">
            <a:xfrm>
              <a:off x="986614" y="1943184"/>
              <a:ext cx="2031852" cy="577081"/>
            </a:xfrm>
            <a:prstGeom prst="rect">
              <a:avLst/>
            </a:prstGeom>
            <a:noFill/>
          </p:spPr>
          <p:txBody>
            <a:bodyPr vert="horz" wrap="square" lIns="121920" tIns="60960" rIns="121920" bIns="60960" numCol="1" anchor="t" anchorCtr="0" compatLnSpc="1">
              <a:spAutoFit/>
            </a:bodyPr>
            <a:lstStyle/>
            <a:p>
              <a:pPr algn="just">
                <a:defRPr/>
              </a:pPr>
              <a:r>
                <a:rPr lang="zh-CN" altLang="en-US" sz="1400" dirty="0">
                  <a:solidFill>
                    <a:prstClr val="white"/>
                  </a:solidFill>
                  <a:latin typeface="微软雅黑" panose="020B0503020204020204" pitchFamily="34" charset="-122"/>
                  <a:ea typeface="微软雅黑" panose="020B0503020204020204" pitchFamily="34" charset="-122"/>
                </a:rPr>
                <a:t>单击此处添加文字阐述，添加简短问题说明文字，具体说明文字在此处添加此处。</a:t>
              </a:r>
              <a:endParaRPr lang="en-US" altLang="zh-CN" sz="1400" dirty="0">
                <a:solidFill>
                  <a:prstClr val="white"/>
                </a:solidFill>
                <a:latin typeface="微软雅黑" panose="020B0503020204020204" pitchFamily="34" charset="-122"/>
                <a:ea typeface="微软雅黑" panose="020B0503020204020204" pitchFamily="34" charset="-122"/>
              </a:endParaRPr>
            </a:p>
          </p:txBody>
        </p:sp>
      </p:grpSp>
      <p:sp>
        <p:nvSpPr>
          <p:cNvPr id="27" name="文本框 26"/>
          <p:cNvSpPr txBox="1"/>
          <p:nvPr/>
        </p:nvSpPr>
        <p:spPr>
          <a:xfrm>
            <a:off x="576775" y="157754"/>
            <a:ext cx="1884052" cy="369332"/>
          </a:xfrm>
          <a:prstGeom prst="rect">
            <a:avLst/>
          </a:prstGeom>
          <a:noFill/>
        </p:spPr>
        <p:txBody>
          <a:bodyPr wrap="square" rtlCol="0">
            <a:spAutoFit/>
          </a:bodyPr>
          <a:lstStyle/>
          <a:p>
            <a:r>
              <a:rPr lang="zh-CN" altLang="en-US" dirty="0" smtClean="0">
                <a:solidFill>
                  <a:schemeClr val="bg1"/>
                </a:solidFill>
                <a:latin typeface="幼圆" panose="02010509060101010101" pitchFamily="49" charset="-122"/>
                <a:ea typeface="幼圆" panose="02010509060101010101" pitchFamily="49" charset="-122"/>
              </a:rPr>
              <a:t>点击添加副标题</a:t>
            </a:r>
            <a:endParaRPr lang="zh-CN" altLang="en-US" dirty="0">
              <a:solidFill>
                <a:schemeClr val="bg1"/>
              </a:solidFill>
              <a:latin typeface="幼圆" panose="02010509060101010101" pitchFamily="49" charset="-122"/>
              <a:ea typeface="幼圆" panose="02010509060101010101" pitchFamily="49" charset="-122"/>
            </a:endParaRPr>
          </a:p>
        </p:txBody>
      </p:sp>
      <p:pic>
        <p:nvPicPr>
          <p:cNvPr id="28" name="内容占位符 3"/>
          <p:cNvPicPr>
            <a:picLocks noChangeAspect="1"/>
          </p:cNvPicPr>
          <p:nvPr/>
        </p:nvPicPr>
        <p:blipFill rotWithShape="1">
          <a:blip r:embed="rId3" cstate="print">
            <a:extLst>
              <a:ext uri="{BEBA8EAE-BF5A-486C-A8C5-ECC9F3942E4B}">
                <a14:imgProps xmlns:a14="http://schemas.microsoft.com/office/drawing/2010/main">
                  <a14:imgLayer r:embed="rId4">
                    <a14:imgEffect>
                      <a14:backgroundRemoval t="0" b="82727" l="0" r="79830">
                        <a14:backgroundMark x1="3693" y1="28182" x2="3693" y2="69545"/>
                        <a14:backgroundMark x1="5682" y1="16364" x2="852" y2="25909"/>
                        <a14:backgroundMark x1="5398" y1="22727" x2="7386" y2="19545"/>
                        <a14:backgroundMark x1="1705" y1="19545" x2="4830" y2="14545"/>
                        <a14:backgroundMark x1="24148" y1="2727" x2="60795" y2="4545"/>
                        <a14:backgroundMark x1="22443" y1="5909" x2="24148" y2="1818"/>
                      </a14:backgroundRemoval>
                    </a14:imgEffect>
                  </a14:imgLayer>
                </a14:imgProps>
              </a:ext>
              <a:ext uri="{28A0092B-C50C-407E-A947-70E740481C1C}">
                <a14:useLocalDpi xmlns:a14="http://schemas.microsoft.com/office/drawing/2010/main" val="0"/>
              </a:ext>
            </a:extLst>
          </a:blip>
          <a:srcRect r="43056" b="16825"/>
          <a:stretch>
            <a:fillRect/>
          </a:stretch>
        </p:blipFill>
        <p:spPr>
          <a:xfrm>
            <a:off x="0" y="1"/>
            <a:ext cx="577381" cy="527086"/>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with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wheel(1)">
                                      <p:cBhvr>
                                        <p:cTn id="7" dur="2000"/>
                                        <p:tgtEl>
                                          <p:spTgt spid="36"/>
                                        </p:tgtEl>
                                      </p:cBhvr>
                                    </p:animEffect>
                                  </p:childTnLst>
                                </p:cTn>
                              </p:par>
                            </p:childTnLst>
                          </p:cTn>
                        </p:par>
                        <p:par>
                          <p:cTn id="8" fill="hold">
                            <p:stCondLst>
                              <p:cond delay="2000"/>
                            </p:stCondLst>
                            <p:childTnLst>
                              <p:par>
                                <p:cTn id="9" presetID="2" presetClass="entr" presetSubtype="8" fill="hold" nodeType="afterEffect">
                                  <p:stCondLst>
                                    <p:cond delay="0"/>
                                  </p:stCondLst>
                                  <p:childTnLst>
                                    <p:set>
                                      <p:cBhvr>
                                        <p:cTn id="10" dur="1" fill="hold">
                                          <p:stCondLst>
                                            <p:cond delay="0"/>
                                          </p:stCondLst>
                                        </p:cTn>
                                        <p:tgtEl>
                                          <p:spTgt spid="32"/>
                                        </p:tgtEl>
                                        <p:attrNameLst>
                                          <p:attrName>style.visibility</p:attrName>
                                        </p:attrNameLst>
                                      </p:cBhvr>
                                      <p:to>
                                        <p:strVal val="visible"/>
                                      </p:to>
                                    </p:set>
                                    <p:anim calcmode="lin" valueType="num">
                                      <p:cBhvr additive="base">
                                        <p:cTn id="11" dur="500" fill="hold"/>
                                        <p:tgtEl>
                                          <p:spTgt spid="32"/>
                                        </p:tgtEl>
                                        <p:attrNameLst>
                                          <p:attrName>ppt_x</p:attrName>
                                        </p:attrNameLst>
                                      </p:cBhvr>
                                      <p:tavLst>
                                        <p:tav tm="0">
                                          <p:val>
                                            <p:strVal val="0-#ppt_w/2"/>
                                          </p:val>
                                        </p:tav>
                                        <p:tav tm="100000">
                                          <p:val>
                                            <p:strVal val="#ppt_x"/>
                                          </p:val>
                                        </p:tav>
                                      </p:tavLst>
                                    </p:anim>
                                    <p:anim calcmode="lin" valueType="num">
                                      <p:cBhvr additive="base">
                                        <p:cTn id="12" dur="500" fill="hold"/>
                                        <p:tgtEl>
                                          <p:spTgt spid="32"/>
                                        </p:tgtEl>
                                        <p:attrNameLst>
                                          <p:attrName>ppt_y</p:attrName>
                                        </p:attrNameLst>
                                      </p:cBhvr>
                                      <p:tavLst>
                                        <p:tav tm="0">
                                          <p:val>
                                            <p:strVal val="#ppt_y"/>
                                          </p:val>
                                        </p:tav>
                                        <p:tav tm="100000">
                                          <p:val>
                                            <p:strVal val="#ppt_y"/>
                                          </p:val>
                                        </p:tav>
                                      </p:tavLst>
                                    </p:anim>
                                  </p:childTnLst>
                                </p:cTn>
                              </p:par>
                            </p:childTnLst>
                          </p:cTn>
                        </p:par>
                        <p:par>
                          <p:cTn id="13" fill="hold">
                            <p:stCondLst>
                              <p:cond delay="2500"/>
                            </p:stCondLst>
                            <p:childTnLst>
                              <p:par>
                                <p:cTn id="14" presetID="2" presetClass="entr" presetSubtype="8" fill="hold" nodeType="afterEffect">
                                  <p:stCondLst>
                                    <p:cond delay="0"/>
                                  </p:stCondLst>
                                  <p:childTnLst>
                                    <p:set>
                                      <p:cBhvr>
                                        <p:cTn id="15" dur="1" fill="hold">
                                          <p:stCondLst>
                                            <p:cond delay="0"/>
                                          </p:stCondLst>
                                        </p:cTn>
                                        <p:tgtEl>
                                          <p:spTgt spid="59"/>
                                        </p:tgtEl>
                                        <p:attrNameLst>
                                          <p:attrName>style.visibility</p:attrName>
                                        </p:attrNameLst>
                                      </p:cBhvr>
                                      <p:to>
                                        <p:strVal val="visible"/>
                                      </p:to>
                                    </p:set>
                                    <p:anim calcmode="lin" valueType="num">
                                      <p:cBhvr additive="base">
                                        <p:cTn id="16" dur="500" fill="hold"/>
                                        <p:tgtEl>
                                          <p:spTgt spid="59"/>
                                        </p:tgtEl>
                                        <p:attrNameLst>
                                          <p:attrName>ppt_x</p:attrName>
                                        </p:attrNameLst>
                                      </p:cBhvr>
                                      <p:tavLst>
                                        <p:tav tm="0">
                                          <p:val>
                                            <p:strVal val="0-#ppt_w/2"/>
                                          </p:val>
                                        </p:tav>
                                        <p:tav tm="100000">
                                          <p:val>
                                            <p:strVal val="#ppt_x"/>
                                          </p:val>
                                        </p:tav>
                                      </p:tavLst>
                                    </p:anim>
                                    <p:anim calcmode="lin" valueType="num">
                                      <p:cBhvr additive="base">
                                        <p:cTn id="17" dur="500" fill="hold"/>
                                        <p:tgtEl>
                                          <p:spTgt spid="59"/>
                                        </p:tgtEl>
                                        <p:attrNameLst>
                                          <p:attrName>ppt_y</p:attrName>
                                        </p:attrNameLst>
                                      </p:cBhvr>
                                      <p:tavLst>
                                        <p:tav tm="0">
                                          <p:val>
                                            <p:strVal val="#ppt_y"/>
                                          </p:val>
                                        </p:tav>
                                        <p:tav tm="100000">
                                          <p:val>
                                            <p:strVal val="#ppt_y"/>
                                          </p:val>
                                        </p:tav>
                                      </p:tavLst>
                                    </p:anim>
                                  </p:childTnLst>
                                </p:cTn>
                              </p:par>
                            </p:childTnLst>
                          </p:cTn>
                        </p:par>
                        <p:par>
                          <p:cTn id="18" fill="hold">
                            <p:stCondLst>
                              <p:cond delay="3000"/>
                            </p:stCondLst>
                            <p:childTnLst>
                              <p:par>
                                <p:cTn id="19" presetID="2" presetClass="entr" presetSubtype="8" fill="hold" nodeType="afterEffect">
                                  <p:stCondLst>
                                    <p:cond delay="0"/>
                                  </p:stCondLst>
                                  <p:childTnLst>
                                    <p:set>
                                      <p:cBhvr>
                                        <p:cTn id="20" dur="1" fill="hold">
                                          <p:stCondLst>
                                            <p:cond delay="0"/>
                                          </p:stCondLst>
                                        </p:cTn>
                                        <p:tgtEl>
                                          <p:spTgt spid="63"/>
                                        </p:tgtEl>
                                        <p:attrNameLst>
                                          <p:attrName>style.visibility</p:attrName>
                                        </p:attrNameLst>
                                      </p:cBhvr>
                                      <p:to>
                                        <p:strVal val="visible"/>
                                      </p:to>
                                    </p:set>
                                    <p:anim calcmode="lin" valueType="num">
                                      <p:cBhvr additive="base">
                                        <p:cTn id="21" dur="500" fill="hold"/>
                                        <p:tgtEl>
                                          <p:spTgt spid="63"/>
                                        </p:tgtEl>
                                        <p:attrNameLst>
                                          <p:attrName>ppt_x</p:attrName>
                                        </p:attrNameLst>
                                      </p:cBhvr>
                                      <p:tavLst>
                                        <p:tav tm="0">
                                          <p:val>
                                            <p:strVal val="0-#ppt_w/2"/>
                                          </p:val>
                                        </p:tav>
                                        <p:tav tm="100000">
                                          <p:val>
                                            <p:strVal val="#ppt_x"/>
                                          </p:val>
                                        </p:tav>
                                      </p:tavLst>
                                    </p:anim>
                                    <p:anim calcmode="lin" valueType="num">
                                      <p:cBhvr additive="base">
                                        <p:cTn id="22" dur="500" fill="hold"/>
                                        <p:tgtEl>
                                          <p:spTgt spid="63"/>
                                        </p:tgtEl>
                                        <p:attrNameLst>
                                          <p:attrName>ppt_y</p:attrName>
                                        </p:attrNameLst>
                                      </p:cBhvr>
                                      <p:tavLst>
                                        <p:tav tm="0">
                                          <p:val>
                                            <p:strVal val="#ppt_y"/>
                                          </p:val>
                                        </p:tav>
                                        <p:tav tm="100000">
                                          <p:val>
                                            <p:strVal val="#ppt_y"/>
                                          </p:val>
                                        </p:tav>
                                      </p:tavLst>
                                    </p:anim>
                                  </p:childTnLst>
                                </p:cTn>
                              </p:par>
                            </p:childTnLst>
                          </p:cTn>
                        </p:par>
                        <p:par>
                          <p:cTn id="23" fill="hold">
                            <p:stCondLst>
                              <p:cond delay="3500"/>
                            </p:stCondLst>
                            <p:childTnLst>
                              <p:par>
                                <p:cTn id="24" presetID="2" presetClass="entr" presetSubtype="8" fill="hold" nodeType="afterEffect">
                                  <p:stCondLst>
                                    <p:cond delay="0"/>
                                  </p:stCondLst>
                                  <p:childTnLst>
                                    <p:set>
                                      <p:cBhvr>
                                        <p:cTn id="25" dur="1" fill="hold">
                                          <p:stCondLst>
                                            <p:cond delay="0"/>
                                          </p:stCondLst>
                                        </p:cTn>
                                        <p:tgtEl>
                                          <p:spTgt spid="67"/>
                                        </p:tgtEl>
                                        <p:attrNameLst>
                                          <p:attrName>style.visibility</p:attrName>
                                        </p:attrNameLst>
                                      </p:cBhvr>
                                      <p:to>
                                        <p:strVal val="visible"/>
                                      </p:to>
                                    </p:set>
                                    <p:anim calcmode="lin" valueType="num">
                                      <p:cBhvr additive="base">
                                        <p:cTn id="26" dur="500" fill="hold"/>
                                        <p:tgtEl>
                                          <p:spTgt spid="67"/>
                                        </p:tgtEl>
                                        <p:attrNameLst>
                                          <p:attrName>ppt_x</p:attrName>
                                        </p:attrNameLst>
                                      </p:cBhvr>
                                      <p:tavLst>
                                        <p:tav tm="0">
                                          <p:val>
                                            <p:strVal val="0-#ppt_w/2"/>
                                          </p:val>
                                        </p:tav>
                                        <p:tav tm="100000">
                                          <p:val>
                                            <p:strVal val="#ppt_x"/>
                                          </p:val>
                                        </p:tav>
                                      </p:tavLst>
                                    </p:anim>
                                    <p:anim calcmode="lin" valueType="num">
                                      <p:cBhvr additive="base">
                                        <p:cTn id="27" dur="500" fill="hold"/>
                                        <p:tgtEl>
                                          <p:spTgt spid="6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9299298" y="4042648"/>
            <a:ext cx="1026941" cy="2815351"/>
          </a:xfrm>
          <a:prstGeom prst="rect">
            <a:avLst/>
          </a:prstGeom>
          <a:solidFill>
            <a:schemeClr val="bg1">
              <a:lumMod val="9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 name="矩形 4"/>
          <p:cNvSpPr/>
          <p:nvPr/>
        </p:nvSpPr>
        <p:spPr>
          <a:xfrm rot="5400000">
            <a:off x="8744828" y="1673416"/>
            <a:ext cx="1026941" cy="5867400"/>
          </a:xfrm>
          <a:prstGeom prst="rect">
            <a:avLst/>
          </a:prstGeom>
          <a:solidFill>
            <a:schemeClr val="bg1">
              <a:lumMod val="9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 name="矩形 5"/>
          <p:cNvSpPr/>
          <p:nvPr/>
        </p:nvSpPr>
        <p:spPr>
          <a:xfrm>
            <a:off x="8152783" y="963625"/>
            <a:ext cx="1026941" cy="5894375"/>
          </a:xfrm>
          <a:prstGeom prst="rect">
            <a:avLst/>
          </a:prstGeom>
          <a:solidFill>
            <a:schemeClr val="bg1">
              <a:lumMod val="9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 name="矩形 6"/>
          <p:cNvSpPr/>
          <p:nvPr/>
        </p:nvSpPr>
        <p:spPr>
          <a:xfrm rot="5400000">
            <a:off x="8259053" y="109702"/>
            <a:ext cx="1026941" cy="6838949"/>
          </a:xfrm>
          <a:prstGeom prst="rect">
            <a:avLst/>
          </a:prstGeom>
          <a:solidFill>
            <a:schemeClr val="bg1">
              <a:lumMod val="9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 name="矩形 7"/>
          <p:cNvSpPr/>
          <p:nvPr/>
        </p:nvSpPr>
        <p:spPr>
          <a:xfrm>
            <a:off x="9299298" y="0"/>
            <a:ext cx="1026941" cy="4093645"/>
          </a:xfrm>
          <a:prstGeom prst="rect">
            <a:avLst/>
          </a:prstGeom>
          <a:solidFill>
            <a:schemeClr val="bg1">
              <a:lumMod val="95000"/>
            </a:schemeClr>
          </a:solidFill>
          <a:ln>
            <a:no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 name="文本框 8"/>
          <p:cNvSpPr txBox="1"/>
          <p:nvPr/>
        </p:nvSpPr>
        <p:spPr>
          <a:xfrm>
            <a:off x="8256868" y="3188124"/>
            <a:ext cx="837872" cy="707886"/>
          </a:xfrm>
          <a:prstGeom prst="rect">
            <a:avLst/>
          </a:prstGeom>
          <a:noFill/>
        </p:spPr>
        <p:txBody>
          <a:bodyPr wrap="square" rtlCol="0">
            <a:spAutoFit/>
          </a:bodyPr>
          <a:lstStyle/>
          <a:p>
            <a:r>
              <a:rPr lang="en-US" altLang="zh-CN" sz="4000" b="1" dirty="0">
                <a:solidFill>
                  <a:prstClr val="black"/>
                </a:solidFill>
                <a:latin typeface="微软雅黑" panose="020B0503020204020204" pitchFamily="34" charset="-122"/>
                <a:ea typeface="微软雅黑" panose="020B0503020204020204" pitchFamily="34" charset="-122"/>
              </a:rPr>
              <a:t>01</a:t>
            </a:r>
            <a:endParaRPr lang="zh-CN" altLang="en-US" sz="4000" b="1" dirty="0">
              <a:solidFill>
                <a:prstClr val="black"/>
              </a:solidFill>
              <a:latin typeface="微软雅黑" panose="020B0503020204020204" pitchFamily="34" charset="-122"/>
              <a:ea typeface="微软雅黑" panose="020B0503020204020204" pitchFamily="34" charset="-122"/>
            </a:endParaRPr>
          </a:p>
        </p:txBody>
      </p:sp>
      <p:sp>
        <p:nvSpPr>
          <p:cNvPr id="10" name="文本框 9"/>
          <p:cNvSpPr txBox="1"/>
          <p:nvPr/>
        </p:nvSpPr>
        <p:spPr>
          <a:xfrm>
            <a:off x="9451775" y="4265073"/>
            <a:ext cx="837872" cy="707886"/>
          </a:xfrm>
          <a:prstGeom prst="rect">
            <a:avLst/>
          </a:prstGeom>
          <a:noFill/>
        </p:spPr>
        <p:txBody>
          <a:bodyPr wrap="square" rtlCol="0">
            <a:spAutoFit/>
          </a:bodyPr>
          <a:lstStyle/>
          <a:p>
            <a:r>
              <a:rPr lang="en-US" altLang="zh-CN" sz="4000" b="1" dirty="0">
                <a:solidFill>
                  <a:prstClr val="black"/>
                </a:solidFill>
                <a:latin typeface="微软雅黑" panose="020B0503020204020204" pitchFamily="34" charset="-122"/>
                <a:ea typeface="微软雅黑" panose="020B0503020204020204" pitchFamily="34" charset="-122"/>
              </a:rPr>
              <a:t>02</a:t>
            </a:r>
            <a:endParaRPr lang="zh-CN" altLang="en-US" sz="4000" b="1" dirty="0">
              <a:solidFill>
                <a:prstClr val="black"/>
              </a:solidFill>
              <a:latin typeface="微软雅黑" panose="020B0503020204020204" pitchFamily="34" charset="-122"/>
              <a:ea typeface="微软雅黑" panose="020B0503020204020204" pitchFamily="34" charset="-122"/>
            </a:endParaRPr>
          </a:p>
        </p:txBody>
      </p:sp>
      <p:sp>
        <p:nvSpPr>
          <p:cNvPr id="11" name="文本框 10"/>
          <p:cNvSpPr txBox="1"/>
          <p:nvPr/>
        </p:nvSpPr>
        <p:spPr>
          <a:xfrm>
            <a:off x="9451775" y="3188124"/>
            <a:ext cx="837872" cy="707886"/>
          </a:xfrm>
          <a:prstGeom prst="rect">
            <a:avLst/>
          </a:prstGeom>
          <a:noFill/>
        </p:spPr>
        <p:txBody>
          <a:bodyPr wrap="square" rtlCol="0">
            <a:spAutoFit/>
          </a:bodyPr>
          <a:lstStyle/>
          <a:p>
            <a:r>
              <a:rPr lang="en-US" altLang="zh-CN" sz="4000" b="1" dirty="0">
                <a:solidFill>
                  <a:prstClr val="black"/>
                </a:solidFill>
                <a:latin typeface="微软雅黑" panose="020B0503020204020204" pitchFamily="34" charset="-122"/>
                <a:ea typeface="微软雅黑" panose="020B0503020204020204" pitchFamily="34" charset="-122"/>
              </a:rPr>
              <a:t>04</a:t>
            </a:r>
            <a:endParaRPr lang="zh-CN" altLang="en-US" sz="4000" b="1" dirty="0">
              <a:solidFill>
                <a:prstClr val="black"/>
              </a:solidFill>
              <a:latin typeface="微软雅黑" panose="020B0503020204020204" pitchFamily="34" charset="-122"/>
              <a:ea typeface="微软雅黑" panose="020B0503020204020204" pitchFamily="34" charset="-122"/>
            </a:endParaRPr>
          </a:p>
        </p:txBody>
      </p:sp>
      <p:sp>
        <p:nvSpPr>
          <p:cNvPr id="12" name="文本框 11"/>
          <p:cNvSpPr txBox="1"/>
          <p:nvPr/>
        </p:nvSpPr>
        <p:spPr>
          <a:xfrm>
            <a:off x="8256868" y="4265073"/>
            <a:ext cx="837872" cy="707886"/>
          </a:xfrm>
          <a:prstGeom prst="rect">
            <a:avLst/>
          </a:prstGeom>
          <a:noFill/>
        </p:spPr>
        <p:txBody>
          <a:bodyPr wrap="square" rtlCol="0">
            <a:spAutoFit/>
          </a:bodyPr>
          <a:lstStyle/>
          <a:p>
            <a:r>
              <a:rPr lang="en-US" altLang="zh-CN" sz="4000" b="1" dirty="0">
                <a:solidFill>
                  <a:prstClr val="black"/>
                </a:solidFill>
                <a:latin typeface="微软雅黑" panose="020B0503020204020204" pitchFamily="34" charset="-122"/>
                <a:ea typeface="微软雅黑" panose="020B0503020204020204" pitchFamily="34" charset="-122"/>
              </a:rPr>
              <a:t>03</a:t>
            </a:r>
            <a:endParaRPr lang="zh-CN" altLang="en-US" sz="4000" b="1" dirty="0">
              <a:solidFill>
                <a:prstClr val="black"/>
              </a:solidFill>
              <a:latin typeface="微软雅黑" panose="020B0503020204020204" pitchFamily="34" charset="-122"/>
              <a:ea typeface="微软雅黑" panose="020B0503020204020204" pitchFamily="34" charset="-122"/>
            </a:endParaRPr>
          </a:p>
        </p:txBody>
      </p:sp>
      <p:grpSp>
        <p:nvGrpSpPr>
          <p:cNvPr id="13" name="组合 12"/>
          <p:cNvGrpSpPr/>
          <p:nvPr/>
        </p:nvGrpSpPr>
        <p:grpSpPr>
          <a:xfrm>
            <a:off x="901900" y="3326431"/>
            <a:ext cx="5060749" cy="2585170"/>
            <a:chOff x="4742370" y="1307691"/>
            <a:chExt cx="2980267" cy="2585170"/>
          </a:xfrm>
        </p:grpSpPr>
        <p:sp>
          <p:nvSpPr>
            <p:cNvPr id="15" name="文本框 14"/>
            <p:cNvSpPr txBox="1"/>
            <p:nvPr/>
          </p:nvSpPr>
          <p:spPr>
            <a:xfrm>
              <a:off x="4742370" y="1307691"/>
              <a:ext cx="1717336" cy="707886"/>
            </a:xfrm>
            <a:prstGeom prst="rect">
              <a:avLst/>
            </a:prstGeom>
            <a:noFill/>
          </p:spPr>
          <p:txBody>
            <a:bodyPr wrap="none" rtlCol="0">
              <a:spAutoFit/>
            </a:bodyPr>
            <a:lstStyle/>
            <a:p>
              <a:pPr algn="ctr"/>
              <a:r>
                <a:rPr lang="en-US" altLang="zh-CN" sz="4000" dirty="0">
                  <a:solidFill>
                    <a:prstClr val="white">
                      <a:lumMod val="95000"/>
                    </a:prstClr>
                  </a:solidFill>
                  <a:latin typeface="微软雅黑" panose="020B0503020204020204" pitchFamily="34" charset="-122"/>
                  <a:ea typeface="微软雅黑" panose="020B0503020204020204" pitchFamily="34" charset="-122"/>
                </a:rPr>
                <a:t>TITLE</a:t>
              </a:r>
              <a:r>
                <a:rPr lang="zh-CN" altLang="en-US" sz="4000" dirty="0">
                  <a:solidFill>
                    <a:prstClr val="white">
                      <a:lumMod val="95000"/>
                    </a:prstClr>
                  </a:solidFill>
                  <a:latin typeface="微软雅黑" panose="020B0503020204020204" pitchFamily="34" charset="-122"/>
                  <a:ea typeface="微软雅黑" panose="020B0503020204020204" pitchFamily="34" charset="-122"/>
                </a:rPr>
                <a:t> </a:t>
              </a:r>
              <a:r>
                <a:rPr lang="en-US" altLang="zh-CN" sz="4000" dirty="0">
                  <a:solidFill>
                    <a:prstClr val="white">
                      <a:lumMod val="95000"/>
                    </a:prstClr>
                  </a:solidFill>
                  <a:latin typeface="微软雅黑" panose="020B0503020204020204" pitchFamily="34" charset="-122"/>
                  <a:ea typeface="微软雅黑" panose="020B0503020204020204" pitchFamily="34" charset="-122"/>
                </a:rPr>
                <a:t>HERE</a:t>
              </a:r>
              <a:endParaRPr lang="zh-CN" altLang="en-US" sz="4000" dirty="0">
                <a:solidFill>
                  <a:prstClr val="white">
                    <a:lumMod val="95000"/>
                  </a:prstClr>
                </a:solidFill>
                <a:latin typeface="微软雅黑" panose="020B0503020204020204" pitchFamily="34" charset="-122"/>
                <a:ea typeface="微软雅黑" panose="020B0503020204020204" pitchFamily="34" charset="-122"/>
              </a:endParaRPr>
            </a:p>
          </p:txBody>
        </p:sp>
        <p:sp>
          <p:nvSpPr>
            <p:cNvPr id="16" name="文本框 15"/>
            <p:cNvSpPr txBox="1"/>
            <p:nvPr/>
          </p:nvSpPr>
          <p:spPr>
            <a:xfrm>
              <a:off x="4742370" y="2138535"/>
              <a:ext cx="2980267" cy="1754326"/>
            </a:xfrm>
            <a:prstGeom prst="rect">
              <a:avLst/>
            </a:prstGeom>
            <a:noFill/>
          </p:spPr>
          <p:txBody>
            <a:bodyPr wrap="square" rtlCol="0">
              <a:spAutoFit/>
            </a:bodyPr>
            <a:lstStyle/>
            <a:p>
              <a:r>
                <a:rPr lang="zh-CN" altLang="en-US" b="1" dirty="0">
                  <a:solidFill>
                    <a:prstClr val="white">
                      <a:lumMod val="95000"/>
                    </a:prstClr>
                  </a:solidFill>
                  <a:latin typeface="微软雅黑" panose="020B0503020204020204" pitchFamily="34" charset="-122"/>
                  <a:ea typeface="微软雅黑" panose="020B0503020204020204" pitchFamily="34" charset="-122"/>
                </a:rPr>
                <a:t>点击此处添加文本信息。</a:t>
              </a:r>
            </a:p>
            <a:p>
              <a:r>
                <a:rPr lang="zh-CN" altLang="en-US" b="1" dirty="0">
                  <a:solidFill>
                    <a:prstClr val="white">
                      <a:lumMod val="95000"/>
                    </a:prstClr>
                  </a:solidFill>
                  <a:latin typeface="微软雅黑" panose="020B0503020204020204" pitchFamily="34" charset="-122"/>
                  <a:ea typeface="微软雅黑" panose="020B0503020204020204" pitchFamily="34" charset="-122"/>
                </a:rPr>
                <a:t>标题数字等都可以通过点击和重新输入进行更改，顶部“开始”面板中可以对字体、字号、颜色、行距等进行修改。建议正文</a:t>
              </a:r>
              <a:r>
                <a:rPr lang="en-US" altLang="zh-CN" b="1" dirty="0">
                  <a:solidFill>
                    <a:prstClr val="white">
                      <a:lumMod val="95000"/>
                    </a:prstClr>
                  </a:solidFill>
                  <a:latin typeface="微软雅黑" panose="020B0503020204020204" pitchFamily="34" charset="-122"/>
                  <a:ea typeface="微软雅黑" panose="020B0503020204020204" pitchFamily="34" charset="-122"/>
                </a:rPr>
                <a:t>10</a:t>
              </a:r>
              <a:r>
                <a:rPr lang="zh-CN" altLang="en-US" b="1" dirty="0">
                  <a:solidFill>
                    <a:prstClr val="white">
                      <a:lumMod val="95000"/>
                    </a:prstClr>
                  </a:solidFill>
                  <a:latin typeface="微软雅黑" panose="020B0503020204020204" pitchFamily="34" charset="-122"/>
                  <a:ea typeface="微软雅黑" panose="020B0503020204020204" pitchFamily="34" charset="-122"/>
                </a:rPr>
                <a:t>号字，</a:t>
              </a:r>
              <a:r>
                <a:rPr lang="en-US" altLang="zh-CN" b="1" dirty="0">
                  <a:solidFill>
                    <a:prstClr val="white">
                      <a:lumMod val="95000"/>
                    </a:prstClr>
                  </a:solidFill>
                  <a:latin typeface="微软雅黑" panose="020B0503020204020204" pitchFamily="34" charset="-122"/>
                  <a:ea typeface="微软雅黑" panose="020B0503020204020204" pitchFamily="34" charset="-122"/>
                </a:rPr>
                <a:t>1.3</a:t>
              </a:r>
              <a:r>
                <a:rPr lang="zh-CN" altLang="en-US" b="1" dirty="0">
                  <a:solidFill>
                    <a:prstClr val="white">
                      <a:lumMod val="95000"/>
                    </a:prstClr>
                  </a:solidFill>
                  <a:latin typeface="微软雅黑" panose="020B0503020204020204" pitchFamily="34" charset="-122"/>
                  <a:ea typeface="微软雅黑" panose="020B0503020204020204" pitchFamily="34" charset="-122"/>
                </a:rPr>
                <a:t>倍字间距。标题数字等都可以通过点击和重新输入进行更改。</a:t>
              </a:r>
            </a:p>
          </p:txBody>
        </p:sp>
      </p:grpSp>
      <p:sp>
        <p:nvSpPr>
          <p:cNvPr id="17" name="文本框 16"/>
          <p:cNvSpPr txBox="1"/>
          <p:nvPr/>
        </p:nvSpPr>
        <p:spPr>
          <a:xfrm>
            <a:off x="576775" y="157754"/>
            <a:ext cx="1884052" cy="369332"/>
          </a:xfrm>
          <a:prstGeom prst="rect">
            <a:avLst/>
          </a:prstGeom>
          <a:noFill/>
        </p:spPr>
        <p:txBody>
          <a:bodyPr wrap="square" rtlCol="0">
            <a:spAutoFit/>
          </a:bodyPr>
          <a:lstStyle/>
          <a:p>
            <a:r>
              <a:rPr lang="zh-CN" altLang="en-US" dirty="0" smtClean="0">
                <a:solidFill>
                  <a:schemeClr val="bg1"/>
                </a:solidFill>
                <a:latin typeface="幼圆" panose="02010509060101010101" pitchFamily="49" charset="-122"/>
                <a:ea typeface="幼圆" panose="02010509060101010101" pitchFamily="49" charset="-122"/>
              </a:rPr>
              <a:t>点击添加副标题</a:t>
            </a:r>
            <a:endParaRPr lang="zh-CN" altLang="en-US" dirty="0">
              <a:solidFill>
                <a:schemeClr val="bg1"/>
              </a:solidFill>
              <a:latin typeface="幼圆" panose="02010509060101010101" pitchFamily="49" charset="-122"/>
              <a:ea typeface="幼圆" panose="02010509060101010101" pitchFamily="49" charset="-122"/>
            </a:endParaRPr>
          </a:p>
        </p:txBody>
      </p:sp>
      <p:pic>
        <p:nvPicPr>
          <p:cNvPr id="20" name="内容占位符 3"/>
          <p:cNvPicPr>
            <a:picLocks noChangeAspect="1"/>
          </p:cNvPicPr>
          <p:nvPr/>
        </p:nvPicPr>
        <p:blipFill rotWithShape="1">
          <a:blip r:embed="rId3" cstate="print">
            <a:extLst>
              <a:ext uri="{BEBA8EAE-BF5A-486C-A8C5-ECC9F3942E4B}">
                <a14:imgProps xmlns:a14="http://schemas.microsoft.com/office/drawing/2010/main">
                  <a14:imgLayer r:embed="rId4">
                    <a14:imgEffect>
                      <a14:backgroundRemoval t="0" b="82727" l="0" r="79830">
                        <a14:backgroundMark x1="3693" y1="28182" x2="3693" y2="69545"/>
                        <a14:backgroundMark x1="5682" y1="16364" x2="852" y2="25909"/>
                        <a14:backgroundMark x1="5398" y1="22727" x2="7386" y2="19545"/>
                        <a14:backgroundMark x1="1705" y1="19545" x2="4830" y2="14545"/>
                        <a14:backgroundMark x1="24148" y1="2727" x2="60795" y2="4545"/>
                        <a14:backgroundMark x1="22443" y1="5909" x2="24148" y2="1818"/>
                      </a14:backgroundRemoval>
                    </a14:imgEffect>
                  </a14:imgLayer>
                </a14:imgProps>
              </a:ext>
              <a:ext uri="{28A0092B-C50C-407E-A947-70E740481C1C}">
                <a14:useLocalDpi xmlns:a14="http://schemas.microsoft.com/office/drawing/2010/main" val="0"/>
              </a:ext>
            </a:extLst>
          </a:blip>
          <a:srcRect r="43056" b="16825"/>
          <a:stretch>
            <a:fillRect/>
          </a:stretch>
        </p:blipFill>
        <p:spPr>
          <a:xfrm>
            <a:off x="0" y="1"/>
            <a:ext cx="577381" cy="527086"/>
          </a:xfrm>
          <a:prstGeom prst="rect">
            <a:avLst/>
          </a:prstGeom>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椭圆 3"/>
          <p:cNvSpPr/>
          <p:nvPr/>
        </p:nvSpPr>
        <p:spPr>
          <a:xfrm>
            <a:off x="1061593" y="2138707"/>
            <a:ext cx="2240823" cy="2240824"/>
          </a:xfrm>
          <a:prstGeom prst="ellipse">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EA6B14"/>
              </a:solidFill>
            </a:endParaRPr>
          </a:p>
        </p:txBody>
      </p:sp>
      <p:sp>
        <p:nvSpPr>
          <p:cNvPr id="5" name="文本框 4"/>
          <p:cNvSpPr txBox="1"/>
          <p:nvPr/>
        </p:nvSpPr>
        <p:spPr>
          <a:xfrm>
            <a:off x="1155802" y="2784342"/>
            <a:ext cx="1930890" cy="646330"/>
          </a:xfrm>
          <a:prstGeom prst="rect">
            <a:avLst/>
          </a:prstGeom>
          <a:noFill/>
        </p:spPr>
        <p:txBody>
          <a:bodyPr wrap="square" rtlCol="0" anchor="ctr">
            <a:spAutoFit/>
          </a:bodyPr>
          <a:lstStyle>
            <a:defPPr>
              <a:defRPr lang="zh-CN"/>
            </a:defPPr>
            <a:lvl1pPr algn="ctr">
              <a:defRPr sz="3600">
                <a:solidFill>
                  <a:schemeClr val="bg1"/>
                </a:solidFill>
                <a:latin typeface="HelveticaNeueLT Pro 67 MdCn" panose="020B0606030502030204" pitchFamily="34" charset="0"/>
              </a:defRPr>
            </a:lvl1pPr>
          </a:lstStyle>
          <a:p>
            <a:r>
              <a:rPr lang="en-US" altLang="zh-CN" dirty="0">
                <a:solidFill>
                  <a:prstClr val="white">
                    <a:lumMod val="95000"/>
                  </a:prstClr>
                </a:solidFill>
                <a:latin typeface="华文细黑" panose="02010600040101010101" pitchFamily="2" charset="-122"/>
                <a:ea typeface="华文细黑" panose="02010600040101010101" pitchFamily="2" charset="-122"/>
              </a:rPr>
              <a:t>9,300</a:t>
            </a:r>
            <a:endParaRPr lang="zh-CN" altLang="en-US" dirty="0">
              <a:solidFill>
                <a:prstClr val="white">
                  <a:lumMod val="95000"/>
                </a:prstClr>
              </a:solidFill>
              <a:latin typeface="华文细黑" panose="02010600040101010101" pitchFamily="2" charset="-122"/>
              <a:ea typeface="华文细黑" panose="02010600040101010101" pitchFamily="2" charset="-122"/>
            </a:endParaRPr>
          </a:p>
        </p:txBody>
      </p:sp>
      <p:sp>
        <p:nvSpPr>
          <p:cNvPr id="6" name="文本框 5"/>
          <p:cNvSpPr txBox="1"/>
          <p:nvPr/>
        </p:nvSpPr>
        <p:spPr>
          <a:xfrm>
            <a:off x="1560250" y="3511324"/>
            <a:ext cx="1121995" cy="400109"/>
          </a:xfrm>
          <a:prstGeom prst="rect">
            <a:avLst/>
          </a:prstGeom>
          <a:noFill/>
        </p:spPr>
        <p:txBody>
          <a:bodyPr wrap="square" rtlCol="0" anchor="ctr">
            <a:spAutoFit/>
          </a:bodyPr>
          <a:lstStyle/>
          <a:p>
            <a:pPr algn="ctr"/>
            <a:r>
              <a:rPr lang="en-US" altLang="zh-CN" sz="2000" dirty="0">
                <a:solidFill>
                  <a:prstClr val="white">
                    <a:lumMod val="95000"/>
                  </a:prstClr>
                </a:solidFill>
                <a:latin typeface="华文细黑" panose="02010600040101010101" pitchFamily="2" charset="-122"/>
                <a:ea typeface="华文细黑" panose="02010600040101010101" pitchFamily="2" charset="-122"/>
              </a:rPr>
              <a:t>Million</a:t>
            </a:r>
            <a:endParaRPr lang="zh-CN" altLang="en-US" sz="2000" dirty="0">
              <a:solidFill>
                <a:prstClr val="white">
                  <a:lumMod val="95000"/>
                </a:prstClr>
              </a:solidFill>
              <a:latin typeface="华文细黑" panose="02010600040101010101" pitchFamily="2" charset="-122"/>
              <a:ea typeface="华文细黑" panose="02010600040101010101" pitchFamily="2" charset="-122"/>
            </a:endParaRPr>
          </a:p>
        </p:txBody>
      </p:sp>
      <p:sp>
        <p:nvSpPr>
          <p:cNvPr id="7" name="椭圆 6"/>
          <p:cNvSpPr/>
          <p:nvPr/>
        </p:nvSpPr>
        <p:spPr>
          <a:xfrm>
            <a:off x="5009455" y="2138707"/>
            <a:ext cx="2240823" cy="2240824"/>
          </a:xfrm>
          <a:prstGeom prst="ellipse">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EA6B14"/>
              </a:solidFill>
            </a:endParaRPr>
          </a:p>
        </p:txBody>
      </p:sp>
      <p:sp>
        <p:nvSpPr>
          <p:cNvPr id="8" name="文本框 7"/>
          <p:cNvSpPr txBox="1"/>
          <p:nvPr/>
        </p:nvSpPr>
        <p:spPr>
          <a:xfrm>
            <a:off x="5164422" y="2784342"/>
            <a:ext cx="1930890" cy="646330"/>
          </a:xfrm>
          <a:prstGeom prst="rect">
            <a:avLst/>
          </a:prstGeom>
          <a:noFill/>
        </p:spPr>
        <p:txBody>
          <a:bodyPr wrap="square" rtlCol="0" anchor="ctr">
            <a:spAutoFit/>
          </a:bodyPr>
          <a:lstStyle/>
          <a:p>
            <a:pPr algn="ctr"/>
            <a:r>
              <a:rPr lang="en-US" altLang="zh-CN" sz="3600" dirty="0">
                <a:solidFill>
                  <a:prstClr val="white">
                    <a:lumMod val="95000"/>
                  </a:prstClr>
                </a:solidFill>
                <a:latin typeface="华文细黑" panose="02010600040101010101" pitchFamily="2" charset="-122"/>
                <a:ea typeface="华文细黑" panose="02010600040101010101" pitchFamily="2" charset="-122"/>
              </a:rPr>
              <a:t>3,500</a:t>
            </a:r>
            <a:endParaRPr lang="zh-CN" altLang="en-US" sz="3600" dirty="0">
              <a:solidFill>
                <a:prstClr val="white">
                  <a:lumMod val="95000"/>
                </a:prstClr>
              </a:solidFill>
              <a:latin typeface="华文细黑" panose="02010600040101010101" pitchFamily="2" charset="-122"/>
              <a:ea typeface="华文细黑" panose="02010600040101010101" pitchFamily="2" charset="-122"/>
            </a:endParaRPr>
          </a:p>
        </p:txBody>
      </p:sp>
      <p:sp>
        <p:nvSpPr>
          <p:cNvPr id="9" name="文本框 8"/>
          <p:cNvSpPr txBox="1"/>
          <p:nvPr/>
        </p:nvSpPr>
        <p:spPr>
          <a:xfrm>
            <a:off x="5568870" y="3511324"/>
            <a:ext cx="1121995" cy="400109"/>
          </a:xfrm>
          <a:prstGeom prst="rect">
            <a:avLst/>
          </a:prstGeom>
          <a:noFill/>
        </p:spPr>
        <p:txBody>
          <a:bodyPr wrap="square" rtlCol="0" anchor="ctr">
            <a:spAutoFit/>
          </a:bodyPr>
          <a:lstStyle>
            <a:defPPr>
              <a:defRPr lang="zh-CN"/>
            </a:defPPr>
            <a:lvl1pPr algn="ctr">
              <a:defRPr sz="1600">
                <a:solidFill>
                  <a:schemeClr val="bg1"/>
                </a:solidFill>
                <a:latin typeface="HelveticaNeueLT Pro 67 MdCn" panose="020B0606030502030204" pitchFamily="34" charset="0"/>
              </a:defRPr>
            </a:lvl1pPr>
          </a:lstStyle>
          <a:p>
            <a:r>
              <a:rPr lang="en-US" altLang="zh-CN" sz="2000" dirty="0">
                <a:solidFill>
                  <a:prstClr val="white">
                    <a:lumMod val="95000"/>
                  </a:prstClr>
                </a:solidFill>
                <a:latin typeface="华文细黑" panose="02010600040101010101" pitchFamily="2" charset="-122"/>
                <a:ea typeface="华文细黑" panose="02010600040101010101" pitchFamily="2" charset="-122"/>
              </a:rPr>
              <a:t>Million</a:t>
            </a:r>
            <a:endParaRPr lang="zh-CN" altLang="en-US" sz="2000" dirty="0">
              <a:solidFill>
                <a:prstClr val="white">
                  <a:lumMod val="95000"/>
                </a:prstClr>
              </a:solidFill>
              <a:latin typeface="华文细黑" panose="02010600040101010101" pitchFamily="2" charset="-122"/>
              <a:ea typeface="华文细黑" panose="02010600040101010101" pitchFamily="2" charset="-122"/>
            </a:endParaRPr>
          </a:p>
        </p:txBody>
      </p:sp>
      <p:sp>
        <p:nvSpPr>
          <p:cNvPr id="10" name="椭圆 9"/>
          <p:cNvSpPr/>
          <p:nvPr/>
        </p:nvSpPr>
        <p:spPr>
          <a:xfrm>
            <a:off x="9018075" y="2138707"/>
            <a:ext cx="2240823" cy="2240824"/>
          </a:xfrm>
          <a:prstGeom prst="ellipse">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EA6B14"/>
              </a:solidFill>
            </a:endParaRPr>
          </a:p>
        </p:txBody>
      </p:sp>
      <p:sp>
        <p:nvSpPr>
          <p:cNvPr id="11" name="文本框 10"/>
          <p:cNvSpPr txBox="1"/>
          <p:nvPr/>
        </p:nvSpPr>
        <p:spPr>
          <a:xfrm>
            <a:off x="9173042" y="2784342"/>
            <a:ext cx="1930890" cy="646330"/>
          </a:xfrm>
          <a:prstGeom prst="rect">
            <a:avLst/>
          </a:prstGeom>
          <a:noFill/>
        </p:spPr>
        <p:txBody>
          <a:bodyPr wrap="square" rtlCol="0" anchor="ctr">
            <a:spAutoFit/>
          </a:bodyPr>
          <a:lstStyle>
            <a:defPPr>
              <a:defRPr lang="zh-CN"/>
            </a:defPPr>
            <a:lvl1pPr algn="ctr">
              <a:defRPr sz="3600">
                <a:solidFill>
                  <a:schemeClr val="bg1"/>
                </a:solidFill>
                <a:latin typeface="HelveticaNeueLT Pro 67 MdCn" panose="020B0606030502030204" pitchFamily="34" charset="0"/>
              </a:defRPr>
            </a:lvl1pPr>
          </a:lstStyle>
          <a:p>
            <a:r>
              <a:rPr lang="en-US" altLang="zh-CN" dirty="0">
                <a:solidFill>
                  <a:prstClr val="white">
                    <a:lumMod val="95000"/>
                  </a:prstClr>
                </a:solidFill>
                <a:latin typeface="华文细黑" panose="02010600040101010101" pitchFamily="2" charset="-122"/>
                <a:ea typeface="华文细黑" panose="02010600040101010101" pitchFamily="2" charset="-122"/>
              </a:rPr>
              <a:t>2,400</a:t>
            </a:r>
            <a:endParaRPr lang="zh-CN" altLang="en-US" dirty="0">
              <a:solidFill>
                <a:prstClr val="white">
                  <a:lumMod val="95000"/>
                </a:prstClr>
              </a:solidFill>
              <a:latin typeface="华文细黑" panose="02010600040101010101" pitchFamily="2" charset="-122"/>
              <a:ea typeface="华文细黑" panose="02010600040101010101" pitchFamily="2" charset="-122"/>
            </a:endParaRPr>
          </a:p>
        </p:txBody>
      </p:sp>
      <p:sp>
        <p:nvSpPr>
          <p:cNvPr id="12" name="文本框 11"/>
          <p:cNvSpPr txBox="1"/>
          <p:nvPr/>
        </p:nvSpPr>
        <p:spPr>
          <a:xfrm>
            <a:off x="9577490" y="3511324"/>
            <a:ext cx="1121995" cy="400109"/>
          </a:xfrm>
          <a:prstGeom prst="rect">
            <a:avLst/>
          </a:prstGeom>
          <a:noFill/>
        </p:spPr>
        <p:txBody>
          <a:bodyPr wrap="square" rtlCol="0" anchor="ctr">
            <a:spAutoFit/>
          </a:bodyPr>
          <a:lstStyle>
            <a:defPPr>
              <a:defRPr lang="zh-CN"/>
            </a:defPPr>
            <a:lvl1pPr algn="ctr">
              <a:defRPr sz="1600">
                <a:solidFill>
                  <a:schemeClr val="bg1"/>
                </a:solidFill>
                <a:latin typeface="HelveticaNeueLT Pro 67 MdCn" panose="020B0606030502030204" pitchFamily="34" charset="0"/>
              </a:defRPr>
            </a:lvl1pPr>
          </a:lstStyle>
          <a:p>
            <a:r>
              <a:rPr lang="en-US" altLang="zh-CN" sz="2000" dirty="0">
                <a:solidFill>
                  <a:prstClr val="white">
                    <a:lumMod val="95000"/>
                  </a:prstClr>
                </a:solidFill>
                <a:latin typeface="华文细黑" panose="02010600040101010101" pitchFamily="2" charset="-122"/>
                <a:ea typeface="华文细黑" panose="02010600040101010101" pitchFamily="2" charset="-122"/>
              </a:rPr>
              <a:t>Million</a:t>
            </a:r>
            <a:endParaRPr lang="zh-CN" altLang="en-US" sz="2000" dirty="0">
              <a:solidFill>
                <a:prstClr val="white">
                  <a:lumMod val="95000"/>
                </a:prstClr>
              </a:solidFill>
              <a:latin typeface="华文细黑" panose="02010600040101010101" pitchFamily="2" charset="-122"/>
              <a:ea typeface="华文细黑" panose="02010600040101010101" pitchFamily="2" charset="-122"/>
            </a:endParaRPr>
          </a:p>
        </p:txBody>
      </p:sp>
      <p:sp>
        <p:nvSpPr>
          <p:cNvPr id="13" name="矩形 55"/>
          <p:cNvSpPr/>
          <p:nvPr/>
        </p:nvSpPr>
        <p:spPr>
          <a:xfrm>
            <a:off x="374655" y="4710222"/>
            <a:ext cx="3384545" cy="1126462"/>
          </a:xfrm>
          <a:prstGeom prst="rect">
            <a:avLst/>
          </a:prstGeom>
        </p:spPr>
        <p:txBody>
          <a:bodyPr wrap="square">
            <a:spAutoFit/>
          </a:bodyPr>
          <a:lstStyle/>
          <a:p>
            <a:pPr algn="ctr">
              <a:lnSpc>
                <a:spcPct val="120000"/>
              </a:lnSpc>
            </a:pPr>
            <a:r>
              <a:rPr lang="zh-CN" altLang="zh-CN" sz="1400" dirty="0">
                <a:solidFill>
                  <a:prstClr val="white">
                    <a:lumMod val="95000"/>
                  </a:prstClr>
                </a:solidFill>
                <a:latin typeface="华文细黑" panose="02010600040101010101" pitchFamily="2" charset="-122"/>
                <a:ea typeface="华文细黑" panose="02010600040101010101" pitchFamily="2" charset="-122"/>
                <a:cs typeface="Open Sans" panose="020B0606030504020204" pitchFamily="34" charset="0"/>
                <a:sym typeface="News Gothic MT" charset="0"/>
              </a:rPr>
              <a:t>Lorem ipsum dolor sit amet, consectetur adipisicing elit, sed do eiusmod tempor incididunt ut labore et dolore magna</a:t>
            </a:r>
            <a:endParaRPr lang="zh-CN" altLang="en-US" sz="1400" dirty="0">
              <a:solidFill>
                <a:prstClr val="white">
                  <a:lumMod val="95000"/>
                </a:prstClr>
              </a:solidFill>
              <a:latin typeface="华文细黑" panose="02010600040101010101" pitchFamily="2" charset="-122"/>
              <a:ea typeface="华文细黑" panose="02010600040101010101" pitchFamily="2" charset="-122"/>
              <a:cs typeface="Open Sans" panose="020B0606030504020204" pitchFamily="34" charset="0"/>
            </a:endParaRPr>
          </a:p>
        </p:txBody>
      </p:sp>
      <p:sp>
        <p:nvSpPr>
          <p:cNvPr id="14" name="矩形 55"/>
          <p:cNvSpPr/>
          <p:nvPr/>
        </p:nvSpPr>
        <p:spPr>
          <a:xfrm>
            <a:off x="4383275" y="4710222"/>
            <a:ext cx="3384545" cy="1126462"/>
          </a:xfrm>
          <a:prstGeom prst="rect">
            <a:avLst/>
          </a:prstGeom>
        </p:spPr>
        <p:txBody>
          <a:bodyPr wrap="square">
            <a:spAutoFit/>
          </a:bodyPr>
          <a:lstStyle/>
          <a:p>
            <a:pPr algn="ctr">
              <a:lnSpc>
                <a:spcPct val="120000"/>
              </a:lnSpc>
            </a:pPr>
            <a:r>
              <a:rPr lang="zh-CN" altLang="zh-CN" sz="1400" dirty="0">
                <a:solidFill>
                  <a:prstClr val="white">
                    <a:lumMod val="95000"/>
                  </a:prstClr>
                </a:solidFill>
                <a:latin typeface="华文细黑" panose="02010600040101010101" pitchFamily="2" charset="-122"/>
                <a:ea typeface="华文细黑" panose="02010600040101010101" pitchFamily="2" charset="-122"/>
                <a:cs typeface="Open Sans" panose="020B0606030504020204" pitchFamily="34" charset="0"/>
                <a:sym typeface="News Gothic MT" charset="0"/>
              </a:rPr>
              <a:t>Lorem ipsum dolor sit amet, consectetur adipisicing elit, sed do eiusmod tempor incididunt ut labore et dolore magna</a:t>
            </a:r>
            <a:endParaRPr lang="zh-CN" altLang="en-US" sz="1400" dirty="0">
              <a:solidFill>
                <a:prstClr val="white">
                  <a:lumMod val="95000"/>
                </a:prstClr>
              </a:solidFill>
              <a:latin typeface="华文细黑" panose="02010600040101010101" pitchFamily="2" charset="-122"/>
              <a:ea typeface="华文细黑" panose="02010600040101010101" pitchFamily="2" charset="-122"/>
              <a:cs typeface="Open Sans" panose="020B0606030504020204" pitchFamily="34" charset="0"/>
            </a:endParaRPr>
          </a:p>
        </p:txBody>
      </p:sp>
      <p:sp>
        <p:nvSpPr>
          <p:cNvPr id="15" name="矩形 55"/>
          <p:cNvSpPr/>
          <p:nvPr/>
        </p:nvSpPr>
        <p:spPr>
          <a:xfrm>
            <a:off x="8391895" y="4710222"/>
            <a:ext cx="3384545" cy="1126462"/>
          </a:xfrm>
          <a:prstGeom prst="rect">
            <a:avLst/>
          </a:prstGeom>
        </p:spPr>
        <p:txBody>
          <a:bodyPr wrap="square">
            <a:spAutoFit/>
          </a:bodyPr>
          <a:lstStyle/>
          <a:p>
            <a:pPr algn="ctr">
              <a:lnSpc>
                <a:spcPct val="120000"/>
              </a:lnSpc>
            </a:pPr>
            <a:r>
              <a:rPr lang="zh-CN" altLang="zh-CN" sz="1400" dirty="0">
                <a:solidFill>
                  <a:prstClr val="white">
                    <a:lumMod val="95000"/>
                  </a:prstClr>
                </a:solidFill>
                <a:latin typeface="华文细黑" panose="02010600040101010101" pitchFamily="2" charset="-122"/>
                <a:ea typeface="华文细黑" panose="02010600040101010101" pitchFamily="2" charset="-122"/>
                <a:cs typeface="Open Sans" panose="020B0606030504020204" pitchFamily="34" charset="0"/>
                <a:sym typeface="News Gothic MT" charset="0"/>
              </a:rPr>
              <a:t>Lorem ipsum dolor sit amet, consectetur adipisicing elit, sed do eiusmod tempor incididunt ut labore et dolore magna</a:t>
            </a:r>
            <a:endParaRPr lang="zh-CN" altLang="en-US" sz="1400" dirty="0">
              <a:solidFill>
                <a:prstClr val="white">
                  <a:lumMod val="95000"/>
                </a:prstClr>
              </a:solidFill>
              <a:latin typeface="华文细黑" panose="02010600040101010101" pitchFamily="2" charset="-122"/>
              <a:ea typeface="华文细黑" panose="02010600040101010101" pitchFamily="2" charset="-122"/>
              <a:cs typeface="Open Sans" panose="020B0606030504020204" pitchFamily="34" charset="0"/>
            </a:endParaRPr>
          </a:p>
        </p:txBody>
      </p:sp>
      <p:sp>
        <p:nvSpPr>
          <p:cNvPr id="16" name="文本框 15"/>
          <p:cNvSpPr txBox="1"/>
          <p:nvPr/>
        </p:nvSpPr>
        <p:spPr>
          <a:xfrm>
            <a:off x="576775" y="157754"/>
            <a:ext cx="1884052" cy="369332"/>
          </a:xfrm>
          <a:prstGeom prst="rect">
            <a:avLst/>
          </a:prstGeom>
          <a:noFill/>
        </p:spPr>
        <p:txBody>
          <a:bodyPr wrap="square" rtlCol="0">
            <a:spAutoFit/>
          </a:bodyPr>
          <a:lstStyle/>
          <a:p>
            <a:r>
              <a:rPr lang="zh-CN" altLang="en-US" dirty="0" smtClean="0">
                <a:solidFill>
                  <a:schemeClr val="bg1"/>
                </a:solidFill>
                <a:latin typeface="幼圆" panose="02010509060101010101" pitchFamily="49" charset="-122"/>
                <a:ea typeface="幼圆" panose="02010509060101010101" pitchFamily="49" charset="-122"/>
              </a:rPr>
              <a:t>点击添加副标题</a:t>
            </a:r>
            <a:endParaRPr lang="zh-CN" altLang="en-US" dirty="0">
              <a:solidFill>
                <a:schemeClr val="bg1"/>
              </a:solidFill>
              <a:latin typeface="幼圆" panose="02010509060101010101" pitchFamily="49" charset="-122"/>
              <a:ea typeface="幼圆" panose="02010509060101010101" pitchFamily="49" charset="-122"/>
            </a:endParaRPr>
          </a:p>
        </p:txBody>
      </p:sp>
      <p:pic>
        <p:nvPicPr>
          <p:cNvPr id="17" name="内容占位符 3"/>
          <p:cNvPicPr>
            <a:picLocks noChangeAspect="1"/>
          </p:cNvPicPr>
          <p:nvPr/>
        </p:nvPicPr>
        <p:blipFill rotWithShape="1">
          <a:blip r:embed="rId3" cstate="print">
            <a:extLst>
              <a:ext uri="{BEBA8EAE-BF5A-486C-A8C5-ECC9F3942E4B}">
                <a14:imgProps xmlns:a14="http://schemas.microsoft.com/office/drawing/2010/main">
                  <a14:imgLayer r:embed="rId4">
                    <a14:imgEffect>
                      <a14:backgroundRemoval t="0" b="82727" l="0" r="79830">
                        <a14:backgroundMark x1="3693" y1="28182" x2="3693" y2="69545"/>
                        <a14:backgroundMark x1="5682" y1="16364" x2="852" y2="25909"/>
                        <a14:backgroundMark x1="5398" y1="22727" x2="7386" y2="19545"/>
                        <a14:backgroundMark x1="1705" y1="19545" x2="4830" y2="14545"/>
                        <a14:backgroundMark x1="24148" y1="2727" x2="60795" y2="4545"/>
                        <a14:backgroundMark x1="22443" y1="5909" x2="24148" y2="1818"/>
                      </a14:backgroundRemoval>
                    </a14:imgEffect>
                  </a14:imgLayer>
                </a14:imgProps>
              </a:ext>
              <a:ext uri="{28A0092B-C50C-407E-A947-70E740481C1C}">
                <a14:useLocalDpi xmlns:a14="http://schemas.microsoft.com/office/drawing/2010/main" val="0"/>
              </a:ext>
            </a:extLst>
          </a:blip>
          <a:srcRect r="43056" b="16825"/>
          <a:stretch>
            <a:fillRect/>
          </a:stretch>
        </p:blipFill>
        <p:spPr>
          <a:xfrm>
            <a:off x="0" y="1"/>
            <a:ext cx="577381" cy="527086"/>
          </a:xfrm>
          <a:prstGeom prst="rect">
            <a:avLst/>
          </a:prstGeom>
        </p:spPr>
      </p:pic>
      <p:pic>
        <p:nvPicPr>
          <p:cNvPr id="18" name="图片 17"/>
          <p:cNvPicPr>
            <a:picLocks noChangeAspect="1"/>
          </p:cNvPicPr>
          <p:nvPr/>
        </p:nvPicPr>
        <p:blipFill>
          <a:blip r:embed="rId5"/>
          <a:stretch>
            <a:fillRect/>
          </a:stretch>
        </p:blipFill>
        <p:spPr>
          <a:xfrm>
            <a:off x="10353822" y="4909286"/>
            <a:ext cx="2061012" cy="1948713"/>
          </a:xfrm>
          <a:prstGeom prst="rect">
            <a:avLst/>
          </a:prstGeom>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椭圆 31"/>
          <p:cNvSpPr/>
          <p:nvPr/>
        </p:nvSpPr>
        <p:spPr>
          <a:xfrm>
            <a:off x="8008623" y="2651400"/>
            <a:ext cx="2200275" cy="2200275"/>
          </a:xfrm>
          <a:prstGeom prst="ellipse">
            <a:avLst/>
          </a:prstGeom>
          <a:solidFill>
            <a:srgbClr val="F5B547">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prstClr val="white"/>
                </a:solidFill>
              </a:rPr>
              <a:t> </a:t>
            </a:r>
            <a:endParaRPr lang="zh-CN" altLang="en-US" dirty="0">
              <a:solidFill>
                <a:prstClr val="white"/>
              </a:solidFill>
            </a:endParaRPr>
          </a:p>
        </p:txBody>
      </p:sp>
      <p:sp>
        <p:nvSpPr>
          <p:cNvPr id="33" name="椭圆 32"/>
          <p:cNvSpPr/>
          <p:nvPr/>
        </p:nvSpPr>
        <p:spPr>
          <a:xfrm>
            <a:off x="7910948" y="2787331"/>
            <a:ext cx="2307907" cy="2307907"/>
          </a:xfrm>
          <a:prstGeom prst="ellipse">
            <a:avLst/>
          </a:prstGeom>
          <a:solidFill>
            <a:srgbClr val="F5B547">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prstClr val="white"/>
                </a:solidFill>
              </a:rPr>
              <a:t> </a:t>
            </a:r>
            <a:endParaRPr lang="zh-CN" altLang="en-US" dirty="0">
              <a:solidFill>
                <a:prstClr val="white"/>
              </a:solidFill>
            </a:endParaRPr>
          </a:p>
        </p:txBody>
      </p:sp>
      <p:sp>
        <p:nvSpPr>
          <p:cNvPr id="34" name="椭圆 33"/>
          <p:cNvSpPr/>
          <p:nvPr/>
        </p:nvSpPr>
        <p:spPr>
          <a:xfrm>
            <a:off x="2139629" y="2746375"/>
            <a:ext cx="2307907" cy="2307907"/>
          </a:xfrm>
          <a:prstGeom prst="ellipse">
            <a:avLst/>
          </a:prstGeom>
          <a:solidFill>
            <a:srgbClr val="FE5F3B">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prstClr val="white"/>
                </a:solidFill>
              </a:rPr>
              <a:t> </a:t>
            </a:r>
            <a:endParaRPr lang="zh-CN" altLang="en-US" dirty="0">
              <a:solidFill>
                <a:prstClr val="white"/>
              </a:solidFill>
            </a:endParaRPr>
          </a:p>
        </p:txBody>
      </p:sp>
      <p:sp>
        <p:nvSpPr>
          <p:cNvPr id="35" name="椭圆 34"/>
          <p:cNvSpPr/>
          <p:nvPr/>
        </p:nvSpPr>
        <p:spPr>
          <a:xfrm>
            <a:off x="2039636" y="2922587"/>
            <a:ext cx="2200275" cy="2200275"/>
          </a:xfrm>
          <a:prstGeom prst="ellipse">
            <a:avLst/>
          </a:prstGeom>
          <a:solidFill>
            <a:srgbClr val="FE5F3B">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prstClr val="white"/>
                </a:solidFill>
              </a:rPr>
              <a:t> </a:t>
            </a:r>
            <a:endParaRPr lang="zh-CN" altLang="en-US" dirty="0">
              <a:solidFill>
                <a:prstClr val="white"/>
              </a:solidFill>
            </a:endParaRPr>
          </a:p>
        </p:txBody>
      </p:sp>
      <p:sp>
        <p:nvSpPr>
          <p:cNvPr id="36" name="椭圆 35"/>
          <p:cNvSpPr/>
          <p:nvPr/>
        </p:nvSpPr>
        <p:spPr>
          <a:xfrm>
            <a:off x="2108891" y="2813050"/>
            <a:ext cx="2200275" cy="2200275"/>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prstClr val="white"/>
                </a:solidFill>
              </a:rPr>
              <a:t> </a:t>
            </a:r>
            <a:endParaRPr lang="zh-CN" altLang="en-US" dirty="0">
              <a:solidFill>
                <a:prstClr val="white"/>
              </a:solidFill>
            </a:endParaRPr>
          </a:p>
        </p:txBody>
      </p:sp>
      <p:sp>
        <p:nvSpPr>
          <p:cNvPr id="37" name="椭圆 36"/>
          <p:cNvSpPr/>
          <p:nvPr/>
        </p:nvSpPr>
        <p:spPr>
          <a:xfrm>
            <a:off x="4992491" y="2787331"/>
            <a:ext cx="2199600" cy="219960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8" name="椭圆 37"/>
          <p:cNvSpPr/>
          <p:nvPr/>
        </p:nvSpPr>
        <p:spPr>
          <a:xfrm>
            <a:off x="5024883" y="2922587"/>
            <a:ext cx="2200275" cy="2200275"/>
          </a:xfrm>
          <a:prstGeom prst="ellipse">
            <a:avLst/>
          </a:prstGeom>
          <a:solidFill>
            <a:srgbClr val="6D5BC5">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prstClr val="white"/>
                </a:solidFill>
              </a:rPr>
              <a:t> </a:t>
            </a:r>
            <a:endParaRPr lang="zh-CN" altLang="en-US" dirty="0">
              <a:solidFill>
                <a:prstClr val="white"/>
              </a:solidFill>
            </a:endParaRPr>
          </a:p>
        </p:txBody>
      </p:sp>
      <p:sp>
        <p:nvSpPr>
          <p:cNvPr id="40" name="椭圆 39"/>
          <p:cNvSpPr/>
          <p:nvPr/>
        </p:nvSpPr>
        <p:spPr>
          <a:xfrm>
            <a:off x="8013939" y="2841762"/>
            <a:ext cx="2199600" cy="219960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endParaRPr>
          </a:p>
        </p:txBody>
      </p:sp>
      <p:grpSp>
        <p:nvGrpSpPr>
          <p:cNvPr id="41" name="组合 40"/>
          <p:cNvGrpSpPr/>
          <p:nvPr/>
        </p:nvGrpSpPr>
        <p:grpSpPr>
          <a:xfrm>
            <a:off x="2380079" y="3397594"/>
            <a:ext cx="1723549" cy="1107996"/>
            <a:chOff x="2380079" y="3397594"/>
            <a:chExt cx="1723549" cy="1107996"/>
          </a:xfrm>
        </p:grpSpPr>
        <p:sp>
          <p:nvSpPr>
            <p:cNvPr id="42" name="文本框 41"/>
            <p:cNvSpPr txBox="1"/>
            <p:nvPr/>
          </p:nvSpPr>
          <p:spPr>
            <a:xfrm>
              <a:off x="2480302" y="3397594"/>
              <a:ext cx="1457450" cy="769441"/>
            </a:xfrm>
            <a:prstGeom prst="rect">
              <a:avLst/>
            </a:prstGeom>
            <a:noFill/>
          </p:spPr>
          <p:txBody>
            <a:bodyPr wrap="none" rtlCol="0">
              <a:spAutoFit/>
            </a:bodyPr>
            <a:lstStyle/>
            <a:p>
              <a:pPr algn="ctr"/>
              <a:r>
                <a:rPr lang="en-US" altLang="zh-CN" sz="4400" dirty="0">
                  <a:solidFill>
                    <a:prstClr val="black"/>
                  </a:solidFill>
                  <a:latin typeface="微软雅黑 Light" panose="020B0502040204020203" pitchFamily="34" charset="-122"/>
                  <a:ea typeface="微软雅黑 Light" panose="020B0502040204020203" pitchFamily="34" charset="-122"/>
                </a:rPr>
                <a:t>22.9</a:t>
              </a:r>
              <a:r>
                <a:rPr lang="en-US" altLang="zh-CN" dirty="0">
                  <a:solidFill>
                    <a:prstClr val="black"/>
                  </a:solidFill>
                  <a:latin typeface="微软雅黑 Light" panose="020B0502040204020203" pitchFamily="34" charset="-122"/>
                  <a:ea typeface="微软雅黑 Light" panose="020B0502040204020203" pitchFamily="34" charset="-122"/>
                </a:rPr>
                <a:t>%</a:t>
              </a:r>
              <a:endParaRPr lang="zh-CN" altLang="en-US" sz="4000" dirty="0">
                <a:solidFill>
                  <a:prstClr val="black"/>
                </a:solidFill>
                <a:latin typeface="微软雅黑 Light" panose="020B0502040204020203" pitchFamily="34" charset="-122"/>
                <a:ea typeface="微软雅黑 Light" panose="020B0502040204020203" pitchFamily="34" charset="-122"/>
              </a:endParaRPr>
            </a:p>
          </p:txBody>
        </p:sp>
        <p:sp>
          <p:nvSpPr>
            <p:cNvPr id="43" name="矩形 42"/>
            <p:cNvSpPr/>
            <p:nvPr/>
          </p:nvSpPr>
          <p:spPr>
            <a:xfrm>
              <a:off x="2380079" y="4105480"/>
              <a:ext cx="1723549" cy="400110"/>
            </a:xfrm>
            <a:prstGeom prst="rect">
              <a:avLst/>
            </a:prstGeom>
          </p:spPr>
          <p:txBody>
            <a:bodyPr wrap="none">
              <a:spAutoFit/>
            </a:bodyPr>
            <a:lstStyle/>
            <a:p>
              <a:r>
                <a:rPr lang="zh-CN" altLang="en-US" sz="2000" dirty="0">
                  <a:solidFill>
                    <a:prstClr val="black"/>
                  </a:solidFill>
                  <a:latin typeface="微软雅黑 Light" panose="020B0502040204020203" pitchFamily="34" charset="-122"/>
                  <a:ea typeface="微软雅黑 Light" panose="020B0502040204020203" pitchFamily="34" charset="-122"/>
                </a:rPr>
                <a:t>输入您的文字</a:t>
              </a:r>
            </a:p>
          </p:txBody>
        </p:sp>
        <p:sp>
          <p:nvSpPr>
            <p:cNvPr id="44" name="等腰三角形 43"/>
            <p:cNvSpPr/>
            <p:nvPr/>
          </p:nvSpPr>
          <p:spPr>
            <a:xfrm flipV="1">
              <a:off x="3674166" y="3558467"/>
              <a:ext cx="138370" cy="119284"/>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endParaRPr>
            </a:p>
          </p:txBody>
        </p:sp>
      </p:grpSp>
      <p:grpSp>
        <p:nvGrpSpPr>
          <p:cNvPr id="45" name="组合 44"/>
          <p:cNvGrpSpPr/>
          <p:nvPr/>
        </p:nvGrpSpPr>
        <p:grpSpPr>
          <a:xfrm>
            <a:off x="5194336" y="3397594"/>
            <a:ext cx="1723549" cy="1102184"/>
            <a:chOff x="5194336" y="3397594"/>
            <a:chExt cx="1723549" cy="1102184"/>
          </a:xfrm>
        </p:grpSpPr>
        <p:sp>
          <p:nvSpPr>
            <p:cNvPr id="46" name="文本框 45"/>
            <p:cNvSpPr txBox="1"/>
            <p:nvPr/>
          </p:nvSpPr>
          <p:spPr>
            <a:xfrm>
              <a:off x="5402727" y="3397594"/>
              <a:ext cx="1409361" cy="769441"/>
            </a:xfrm>
            <a:prstGeom prst="rect">
              <a:avLst/>
            </a:prstGeom>
            <a:noFill/>
          </p:spPr>
          <p:txBody>
            <a:bodyPr wrap="none" rtlCol="0">
              <a:spAutoFit/>
            </a:bodyPr>
            <a:lstStyle/>
            <a:p>
              <a:pPr algn="ctr"/>
              <a:r>
                <a:rPr lang="en-US" altLang="zh-CN" sz="4400" dirty="0">
                  <a:solidFill>
                    <a:prstClr val="black"/>
                  </a:solidFill>
                  <a:latin typeface="微软雅黑 Light" panose="020B0502040204020203" pitchFamily="34" charset="-122"/>
                  <a:ea typeface="微软雅黑 Light" panose="020B0502040204020203" pitchFamily="34" charset="-122"/>
                </a:rPr>
                <a:t>16.6</a:t>
              </a:r>
              <a:r>
                <a:rPr lang="en-US" altLang="zh-CN" dirty="0">
                  <a:solidFill>
                    <a:prstClr val="black"/>
                  </a:solidFill>
                  <a:latin typeface="微软雅黑 Light" panose="020B0502040204020203" pitchFamily="34" charset="-122"/>
                  <a:ea typeface="微软雅黑 Light" panose="020B0502040204020203" pitchFamily="34" charset="-122"/>
                </a:rPr>
                <a:t>%</a:t>
              </a:r>
              <a:endParaRPr lang="zh-CN" altLang="en-US" sz="4000" dirty="0">
                <a:solidFill>
                  <a:prstClr val="black"/>
                </a:solidFill>
                <a:latin typeface="微软雅黑 Light" panose="020B0502040204020203" pitchFamily="34" charset="-122"/>
                <a:ea typeface="微软雅黑 Light" panose="020B0502040204020203" pitchFamily="34" charset="-122"/>
              </a:endParaRPr>
            </a:p>
          </p:txBody>
        </p:sp>
        <p:sp>
          <p:nvSpPr>
            <p:cNvPr id="47" name="矩形 46"/>
            <p:cNvSpPr/>
            <p:nvPr/>
          </p:nvSpPr>
          <p:spPr>
            <a:xfrm>
              <a:off x="5194336" y="4099668"/>
              <a:ext cx="1723549" cy="400110"/>
            </a:xfrm>
            <a:prstGeom prst="rect">
              <a:avLst/>
            </a:prstGeom>
          </p:spPr>
          <p:txBody>
            <a:bodyPr wrap="none">
              <a:spAutoFit/>
            </a:bodyPr>
            <a:lstStyle/>
            <a:p>
              <a:r>
                <a:rPr lang="zh-CN" altLang="en-US" sz="2000" dirty="0">
                  <a:solidFill>
                    <a:prstClr val="black"/>
                  </a:solidFill>
                  <a:latin typeface="微软雅黑 Light" panose="020B0502040204020203" pitchFamily="34" charset="-122"/>
                  <a:ea typeface="微软雅黑 Light" panose="020B0502040204020203" pitchFamily="34" charset="-122"/>
                </a:rPr>
                <a:t>输入您的文字</a:t>
              </a:r>
            </a:p>
          </p:txBody>
        </p:sp>
        <p:sp>
          <p:nvSpPr>
            <p:cNvPr id="48" name="等腰三角形 47"/>
            <p:cNvSpPr/>
            <p:nvPr/>
          </p:nvSpPr>
          <p:spPr>
            <a:xfrm flipV="1">
              <a:off x="6572546" y="3558467"/>
              <a:ext cx="138370" cy="119284"/>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endParaRPr>
            </a:p>
          </p:txBody>
        </p:sp>
      </p:grpSp>
      <p:grpSp>
        <p:nvGrpSpPr>
          <p:cNvPr id="49" name="组合 48"/>
          <p:cNvGrpSpPr/>
          <p:nvPr/>
        </p:nvGrpSpPr>
        <p:grpSpPr>
          <a:xfrm>
            <a:off x="8241764" y="3397594"/>
            <a:ext cx="1723549" cy="1102184"/>
            <a:chOff x="8241764" y="3397594"/>
            <a:chExt cx="1723549" cy="1102184"/>
          </a:xfrm>
        </p:grpSpPr>
        <p:sp>
          <p:nvSpPr>
            <p:cNvPr id="50" name="文本框 49"/>
            <p:cNvSpPr txBox="1"/>
            <p:nvPr/>
          </p:nvSpPr>
          <p:spPr>
            <a:xfrm>
              <a:off x="8450155" y="3397594"/>
              <a:ext cx="1409360" cy="769441"/>
            </a:xfrm>
            <a:prstGeom prst="rect">
              <a:avLst/>
            </a:prstGeom>
            <a:noFill/>
          </p:spPr>
          <p:txBody>
            <a:bodyPr wrap="none" rtlCol="0">
              <a:spAutoFit/>
            </a:bodyPr>
            <a:lstStyle/>
            <a:p>
              <a:pPr algn="ctr"/>
              <a:r>
                <a:rPr lang="en-US" altLang="zh-CN" sz="4400" dirty="0">
                  <a:solidFill>
                    <a:prstClr val="black"/>
                  </a:solidFill>
                  <a:latin typeface="微软雅黑 Light" panose="020B0502040204020203" pitchFamily="34" charset="-122"/>
                  <a:ea typeface="微软雅黑 Light" panose="020B0502040204020203" pitchFamily="34" charset="-122"/>
                </a:rPr>
                <a:t>14.5</a:t>
              </a:r>
              <a:r>
                <a:rPr lang="en-US" altLang="zh-CN" dirty="0">
                  <a:solidFill>
                    <a:prstClr val="black"/>
                  </a:solidFill>
                  <a:latin typeface="微软雅黑 Light" panose="020B0502040204020203" pitchFamily="34" charset="-122"/>
                  <a:ea typeface="微软雅黑 Light" panose="020B0502040204020203" pitchFamily="34" charset="-122"/>
                </a:rPr>
                <a:t>%</a:t>
              </a:r>
              <a:endParaRPr lang="zh-CN" altLang="en-US" sz="4000" dirty="0">
                <a:solidFill>
                  <a:prstClr val="black"/>
                </a:solidFill>
                <a:latin typeface="微软雅黑 Light" panose="020B0502040204020203" pitchFamily="34" charset="-122"/>
                <a:ea typeface="微软雅黑 Light" panose="020B0502040204020203" pitchFamily="34" charset="-122"/>
              </a:endParaRPr>
            </a:p>
          </p:txBody>
        </p:sp>
        <p:sp>
          <p:nvSpPr>
            <p:cNvPr id="51" name="矩形 50"/>
            <p:cNvSpPr/>
            <p:nvPr/>
          </p:nvSpPr>
          <p:spPr>
            <a:xfrm>
              <a:off x="8241764" y="4099668"/>
              <a:ext cx="1723549" cy="400110"/>
            </a:xfrm>
            <a:prstGeom prst="rect">
              <a:avLst/>
            </a:prstGeom>
          </p:spPr>
          <p:txBody>
            <a:bodyPr wrap="none">
              <a:spAutoFit/>
            </a:bodyPr>
            <a:lstStyle/>
            <a:p>
              <a:r>
                <a:rPr lang="zh-CN" altLang="en-US" sz="2000" dirty="0">
                  <a:solidFill>
                    <a:prstClr val="black"/>
                  </a:solidFill>
                  <a:latin typeface="微软雅黑 Light" panose="020B0502040204020203" pitchFamily="34" charset="-122"/>
                  <a:ea typeface="微软雅黑 Light" panose="020B0502040204020203" pitchFamily="34" charset="-122"/>
                </a:rPr>
                <a:t>输入您的文字</a:t>
              </a:r>
            </a:p>
          </p:txBody>
        </p:sp>
        <p:sp>
          <p:nvSpPr>
            <p:cNvPr id="52" name="等腰三角形 51"/>
            <p:cNvSpPr/>
            <p:nvPr/>
          </p:nvSpPr>
          <p:spPr>
            <a:xfrm flipV="1">
              <a:off x="9619974" y="3558467"/>
              <a:ext cx="138370" cy="119284"/>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endParaRPr>
            </a:p>
          </p:txBody>
        </p:sp>
      </p:grpSp>
      <p:sp>
        <p:nvSpPr>
          <p:cNvPr id="53" name="矩形 52"/>
          <p:cNvSpPr/>
          <p:nvPr/>
        </p:nvSpPr>
        <p:spPr>
          <a:xfrm>
            <a:off x="4578782" y="852405"/>
            <a:ext cx="3057248" cy="584775"/>
          </a:xfrm>
          <a:prstGeom prst="rect">
            <a:avLst/>
          </a:prstGeom>
        </p:spPr>
        <p:txBody>
          <a:bodyPr wrap="none">
            <a:spAutoFit/>
          </a:bodyPr>
          <a:lstStyle/>
          <a:p>
            <a:pPr algn="ctr"/>
            <a:r>
              <a:rPr lang="zh-CN" altLang="en-US" sz="3200" dirty="0">
                <a:solidFill>
                  <a:prstClr val="white"/>
                </a:solidFill>
                <a:latin typeface="微软雅黑 Light" panose="020B0502040204020203" pitchFamily="34" charset="-122"/>
                <a:ea typeface="微软雅黑 Light" panose="020B0502040204020203" pitchFamily="34" charset="-122"/>
              </a:rPr>
              <a:t>场景式节能优化</a:t>
            </a:r>
          </a:p>
        </p:txBody>
      </p:sp>
      <p:sp>
        <p:nvSpPr>
          <p:cNvPr id="54" name="矩形 53"/>
          <p:cNvSpPr/>
          <p:nvPr/>
        </p:nvSpPr>
        <p:spPr>
          <a:xfrm>
            <a:off x="3048000" y="1619217"/>
            <a:ext cx="6096000" cy="584775"/>
          </a:xfrm>
          <a:prstGeom prst="rect">
            <a:avLst/>
          </a:prstGeom>
        </p:spPr>
        <p:txBody>
          <a:bodyPr wrap="square">
            <a:spAutoFit/>
          </a:bodyPr>
          <a:lstStyle/>
          <a:p>
            <a:r>
              <a:rPr lang="en-US" altLang="zh-CN" sz="1600" dirty="0">
                <a:solidFill>
                  <a:prstClr val="white"/>
                </a:solidFill>
                <a:latin typeface="华文细黑" panose="02010600040101010101" pitchFamily="2" charset="-122"/>
                <a:ea typeface="华文细黑" panose="02010600040101010101" pitchFamily="2" charset="-122"/>
                <a:cs typeface="Open Sans" panose="020B0606030504020204" pitchFamily="34" charset="0"/>
                <a:sym typeface="News Gothic MT" charset="0"/>
              </a:rPr>
              <a:t>            </a:t>
            </a:r>
            <a:r>
              <a:rPr lang="zh-CN" altLang="zh-CN" sz="1600" dirty="0">
                <a:solidFill>
                  <a:prstClr val="white"/>
                </a:solidFill>
                <a:latin typeface="华文细黑" panose="02010600040101010101" pitchFamily="2" charset="-122"/>
                <a:ea typeface="华文细黑" panose="02010600040101010101" pitchFamily="2" charset="-122"/>
                <a:cs typeface="Open Sans" panose="020B0606030504020204" pitchFamily="34" charset="0"/>
                <a:sym typeface="News Gothic MT" charset="0"/>
              </a:rPr>
              <a:t>adipisicing elit, sed do eiusmod tempdolor sit amet, consectetur or incididunt ut labore et dolore magnaLorem</a:t>
            </a:r>
            <a:endParaRPr lang="zh-CN" altLang="en-US" sz="1050" dirty="0">
              <a:solidFill>
                <a:prstClr val="white"/>
              </a:solidFill>
              <a:latin typeface="Franklin Gothic Medium Cond" panose="020B0606030402020204" pitchFamily="34" charset="0"/>
              <a:ea typeface="Hiragino Sans GB W3" panose="020B0300000000000000" pitchFamily="34" charset="-122"/>
              <a:cs typeface="Open Sans" panose="020B0606030504020204" pitchFamily="34" charset="0"/>
            </a:endParaRPr>
          </a:p>
        </p:txBody>
      </p:sp>
      <p:pic>
        <p:nvPicPr>
          <p:cNvPr id="3" name="图片 2"/>
          <p:cNvPicPr>
            <a:picLocks noChangeAspect="1"/>
          </p:cNvPicPr>
          <p:nvPr/>
        </p:nvPicPr>
        <p:blipFill>
          <a:blip r:embed="rId3"/>
          <a:stretch>
            <a:fillRect/>
          </a:stretch>
        </p:blipFill>
        <p:spPr>
          <a:xfrm>
            <a:off x="-529" y="5395273"/>
            <a:ext cx="12193057" cy="1408298"/>
          </a:xfrm>
          <a:prstGeom prst="rect">
            <a:avLst/>
          </a:prstGeom>
        </p:spPr>
      </p:pic>
      <p:sp>
        <p:nvSpPr>
          <p:cNvPr id="27" name="文本框 26"/>
          <p:cNvSpPr txBox="1"/>
          <p:nvPr/>
        </p:nvSpPr>
        <p:spPr>
          <a:xfrm>
            <a:off x="576775" y="157754"/>
            <a:ext cx="1884052" cy="369332"/>
          </a:xfrm>
          <a:prstGeom prst="rect">
            <a:avLst/>
          </a:prstGeom>
          <a:noFill/>
        </p:spPr>
        <p:txBody>
          <a:bodyPr wrap="square" rtlCol="0">
            <a:spAutoFit/>
          </a:bodyPr>
          <a:lstStyle/>
          <a:p>
            <a:r>
              <a:rPr lang="zh-CN" altLang="en-US" dirty="0" smtClean="0">
                <a:solidFill>
                  <a:schemeClr val="bg1"/>
                </a:solidFill>
                <a:latin typeface="幼圆" panose="02010509060101010101" pitchFamily="49" charset="-122"/>
                <a:ea typeface="幼圆" panose="02010509060101010101" pitchFamily="49" charset="-122"/>
              </a:rPr>
              <a:t>点击添加副标题</a:t>
            </a:r>
            <a:endParaRPr lang="zh-CN" altLang="en-US" dirty="0">
              <a:solidFill>
                <a:schemeClr val="bg1"/>
              </a:solidFill>
              <a:latin typeface="幼圆" panose="02010509060101010101" pitchFamily="49" charset="-122"/>
              <a:ea typeface="幼圆" panose="02010509060101010101" pitchFamily="49" charset="-122"/>
            </a:endParaRPr>
          </a:p>
        </p:txBody>
      </p:sp>
      <p:pic>
        <p:nvPicPr>
          <p:cNvPr id="28" name="内容占位符 3"/>
          <p:cNvPicPr>
            <a:picLocks noChangeAspect="1"/>
          </p:cNvPicPr>
          <p:nvPr/>
        </p:nvPicPr>
        <p:blipFill rotWithShape="1">
          <a:blip r:embed="rId4" cstate="print">
            <a:extLst>
              <a:ext uri="{BEBA8EAE-BF5A-486C-A8C5-ECC9F3942E4B}">
                <a14:imgProps xmlns:a14="http://schemas.microsoft.com/office/drawing/2010/main">
                  <a14:imgLayer r:embed="rId5">
                    <a14:imgEffect>
                      <a14:backgroundRemoval t="0" b="82727" l="0" r="79830">
                        <a14:backgroundMark x1="3693" y1="28182" x2="3693" y2="69545"/>
                        <a14:backgroundMark x1="5682" y1="16364" x2="852" y2="25909"/>
                        <a14:backgroundMark x1="5398" y1="22727" x2="7386" y2="19545"/>
                        <a14:backgroundMark x1="1705" y1="19545" x2="4830" y2="14545"/>
                        <a14:backgroundMark x1="24148" y1="2727" x2="60795" y2="4545"/>
                        <a14:backgroundMark x1="22443" y1="5909" x2="24148" y2="1818"/>
                      </a14:backgroundRemoval>
                    </a14:imgEffect>
                  </a14:imgLayer>
                </a14:imgProps>
              </a:ext>
              <a:ext uri="{28A0092B-C50C-407E-A947-70E740481C1C}">
                <a14:useLocalDpi xmlns:a14="http://schemas.microsoft.com/office/drawing/2010/main" val="0"/>
              </a:ext>
            </a:extLst>
          </a:blip>
          <a:srcRect r="43056" b="16825"/>
          <a:stretch>
            <a:fillRect/>
          </a:stretch>
        </p:blipFill>
        <p:spPr>
          <a:xfrm>
            <a:off x="0" y="1"/>
            <a:ext cx="577381" cy="527086"/>
          </a:xfrm>
          <a:prstGeom prst="rect">
            <a:avLst/>
          </a:prstGeom>
        </p:spPr>
      </p:pic>
      <p:pic>
        <p:nvPicPr>
          <p:cNvPr id="29" name="图片 28"/>
          <p:cNvPicPr>
            <a:picLocks noChangeAspect="1"/>
          </p:cNvPicPr>
          <p:nvPr/>
        </p:nvPicPr>
        <p:blipFill>
          <a:blip r:embed="rId6"/>
          <a:stretch>
            <a:fillRect/>
          </a:stretch>
        </p:blipFill>
        <p:spPr>
          <a:xfrm>
            <a:off x="8947052" y="3579168"/>
            <a:ext cx="3467782" cy="3278832"/>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withEffect">
                                  <p:stCondLst>
                                    <p:cond delay="0"/>
                                  </p:stCondLst>
                                  <p:childTnLst>
                                    <p:set>
                                      <p:cBhvr>
                                        <p:cTn id="6" dur="1" fill="hold">
                                          <p:stCondLst>
                                            <p:cond delay="0"/>
                                          </p:stCondLst>
                                        </p:cTn>
                                        <p:tgtEl>
                                          <p:spTgt spid="53"/>
                                        </p:tgtEl>
                                        <p:attrNameLst>
                                          <p:attrName>style.visibility</p:attrName>
                                        </p:attrNameLst>
                                      </p:cBhvr>
                                      <p:to>
                                        <p:strVal val="visible"/>
                                      </p:to>
                                    </p:set>
                                    <p:animEffect transition="in" filter="fade">
                                      <p:cBhvr>
                                        <p:cTn id="7" dur="1000"/>
                                        <p:tgtEl>
                                          <p:spTgt spid="53"/>
                                        </p:tgtEl>
                                      </p:cBhvr>
                                    </p:animEffect>
                                    <p:anim calcmode="lin" valueType="num">
                                      <p:cBhvr>
                                        <p:cTn id="8" dur="1000" fill="hold"/>
                                        <p:tgtEl>
                                          <p:spTgt spid="53"/>
                                        </p:tgtEl>
                                        <p:attrNameLst>
                                          <p:attrName>ppt_x</p:attrName>
                                        </p:attrNameLst>
                                      </p:cBhvr>
                                      <p:tavLst>
                                        <p:tav tm="0">
                                          <p:val>
                                            <p:strVal val="#ppt_x"/>
                                          </p:val>
                                        </p:tav>
                                        <p:tav tm="100000">
                                          <p:val>
                                            <p:strVal val="#ppt_x"/>
                                          </p:val>
                                        </p:tav>
                                      </p:tavLst>
                                    </p:anim>
                                    <p:anim calcmode="lin" valueType="num">
                                      <p:cBhvr>
                                        <p:cTn id="9" dur="900" decel="100000" fill="hold"/>
                                        <p:tgtEl>
                                          <p:spTgt spid="53"/>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53"/>
                                        </p:tgtEl>
                                        <p:attrNameLst>
                                          <p:attrName>ppt_y</p:attrName>
                                        </p:attrNameLst>
                                      </p:cBhvr>
                                      <p:tavLst>
                                        <p:tav tm="0">
                                          <p:val>
                                            <p:strVal val="#ppt_y-.03"/>
                                          </p:val>
                                        </p:tav>
                                        <p:tav tm="100000">
                                          <p:val>
                                            <p:strVal val="#ppt_y"/>
                                          </p:val>
                                        </p:tav>
                                      </p:tavLst>
                                    </p:anim>
                                  </p:childTnLst>
                                </p:cTn>
                              </p:par>
                              <p:par>
                                <p:cTn id="11" presetID="37" presetClass="entr" presetSubtype="0" fill="hold" grpId="0" nodeType="withEffect">
                                  <p:stCondLst>
                                    <p:cond delay="500"/>
                                  </p:stCondLst>
                                  <p:childTnLst>
                                    <p:set>
                                      <p:cBhvr>
                                        <p:cTn id="12" dur="1" fill="hold">
                                          <p:stCondLst>
                                            <p:cond delay="0"/>
                                          </p:stCondLst>
                                        </p:cTn>
                                        <p:tgtEl>
                                          <p:spTgt spid="54"/>
                                        </p:tgtEl>
                                        <p:attrNameLst>
                                          <p:attrName>style.visibility</p:attrName>
                                        </p:attrNameLst>
                                      </p:cBhvr>
                                      <p:to>
                                        <p:strVal val="visible"/>
                                      </p:to>
                                    </p:set>
                                    <p:animEffect transition="in" filter="fade">
                                      <p:cBhvr>
                                        <p:cTn id="13" dur="1000"/>
                                        <p:tgtEl>
                                          <p:spTgt spid="54"/>
                                        </p:tgtEl>
                                      </p:cBhvr>
                                    </p:animEffect>
                                    <p:anim calcmode="lin" valueType="num">
                                      <p:cBhvr>
                                        <p:cTn id="14" dur="1000" fill="hold"/>
                                        <p:tgtEl>
                                          <p:spTgt spid="54"/>
                                        </p:tgtEl>
                                        <p:attrNameLst>
                                          <p:attrName>ppt_x</p:attrName>
                                        </p:attrNameLst>
                                      </p:cBhvr>
                                      <p:tavLst>
                                        <p:tav tm="0">
                                          <p:val>
                                            <p:strVal val="#ppt_x"/>
                                          </p:val>
                                        </p:tav>
                                        <p:tav tm="100000">
                                          <p:val>
                                            <p:strVal val="#ppt_x"/>
                                          </p:val>
                                        </p:tav>
                                      </p:tavLst>
                                    </p:anim>
                                    <p:anim calcmode="lin" valueType="num">
                                      <p:cBhvr>
                                        <p:cTn id="15" dur="900" decel="100000" fill="hold"/>
                                        <p:tgtEl>
                                          <p:spTgt spid="54"/>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54"/>
                                        </p:tgtEl>
                                        <p:attrNameLst>
                                          <p:attrName>ppt_y</p:attrName>
                                        </p:attrNameLst>
                                      </p:cBhvr>
                                      <p:tavLst>
                                        <p:tav tm="0">
                                          <p:val>
                                            <p:strVal val="#ppt_y-.03"/>
                                          </p:val>
                                        </p:tav>
                                        <p:tav tm="100000">
                                          <p:val>
                                            <p:strVal val="#ppt_y"/>
                                          </p:val>
                                        </p:tav>
                                      </p:tavLst>
                                    </p:anim>
                                  </p:childTnLst>
                                </p:cTn>
                              </p:par>
                              <p:par>
                                <p:cTn id="17" presetID="53" presetClass="entr" presetSubtype="16" fill="hold" grpId="1" nodeType="withEffect">
                                  <p:stCondLst>
                                    <p:cond delay="1000"/>
                                  </p:stCondLst>
                                  <p:childTnLst>
                                    <p:set>
                                      <p:cBhvr>
                                        <p:cTn id="18" dur="1" fill="hold">
                                          <p:stCondLst>
                                            <p:cond delay="0"/>
                                          </p:stCondLst>
                                        </p:cTn>
                                        <p:tgtEl>
                                          <p:spTgt spid="34"/>
                                        </p:tgtEl>
                                        <p:attrNameLst>
                                          <p:attrName>style.visibility</p:attrName>
                                        </p:attrNameLst>
                                      </p:cBhvr>
                                      <p:to>
                                        <p:strVal val="visible"/>
                                      </p:to>
                                    </p:set>
                                    <p:anim calcmode="lin" valueType="num">
                                      <p:cBhvr>
                                        <p:cTn id="19" dur="500" fill="hold"/>
                                        <p:tgtEl>
                                          <p:spTgt spid="34"/>
                                        </p:tgtEl>
                                        <p:attrNameLst>
                                          <p:attrName>ppt_w</p:attrName>
                                        </p:attrNameLst>
                                      </p:cBhvr>
                                      <p:tavLst>
                                        <p:tav tm="0">
                                          <p:val>
                                            <p:fltVal val="0"/>
                                          </p:val>
                                        </p:tav>
                                        <p:tav tm="100000">
                                          <p:val>
                                            <p:strVal val="#ppt_w"/>
                                          </p:val>
                                        </p:tav>
                                      </p:tavLst>
                                    </p:anim>
                                    <p:anim calcmode="lin" valueType="num">
                                      <p:cBhvr>
                                        <p:cTn id="20" dur="500" fill="hold"/>
                                        <p:tgtEl>
                                          <p:spTgt spid="34"/>
                                        </p:tgtEl>
                                        <p:attrNameLst>
                                          <p:attrName>ppt_h</p:attrName>
                                        </p:attrNameLst>
                                      </p:cBhvr>
                                      <p:tavLst>
                                        <p:tav tm="0">
                                          <p:val>
                                            <p:fltVal val="0"/>
                                          </p:val>
                                        </p:tav>
                                        <p:tav tm="100000">
                                          <p:val>
                                            <p:strVal val="#ppt_h"/>
                                          </p:val>
                                        </p:tav>
                                      </p:tavLst>
                                    </p:anim>
                                    <p:animEffect transition="in" filter="fade">
                                      <p:cBhvr>
                                        <p:cTn id="21" dur="500"/>
                                        <p:tgtEl>
                                          <p:spTgt spid="34"/>
                                        </p:tgtEl>
                                      </p:cBhvr>
                                    </p:animEffect>
                                  </p:childTnLst>
                                </p:cTn>
                              </p:par>
                              <p:par>
                                <p:cTn id="22" presetID="53" presetClass="entr" presetSubtype="16" fill="hold" grpId="1" nodeType="withEffect">
                                  <p:stCondLst>
                                    <p:cond delay="1000"/>
                                  </p:stCondLst>
                                  <p:childTnLst>
                                    <p:set>
                                      <p:cBhvr>
                                        <p:cTn id="23" dur="1" fill="hold">
                                          <p:stCondLst>
                                            <p:cond delay="0"/>
                                          </p:stCondLst>
                                        </p:cTn>
                                        <p:tgtEl>
                                          <p:spTgt spid="35"/>
                                        </p:tgtEl>
                                        <p:attrNameLst>
                                          <p:attrName>style.visibility</p:attrName>
                                        </p:attrNameLst>
                                      </p:cBhvr>
                                      <p:to>
                                        <p:strVal val="visible"/>
                                      </p:to>
                                    </p:set>
                                    <p:anim calcmode="lin" valueType="num">
                                      <p:cBhvr>
                                        <p:cTn id="24" dur="500" fill="hold"/>
                                        <p:tgtEl>
                                          <p:spTgt spid="35"/>
                                        </p:tgtEl>
                                        <p:attrNameLst>
                                          <p:attrName>ppt_w</p:attrName>
                                        </p:attrNameLst>
                                      </p:cBhvr>
                                      <p:tavLst>
                                        <p:tav tm="0">
                                          <p:val>
                                            <p:fltVal val="0"/>
                                          </p:val>
                                        </p:tav>
                                        <p:tav tm="100000">
                                          <p:val>
                                            <p:strVal val="#ppt_w"/>
                                          </p:val>
                                        </p:tav>
                                      </p:tavLst>
                                    </p:anim>
                                    <p:anim calcmode="lin" valueType="num">
                                      <p:cBhvr>
                                        <p:cTn id="25" dur="500" fill="hold"/>
                                        <p:tgtEl>
                                          <p:spTgt spid="35"/>
                                        </p:tgtEl>
                                        <p:attrNameLst>
                                          <p:attrName>ppt_h</p:attrName>
                                        </p:attrNameLst>
                                      </p:cBhvr>
                                      <p:tavLst>
                                        <p:tav tm="0">
                                          <p:val>
                                            <p:fltVal val="0"/>
                                          </p:val>
                                        </p:tav>
                                        <p:tav tm="100000">
                                          <p:val>
                                            <p:strVal val="#ppt_h"/>
                                          </p:val>
                                        </p:tav>
                                      </p:tavLst>
                                    </p:anim>
                                    <p:animEffect transition="in" filter="fade">
                                      <p:cBhvr>
                                        <p:cTn id="26" dur="500"/>
                                        <p:tgtEl>
                                          <p:spTgt spid="35"/>
                                        </p:tgtEl>
                                      </p:cBhvr>
                                    </p:animEffect>
                                  </p:childTnLst>
                                </p:cTn>
                              </p:par>
                              <p:par>
                                <p:cTn id="27" presetID="53" presetClass="entr" presetSubtype="16" fill="hold" grpId="0" nodeType="withEffect">
                                  <p:stCondLst>
                                    <p:cond delay="1000"/>
                                  </p:stCondLst>
                                  <p:childTnLst>
                                    <p:set>
                                      <p:cBhvr>
                                        <p:cTn id="28" dur="1" fill="hold">
                                          <p:stCondLst>
                                            <p:cond delay="0"/>
                                          </p:stCondLst>
                                        </p:cTn>
                                        <p:tgtEl>
                                          <p:spTgt spid="36"/>
                                        </p:tgtEl>
                                        <p:attrNameLst>
                                          <p:attrName>style.visibility</p:attrName>
                                        </p:attrNameLst>
                                      </p:cBhvr>
                                      <p:to>
                                        <p:strVal val="visible"/>
                                      </p:to>
                                    </p:set>
                                    <p:anim calcmode="lin" valueType="num">
                                      <p:cBhvr>
                                        <p:cTn id="29" dur="500" fill="hold"/>
                                        <p:tgtEl>
                                          <p:spTgt spid="36"/>
                                        </p:tgtEl>
                                        <p:attrNameLst>
                                          <p:attrName>ppt_w</p:attrName>
                                        </p:attrNameLst>
                                      </p:cBhvr>
                                      <p:tavLst>
                                        <p:tav tm="0">
                                          <p:val>
                                            <p:fltVal val="0"/>
                                          </p:val>
                                        </p:tav>
                                        <p:tav tm="100000">
                                          <p:val>
                                            <p:strVal val="#ppt_w"/>
                                          </p:val>
                                        </p:tav>
                                      </p:tavLst>
                                    </p:anim>
                                    <p:anim calcmode="lin" valueType="num">
                                      <p:cBhvr>
                                        <p:cTn id="30" dur="500" fill="hold"/>
                                        <p:tgtEl>
                                          <p:spTgt spid="36"/>
                                        </p:tgtEl>
                                        <p:attrNameLst>
                                          <p:attrName>ppt_h</p:attrName>
                                        </p:attrNameLst>
                                      </p:cBhvr>
                                      <p:tavLst>
                                        <p:tav tm="0">
                                          <p:val>
                                            <p:fltVal val="0"/>
                                          </p:val>
                                        </p:tav>
                                        <p:tav tm="100000">
                                          <p:val>
                                            <p:strVal val="#ppt_h"/>
                                          </p:val>
                                        </p:tav>
                                      </p:tavLst>
                                    </p:anim>
                                    <p:animEffect transition="in" filter="fade">
                                      <p:cBhvr>
                                        <p:cTn id="31" dur="500"/>
                                        <p:tgtEl>
                                          <p:spTgt spid="36"/>
                                        </p:tgtEl>
                                      </p:cBhvr>
                                    </p:animEffect>
                                  </p:childTnLst>
                                </p:cTn>
                              </p:par>
                              <p:par>
                                <p:cTn id="32" presetID="53" presetClass="entr" presetSubtype="16" fill="hold" grpId="0" nodeType="withEffect">
                                  <p:stCondLst>
                                    <p:cond delay="1250"/>
                                  </p:stCondLst>
                                  <p:childTnLst>
                                    <p:set>
                                      <p:cBhvr>
                                        <p:cTn id="33" dur="1" fill="hold">
                                          <p:stCondLst>
                                            <p:cond delay="0"/>
                                          </p:stCondLst>
                                        </p:cTn>
                                        <p:tgtEl>
                                          <p:spTgt spid="37"/>
                                        </p:tgtEl>
                                        <p:attrNameLst>
                                          <p:attrName>style.visibility</p:attrName>
                                        </p:attrNameLst>
                                      </p:cBhvr>
                                      <p:to>
                                        <p:strVal val="visible"/>
                                      </p:to>
                                    </p:set>
                                    <p:anim calcmode="lin" valueType="num">
                                      <p:cBhvr>
                                        <p:cTn id="34" dur="500" fill="hold"/>
                                        <p:tgtEl>
                                          <p:spTgt spid="37"/>
                                        </p:tgtEl>
                                        <p:attrNameLst>
                                          <p:attrName>ppt_w</p:attrName>
                                        </p:attrNameLst>
                                      </p:cBhvr>
                                      <p:tavLst>
                                        <p:tav tm="0">
                                          <p:val>
                                            <p:fltVal val="0"/>
                                          </p:val>
                                        </p:tav>
                                        <p:tav tm="100000">
                                          <p:val>
                                            <p:strVal val="#ppt_w"/>
                                          </p:val>
                                        </p:tav>
                                      </p:tavLst>
                                    </p:anim>
                                    <p:anim calcmode="lin" valueType="num">
                                      <p:cBhvr>
                                        <p:cTn id="35" dur="500" fill="hold"/>
                                        <p:tgtEl>
                                          <p:spTgt spid="37"/>
                                        </p:tgtEl>
                                        <p:attrNameLst>
                                          <p:attrName>ppt_h</p:attrName>
                                        </p:attrNameLst>
                                      </p:cBhvr>
                                      <p:tavLst>
                                        <p:tav tm="0">
                                          <p:val>
                                            <p:fltVal val="0"/>
                                          </p:val>
                                        </p:tav>
                                        <p:tav tm="100000">
                                          <p:val>
                                            <p:strVal val="#ppt_h"/>
                                          </p:val>
                                        </p:tav>
                                      </p:tavLst>
                                    </p:anim>
                                    <p:animEffect transition="in" filter="fade">
                                      <p:cBhvr>
                                        <p:cTn id="36" dur="500"/>
                                        <p:tgtEl>
                                          <p:spTgt spid="37"/>
                                        </p:tgtEl>
                                      </p:cBhvr>
                                    </p:animEffect>
                                  </p:childTnLst>
                                </p:cTn>
                              </p:par>
                              <p:par>
                                <p:cTn id="37" presetID="53" presetClass="entr" presetSubtype="16" fill="hold" grpId="1" nodeType="withEffect">
                                  <p:stCondLst>
                                    <p:cond delay="1250"/>
                                  </p:stCondLst>
                                  <p:childTnLst>
                                    <p:set>
                                      <p:cBhvr>
                                        <p:cTn id="38" dur="1" fill="hold">
                                          <p:stCondLst>
                                            <p:cond delay="0"/>
                                          </p:stCondLst>
                                        </p:cTn>
                                        <p:tgtEl>
                                          <p:spTgt spid="38"/>
                                        </p:tgtEl>
                                        <p:attrNameLst>
                                          <p:attrName>style.visibility</p:attrName>
                                        </p:attrNameLst>
                                      </p:cBhvr>
                                      <p:to>
                                        <p:strVal val="visible"/>
                                      </p:to>
                                    </p:set>
                                    <p:anim calcmode="lin" valueType="num">
                                      <p:cBhvr>
                                        <p:cTn id="39" dur="500" fill="hold"/>
                                        <p:tgtEl>
                                          <p:spTgt spid="38"/>
                                        </p:tgtEl>
                                        <p:attrNameLst>
                                          <p:attrName>ppt_w</p:attrName>
                                        </p:attrNameLst>
                                      </p:cBhvr>
                                      <p:tavLst>
                                        <p:tav tm="0">
                                          <p:val>
                                            <p:fltVal val="0"/>
                                          </p:val>
                                        </p:tav>
                                        <p:tav tm="100000">
                                          <p:val>
                                            <p:strVal val="#ppt_w"/>
                                          </p:val>
                                        </p:tav>
                                      </p:tavLst>
                                    </p:anim>
                                    <p:anim calcmode="lin" valueType="num">
                                      <p:cBhvr>
                                        <p:cTn id="40" dur="500" fill="hold"/>
                                        <p:tgtEl>
                                          <p:spTgt spid="38"/>
                                        </p:tgtEl>
                                        <p:attrNameLst>
                                          <p:attrName>ppt_h</p:attrName>
                                        </p:attrNameLst>
                                      </p:cBhvr>
                                      <p:tavLst>
                                        <p:tav tm="0">
                                          <p:val>
                                            <p:fltVal val="0"/>
                                          </p:val>
                                        </p:tav>
                                        <p:tav tm="100000">
                                          <p:val>
                                            <p:strVal val="#ppt_h"/>
                                          </p:val>
                                        </p:tav>
                                      </p:tavLst>
                                    </p:anim>
                                    <p:animEffect transition="in" filter="fade">
                                      <p:cBhvr>
                                        <p:cTn id="41" dur="500"/>
                                        <p:tgtEl>
                                          <p:spTgt spid="38"/>
                                        </p:tgtEl>
                                      </p:cBhvr>
                                    </p:animEffect>
                                  </p:childTnLst>
                                </p:cTn>
                              </p:par>
                              <p:par>
                                <p:cTn id="42" presetID="53" presetClass="entr" presetSubtype="16" fill="hold" grpId="1" nodeType="withEffect">
                                  <p:stCondLst>
                                    <p:cond delay="1500"/>
                                  </p:stCondLst>
                                  <p:childTnLst>
                                    <p:set>
                                      <p:cBhvr>
                                        <p:cTn id="43" dur="1" fill="hold">
                                          <p:stCondLst>
                                            <p:cond delay="0"/>
                                          </p:stCondLst>
                                        </p:cTn>
                                        <p:tgtEl>
                                          <p:spTgt spid="33"/>
                                        </p:tgtEl>
                                        <p:attrNameLst>
                                          <p:attrName>style.visibility</p:attrName>
                                        </p:attrNameLst>
                                      </p:cBhvr>
                                      <p:to>
                                        <p:strVal val="visible"/>
                                      </p:to>
                                    </p:set>
                                    <p:anim calcmode="lin" valueType="num">
                                      <p:cBhvr>
                                        <p:cTn id="44" dur="500" fill="hold"/>
                                        <p:tgtEl>
                                          <p:spTgt spid="33"/>
                                        </p:tgtEl>
                                        <p:attrNameLst>
                                          <p:attrName>ppt_w</p:attrName>
                                        </p:attrNameLst>
                                      </p:cBhvr>
                                      <p:tavLst>
                                        <p:tav tm="0">
                                          <p:val>
                                            <p:fltVal val="0"/>
                                          </p:val>
                                        </p:tav>
                                        <p:tav tm="100000">
                                          <p:val>
                                            <p:strVal val="#ppt_w"/>
                                          </p:val>
                                        </p:tav>
                                      </p:tavLst>
                                    </p:anim>
                                    <p:anim calcmode="lin" valueType="num">
                                      <p:cBhvr>
                                        <p:cTn id="45" dur="500" fill="hold"/>
                                        <p:tgtEl>
                                          <p:spTgt spid="33"/>
                                        </p:tgtEl>
                                        <p:attrNameLst>
                                          <p:attrName>ppt_h</p:attrName>
                                        </p:attrNameLst>
                                      </p:cBhvr>
                                      <p:tavLst>
                                        <p:tav tm="0">
                                          <p:val>
                                            <p:fltVal val="0"/>
                                          </p:val>
                                        </p:tav>
                                        <p:tav tm="100000">
                                          <p:val>
                                            <p:strVal val="#ppt_h"/>
                                          </p:val>
                                        </p:tav>
                                      </p:tavLst>
                                    </p:anim>
                                    <p:animEffect transition="in" filter="fade">
                                      <p:cBhvr>
                                        <p:cTn id="46" dur="500"/>
                                        <p:tgtEl>
                                          <p:spTgt spid="33"/>
                                        </p:tgtEl>
                                      </p:cBhvr>
                                    </p:animEffect>
                                  </p:childTnLst>
                                </p:cTn>
                              </p:par>
                              <p:par>
                                <p:cTn id="47" presetID="53" presetClass="entr" presetSubtype="16" fill="hold" grpId="1" nodeType="withEffect">
                                  <p:stCondLst>
                                    <p:cond delay="1500"/>
                                  </p:stCondLst>
                                  <p:childTnLst>
                                    <p:set>
                                      <p:cBhvr>
                                        <p:cTn id="48" dur="1" fill="hold">
                                          <p:stCondLst>
                                            <p:cond delay="0"/>
                                          </p:stCondLst>
                                        </p:cTn>
                                        <p:tgtEl>
                                          <p:spTgt spid="32"/>
                                        </p:tgtEl>
                                        <p:attrNameLst>
                                          <p:attrName>style.visibility</p:attrName>
                                        </p:attrNameLst>
                                      </p:cBhvr>
                                      <p:to>
                                        <p:strVal val="visible"/>
                                      </p:to>
                                    </p:set>
                                    <p:anim calcmode="lin" valueType="num">
                                      <p:cBhvr>
                                        <p:cTn id="49" dur="500" fill="hold"/>
                                        <p:tgtEl>
                                          <p:spTgt spid="32"/>
                                        </p:tgtEl>
                                        <p:attrNameLst>
                                          <p:attrName>ppt_w</p:attrName>
                                        </p:attrNameLst>
                                      </p:cBhvr>
                                      <p:tavLst>
                                        <p:tav tm="0">
                                          <p:val>
                                            <p:fltVal val="0"/>
                                          </p:val>
                                        </p:tav>
                                        <p:tav tm="100000">
                                          <p:val>
                                            <p:strVal val="#ppt_w"/>
                                          </p:val>
                                        </p:tav>
                                      </p:tavLst>
                                    </p:anim>
                                    <p:anim calcmode="lin" valueType="num">
                                      <p:cBhvr>
                                        <p:cTn id="50" dur="500" fill="hold"/>
                                        <p:tgtEl>
                                          <p:spTgt spid="32"/>
                                        </p:tgtEl>
                                        <p:attrNameLst>
                                          <p:attrName>ppt_h</p:attrName>
                                        </p:attrNameLst>
                                      </p:cBhvr>
                                      <p:tavLst>
                                        <p:tav tm="0">
                                          <p:val>
                                            <p:fltVal val="0"/>
                                          </p:val>
                                        </p:tav>
                                        <p:tav tm="100000">
                                          <p:val>
                                            <p:strVal val="#ppt_h"/>
                                          </p:val>
                                        </p:tav>
                                      </p:tavLst>
                                    </p:anim>
                                    <p:animEffect transition="in" filter="fade">
                                      <p:cBhvr>
                                        <p:cTn id="51" dur="500"/>
                                        <p:tgtEl>
                                          <p:spTgt spid="32"/>
                                        </p:tgtEl>
                                      </p:cBhvr>
                                    </p:animEffect>
                                  </p:childTnLst>
                                </p:cTn>
                              </p:par>
                              <p:par>
                                <p:cTn id="52" presetID="53" presetClass="entr" presetSubtype="16" fill="hold" grpId="0" nodeType="withEffect">
                                  <p:stCondLst>
                                    <p:cond delay="1500"/>
                                  </p:stCondLst>
                                  <p:childTnLst>
                                    <p:set>
                                      <p:cBhvr>
                                        <p:cTn id="53" dur="1" fill="hold">
                                          <p:stCondLst>
                                            <p:cond delay="0"/>
                                          </p:stCondLst>
                                        </p:cTn>
                                        <p:tgtEl>
                                          <p:spTgt spid="40"/>
                                        </p:tgtEl>
                                        <p:attrNameLst>
                                          <p:attrName>style.visibility</p:attrName>
                                        </p:attrNameLst>
                                      </p:cBhvr>
                                      <p:to>
                                        <p:strVal val="visible"/>
                                      </p:to>
                                    </p:set>
                                    <p:anim calcmode="lin" valueType="num">
                                      <p:cBhvr>
                                        <p:cTn id="54" dur="500" fill="hold"/>
                                        <p:tgtEl>
                                          <p:spTgt spid="40"/>
                                        </p:tgtEl>
                                        <p:attrNameLst>
                                          <p:attrName>ppt_w</p:attrName>
                                        </p:attrNameLst>
                                      </p:cBhvr>
                                      <p:tavLst>
                                        <p:tav tm="0">
                                          <p:val>
                                            <p:fltVal val="0"/>
                                          </p:val>
                                        </p:tav>
                                        <p:tav tm="100000">
                                          <p:val>
                                            <p:strVal val="#ppt_w"/>
                                          </p:val>
                                        </p:tav>
                                      </p:tavLst>
                                    </p:anim>
                                    <p:anim calcmode="lin" valueType="num">
                                      <p:cBhvr>
                                        <p:cTn id="55" dur="500" fill="hold"/>
                                        <p:tgtEl>
                                          <p:spTgt spid="40"/>
                                        </p:tgtEl>
                                        <p:attrNameLst>
                                          <p:attrName>ppt_h</p:attrName>
                                        </p:attrNameLst>
                                      </p:cBhvr>
                                      <p:tavLst>
                                        <p:tav tm="0">
                                          <p:val>
                                            <p:fltVal val="0"/>
                                          </p:val>
                                        </p:tav>
                                        <p:tav tm="100000">
                                          <p:val>
                                            <p:strVal val="#ppt_h"/>
                                          </p:val>
                                        </p:tav>
                                      </p:tavLst>
                                    </p:anim>
                                    <p:animEffect transition="in" filter="fade">
                                      <p:cBhvr>
                                        <p:cTn id="56" dur="500"/>
                                        <p:tgtEl>
                                          <p:spTgt spid="40"/>
                                        </p:tgtEl>
                                      </p:cBhvr>
                                    </p:animEffect>
                                  </p:childTnLst>
                                </p:cTn>
                              </p:par>
                            </p:childTnLst>
                          </p:cTn>
                        </p:par>
                        <p:par>
                          <p:cTn id="57" fill="hold">
                            <p:stCondLst>
                              <p:cond delay="1000"/>
                            </p:stCondLst>
                            <p:childTnLst>
                              <p:par>
                                <p:cTn id="58" presetID="1" presetClass="path" presetSubtype="0" accel="12400" decel="12400" fill="hold" grpId="0" nodeType="afterEffect">
                                  <p:stCondLst>
                                    <p:cond delay="0"/>
                                  </p:stCondLst>
                                  <p:childTnLst>
                                    <p:animMotion origin="layout" path="M -0.00117 -0.01273 C 0.00235 -0.01273 0.00521 -0.00787 0.00521 -0.00139 C 0.00521 0.00463 0.00235 0.00995 -0.00117 0.00995 C -0.00469 0.00995 -0.00742 0.00463 -0.00742 -0.00139 C -0.00742 -0.00787 -0.00469 -0.01273 -0.00117 -0.01273 Z " pathEditMode="relative" rAng="0" ptsTypes="AAAAA">
                                      <p:cBhvr>
                                        <p:cTn id="59" dur="4500" fill="hold"/>
                                        <p:tgtEl>
                                          <p:spTgt spid="34"/>
                                        </p:tgtEl>
                                        <p:attrNameLst>
                                          <p:attrName>ppt_x</p:attrName>
                                          <p:attrName>ppt_y</p:attrName>
                                        </p:attrNameLst>
                                      </p:cBhvr>
                                      <p:rCtr x="0" y="1134"/>
                                    </p:animMotion>
                                  </p:childTnLst>
                                </p:cTn>
                              </p:par>
                              <p:par>
                                <p:cTn id="60" presetID="1" presetClass="path" presetSubtype="0" accel="15400" decel="15400" fill="hold" grpId="0" nodeType="withEffect">
                                  <p:stCondLst>
                                    <p:cond delay="0"/>
                                  </p:stCondLst>
                                  <p:childTnLst>
                                    <p:animMotion origin="layout" path="M 2.08333E-6 4.44444E-6 C 0.00351 4.44444E-6 0.00638 0.00463 0.00638 0.01111 C 0.00638 0.01736 0.00351 0.02268 2.08333E-6 0.02268 C -0.00352 0.02268 -0.00625 0.01736 -0.00625 0.01111 C -0.00625 0.00463 -0.00352 4.44444E-6 2.08333E-6 4.44444E-6 Z " pathEditMode="relative" rAng="0" ptsTypes="AAAAA">
                                      <p:cBhvr>
                                        <p:cTn id="61" dur="3500" fill="hold"/>
                                        <p:tgtEl>
                                          <p:spTgt spid="35"/>
                                        </p:tgtEl>
                                        <p:attrNameLst>
                                          <p:attrName>ppt_x</p:attrName>
                                          <p:attrName>ppt_y</p:attrName>
                                        </p:attrNameLst>
                                      </p:cBhvr>
                                      <p:rCtr x="0" y="1134"/>
                                    </p:animMotion>
                                  </p:childTnLst>
                                </p:cTn>
                              </p:par>
                              <p:par>
                                <p:cTn id="62" presetID="1" presetClass="path" presetSubtype="0" accel="15400" decel="15400" fill="hold" grpId="0" nodeType="withEffect">
                                  <p:stCondLst>
                                    <p:cond delay="0"/>
                                  </p:stCondLst>
                                  <p:childTnLst>
                                    <p:animMotion origin="layout" path="M -3.75E-6 -4.07407E-6 C 0.00352 -4.07407E-6 0.00638 0.00463 0.00638 0.01112 C 0.00638 0.01737 0.00352 0.02269 -3.75E-6 0.02269 C -0.00351 0.02269 -0.00625 0.01737 -0.00625 0.01112 C -0.00625 0.00463 -0.00351 -4.07407E-6 -3.75E-6 -4.07407E-6 Z " pathEditMode="relative" rAng="0" ptsTypes="AAAAA">
                                      <p:cBhvr>
                                        <p:cTn id="63" dur="3500" fill="hold"/>
                                        <p:tgtEl>
                                          <p:spTgt spid="38"/>
                                        </p:tgtEl>
                                        <p:attrNameLst>
                                          <p:attrName>ppt_x</p:attrName>
                                          <p:attrName>ppt_y</p:attrName>
                                        </p:attrNameLst>
                                      </p:cBhvr>
                                      <p:rCtr x="0" y="1134"/>
                                    </p:animMotion>
                                  </p:childTnLst>
                                </p:cTn>
                              </p:par>
                              <p:par>
                                <p:cTn id="64" presetID="1" presetClass="path" presetSubtype="0" accel="15400" decel="15400" fill="hold" grpId="0" nodeType="withEffect">
                                  <p:stCondLst>
                                    <p:cond delay="0"/>
                                  </p:stCondLst>
                                  <p:childTnLst>
                                    <p:animMotion origin="layout" path="M 4.16667E-7 1.48148E-6 C 0.00352 1.48148E-6 0.00638 0.00463 0.00638 0.01111 C 0.00638 0.01736 0.00352 0.02268 4.16667E-7 0.02268 C -0.00352 0.02268 -0.00625 0.01736 -0.00625 0.01111 C -0.00625 0.00463 -0.00352 1.48148E-6 4.16667E-7 1.48148E-6 Z " pathEditMode="relative" rAng="0" ptsTypes="AAAAA">
                                      <p:cBhvr>
                                        <p:cTn id="65" dur="3500" fill="hold"/>
                                        <p:tgtEl>
                                          <p:spTgt spid="33"/>
                                        </p:tgtEl>
                                        <p:attrNameLst>
                                          <p:attrName>ppt_x</p:attrName>
                                          <p:attrName>ppt_y</p:attrName>
                                        </p:attrNameLst>
                                      </p:cBhvr>
                                      <p:rCtr x="0" y="1134"/>
                                    </p:animMotion>
                                  </p:childTnLst>
                                </p:cTn>
                              </p:par>
                              <p:par>
                                <p:cTn id="66" presetID="1" presetClass="path" presetSubtype="0" accel="12400" decel="12400" fill="hold" grpId="0" nodeType="withEffect">
                                  <p:stCondLst>
                                    <p:cond delay="0"/>
                                  </p:stCondLst>
                                  <p:childTnLst>
                                    <p:animMotion origin="layout" path="M -0.00117 -0.01273 C 0.00235 -0.01273 0.00521 -0.00787 0.00521 -0.00139 C 0.00521 0.00463 0.00235 0.00995 -0.00117 0.00995 C -0.00469 0.00995 -0.00742 0.00463 -0.00742 -0.00139 C -0.00742 -0.00787 -0.00469 -0.01273 -0.00117 -0.01273 Z " pathEditMode="relative" rAng="0" ptsTypes="AAAAA">
                                      <p:cBhvr>
                                        <p:cTn id="67" dur="4500" fill="hold"/>
                                        <p:tgtEl>
                                          <p:spTgt spid="32"/>
                                        </p:tgtEl>
                                        <p:attrNameLst>
                                          <p:attrName>ppt_x</p:attrName>
                                          <p:attrName>ppt_y</p:attrName>
                                        </p:attrNameLst>
                                      </p:cBhvr>
                                      <p:rCtr x="0" y="1134"/>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32" grpId="1" animBg="1"/>
      <p:bldP spid="33" grpId="0" animBg="1"/>
      <p:bldP spid="33" grpId="1" animBg="1"/>
      <p:bldP spid="34" grpId="0" animBg="1"/>
      <p:bldP spid="34" grpId="1" animBg="1"/>
      <p:bldP spid="35" grpId="0" animBg="1"/>
      <p:bldP spid="35" grpId="1" animBg="1"/>
      <p:bldP spid="36" grpId="0" animBg="1"/>
      <p:bldP spid="37" grpId="0" animBg="1"/>
      <p:bldP spid="38" grpId="0" animBg="1"/>
      <p:bldP spid="38" grpId="1" animBg="1"/>
      <p:bldP spid="40" grpId="0" animBg="1"/>
      <p:bldP spid="53" grpId="0"/>
      <p:bldP spid="5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788165"/>
            <a:ext cx="12192000" cy="317423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pic>
        <p:nvPicPr>
          <p:cNvPr id="5" name="图片 4"/>
          <p:cNvPicPr>
            <a:picLocks noChangeAspect="1"/>
          </p:cNvPicPr>
          <p:nvPr/>
        </p:nvPicPr>
        <p:blipFill rotWithShape="1">
          <a:blip r:embed="rId3" cstate="screen"/>
          <a:srcRect t="22773" b="41612"/>
          <a:stretch>
            <a:fillRect/>
          </a:stretch>
        </p:blipFill>
        <p:spPr>
          <a:xfrm>
            <a:off x="0" y="928380"/>
            <a:ext cx="12192000" cy="2893807"/>
          </a:xfrm>
          <a:prstGeom prst="rect">
            <a:avLst/>
          </a:prstGeom>
        </p:spPr>
      </p:pic>
      <p:cxnSp>
        <p:nvCxnSpPr>
          <p:cNvPr id="7" name="直线连接符 2"/>
          <p:cNvCxnSpPr/>
          <p:nvPr/>
        </p:nvCxnSpPr>
        <p:spPr>
          <a:xfrm>
            <a:off x="1149551" y="5211335"/>
            <a:ext cx="8756449" cy="0"/>
          </a:xfrm>
          <a:prstGeom prst="line">
            <a:avLst/>
          </a:prstGeom>
          <a:ln w="12700" cmpd="sng">
            <a:solidFill>
              <a:schemeClr val="bg1"/>
            </a:solidFill>
            <a:prstDash val="sysDash"/>
          </a:ln>
          <a:effectLst/>
        </p:spPr>
        <p:style>
          <a:lnRef idx="2">
            <a:schemeClr val="accent1"/>
          </a:lnRef>
          <a:fillRef idx="0">
            <a:schemeClr val="accent1"/>
          </a:fillRef>
          <a:effectRef idx="1">
            <a:schemeClr val="accent1"/>
          </a:effectRef>
          <a:fontRef idx="minor">
            <a:schemeClr val="tx1"/>
          </a:fontRef>
        </p:style>
      </p:cxnSp>
      <p:sp>
        <p:nvSpPr>
          <p:cNvPr id="8" name="文本框 7"/>
          <p:cNvSpPr txBox="1"/>
          <p:nvPr/>
        </p:nvSpPr>
        <p:spPr>
          <a:xfrm>
            <a:off x="1149551" y="4484560"/>
            <a:ext cx="2916184" cy="707886"/>
          </a:xfrm>
          <a:prstGeom prst="rect">
            <a:avLst/>
          </a:prstGeom>
          <a:noFill/>
        </p:spPr>
        <p:txBody>
          <a:bodyPr wrap="none" rtlCol="0">
            <a:spAutoFit/>
          </a:bodyPr>
          <a:lstStyle/>
          <a:p>
            <a:pPr algn="ctr"/>
            <a:r>
              <a:rPr lang="en-US" altLang="zh-CN" sz="4000" dirty="0">
                <a:solidFill>
                  <a:prstClr val="white"/>
                </a:solidFill>
                <a:latin typeface="微软雅黑" panose="020B0503020204020204" pitchFamily="34" charset="-122"/>
                <a:ea typeface="微软雅黑" panose="020B0503020204020204" pitchFamily="34" charset="-122"/>
              </a:rPr>
              <a:t>TITLE</a:t>
            </a:r>
            <a:r>
              <a:rPr lang="zh-CN" altLang="en-US" sz="4000" dirty="0">
                <a:solidFill>
                  <a:prstClr val="white"/>
                </a:solidFill>
                <a:latin typeface="微软雅黑" panose="020B0503020204020204" pitchFamily="34" charset="-122"/>
                <a:ea typeface="微软雅黑" panose="020B0503020204020204" pitchFamily="34" charset="-122"/>
              </a:rPr>
              <a:t> </a:t>
            </a:r>
            <a:r>
              <a:rPr lang="en-US" altLang="zh-CN" sz="4000" dirty="0">
                <a:solidFill>
                  <a:prstClr val="white"/>
                </a:solidFill>
                <a:latin typeface="微软雅黑" panose="020B0503020204020204" pitchFamily="34" charset="-122"/>
                <a:ea typeface="微软雅黑" panose="020B0503020204020204" pitchFamily="34" charset="-122"/>
              </a:rPr>
              <a:t>HERE</a:t>
            </a:r>
            <a:endParaRPr lang="zh-CN" altLang="en-US" sz="4000" dirty="0">
              <a:solidFill>
                <a:prstClr val="white"/>
              </a:solidFill>
              <a:latin typeface="微软雅黑" panose="020B0503020204020204" pitchFamily="34" charset="-122"/>
              <a:ea typeface="微软雅黑" panose="020B0503020204020204" pitchFamily="34" charset="-122"/>
            </a:endParaRPr>
          </a:p>
        </p:txBody>
      </p:sp>
      <p:sp>
        <p:nvSpPr>
          <p:cNvPr id="9" name="文本框 8"/>
          <p:cNvSpPr txBox="1"/>
          <p:nvPr/>
        </p:nvSpPr>
        <p:spPr>
          <a:xfrm>
            <a:off x="1149551" y="5336141"/>
            <a:ext cx="9613699" cy="1200329"/>
          </a:xfrm>
          <a:prstGeom prst="rect">
            <a:avLst/>
          </a:prstGeom>
          <a:noFill/>
        </p:spPr>
        <p:txBody>
          <a:bodyPr wrap="square" rtlCol="0">
            <a:spAutoFit/>
          </a:bodyPr>
          <a:lstStyle/>
          <a:p>
            <a:r>
              <a:rPr lang="zh-CN" altLang="en-US" b="1" dirty="0">
                <a:solidFill>
                  <a:prstClr val="white"/>
                </a:solidFill>
                <a:latin typeface="微软雅黑" panose="020B0503020204020204" pitchFamily="34" charset="-122"/>
                <a:ea typeface="微软雅黑" panose="020B0503020204020204" pitchFamily="34" charset="-122"/>
              </a:rPr>
              <a:t>点击此处添加文本信息。</a:t>
            </a:r>
          </a:p>
          <a:p>
            <a:r>
              <a:rPr lang="zh-CN" altLang="en-US" b="1" dirty="0">
                <a:solidFill>
                  <a:prstClr val="white"/>
                </a:solidFill>
                <a:latin typeface="微软雅黑" panose="020B0503020204020204" pitchFamily="34" charset="-122"/>
                <a:ea typeface="微软雅黑" panose="020B0503020204020204" pitchFamily="34" charset="-122"/>
              </a:rPr>
              <a:t>标题数字等都可以通过点击和重新输入进行更改，顶部“开始”面板中可以对字体、字号、颜色、行距等进行修改。建议正文</a:t>
            </a:r>
            <a:r>
              <a:rPr lang="en-US" altLang="zh-CN" b="1" dirty="0">
                <a:solidFill>
                  <a:prstClr val="white"/>
                </a:solidFill>
                <a:latin typeface="微软雅黑" panose="020B0503020204020204" pitchFamily="34" charset="-122"/>
                <a:ea typeface="微软雅黑" panose="020B0503020204020204" pitchFamily="34" charset="-122"/>
              </a:rPr>
              <a:t>10</a:t>
            </a:r>
            <a:r>
              <a:rPr lang="zh-CN" altLang="en-US" b="1" dirty="0">
                <a:solidFill>
                  <a:prstClr val="white"/>
                </a:solidFill>
                <a:latin typeface="微软雅黑" panose="020B0503020204020204" pitchFamily="34" charset="-122"/>
                <a:ea typeface="微软雅黑" panose="020B0503020204020204" pitchFamily="34" charset="-122"/>
              </a:rPr>
              <a:t>号字，</a:t>
            </a:r>
            <a:r>
              <a:rPr lang="en-US" altLang="zh-CN" b="1" dirty="0">
                <a:solidFill>
                  <a:prstClr val="white"/>
                </a:solidFill>
                <a:latin typeface="微软雅黑" panose="020B0503020204020204" pitchFamily="34" charset="-122"/>
                <a:ea typeface="微软雅黑" panose="020B0503020204020204" pitchFamily="34" charset="-122"/>
              </a:rPr>
              <a:t>1.3</a:t>
            </a:r>
            <a:r>
              <a:rPr lang="zh-CN" altLang="en-US" b="1" dirty="0">
                <a:solidFill>
                  <a:prstClr val="white"/>
                </a:solidFill>
                <a:latin typeface="微软雅黑" panose="020B0503020204020204" pitchFamily="34" charset="-122"/>
                <a:ea typeface="微软雅黑" panose="020B0503020204020204" pitchFamily="34" charset="-122"/>
              </a:rPr>
              <a:t>倍字间距。标题数字等都可以通过点击和重新输入进行更改。</a:t>
            </a:r>
          </a:p>
        </p:txBody>
      </p:sp>
      <p:sp>
        <p:nvSpPr>
          <p:cNvPr id="11" name="文本框 10"/>
          <p:cNvSpPr txBox="1"/>
          <p:nvPr/>
        </p:nvSpPr>
        <p:spPr>
          <a:xfrm>
            <a:off x="576775" y="157754"/>
            <a:ext cx="1884052" cy="369332"/>
          </a:xfrm>
          <a:prstGeom prst="rect">
            <a:avLst/>
          </a:prstGeom>
          <a:noFill/>
        </p:spPr>
        <p:txBody>
          <a:bodyPr wrap="square" rtlCol="0">
            <a:spAutoFit/>
          </a:bodyPr>
          <a:lstStyle/>
          <a:p>
            <a:r>
              <a:rPr lang="zh-CN" altLang="en-US" dirty="0" smtClean="0">
                <a:solidFill>
                  <a:schemeClr val="bg1"/>
                </a:solidFill>
                <a:latin typeface="幼圆" panose="02010509060101010101" pitchFamily="49" charset="-122"/>
                <a:ea typeface="幼圆" panose="02010509060101010101" pitchFamily="49" charset="-122"/>
              </a:rPr>
              <a:t>点击添加副标题</a:t>
            </a:r>
            <a:endParaRPr lang="zh-CN" altLang="en-US" dirty="0">
              <a:solidFill>
                <a:schemeClr val="bg1"/>
              </a:solidFill>
              <a:latin typeface="幼圆" panose="02010509060101010101" pitchFamily="49" charset="-122"/>
              <a:ea typeface="幼圆" panose="02010509060101010101" pitchFamily="49" charset="-122"/>
            </a:endParaRPr>
          </a:p>
        </p:txBody>
      </p:sp>
      <p:pic>
        <p:nvPicPr>
          <p:cNvPr id="13" name="内容占位符 3"/>
          <p:cNvPicPr>
            <a:picLocks noChangeAspect="1"/>
          </p:cNvPicPr>
          <p:nvPr/>
        </p:nvPicPr>
        <p:blipFill rotWithShape="1">
          <a:blip r:embed="rId4" cstate="print">
            <a:extLst>
              <a:ext uri="{BEBA8EAE-BF5A-486C-A8C5-ECC9F3942E4B}">
                <a14:imgProps xmlns:a14="http://schemas.microsoft.com/office/drawing/2010/main">
                  <a14:imgLayer r:embed="rId5">
                    <a14:imgEffect>
                      <a14:backgroundRemoval t="0" b="82727" l="0" r="79830">
                        <a14:backgroundMark x1="3693" y1="28182" x2="3693" y2="69545"/>
                        <a14:backgroundMark x1="5682" y1="16364" x2="852" y2="25909"/>
                        <a14:backgroundMark x1="5398" y1="22727" x2="7386" y2="19545"/>
                        <a14:backgroundMark x1="1705" y1="19545" x2="4830" y2="14545"/>
                        <a14:backgroundMark x1="24148" y1="2727" x2="60795" y2="4545"/>
                        <a14:backgroundMark x1="22443" y1="5909" x2="24148" y2="1818"/>
                      </a14:backgroundRemoval>
                    </a14:imgEffect>
                  </a14:imgLayer>
                </a14:imgProps>
              </a:ext>
              <a:ext uri="{28A0092B-C50C-407E-A947-70E740481C1C}">
                <a14:useLocalDpi xmlns:a14="http://schemas.microsoft.com/office/drawing/2010/main" val="0"/>
              </a:ext>
            </a:extLst>
          </a:blip>
          <a:srcRect r="43056" b="16825"/>
          <a:stretch>
            <a:fillRect/>
          </a:stretch>
        </p:blipFill>
        <p:spPr>
          <a:xfrm>
            <a:off x="0" y="1"/>
            <a:ext cx="577381" cy="527086"/>
          </a:xfrm>
          <a:prstGeom prst="rect">
            <a:avLst/>
          </a:prstGeom>
        </p:spPr>
      </p:pic>
      <p:pic>
        <p:nvPicPr>
          <p:cNvPr id="10" name="图片 9"/>
          <p:cNvPicPr>
            <a:picLocks noChangeAspect="1"/>
          </p:cNvPicPr>
          <p:nvPr/>
        </p:nvPicPr>
        <p:blipFill>
          <a:blip r:embed="rId6"/>
          <a:stretch>
            <a:fillRect/>
          </a:stretch>
        </p:blipFill>
        <p:spPr>
          <a:xfrm>
            <a:off x="10114670" y="4683166"/>
            <a:ext cx="2300163" cy="2174834"/>
          </a:xfrm>
          <a:prstGeom prst="rect">
            <a:avLst/>
          </a:prstGeom>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a:extLst>
              <a:ext uri="{BEBA8EAE-BF5A-486C-A8C5-ECC9F3942E4B}">
                <a14:imgProps xmlns:a14="http://schemas.microsoft.com/office/drawing/2010/main">
                  <a14:imgLayer r:embed="rId4">
                    <a14:imgEffect>
                      <a14:backgroundRemoval t="19605" b="100000" l="0" r="95455">
                        <a14:backgroundMark x1="51906" y1="60790" x2="90616" y2="62764"/>
                        <a14:backgroundMark x1="62610" y1="65585" x2="72141" y2="63047"/>
                        <a14:backgroundMark x1="58504" y1="65021" x2="63783" y2="65303"/>
                        <a14:backgroundMark x1="75367" y1="69111" x2="77859" y2="69111"/>
                        <a14:backgroundMark x1="57331" y1="65021" x2="58504" y2="65021"/>
                      </a14:backgroundRemoval>
                    </a14:imgEffect>
                  </a14:imgLayer>
                </a14:imgProps>
              </a:ext>
              <a:ext uri="{28A0092B-C50C-407E-A947-70E740481C1C}">
                <a14:useLocalDpi xmlns:a14="http://schemas.microsoft.com/office/drawing/2010/main" val="0"/>
              </a:ext>
            </a:extLst>
          </a:blip>
          <a:srcRect l="27434" r="-1"/>
          <a:stretch>
            <a:fillRect/>
          </a:stretch>
        </p:blipFill>
        <p:spPr>
          <a:xfrm>
            <a:off x="0" y="582090"/>
            <a:ext cx="4305300" cy="6167791"/>
          </a:xfrm>
          <a:prstGeom prst="rect">
            <a:avLst/>
          </a:prstGeom>
        </p:spPr>
      </p:pic>
      <p:sp>
        <p:nvSpPr>
          <p:cNvPr id="6" name="文本框 5"/>
          <p:cNvSpPr txBox="1"/>
          <p:nvPr/>
        </p:nvSpPr>
        <p:spPr>
          <a:xfrm>
            <a:off x="5793570" y="1048068"/>
            <a:ext cx="877163" cy="923330"/>
          </a:xfrm>
          <a:prstGeom prst="rect">
            <a:avLst/>
          </a:prstGeom>
          <a:noFill/>
        </p:spPr>
        <p:txBody>
          <a:bodyPr wrap="none" rtlCol="0">
            <a:spAutoFit/>
          </a:bodyPr>
          <a:lstStyle/>
          <a:p>
            <a:r>
              <a:rPr lang="zh-CN" altLang="en-US" sz="5400" b="1" dirty="0" smtClean="0">
                <a:solidFill>
                  <a:prstClr val="white"/>
                </a:solidFill>
                <a:latin typeface="微软雅黑" panose="020B0503020204020204" pitchFamily="34" charset="-122"/>
                <a:ea typeface="微软雅黑" panose="020B0503020204020204" pitchFamily="34" charset="-122"/>
                <a:cs typeface="Arial" panose="020B0604020202020204" pitchFamily="34" charset="0"/>
              </a:rPr>
              <a:t>叁</a:t>
            </a:r>
            <a:endParaRPr lang="en-US" altLang="zh-CN" sz="5400" b="1" dirty="0">
              <a:solidFill>
                <a:prstClr val="white"/>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 name="文本框 1"/>
          <p:cNvSpPr txBox="1"/>
          <p:nvPr/>
        </p:nvSpPr>
        <p:spPr>
          <a:xfrm>
            <a:off x="3317501" y="2762250"/>
            <a:ext cx="5829300" cy="1323439"/>
          </a:xfrm>
          <a:prstGeom prst="rect">
            <a:avLst/>
          </a:prstGeom>
          <a:noFill/>
        </p:spPr>
        <p:txBody>
          <a:bodyPr wrap="square" rtlCol="0">
            <a:spAutoFit/>
          </a:bodyPr>
          <a:lstStyle/>
          <a:p>
            <a:r>
              <a:rPr lang="zh-CN" altLang="en-US" sz="4400" dirty="0" smtClean="0">
                <a:solidFill>
                  <a:prstClr val="white"/>
                </a:solidFill>
                <a:latin typeface="微软雅黑" panose="020B0503020204020204" pitchFamily="34" charset="-122"/>
                <a:ea typeface="微软雅黑" panose="020B0503020204020204" pitchFamily="34" charset="-122"/>
              </a:rPr>
              <a:t>点击此处添加标题内容</a:t>
            </a:r>
            <a:endParaRPr lang="en-US" altLang="zh-CN" sz="4400" dirty="0" smtClean="0">
              <a:solidFill>
                <a:prstClr val="white"/>
              </a:solidFill>
              <a:latin typeface="微软雅黑" panose="020B0503020204020204" pitchFamily="34" charset="-122"/>
              <a:ea typeface="微软雅黑" panose="020B0503020204020204" pitchFamily="34" charset="-122"/>
            </a:endParaRPr>
          </a:p>
          <a:p>
            <a:pPr algn="ctr"/>
            <a:r>
              <a:rPr lang="zh-CN" altLang="en-US" b="1" dirty="0">
                <a:solidFill>
                  <a:prstClr val="white"/>
                </a:solidFill>
                <a:latin typeface="幼圆" panose="02010509060101010101" pitchFamily="49" charset="-122"/>
                <a:ea typeface="幼圆" panose="02010509060101010101" pitchFamily="49" charset="-122"/>
              </a:rPr>
              <a:t>点击此处添加您所需要的文字信息添加文字信息添加文字信息文字和图片均可随意编辑</a:t>
            </a:r>
          </a:p>
        </p:txBody>
      </p:sp>
      <p:pic>
        <p:nvPicPr>
          <p:cNvPr id="3" name="图片 2"/>
          <p:cNvPicPr>
            <a:picLocks noChangeAspect="1"/>
          </p:cNvPicPr>
          <p:nvPr/>
        </p:nvPicPr>
        <p:blipFill>
          <a:blip r:embed="rId5"/>
          <a:stretch>
            <a:fillRect/>
          </a:stretch>
        </p:blipFill>
        <p:spPr>
          <a:xfrm>
            <a:off x="8610600" y="3261048"/>
            <a:ext cx="3804234" cy="3596952"/>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6" fill="hold" grpId="0" nodeType="withEffect">
                                  <p:stCondLst>
                                    <p:cond delay="700"/>
                                  </p:stCondLst>
                                  <p:iterate type="lt">
                                    <p:tmPct val="25000"/>
                                  </p:iterate>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strVal val="(6*min(max(#ppt_w*#ppt_h,.3),1)-7.4)/-.7*#ppt_w"/>
                                          </p:val>
                                        </p:tav>
                                        <p:tav tm="100000">
                                          <p:val>
                                            <p:strVal val="#ppt_w"/>
                                          </p:val>
                                        </p:tav>
                                      </p:tavLst>
                                    </p:anim>
                                    <p:anim calcmode="lin" valueType="num">
                                      <p:cBhvr>
                                        <p:cTn id="8" dur="1000" fill="hold"/>
                                        <p:tgtEl>
                                          <p:spTgt spid="6"/>
                                        </p:tgtEl>
                                        <p:attrNameLst>
                                          <p:attrName>ppt_h</p:attrName>
                                        </p:attrNameLst>
                                      </p:cBhvr>
                                      <p:tavLst>
                                        <p:tav tm="0">
                                          <p:val>
                                            <p:strVal val="(6*min(max(#ppt_w*#ppt_h,.3),1)-7.4)/-.7*#ppt_h"/>
                                          </p:val>
                                        </p:tav>
                                        <p:tav tm="100000">
                                          <p:val>
                                            <p:strVal val="#ppt_h"/>
                                          </p:val>
                                        </p:tav>
                                      </p:tavLst>
                                    </p:anim>
                                    <p:anim calcmode="lin" valueType="num">
                                      <p:cBhvr>
                                        <p:cTn id="9" dur="1000" fill="hold"/>
                                        <p:tgtEl>
                                          <p:spTgt spid="6"/>
                                        </p:tgtEl>
                                        <p:attrNameLst>
                                          <p:attrName>ppt_x</p:attrName>
                                        </p:attrNameLst>
                                      </p:cBhvr>
                                      <p:tavLst>
                                        <p:tav tm="0">
                                          <p:val>
                                            <p:fltVal val="0.5"/>
                                          </p:val>
                                        </p:tav>
                                        <p:tav tm="100000">
                                          <p:val>
                                            <p:strVal val="#ppt_x"/>
                                          </p:val>
                                        </p:tav>
                                      </p:tavLst>
                                    </p:anim>
                                    <p:anim calcmode="lin" valueType="num">
                                      <p:cBhvr>
                                        <p:cTn id="10" dur="1000" fill="hold"/>
                                        <p:tgtEl>
                                          <p:spTgt spid="6"/>
                                        </p:tgtEl>
                                        <p:attrNameLst>
                                          <p:attrName>ppt_y</p:attrName>
                                        </p:attrNameLst>
                                      </p:cBhvr>
                                      <p:tavLst>
                                        <p:tav tm="0">
                                          <p:val>
                                            <p:strVal val="1+(6*min(max(#ppt_w*#ppt_h,.3),1)-7.4)/-.7*#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5@|5FFC:2381804|FBC:16777215|LFC:16777215|LBC:16777215"/>
          <p:cNvSpPr>
            <a:spLocks noEditPoints="1"/>
          </p:cNvSpPr>
          <p:nvPr/>
        </p:nvSpPr>
        <p:spPr bwMode="auto">
          <a:xfrm>
            <a:off x="9428102" y="1902857"/>
            <a:ext cx="1087967" cy="2152651"/>
          </a:xfrm>
          <a:custGeom>
            <a:avLst/>
            <a:gdLst>
              <a:gd name="T0" fmla="*/ 201 w 235"/>
              <a:gd name="T1" fmla="*/ 434 h 468"/>
              <a:gd name="T2" fmla="*/ 34 w 235"/>
              <a:gd name="T3" fmla="*/ 434 h 468"/>
              <a:gd name="T4" fmla="*/ 21 w 235"/>
              <a:gd name="T5" fmla="*/ 282 h 468"/>
              <a:gd name="T6" fmla="*/ 66 w 235"/>
              <a:gd name="T7" fmla="*/ 204 h 468"/>
              <a:gd name="T8" fmla="*/ 6 w 235"/>
              <a:gd name="T9" fmla="*/ 108 h 468"/>
              <a:gd name="T10" fmla="*/ 229 w 235"/>
              <a:gd name="T11" fmla="*/ 0 h 468"/>
              <a:gd name="T12" fmla="*/ 167 w 235"/>
              <a:gd name="T13" fmla="*/ 203 h 468"/>
              <a:gd name="T14" fmla="*/ 155 w 235"/>
              <a:gd name="T15" fmla="*/ 238 h 468"/>
              <a:gd name="T16" fmla="*/ 235 w 235"/>
              <a:gd name="T17" fmla="*/ 350 h 468"/>
              <a:gd name="T18" fmla="*/ 146 w 235"/>
              <a:gd name="T19" fmla="*/ 7 h 468"/>
              <a:gd name="T20" fmla="*/ 88 w 235"/>
              <a:gd name="T21" fmla="*/ 193 h 468"/>
              <a:gd name="T22" fmla="*/ 156 w 235"/>
              <a:gd name="T23" fmla="*/ 205 h 468"/>
              <a:gd name="T24" fmla="*/ 85 w 235"/>
              <a:gd name="T25" fmla="*/ 206 h 468"/>
              <a:gd name="T26" fmla="*/ 90 w 235"/>
              <a:gd name="T27" fmla="*/ 235 h 468"/>
              <a:gd name="T28" fmla="*/ 142 w 235"/>
              <a:gd name="T29" fmla="*/ 235 h 468"/>
              <a:gd name="T30" fmla="*/ 221 w 235"/>
              <a:gd name="T31" fmla="*/ 352 h 468"/>
              <a:gd name="T32" fmla="*/ 213 w 235"/>
              <a:gd name="T33" fmla="*/ 311 h 468"/>
              <a:gd name="T34" fmla="*/ 190 w 235"/>
              <a:gd name="T35" fmla="*/ 277 h 468"/>
              <a:gd name="T36" fmla="*/ 156 w 235"/>
              <a:gd name="T37" fmla="*/ 255 h 468"/>
              <a:gd name="T38" fmla="*/ 116 w 235"/>
              <a:gd name="T39" fmla="*/ 247 h 468"/>
              <a:gd name="T40" fmla="*/ 76 w 235"/>
              <a:gd name="T41" fmla="*/ 255 h 468"/>
              <a:gd name="T42" fmla="*/ 42 w 235"/>
              <a:gd name="T43" fmla="*/ 277 h 468"/>
              <a:gd name="T44" fmla="*/ 19 w 235"/>
              <a:gd name="T45" fmla="*/ 311 h 468"/>
              <a:gd name="T46" fmla="*/ 11 w 235"/>
              <a:gd name="T47" fmla="*/ 352 h 468"/>
              <a:gd name="T48" fmla="*/ 19 w 235"/>
              <a:gd name="T49" fmla="*/ 392 h 468"/>
              <a:gd name="T50" fmla="*/ 42 w 235"/>
              <a:gd name="T51" fmla="*/ 426 h 468"/>
              <a:gd name="T52" fmla="*/ 76 w 235"/>
              <a:gd name="T53" fmla="*/ 449 h 468"/>
              <a:gd name="T54" fmla="*/ 116 w 235"/>
              <a:gd name="T55" fmla="*/ 456 h 468"/>
              <a:gd name="T56" fmla="*/ 156 w 235"/>
              <a:gd name="T57" fmla="*/ 449 h 468"/>
              <a:gd name="T58" fmla="*/ 190 w 235"/>
              <a:gd name="T59" fmla="*/ 426 h 468"/>
              <a:gd name="T60" fmla="*/ 213 w 235"/>
              <a:gd name="T61" fmla="*/ 392 h 468"/>
              <a:gd name="T62" fmla="*/ 221 w 235"/>
              <a:gd name="T63" fmla="*/ 352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35" h="468">
                <a:moveTo>
                  <a:pt x="235" y="350"/>
                </a:moveTo>
                <a:cubicBezTo>
                  <a:pt x="235" y="383"/>
                  <a:pt x="224" y="411"/>
                  <a:pt x="201" y="434"/>
                </a:cubicBezTo>
                <a:cubicBezTo>
                  <a:pt x="178" y="457"/>
                  <a:pt x="150" y="468"/>
                  <a:pt x="117" y="468"/>
                </a:cubicBezTo>
                <a:cubicBezTo>
                  <a:pt x="85" y="468"/>
                  <a:pt x="57" y="457"/>
                  <a:pt x="34" y="434"/>
                </a:cubicBezTo>
                <a:cubicBezTo>
                  <a:pt x="11" y="411"/>
                  <a:pt x="0" y="383"/>
                  <a:pt x="0" y="350"/>
                </a:cubicBezTo>
                <a:cubicBezTo>
                  <a:pt x="0" y="325"/>
                  <a:pt x="7" y="302"/>
                  <a:pt x="21" y="282"/>
                </a:cubicBezTo>
                <a:cubicBezTo>
                  <a:pt x="36" y="262"/>
                  <a:pt x="55" y="247"/>
                  <a:pt x="78" y="239"/>
                </a:cubicBezTo>
                <a:cubicBezTo>
                  <a:pt x="69" y="230"/>
                  <a:pt x="65" y="218"/>
                  <a:pt x="66" y="204"/>
                </a:cubicBezTo>
                <a:cubicBezTo>
                  <a:pt x="47" y="199"/>
                  <a:pt x="32" y="189"/>
                  <a:pt x="22" y="172"/>
                </a:cubicBezTo>
                <a:cubicBezTo>
                  <a:pt x="11" y="155"/>
                  <a:pt x="6" y="134"/>
                  <a:pt x="6" y="108"/>
                </a:cubicBezTo>
                <a:cubicBezTo>
                  <a:pt x="6" y="0"/>
                  <a:pt x="6" y="0"/>
                  <a:pt x="6" y="0"/>
                </a:cubicBezTo>
                <a:cubicBezTo>
                  <a:pt x="229" y="0"/>
                  <a:pt x="229" y="0"/>
                  <a:pt x="229" y="0"/>
                </a:cubicBezTo>
                <a:cubicBezTo>
                  <a:pt x="229" y="108"/>
                  <a:pt x="229" y="108"/>
                  <a:pt x="229" y="108"/>
                </a:cubicBezTo>
                <a:cubicBezTo>
                  <a:pt x="229" y="164"/>
                  <a:pt x="208" y="195"/>
                  <a:pt x="167" y="203"/>
                </a:cubicBezTo>
                <a:cubicBezTo>
                  <a:pt x="167" y="204"/>
                  <a:pt x="167" y="204"/>
                  <a:pt x="167" y="204"/>
                </a:cubicBezTo>
                <a:cubicBezTo>
                  <a:pt x="166" y="218"/>
                  <a:pt x="162" y="230"/>
                  <a:pt x="155" y="238"/>
                </a:cubicBezTo>
                <a:cubicBezTo>
                  <a:pt x="178" y="246"/>
                  <a:pt x="198" y="260"/>
                  <a:pt x="212" y="280"/>
                </a:cubicBezTo>
                <a:cubicBezTo>
                  <a:pt x="228" y="301"/>
                  <a:pt x="235" y="325"/>
                  <a:pt x="235" y="350"/>
                </a:cubicBezTo>
                <a:close/>
                <a:moveTo>
                  <a:pt x="146" y="193"/>
                </a:moveTo>
                <a:cubicBezTo>
                  <a:pt x="146" y="7"/>
                  <a:pt x="146" y="7"/>
                  <a:pt x="146" y="7"/>
                </a:cubicBezTo>
                <a:cubicBezTo>
                  <a:pt x="88" y="7"/>
                  <a:pt x="88" y="7"/>
                  <a:pt x="88" y="7"/>
                </a:cubicBezTo>
                <a:cubicBezTo>
                  <a:pt x="88" y="193"/>
                  <a:pt x="88" y="193"/>
                  <a:pt x="88" y="193"/>
                </a:cubicBezTo>
                <a:lnTo>
                  <a:pt x="146" y="193"/>
                </a:lnTo>
                <a:close/>
                <a:moveTo>
                  <a:pt x="156" y="205"/>
                </a:moveTo>
                <a:cubicBezTo>
                  <a:pt x="150" y="206"/>
                  <a:pt x="144" y="206"/>
                  <a:pt x="138" y="206"/>
                </a:cubicBezTo>
                <a:cubicBezTo>
                  <a:pt x="85" y="206"/>
                  <a:pt x="85" y="206"/>
                  <a:pt x="85" y="206"/>
                </a:cubicBezTo>
                <a:cubicBezTo>
                  <a:pt x="83" y="206"/>
                  <a:pt x="80" y="206"/>
                  <a:pt x="77" y="206"/>
                </a:cubicBezTo>
                <a:cubicBezTo>
                  <a:pt x="78" y="219"/>
                  <a:pt x="82" y="229"/>
                  <a:pt x="90" y="235"/>
                </a:cubicBezTo>
                <a:cubicBezTo>
                  <a:pt x="99" y="233"/>
                  <a:pt x="108" y="232"/>
                  <a:pt x="117" y="232"/>
                </a:cubicBezTo>
                <a:cubicBezTo>
                  <a:pt x="126" y="232"/>
                  <a:pt x="134" y="233"/>
                  <a:pt x="142" y="235"/>
                </a:cubicBezTo>
                <a:cubicBezTo>
                  <a:pt x="150" y="228"/>
                  <a:pt x="155" y="218"/>
                  <a:pt x="156" y="205"/>
                </a:cubicBezTo>
                <a:close/>
                <a:moveTo>
                  <a:pt x="221" y="352"/>
                </a:moveTo>
                <a:cubicBezTo>
                  <a:pt x="196" y="336"/>
                  <a:pt x="196" y="336"/>
                  <a:pt x="196" y="336"/>
                </a:cubicBezTo>
                <a:cubicBezTo>
                  <a:pt x="213" y="311"/>
                  <a:pt x="213" y="311"/>
                  <a:pt x="213" y="311"/>
                </a:cubicBezTo>
                <a:cubicBezTo>
                  <a:pt x="184" y="307"/>
                  <a:pt x="184" y="307"/>
                  <a:pt x="184" y="307"/>
                </a:cubicBezTo>
                <a:cubicBezTo>
                  <a:pt x="190" y="277"/>
                  <a:pt x="190" y="277"/>
                  <a:pt x="190" y="277"/>
                </a:cubicBezTo>
                <a:cubicBezTo>
                  <a:pt x="161" y="284"/>
                  <a:pt x="161" y="284"/>
                  <a:pt x="161" y="284"/>
                </a:cubicBezTo>
                <a:cubicBezTo>
                  <a:pt x="156" y="255"/>
                  <a:pt x="156" y="255"/>
                  <a:pt x="156" y="255"/>
                </a:cubicBezTo>
                <a:cubicBezTo>
                  <a:pt x="132" y="272"/>
                  <a:pt x="132" y="272"/>
                  <a:pt x="132" y="272"/>
                </a:cubicBezTo>
                <a:cubicBezTo>
                  <a:pt x="116" y="247"/>
                  <a:pt x="116" y="247"/>
                  <a:pt x="116" y="247"/>
                </a:cubicBezTo>
                <a:cubicBezTo>
                  <a:pt x="100" y="273"/>
                  <a:pt x="100" y="273"/>
                  <a:pt x="100" y="273"/>
                </a:cubicBezTo>
                <a:cubicBezTo>
                  <a:pt x="76" y="255"/>
                  <a:pt x="76" y="255"/>
                  <a:pt x="76" y="255"/>
                </a:cubicBezTo>
                <a:cubicBezTo>
                  <a:pt x="72" y="285"/>
                  <a:pt x="72" y="285"/>
                  <a:pt x="72" y="285"/>
                </a:cubicBezTo>
                <a:cubicBezTo>
                  <a:pt x="42" y="277"/>
                  <a:pt x="42" y="277"/>
                  <a:pt x="42" y="277"/>
                </a:cubicBezTo>
                <a:cubicBezTo>
                  <a:pt x="50" y="307"/>
                  <a:pt x="50" y="307"/>
                  <a:pt x="50" y="307"/>
                </a:cubicBezTo>
                <a:cubicBezTo>
                  <a:pt x="19" y="311"/>
                  <a:pt x="19" y="311"/>
                  <a:pt x="19" y="311"/>
                </a:cubicBezTo>
                <a:cubicBezTo>
                  <a:pt x="38" y="336"/>
                  <a:pt x="38" y="336"/>
                  <a:pt x="38" y="336"/>
                </a:cubicBezTo>
                <a:cubicBezTo>
                  <a:pt x="11" y="352"/>
                  <a:pt x="11" y="352"/>
                  <a:pt x="11" y="352"/>
                </a:cubicBezTo>
                <a:cubicBezTo>
                  <a:pt x="38" y="367"/>
                  <a:pt x="38" y="367"/>
                  <a:pt x="38" y="367"/>
                </a:cubicBezTo>
                <a:cubicBezTo>
                  <a:pt x="19" y="392"/>
                  <a:pt x="19" y="392"/>
                  <a:pt x="19" y="392"/>
                </a:cubicBezTo>
                <a:cubicBezTo>
                  <a:pt x="50" y="396"/>
                  <a:pt x="50" y="396"/>
                  <a:pt x="50" y="396"/>
                </a:cubicBezTo>
                <a:cubicBezTo>
                  <a:pt x="42" y="426"/>
                  <a:pt x="42" y="426"/>
                  <a:pt x="42" y="426"/>
                </a:cubicBezTo>
                <a:cubicBezTo>
                  <a:pt x="72" y="418"/>
                  <a:pt x="72" y="418"/>
                  <a:pt x="72" y="418"/>
                </a:cubicBezTo>
                <a:cubicBezTo>
                  <a:pt x="76" y="449"/>
                  <a:pt x="76" y="449"/>
                  <a:pt x="76" y="449"/>
                </a:cubicBezTo>
                <a:cubicBezTo>
                  <a:pt x="100" y="430"/>
                  <a:pt x="100" y="430"/>
                  <a:pt x="100" y="430"/>
                </a:cubicBezTo>
                <a:cubicBezTo>
                  <a:pt x="116" y="456"/>
                  <a:pt x="116" y="456"/>
                  <a:pt x="116" y="456"/>
                </a:cubicBezTo>
                <a:cubicBezTo>
                  <a:pt x="132" y="431"/>
                  <a:pt x="132" y="431"/>
                  <a:pt x="132" y="431"/>
                </a:cubicBezTo>
                <a:cubicBezTo>
                  <a:pt x="156" y="449"/>
                  <a:pt x="156" y="449"/>
                  <a:pt x="156" y="449"/>
                </a:cubicBezTo>
                <a:cubicBezTo>
                  <a:pt x="161" y="419"/>
                  <a:pt x="161" y="419"/>
                  <a:pt x="161" y="419"/>
                </a:cubicBezTo>
                <a:cubicBezTo>
                  <a:pt x="190" y="426"/>
                  <a:pt x="190" y="426"/>
                  <a:pt x="190" y="426"/>
                </a:cubicBezTo>
                <a:cubicBezTo>
                  <a:pt x="183" y="397"/>
                  <a:pt x="183" y="397"/>
                  <a:pt x="183" y="397"/>
                </a:cubicBezTo>
                <a:cubicBezTo>
                  <a:pt x="213" y="392"/>
                  <a:pt x="213" y="392"/>
                  <a:pt x="213" y="392"/>
                </a:cubicBezTo>
                <a:cubicBezTo>
                  <a:pt x="196" y="368"/>
                  <a:pt x="196" y="368"/>
                  <a:pt x="196" y="368"/>
                </a:cubicBezTo>
                <a:lnTo>
                  <a:pt x="221" y="352"/>
                </a:lnTo>
                <a:close/>
              </a:path>
            </a:pathLst>
          </a:custGeom>
          <a:solidFill>
            <a:schemeClr val="bg1">
              <a:lumMod val="95000"/>
            </a:schemeClr>
          </a:solidFill>
          <a:ln>
            <a:noFill/>
          </a:ln>
        </p:spPr>
        <p:txBody>
          <a:bodyPr vert="horz" wrap="square" lIns="121920" tIns="60960" rIns="121920" bIns="60960" numCol="1" anchor="t" anchorCtr="0" compatLnSpc="1"/>
          <a:lstStyle/>
          <a:p>
            <a:endParaRPr lang="en-US" sz="240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5" name="Freeform 112@|5FFC:0|FBC:0|LFC:0|LBC:16777215"/>
          <p:cNvSpPr/>
          <p:nvPr/>
        </p:nvSpPr>
        <p:spPr bwMode="auto">
          <a:xfrm>
            <a:off x="10076087" y="3266109"/>
            <a:ext cx="141304" cy="134239"/>
          </a:xfrm>
          <a:custGeom>
            <a:avLst/>
            <a:gdLst>
              <a:gd name="T0" fmla="*/ 19 w 25"/>
              <a:gd name="T1" fmla="*/ 24 h 24"/>
              <a:gd name="T2" fmla="*/ 21 w 25"/>
              <a:gd name="T3" fmla="*/ 22 h 24"/>
              <a:gd name="T4" fmla="*/ 19 w 25"/>
              <a:gd name="T5" fmla="*/ 4 h 24"/>
              <a:gd name="T6" fmla="*/ 0 w 25"/>
              <a:gd name="T7" fmla="*/ 7 h 24"/>
              <a:gd name="T8" fmla="*/ 0 w 25"/>
              <a:gd name="T9" fmla="*/ 8 h 24"/>
              <a:gd name="T10" fmla="*/ 19 w 25"/>
              <a:gd name="T11" fmla="*/ 24 h 24"/>
            </a:gdLst>
            <a:ahLst/>
            <a:cxnLst>
              <a:cxn ang="0">
                <a:pos x="T0" y="T1"/>
              </a:cxn>
              <a:cxn ang="0">
                <a:pos x="T2" y="T3"/>
              </a:cxn>
              <a:cxn ang="0">
                <a:pos x="T4" y="T5"/>
              </a:cxn>
              <a:cxn ang="0">
                <a:pos x="T6" y="T7"/>
              </a:cxn>
              <a:cxn ang="0">
                <a:pos x="T8" y="T9"/>
              </a:cxn>
              <a:cxn ang="0">
                <a:pos x="T10" y="T11"/>
              </a:cxn>
            </a:cxnLst>
            <a:rect l="0" t="0" r="r" b="b"/>
            <a:pathLst>
              <a:path w="25" h="24">
                <a:moveTo>
                  <a:pt x="19" y="24"/>
                </a:moveTo>
                <a:cubicBezTo>
                  <a:pt x="20" y="23"/>
                  <a:pt x="20" y="23"/>
                  <a:pt x="21" y="22"/>
                </a:cubicBezTo>
                <a:cubicBezTo>
                  <a:pt x="25" y="17"/>
                  <a:pt x="24" y="8"/>
                  <a:pt x="19" y="4"/>
                </a:cubicBezTo>
                <a:cubicBezTo>
                  <a:pt x="13" y="0"/>
                  <a:pt x="5" y="1"/>
                  <a:pt x="0" y="7"/>
                </a:cubicBezTo>
                <a:cubicBezTo>
                  <a:pt x="0" y="7"/>
                  <a:pt x="0" y="7"/>
                  <a:pt x="0" y="8"/>
                </a:cubicBezTo>
                <a:cubicBezTo>
                  <a:pt x="8" y="11"/>
                  <a:pt x="15" y="17"/>
                  <a:pt x="19" y="24"/>
                </a:cubicBezTo>
                <a:close/>
              </a:path>
            </a:pathLst>
          </a:custGeom>
          <a:solidFill>
            <a:schemeClr val="bg1">
              <a:lumMod val="95000"/>
            </a:schemeClr>
          </a:solidFill>
          <a:ln>
            <a:noFill/>
          </a:ln>
        </p:spPr>
        <p:txBody>
          <a:bodyPr vert="horz" wrap="square" lIns="91440" tIns="45720" rIns="91440" bIns="45720" numCol="1" anchor="t" anchorCtr="0" compatLnSpc="1"/>
          <a:lstStyle/>
          <a:p>
            <a:endParaRPr 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6" name="Freeform 113@|5FFC:0|FBC:0|LFC:0|LBC:16777215"/>
          <p:cNvSpPr>
            <a:spLocks noEditPoints="1"/>
          </p:cNvSpPr>
          <p:nvPr/>
        </p:nvSpPr>
        <p:spPr bwMode="auto">
          <a:xfrm>
            <a:off x="9793484" y="3315567"/>
            <a:ext cx="407427" cy="447462"/>
          </a:xfrm>
          <a:custGeom>
            <a:avLst/>
            <a:gdLst>
              <a:gd name="T0" fmla="*/ 43 w 73"/>
              <a:gd name="T1" fmla="*/ 0 h 80"/>
              <a:gd name="T2" fmla="*/ 42 w 73"/>
              <a:gd name="T3" fmla="*/ 0 h 80"/>
              <a:gd name="T4" fmla="*/ 42 w 73"/>
              <a:gd name="T5" fmla="*/ 0 h 80"/>
              <a:gd name="T6" fmla="*/ 41 w 73"/>
              <a:gd name="T7" fmla="*/ 0 h 80"/>
              <a:gd name="T8" fmla="*/ 41 w 73"/>
              <a:gd name="T9" fmla="*/ 0 h 80"/>
              <a:gd name="T10" fmla="*/ 40 w 73"/>
              <a:gd name="T11" fmla="*/ 0 h 80"/>
              <a:gd name="T12" fmla="*/ 40 w 73"/>
              <a:gd name="T13" fmla="*/ 0 h 80"/>
              <a:gd name="T14" fmla="*/ 39 w 73"/>
              <a:gd name="T15" fmla="*/ 0 h 80"/>
              <a:gd name="T16" fmla="*/ 39 w 73"/>
              <a:gd name="T17" fmla="*/ 0 h 80"/>
              <a:gd name="T18" fmla="*/ 38 w 73"/>
              <a:gd name="T19" fmla="*/ 0 h 80"/>
              <a:gd name="T20" fmla="*/ 38 w 73"/>
              <a:gd name="T21" fmla="*/ 0 h 80"/>
              <a:gd name="T22" fmla="*/ 37 w 73"/>
              <a:gd name="T23" fmla="*/ 0 h 80"/>
              <a:gd name="T24" fmla="*/ 36 w 73"/>
              <a:gd name="T25" fmla="*/ 0 h 80"/>
              <a:gd name="T26" fmla="*/ 35 w 73"/>
              <a:gd name="T27" fmla="*/ 0 h 80"/>
              <a:gd name="T28" fmla="*/ 34 w 73"/>
              <a:gd name="T29" fmla="*/ 0 h 80"/>
              <a:gd name="T30" fmla="*/ 33 w 73"/>
              <a:gd name="T31" fmla="*/ 0 h 80"/>
              <a:gd name="T32" fmla="*/ 32 w 73"/>
              <a:gd name="T33" fmla="*/ 0 h 80"/>
              <a:gd name="T34" fmla="*/ 32 w 73"/>
              <a:gd name="T35" fmla="*/ 0 h 80"/>
              <a:gd name="T36" fmla="*/ 32 w 73"/>
              <a:gd name="T37" fmla="*/ 0 h 80"/>
              <a:gd name="T38" fmla="*/ 32 w 73"/>
              <a:gd name="T39" fmla="*/ 0 h 80"/>
              <a:gd name="T40" fmla="*/ 31 w 73"/>
              <a:gd name="T41" fmla="*/ 0 h 80"/>
              <a:gd name="T42" fmla="*/ 31 w 73"/>
              <a:gd name="T43" fmla="*/ 0 h 80"/>
              <a:gd name="T44" fmla="*/ 30 w 73"/>
              <a:gd name="T45" fmla="*/ 0 h 80"/>
              <a:gd name="T46" fmla="*/ 0 w 73"/>
              <a:gd name="T47" fmla="*/ 37 h 80"/>
              <a:gd name="T48" fmla="*/ 12 w 73"/>
              <a:gd name="T49" fmla="*/ 64 h 80"/>
              <a:gd name="T50" fmla="*/ 7 w 73"/>
              <a:gd name="T51" fmla="*/ 69 h 80"/>
              <a:gd name="T52" fmla="*/ 7 w 73"/>
              <a:gd name="T53" fmla="*/ 77 h 80"/>
              <a:gd name="T54" fmla="*/ 14 w 73"/>
              <a:gd name="T55" fmla="*/ 77 h 80"/>
              <a:gd name="T56" fmla="*/ 21 w 73"/>
              <a:gd name="T57" fmla="*/ 70 h 80"/>
              <a:gd name="T58" fmla="*/ 36 w 73"/>
              <a:gd name="T59" fmla="*/ 73 h 80"/>
              <a:gd name="T60" fmla="*/ 52 w 73"/>
              <a:gd name="T61" fmla="*/ 70 h 80"/>
              <a:gd name="T62" fmla="*/ 58 w 73"/>
              <a:gd name="T63" fmla="*/ 77 h 80"/>
              <a:gd name="T64" fmla="*/ 66 w 73"/>
              <a:gd name="T65" fmla="*/ 77 h 80"/>
              <a:gd name="T66" fmla="*/ 66 w 73"/>
              <a:gd name="T67" fmla="*/ 69 h 80"/>
              <a:gd name="T68" fmla="*/ 61 w 73"/>
              <a:gd name="T69" fmla="*/ 64 h 80"/>
              <a:gd name="T70" fmla="*/ 73 w 73"/>
              <a:gd name="T71" fmla="*/ 37 h 80"/>
              <a:gd name="T72" fmla="*/ 43 w 73"/>
              <a:gd name="T73" fmla="*/ 0 h 80"/>
              <a:gd name="T74" fmla="*/ 36 w 73"/>
              <a:gd name="T75" fmla="*/ 65 h 80"/>
              <a:gd name="T76" fmla="*/ 8 w 73"/>
              <a:gd name="T77" fmla="*/ 37 h 80"/>
              <a:gd name="T78" fmla="*/ 36 w 73"/>
              <a:gd name="T79" fmla="*/ 8 h 80"/>
              <a:gd name="T80" fmla="*/ 64 w 73"/>
              <a:gd name="T81" fmla="*/ 37 h 80"/>
              <a:gd name="T82" fmla="*/ 36 w 73"/>
              <a:gd name="T83" fmla="*/ 65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73" h="80">
                <a:moveTo>
                  <a:pt x="43" y="0"/>
                </a:moveTo>
                <a:cubicBezTo>
                  <a:pt x="42" y="0"/>
                  <a:pt x="42" y="0"/>
                  <a:pt x="42" y="0"/>
                </a:cubicBezTo>
                <a:cubicBezTo>
                  <a:pt x="42" y="0"/>
                  <a:pt x="42" y="0"/>
                  <a:pt x="42" y="0"/>
                </a:cubicBezTo>
                <a:cubicBezTo>
                  <a:pt x="42" y="0"/>
                  <a:pt x="41" y="0"/>
                  <a:pt x="41" y="0"/>
                </a:cubicBezTo>
                <a:cubicBezTo>
                  <a:pt x="41" y="0"/>
                  <a:pt x="41" y="0"/>
                  <a:pt x="41" y="0"/>
                </a:cubicBezTo>
                <a:cubicBezTo>
                  <a:pt x="41" y="0"/>
                  <a:pt x="40" y="0"/>
                  <a:pt x="40" y="0"/>
                </a:cubicBezTo>
                <a:cubicBezTo>
                  <a:pt x="40" y="0"/>
                  <a:pt x="40" y="0"/>
                  <a:pt x="40" y="0"/>
                </a:cubicBezTo>
                <a:cubicBezTo>
                  <a:pt x="40" y="0"/>
                  <a:pt x="39" y="0"/>
                  <a:pt x="39" y="0"/>
                </a:cubicBezTo>
                <a:cubicBezTo>
                  <a:pt x="39" y="0"/>
                  <a:pt x="39" y="0"/>
                  <a:pt x="39" y="0"/>
                </a:cubicBezTo>
                <a:cubicBezTo>
                  <a:pt x="39" y="0"/>
                  <a:pt x="38" y="0"/>
                  <a:pt x="38" y="0"/>
                </a:cubicBezTo>
                <a:cubicBezTo>
                  <a:pt x="38" y="0"/>
                  <a:pt x="38" y="0"/>
                  <a:pt x="38" y="0"/>
                </a:cubicBezTo>
                <a:cubicBezTo>
                  <a:pt x="38" y="0"/>
                  <a:pt x="38" y="0"/>
                  <a:pt x="37" y="0"/>
                </a:cubicBezTo>
                <a:cubicBezTo>
                  <a:pt x="37" y="0"/>
                  <a:pt x="37" y="0"/>
                  <a:pt x="36" y="0"/>
                </a:cubicBezTo>
                <a:cubicBezTo>
                  <a:pt x="36" y="0"/>
                  <a:pt x="36" y="0"/>
                  <a:pt x="35" y="0"/>
                </a:cubicBezTo>
                <a:cubicBezTo>
                  <a:pt x="35" y="0"/>
                  <a:pt x="35" y="0"/>
                  <a:pt x="34" y="0"/>
                </a:cubicBezTo>
                <a:cubicBezTo>
                  <a:pt x="34" y="0"/>
                  <a:pt x="34" y="0"/>
                  <a:pt x="33" y="0"/>
                </a:cubicBezTo>
                <a:cubicBezTo>
                  <a:pt x="33" y="0"/>
                  <a:pt x="33" y="0"/>
                  <a:pt x="32" y="0"/>
                </a:cubicBezTo>
                <a:cubicBezTo>
                  <a:pt x="32" y="0"/>
                  <a:pt x="32" y="0"/>
                  <a:pt x="32" y="0"/>
                </a:cubicBezTo>
                <a:cubicBezTo>
                  <a:pt x="32" y="0"/>
                  <a:pt x="32" y="0"/>
                  <a:pt x="32" y="0"/>
                </a:cubicBezTo>
                <a:cubicBezTo>
                  <a:pt x="32" y="0"/>
                  <a:pt x="32" y="0"/>
                  <a:pt x="32" y="0"/>
                </a:cubicBezTo>
                <a:cubicBezTo>
                  <a:pt x="31" y="0"/>
                  <a:pt x="31" y="0"/>
                  <a:pt x="31" y="0"/>
                </a:cubicBezTo>
                <a:cubicBezTo>
                  <a:pt x="31" y="0"/>
                  <a:pt x="31" y="0"/>
                  <a:pt x="31" y="0"/>
                </a:cubicBezTo>
                <a:cubicBezTo>
                  <a:pt x="30" y="0"/>
                  <a:pt x="30" y="0"/>
                  <a:pt x="30" y="0"/>
                </a:cubicBezTo>
                <a:cubicBezTo>
                  <a:pt x="13" y="4"/>
                  <a:pt x="0" y="19"/>
                  <a:pt x="0" y="37"/>
                </a:cubicBezTo>
                <a:cubicBezTo>
                  <a:pt x="0" y="47"/>
                  <a:pt x="4" y="57"/>
                  <a:pt x="12" y="64"/>
                </a:cubicBezTo>
                <a:cubicBezTo>
                  <a:pt x="7" y="69"/>
                  <a:pt x="7" y="69"/>
                  <a:pt x="7" y="69"/>
                </a:cubicBezTo>
                <a:cubicBezTo>
                  <a:pt x="4" y="71"/>
                  <a:pt x="5" y="77"/>
                  <a:pt x="7" y="77"/>
                </a:cubicBezTo>
                <a:cubicBezTo>
                  <a:pt x="9" y="79"/>
                  <a:pt x="12" y="79"/>
                  <a:pt x="14" y="77"/>
                </a:cubicBezTo>
                <a:cubicBezTo>
                  <a:pt x="16" y="75"/>
                  <a:pt x="20" y="72"/>
                  <a:pt x="21" y="70"/>
                </a:cubicBezTo>
                <a:cubicBezTo>
                  <a:pt x="25" y="72"/>
                  <a:pt x="31" y="73"/>
                  <a:pt x="36" y="73"/>
                </a:cubicBezTo>
                <a:cubicBezTo>
                  <a:pt x="42" y="73"/>
                  <a:pt x="47" y="72"/>
                  <a:pt x="52" y="70"/>
                </a:cubicBezTo>
                <a:cubicBezTo>
                  <a:pt x="53" y="72"/>
                  <a:pt x="57" y="75"/>
                  <a:pt x="58" y="77"/>
                </a:cubicBezTo>
                <a:cubicBezTo>
                  <a:pt x="62" y="80"/>
                  <a:pt x="65" y="77"/>
                  <a:pt x="66" y="77"/>
                </a:cubicBezTo>
                <a:cubicBezTo>
                  <a:pt x="68" y="74"/>
                  <a:pt x="68" y="71"/>
                  <a:pt x="66" y="69"/>
                </a:cubicBezTo>
                <a:cubicBezTo>
                  <a:pt x="61" y="64"/>
                  <a:pt x="61" y="64"/>
                  <a:pt x="61" y="64"/>
                </a:cubicBezTo>
                <a:cubicBezTo>
                  <a:pt x="68" y="57"/>
                  <a:pt x="73" y="47"/>
                  <a:pt x="73" y="37"/>
                </a:cubicBezTo>
                <a:cubicBezTo>
                  <a:pt x="73" y="19"/>
                  <a:pt x="60" y="4"/>
                  <a:pt x="43" y="0"/>
                </a:cubicBezTo>
                <a:close/>
                <a:moveTo>
                  <a:pt x="36" y="65"/>
                </a:moveTo>
                <a:cubicBezTo>
                  <a:pt x="21" y="65"/>
                  <a:pt x="8" y="52"/>
                  <a:pt x="8" y="37"/>
                </a:cubicBezTo>
                <a:cubicBezTo>
                  <a:pt x="8" y="21"/>
                  <a:pt x="21" y="8"/>
                  <a:pt x="36" y="8"/>
                </a:cubicBezTo>
                <a:cubicBezTo>
                  <a:pt x="52" y="8"/>
                  <a:pt x="64" y="21"/>
                  <a:pt x="64" y="37"/>
                </a:cubicBezTo>
                <a:cubicBezTo>
                  <a:pt x="64" y="52"/>
                  <a:pt x="52" y="65"/>
                  <a:pt x="36" y="65"/>
                </a:cubicBezTo>
                <a:close/>
              </a:path>
            </a:pathLst>
          </a:custGeom>
          <a:solidFill>
            <a:schemeClr val="bg1">
              <a:lumMod val="95000"/>
            </a:schemeClr>
          </a:solidFill>
          <a:ln>
            <a:noFill/>
          </a:ln>
        </p:spPr>
        <p:txBody>
          <a:bodyPr vert="horz" wrap="square" lIns="91440" tIns="45720" rIns="91440" bIns="45720" numCol="1" anchor="t" anchorCtr="0" compatLnSpc="1"/>
          <a:lstStyle/>
          <a:p>
            <a:endParaRPr 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7" name="Freeform 114@|5FFC:0|FBC:0|LFC:0|LBC:16777215"/>
          <p:cNvSpPr/>
          <p:nvPr/>
        </p:nvSpPr>
        <p:spPr bwMode="auto">
          <a:xfrm>
            <a:off x="9769929" y="3266109"/>
            <a:ext cx="146014" cy="134239"/>
          </a:xfrm>
          <a:custGeom>
            <a:avLst/>
            <a:gdLst>
              <a:gd name="T0" fmla="*/ 6 w 26"/>
              <a:gd name="T1" fmla="*/ 24 h 24"/>
              <a:gd name="T2" fmla="*/ 26 w 26"/>
              <a:gd name="T3" fmla="*/ 8 h 24"/>
              <a:gd name="T4" fmla="*/ 25 w 26"/>
              <a:gd name="T5" fmla="*/ 7 h 24"/>
              <a:gd name="T6" fmla="*/ 7 w 26"/>
              <a:gd name="T7" fmla="*/ 4 h 24"/>
              <a:gd name="T8" fmla="*/ 5 w 26"/>
              <a:gd name="T9" fmla="*/ 22 h 24"/>
              <a:gd name="T10" fmla="*/ 6 w 26"/>
              <a:gd name="T11" fmla="*/ 24 h 24"/>
            </a:gdLst>
            <a:ahLst/>
            <a:cxnLst>
              <a:cxn ang="0">
                <a:pos x="T0" y="T1"/>
              </a:cxn>
              <a:cxn ang="0">
                <a:pos x="T2" y="T3"/>
              </a:cxn>
              <a:cxn ang="0">
                <a:pos x="T4" y="T5"/>
              </a:cxn>
              <a:cxn ang="0">
                <a:pos x="T6" y="T7"/>
              </a:cxn>
              <a:cxn ang="0">
                <a:pos x="T8" y="T9"/>
              </a:cxn>
              <a:cxn ang="0">
                <a:pos x="T10" y="T11"/>
              </a:cxn>
            </a:cxnLst>
            <a:rect l="0" t="0" r="r" b="b"/>
            <a:pathLst>
              <a:path w="26" h="24">
                <a:moveTo>
                  <a:pt x="6" y="24"/>
                </a:moveTo>
                <a:cubicBezTo>
                  <a:pt x="11" y="17"/>
                  <a:pt x="18" y="11"/>
                  <a:pt x="26" y="8"/>
                </a:cubicBezTo>
                <a:cubicBezTo>
                  <a:pt x="26" y="7"/>
                  <a:pt x="25" y="7"/>
                  <a:pt x="25" y="7"/>
                </a:cubicBezTo>
                <a:cubicBezTo>
                  <a:pt x="21" y="1"/>
                  <a:pt x="13" y="0"/>
                  <a:pt x="7" y="4"/>
                </a:cubicBezTo>
                <a:cubicBezTo>
                  <a:pt x="1" y="8"/>
                  <a:pt x="0" y="17"/>
                  <a:pt x="5" y="22"/>
                </a:cubicBezTo>
                <a:cubicBezTo>
                  <a:pt x="5" y="23"/>
                  <a:pt x="6" y="23"/>
                  <a:pt x="6" y="24"/>
                </a:cubicBezTo>
                <a:close/>
              </a:path>
            </a:pathLst>
          </a:custGeom>
          <a:solidFill>
            <a:schemeClr val="bg1">
              <a:lumMod val="95000"/>
            </a:schemeClr>
          </a:solidFill>
          <a:ln>
            <a:noFill/>
          </a:ln>
        </p:spPr>
        <p:txBody>
          <a:bodyPr vert="horz" wrap="square" lIns="91440" tIns="45720" rIns="91440" bIns="45720" numCol="1" anchor="t" anchorCtr="0" compatLnSpc="1"/>
          <a:lstStyle/>
          <a:p>
            <a:endParaRPr 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Freeform 115@|5FFC:0|FBC:0|LFC:0|LBC:16777215"/>
          <p:cNvSpPr/>
          <p:nvPr/>
        </p:nvSpPr>
        <p:spPr bwMode="auto">
          <a:xfrm>
            <a:off x="9988949" y="3372087"/>
            <a:ext cx="16486" cy="65942"/>
          </a:xfrm>
          <a:custGeom>
            <a:avLst/>
            <a:gdLst>
              <a:gd name="T0" fmla="*/ 1 w 3"/>
              <a:gd name="T1" fmla="*/ 12 h 12"/>
              <a:gd name="T2" fmla="*/ 3 w 3"/>
              <a:gd name="T3" fmla="*/ 10 h 12"/>
              <a:gd name="T4" fmla="*/ 3 w 3"/>
              <a:gd name="T5" fmla="*/ 2 h 12"/>
              <a:gd name="T6" fmla="*/ 1 w 3"/>
              <a:gd name="T7" fmla="*/ 0 h 12"/>
              <a:gd name="T8" fmla="*/ 0 w 3"/>
              <a:gd name="T9" fmla="*/ 2 h 12"/>
              <a:gd name="T10" fmla="*/ 0 w 3"/>
              <a:gd name="T11" fmla="*/ 10 h 12"/>
              <a:gd name="T12" fmla="*/ 1 w 3"/>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3" h="12">
                <a:moveTo>
                  <a:pt x="1" y="12"/>
                </a:moveTo>
                <a:cubicBezTo>
                  <a:pt x="2" y="12"/>
                  <a:pt x="3" y="11"/>
                  <a:pt x="3" y="10"/>
                </a:cubicBezTo>
                <a:cubicBezTo>
                  <a:pt x="3" y="2"/>
                  <a:pt x="3" y="2"/>
                  <a:pt x="3" y="2"/>
                </a:cubicBezTo>
                <a:cubicBezTo>
                  <a:pt x="3" y="1"/>
                  <a:pt x="2" y="0"/>
                  <a:pt x="1" y="0"/>
                </a:cubicBezTo>
                <a:cubicBezTo>
                  <a:pt x="0" y="0"/>
                  <a:pt x="0" y="1"/>
                  <a:pt x="0" y="2"/>
                </a:cubicBezTo>
                <a:cubicBezTo>
                  <a:pt x="0" y="10"/>
                  <a:pt x="0" y="10"/>
                  <a:pt x="0" y="10"/>
                </a:cubicBezTo>
                <a:cubicBezTo>
                  <a:pt x="0" y="11"/>
                  <a:pt x="0" y="12"/>
                  <a:pt x="1" y="12"/>
                </a:cubicBezTo>
                <a:close/>
              </a:path>
            </a:pathLst>
          </a:custGeom>
          <a:solidFill>
            <a:schemeClr val="bg1">
              <a:lumMod val="95000"/>
            </a:schemeClr>
          </a:solidFill>
          <a:ln>
            <a:noFill/>
          </a:ln>
        </p:spPr>
        <p:txBody>
          <a:bodyPr vert="horz" wrap="square" lIns="91440" tIns="45720" rIns="91440" bIns="45720" numCol="1" anchor="t" anchorCtr="0" compatLnSpc="1"/>
          <a:lstStyle/>
          <a:p>
            <a:endParaRPr 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Freeform 116@|5FFC:0|FBC:0|LFC:0|LBC:16777215"/>
          <p:cNvSpPr/>
          <p:nvPr/>
        </p:nvSpPr>
        <p:spPr bwMode="auto">
          <a:xfrm>
            <a:off x="9842935" y="3511035"/>
            <a:ext cx="65942" cy="16486"/>
          </a:xfrm>
          <a:custGeom>
            <a:avLst/>
            <a:gdLst>
              <a:gd name="T0" fmla="*/ 10 w 12"/>
              <a:gd name="T1" fmla="*/ 0 h 3"/>
              <a:gd name="T2" fmla="*/ 2 w 12"/>
              <a:gd name="T3" fmla="*/ 0 h 3"/>
              <a:gd name="T4" fmla="*/ 0 w 12"/>
              <a:gd name="T5" fmla="*/ 2 h 3"/>
              <a:gd name="T6" fmla="*/ 2 w 12"/>
              <a:gd name="T7" fmla="*/ 3 h 3"/>
              <a:gd name="T8" fmla="*/ 10 w 12"/>
              <a:gd name="T9" fmla="*/ 3 h 3"/>
              <a:gd name="T10" fmla="*/ 12 w 12"/>
              <a:gd name="T11" fmla="*/ 2 h 3"/>
              <a:gd name="T12" fmla="*/ 10 w 12"/>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12" h="3">
                <a:moveTo>
                  <a:pt x="10" y="0"/>
                </a:moveTo>
                <a:cubicBezTo>
                  <a:pt x="2" y="0"/>
                  <a:pt x="2" y="0"/>
                  <a:pt x="2" y="0"/>
                </a:cubicBezTo>
                <a:cubicBezTo>
                  <a:pt x="1" y="0"/>
                  <a:pt x="0" y="1"/>
                  <a:pt x="0" y="2"/>
                </a:cubicBezTo>
                <a:cubicBezTo>
                  <a:pt x="0" y="3"/>
                  <a:pt x="1" y="3"/>
                  <a:pt x="2" y="3"/>
                </a:cubicBezTo>
                <a:cubicBezTo>
                  <a:pt x="10" y="3"/>
                  <a:pt x="10" y="3"/>
                  <a:pt x="10" y="3"/>
                </a:cubicBezTo>
                <a:cubicBezTo>
                  <a:pt x="11" y="3"/>
                  <a:pt x="12" y="3"/>
                  <a:pt x="12" y="2"/>
                </a:cubicBezTo>
                <a:cubicBezTo>
                  <a:pt x="12" y="1"/>
                  <a:pt x="11" y="0"/>
                  <a:pt x="10" y="0"/>
                </a:cubicBezTo>
                <a:close/>
              </a:path>
            </a:pathLst>
          </a:custGeom>
          <a:solidFill>
            <a:schemeClr val="bg1">
              <a:lumMod val="95000"/>
            </a:schemeClr>
          </a:solidFill>
          <a:ln>
            <a:noFill/>
          </a:ln>
        </p:spPr>
        <p:txBody>
          <a:bodyPr vert="horz" wrap="square" lIns="91440" tIns="45720" rIns="91440" bIns="45720" numCol="1" anchor="t" anchorCtr="0" compatLnSpc="1"/>
          <a:lstStyle/>
          <a:p>
            <a:endParaRPr 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Freeform 117@|5FFC:0|FBC:0|LFC:0|LBC:16777215"/>
          <p:cNvSpPr/>
          <p:nvPr/>
        </p:nvSpPr>
        <p:spPr bwMode="auto">
          <a:xfrm>
            <a:off x="10076087" y="3511035"/>
            <a:ext cx="68298" cy="16486"/>
          </a:xfrm>
          <a:custGeom>
            <a:avLst/>
            <a:gdLst>
              <a:gd name="T0" fmla="*/ 10 w 12"/>
              <a:gd name="T1" fmla="*/ 0 h 3"/>
              <a:gd name="T2" fmla="*/ 2 w 12"/>
              <a:gd name="T3" fmla="*/ 0 h 3"/>
              <a:gd name="T4" fmla="*/ 0 w 12"/>
              <a:gd name="T5" fmla="*/ 2 h 3"/>
              <a:gd name="T6" fmla="*/ 2 w 12"/>
              <a:gd name="T7" fmla="*/ 3 h 3"/>
              <a:gd name="T8" fmla="*/ 10 w 12"/>
              <a:gd name="T9" fmla="*/ 3 h 3"/>
              <a:gd name="T10" fmla="*/ 12 w 12"/>
              <a:gd name="T11" fmla="*/ 2 h 3"/>
              <a:gd name="T12" fmla="*/ 10 w 12"/>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12" h="3">
                <a:moveTo>
                  <a:pt x="10" y="0"/>
                </a:moveTo>
                <a:cubicBezTo>
                  <a:pt x="2" y="0"/>
                  <a:pt x="2" y="0"/>
                  <a:pt x="2" y="0"/>
                </a:cubicBezTo>
                <a:cubicBezTo>
                  <a:pt x="1" y="0"/>
                  <a:pt x="0" y="1"/>
                  <a:pt x="0" y="2"/>
                </a:cubicBezTo>
                <a:cubicBezTo>
                  <a:pt x="0" y="3"/>
                  <a:pt x="1" y="3"/>
                  <a:pt x="2" y="3"/>
                </a:cubicBezTo>
                <a:cubicBezTo>
                  <a:pt x="10" y="3"/>
                  <a:pt x="10" y="3"/>
                  <a:pt x="10" y="3"/>
                </a:cubicBezTo>
                <a:cubicBezTo>
                  <a:pt x="11" y="3"/>
                  <a:pt x="12" y="3"/>
                  <a:pt x="12" y="2"/>
                </a:cubicBezTo>
                <a:cubicBezTo>
                  <a:pt x="12" y="1"/>
                  <a:pt x="11" y="0"/>
                  <a:pt x="10" y="0"/>
                </a:cubicBezTo>
                <a:close/>
              </a:path>
            </a:pathLst>
          </a:custGeom>
          <a:solidFill>
            <a:schemeClr val="bg1">
              <a:lumMod val="95000"/>
            </a:schemeClr>
          </a:solidFill>
          <a:ln>
            <a:noFill/>
          </a:ln>
        </p:spPr>
        <p:txBody>
          <a:bodyPr vert="horz" wrap="square" lIns="91440" tIns="45720" rIns="91440" bIns="45720" numCol="1" anchor="t" anchorCtr="0" compatLnSpc="1"/>
          <a:lstStyle/>
          <a:p>
            <a:endParaRPr 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Freeform 118@|5FFC:0|FBC:0|LFC:0|LBC:16777215"/>
          <p:cNvSpPr/>
          <p:nvPr/>
        </p:nvSpPr>
        <p:spPr bwMode="auto">
          <a:xfrm>
            <a:off x="9988949" y="3605238"/>
            <a:ext cx="16486" cy="68297"/>
          </a:xfrm>
          <a:custGeom>
            <a:avLst/>
            <a:gdLst>
              <a:gd name="T0" fmla="*/ 1 w 3"/>
              <a:gd name="T1" fmla="*/ 0 h 12"/>
              <a:gd name="T2" fmla="*/ 0 w 3"/>
              <a:gd name="T3" fmla="*/ 1 h 12"/>
              <a:gd name="T4" fmla="*/ 0 w 3"/>
              <a:gd name="T5" fmla="*/ 10 h 12"/>
              <a:gd name="T6" fmla="*/ 1 w 3"/>
              <a:gd name="T7" fmla="*/ 12 h 12"/>
              <a:gd name="T8" fmla="*/ 3 w 3"/>
              <a:gd name="T9" fmla="*/ 10 h 12"/>
              <a:gd name="T10" fmla="*/ 3 w 3"/>
              <a:gd name="T11" fmla="*/ 1 h 12"/>
              <a:gd name="T12" fmla="*/ 1 w 3"/>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3" h="12">
                <a:moveTo>
                  <a:pt x="1" y="0"/>
                </a:moveTo>
                <a:cubicBezTo>
                  <a:pt x="0" y="0"/>
                  <a:pt x="0" y="1"/>
                  <a:pt x="0" y="1"/>
                </a:cubicBezTo>
                <a:cubicBezTo>
                  <a:pt x="0" y="10"/>
                  <a:pt x="0" y="10"/>
                  <a:pt x="0" y="10"/>
                </a:cubicBezTo>
                <a:cubicBezTo>
                  <a:pt x="0" y="11"/>
                  <a:pt x="0" y="12"/>
                  <a:pt x="1" y="12"/>
                </a:cubicBezTo>
                <a:cubicBezTo>
                  <a:pt x="2" y="12"/>
                  <a:pt x="3" y="11"/>
                  <a:pt x="3" y="10"/>
                </a:cubicBezTo>
                <a:cubicBezTo>
                  <a:pt x="3" y="1"/>
                  <a:pt x="3" y="1"/>
                  <a:pt x="3" y="1"/>
                </a:cubicBezTo>
                <a:cubicBezTo>
                  <a:pt x="3" y="1"/>
                  <a:pt x="2" y="0"/>
                  <a:pt x="1" y="0"/>
                </a:cubicBezTo>
                <a:close/>
              </a:path>
            </a:pathLst>
          </a:custGeom>
          <a:solidFill>
            <a:schemeClr val="bg1">
              <a:lumMod val="95000"/>
            </a:schemeClr>
          </a:solidFill>
          <a:ln>
            <a:noFill/>
          </a:ln>
        </p:spPr>
        <p:txBody>
          <a:bodyPr vert="horz" wrap="square" lIns="91440" tIns="45720" rIns="91440" bIns="45720" numCol="1" anchor="t" anchorCtr="0" compatLnSpc="1"/>
          <a:lstStyle/>
          <a:p>
            <a:endParaRPr 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Freeform 119@|5FFC:0|FBC:0|LFC:0|LBC:16777215"/>
          <p:cNvSpPr/>
          <p:nvPr/>
        </p:nvSpPr>
        <p:spPr bwMode="auto">
          <a:xfrm>
            <a:off x="9904167" y="3416833"/>
            <a:ext cx="190761" cy="127173"/>
          </a:xfrm>
          <a:custGeom>
            <a:avLst/>
            <a:gdLst>
              <a:gd name="T0" fmla="*/ 18 w 34"/>
              <a:gd name="T1" fmla="*/ 18 h 23"/>
              <a:gd name="T2" fmla="*/ 33 w 34"/>
              <a:gd name="T3" fmla="*/ 3 h 23"/>
              <a:gd name="T4" fmla="*/ 34 w 34"/>
              <a:gd name="T5" fmla="*/ 2 h 23"/>
              <a:gd name="T6" fmla="*/ 33 w 34"/>
              <a:gd name="T7" fmla="*/ 1 h 23"/>
              <a:gd name="T8" fmla="*/ 32 w 34"/>
              <a:gd name="T9" fmla="*/ 0 h 23"/>
              <a:gd name="T10" fmla="*/ 31 w 34"/>
              <a:gd name="T11" fmla="*/ 1 h 23"/>
              <a:gd name="T12" fmla="*/ 20 w 34"/>
              <a:gd name="T13" fmla="*/ 12 h 23"/>
              <a:gd name="T14" fmla="*/ 16 w 34"/>
              <a:gd name="T15" fmla="*/ 16 h 23"/>
              <a:gd name="T16" fmla="*/ 16 w 34"/>
              <a:gd name="T17" fmla="*/ 16 h 23"/>
              <a:gd name="T18" fmla="*/ 16 w 34"/>
              <a:gd name="T19" fmla="*/ 16 h 23"/>
              <a:gd name="T20" fmla="*/ 15 w 34"/>
              <a:gd name="T21" fmla="*/ 15 h 23"/>
              <a:gd name="T22" fmla="*/ 15 w 34"/>
              <a:gd name="T23" fmla="*/ 15 h 23"/>
              <a:gd name="T24" fmla="*/ 15 w 34"/>
              <a:gd name="T25" fmla="*/ 15 h 23"/>
              <a:gd name="T26" fmla="*/ 4 w 34"/>
              <a:gd name="T27" fmla="*/ 7 h 23"/>
              <a:gd name="T28" fmla="*/ 2 w 34"/>
              <a:gd name="T29" fmla="*/ 6 h 23"/>
              <a:gd name="T30" fmla="*/ 1 w 34"/>
              <a:gd name="T31" fmla="*/ 7 h 23"/>
              <a:gd name="T32" fmla="*/ 0 w 34"/>
              <a:gd name="T33" fmla="*/ 9 h 23"/>
              <a:gd name="T34" fmla="*/ 1 w 34"/>
              <a:gd name="T35" fmla="*/ 10 h 23"/>
              <a:gd name="T36" fmla="*/ 13 w 34"/>
              <a:gd name="T37" fmla="*/ 19 h 23"/>
              <a:gd name="T38" fmla="*/ 12 w 34"/>
              <a:gd name="T39" fmla="*/ 20 h 23"/>
              <a:gd name="T40" fmla="*/ 11 w 34"/>
              <a:gd name="T41" fmla="*/ 21 h 23"/>
              <a:gd name="T42" fmla="*/ 12 w 34"/>
              <a:gd name="T43" fmla="*/ 23 h 23"/>
              <a:gd name="T44" fmla="*/ 13 w 34"/>
              <a:gd name="T45" fmla="*/ 23 h 23"/>
              <a:gd name="T46" fmla="*/ 16 w 34"/>
              <a:gd name="T47" fmla="*/ 21 h 23"/>
              <a:gd name="T48" fmla="*/ 17 w 34"/>
              <a:gd name="T49" fmla="*/ 22 h 23"/>
              <a:gd name="T50" fmla="*/ 18 w 34"/>
              <a:gd name="T51" fmla="*/ 23 h 23"/>
              <a:gd name="T52" fmla="*/ 20 w 34"/>
              <a:gd name="T53" fmla="*/ 23 h 23"/>
              <a:gd name="T54" fmla="*/ 21 w 34"/>
              <a:gd name="T55" fmla="*/ 21 h 23"/>
              <a:gd name="T56" fmla="*/ 21 w 34"/>
              <a:gd name="T57" fmla="*/ 19 h 23"/>
              <a:gd name="T58" fmla="*/ 18 w 34"/>
              <a:gd name="T59" fmla="*/ 18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4" h="23">
                <a:moveTo>
                  <a:pt x="18" y="18"/>
                </a:moveTo>
                <a:cubicBezTo>
                  <a:pt x="33" y="3"/>
                  <a:pt x="33" y="3"/>
                  <a:pt x="33" y="3"/>
                </a:cubicBezTo>
                <a:cubicBezTo>
                  <a:pt x="33" y="3"/>
                  <a:pt x="34" y="2"/>
                  <a:pt x="34" y="2"/>
                </a:cubicBezTo>
                <a:cubicBezTo>
                  <a:pt x="34" y="2"/>
                  <a:pt x="33" y="1"/>
                  <a:pt x="33" y="1"/>
                </a:cubicBezTo>
                <a:cubicBezTo>
                  <a:pt x="33" y="1"/>
                  <a:pt x="32" y="0"/>
                  <a:pt x="32" y="0"/>
                </a:cubicBezTo>
                <a:cubicBezTo>
                  <a:pt x="32" y="0"/>
                  <a:pt x="31" y="1"/>
                  <a:pt x="31" y="1"/>
                </a:cubicBezTo>
                <a:cubicBezTo>
                  <a:pt x="20" y="12"/>
                  <a:pt x="20" y="12"/>
                  <a:pt x="20" y="12"/>
                </a:cubicBezTo>
                <a:cubicBezTo>
                  <a:pt x="16" y="16"/>
                  <a:pt x="16" y="16"/>
                  <a:pt x="16" y="16"/>
                </a:cubicBezTo>
                <a:cubicBezTo>
                  <a:pt x="16" y="16"/>
                  <a:pt x="16" y="16"/>
                  <a:pt x="16" y="16"/>
                </a:cubicBezTo>
                <a:cubicBezTo>
                  <a:pt x="16" y="16"/>
                  <a:pt x="16" y="16"/>
                  <a:pt x="16" y="16"/>
                </a:cubicBezTo>
                <a:cubicBezTo>
                  <a:pt x="15" y="15"/>
                  <a:pt x="15" y="15"/>
                  <a:pt x="15" y="15"/>
                </a:cubicBezTo>
                <a:cubicBezTo>
                  <a:pt x="15" y="15"/>
                  <a:pt x="15" y="15"/>
                  <a:pt x="15" y="15"/>
                </a:cubicBezTo>
                <a:cubicBezTo>
                  <a:pt x="15" y="15"/>
                  <a:pt x="15" y="15"/>
                  <a:pt x="15" y="15"/>
                </a:cubicBezTo>
                <a:cubicBezTo>
                  <a:pt x="4" y="7"/>
                  <a:pt x="4" y="7"/>
                  <a:pt x="4" y="7"/>
                </a:cubicBezTo>
                <a:cubicBezTo>
                  <a:pt x="3" y="6"/>
                  <a:pt x="3" y="6"/>
                  <a:pt x="2" y="6"/>
                </a:cubicBezTo>
                <a:cubicBezTo>
                  <a:pt x="2" y="6"/>
                  <a:pt x="1" y="7"/>
                  <a:pt x="1" y="7"/>
                </a:cubicBezTo>
                <a:cubicBezTo>
                  <a:pt x="0" y="8"/>
                  <a:pt x="0" y="8"/>
                  <a:pt x="0" y="9"/>
                </a:cubicBezTo>
                <a:cubicBezTo>
                  <a:pt x="0" y="9"/>
                  <a:pt x="1" y="10"/>
                  <a:pt x="1" y="10"/>
                </a:cubicBezTo>
                <a:cubicBezTo>
                  <a:pt x="13" y="19"/>
                  <a:pt x="13" y="19"/>
                  <a:pt x="13" y="19"/>
                </a:cubicBezTo>
                <a:cubicBezTo>
                  <a:pt x="12" y="20"/>
                  <a:pt x="12" y="20"/>
                  <a:pt x="12" y="20"/>
                </a:cubicBezTo>
                <a:cubicBezTo>
                  <a:pt x="11" y="21"/>
                  <a:pt x="11" y="21"/>
                  <a:pt x="11" y="21"/>
                </a:cubicBezTo>
                <a:cubicBezTo>
                  <a:pt x="11" y="22"/>
                  <a:pt x="11" y="22"/>
                  <a:pt x="12" y="23"/>
                </a:cubicBezTo>
                <a:cubicBezTo>
                  <a:pt x="12" y="23"/>
                  <a:pt x="12" y="23"/>
                  <a:pt x="13" y="23"/>
                </a:cubicBezTo>
                <a:cubicBezTo>
                  <a:pt x="16" y="21"/>
                  <a:pt x="16" y="21"/>
                  <a:pt x="16" y="21"/>
                </a:cubicBezTo>
                <a:cubicBezTo>
                  <a:pt x="17" y="22"/>
                  <a:pt x="17" y="22"/>
                  <a:pt x="17" y="22"/>
                </a:cubicBezTo>
                <a:cubicBezTo>
                  <a:pt x="18" y="23"/>
                  <a:pt x="18" y="23"/>
                  <a:pt x="18" y="23"/>
                </a:cubicBezTo>
                <a:cubicBezTo>
                  <a:pt x="18" y="23"/>
                  <a:pt x="19" y="23"/>
                  <a:pt x="20" y="23"/>
                </a:cubicBezTo>
                <a:cubicBezTo>
                  <a:pt x="21" y="23"/>
                  <a:pt x="22" y="22"/>
                  <a:pt x="21" y="21"/>
                </a:cubicBezTo>
                <a:cubicBezTo>
                  <a:pt x="21" y="20"/>
                  <a:pt x="21" y="20"/>
                  <a:pt x="21" y="19"/>
                </a:cubicBezTo>
                <a:lnTo>
                  <a:pt x="18" y="18"/>
                </a:lnTo>
                <a:close/>
              </a:path>
            </a:pathLst>
          </a:custGeom>
          <a:solidFill>
            <a:schemeClr val="bg1">
              <a:lumMod val="95000"/>
            </a:schemeClr>
          </a:solidFill>
          <a:ln>
            <a:noFill/>
          </a:ln>
        </p:spPr>
        <p:txBody>
          <a:bodyPr vert="horz" wrap="square" lIns="91440" tIns="45720" rIns="91440" bIns="45720" numCol="1" anchor="t" anchorCtr="0" compatLnSpc="1"/>
          <a:lstStyle/>
          <a:p>
            <a:endParaRPr 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Freeform 5@|5FFC:14657585|FBC:16777215|LFC:16777215|LBC:16777215"/>
          <p:cNvSpPr>
            <a:spLocks noEditPoints="1"/>
          </p:cNvSpPr>
          <p:nvPr/>
        </p:nvSpPr>
        <p:spPr bwMode="auto">
          <a:xfrm>
            <a:off x="6856968" y="1902857"/>
            <a:ext cx="1087967" cy="2152651"/>
          </a:xfrm>
          <a:custGeom>
            <a:avLst/>
            <a:gdLst>
              <a:gd name="T0" fmla="*/ 201 w 235"/>
              <a:gd name="T1" fmla="*/ 434 h 468"/>
              <a:gd name="T2" fmla="*/ 34 w 235"/>
              <a:gd name="T3" fmla="*/ 434 h 468"/>
              <a:gd name="T4" fmla="*/ 21 w 235"/>
              <a:gd name="T5" fmla="*/ 282 h 468"/>
              <a:gd name="T6" fmla="*/ 66 w 235"/>
              <a:gd name="T7" fmla="*/ 204 h 468"/>
              <a:gd name="T8" fmla="*/ 6 w 235"/>
              <a:gd name="T9" fmla="*/ 108 h 468"/>
              <a:gd name="T10" fmla="*/ 229 w 235"/>
              <a:gd name="T11" fmla="*/ 0 h 468"/>
              <a:gd name="T12" fmla="*/ 167 w 235"/>
              <a:gd name="T13" fmla="*/ 203 h 468"/>
              <a:gd name="T14" fmla="*/ 155 w 235"/>
              <a:gd name="T15" fmla="*/ 238 h 468"/>
              <a:gd name="T16" fmla="*/ 235 w 235"/>
              <a:gd name="T17" fmla="*/ 350 h 468"/>
              <a:gd name="T18" fmla="*/ 146 w 235"/>
              <a:gd name="T19" fmla="*/ 7 h 468"/>
              <a:gd name="T20" fmla="*/ 88 w 235"/>
              <a:gd name="T21" fmla="*/ 193 h 468"/>
              <a:gd name="T22" fmla="*/ 156 w 235"/>
              <a:gd name="T23" fmla="*/ 205 h 468"/>
              <a:gd name="T24" fmla="*/ 85 w 235"/>
              <a:gd name="T25" fmla="*/ 206 h 468"/>
              <a:gd name="T26" fmla="*/ 90 w 235"/>
              <a:gd name="T27" fmla="*/ 235 h 468"/>
              <a:gd name="T28" fmla="*/ 142 w 235"/>
              <a:gd name="T29" fmla="*/ 235 h 468"/>
              <a:gd name="T30" fmla="*/ 221 w 235"/>
              <a:gd name="T31" fmla="*/ 352 h 468"/>
              <a:gd name="T32" fmla="*/ 213 w 235"/>
              <a:gd name="T33" fmla="*/ 311 h 468"/>
              <a:gd name="T34" fmla="*/ 190 w 235"/>
              <a:gd name="T35" fmla="*/ 277 h 468"/>
              <a:gd name="T36" fmla="*/ 156 w 235"/>
              <a:gd name="T37" fmla="*/ 255 h 468"/>
              <a:gd name="T38" fmla="*/ 116 w 235"/>
              <a:gd name="T39" fmla="*/ 247 h 468"/>
              <a:gd name="T40" fmla="*/ 76 w 235"/>
              <a:gd name="T41" fmla="*/ 255 h 468"/>
              <a:gd name="T42" fmla="*/ 42 w 235"/>
              <a:gd name="T43" fmla="*/ 277 h 468"/>
              <a:gd name="T44" fmla="*/ 19 w 235"/>
              <a:gd name="T45" fmla="*/ 311 h 468"/>
              <a:gd name="T46" fmla="*/ 11 w 235"/>
              <a:gd name="T47" fmla="*/ 352 h 468"/>
              <a:gd name="T48" fmla="*/ 19 w 235"/>
              <a:gd name="T49" fmla="*/ 392 h 468"/>
              <a:gd name="T50" fmla="*/ 42 w 235"/>
              <a:gd name="T51" fmla="*/ 426 h 468"/>
              <a:gd name="T52" fmla="*/ 76 w 235"/>
              <a:gd name="T53" fmla="*/ 449 h 468"/>
              <a:gd name="T54" fmla="*/ 116 w 235"/>
              <a:gd name="T55" fmla="*/ 456 h 468"/>
              <a:gd name="T56" fmla="*/ 156 w 235"/>
              <a:gd name="T57" fmla="*/ 449 h 468"/>
              <a:gd name="T58" fmla="*/ 190 w 235"/>
              <a:gd name="T59" fmla="*/ 426 h 468"/>
              <a:gd name="T60" fmla="*/ 213 w 235"/>
              <a:gd name="T61" fmla="*/ 392 h 468"/>
              <a:gd name="T62" fmla="*/ 221 w 235"/>
              <a:gd name="T63" fmla="*/ 352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35" h="468">
                <a:moveTo>
                  <a:pt x="235" y="350"/>
                </a:moveTo>
                <a:cubicBezTo>
                  <a:pt x="235" y="383"/>
                  <a:pt x="224" y="411"/>
                  <a:pt x="201" y="434"/>
                </a:cubicBezTo>
                <a:cubicBezTo>
                  <a:pt x="178" y="457"/>
                  <a:pt x="150" y="468"/>
                  <a:pt x="117" y="468"/>
                </a:cubicBezTo>
                <a:cubicBezTo>
                  <a:pt x="85" y="468"/>
                  <a:pt x="57" y="457"/>
                  <a:pt x="34" y="434"/>
                </a:cubicBezTo>
                <a:cubicBezTo>
                  <a:pt x="11" y="411"/>
                  <a:pt x="0" y="383"/>
                  <a:pt x="0" y="350"/>
                </a:cubicBezTo>
                <a:cubicBezTo>
                  <a:pt x="0" y="325"/>
                  <a:pt x="7" y="302"/>
                  <a:pt x="21" y="282"/>
                </a:cubicBezTo>
                <a:cubicBezTo>
                  <a:pt x="36" y="262"/>
                  <a:pt x="55" y="247"/>
                  <a:pt x="78" y="239"/>
                </a:cubicBezTo>
                <a:cubicBezTo>
                  <a:pt x="69" y="230"/>
                  <a:pt x="65" y="218"/>
                  <a:pt x="66" y="204"/>
                </a:cubicBezTo>
                <a:cubicBezTo>
                  <a:pt x="47" y="199"/>
                  <a:pt x="32" y="189"/>
                  <a:pt x="22" y="172"/>
                </a:cubicBezTo>
                <a:cubicBezTo>
                  <a:pt x="11" y="155"/>
                  <a:pt x="6" y="134"/>
                  <a:pt x="6" y="108"/>
                </a:cubicBezTo>
                <a:cubicBezTo>
                  <a:pt x="6" y="0"/>
                  <a:pt x="6" y="0"/>
                  <a:pt x="6" y="0"/>
                </a:cubicBezTo>
                <a:cubicBezTo>
                  <a:pt x="229" y="0"/>
                  <a:pt x="229" y="0"/>
                  <a:pt x="229" y="0"/>
                </a:cubicBezTo>
                <a:cubicBezTo>
                  <a:pt x="229" y="108"/>
                  <a:pt x="229" y="108"/>
                  <a:pt x="229" y="108"/>
                </a:cubicBezTo>
                <a:cubicBezTo>
                  <a:pt x="229" y="164"/>
                  <a:pt x="208" y="195"/>
                  <a:pt x="167" y="203"/>
                </a:cubicBezTo>
                <a:cubicBezTo>
                  <a:pt x="167" y="204"/>
                  <a:pt x="167" y="204"/>
                  <a:pt x="167" y="204"/>
                </a:cubicBezTo>
                <a:cubicBezTo>
                  <a:pt x="166" y="218"/>
                  <a:pt x="162" y="230"/>
                  <a:pt x="155" y="238"/>
                </a:cubicBezTo>
                <a:cubicBezTo>
                  <a:pt x="178" y="246"/>
                  <a:pt x="198" y="260"/>
                  <a:pt x="212" y="280"/>
                </a:cubicBezTo>
                <a:cubicBezTo>
                  <a:pt x="228" y="301"/>
                  <a:pt x="235" y="325"/>
                  <a:pt x="235" y="350"/>
                </a:cubicBezTo>
                <a:close/>
                <a:moveTo>
                  <a:pt x="146" y="193"/>
                </a:moveTo>
                <a:cubicBezTo>
                  <a:pt x="146" y="7"/>
                  <a:pt x="146" y="7"/>
                  <a:pt x="146" y="7"/>
                </a:cubicBezTo>
                <a:cubicBezTo>
                  <a:pt x="88" y="7"/>
                  <a:pt x="88" y="7"/>
                  <a:pt x="88" y="7"/>
                </a:cubicBezTo>
                <a:cubicBezTo>
                  <a:pt x="88" y="193"/>
                  <a:pt x="88" y="193"/>
                  <a:pt x="88" y="193"/>
                </a:cubicBezTo>
                <a:lnTo>
                  <a:pt x="146" y="193"/>
                </a:lnTo>
                <a:close/>
                <a:moveTo>
                  <a:pt x="156" y="205"/>
                </a:moveTo>
                <a:cubicBezTo>
                  <a:pt x="150" y="206"/>
                  <a:pt x="144" y="206"/>
                  <a:pt x="138" y="206"/>
                </a:cubicBezTo>
                <a:cubicBezTo>
                  <a:pt x="85" y="206"/>
                  <a:pt x="85" y="206"/>
                  <a:pt x="85" y="206"/>
                </a:cubicBezTo>
                <a:cubicBezTo>
                  <a:pt x="83" y="206"/>
                  <a:pt x="80" y="206"/>
                  <a:pt x="77" y="206"/>
                </a:cubicBezTo>
                <a:cubicBezTo>
                  <a:pt x="78" y="219"/>
                  <a:pt x="82" y="229"/>
                  <a:pt x="90" y="235"/>
                </a:cubicBezTo>
                <a:cubicBezTo>
                  <a:pt x="99" y="233"/>
                  <a:pt x="108" y="232"/>
                  <a:pt x="117" y="232"/>
                </a:cubicBezTo>
                <a:cubicBezTo>
                  <a:pt x="126" y="232"/>
                  <a:pt x="134" y="233"/>
                  <a:pt x="142" y="235"/>
                </a:cubicBezTo>
                <a:cubicBezTo>
                  <a:pt x="150" y="228"/>
                  <a:pt x="155" y="218"/>
                  <a:pt x="156" y="205"/>
                </a:cubicBezTo>
                <a:close/>
                <a:moveTo>
                  <a:pt x="221" y="352"/>
                </a:moveTo>
                <a:cubicBezTo>
                  <a:pt x="196" y="336"/>
                  <a:pt x="196" y="336"/>
                  <a:pt x="196" y="336"/>
                </a:cubicBezTo>
                <a:cubicBezTo>
                  <a:pt x="213" y="311"/>
                  <a:pt x="213" y="311"/>
                  <a:pt x="213" y="311"/>
                </a:cubicBezTo>
                <a:cubicBezTo>
                  <a:pt x="184" y="307"/>
                  <a:pt x="184" y="307"/>
                  <a:pt x="184" y="307"/>
                </a:cubicBezTo>
                <a:cubicBezTo>
                  <a:pt x="190" y="277"/>
                  <a:pt x="190" y="277"/>
                  <a:pt x="190" y="277"/>
                </a:cubicBezTo>
                <a:cubicBezTo>
                  <a:pt x="161" y="284"/>
                  <a:pt x="161" y="284"/>
                  <a:pt x="161" y="284"/>
                </a:cubicBezTo>
                <a:cubicBezTo>
                  <a:pt x="156" y="255"/>
                  <a:pt x="156" y="255"/>
                  <a:pt x="156" y="255"/>
                </a:cubicBezTo>
                <a:cubicBezTo>
                  <a:pt x="132" y="272"/>
                  <a:pt x="132" y="272"/>
                  <a:pt x="132" y="272"/>
                </a:cubicBezTo>
                <a:cubicBezTo>
                  <a:pt x="116" y="247"/>
                  <a:pt x="116" y="247"/>
                  <a:pt x="116" y="247"/>
                </a:cubicBezTo>
                <a:cubicBezTo>
                  <a:pt x="100" y="273"/>
                  <a:pt x="100" y="273"/>
                  <a:pt x="100" y="273"/>
                </a:cubicBezTo>
                <a:cubicBezTo>
                  <a:pt x="76" y="255"/>
                  <a:pt x="76" y="255"/>
                  <a:pt x="76" y="255"/>
                </a:cubicBezTo>
                <a:cubicBezTo>
                  <a:pt x="72" y="285"/>
                  <a:pt x="72" y="285"/>
                  <a:pt x="72" y="285"/>
                </a:cubicBezTo>
                <a:cubicBezTo>
                  <a:pt x="42" y="277"/>
                  <a:pt x="42" y="277"/>
                  <a:pt x="42" y="277"/>
                </a:cubicBezTo>
                <a:cubicBezTo>
                  <a:pt x="50" y="307"/>
                  <a:pt x="50" y="307"/>
                  <a:pt x="50" y="307"/>
                </a:cubicBezTo>
                <a:cubicBezTo>
                  <a:pt x="19" y="311"/>
                  <a:pt x="19" y="311"/>
                  <a:pt x="19" y="311"/>
                </a:cubicBezTo>
                <a:cubicBezTo>
                  <a:pt x="38" y="336"/>
                  <a:pt x="38" y="336"/>
                  <a:pt x="38" y="336"/>
                </a:cubicBezTo>
                <a:cubicBezTo>
                  <a:pt x="11" y="352"/>
                  <a:pt x="11" y="352"/>
                  <a:pt x="11" y="352"/>
                </a:cubicBezTo>
                <a:cubicBezTo>
                  <a:pt x="38" y="367"/>
                  <a:pt x="38" y="367"/>
                  <a:pt x="38" y="367"/>
                </a:cubicBezTo>
                <a:cubicBezTo>
                  <a:pt x="19" y="392"/>
                  <a:pt x="19" y="392"/>
                  <a:pt x="19" y="392"/>
                </a:cubicBezTo>
                <a:cubicBezTo>
                  <a:pt x="50" y="396"/>
                  <a:pt x="50" y="396"/>
                  <a:pt x="50" y="396"/>
                </a:cubicBezTo>
                <a:cubicBezTo>
                  <a:pt x="42" y="426"/>
                  <a:pt x="42" y="426"/>
                  <a:pt x="42" y="426"/>
                </a:cubicBezTo>
                <a:cubicBezTo>
                  <a:pt x="72" y="418"/>
                  <a:pt x="72" y="418"/>
                  <a:pt x="72" y="418"/>
                </a:cubicBezTo>
                <a:cubicBezTo>
                  <a:pt x="76" y="449"/>
                  <a:pt x="76" y="449"/>
                  <a:pt x="76" y="449"/>
                </a:cubicBezTo>
                <a:cubicBezTo>
                  <a:pt x="100" y="430"/>
                  <a:pt x="100" y="430"/>
                  <a:pt x="100" y="430"/>
                </a:cubicBezTo>
                <a:cubicBezTo>
                  <a:pt x="116" y="456"/>
                  <a:pt x="116" y="456"/>
                  <a:pt x="116" y="456"/>
                </a:cubicBezTo>
                <a:cubicBezTo>
                  <a:pt x="132" y="431"/>
                  <a:pt x="132" y="431"/>
                  <a:pt x="132" y="431"/>
                </a:cubicBezTo>
                <a:cubicBezTo>
                  <a:pt x="156" y="449"/>
                  <a:pt x="156" y="449"/>
                  <a:pt x="156" y="449"/>
                </a:cubicBezTo>
                <a:cubicBezTo>
                  <a:pt x="161" y="419"/>
                  <a:pt x="161" y="419"/>
                  <a:pt x="161" y="419"/>
                </a:cubicBezTo>
                <a:cubicBezTo>
                  <a:pt x="190" y="426"/>
                  <a:pt x="190" y="426"/>
                  <a:pt x="190" y="426"/>
                </a:cubicBezTo>
                <a:cubicBezTo>
                  <a:pt x="183" y="397"/>
                  <a:pt x="183" y="397"/>
                  <a:pt x="183" y="397"/>
                </a:cubicBezTo>
                <a:cubicBezTo>
                  <a:pt x="213" y="392"/>
                  <a:pt x="213" y="392"/>
                  <a:pt x="213" y="392"/>
                </a:cubicBezTo>
                <a:cubicBezTo>
                  <a:pt x="196" y="368"/>
                  <a:pt x="196" y="368"/>
                  <a:pt x="196" y="368"/>
                </a:cubicBezTo>
                <a:lnTo>
                  <a:pt x="221" y="352"/>
                </a:lnTo>
                <a:close/>
              </a:path>
            </a:pathLst>
          </a:custGeom>
          <a:solidFill>
            <a:schemeClr val="bg1">
              <a:lumMod val="95000"/>
            </a:schemeClr>
          </a:solidFill>
          <a:ln>
            <a:noFill/>
          </a:ln>
        </p:spPr>
        <p:txBody>
          <a:bodyPr vert="horz" wrap="square" lIns="121920" tIns="60960" rIns="121920" bIns="60960" numCol="1" anchor="t" anchorCtr="0" compatLnSpc="1"/>
          <a:lstStyle/>
          <a:p>
            <a:endParaRPr lang="en-US" sz="240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Freeform 53@|5FFC:14657585|FBC:16777215|LFC:16777215|LBC:16777215"/>
          <p:cNvSpPr/>
          <p:nvPr/>
        </p:nvSpPr>
        <p:spPr bwMode="auto">
          <a:xfrm>
            <a:off x="7199270" y="3327734"/>
            <a:ext cx="489787" cy="399749"/>
          </a:xfrm>
          <a:custGeom>
            <a:avLst/>
            <a:gdLst>
              <a:gd name="T0" fmla="*/ 307 w 382"/>
              <a:gd name="T1" fmla="*/ 135 h 312"/>
              <a:gd name="T2" fmla="*/ 362 w 382"/>
              <a:gd name="T3" fmla="*/ 71 h 312"/>
              <a:gd name="T4" fmla="*/ 238 w 382"/>
              <a:gd name="T5" fmla="*/ 25 h 312"/>
              <a:gd name="T6" fmla="*/ 229 w 382"/>
              <a:gd name="T7" fmla="*/ 19 h 312"/>
              <a:gd name="T8" fmla="*/ 229 w 382"/>
              <a:gd name="T9" fmla="*/ 134 h 312"/>
              <a:gd name="T10" fmla="*/ 180 w 382"/>
              <a:gd name="T11" fmla="*/ 214 h 312"/>
              <a:gd name="T12" fmla="*/ 86 w 382"/>
              <a:gd name="T13" fmla="*/ 189 h 312"/>
              <a:gd name="T14" fmla="*/ 129 w 382"/>
              <a:gd name="T15" fmla="*/ 97 h 312"/>
              <a:gd name="T16" fmla="*/ 190 w 382"/>
              <a:gd name="T17" fmla="*/ 93 h 312"/>
              <a:gd name="T18" fmla="*/ 190 w 382"/>
              <a:gd name="T19" fmla="*/ 4 h 312"/>
              <a:gd name="T20" fmla="*/ 154 w 382"/>
              <a:gd name="T21" fmla="*/ 0 h 312"/>
              <a:gd name="T22" fmla="*/ 0 w 382"/>
              <a:gd name="T23" fmla="*/ 156 h 312"/>
              <a:gd name="T24" fmla="*/ 154 w 382"/>
              <a:gd name="T25" fmla="*/ 312 h 312"/>
              <a:gd name="T26" fmla="*/ 308 w 382"/>
              <a:gd name="T27" fmla="*/ 156 h 312"/>
              <a:gd name="T28" fmla="*/ 307 w 382"/>
              <a:gd name="T29" fmla="*/ 135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82" h="312">
                <a:moveTo>
                  <a:pt x="307" y="135"/>
                </a:moveTo>
                <a:cubicBezTo>
                  <a:pt x="354" y="122"/>
                  <a:pt x="382" y="72"/>
                  <a:pt x="362" y="71"/>
                </a:cubicBezTo>
                <a:cubicBezTo>
                  <a:pt x="311" y="68"/>
                  <a:pt x="267" y="43"/>
                  <a:pt x="238" y="25"/>
                </a:cubicBezTo>
                <a:cubicBezTo>
                  <a:pt x="235" y="23"/>
                  <a:pt x="232" y="21"/>
                  <a:pt x="229" y="19"/>
                </a:cubicBezTo>
                <a:cubicBezTo>
                  <a:pt x="229" y="134"/>
                  <a:pt x="229" y="134"/>
                  <a:pt x="229" y="134"/>
                </a:cubicBezTo>
                <a:cubicBezTo>
                  <a:pt x="229" y="172"/>
                  <a:pt x="206" y="202"/>
                  <a:pt x="180" y="214"/>
                </a:cubicBezTo>
                <a:cubicBezTo>
                  <a:pt x="142" y="233"/>
                  <a:pt x="100" y="221"/>
                  <a:pt x="86" y="189"/>
                </a:cubicBezTo>
                <a:cubicBezTo>
                  <a:pt x="72" y="157"/>
                  <a:pt x="91" y="116"/>
                  <a:pt x="129" y="97"/>
                </a:cubicBezTo>
                <a:cubicBezTo>
                  <a:pt x="150" y="87"/>
                  <a:pt x="172" y="86"/>
                  <a:pt x="190" y="93"/>
                </a:cubicBezTo>
                <a:cubicBezTo>
                  <a:pt x="190" y="4"/>
                  <a:pt x="190" y="4"/>
                  <a:pt x="190" y="4"/>
                </a:cubicBezTo>
                <a:cubicBezTo>
                  <a:pt x="178" y="1"/>
                  <a:pt x="166" y="0"/>
                  <a:pt x="154" y="0"/>
                </a:cubicBezTo>
                <a:cubicBezTo>
                  <a:pt x="69" y="0"/>
                  <a:pt x="0" y="70"/>
                  <a:pt x="0" y="156"/>
                </a:cubicBezTo>
                <a:cubicBezTo>
                  <a:pt x="0" y="242"/>
                  <a:pt x="69" y="312"/>
                  <a:pt x="154" y="312"/>
                </a:cubicBezTo>
                <a:cubicBezTo>
                  <a:pt x="239" y="312"/>
                  <a:pt x="308" y="242"/>
                  <a:pt x="308" y="156"/>
                </a:cubicBezTo>
                <a:cubicBezTo>
                  <a:pt x="308" y="149"/>
                  <a:pt x="308" y="142"/>
                  <a:pt x="307" y="135"/>
                </a:cubicBezTo>
                <a:close/>
              </a:path>
            </a:pathLst>
          </a:custGeom>
          <a:solidFill>
            <a:schemeClr val="bg1">
              <a:lumMod val="95000"/>
            </a:schemeClr>
          </a:solidFill>
          <a:ln>
            <a:noFill/>
          </a:ln>
        </p:spPr>
        <p:txBody>
          <a:bodyPr vert="horz" wrap="square" lIns="91440" tIns="45720" rIns="91440" bIns="45720" numCol="1" anchor="t" anchorCtr="0" compatLnSpc="1"/>
          <a:lstStyle/>
          <a:p>
            <a:endParaRPr lang="en-US" dirty="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Freeform 5@|5FFC:1554685|FBC:16777215|LFC:16777215|LBC:16777215"/>
          <p:cNvSpPr>
            <a:spLocks noEditPoints="1"/>
          </p:cNvSpPr>
          <p:nvPr/>
        </p:nvSpPr>
        <p:spPr bwMode="auto">
          <a:xfrm>
            <a:off x="4278252" y="1902857"/>
            <a:ext cx="1087967" cy="2152651"/>
          </a:xfrm>
          <a:custGeom>
            <a:avLst/>
            <a:gdLst>
              <a:gd name="T0" fmla="*/ 201 w 235"/>
              <a:gd name="T1" fmla="*/ 434 h 468"/>
              <a:gd name="T2" fmla="*/ 34 w 235"/>
              <a:gd name="T3" fmla="*/ 434 h 468"/>
              <a:gd name="T4" fmla="*/ 21 w 235"/>
              <a:gd name="T5" fmla="*/ 282 h 468"/>
              <a:gd name="T6" fmla="*/ 66 w 235"/>
              <a:gd name="T7" fmla="*/ 204 h 468"/>
              <a:gd name="T8" fmla="*/ 6 w 235"/>
              <a:gd name="T9" fmla="*/ 108 h 468"/>
              <a:gd name="T10" fmla="*/ 229 w 235"/>
              <a:gd name="T11" fmla="*/ 0 h 468"/>
              <a:gd name="T12" fmla="*/ 167 w 235"/>
              <a:gd name="T13" fmla="*/ 203 h 468"/>
              <a:gd name="T14" fmla="*/ 155 w 235"/>
              <a:gd name="T15" fmla="*/ 238 h 468"/>
              <a:gd name="T16" fmla="*/ 235 w 235"/>
              <a:gd name="T17" fmla="*/ 350 h 468"/>
              <a:gd name="T18" fmla="*/ 146 w 235"/>
              <a:gd name="T19" fmla="*/ 7 h 468"/>
              <a:gd name="T20" fmla="*/ 88 w 235"/>
              <a:gd name="T21" fmla="*/ 193 h 468"/>
              <a:gd name="T22" fmla="*/ 156 w 235"/>
              <a:gd name="T23" fmla="*/ 205 h 468"/>
              <a:gd name="T24" fmla="*/ 85 w 235"/>
              <a:gd name="T25" fmla="*/ 206 h 468"/>
              <a:gd name="T26" fmla="*/ 90 w 235"/>
              <a:gd name="T27" fmla="*/ 235 h 468"/>
              <a:gd name="T28" fmla="*/ 142 w 235"/>
              <a:gd name="T29" fmla="*/ 235 h 468"/>
              <a:gd name="T30" fmla="*/ 221 w 235"/>
              <a:gd name="T31" fmla="*/ 352 h 468"/>
              <a:gd name="T32" fmla="*/ 213 w 235"/>
              <a:gd name="T33" fmla="*/ 311 h 468"/>
              <a:gd name="T34" fmla="*/ 190 w 235"/>
              <a:gd name="T35" fmla="*/ 277 h 468"/>
              <a:gd name="T36" fmla="*/ 156 w 235"/>
              <a:gd name="T37" fmla="*/ 255 h 468"/>
              <a:gd name="T38" fmla="*/ 116 w 235"/>
              <a:gd name="T39" fmla="*/ 247 h 468"/>
              <a:gd name="T40" fmla="*/ 76 w 235"/>
              <a:gd name="T41" fmla="*/ 255 h 468"/>
              <a:gd name="T42" fmla="*/ 42 w 235"/>
              <a:gd name="T43" fmla="*/ 277 h 468"/>
              <a:gd name="T44" fmla="*/ 19 w 235"/>
              <a:gd name="T45" fmla="*/ 311 h 468"/>
              <a:gd name="T46" fmla="*/ 11 w 235"/>
              <a:gd name="T47" fmla="*/ 352 h 468"/>
              <a:gd name="T48" fmla="*/ 19 w 235"/>
              <a:gd name="T49" fmla="*/ 392 h 468"/>
              <a:gd name="T50" fmla="*/ 42 w 235"/>
              <a:gd name="T51" fmla="*/ 426 h 468"/>
              <a:gd name="T52" fmla="*/ 76 w 235"/>
              <a:gd name="T53" fmla="*/ 449 h 468"/>
              <a:gd name="T54" fmla="*/ 116 w 235"/>
              <a:gd name="T55" fmla="*/ 456 h 468"/>
              <a:gd name="T56" fmla="*/ 156 w 235"/>
              <a:gd name="T57" fmla="*/ 449 h 468"/>
              <a:gd name="T58" fmla="*/ 190 w 235"/>
              <a:gd name="T59" fmla="*/ 426 h 468"/>
              <a:gd name="T60" fmla="*/ 213 w 235"/>
              <a:gd name="T61" fmla="*/ 392 h 468"/>
              <a:gd name="T62" fmla="*/ 221 w 235"/>
              <a:gd name="T63" fmla="*/ 352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35" h="468">
                <a:moveTo>
                  <a:pt x="235" y="350"/>
                </a:moveTo>
                <a:cubicBezTo>
                  <a:pt x="235" y="383"/>
                  <a:pt x="224" y="411"/>
                  <a:pt x="201" y="434"/>
                </a:cubicBezTo>
                <a:cubicBezTo>
                  <a:pt x="178" y="457"/>
                  <a:pt x="150" y="468"/>
                  <a:pt x="117" y="468"/>
                </a:cubicBezTo>
                <a:cubicBezTo>
                  <a:pt x="85" y="468"/>
                  <a:pt x="57" y="457"/>
                  <a:pt x="34" y="434"/>
                </a:cubicBezTo>
                <a:cubicBezTo>
                  <a:pt x="11" y="411"/>
                  <a:pt x="0" y="383"/>
                  <a:pt x="0" y="350"/>
                </a:cubicBezTo>
                <a:cubicBezTo>
                  <a:pt x="0" y="325"/>
                  <a:pt x="7" y="302"/>
                  <a:pt x="21" y="282"/>
                </a:cubicBezTo>
                <a:cubicBezTo>
                  <a:pt x="36" y="262"/>
                  <a:pt x="55" y="247"/>
                  <a:pt x="78" y="239"/>
                </a:cubicBezTo>
                <a:cubicBezTo>
                  <a:pt x="69" y="230"/>
                  <a:pt x="65" y="218"/>
                  <a:pt x="66" y="204"/>
                </a:cubicBezTo>
                <a:cubicBezTo>
                  <a:pt x="47" y="199"/>
                  <a:pt x="32" y="189"/>
                  <a:pt x="22" y="172"/>
                </a:cubicBezTo>
                <a:cubicBezTo>
                  <a:pt x="11" y="155"/>
                  <a:pt x="6" y="134"/>
                  <a:pt x="6" y="108"/>
                </a:cubicBezTo>
                <a:cubicBezTo>
                  <a:pt x="6" y="0"/>
                  <a:pt x="6" y="0"/>
                  <a:pt x="6" y="0"/>
                </a:cubicBezTo>
                <a:cubicBezTo>
                  <a:pt x="229" y="0"/>
                  <a:pt x="229" y="0"/>
                  <a:pt x="229" y="0"/>
                </a:cubicBezTo>
                <a:cubicBezTo>
                  <a:pt x="229" y="108"/>
                  <a:pt x="229" y="108"/>
                  <a:pt x="229" y="108"/>
                </a:cubicBezTo>
                <a:cubicBezTo>
                  <a:pt x="229" y="164"/>
                  <a:pt x="208" y="195"/>
                  <a:pt x="167" y="203"/>
                </a:cubicBezTo>
                <a:cubicBezTo>
                  <a:pt x="167" y="204"/>
                  <a:pt x="167" y="204"/>
                  <a:pt x="167" y="204"/>
                </a:cubicBezTo>
                <a:cubicBezTo>
                  <a:pt x="166" y="218"/>
                  <a:pt x="162" y="230"/>
                  <a:pt x="155" y="238"/>
                </a:cubicBezTo>
                <a:cubicBezTo>
                  <a:pt x="178" y="246"/>
                  <a:pt x="198" y="260"/>
                  <a:pt x="212" y="280"/>
                </a:cubicBezTo>
                <a:cubicBezTo>
                  <a:pt x="228" y="301"/>
                  <a:pt x="235" y="325"/>
                  <a:pt x="235" y="350"/>
                </a:cubicBezTo>
                <a:close/>
                <a:moveTo>
                  <a:pt x="146" y="193"/>
                </a:moveTo>
                <a:cubicBezTo>
                  <a:pt x="146" y="7"/>
                  <a:pt x="146" y="7"/>
                  <a:pt x="146" y="7"/>
                </a:cubicBezTo>
                <a:cubicBezTo>
                  <a:pt x="88" y="7"/>
                  <a:pt x="88" y="7"/>
                  <a:pt x="88" y="7"/>
                </a:cubicBezTo>
                <a:cubicBezTo>
                  <a:pt x="88" y="193"/>
                  <a:pt x="88" y="193"/>
                  <a:pt x="88" y="193"/>
                </a:cubicBezTo>
                <a:lnTo>
                  <a:pt x="146" y="193"/>
                </a:lnTo>
                <a:close/>
                <a:moveTo>
                  <a:pt x="156" y="205"/>
                </a:moveTo>
                <a:cubicBezTo>
                  <a:pt x="150" y="206"/>
                  <a:pt x="144" y="206"/>
                  <a:pt x="138" y="206"/>
                </a:cubicBezTo>
                <a:cubicBezTo>
                  <a:pt x="85" y="206"/>
                  <a:pt x="85" y="206"/>
                  <a:pt x="85" y="206"/>
                </a:cubicBezTo>
                <a:cubicBezTo>
                  <a:pt x="83" y="206"/>
                  <a:pt x="80" y="206"/>
                  <a:pt x="77" y="206"/>
                </a:cubicBezTo>
                <a:cubicBezTo>
                  <a:pt x="78" y="219"/>
                  <a:pt x="82" y="229"/>
                  <a:pt x="90" y="235"/>
                </a:cubicBezTo>
                <a:cubicBezTo>
                  <a:pt x="99" y="233"/>
                  <a:pt x="108" y="232"/>
                  <a:pt x="117" y="232"/>
                </a:cubicBezTo>
                <a:cubicBezTo>
                  <a:pt x="126" y="232"/>
                  <a:pt x="134" y="233"/>
                  <a:pt x="142" y="235"/>
                </a:cubicBezTo>
                <a:cubicBezTo>
                  <a:pt x="150" y="228"/>
                  <a:pt x="155" y="218"/>
                  <a:pt x="156" y="205"/>
                </a:cubicBezTo>
                <a:close/>
                <a:moveTo>
                  <a:pt x="221" y="352"/>
                </a:moveTo>
                <a:cubicBezTo>
                  <a:pt x="196" y="336"/>
                  <a:pt x="196" y="336"/>
                  <a:pt x="196" y="336"/>
                </a:cubicBezTo>
                <a:cubicBezTo>
                  <a:pt x="213" y="311"/>
                  <a:pt x="213" y="311"/>
                  <a:pt x="213" y="311"/>
                </a:cubicBezTo>
                <a:cubicBezTo>
                  <a:pt x="184" y="307"/>
                  <a:pt x="184" y="307"/>
                  <a:pt x="184" y="307"/>
                </a:cubicBezTo>
                <a:cubicBezTo>
                  <a:pt x="190" y="277"/>
                  <a:pt x="190" y="277"/>
                  <a:pt x="190" y="277"/>
                </a:cubicBezTo>
                <a:cubicBezTo>
                  <a:pt x="161" y="284"/>
                  <a:pt x="161" y="284"/>
                  <a:pt x="161" y="284"/>
                </a:cubicBezTo>
                <a:cubicBezTo>
                  <a:pt x="156" y="255"/>
                  <a:pt x="156" y="255"/>
                  <a:pt x="156" y="255"/>
                </a:cubicBezTo>
                <a:cubicBezTo>
                  <a:pt x="132" y="272"/>
                  <a:pt x="132" y="272"/>
                  <a:pt x="132" y="272"/>
                </a:cubicBezTo>
                <a:cubicBezTo>
                  <a:pt x="116" y="247"/>
                  <a:pt x="116" y="247"/>
                  <a:pt x="116" y="247"/>
                </a:cubicBezTo>
                <a:cubicBezTo>
                  <a:pt x="100" y="273"/>
                  <a:pt x="100" y="273"/>
                  <a:pt x="100" y="273"/>
                </a:cubicBezTo>
                <a:cubicBezTo>
                  <a:pt x="76" y="255"/>
                  <a:pt x="76" y="255"/>
                  <a:pt x="76" y="255"/>
                </a:cubicBezTo>
                <a:cubicBezTo>
                  <a:pt x="72" y="285"/>
                  <a:pt x="72" y="285"/>
                  <a:pt x="72" y="285"/>
                </a:cubicBezTo>
                <a:cubicBezTo>
                  <a:pt x="42" y="277"/>
                  <a:pt x="42" y="277"/>
                  <a:pt x="42" y="277"/>
                </a:cubicBezTo>
                <a:cubicBezTo>
                  <a:pt x="50" y="307"/>
                  <a:pt x="50" y="307"/>
                  <a:pt x="50" y="307"/>
                </a:cubicBezTo>
                <a:cubicBezTo>
                  <a:pt x="19" y="311"/>
                  <a:pt x="19" y="311"/>
                  <a:pt x="19" y="311"/>
                </a:cubicBezTo>
                <a:cubicBezTo>
                  <a:pt x="38" y="336"/>
                  <a:pt x="38" y="336"/>
                  <a:pt x="38" y="336"/>
                </a:cubicBezTo>
                <a:cubicBezTo>
                  <a:pt x="11" y="352"/>
                  <a:pt x="11" y="352"/>
                  <a:pt x="11" y="352"/>
                </a:cubicBezTo>
                <a:cubicBezTo>
                  <a:pt x="38" y="367"/>
                  <a:pt x="38" y="367"/>
                  <a:pt x="38" y="367"/>
                </a:cubicBezTo>
                <a:cubicBezTo>
                  <a:pt x="19" y="392"/>
                  <a:pt x="19" y="392"/>
                  <a:pt x="19" y="392"/>
                </a:cubicBezTo>
                <a:cubicBezTo>
                  <a:pt x="50" y="396"/>
                  <a:pt x="50" y="396"/>
                  <a:pt x="50" y="396"/>
                </a:cubicBezTo>
                <a:cubicBezTo>
                  <a:pt x="42" y="426"/>
                  <a:pt x="42" y="426"/>
                  <a:pt x="42" y="426"/>
                </a:cubicBezTo>
                <a:cubicBezTo>
                  <a:pt x="72" y="418"/>
                  <a:pt x="72" y="418"/>
                  <a:pt x="72" y="418"/>
                </a:cubicBezTo>
                <a:cubicBezTo>
                  <a:pt x="76" y="449"/>
                  <a:pt x="76" y="449"/>
                  <a:pt x="76" y="449"/>
                </a:cubicBezTo>
                <a:cubicBezTo>
                  <a:pt x="100" y="430"/>
                  <a:pt x="100" y="430"/>
                  <a:pt x="100" y="430"/>
                </a:cubicBezTo>
                <a:cubicBezTo>
                  <a:pt x="116" y="456"/>
                  <a:pt x="116" y="456"/>
                  <a:pt x="116" y="456"/>
                </a:cubicBezTo>
                <a:cubicBezTo>
                  <a:pt x="132" y="431"/>
                  <a:pt x="132" y="431"/>
                  <a:pt x="132" y="431"/>
                </a:cubicBezTo>
                <a:cubicBezTo>
                  <a:pt x="156" y="449"/>
                  <a:pt x="156" y="449"/>
                  <a:pt x="156" y="449"/>
                </a:cubicBezTo>
                <a:cubicBezTo>
                  <a:pt x="161" y="419"/>
                  <a:pt x="161" y="419"/>
                  <a:pt x="161" y="419"/>
                </a:cubicBezTo>
                <a:cubicBezTo>
                  <a:pt x="190" y="426"/>
                  <a:pt x="190" y="426"/>
                  <a:pt x="190" y="426"/>
                </a:cubicBezTo>
                <a:cubicBezTo>
                  <a:pt x="183" y="397"/>
                  <a:pt x="183" y="397"/>
                  <a:pt x="183" y="397"/>
                </a:cubicBezTo>
                <a:cubicBezTo>
                  <a:pt x="213" y="392"/>
                  <a:pt x="213" y="392"/>
                  <a:pt x="213" y="392"/>
                </a:cubicBezTo>
                <a:cubicBezTo>
                  <a:pt x="196" y="368"/>
                  <a:pt x="196" y="368"/>
                  <a:pt x="196" y="368"/>
                </a:cubicBezTo>
                <a:lnTo>
                  <a:pt x="221" y="352"/>
                </a:lnTo>
                <a:close/>
              </a:path>
            </a:pathLst>
          </a:custGeom>
          <a:solidFill>
            <a:schemeClr val="bg1">
              <a:lumMod val="95000"/>
            </a:schemeClr>
          </a:solidFill>
          <a:ln>
            <a:noFill/>
          </a:ln>
        </p:spPr>
        <p:txBody>
          <a:bodyPr vert="horz" wrap="square" lIns="121920" tIns="60960" rIns="121920" bIns="60960" numCol="1" anchor="t" anchorCtr="0" compatLnSpc="1"/>
          <a:lstStyle/>
          <a:p>
            <a:endParaRPr lang="en-US" sz="240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任意多边形 15"/>
          <p:cNvSpPr/>
          <p:nvPr/>
        </p:nvSpPr>
        <p:spPr bwMode="auto">
          <a:xfrm>
            <a:off x="4541072" y="3311797"/>
            <a:ext cx="573648" cy="361477"/>
          </a:xfrm>
          <a:custGeom>
            <a:avLst/>
            <a:gdLst>
              <a:gd name="connsiteX0" fmla="*/ 147163 w 573648"/>
              <a:gd name="connsiteY0" fmla="*/ 103564 h 361477"/>
              <a:gd name="connsiteX1" fmla="*/ 203204 w 573648"/>
              <a:gd name="connsiteY1" fmla="*/ 142812 h 361477"/>
              <a:gd name="connsiteX2" fmla="*/ 203813 w 573648"/>
              <a:gd name="connsiteY2" fmla="*/ 178813 h 361477"/>
              <a:gd name="connsiteX3" fmla="*/ 200070 w 573648"/>
              <a:gd name="connsiteY3" fmla="*/ 214085 h 361477"/>
              <a:gd name="connsiteX4" fmla="*/ 179361 w 573648"/>
              <a:gd name="connsiteY4" fmla="*/ 255697 h 361477"/>
              <a:gd name="connsiteX5" fmla="*/ 132770 w 573648"/>
              <a:gd name="connsiteY5" fmla="*/ 319387 h 361477"/>
              <a:gd name="connsiteX6" fmla="*/ 132770 w 573648"/>
              <a:gd name="connsiteY6" fmla="*/ 319554 h 361477"/>
              <a:gd name="connsiteX7" fmla="*/ 132789 w 573648"/>
              <a:gd name="connsiteY7" fmla="*/ 319554 h 361477"/>
              <a:gd name="connsiteX8" fmla="*/ 132789 w 573648"/>
              <a:gd name="connsiteY8" fmla="*/ 319686 h 361477"/>
              <a:gd name="connsiteX9" fmla="*/ 132789 w 573648"/>
              <a:gd name="connsiteY9" fmla="*/ 361453 h 361477"/>
              <a:gd name="connsiteX10" fmla="*/ 0 w 573648"/>
              <a:gd name="connsiteY10" fmla="*/ 361477 h 361477"/>
              <a:gd name="connsiteX11" fmla="*/ 0 w 573648"/>
              <a:gd name="connsiteY11" fmla="*/ 331089 h 361477"/>
              <a:gd name="connsiteX12" fmla="*/ 36817 w 573648"/>
              <a:gd name="connsiteY12" fmla="*/ 296844 h 361477"/>
              <a:gd name="connsiteX13" fmla="*/ 119605 w 573648"/>
              <a:gd name="connsiteY13" fmla="*/ 261548 h 361477"/>
              <a:gd name="connsiteX14" fmla="*/ 94305 w 573648"/>
              <a:gd name="connsiteY14" fmla="*/ 214168 h 361477"/>
              <a:gd name="connsiteX15" fmla="*/ 90533 w 573648"/>
              <a:gd name="connsiteY15" fmla="*/ 178801 h 361477"/>
              <a:gd name="connsiteX16" fmla="*/ 91123 w 573648"/>
              <a:gd name="connsiteY16" fmla="*/ 142908 h 361477"/>
              <a:gd name="connsiteX17" fmla="*/ 147163 w 573648"/>
              <a:gd name="connsiteY17" fmla="*/ 103564 h 361477"/>
              <a:gd name="connsiteX18" fmla="*/ 370157 w 573648"/>
              <a:gd name="connsiteY18" fmla="*/ 0 h 361477"/>
              <a:gd name="connsiteX19" fmla="*/ 447249 w 573648"/>
              <a:gd name="connsiteY19" fmla="*/ 53947 h 361477"/>
              <a:gd name="connsiteX20" fmla="*/ 448094 w 573648"/>
              <a:gd name="connsiteY20" fmla="*/ 103398 h 361477"/>
              <a:gd name="connsiteX21" fmla="*/ 442944 w 573648"/>
              <a:gd name="connsiteY21" fmla="*/ 151913 h 361477"/>
              <a:gd name="connsiteX22" fmla="*/ 408017 w 573648"/>
              <a:gd name="connsiteY22" fmla="*/ 217004 h 361477"/>
              <a:gd name="connsiteX23" fmla="*/ 522799 w 573648"/>
              <a:gd name="connsiteY23" fmla="*/ 265584 h 361477"/>
              <a:gd name="connsiteX24" fmla="*/ 573648 w 573648"/>
              <a:gd name="connsiteY24" fmla="*/ 312720 h 361477"/>
              <a:gd name="connsiteX25" fmla="*/ 573648 w 573648"/>
              <a:gd name="connsiteY25" fmla="*/ 354457 h 361477"/>
              <a:gd name="connsiteX26" fmla="*/ 167605 w 573648"/>
              <a:gd name="connsiteY26" fmla="*/ 354506 h 361477"/>
              <a:gd name="connsiteX27" fmla="*/ 167605 w 573648"/>
              <a:gd name="connsiteY27" fmla="*/ 312720 h 361477"/>
              <a:gd name="connsiteX28" fmla="*/ 218267 w 573648"/>
              <a:gd name="connsiteY28" fmla="*/ 265666 h 361477"/>
              <a:gd name="connsiteX29" fmla="*/ 332203 w 573648"/>
              <a:gd name="connsiteY29" fmla="*/ 217151 h 361477"/>
              <a:gd name="connsiteX30" fmla="*/ 297389 w 573648"/>
              <a:gd name="connsiteY30" fmla="*/ 152011 h 361477"/>
              <a:gd name="connsiteX31" fmla="*/ 292200 w 573648"/>
              <a:gd name="connsiteY31" fmla="*/ 103398 h 361477"/>
              <a:gd name="connsiteX32" fmla="*/ 293027 w 573648"/>
              <a:gd name="connsiteY32" fmla="*/ 54062 h 361477"/>
              <a:gd name="connsiteX33" fmla="*/ 370157 w 573648"/>
              <a:gd name="connsiteY33" fmla="*/ 0 h 361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573648" h="361477">
                <a:moveTo>
                  <a:pt x="147163" y="103564"/>
                </a:moveTo>
                <a:cubicBezTo>
                  <a:pt x="172740" y="103564"/>
                  <a:pt x="194554" y="112066"/>
                  <a:pt x="203204" y="142812"/>
                </a:cubicBezTo>
                <a:cubicBezTo>
                  <a:pt x="205757" y="151923"/>
                  <a:pt x="203813" y="168484"/>
                  <a:pt x="203813" y="178813"/>
                </a:cubicBezTo>
                <a:cubicBezTo>
                  <a:pt x="203813" y="192771"/>
                  <a:pt x="204575" y="202586"/>
                  <a:pt x="200070" y="214085"/>
                </a:cubicBezTo>
                <a:cubicBezTo>
                  <a:pt x="193535" y="230718"/>
                  <a:pt x="187143" y="245130"/>
                  <a:pt x="179361" y="255697"/>
                </a:cubicBezTo>
                <a:cubicBezTo>
                  <a:pt x="136885" y="281703"/>
                  <a:pt x="132875" y="310277"/>
                  <a:pt x="132770" y="319387"/>
                </a:cubicBezTo>
                <a:lnTo>
                  <a:pt x="132770" y="319554"/>
                </a:lnTo>
                <a:lnTo>
                  <a:pt x="132789" y="319554"/>
                </a:lnTo>
                <a:lnTo>
                  <a:pt x="132789" y="319686"/>
                </a:lnTo>
                <a:lnTo>
                  <a:pt x="132789" y="361453"/>
                </a:lnTo>
                <a:lnTo>
                  <a:pt x="0" y="361477"/>
                </a:lnTo>
                <a:lnTo>
                  <a:pt x="0" y="331089"/>
                </a:lnTo>
                <a:cubicBezTo>
                  <a:pt x="0" y="331089"/>
                  <a:pt x="171" y="313190"/>
                  <a:pt x="36817" y="296844"/>
                </a:cubicBezTo>
                <a:cubicBezTo>
                  <a:pt x="54525" y="288939"/>
                  <a:pt x="80769" y="268676"/>
                  <a:pt x="119605" y="261548"/>
                </a:cubicBezTo>
                <a:cubicBezTo>
                  <a:pt x="109632" y="250861"/>
                  <a:pt x="102154" y="234133"/>
                  <a:pt x="94305" y="214168"/>
                </a:cubicBezTo>
                <a:cubicBezTo>
                  <a:pt x="89770" y="202634"/>
                  <a:pt x="90533" y="192795"/>
                  <a:pt x="90533" y="178801"/>
                </a:cubicBezTo>
                <a:cubicBezTo>
                  <a:pt x="90533" y="168508"/>
                  <a:pt x="88580" y="151971"/>
                  <a:pt x="91123" y="142908"/>
                </a:cubicBezTo>
                <a:cubicBezTo>
                  <a:pt x="99744" y="112090"/>
                  <a:pt x="121587" y="103564"/>
                  <a:pt x="147163" y="103564"/>
                </a:cubicBezTo>
                <a:close/>
                <a:moveTo>
                  <a:pt x="370157" y="0"/>
                </a:moveTo>
                <a:cubicBezTo>
                  <a:pt x="405347" y="0"/>
                  <a:pt x="435368" y="11653"/>
                  <a:pt x="447249" y="53947"/>
                </a:cubicBezTo>
                <a:cubicBezTo>
                  <a:pt x="450764" y="66437"/>
                  <a:pt x="448094" y="89201"/>
                  <a:pt x="448094" y="103398"/>
                </a:cubicBezTo>
                <a:cubicBezTo>
                  <a:pt x="448094" y="122600"/>
                  <a:pt x="449166" y="136091"/>
                  <a:pt x="442944" y="151913"/>
                </a:cubicBezTo>
                <a:cubicBezTo>
                  <a:pt x="432210" y="179223"/>
                  <a:pt x="421796" y="202249"/>
                  <a:pt x="408017" y="217004"/>
                </a:cubicBezTo>
                <a:cubicBezTo>
                  <a:pt x="461892" y="226638"/>
                  <a:pt x="498286" y="254686"/>
                  <a:pt x="522799" y="265584"/>
                </a:cubicBezTo>
                <a:cubicBezTo>
                  <a:pt x="573404" y="288053"/>
                  <a:pt x="573648" y="312720"/>
                  <a:pt x="573648" y="312720"/>
                </a:cubicBezTo>
                <a:lnTo>
                  <a:pt x="573648" y="354457"/>
                </a:lnTo>
                <a:lnTo>
                  <a:pt x="167605" y="354506"/>
                </a:lnTo>
                <a:lnTo>
                  <a:pt x="167605" y="312720"/>
                </a:lnTo>
                <a:cubicBezTo>
                  <a:pt x="167605" y="312720"/>
                  <a:pt x="167850" y="288135"/>
                  <a:pt x="218267" y="265666"/>
                </a:cubicBezTo>
                <a:cubicBezTo>
                  <a:pt x="242629" y="254818"/>
                  <a:pt x="278760" y="226950"/>
                  <a:pt x="332203" y="217151"/>
                </a:cubicBezTo>
                <a:cubicBezTo>
                  <a:pt x="318480" y="202462"/>
                  <a:pt x="308198" y="179452"/>
                  <a:pt x="297389" y="152011"/>
                </a:cubicBezTo>
                <a:cubicBezTo>
                  <a:pt x="291148" y="136173"/>
                  <a:pt x="292200" y="122649"/>
                  <a:pt x="292200" y="103398"/>
                </a:cubicBezTo>
                <a:cubicBezTo>
                  <a:pt x="292200" y="89250"/>
                  <a:pt x="289531" y="66536"/>
                  <a:pt x="293027" y="54062"/>
                </a:cubicBezTo>
                <a:cubicBezTo>
                  <a:pt x="304889" y="11719"/>
                  <a:pt x="334948" y="0"/>
                  <a:pt x="370157" y="0"/>
                </a:cubicBezTo>
                <a:close/>
              </a:path>
            </a:pathLst>
          </a:custGeom>
          <a:solidFill>
            <a:schemeClr val="bg1">
              <a:lumMod val="95000"/>
            </a:schemeClr>
          </a:solidFill>
          <a:ln>
            <a:noFill/>
          </a:ln>
        </p:spPr>
        <p:txBody>
          <a:bodyPr wrap="square" lIns="0" tIns="0" rIns="0" bIns="0">
            <a:noAutofit/>
          </a:bodyPr>
          <a:lstStyle/>
          <a:p>
            <a:pPr defTabSz="608965"/>
            <a:endParaRPr lang="en-US" sz="240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Freeform 5@|5FFC:4308095|FBC:16777215|LFC:16777215|LBC:16777215"/>
          <p:cNvSpPr>
            <a:spLocks noEditPoints="1"/>
          </p:cNvSpPr>
          <p:nvPr/>
        </p:nvSpPr>
        <p:spPr bwMode="auto">
          <a:xfrm>
            <a:off x="1733268" y="1902857"/>
            <a:ext cx="1087967" cy="2152651"/>
          </a:xfrm>
          <a:custGeom>
            <a:avLst/>
            <a:gdLst>
              <a:gd name="T0" fmla="*/ 201 w 235"/>
              <a:gd name="T1" fmla="*/ 434 h 468"/>
              <a:gd name="T2" fmla="*/ 34 w 235"/>
              <a:gd name="T3" fmla="*/ 434 h 468"/>
              <a:gd name="T4" fmla="*/ 21 w 235"/>
              <a:gd name="T5" fmla="*/ 282 h 468"/>
              <a:gd name="T6" fmla="*/ 66 w 235"/>
              <a:gd name="T7" fmla="*/ 204 h 468"/>
              <a:gd name="T8" fmla="*/ 6 w 235"/>
              <a:gd name="T9" fmla="*/ 108 h 468"/>
              <a:gd name="T10" fmla="*/ 229 w 235"/>
              <a:gd name="T11" fmla="*/ 0 h 468"/>
              <a:gd name="T12" fmla="*/ 167 w 235"/>
              <a:gd name="T13" fmla="*/ 203 h 468"/>
              <a:gd name="T14" fmla="*/ 155 w 235"/>
              <a:gd name="T15" fmla="*/ 238 h 468"/>
              <a:gd name="T16" fmla="*/ 235 w 235"/>
              <a:gd name="T17" fmla="*/ 350 h 468"/>
              <a:gd name="T18" fmla="*/ 146 w 235"/>
              <a:gd name="T19" fmla="*/ 7 h 468"/>
              <a:gd name="T20" fmla="*/ 88 w 235"/>
              <a:gd name="T21" fmla="*/ 193 h 468"/>
              <a:gd name="T22" fmla="*/ 156 w 235"/>
              <a:gd name="T23" fmla="*/ 205 h 468"/>
              <a:gd name="T24" fmla="*/ 85 w 235"/>
              <a:gd name="T25" fmla="*/ 206 h 468"/>
              <a:gd name="T26" fmla="*/ 90 w 235"/>
              <a:gd name="T27" fmla="*/ 235 h 468"/>
              <a:gd name="T28" fmla="*/ 142 w 235"/>
              <a:gd name="T29" fmla="*/ 235 h 468"/>
              <a:gd name="T30" fmla="*/ 221 w 235"/>
              <a:gd name="T31" fmla="*/ 352 h 468"/>
              <a:gd name="T32" fmla="*/ 213 w 235"/>
              <a:gd name="T33" fmla="*/ 311 h 468"/>
              <a:gd name="T34" fmla="*/ 190 w 235"/>
              <a:gd name="T35" fmla="*/ 277 h 468"/>
              <a:gd name="T36" fmla="*/ 156 w 235"/>
              <a:gd name="T37" fmla="*/ 255 h 468"/>
              <a:gd name="T38" fmla="*/ 116 w 235"/>
              <a:gd name="T39" fmla="*/ 247 h 468"/>
              <a:gd name="T40" fmla="*/ 76 w 235"/>
              <a:gd name="T41" fmla="*/ 255 h 468"/>
              <a:gd name="T42" fmla="*/ 42 w 235"/>
              <a:gd name="T43" fmla="*/ 277 h 468"/>
              <a:gd name="T44" fmla="*/ 19 w 235"/>
              <a:gd name="T45" fmla="*/ 311 h 468"/>
              <a:gd name="T46" fmla="*/ 11 w 235"/>
              <a:gd name="T47" fmla="*/ 352 h 468"/>
              <a:gd name="T48" fmla="*/ 19 w 235"/>
              <a:gd name="T49" fmla="*/ 392 h 468"/>
              <a:gd name="T50" fmla="*/ 42 w 235"/>
              <a:gd name="T51" fmla="*/ 426 h 468"/>
              <a:gd name="T52" fmla="*/ 76 w 235"/>
              <a:gd name="T53" fmla="*/ 449 h 468"/>
              <a:gd name="T54" fmla="*/ 116 w 235"/>
              <a:gd name="T55" fmla="*/ 456 h 468"/>
              <a:gd name="T56" fmla="*/ 156 w 235"/>
              <a:gd name="T57" fmla="*/ 449 h 468"/>
              <a:gd name="T58" fmla="*/ 190 w 235"/>
              <a:gd name="T59" fmla="*/ 426 h 468"/>
              <a:gd name="T60" fmla="*/ 213 w 235"/>
              <a:gd name="T61" fmla="*/ 392 h 468"/>
              <a:gd name="T62" fmla="*/ 221 w 235"/>
              <a:gd name="T63" fmla="*/ 352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35" h="468">
                <a:moveTo>
                  <a:pt x="235" y="350"/>
                </a:moveTo>
                <a:cubicBezTo>
                  <a:pt x="235" y="383"/>
                  <a:pt x="224" y="411"/>
                  <a:pt x="201" y="434"/>
                </a:cubicBezTo>
                <a:cubicBezTo>
                  <a:pt x="178" y="457"/>
                  <a:pt x="150" y="468"/>
                  <a:pt x="117" y="468"/>
                </a:cubicBezTo>
                <a:cubicBezTo>
                  <a:pt x="85" y="468"/>
                  <a:pt x="57" y="457"/>
                  <a:pt x="34" y="434"/>
                </a:cubicBezTo>
                <a:cubicBezTo>
                  <a:pt x="11" y="411"/>
                  <a:pt x="0" y="383"/>
                  <a:pt x="0" y="350"/>
                </a:cubicBezTo>
                <a:cubicBezTo>
                  <a:pt x="0" y="325"/>
                  <a:pt x="7" y="302"/>
                  <a:pt x="21" y="282"/>
                </a:cubicBezTo>
                <a:cubicBezTo>
                  <a:pt x="36" y="262"/>
                  <a:pt x="55" y="247"/>
                  <a:pt x="78" y="239"/>
                </a:cubicBezTo>
                <a:cubicBezTo>
                  <a:pt x="69" y="230"/>
                  <a:pt x="65" y="218"/>
                  <a:pt x="66" y="204"/>
                </a:cubicBezTo>
                <a:cubicBezTo>
                  <a:pt x="47" y="199"/>
                  <a:pt x="32" y="189"/>
                  <a:pt x="22" y="172"/>
                </a:cubicBezTo>
                <a:cubicBezTo>
                  <a:pt x="11" y="155"/>
                  <a:pt x="6" y="134"/>
                  <a:pt x="6" y="108"/>
                </a:cubicBezTo>
                <a:cubicBezTo>
                  <a:pt x="6" y="0"/>
                  <a:pt x="6" y="0"/>
                  <a:pt x="6" y="0"/>
                </a:cubicBezTo>
                <a:cubicBezTo>
                  <a:pt x="229" y="0"/>
                  <a:pt x="229" y="0"/>
                  <a:pt x="229" y="0"/>
                </a:cubicBezTo>
                <a:cubicBezTo>
                  <a:pt x="229" y="108"/>
                  <a:pt x="229" y="108"/>
                  <a:pt x="229" y="108"/>
                </a:cubicBezTo>
                <a:cubicBezTo>
                  <a:pt x="229" y="164"/>
                  <a:pt x="208" y="195"/>
                  <a:pt x="167" y="203"/>
                </a:cubicBezTo>
                <a:cubicBezTo>
                  <a:pt x="167" y="204"/>
                  <a:pt x="167" y="204"/>
                  <a:pt x="167" y="204"/>
                </a:cubicBezTo>
                <a:cubicBezTo>
                  <a:pt x="166" y="218"/>
                  <a:pt x="162" y="230"/>
                  <a:pt x="155" y="238"/>
                </a:cubicBezTo>
                <a:cubicBezTo>
                  <a:pt x="178" y="246"/>
                  <a:pt x="198" y="260"/>
                  <a:pt x="212" y="280"/>
                </a:cubicBezTo>
                <a:cubicBezTo>
                  <a:pt x="228" y="301"/>
                  <a:pt x="235" y="325"/>
                  <a:pt x="235" y="350"/>
                </a:cubicBezTo>
                <a:close/>
                <a:moveTo>
                  <a:pt x="146" y="193"/>
                </a:moveTo>
                <a:cubicBezTo>
                  <a:pt x="146" y="7"/>
                  <a:pt x="146" y="7"/>
                  <a:pt x="146" y="7"/>
                </a:cubicBezTo>
                <a:cubicBezTo>
                  <a:pt x="88" y="7"/>
                  <a:pt x="88" y="7"/>
                  <a:pt x="88" y="7"/>
                </a:cubicBezTo>
                <a:cubicBezTo>
                  <a:pt x="88" y="193"/>
                  <a:pt x="88" y="193"/>
                  <a:pt x="88" y="193"/>
                </a:cubicBezTo>
                <a:lnTo>
                  <a:pt x="146" y="193"/>
                </a:lnTo>
                <a:close/>
                <a:moveTo>
                  <a:pt x="156" y="205"/>
                </a:moveTo>
                <a:cubicBezTo>
                  <a:pt x="150" y="206"/>
                  <a:pt x="144" y="206"/>
                  <a:pt x="138" y="206"/>
                </a:cubicBezTo>
                <a:cubicBezTo>
                  <a:pt x="85" y="206"/>
                  <a:pt x="85" y="206"/>
                  <a:pt x="85" y="206"/>
                </a:cubicBezTo>
                <a:cubicBezTo>
                  <a:pt x="83" y="206"/>
                  <a:pt x="80" y="206"/>
                  <a:pt x="77" y="206"/>
                </a:cubicBezTo>
                <a:cubicBezTo>
                  <a:pt x="78" y="219"/>
                  <a:pt x="82" y="229"/>
                  <a:pt x="90" y="235"/>
                </a:cubicBezTo>
                <a:cubicBezTo>
                  <a:pt x="99" y="233"/>
                  <a:pt x="108" y="232"/>
                  <a:pt x="117" y="232"/>
                </a:cubicBezTo>
                <a:cubicBezTo>
                  <a:pt x="126" y="232"/>
                  <a:pt x="134" y="233"/>
                  <a:pt x="142" y="235"/>
                </a:cubicBezTo>
                <a:cubicBezTo>
                  <a:pt x="150" y="228"/>
                  <a:pt x="155" y="218"/>
                  <a:pt x="156" y="205"/>
                </a:cubicBezTo>
                <a:close/>
                <a:moveTo>
                  <a:pt x="221" y="352"/>
                </a:moveTo>
                <a:cubicBezTo>
                  <a:pt x="196" y="336"/>
                  <a:pt x="196" y="336"/>
                  <a:pt x="196" y="336"/>
                </a:cubicBezTo>
                <a:cubicBezTo>
                  <a:pt x="213" y="311"/>
                  <a:pt x="213" y="311"/>
                  <a:pt x="213" y="311"/>
                </a:cubicBezTo>
                <a:cubicBezTo>
                  <a:pt x="184" y="307"/>
                  <a:pt x="184" y="307"/>
                  <a:pt x="184" y="307"/>
                </a:cubicBezTo>
                <a:cubicBezTo>
                  <a:pt x="190" y="277"/>
                  <a:pt x="190" y="277"/>
                  <a:pt x="190" y="277"/>
                </a:cubicBezTo>
                <a:cubicBezTo>
                  <a:pt x="161" y="284"/>
                  <a:pt x="161" y="284"/>
                  <a:pt x="161" y="284"/>
                </a:cubicBezTo>
                <a:cubicBezTo>
                  <a:pt x="156" y="255"/>
                  <a:pt x="156" y="255"/>
                  <a:pt x="156" y="255"/>
                </a:cubicBezTo>
                <a:cubicBezTo>
                  <a:pt x="132" y="272"/>
                  <a:pt x="132" y="272"/>
                  <a:pt x="132" y="272"/>
                </a:cubicBezTo>
                <a:cubicBezTo>
                  <a:pt x="116" y="247"/>
                  <a:pt x="116" y="247"/>
                  <a:pt x="116" y="247"/>
                </a:cubicBezTo>
                <a:cubicBezTo>
                  <a:pt x="100" y="273"/>
                  <a:pt x="100" y="273"/>
                  <a:pt x="100" y="273"/>
                </a:cubicBezTo>
                <a:cubicBezTo>
                  <a:pt x="76" y="255"/>
                  <a:pt x="76" y="255"/>
                  <a:pt x="76" y="255"/>
                </a:cubicBezTo>
                <a:cubicBezTo>
                  <a:pt x="72" y="285"/>
                  <a:pt x="72" y="285"/>
                  <a:pt x="72" y="285"/>
                </a:cubicBezTo>
                <a:cubicBezTo>
                  <a:pt x="42" y="277"/>
                  <a:pt x="42" y="277"/>
                  <a:pt x="42" y="277"/>
                </a:cubicBezTo>
                <a:cubicBezTo>
                  <a:pt x="50" y="307"/>
                  <a:pt x="50" y="307"/>
                  <a:pt x="50" y="307"/>
                </a:cubicBezTo>
                <a:cubicBezTo>
                  <a:pt x="19" y="311"/>
                  <a:pt x="19" y="311"/>
                  <a:pt x="19" y="311"/>
                </a:cubicBezTo>
                <a:cubicBezTo>
                  <a:pt x="38" y="336"/>
                  <a:pt x="38" y="336"/>
                  <a:pt x="38" y="336"/>
                </a:cubicBezTo>
                <a:cubicBezTo>
                  <a:pt x="11" y="352"/>
                  <a:pt x="11" y="352"/>
                  <a:pt x="11" y="352"/>
                </a:cubicBezTo>
                <a:cubicBezTo>
                  <a:pt x="38" y="367"/>
                  <a:pt x="38" y="367"/>
                  <a:pt x="38" y="367"/>
                </a:cubicBezTo>
                <a:cubicBezTo>
                  <a:pt x="19" y="392"/>
                  <a:pt x="19" y="392"/>
                  <a:pt x="19" y="392"/>
                </a:cubicBezTo>
                <a:cubicBezTo>
                  <a:pt x="50" y="396"/>
                  <a:pt x="50" y="396"/>
                  <a:pt x="50" y="396"/>
                </a:cubicBezTo>
                <a:cubicBezTo>
                  <a:pt x="42" y="426"/>
                  <a:pt x="42" y="426"/>
                  <a:pt x="42" y="426"/>
                </a:cubicBezTo>
                <a:cubicBezTo>
                  <a:pt x="72" y="418"/>
                  <a:pt x="72" y="418"/>
                  <a:pt x="72" y="418"/>
                </a:cubicBezTo>
                <a:cubicBezTo>
                  <a:pt x="76" y="449"/>
                  <a:pt x="76" y="449"/>
                  <a:pt x="76" y="449"/>
                </a:cubicBezTo>
                <a:cubicBezTo>
                  <a:pt x="100" y="430"/>
                  <a:pt x="100" y="430"/>
                  <a:pt x="100" y="430"/>
                </a:cubicBezTo>
                <a:cubicBezTo>
                  <a:pt x="116" y="456"/>
                  <a:pt x="116" y="456"/>
                  <a:pt x="116" y="456"/>
                </a:cubicBezTo>
                <a:cubicBezTo>
                  <a:pt x="132" y="431"/>
                  <a:pt x="132" y="431"/>
                  <a:pt x="132" y="431"/>
                </a:cubicBezTo>
                <a:cubicBezTo>
                  <a:pt x="156" y="449"/>
                  <a:pt x="156" y="449"/>
                  <a:pt x="156" y="449"/>
                </a:cubicBezTo>
                <a:cubicBezTo>
                  <a:pt x="161" y="419"/>
                  <a:pt x="161" y="419"/>
                  <a:pt x="161" y="419"/>
                </a:cubicBezTo>
                <a:cubicBezTo>
                  <a:pt x="190" y="426"/>
                  <a:pt x="190" y="426"/>
                  <a:pt x="190" y="426"/>
                </a:cubicBezTo>
                <a:cubicBezTo>
                  <a:pt x="183" y="397"/>
                  <a:pt x="183" y="397"/>
                  <a:pt x="183" y="397"/>
                </a:cubicBezTo>
                <a:cubicBezTo>
                  <a:pt x="213" y="392"/>
                  <a:pt x="213" y="392"/>
                  <a:pt x="213" y="392"/>
                </a:cubicBezTo>
                <a:cubicBezTo>
                  <a:pt x="196" y="368"/>
                  <a:pt x="196" y="368"/>
                  <a:pt x="196" y="368"/>
                </a:cubicBezTo>
                <a:lnTo>
                  <a:pt x="221" y="352"/>
                </a:lnTo>
                <a:close/>
              </a:path>
            </a:pathLst>
          </a:custGeom>
          <a:solidFill>
            <a:schemeClr val="bg1">
              <a:lumMod val="95000"/>
            </a:schemeClr>
          </a:solidFill>
          <a:ln>
            <a:noFill/>
          </a:ln>
        </p:spPr>
        <p:txBody>
          <a:bodyPr vert="horz" wrap="square" lIns="121920" tIns="60960" rIns="121920" bIns="60960" numCol="1" anchor="t" anchorCtr="0" compatLnSpc="1"/>
          <a:lstStyle/>
          <a:p>
            <a:endParaRPr lang="en-US" sz="240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AutoShape 241@|5FFC:4308095|FBC:16777215|LFC:16777215|LBC:16777215"/>
          <p:cNvSpPr/>
          <p:nvPr/>
        </p:nvSpPr>
        <p:spPr bwMode="auto">
          <a:xfrm>
            <a:off x="2099155" y="3280172"/>
            <a:ext cx="329797" cy="494698"/>
          </a:xfrm>
          <a:custGeom>
            <a:avLst/>
            <a:gdLst>
              <a:gd name="T0" fmla="*/ 43570284 w 21600"/>
              <a:gd name="T1" fmla="*/ 196188976 h 21600"/>
              <a:gd name="T2" fmla="*/ 39385446 w 21600"/>
              <a:gd name="T3" fmla="*/ 198505461 h 21600"/>
              <a:gd name="T4" fmla="*/ 36500531 w 21600"/>
              <a:gd name="T5" fmla="*/ 196188976 h 21600"/>
              <a:gd name="T6" fmla="*/ 29051197 w 21600"/>
              <a:gd name="T7" fmla="*/ 171080101 h 21600"/>
              <a:gd name="T8" fmla="*/ 28376023 w 21600"/>
              <a:gd name="T9" fmla="*/ 161379957 h 21600"/>
              <a:gd name="T10" fmla="*/ 29110596 w 21600"/>
              <a:gd name="T11" fmla="*/ 146814789 h 21600"/>
              <a:gd name="T12" fmla="*/ 28515774 w 21600"/>
              <a:gd name="T13" fmla="*/ 133666999 h 21600"/>
              <a:gd name="T14" fmla="*/ 29234271 w 21600"/>
              <a:gd name="T15" fmla="*/ 123926578 h 21600"/>
              <a:gd name="T16" fmla="*/ 36777815 w 21600"/>
              <a:gd name="T17" fmla="*/ 98517604 h 21600"/>
              <a:gd name="T18" fmla="*/ 39670919 w 21600"/>
              <a:gd name="T19" fmla="*/ 96092574 h 21600"/>
              <a:gd name="T20" fmla="*/ 43570284 w 21600"/>
              <a:gd name="T21" fmla="*/ 98095077 h 21600"/>
              <a:gd name="T22" fmla="*/ 58127084 w 21600"/>
              <a:gd name="T23" fmla="*/ 49047598 h 21600"/>
              <a:gd name="T24" fmla="*/ 43570284 w 21600"/>
              <a:gd name="T25" fmla="*/ 0 h 21600"/>
              <a:gd name="T26" fmla="*/ 29013844 w 21600"/>
              <a:gd name="T27" fmla="*/ 49047598 h 21600"/>
              <a:gd name="T28" fmla="*/ 29689018 w 21600"/>
              <a:gd name="T29" fmla="*/ 63026344 h 21600"/>
              <a:gd name="T30" fmla="*/ 28997401 w 21600"/>
              <a:gd name="T31" fmla="*/ 72754156 h 21600"/>
              <a:gd name="T32" fmla="*/ 21591383 w 21600"/>
              <a:gd name="T33" fmla="*/ 97699149 h 21600"/>
              <a:gd name="T34" fmla="*/ 18706468 w 21600"/>
              <a:gd name="T35" fmla="*/ 100043410 h 21600"/>
              <a:gd name="T36" fmla="*/ 14556800 w 21600"/>
              <a:gd name="T37" fmla="*/ 97767202 h 21600"/>
              <a:gd name="T38" fmla="*/ 0 w 21600"/>
              <a:gd name="T39" fmla="*/ 146814789 h 21600"/>
              <a:gd name="T40" fmla="*/ 14556800 w 21600"/>
              <a:gd name="T41" fmla="*/ 195848493 h 21600"/>
              <a:gd name="T42" fmla="*/ 18273090 w 21600"/>
              <a:gd name="T43" fmla="*/ 194036376 h 21600"/>
              <a:gd name="T44" fmla="*/ 21171438 w 21600"/>
              <a:gd name="T45" fmla="*/ 196502958 h 21600"/>
              <a:gd name="T46" fmla="*/ 28879330 w 21600"/>
              <a:gd name="T47" fmla="*/ 222470685 h 21600"/>
              <a:gd name="T48" fmla="*/ 29600463 w 21600"/>
              <a:gd name="T49" fmla="*/ 232224869 h 21600"/>
              <a:gd name="T50" fmla="*/ 29016437 w 21600"/>
              <a:gd name="T51" fmla="*/ 245236455 h 21600"/>
              <a:gd name="T52" fmla="*/ 43572877 w 21600"/>
              <a:gd name="T53" fmla="*/ 294284053 h 21600"/>
              <a:gd name="T54" fmla="*/ 58129677 w 21600"/>
              <a:gd name="T55" fmla="*/ 245236455 h 21600"/>
              <a:gd name="T56" fmla="*/ 43570284 w 21600"/>
              <a:gd name="T57" fmla="*/ 196188976 h 21600"/>
              <a:gd name="T58" fmla="*/ 43570284 w 21600"/>
              <a:gd name="T59" fmla="*/ 196188976 h 21600"/>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21600" h="21600">
                <a:moveTo>
                  <a:pt x="16190" y="14400"/>
                </a:moveTo>
                <a:cubicBezTo>
                  <a:pt x="15417" y="14400"/>
                  <a:pt x="14635" y="14570"/>
                  <a:pt x="14635" y="14570"/>
                </a:cubicBezTo>
                <a:cubicBezTo>
                  <a:pt x="14296" y="14644"/>
                  <a:pt x="13814" y="14566"/>
                  <a:pt x="13563" y="14400"/>
                </a:cubicBezTo>
                <a:lnTo>
                  <a:pt x="10795" y="12557"/>
                </a:lnTo>
                <a:cubicBezTo>
                  <a:pt x="10544" y="12389"/>
                  <a:pt x="10430" y="12069"/>
                  <a:pt x="10544" y="11845"/>
                </a:cubicBezTo>
                <a:cubicBezTo>
                  <a:pt x="10544" y="11845"/>
                  <a:pt x="10817" y="11303"/>
                  <a:pt x="10817" y="10776"/>
                </a:cubicBezTo>
                <a:cubicBezTo>
                  <a:pt x="10817" y="10288"/>
                  <a:pt x="10596" y="9811"/>
                  <a:pt x="10596" y="9811"/>
                </a:cubicBezTo>
                <a:cubicBezTo>
                  <a:pt x="10492" y="9585"/>
                  <a:pt x="10612" y="9263"/>
                  <a:pt x="10863" y="9096"/>
                </a:cubicBezTo>
                <a:lnTo>
                  <a:pt x="13666" y="7231"/>
                </a:lnTo>
                <a:cubicBezTo>
                  <a:pt x="13917" y="7063"/>
                  <a:pt x="14401" y="6983"/>
                  <a:pt x="14741" y="7053"/>
                </a:cubicBezTo>
                <a:cubicBezTo>
                  <a:pt x="14741" y="7053"/>
                  <a:pt x="15458" y="7200"/>
                  <a:pt x="16190" y="7200"/>
                </a:cubicBezTo>
                <a:cubicBezTo>
                  <a:pt x="19177" y="7200"/>
                  <a:pt x="21599" y="5588"/>
                  <a:pt x="21599" y="3600"/>
                </a:cubicBezTo>
                <a:cubicBezTo>
                  <a:pt x="21599" y="1612"/>
                  <a:pt x="19177" y="0"/>
                  <a:pt x="16190" y="0"/>
                </a:cubicBezTo>
                <a:cubicBezTo>
                  <a:pt x="13203" y="0"/>
                  <a:pt x="10781" y="1612"/>
                  <a:pt x="10781" y="3600"/>
                </a:cubicBezTo>
                <a:cubicBezTo>
                  <a:pt x="10781" y="4110"/>
                  <a:pt x="11032" y="4626"/>
                  <a:pt x="11032" y="4626"/>
                </a:cubicBezTo>
                <a:cubicBezTo>
                  <a:pt x="11142" y="4852"/>
                  <a:pt x="11026" y="5173"/>
                  <a:pt x="10775" y="5340"/>
                </a:cubicBezTo>
                <a:lnTo>
                  <a:pt x="8023" y="7171"/>
                </a:lnTo>
                <a:cubicBezTo>
                  <a:pt x="7771" y="7339"/>
                  <a:pt x="7289" y="7416"/>
                  <a:pt x="6951" y="7343"/>
                </a:cubicBezTo>
                <a:cubicBezTo>
                  <a:pt x="6951" y="7343"/>
                  <a:pt x="6176" y="7176"/>
                  <a:pt x="5409" y="7176"/>
                </a:cubicBezTo>
                <a:cubicBezTo>
                  <a:pt x="2422" y="7176"/>
                  <a:pt x="0" y="8787"/>
                  <a:pt x="0" y="10776"/>
                </a:cubicBezTo>
                <a:cubicBezTo>
                  <a:pt x="0" y="12764"/>
                  <a:pt x="2422" y="14375"/>
                  <a:pt x="5409" y="14375"/>
                </a:cubicBezTo>
                <a:cubicBezTo>
                  <a:pt x="6116" y="14375"/>
                  <a:pt x="6790" y="14242"/>
                  <a:pt x="6790" y="14242"/>
                </a:cubicBezTo>
                <a:cubicBezTo>
                  <a:pt x="7131" y="14174"/>
                  <a:pt x="7615" y="14255"/>
                  <a:pt x="7867" y="14423"/>
                </a:cubicBezTo>
                <a:lnTo>
                  <a:pt x="10731" y="16329"/>
                </a:lnTo>
                <a:cubicBezTo>
                  <a:pt x="10982" y="16496"/>
                  <a:pt x="11103" y="16818"/>
                  <a:pt x="10999" y="17045"/>
                </a:cubicBezTo>
                <a:cubicBezTo>
                  <a:pt x="10999" y="17045"/>
                  <a:pt x="10782" y="17516"/>
                  <a:pt x="10782" y="18000"/>
                </a:cubicBezTo>
                <a:cubicBezTo>
                  <a:pt x="10782" y="19988"/>
                  <a:pt x="13204" y="21600"/>
                  <a:pt x="16191" y="21600"/>
                </a:cubicBezTo>
                <a:cubicBezTo>
                  <a:pt x="19178" y="21600"/>
                  <a:pt x="21600" y="19988"/>
                  <a:pt x="21600" y="18000"/>
                </a:cubicBezTo>
                <a:cubicBezTo>
                  <a:pt x="21599" y="16012"/>
                  <a:pt x="19177" y="14400"/>
                  <a:pt x="16190" y="14400"/>
                </a:cubicBezTo>
                <a:close/>
                <a:moveTo>
                  <a:pt x="16190" y="14400"/>
                </a:moveTo>
              </a:path>
            </a:pathLst>
          </a:custGeom>
          <a:solidFill>
            <a:schemeClr val="bg1">
              <a:lumMod val="95000"/>
            </a:schemeClr>
          </a:solidFill>
          <a:ln>
            <a:noFill/>
          </a:ln>
        </p:spPr>
        <p:txBody>
          <a:bodyPr lIns="0" tIns="0" rIns="0" bIns="0"/>
          <a:lstStyle/>
          <a:p>
            <a:pPr defTabSz="608965"/>
            <a:endParaRPr lang="en-US" sz="240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TextBox 13"/>
          <p:cNvSpPr txBox="1"/>
          <p:nvPr/>
        </p:nvSpPr>
        <p:spPr>
          <a:xfrm>
            <a:off x="1402404" y="4309051"/>
            <a:ext cx="1777154" cy="246221"/>
          </a:xfrm>
          <a:prstGeom prst="rect">
            <a:avLst/>
          </a:prstGeom>
          <a:noFill/>
        </p:spPr>
        <p:txBody>
          <a:bodyPr wrap="square" lIns="0" tIns="0" rIns="0" bIns="0" rtlCol="0" anchor="t" anchorCtr="0">
            <a:spAutoFit/>
          </a:bodyPr>
          <a:lstStyle/>
          <a:p>
            <a:pPr algn="ctr" defTabSz="1216660">
              <a:spcBef>
                <a:spcPct val="20000"/>
              </a:spcBef>
              <a:defRPr/>
            </a:pPr>
            <a:r>
              <a:rPr lang="zh-CN" altLang="en-US" sz="1600" b="1">
                <a:solidFill>
                  <a:prstClr val="white"/>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TextBox 13"/>
          <p:cNvSpPr txBox="1"/>
          <p:nvPr/>
        </p:nvSpPr>
        <p:spPr>
          <a:xfrm>
            <a:off x="1405995" y="4594956"/>
            <a:ext cx="1774054" cy="553998"/>
          </a:xfrm>
          <a:prstGeom prst="rect">
            <a:avLst/>
          </a:prstGeom>
          <a:noFill/>
        </p:spPr>
        <p:txBody>
          <a:bodyPr wrap="square" lIns="0" tIns="0" rIns="0" bIns="0" rtlCol="0" anchor="t" anchorCtr="0">
            <a:spAutoFit/>
          </a:bodyPr>
          <a:lstStyle/>
          <a:p>
            <a:pPr algn="ctr" defTabSz="1216660">
              <a:spcBef>
                <a:spcPct val="20000"/>
              </a:spcBef>
              <a:defRPr/>
            </a:pPr>
            <a:r>
              <a:rPr lang="zh-CN" altLang="en-US" sz="1200" dirty="0">
                <a:solidFill>
                  <a:prstClr val="white"/>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TextBox 13"/>
          <p:cNvSpPr txBox="1"/>
          <p:nvPr/>
        </p:nvSpPr>
        <p:spPr>
          <a:xfrm>
            <a:off x="3971141" y="4309051"/>
            <a:ext cx="1777154" cy="246221"/>
          </a:xfrm>
          <a:prstGeom prst="rect">
            <a:avLst/>
          </a:prstGeom>
          <a:noFill/>
        </p:spPr>
        <p:txBody>
          <a:bodyPr wrap="square" lIns="0" tIns="0" rIns="0" bIns="0" rtlCol="0" anchor="t" anchorCtr="0">
            <a:spAutoFit/>
          </a:bodyPr>
          <a:lstStyle/>
          <a:p>
            <a:pPr algn="ctr" defTabSz="1216660">
              <a:spcBef>
                <a:spcPct val="20000"/>
              </a:spcBef>
              <a:defRPr/>
            </a:pPr>
            <a:r>
              <a:rPr lang="zh-CN" altLang="en-US" sz="1600" b="1">
                <a:solidFill>
                  <a:prstClr val="white"/>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TextBox 13"/>
          <p:cNvSpPr txBox="1"/>
          <p:nvPr/>
        </p:nvSpPr>
        <p:spPr>
          <a:xfrm>
            <a:off x="3974732" y="4594956"/>
            <a:ext cx="1774054" cy="553998"/>
          </a:xfrm>
          <a:prstGeom prst="rect">
            <a:avLst/>
          </a:prstGeom>
          <a:noFill/>
        </p:spPr>
        <p:txBody>
          <a:bodyPr wrap="square" lIns="0" tIns="0" rIns="0" bIns="0" rtlCol="0" anchor="t" anchorCtr="0">
            <a:spAutoFit/>
          </a:bodyPr>
          <a:lstStyle/>
          <a:p>
            <a:pPr algn="ctr" defTabSz="1216660">
              <a:spcBef>
                <a:spcPct val="20000"/>
              </a:spcBef>
              <a:defRPr/>
            </a:pPr>
            <a:r>
              <a:rPr lang="zh-CN" altLang="en-US" sz="1200" dirty="0">
                <a:solidFill>
                  <a:prstClr val="white"/>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23" name="TextBox 13"/>
          <p:cNvSpPr txBox="1"/>
          <p:nvPr/>
        </p:nvSpPr>
        <p:spPr>
          <a:xfrm>
            <a:off x="6539878" y="4309051"/>
            <a:ext cx="1777154" cy="246221"/>
          </a:xfrm>
          <a:prstGeom prst="rect">
            <a:avLst/>
          </a:prstGeom>
          <a:noFill/>
        </p:spPr>
        <p:txBody>
          <a:bodyPr wrap="square" lIns="0" tIns="0" rIns="0" bIns="0" rtlCol="0" anchor="t" anchorCtr="0">
            <a:spAutoFit/>
          </a:bodyPr>
          <a:lstStyle/>
          <a:p>
            <a:pPr algn="ctr" defTabSz="1216660">
              <a:spcBef>
                <a:spcPct val="20000"/>
              </a:spcBef>
              <a:defRPr/>
            </a:pPr>
            <a:r>
              <a:rPr lang="zh-CN" altLang="en-US" sz="1600" b="1">
                <a:solidFill>
                  <a:prstClr val="white"/>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TextBox 13"/>
          <p:cNvSpPr txBox="1"/>
          <p:nvPr/>
        </p:nvSpPr>
        <p:spPr>
          <a:xfrm>
            <a:off x="6543469" y="4594956"/>
            <a:ext cx="1774054" cy="553998"/>
          </a:xfrm>
          <a:prstGeom prst="rect">
            <a:avLst/>
          </a:prstGeom>
          <a:noFill/>
        </p:spPr>
        <p:txBody>
          <a:bodyPr wrap="square" lIns="0" tIns="0" rIns="0" bIns="0" rtlCol="0" anchor="t" anchorCtr="0">
            <a:spAutoFit/>
          </a:bodyPr>
          <a:lstStyle/>
          <a:p>
            <a:pPr algn="ctr" defTabSz="1216660">
              <a:spcBef>
                <a:spcPct val="20000"/>
              </a:spcBef>
              <a:defRPr/>
            </a:pPr>
            <a:r>
              <a:rPr lang="zh-CN" altLang="en-US" sz="1200" dirty="0">
                <a:solidFill>
                  <a:prstClr val="white"/>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TextBox 13"/>
          <p:cNvSpPr txBox="1"/>
          <p:nvPr/>
        </p:nvSpPr>
        <p:spPr>
          <a:xfrm>
            <a:off x="9108615" y="4309051"/>
            <a:ext cx="1777154" cy="246221"/>
          </a:xfrm>
          <a:prstGeom prst="rect">
            <a:avLst/>
          </a:prstGeom>
          <a:noFill/>
        </p:spPr>
        <p:txBody>
          <a:bodyPr wrap="square" lIns="0" tIns="0" rIns="0" bIns="0" rtlCol="0" anchor="t" anchorCtr="0">
            <a:spAutoFit/>
          </a:bodyPr>
          <a:lstStyle/>
          <a:p>
            <a:pPr algn="ctr" defTabSz="1216660">
              <a:spcBef>
                <a:spcPct val="20000"/>
              </a:spcBef>
              <a:defRPr/>
            </a:pPr>
            <a:r>
              <a:rPr lang="zh-CN" altLang="en-US" sz="1600" b="1">
                <a:solidFill>
                  <a:prstClr val="white"/>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TextBox 13"/>
          <p:cNvSpPr txBox="1"/>
          <p:nvPr/>
        </p:nvSpPr>
        <p:spPr>
          <a:xfrm>
            <a:off x="9112206" y="4594956"/>
            <a:ext cx="1774054" cy="553998"/>
          </a:xfrm>
          <a:prstGeom prst="rect">
            <a:avLst/>
          </a:prstGeom>
          <a:noFill/>
        </p:spPr>
        <p:txBody>
          <a:bodyPr wrap="square" lIns="0" tIns="0" rIns="0" bIns="0" rtlCol="0" anchor="t" anchorCtr="0">
            <a:spAutoFit/>
          </a:bodyPr>
          <a:lstStyle/>
          <a:p>
            <a:pPr algn="ctr" defTabSz="1216660">
              <a:spcBef>
                <a:spcPct val="20000"/>
              </a:spcBef>
              <a:defRPr/>
            </a:pPr>
            <a:r>
              <a:rPr lang="zh-CN" altLang="en-US" sz="1200" dirty="0">
                <a:solidFill>
                  <a:prstClr val="white"/>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27" name="文本框 26"/>
          <p:cNvSpPr txBox="1"/>
          <p:nvPr/>
        </p:nvSpPr>
        <p:spPr>
          <a:xfrm>
            <a:off x="576775" y="157754"/>
            <a:ext cx="1884052" cy="369332"/>
          </a:xfrm>
          <a:prstGeom prst="rect">
            <a:avLst/>
          </a:prstGeom>
          <a:noFill/>
        </p:spPr>
        <p:txBody>
          <a:bodyPr wrap="square" rtlCol="0">
            <a:spAutoFit/>
          </a:bodyPr>
          <a:lstStyle/>
          <a:p>
            <a:r>
              <a:rPr lang="zh-CN" altLang="en-US" dirty="0" smtClean="0">
                <a:solidFill>
                  <a:schemeClr val="bg1"/>
                </a:solidFill>
                <a:latin typeface="幼圆" panose="02010509060101010101" pitchFamily="49" charset="-122"/>
                <a:ea typeface="幼圆" panose="02010509060101010101" pitchFamily="49" charset="-122"/>
              </a:rPr>
              <a:t>点击添加副标题</a:t>
            </a:r>
            <a:endParaRPr lang="zh-CN" altLang="en-US" dirty="0">
              <a:solidFill>
                <a:schemeClr val="bg1"/>
              </a:solidFill>
              <a:latin typeface="幼圆" panose="02010509060101010101" pitchFamily="49" charset="-122"/>
              <a:ea typeface="幼圆" panose="02010509060101010101" pitchFamily="49" charset="-122"/>
            </a:endParaRPr>
          </a:p>
        </p:txBody>
      </p:sp>
      <p:pic>
        <p:nvPicPr>
          <p:cNvPr id="28" name="内容占位符 3"/>
          <p:cNvPicPr>
            <a:picLocks noChangeAspect="1"/>
          </p:cNvPicPr>
          <p:nvPr/>
        </p:nvPicPr>
        <p:blipFill rotWithShape="1">
          <a:blip r:embed="rId3" cstate="print">
            <a:extLst>
              <a:ext uri="{BEBA8EAE-BF5A-486C-A8C5-ECC9F3942E4B}">
                <a14:imgProps xmlns:a14="http://schemas.microsoft.com/office/drawing/2010/main">
                  <a14:imgLayer r:embed="rId4">
                    <a14:imgEffect>
                      <a14:backgroundRemoval t="0" b="82727" l="0" r="79830">
                        <a14:backgroundMark x1="3693" y1="28182" x2="3693" y2="69545"/>
                        <a14:backgroundMark x1="5682" y1="16364" x2="852" y2="25909"/>
                        <a14:backgroundMark x1="5398" y1="22727" x2="7386" y2="19545"/>
                        <a14:backgroundMark x1="1705" y1="19545" x2="4830" y2="14545"/>
                        <a14:backgroundMark x1="24148" y1="2727" x2="60795" y2="4545"/>
                        <a14:backgroundMark x1="22443" y1="5909" x2="24148" y2="1818"/>
                      </a14:backgroundRemoval>
                    </a14:imgEffect>
                  </a14:imgLayer>
                </a14:imgProps>
              </a:ext>
              <a:ext uri="{28A0092B-C50C-407E-A947-70E740481C1C}">
                <a14:useLocalDpi xmlns:a14="http://schemas.microsoft.com/office/drawing/2010/main" val="0"/>
              </a:ext>
            </a:extLst>
          </a:blip>
          <a:srcRect r="43056" b="16825"/>
          <a:stretch>
            <a:fillRect/>
          </a:stretch>
        </p:blipFill>
        <p:spPr>
          <a:xfrm>
            <a:off x="0" y="1"/>
            <a:ext cx="577381" cy="527086"/>
          </a:xfrm>
          <a:prstGeom prst="rect">
            <a:avLst/>
          </a:prstGeom>
        </p:spPr>
      </p:pic>
      <p:pic>
        <p:nvPicPr>
          <p:cNvPr id="29" name="图片 28"/>
          <p:cNvPicPr>
            <a:picLocks noChangeAspect="1"/>
          </p:cNvPicPr>
          <p:nvPr/>
        </p:nvPicPr>
        <p:blipFill>
          <a:blip r:embed="rId5"/>
          <a:stretch>
            <a:fillRect/>
          </a:stretch>
        </p:blipFill>
        <p:spPr>
          <a:xfrm>
            <a:off x="9551962" y="4151118"/>
            <a:ext cx="2862871" cy="2706881"/>
          </a:xfrm>
          <a:prstGeom prst="rect">
            <a:avLst/>
          </a:prstGeom>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菱形 4"/>
          <p:cNvSpPr/>
          <p:nvPr/>
        </p:nvSpPr>
        <p:spPr>
          <a:xfrm>
            <a:off x="1320800" y="2120900"/>
            <a:ext cx="2374900" cy="2374900"/>
          </a:xfrm>
          <a:prstGeom prst="diamond">
            <a:avLst/>
          </a:prstGeom>
          <a:solidFill>
            <a:schemeClr val="bg1">
              <a:lumMod val="95000"/>
            </a:schemeClr>
          </a:solidFill>
          <a:ln w="25400" cmpd="sng">
            <a:noFill/>
            <a:miter lim="800000"/>
          </a:ln>
        </p:spPr>
        <p:txBody>
          <a:bodyPr anchor="ctr"/>
          <a:lstStyle/>
          <a:p>
            <a:pPr algn="ctr" fontAlgn="ctr">
              <a:buClr>
                <a:srgbClr val="FF0000"/>
              </a:buClr>
              <a:buSzPct val="70000"/>
              <a:buFont typeface="Wingdings" panose="05000000000000000000" pitchFamily="2" charset="2"/>
              <a:buChar char="u"/>
              <a:tabLst>
                <a:tab pos="723900" algn="l"/>
                <a:tab pos="1447800" algn="l"/>
              </a:tabLst>
            </a:pPr>
            <a:endParaRPr lang="zh-CN" altLang="en-US" sz="1600">
              <a:solidFill>
                <a:prstClr val="white"/>
              </a:solidFill>
              <a:latin typeface="Arial" panose="020B0604020202020204" pitchFamily="34" charset="0"/>
              <a:ea typeface="微软雅黑" panose="020B0503020204020204" pitchFamily="34" charset="-122"/>
              <a:cs typeface="+mn-ea"/>
            </a:endParaRPr>
          </a:p>
        </p:txBody>
      </p:sp>
      <p:grpSp>
        <p:nvGrpSpPr>
          <p:cNvPr id="6" name="组合 5"/>
          <p:cNvGrpSpPr/>
          <p:nvPr/>
        </p:nvGrpSpPr>
        <p:grpSpPr>
          <a:xfrm>
            <a:off x="1435100" y="1974850"/>
            <a:ext cx="2114550" cy="1073150"/>
            <a:chOff x="1562100" y="2127250"/>
            <a:chExt cx="2114550" cy="1073150"/>
          </a:xfrm>
          <a:solidFill>
            <a:srgbClr val="595959"/>
          </a:solidFill>
        </p:grpSpPr>
        <p:cxnSp>
          <p:nvCxnSpPr>
            <p:cNvPr id="11" name="直接连接符 10"/>
            <p:cNvCxnSpPr/>
            <p:nvPr/>
          </p:nvCxnSpPr>
          <p:spPr>
            <a:xfrm flipV="1">
              <a:off x="1562100" y="2127250"/>
              <a:ext cx="1066800" cy="106680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2609850" y="2133600"/>
              <a:ext cx="1066800" cy="106680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7" name="组合 6"/>
          <p:cNvGrpSpPr/>
          <p:nvPr/>
        </p:nvGrpSpPr>
        <p:grpSpPr>
          <a:xfrm>
            <a:off x="1686649" y="2251075"/>
            <a:ext cx="1582784" cy="803275"/>
            <a:chOff x="1562100" y="2127250"/>
            <a:chExt cx="2114550" cy="1073150"/>
          </a:xfrm>
          <a:solidFill>
            <a:srgbClr val="595959"/>
          </a:solidFill>
        </p:grpSpPr>
        <p:cxnSp>
          <p:nvCxnSpPr>
            <p:cNvPr id="9" name="直接连接符 8"/>
            <p:cNvCxnSpPr/>
            <p:nvPr/>
          </p:nvCxnSpPr>
          <p:spPr>
            <a:xfrm flipV="1">
              <a:off x="1562100" y="2127250"/>
              <a:ext cx="1066800" cy="106680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2609850" y="2133600"/>
              <a:ext cx="1066800" cy="106680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8" name="文本框 7"/>
          <p:cNvSpPr txBox="1"/>
          <p:nvPr/>
        </p:nvSpPr>
        <p:spPr>
          <a:xfrm>
            <a:off x="1631950" y="3082577"/>
            <a:ext cx="1701800" cy="461665"/>
          </a:xfrm>
          <a:prstGeom prst="rect">
            <a:avLst/>
          </a:prstGeom>
          <a:noFill/>
        </p:spPr>
        <p:txBody>
          <a:bodyPr wrap="square" rtlCol="0">
            <a:spAutoFit/>
          </a:bodyPr>
          <a:lstStyle/>
          <a:p>
            <a:r>
              <a:rPr lang="zh-CN" altLang="en-US" sz="2400" b="1" dirty="0">
                <a:solidFill>
                  <a:prstClr val="black"/>
                </a:solidFill>
                <a:latin typeface="微软雅黑" panose="020B0503020204020204" pitchFamily="34" charset="-122"/>
                <a:ea typeface="微软雅黑" panose="020B0503020204020204" pitchFamily="34" charset="-122"/>
              </a:rPr>
              <a:t>添加标题 </a:t>
            </a:r>
            <a:r>
              <a:rPr lang="en-US" altLang="zh-CN" sz="2400" b="1" dirty="0">
                <a:solidFill>
                  <a:prstClr val="black"/>
                </a:solidFill>
                <a:latin typeface="微软雅黑" panose="020B0503020204020204" pitchFamily="34" charset="-122"/>
                <a:ea typeface="微软雅黑" panose="020B0503020204020204" pitchFamily="34" charset="-122"/>
              </a:rPr>
              <a:t>1</a:t>
            </a:r>
            <a:endParaRPr lang="zh-CN" altLang="en-US" sz="2400" b="1" dirty="0">
              <a:solidFill>
                <a:prstClr val="black"/>
              </a:solidFill>
              <a:latin typeface="微软雅黑" panose="020B0503020204020204" pitchFamily="34" charset="-122"/>
              <a:ea typeface="微软雅黑" panose="020B0503020204020204" pitchFamily="34" charset="-122"/>
            </a:endParaRPr>
          </a:p>
        </p:txBody>
      </p:sp>
      <p:sp>
        <p:nvSpPr>
          <p:cNvPr id="14" name="菱形 13"/>
          <p:cNvSpPr/>
          <p:nvPr/>
        </p:nvSpPr>
        <p:spPr>
          <a:xfrm>
            <a:off x="3801533" y="2120900"/>
            <a:ext cx="2374900" cy="2374900"/>
          </a:xfrm>
          <a:prstGeom prst="diamond">
            <a:avLst/>
          </a:prstGeom>
          <a:solidFill>
            <a:schemeClr val="bg1">
              <a:lumMod val="95000"/>
            </a:schemeClr>
          </a:solidFill>
          <a:ln w="25400" cmpd="sng">
            <a:noFill/>
            <a:miter lim="800000"/>
          </a:ln>
        </p:spPr>
        <p:txBody>
          <a:bodyPr anchor="ctr"/>
          <a:lstStyle/>
          <a:p>
            <a:pPr algn="ctr" fontAlgn="ctr">
              <a:buClr>
                <a:srgbClr val="FF0000"/>
              </a:buClr>
              <a:buSzPct val="70000"/>
              <a:buFont typeface="Wingdings" panose="05000000000000000000" pitchFamily="2" charset="2"/>
              <a:buChar char="u"/>
              <a:tabLst>
                <a:tab pos="723900" algn="l"/>
                <a:tab pos="1447800" algn="l"/>
              </a:tabLst>
            </a:pPr>
            <a:endParaRPr lang="zh-CN" altLang="en-US" sz="1600">
              <a:solidFill>
                <a:prstClr val="white"/>
              </a:solidFill>
              <a:latin typeface="Arial" panose="020B0604020202020204" pitchFamily="34" charset="0"/>
              <a:ea typeface="微软雅黑" panose="020B0503020204020204" pitchFamily="34" charset="-122"/>
              <a:cs typeface="+mn-ea"/>
            </a:endParaRPr>
          </a:p>
        </p:txBody>
      </p:sp>
      <p:grpSp>
        <p:nvGrpSpPr>
          <p:cNvPr id="15" name="组合 14"/>
          <p:cNvGrpSpPr/>
          <p:nvPr/>
        </p:nvGrpSpPr>
        <p:grpSpPr>
          <a:xfrm>
            <a:off x="3915833" y="1974850"/>
            <a:ext cx="2114550" cy="1073150"/>
            <a:chOff x="4042833" y="2127250"/>
            <a:chExt cx="2114550" cy="1073150"/>
          </a:xfrm>
          <a:solidFill>
            <a:srgbClr val="595959"/>
          </a:solidFill>
        </p:grpSpPr>
        <p:cxnSp>
          <p:nvCxnSpPr>
            <p:cNvPr id="20" name="直接连接符 19"/>
            <p:cNvCxnSpPr/>
            <p:nvPr/>
          </p:nvCxnSpPr>
          <p:spPr>
            <a:xfrm flipV="1">
              <a:off x="4042833" y="2127250"/>
              <a:ext cx="1066800" cy="106680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5090583" y="2133600"/>
              <a:ext cx="1066800" cy="106680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6" name="组合 15"/>
          <p:cNvGrpSpPr/>
          <p:nvPr/>
        </p:nvGrpSpPr>
        <p:grpSpPr>
          <a:xfrm>
            <a:off x="4201249" y="2251075"/>
            <a:ext cx="1582784" cy="803275"/>
            <a:chOff x="1562100" y="2127250"/>
            <a:chExt cx="2114550" cy="1073150"/>
          </a:xfrm>
          <a:solidFill>
            <a:srgbClr val="595959"/>
          </a:solidFill>
        </p:grpSpPr>
        <p:cxnSp>
          <p:nvCxnSpPr>
            <p:cNvPr id="18" name="直接连接符 17"/>
            <p:cNvCxnSpPr/>
            <p:nvPr/>
          </p:nvCxnSpPr>
          <p:spPr>
            <a:xfrm flipV="1">
              <a:off x="1562100" y="2127250"/>
              <a:ext cx="1066800" cy="106680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2609850" y="2133600"/>
              <a:ext cx="1066800" cy="106680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7" name="文本框 16"/>
          <p:cNvSpPr txBox="1"/>
          <p:nvPr/>
        </p:nvSpPr>
        <p:spPr>
          <a:xfrm>
            <a:off x="4137749" y="3082577"/>
            <a:ext cx="1701800" cy="461665"/>
          </a:xfrm>
          <a:prstGeom prst="rect">
            <a:avLst/>
          </a:prstGeom>
          <a:noFill/>
        </p:spPr>
        <p:txBody>
          <a:bodyPr wrap="square" rtlCol="0">
            <a:spAutoFit/>
          </a:bodyPr>
          <a:lstStyle/>
          <a:p>
            <a:r>
              <a:rPr lang="zh-CN" altLang="en-US" sz="2400" b="1" dirty="0">
                <a:solidFill>
                  <a:prstClr val="black"/>
                </a:solidFill>
                <a:latin typeface="微软雅黑" panose="020B0503020204020204" pitchFamily="34" charset="-122"/>
                <a:ea typeface="微软雅黑" panose="020B0503020204020204" pitchFamily="34" charset="-122"/>
              </a:rPr>
              <a:t>添加标题 </a:t>
            </a:r>
            <a:r>
              <a:rPr lang="en-US" altLang="zh-CN" sz="2400" b="1" dirty="0">
                <a:solidFill>
                  <a:prstClr val="black"/>
                </a:solidFill>
                <a:latin typeface="微软雅黑" panose="020B0503020204020204" pitchFamily="34" charset="-122"/>
                <a:ea typeface="微软雅黑" panose="020B0503020204020204" pitchFamily="34" charset="-122"/>
              </a:rPr>
              <a:t>2</a:t>
            </a:r>
            <a:endParaRPr lang="zh-CN" altLang="en-US" sz="2400" b="1" dirty="0">
              <a:solidFill>
                <a:prstClr val="black"/>
              </a:solidFill>
              <a:latin typeface="微软雅黑" panose="020B0503020204020204" pitchFamily="34" charset="-122"/>
              <a:ea typeface="微软雅黑" panose="020B0503020204020204" pitchFamily="34" charset="-122"/>
            </a:endParaRPr>
          </a:p>
        </p:txBody>
      </p:sp>
      <p:sp>
        <p:nvSpPr>
          <p:cNvPr id="23" name="菱形 22"/>
          <p:cNvSpPr/>
          <p:nvPr/>
        </p:nvSpPr>
        <p:spPr>
          <a:xfrm>
            <a:off x="6282266" y="2120900"/>
            <a:ext cx="2374900" cy="2374900"/>
          </a:xfrm>
          <a:prstGeom prst="diamond">
            <a:avLst/>
          </a:prstGeom>
          <a:solidFill>
            <a:schemeClr val="bg1">
              <a:lumMod val="95000"/>
            </a:schemeClr>
          </a:solidFill>
          <a:ln w="25400" cmpd="sng">
            <a:noFill/>
            <a:miter lim="800000"/>
          </a:ln>
        </p:spPr>
        <p:txBody>
          <a:bodyPr anchor="ctr"/>
          <a:lstStyle/>
          <a:p>
            <a:pPr algn="ctr" fontAlgn="ctr">
              <a:buClr>
                <a:srgbClr val="FF0000"/>
              </a:buClr>
              <a:buSzPct val="70000"/>
              <a:buFont typeface="Wingdings" panose="05000000000000000000" pitchFamily="2" charset="2"/>
              <a:buChar char="u"/>
              <a:tabLst>
                <a:tab pos="723900" algn="l"/>
                <a:tab pos="1447800" algn="l"/>
              </a:tabLst>
            </a:pPr>
            <a:endParaRPr lang="zh-CN" altLang="en-US" sz="1600">
              <a:solidFill>
                <a:prstClr val="white"/>
              </a:solidFill>
              <a:latin typeface="Arial" panose="020B0604020202020204" pitchFamily="34" charset="0"/>
              <a:ea typeface="微软雅黑" panose="020B0503020204020204" pitchFamily="34" charset="-122"/>
              <a:cs typeface="+mn-ea"/>
            </a:endParaRPr>
          </a:p>
        </p:txBody>
      </p:sp>
      <p:grpSp>
        <p:nvGrpSpPr>
          <p:cNvPr id="24" name="组合 23"/>
          <p:cNvGrpSpPr/>
          <p:nvPr/>
        </p:nvGrpSpPr>
        <p:grpSpPr>
          <a:xfrm>
            <a:off x="6396566" y="1974850"/>
            <a:ext cx="2114550" cy="1073150"/>
            <a:chOff x="6523566" y="2127250"/>
            <a:chExt cx="2114550" cy="1073150"/>
          </a:xfrm>
          <a:solidFill>
            <a:srgbClr val="595959"/>
          </a:solidFill>
        </p:grpSpPr>
        <p:cxnSp>
          <p:nvCxnSpPr>
            <p:cNvPr id="29" name="直接连接符 28"/>
            <p:cNvCxnSpPr/>
            <p:nvPr/>
          </p:nvCxnSpPr>
          <p:spPr>
            <a:xfrm flipV="1">
              <a:off x="6523566" y="2127250"/>
              <a:ext cx="1066800" cy="106680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a:off x="7571316" y="2133600"/>
              <a:ext cx="1066800" cy="106680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5" name="组合 24"/>
          <p:cNvGrpSpPr/>
          <p:nvPr/>
        </p:nvGrpSpPr>
        <p:grpSpPr>
          <a:xfrm>
            <a:off x="6677749" y="2251075"/>
            <a:ext cx="1582784" cy="803275"/>
            <a:chOff x="1562100" y="2127250"/>
            <a:chExt cx="2114550" cy="1073150"/>
          </a:xfrm>
          <a:solidFill>
            <a:srgbClr val="595959"/>
          </a:solidFill>
        </p:grpSpPr>
        <p:cxnSp>
          <p:nvCxnSpPr>
            <p:cNvPr id="27" name="直接连接符 26"/>
            <p:cNvCxnSpPr/>
            <p:nvPr/>
          </p:nvCxnSpPr>
          <p:spPr>
            <a:xfrm flipV="1">
              <a:off x="1562100" y="2127250"/>
              <a:ext cx="1066800" cy="106680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a:off x="2609850" y="2133600"/>
              <a:ext cx="1066800" cy="106680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6" name="文本框 25"/>
          <p:cNvSpPr txBox="1"/>
          <p:nvPr/>
        </p:nvSpPr>
        <p:spPr>
          <a:xfrm>
            <a:off x="6630291" y="3082577"/>
            <a:ext cx="1701800" cy="461665"/>
          </a:xfrm>
          <a:prstGeom prst="rect">
            <a:avLst/>
          </a:prstGeom>
          <a:noFill/>
        </p:spPr>
        <p:txBody>
          <a:bodyPr wrap="square" rtlCol="0">
            <a:spAutoFit/>
          </a:bodyPr>
          <a:lstStyle/>
          <a:p>
            <a:r>
              <a:rPr lang="zh-CN" altLang="en-US" sz="2400" b="1" dirty="0">
                <a:solidFill>
                  <a:prstClr val="black"/>
                </a:solidFill>
                <a:latin typeface="微软雅黑" panose="020B0503020204020204" pitchFamily="34" charset="-122"/>
                <a:ea typeface="微软雅黑" panose="020B0503020204020204" pitchFamily="34" charset="-122"/>
              </a:rPr>
              <a:t>添加标题 </a:t>
            </a:r>
            <a:r>
              <a:rPr lang="en-US" altLang="zh-CN" sz="2400" b="1" dirty="0">
                <a:solidFill>
                  <a:prstClr val="black"/>
                </a:solidFill>
                <a:latin typeface="微软雅黑" panose="020B0503020204020204" pitchFamily="34" charset="-122"/>
                <a:ea typeface="微软雅黑" panose="020B0503020204020204" pitchFamily="34" charset="-122"/>
              </a:rPr>
              <a:t>3</a:t>
            </a:r>
            <a:endParaRPr lang="zh-CN" altLang="en-US" sz="2400" b="1" dirty="0">
              <a:solidFill>
                <a:prstClr val="black"/>
              </a:solidFill>
              <a:latin typeface="微软雅黑" panose="020B0503020204020204" pitchFamily="34" charset="-122"/>
              <a:ea typeface="微软雅黑" panose="020B0503020204020204" pitchFamily="34" charset="-122"/>
            </a:endParaRPr>
          </a:p>
        </p:txBody>
      </p:sp>
      <p:sp>
        <p:nvSpPr>
          <p:cNvPr id="32" name="菱形 31"/>
          <p:cNvSpPr/>
          <p:nvPr/>
        </p:nvSpPr>
        <p:spPr>
          <a:xfrm>
            <a:off x="8763000" y="2120900"/>
            <a:ext cx="2374900" cy="2374900"/>
          </a:xfrm>
          <a:prstGeom prst="diamond">
            <a:avLst/>
          </a:prstGeom>
          <a:solidFill>
            <a:schemeClr val="bg1">
              <a:lumMod val="95000"/>
            </a:schemeClr>
          </a:solidFill>
          <a:ln w="25400" cmpd="sng">
            <a:noFill/>
            <a:miter lim="800000"/>
          </a:ln>
        </p:spPr>
        <p:txBody>
          <a:bodyPr anchor="ctr"/>
          <a:lstStyle/>
          <a:p>
            <a:pPr algn="ctr" fontAlgn="ctr">
              <a:buClr>
                <a:srgbClr val="FF0000"/>
              </a:buClr>
              <a:buSzPct val="70000"/>
              <a:buFont typeface="Wingdings" panose="05000000000000000000" pitchFamily="2" charset="2"/>
              <a:buChar char="u"/>
              <a:tabLst>
                <a:tab pos="723900" algn="l"/>
                <a:tab pos="1447800" algn="l"/>
              </a:tabLst>
            </a:pPr>
            <a:endParaRPr lang="zh-CN" altLang="en-US" sz="1600">
              <a:solidFill>
                <a:prstClr val="white"/>
              </a:solidFill>
              <a:latin typeface="Arial" panose="020B0604020202020204" pitchFamily="34" charset="0"/>
              <a:ea typeface="微软雅黑" panose="020B0503020204020204" pitchFamily="34" charset="-122"/>
              <a:cs typeface="+mn-ea"/>
            </a:endParaRPr>
          </a:p>
        </p:txBody>
      </p:sp>
      <p:grpSp>
        <p:nvGrpSpPr>
          <p:cNvPr id="33" name="组合 32"/>
          <p:cNvGrpSpPr/>
          <p:nvPr/>
        </p:nvGrpSpPr>
        <p:grpSpPr>
          <a:xfrm>
            <a:off x="8877300" y="1974850"/>
            <a:ext cx="2114550" cy="1073150"/>
            <a:chOff x="9004300" y="2127250"/>
            <a:chExt cx="2114550" cy="1073150"/>
          </a:xfrm>
          <a:solidFill>
            <a:srgbClr val="595959"/>
          </a:solidFill>
        </p:grpSpPr>
        <p:cxnSp>
          <p:nvCxnSpPr>
            <p:cNvPr id="38" name="直接连接符 37"/>
            <p:cNvCxnSpPr/>
            <p:nvPr/>
          </p:nvCxnSpPr>
          <p:spPr>
            <a:xfrm flipV="1">
              <a:off x="9004300" y="2127250"/>
              <a:ext cx="1066800" cy="106680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a:off x="10052050" y="2133600"/>
              <a:ext cx="1066800" cy="106680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34" name="组合 33"/>
          <p:cNvGrpSpPr/>
          <p:nvPr/>
        </p:nvGrpSpPr>
        <p:grpSpPr>
          <a:xfrm>
            <a:off x="9154249" y="2251075"/>
            <a:ext cx="1582784" cy="803275"/>
            <a:chOff x="1562100" y="2127250"/>
            <a:chExt cx="2114550" cy="1073150"/>
          </a:xfrm>
          <a:solidFill>
            <a:srgbClr val="595959"/>
          </a:solidFill>
        </p:grpSpPr>
        <p:cxnSp>
          <p:nvCxnSpPr>
            <p:cNvPr id="36" name="直接连接符 35"/>
            <p:cNvCxnSpPr/>
            <p:nvPr/>
          </p:nvCxnSpPr>
          <p:spPr>
            <a:xfrm flipV="1">
              <a:off x="1562100" y="2127250"/>
              <a:ext cx="1066800" cy="106680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a:off x="2609850" y="2133600"/>
              <a:ext cx="1066800" cy="106680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5" name="文本框 34"/>
          <p:cNvSpPr txBox="1"/>
          <p:nvPr/>
        </p:nvSpPr>
        <p:spPr>
          <a:xfrm>
            <a:off x="9199590" y="3082577"/>
            <a:ext cx="1701800" cy="461665"/>
          </a:xfrm>
          <a:prstGeom prst="rect">
            <a:avLst/>
          </a:prstGeom>
          <a:noFill/>
        </p:spPr>
        <p:txBody>
          <a:bodyPr wrap="square" rtlCol="0">
            <a:spAutoFit/>
          </a:bodyPr>
          <a:lstStyle/>
          <a:p>
            <a:r>
              <a:rPr lang="zh-CN" altLang="en-US" sz="2400" b="1" dirty="0">
                <a:solidFill>
                  <a:prstClr val="black"/>
                </a:solidFill>
                <a:latin typeface="微软雅黑" panose="020B0503020204020204" pitchFamily="34" charset="-122"/>
                <a:ea typeface="微软雅黑" panose="020B0503020204020204" pitchFamily="34" charset="-122"/>
              </a:rPr>
              <a:t>添加标题 </a:t>
            </a:r>
            <a:r>
              <a:rPr lang="en-US" altLang="zh-CN" sz="2400" b="1" dirty="0">
                <a:solidFill>
                  <a:prstClr val="black"/>
                </a:solidFill>
                <a:latin typeface="微软雅黑" panose="020B0503020204020204" pitchFamily="34" charset="-122"/>
                <a:ea typeface="微软雅黑" panose="020B0503020204020204" pitchFamily="34" charset="-122"/>
              </a:rPr>
              <a:t>4</a:t>
            </a:r>
            <a:endParaRPr lang="zh-CN" altLang="en-US" sz="2400" b="1" dirty="0">
              <a:solidFill>
                <a:prstClr val="black"/>
              </a:solidFill>
              <a:latin typeface="微软雅黑" panose="020B0503020204020204" pitchFamily="34" charset="-122"/>
              <a:ea typeface="微软雅黑" panose="020B0503020204020204" pitchFamily="34" charset="-122"/>
            </a:endParaRPr>
          </a:p>
        </p:txBody>
      </p:sp>
      <p:sp>
        <p:nvSpPr>
          <p:cNvPr id="40" name="TextBox 13"/>
          <p:cNvSpPr txBox="1"/>
          <p:nvPr/>
        </p:nvSpPr>
        <p:spPr>
          <a:xfrm>
            <a:off x="1691261" y="4635713"/>
            <a:ext cx="1661539" cy="646331"/>
          </a:xfrm>
          <a:prstGeom prst="rect">
            <a:avLst/>
          </a:prstGeom>
          <a:noFill/>
        </p:spPr>
        <p:txBody>
          <a:bodyPr wrap="square" lIns="0" tIns="0" rIns="0" bIns="0" rtlCol="0" anchor="t" anchorCtr="0">
            <a:spAutoFit/>
          </a:bodyPr>
          <a:lstStyle/>
          <a:p>
            <a:pPr algn="just" defTabSz="1216660">
              <a:spcBef>
                <a:spcPct val="20000"/>
              </a:spcBef>
              <a:defRPr/>
            </a:pPr>
            <a:r>
              <a:rPr lang="zh-CN" altLang="en-US" sz="1400" dirty="0">
                <a:solidFill>
                  <a:prstClr val="white"/>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400"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41" name="TextBox 13"/>
          <p:cNvSpPr txBox="1"/>
          <p:nvPr/>
        </p:nvSpPr>
        <p:spPr>
          <a:xfrm>
            <a:off x="4137749" y="4635713"/>
            <a:ext cx="1661539" cy="646331"/>
          </a:xfrm>
          <a:prstGeom prst="rect">
            <a:avLst/>
          </a:prstGeom>
          <a:noFill/>
        </p:spPr>
        <p:txBody>
          <a:bodyPr wrap="square" lIns="0" tIns="0" rIns="0" bIns="0" rtlCol="0" anchor="t" anchorCtr="0">
            <a:spAutoFit/>
          </a:bodyPr>
          <a:lstStyle/>
          <a:p>
            <a:pPr algn="just" defTabSz="1216660">
              <a:spcBef>
                <a:spcPct val="20000"/>
              </a:spcBef>
              <a:defRPr/>
            </a:pPr>
            <a:r>
              <a:rPr lang="zh-CN" altLang="en-US" sz="1400" dirty="0">
                <a:solidFill>
                  <a:prstClr val="white"/>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400"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42" name="TextBox 13"/>
          <p:cNvSpPr txBox="1"/>
          <p:nvPr/>
        </p:nvSpPr>
        <p:spPr>
          <a:xfrm>
            <a:off x="6645501" y="4635713"/>
            <a:ext cx="1661539" cy="646331"/>
          </a:xfrm>
          <a:prstGeom prst="rect">
            <a:avLst/>
          </a:prstGeom>
          <a:noFill/>
        </p:spPr>
        <p:txBody>
          <a:bodyPr wrap="square" lIns="0" tIns="0" rIns="0" bIns="0" rtlCol="0" anchor="t" anchorCtr="0">
            <a:spAutoFit/>
          </a:bodyPr>
          <a:lstStyle/>
          <a:p>
            <a:pPr algn="just" defTabSz="1216660">
              <a:spcBef>
                <a:spcPct val="20000"/>
              </a:spcBef>
              <a:defRPr/>
            </a:pPr>
            <a:r>
              <a:rPr lang="zh-CN" altLang="en-US" sz="1400" dirty="0">
                <a:solidFill>
                  <a:prstClr val="white"/>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400"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43" name="TextBox 13"/>
          <p:cNvSpPr txBox="1"/>
          <p:nvPr/>
        </p:nvSpPr>
        <p:spPr>
          <a:xfrm>
            <a:off x="9091989" y="4635713"/>
            <a:ext cx="1661539" cy="646331"/>
          </a:xfrm>
          <a:prstGeom prst="rect">
            <a:avLst/>
          </a:prstGeom>
          <a:noFill/>
        </p:spPr>
        <p:txBody>
          <a:bodyPr wrap="square" lIns="0" tIns="0" rIns="0" bIns="0" rtlCol="0" anchor="t" anchorCtr="0">
            <a:spAutoFit/>
          </a:bodyPr>
          <a:lstStyle/>
          <a:p>
            <a:pPr algn="just" defTabSz="1216660">
              <a:spcBef>
                <a:spcPct val="20000"/>
              </a:spcBef>
              <a:defRPr/>
            </a:pPr>
            <a:r>
              <a:rPr lang="zh-CN" altLang="en-US" sz="1400" dirty="0">
                <a:solidFill>
                  <a:prstClr val="white"/>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400"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46" name="文本框 45"/>
          <p:cNvSpPr txBox="1"/>
          <p:nvPr/>
        </p:nvSpPr>
        <p:spPr>
          <a:xfrm>
            <a:off x="576775" y="157754"/>
            <a:ext cx="1884052" cy="369332"/>
          </a:xfrm>
          <a:prstGeom prst="rect">
            <a:avLst/>
          </a:prstGeom>
          <a:noFill/>
        </p:spPr>
        <p:txBody>
          <a:bodyPr wrap="square" rtlCol="0">
            <a:spAutoFit/>
          </a:bodyPr>
          <a:lstStyle/>
          <a:p>
            <a:r>
              <a:rPr lang="zh-CN" altLang="en-US" dirty="0" smtClean="0">
                <a:solidFill>
                  <a:schemeClr val="bg1"/>
                </a:solidFill>
                <a:latin typeface="幼圆" panose="02010509060101010101" pitchFamily="49" charset="-122"/>
                <a:ea typeface="幼圆" panose="02010509060101010101" pitchFamily="49" charset="-122"/>
              </a:rPr>
              <a:t>点击添加副标题</a:t>
            </a:r>
            <a:endParaRPr lang="zh-CN" altLang="en-US" dirty="0">
              <a:solidFill>
                <a:schemeClr val="bg1"/>
              </a:solidFill>
              <a:latin typeface="幼圆" panose="02010509060101010101" pitchFamily="49" charset="-122"/>
              <a:ea typeface="幼圆" panose="02010509060101010101" pitchFamily="49" charset="-122"/>
            </a:endParaRPr>
          </a:p>
        </p:txBody>
      </p:sp>
      <p:pic>
        <p:nvPicPr>
          <p:cNvPr id="47" name="内容占位符 3"/>
          <p:cNvPicPr>
            <a:picLocks noChangeAspect="1"/>
          </p:cNvPicPr>
          <p:nvPr/>
        </p:nvPicPr>
        <p:blipFill rotWithShape="1">
          <a:blip r:embed="rId3" cstate="print">
            <a:extLst>
              <a:ext uri="{BEBA8EAE-BF5A-486C-A8C5-ECC9F3942E4B}">
                <a14:imgProps xmlns:a14="http://schemas.microsoft.com/office/drawing/2010/main">
                  <a14:imgLayer r:embed="rId4">
                    <a14:imgEffect>
                      <a14:backgroundRemoval t="0" b="82727" l="0" r="79830">
                        <a14:backgroundMark x1="3693" y1="28182" x2="3693" y2="69545"/>
                        <a14:backgroundMark x1="5682" y1="16364" x2="852" y2="25909"/>
                        <a14:backgroundMark x1="5398" y1="22727" x2="7386" y2="19545"/>
                        <a14:backgroundMark x1="1705" y1="19545" x2="4830" y2="14545"/>
                        <a14:backgroundMark x1="24148" y1="2727" x2="60795" y2="4545"/>
                        <a14:backgroundMark x1="22443" y1="5909" x2="24148" y2="1818"/>
                      </a14:backgroundRemoval>
                    </a14:imgEffect>
                  </a14:imgLayer>
                </a14:imgProps>
              </a:ext>
              <a:ext uri="{28A0092B-C50C-407E-A947-70E740481C1C}">
                <a14:useLocalDpi xmlns:a14="http://schemas.microsoft.com/office/drawing/2010/main" val="0"/>
              </a:ext>
            </a:extLst>
          </a:blip>
          <a:srcRect r="43056" b="16825"/>
          <a:stretch>
            <a:fillRect/>
          </a:stretch>
        </p:blipFill>
        <p:spPr>
          <a:xfrm>
            <a:off x="0" y="1"/>
            <a:ext cx="577381" cy="527086"/>
          </a:xfrm>
          <a:prstGeom prst="rect">
            <a:avLst/>
          </a:prstGeom>
        </p:spPr>
      </p:pic>
      <p:pic>
        <p:nvPicPr>
          <p:cNvPr id="44" name="图片 43"/>
          <p:cNvPicPr>
            <a:picLocks noChangeAspect="1"/>
          </p:cNvPicPr>
          <p:nvPr/>
        </p:nvPicPr>
        <p:blipFill>
          <a:blip r:embed="rId5"/>
          <a:stretch>
            <a:fillRect/>
          </a:stretch>
        </p:blipFill>
        <p:spPr>
          <a:xfrm>
            <a:off x="9461476" y="4065562"/>
            <a:ext cx="2953357" cy="2792437"/>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wipe(left)">
                                      <p:cBhvr>
                                        <p:cTn id="7" dur="500"/>
                                        <p:tgtEl>
                                          <p:spTgt spid="40"/>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41"/>
                                        </p:tgtEl>
                                        <p:attrNameLst>
                                          <p:attrName>style.visibility</p:attrName>
                                        </p:attrNameLst>
                                      </p:cBhvr>
                                      <p:to>
                                        <p:strVal val="visible"/>
                                      </p:to>
                                    </p:set>
                                    <p:animEffect transition="in" filter="wipe(left)">
                                      <p:cBhvr>
                                        <p:cTn id="11" dur="500"/>
                                        <p:tgtEl>
                                          <p:spTgt spid="41"/>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42"/>
                                        </p:tgtEl>
                                        <p:attrNameLst>
                                          <p:attrName>style.visibility</p:attrName>
                                        </p:attrNameLst>
                                      </p:cBhvr>
                                      <p:to>
                                        <p:strVal val="visible"/>
                                      </p:to>
                                    </p:set>
                                    <p:animEffect transition="in" filter="wipe(left)">
                                      <p:cBhvr>
                                        <p:cTn id="15" dur="500"/>
                                        <p:tgtEl>
                                          <p:spTgt spid="42"/>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43"/>
                                        </p:tgtEl>
                                        <p:attrNameLst>
                                          <p:attrName>style.visibility</p:attrName>
                                        </p:attrNameLst>
                                      </p:cBhvr>
                                      <p:to>
                                        <p:strVal val="visible"/>
                                      </p:to>
                                    </p:set>
                                    <p:animEffect transition="in" filter="wipe(left)">
                                      <p:cBhvr>
                                        <p:cTn id="19"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41" grpId="0"/>
      <p:bldP spid="42" grpId="0"/>
      <p:bldP spid="4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空心弧 7"/>
          <p:cNvSpPr/>
          <p:nvPr/>
        </p:nvSpPr>
        <p:spPr>
          <a:xfrm>
            <a:off x="798971" y="1841134"/>
            <a:ext cx="2146861" cy="2146861"/>
          </a:xfrm>
          <a:prstGeom prst="blockArc">
            <a:avLst>
              <a:gd name="adj1" fmla="val 13517990"/>
              <a:gd name="adj2" fmla="val 10691500"/>
              <a:gd name="adj3" fmla="val 6227"/>
            </a:avLst>
          </a:prstGeom>
          <a:solidFill>
            <a:schemeClr val="bg1">
              <a:lumMod val="95000"/>
            </a:schemeClr>
          </a:solidFill>
          <a:ln w="3175">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Segoe UI Light" panose="020B0502040204020203" pitchFamily="34" charset="0"/>
              <a:cs typeface="Segoe UI Light" panose="020B0502040204020203" pitchFamily="34" charset="0"/>
            </a:endParaRPr>
          </a:p>
        </p:txBody>
      </p:sp>
      <p:sp>
        <p:nvSpPr>
          <p:cNvPr id="9" name="矩形 8"/>
          <p:cNvSpPr/>
          <p:nvPr/>
        </p:nvSpPr>
        <p:spPr>
          <a:xfrm>
            <a:off x="1321609" y="2499066"/>
            <a:ext cx="1101584" cy="830997"/>
          </a:xfrm>
          <a:prstGeom prst="rect">
            <a:avLst/>
          </a:prstGeom>
        </p:spPr>
        <p:txBody>
          <a:bodyPr wrap="none" anchor="ctr">
            <a:spAutoFit/>
          </a:bodyPr>
          <a:lstStyle/>
          <a:p>
            <a:pPr algn="ctr"/>
            <a:r>
              <a:rPr lang="en-US" altLang="zh-CN" sz="4800" dirty="0">
                <a:solidFill>
                  <a:prstClr val="white">
                    <a:lumMod val="95000"/>
                  </a:prstClr>
                </a:solidFill>
                <a:latin typeface="Segoe UI Light" panose="020B0502040204020203" pitchFamily="34" charset="0"/>
                <a:cs typeface="Segoe UI Light" panose="020B0502040204020203" pitchFamily="34" charset="0"/>
              </a:rPr>
              <a:t>82</a:t>
            </a:r>
            <a:r>
              <a:rPr lang="en-US" altLang="zh-CN" sz="2800" dirty="0">
                <a:solidFill>
                  <a:prstClr val="white">
                    <a:lumMod val="95000"/>
                  </a:prstClr>
                </a:solidFill>
                <a:latin typeface="Segoe UI Light" panose="020B0502040204020203" pitchFamily="34" charset="0"/>
                <a:cs typeface="Segoe UI Light" panose="020B0502040204020203" pitchFamily="34" charset="0"/>
              </a:rPr>
              <a:t>%</a:t>
            </a:r>
          </a:p>
        </p:txBody>
      </p:sp>
      <p:sp>
        <p:nvSpPr>
          <p:cNvPr id="10" name="矩形 9"/>
          <p:cNvSpPr/>
          <p:nvPr/>
        </p:nvSpPr>
        <p:spPr>
          <a:xfrm>
            <a:off x="684784" y="4813228"/>
            <a:ext cx="2375234" cy="829073"/>
          </a:xfrm>
          <a:prstGeom prst="rect">
            <a:avLst/>
          </a:prstGeom>
        </p:spPr>
        <p:txBody>
          <a:bodyPr wrap="square">
            <a:spAutoFit/>
          </a:bodyPr>
          <a:lstStyle/>
          <a:p>
            <a:pPr algn="ctr">
              <a:lnSpc>
                <a:spcPct val="114000"/>
              </a:lnSpc>
            </a:pPr>
            <a:r>
              <a:rPr lang="en-US" altLang="zh-CN" sz="1400" dirty="0">
                <a:solidFill>
                  <a:prstClr val="white">
                    <a:lumMod val="95000"/>
                  </a:prstClr>
                </a:solidFill>
                <a:latin typeface="Segoe UI Light" panose="020B0502040204020203" pitchFamily="34" charset="0"/>
                <a:cs typeface="Segoe UI Light" panose="020B0502040204020203" pitchFamily="34" charset="0"/>
              </a:rPr>
              <a:t>The concepts national income and national product have roughly </a:t>
            </a:r>
          </a:p>
        </p:txBody>
      </p:sp>
      <p:sp>
        <p:nvSpPr>
          <p:cNvPr id="11" name="矩形 10"/>
          <p:cNvSpPr/>
          <p:nvPr/>
        </p:nvSpPr>
        <p:spPr>
          <a:xfrm>
            <a:off x="1130852" y="4415296"/>
            <a:ext cx="1483098" cy="369332"/>
          </a:xfrm>
          <a:prstGeom prst="rect">
            <a:avLst/>
          </a:prstGeom>
        </p:spPr>
        <p:txBody>
          <a:bodyPr wrap="none">
            <a:spAutoFit/>
          </a:bodyPr>
          <a:lstStyle/>
          <a:p>
            <a:pPr algn="ctr"/>
            <a:r>
              <a:rPr lang="en-US" altLang="zh-CN" dirty="0">
                <a:solidFill>
                  <a:prstClr val="white">
                    <a:lumMod val="95000"/>
                  </a:prstClr>
                </a:solidFill>
                <a:latin typeface="Segoe UI Black" panose="020B0A02040204020203" pitchFamily="34" charset="0"/>
                <a:ea typeface="Segoe UI Black" panose="020B0A02040204020203" pitchFamily="34" charset="0"/>
                <a:cs typeface="Segoe UI Black" panose="020B0A02040204020203" pitchFamily="34" charset="0"/>
              </a:rPr>
              <a:t>+17,356,123</a:t>
            </a:r>
          </a:p>
        </p:txBody>
      </p:sp>
      <p:sp>
        <p:nvSpPr>
          <p:cNvPr id="12" name="空心弧 11"/>
          <p:cNvSpPr/>
          <p:nvPr/>
        </p:nvSpPr>
        <p:spPr>
          <a:xfrm>
            <a:off x="3614704" y="1841134"/>
            <a:ext cx="2146861" cy="2146861"/>
          </a:xfrm>
          <a:prstGeom prst="blockArc">
            <a:avLst>
              <a:gd name="adj1" fmla="val 15650879"/>
              <a:gd name="adj2" fmla="val 10691500"/>
              <a:gd name="adj3" fmla="val 6227"/>
            </a:avLst>
          </a:prstGeom>
          <a:solidFill>
            <a:schemeClr val="bg1">
              <a:lumMod val="95000"/>
            </a:schemeClr>
          </a:solidFill>
          <a:ln w="3175">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Segoe UI Light" panose="020B0502040204020203" pitchFamily="34" charset="0"/>
              <a:cs typeface="Segoe UI Light" panose="020B0502040204020203" pitchFamily="34" charset="0"/>
            </a:endParaRPr>
          </a:p>
        </p:txBody>
      </p:sp>
      <p:sp>
        <p:nvSpPr>
          <p:cNvPr id="13" name="矩形 12"/>
          <p:cNvSpPr/>
          <p:nvPr/>
        </p:nvSpPr>
        <p:spPr>
          <a:xfrm>
            <a:off x="4142151" y="2499066"/>
            <a:ext cx="1091966" cy="830997"/>
          </a:xfrm>
          <a:prstGeom prst="rect">
            <a:avLst/>
          </a:prstGeom>
        </p:spPr>
        <p:txBody>
          <a:bodyPr wrap="none" anchor="ctr">
            <a:spAutoFit/>
          </a:bodyPr>
          <a:lstStyle/>
          <a:p>
            <a:pPr algn="ctr"/>
            <a:r>
              <a:rPr lang="en-US" altLang="zh-CN" sz="4800" dirty="0">
                <a:solidFill>
                  <a:prstClr val="white">
                    <a:lumMod val="95000"/>
                  </a:prstClr>
                </a:solidFill>
                <a:latin typeface="Segoe UI Light" panose="020B0502040204020203" pitchFamily="34" charset="0"/>
                <a:cs typeface="Segoe UI Light" panose="020B0502040204020203" pitchFamily="34" charset="0"/>
              </a:rPr>
              <a:t>76</a:t>
            </a:r>
            <a:r>
              <a:rPr lang="en-US" altLang="zh-CN" sz="2800" dirty="0">
                <a:solidFill>
                  <a:prstClr val="white">
                    <a:lumMod val="95000"/>
                  </a:prstClr>
                </a:solidFill>
                <a:latin typeface="Segoe UI Light" panose="020B0502040204020203" pitchFamily="34" charset="0"/>
                <a:cs typeface="Segoe UI Light" panose="020B0502040204020203" pitchFamily="34" charset="0"/>
              </a:rPr>
              <a:t>%</a:t>
            </a:r>
          </a:p>
        </p:txBody>
      </p:sp>
      <p:sp>
        <p:nvSpPr>
          <p:cNvPr id="14" name="矩形 13"/>
          <p:cNvSpPr/>
          <p:nvPr/>
        </p:nvSpPr>
        <p:spPr>
          <a:xfrm>
            <a:off x="3500517" y="4813228"/>
            <a:ext cx="2375234" cy="829073"/>
          </a:xfrm>
          <a:prstGeom prst="rect">
            <a:avLst/>
          </a:prstGeom>
        </p:spPr>
        <p:txBody>
          <a:bodyPr wrap="square">
            <a:spAutoFit/>
          </a:bodyPr>
          <a:lstStyle/>
          <a:p>
            <a:pPr algn="ctr">
              <a:lnSpc>
                <a:spcPct val="114000"/>
              </a:lnSpc>
            </a:pPr>
            <a:r>
              <a:rPr lang="en-US" altLang="zh-CN" sz="1400" dirty="0">
                <a:solidFill>
                  <a:prstClr val="white">
                    <a:lumMod val="95000"/>
                  </a:prstClr>
                </a:solidFill>
                <a:latin typeface="Segoe UI Light" panose="020B0502040204020203" pitchFamily="34" charset="0"/>
                <a:cs typeface="Segoe UI Light" panose="020B0502040204020203" pitchFamily="34" charset="0"/>
              </a:rPr>
              <a:t>The concepts national income and national product have roughly </a:t>
            </a:r>
          </a:p>
        </p:txBody>
      </p:sp>
      <p:sp>
        <p:nvSpPr>
          <p:cNvPr id="15" name="矩形 14"/>
          <p:cNvSpPr/>
          <p:nvPr/>
        </p:nvSpPr>
        <p:spPr>
          <a:xfrm>
            <a:off x="3946585" y="4415296"/>
            <a:ext cx="1483098" cy="369332"/>
          </a:xfrm>
          <a:prstGeom prst="rect">
            <a:avLst/>
          </a:prstGeom>
        </p:spPr>
        <p:txBody>
          <a:bodyPr wrap="none">
            <a:spAutoFit/>
          </a:bodyPr>
          <a:lstStyle/>
          <a:p>
            <a:pPr algn="ctr"/>
            <a:r>
              <a:rPr lang="en-US" altLang="zh-CN" dirty="0">
                <a:solidFill>
                  <a:prstClr val="white">
                    <a:lumMod val="95000"/>
                  </a:prstClr>
                </a:solidFill>
                <a:latin typeface="Segoe UI Black" panose="020B0A02040204020203" pitchFamily="34" charset="0"/>
                <a:ea typeface="Segoe UI Black" panose="020B0A02040204020203" pitchFamily="34" charset="0"/>
                <a:cs typeface="Segoe UI Black" panose="020B0A02040204020203" pitchFamily="34" charset="0"/>
              </a:rPr>
              <a:t>+17,356,123</a:t>
            </a:r>
          </a:p>
        </p:txBody>
      </p:sp>
      <p:sp>
        <p:nvSpPr>
          <p:cNvPr id="16" name="空心弧 15"/>
          <p:cNvSpPr/>
          <p:nvPr/>
        </p:nvSpPr>
        <p:spPr>
          <a:xfrm>
            <a:off x="6430437" y="1841134"/>
            <a:ext cx="2146861" cy="2146861"/>
          </a:xfrm>
          <a:prstGeom prst="blockArc">
            <a:avLst>
              <a:gd name="adj1" fmla="val 11922043"/>
              <a:gd name="adj2" fmla="val 10691500"/>
              <a:gd name="adj3" fmla="val 6227"/>
            </a:avLst>
          </a:prstGeom>
          <a:solidFill>
            <a:schemeClr val="bg1">
              <a:lumMod val="95000"/>
            </a:schemeClr>
          </a:solidFill>
          <a:ln w="3175">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Segoe UI Light" panose="020B0502040204020203" pitchFamily="34" charset="0"/>
              <a:cs typeface="Segoe UI Light" panose="020B0502040204020203" pitchFamily="34" charset="0"/>
            </a:endParaRPr>
          </a:p>
        </p:txBody>
      </p:sp>
      <p:sp>
        <p:nvSpPr>
          <p:cNvPr id="17" name="矩形 16"/>
          <p:cNvSpPr/>
          <p:nvPr/>
        </p:nvSpPr>
        <p:spPr>
          <a:xfrm>
            <a:off x="6953075" y="2499066"/>
            <a:ext cx="1101584" cy="830997"/>
          </a:xfrm>
          <a:prstGeom prst="rect">
            <a:avLst/>
          </a:prstGeom>
        </p:spPr>
        <p:txBody>
          <a:bodyPr wrap="none" anchor="ctr">
            <a:spAutoFit/>
          </a:bodyPr>
          <a:lstStyle/>
          <a:p>
            <a:pPr algn="ctr"/>
            <a:r>
              <a:rPr lang="en-US" altLang="zh-CN" sz="4800" dirty="0">
                <a:solidFill>
                  <a:prstClr val="white">
                    <a:lumMod val="95000"/>
                  </a:prstClr>
                </a:solidFill>
                <a:latin typeface="Segoe UI Light" panose="020B0502040204020203" pitchFamily="34" charset="0"/>
                <a:cs typeface="Segoe UI Light" panose="020B0502040204020203" pitchFamily="34" charset="0"/>
              </a:rPr>
              <a:t>92</a:t>
            </a:r>
            <a:r>
              <a:rPr lang="en-US" altLang="zh-CN" sz="2800" dirty="0">
                <a:solidFill>
                  <a:prstClr val="white">
                    <a:lumMod val="95000"/>
                  </a:prstClr>
                </a:solidFill>
                <a:latin typeface="Segoe UI Light" panose="020B0502040204020203" pitchFamily="34" charset="0"/>
                <a:cs typeface="Segoe UI Light" panose="020B0502040204020203" pitchFamily="34" charset="0"/>
              </a:rPr>
              <a:t>%</a:t>
            </a:r>
          </a:p>
        </p:txBody>
      </p:sp>
      <p:sp>
        <p:nvSpPr>
          <p:cNvPr id="18" name="矩形 17"/>
          <p:cNvSpPr/>
          <p:nvPr/>
        </p:nvSpPr>
        <p:spPr>
          <a:xfrm>
            <a:off x="6316250" y="4813228"/>
            <a:ext cx="2375234" cy="829073"/>
          </a:xfrm>
          <a:prstGeom prst="rect">
            <a:avLst/>
          </a:prstGeom>
        </p:spPr>
        <p:txBody>
          <a:bodyPr wrap="square">
            <a:spAutoFit/>
          </a:bodyPr>
          <a:lstStyle/>
          <a:p>
            <a:pPr algn="ctr">
              <a:lnSpc>
                <a:spcPct val="114000"/>
              </a:lnSpc>
            </a:pPr>
            <a:r>
              <a:rPr lang="en-US" altLang="zh-CN" sz="1400" dirty="0">
                <a:solidFill>
                  <a:prstClr val="white">
                    <a:lumMod val="95000"/>
                  </a:prstClr>
                </a:solidFill>
                <a:latin typeface="Segoe UI Light" panose="020B0502040204020203" pitchFamily="34" charset="0"/>
                <a:cs typeface="Segoe UI Light" panose="020B0502040204020203" pitchFamily="34" charset="0"/>
              </a:rPr>
              <a:t>The concepts national income and national product have roughly </a:t>
            </a:r>
          </a:p>
        </p:txBody>
      </p:sp>
      <p:sp>
        <p:nvSpPr>
          <p:cNvPr id="19" name="矩形 18"/>
          <p:cNvSpPr/>
          <p:nvPr/>
        </p:nvSpPr>
        <p:spPr>
          <a:xfrm>
            <a:off x="6762318" y="4415296"/>
            <a:ext cx="1483098" cy="369332"/>
          </a:xfrm>
          <a:prstGeom prst="rect">
            <a:avLst/>
          </a:prstGeom>
        </p:spPr>
        <p:txBody>
          <a:bodyPr wrap="none">
            <a:spAutoFit/>
          </a:bodyPr>
          <a:lstStyle/>
          <a:p>
            <a:pPr algn="ctr"/>
            <a:r>
              <a:rPr lang="en-US" altLang="zh-CN" dirty="0">
                <a:solidFill>
                  <a:prstClr val="white">
                    <a:lumMod val="95000"/>
                  </a:prstClr>
                </a:solidFill>
                <a:latin typeface="Segoe UI Black" panose="020B0A02040204020203" pitchFamily="34" charset="0"/>
                <a:ea typeface="Segoe UI Black" panose="020B0A02040204020203" pitchFamily="34" charset="0"/>
                <a:cs typeface="Segoe UI Black" panose="020B0A02040204020203" pitchFamily="34" charset="0"/>
              </a:rPr>
              <a:t>+17,356,123</a:t>
            </a:r>
          </a:p>
        </p:txBody>
      </p:sp>
      <p:sp>
        <p:nvSpPr>
          <p:cNvPr id="20" name="空心弧 19"/>
          <p:cNvSpPr/>
          <p:nvPr/>
        </p:nvSpPr>
        <p:spPr>
          <a:xfrm>
            <a:off x="9246171" y="1841134"/>
            <a:ext cx="2146861" cy="2146861"/>
          </a:xfrm>
          <a:prstGeom prst="blockArc">
            <a:avLst>
              <a:gd name="adj1" fmla="val 19498456"/>
              <a:gd name="adj2" fmla="val 10691500"/>
              <a:gd name="adj3" fmla="val 6227"/>
            </a:avLst>
          </a:prstGeom>
          <a:solidFill>
            <a:schemeClr val="bg1">
              <a:lumMod val="95000"/>
            </a:schemeClr>
          </a:solidFill>
          <a:ln w="3175">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Segoe UI Light" panose="020B0502040204020203" pitchFamily="34" charset="0"/>
              <a:cs typeface="Segoe UI Light" panose="020B0502040204020203" pitchFamily="34" charset="0"/>
            </a:endParaRPr>
          </a:p>
        </p:txBody>
      </p:sp>
      <p:sp>
        <p:nvSpPr>
          <p:cNvPr id="21" name="矩形 20"/>
          <p:cNvSpPr/>
          <p:nvPr/>
        </p:nvSpPr>
        <p:spPr>
          <a:xfrm>
            <a:off x="9764000" y="2499066"/>
            <a:ext cx="1111202" cy="830997"/>
          </a:xfrm>
          <a:prstGeom prst="rect">
            <a:avLst/>
          </a:prstGeom>
        </p:spPr>
        <p:txBody>
          <a:bodyPr wrap="none" anchor="ctr">
            <a:spAutoFit/>
          </a:bodyPr>
          <a:lstStyle/>
          <a:p>
            <a:pPr algn="ctr"/>
            <a:r>
              <a:rPr lang="en-US" altLang="zh-CN" sz="4800" dirty="0">
                <a:solidFill>
                  <a:prstClr val="white">
                    <a:lumMod val="95000"/>
                  </a:prstClr>
                </a:solidFill>
                <a:latin typeface="Segoe UI Light" panose="020B0502040204020203" pitchFamily="34" charset="0"/>
                <a:cs typeface="Segoe UI Light" panose="020B0502040204020203" pitchFamily="34" charset="0"/>
              </a:rPr>
              <a:t>54</a:t>
            </a:r>
            <a:r>
              <a:rPr lang="en-US" altLang="zh-CN" sz="2800" dirty="0">
                <a:solidFill>
                  <a:prstClr val="white">
                    <a:lumMod val="95000"/>
                  </a:prstClr>
                </a:solidFill>
                <a:latin typeface="Segoe UI Light" panose="020B0502040204020203" pitchFamily="34" charset="0"/>
                <a:cs typeface="Segoe UI Light" panose="020B0502040204020203" pitchFamily="34" charset="0"/>
              </a:rPr>
              <a:t>%</a:t>
            </a:r>
          </a:p>
        </p:txBody>
      </p:sp>
      <p:sp>
        <p:nvSpPr>
          <p:cNvPr id="22" name="矩形 21"/>
          <p:cNvSpPr/>
          <p:nvPr/>
        </p:nvSpPr>
        <p:spPr>
          <a:xfrm>
            <a:off x="9131984" y="4813228"/>
            <a:ext cx="2375234" cy="829073"/>
          </a:xfrm>
          <a:prstGeom prst="rect">
            <a:avLst/>
          </a:prstGeom>
        </p:spPr>
        <p:txBody>
          <a:bodyPr wrap="square">
            <a:spAutoFit/>
          </a:bodyPr>
          <a:lstStyle/>
          <a:p>
            <a:pPr algn="ctr">
              <a:lnSpc>
                <a:spcPct val="114000"/>
              </a:lnSpc>
            </a:pPr>
            <a:r>
              <a:rPr lang="en-US" altLang="zh-CN" sz="1400" dirty="0">
                <a:solidFill>
                  <a:prstClr val="white">
                    <a:lumMod val="95000"/>
                  </a:prstClr>
                </a:solidFill>
                <a:latin typeface="Segoe UI Light" panose="020B0502040204020203" pitchFamily="34" charset="0"/>
                <a:cs typeface="Segoe UI Light" panose="020B0502040204020203" pitchFamily="34" charset="0"/>
              </a:rPr>
              <a:t>The concepts national income and national product have roughly </a:t>
            </a:r>
          </a:p>
        </p:txBody>
      </p:sp>
      <p:sp>
        <p:nvSpPr>
          <p:cNvPr id="23" name="矩形 22"/>
          <p:cNvSpPr/>
          <p:nvPr/>
        </p:nvSpPr>
        <p:spPr>
          <a:xfrm>
            <a:off x="9578052" y="4415296"/>
            <a:ext cx="1483098" cy="369332"/>
          </a:xfrm>
          <a:prstGeom prst="rect">
            <a:avLst/>
          </a:prstGeom>
        </p:spPr>
        <p:txBody>
          <a:bodyPr wrap="none">
            <a:spAutoFit/>
          </a:bodyPr>
          <a:lstStyle/>
          <a:p>
            <a:pPr algn="ctr"/>
            <a:r>
              <a:rPr lang="en-US" altLang="zh-CN" dirty="0">
                <a:solidFill>
                  <a:prstClr val="white">
                    <a:lumMod val="95000"/>
                  </a:prstClr>
                </a:solidFill>
                <a:latin typeface="Segoe UI Black" panose="020B0A02040204020203" pitchFamily="34" charset="0"/>
                <a:ea typeface="Segoe UI Black" panose="020B0A02040204020203" pitchFamily="34" charset="0"/>
                <a:cs typeface="Segoe UI Black" panose="020B0A02040204020203" pitchFamily="34" charset="0"/>
              </a:rPr>
              <a:t>+17,356,123</a:t>
            </a:r>
          </a:p>
        </p:txBody>
      </p:sp>
      <p:sp>
        <p:nvSpPr>
          <p:cNvPr id="24" name="文本框 23"/>
          <p:cNvSpPr txBox="1"/>
          <p:nvPr/>
        </p:nvSpPr>
        <p:spPr>
          <a:xfrm>
            <a:off x="576775" y="157754"/>
            <a:ext cx="1884052" cy="369332"/>
          </a:xfrm>
          <a:prstGeom prst="rect">
            <a:avLst/>
          </a:prstGeom>
          <a:noFill/>
        </p:spPr>
        <p:txBody>
          <a:bodyPr wrap="square" rtlCol="0">
            <a:spAutoFit/>
          </a:bodyPr>
          <a:lstStyle/>
          <a:p>
            <a:r>
              <a:rPr lang="zh-CN" altLang="en-US" dirty="0" smtClean="0">
                <a:solidFill>
                  <a:schemeClr val="bg1"/>
                </a:solidFill>
                <a:latin typeface="幼圆" panose="02010509060101010101" pitchFamily="49" charset="-122"/>
                <a:ea typeface="幼圆" panose="02010509060101010101" pitchFamily="49" charset="-122"/>
              </a:rPr>
              <a:t>点击添加副标题</a:t>
            </a:r>
            <a:endParaRPr lang="zh-CN" altLang="en-US" dirty="0">
              <a:solidFill>
                <a:schemeClr val="bg1"/>
              </a:solidFill>
              <a:latin typeface="幼圆" panose="02010509060101010101" pitchFamily="49" charset="-122"/>
              <a:ea typeface="幼圆" panose="02010509060101010101" pitchFamily="49" charset="-122"/>
            </a:endParaRPr>
          </a:p>
        </p:txBody>
      </p:sp>
      <p:pic>
        <p:nvPicPr>
          <p:cNvPr id="25" name="内容占位符 3"/>
          <p:cNvPicPr>
            <a:picLocks noChangeAspect="1"/>
          </p:cNvPicPr>
          <p:nvPr/>
        </p:nvPicPr>
        <p:blipFill rotWithShape="1">
          <a:blip r:embed="rId3" cstate="print">
            <a:extLst>
              <a:ext uri="{BEBA8EAE-BF5A-486C-A8C5-ECC9F3942E4B}">
                <a14:imgProps xmlns:a14="http://schemas.microsoft.com/office/drawing/2010/main">
                  <a14:imgLayer r:embed="rId4">
                    <a14:imgEffect>
                      <a14:backgroundRemoval t="0" b="82727" l="0" r="79830">
                        <a14:backgroundMark x1="3693" y1="28182" x2="3693" y2="69545"/>
                        <a14:backgroundMark x1="5682" y1="16364" x2="852" y2="25909"/>
                        <a14:backgroundMark x1="5398" y1="22727" x2="7386" y2="19545"/>
                        <a14:backgroundMark x1="1705" y1="19545" x2="4830" y2="14545"/>
                        <a14:backgroundMark x1="24148" y1="2727" x2="60795" y2="4545"/>
                        <a14:backgroundMark x1="22443" y1="5909" x2="24148" y2="1818"/>
                      </a14:backgroundRemoval>
                    </a14:imgEffect>
                  </a14:imgLayer>
                </a14:imgProps>
              </a:ext>
              <a:ext uri="{28A0092B-C50C-407E-A947-70E740481C1C}">
                <a14:useLocalDpi xmlns:a14="http://schemas.microsoft.com/office/drawing/2010/main" val="0"/>
              </a:ext>
            </a:extLst>
          </a:blip>
          <a:srcRect r="43056" b="16825"/>
          <a:stretch>
            <a:fillRect/>
          </a:stretch>
        </p:blipFill>
        <p:spPr>
          <a:xfrm>
            <a:off x="0" y="1"/>
            <a:ext cx="577381" cy="527086"/>
          </a:xfrm>
          <a:prstGeom prst="rect">
            <a:avLst/>
          </a:prstGeom>
        </p:spPr>
      </p:pic>
      <p:pic>
        <p:nvPicPr>
          <p:cNvPr id="26" name="图片 25"/>
          <p:cNvPicPr>
            <a:picLocks noChangeAspect="1"/>
          </p:cNvPicPr>
          <p:nvPr/>
        </p:nvPicPr>
        <p:blipFill>
          <a:blip r:embed="rId5"/>
          <a:stretch>
            <a:fillRect/>
          </a:stretch>
        </p:blipFill>
        <p:spPr>
          <a:xfrm>
            <a:off x="10367888" y="4922586"/>
            <a:ext cx="2046945" cy="1935413"/>
          </a:xfrm>
          <a:prstGeom prst="rect">
            <a:avLst/>
          </a:prstGeom>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047298" y="1198738"/>
            <a:ext cx="10340182" cy="5100462"/>
            <a:chOff x="1318232" y="1385005"/>
            <a:chExt cx="9555539" cy="4713424"/>
          </a:xfrm>
        </p:grpSpPr>
        <p:pic>
          <p:nvPicPr>
            <p:cNvPr id="8" name="图片 7"/>
            <p:cNvPicPr>
              <a:picLocks noChangeAspect="1"/>
            </p:cNvPicPr>
            <p:nvPr/>
          </p:nvPicPr>
          <p:blipFill>
            <a:blip r:embed="rId3" cstate="print">
              <a:extLst>
                <a:ext uri="{28A0092B-C50C-407E-A947-70E740481C1C}">
                  <a14:useLocalDpi xmlns:a14="http://schemas.microsoft.com/office/drawing/2010/main" val="0"/>
                </a:ext>
              </a:extLst>
            </a:blip>
            <a:srcRect l="8647" t="2345" r="18736" b="2345"/>
            <a:stretch>
              <a:fillRect/>
            </a:stretch>
          </p:blipFill>
          <p:spPr>
            <a:xfrm>
              <a:off x="3735322" y="3794158"/>
              <a:ext cx="2304271" cy="2304271"/>
            </a:xfrm>
            <a:custGeom>
              <a:avLst/>
              <a:gdLst>
                <a:gd name="connsiteX0" fmla="*/ 0 w 1888700"/>
                <a:gd name="connsiteY0" fmla="*/ 0 h 1888700"/>
                <a:gd name="connsiteX1" fmla="*/ 1888700 w 1888700"/>
                <a:gd name="connsiteY1" fmla="*/ 0 h 1888700"/>
                <a:gd name="connsiteX2" fmla="*/ 1888700 w 1888700"/>
                <a:gd name="connsiteY2" fmla="*/ 1888700 h 1888700"/>
                <a:gd name="connsiteX3" fmla="*/ 0 w 1888700"/>
                <a:gd name="connsiteY3" fmla="*/ 1888700 h 1888700"/>
              </a:gdLst>
              <a:ahLst/>
              <a:cxnLst>
                <a:cxn ang="0">
                  <a:pos x="connsiteX0" y="connsiteY0"/>
                </a:cxn>
                <a:cxn ang="0">
                  <a:pos x="connsiteX1" y="connsiteY1"/>
                </a:cxn>
                <a:cxn ang="0">
                  <a:pos x="connsiteX2" y="connsiteY2"/>
                </a:cxn>
                <a:cxn ang="0">
                  <a:pos x="connsiteX3" y="connsiteY3"/>
                </a:cxn>
              </a:cxnLst>
              <a:rect l="l" t="t" r="r" b="b"/>
              <a:pathLst>
                <a:path w="1888700" h="1888700">
                  <a:moveTo>
                    <a:pt x="0" y="0"/>
                  </a:moveTo>
                  <a:lnTo>
                    <a:pt x="1888700" y="0"/>
                  </a:lnTo>
                  <a:lnTo>
                    <a:pt x="1888700" y="1888700"/>
                  </a:lnTo>
                  <a:lnTo>
                    <a:pt x="0" y="1888700"/>
                  </a:lnTo>
                  <a:close/>
                </a:path>
              </a:pathLst>
            </a:custGeom>
          </p:spPr>
        </p:pic>
        <p:pic>
          <p:nvPicPr>
            <p:cNvPr id="9" name="图片 8"/>
            <p:cNvPicPr>
              <a:picLocks noChangeAspect="1"/>
            </p:cNvPicPr>
            <p:nvPr/>
          </p:nvPicPr>
          <p:blipFill>
            <a:blip r:embed="rId4" cstate="print">
              <a:extLst>
                <a:ext uri="{28A0092B-C50C-407E-A947-70E740481C1C}">
                  <a14:useLocalDpi xmlns:a14="http://schemas.microsoft.com/office/drawing/2010/main" val="0"/>
                </a:ext>
              </a:extLst>
            </a:blip>
            <a:srcRect l="6865" t="1307" r="20518" b="3383"/>
            <a:stretch>
              <a:fillRect/>
            </a:stretch>
          </p:blipFill>
          <p:spPr>
            <a:xfrm>
              <a:off x="6152411" y="1385005"/>
              <a:ext cx="2304271" cy="2304271"/>
            </a:xfrm>
            <a:custGeom>
              <a:avLst/>
              <a:gdLst>
                <a:gd name="connsiteX0" fmla="*/ 0 w 1888700"/>
                <a:gd name="connsiteY0" fmla="*/ 0 h 1888700"/>
                <a:gd name="connsiteX1" fmla="*/ 1888700 w 1888700"/>
                <a:gd name="connsiteY1" fmla="*/ 0 h 1888700"/>
                <a:gd name="connsiteX2" fmla="*/ 1888700 w 1888700"/>
                <a:gd name="connsiteY2" fmla="*/ 1888700 h 1888700"/>
                <a:gd name="connsiteX3" fmla="*/ 0 w 1888700"/>
                <a:gd name="connsiteY3" fmla="*/ 1888700 h 1888700"/>
              </a:gdLst>
              <a:ahLst/>
              <a:cxnLst>
                <a:cxn ang="0">
                  <a:pos x="connsiteX0" y="connsiteY0"/>
                </a:cxn>
                <a:cxn ang="0">
                  <a:pos x="connsiteX1" y="connsiteY1"/>
                </a:cxn>
                <a:cxn ang="0">
                  <a:pos x="connsiteX2" y="connsiteY2"/>
                </a:cxn>
                <a:cxn ang="0">
                  <a:pos x="connsiteX3" y="connsiteY3"/>
                </a:cxn>
              </a:cxnLst>
              <a:rect l="l" t="t" r="r" b="b"/>
              <a:pathLst>
                <a:path w="1888700" h="1888700">
                  <a:moveTo>
                    <a:pt x="0" y="0"/>
                  </a:moveTo>
                  <a:lnTo>
                    <a:pt x="1888700" y="0"/>
                  </a:lnTo>
                  <a:lnTo>
                    <a:pt x="1888700" y="1888700"/>
                  </a:lnTo>
                  <a:lnTo>
                    <a:pt x="0" y="1888700"/>
                  </a:lnTo>
                  <a:close/>
                </a:path>
              </a:pathLst>
            </a:custGeom>
          </p:spPr>
        </p:pic>
        <p:pic>
          <p:nvPicPr>
            <p:cNvPr id="10" name="图片 9"/>
            <p:cNvPicPr>
              <a:picLocks noChangeAspect="1"/>
            </p:cNvPicPr>
            <p:nvPr/>
          </p:nvPicPr>
          <p:blipFill>
            <a:blip r:embed="rId5" cstate="print">
              <a:extLst>
                <a:ext uri="{28A0092B-C50C-407E-A947-70E740481C1C}">
                  <a14:useLocalDpi xmlns:a14="http://schemas.microsoft.com/office/drawing/2010/main" val="0"/>
                </a:ext>
              </a:extLst>
            </a:blip>
            <a:srcRect l="24857" t="2345" r="11502" b="2345"/>
            <a:stretch>
              <a:fillRect/>
            </a:stretch>
          </p:blipFill>
          <p:spPr>
            <a:xfrm>
              <a:off x="8569500" y="3794158"/>
              <a:ext cx="2304271" cy="2304271"/>
            </a:xfrm>
            <a:custGeom>
              <a:avLst/>
              <a:gdLst>
                <a:gd name="connsiteX0" fmla="*/ 0 w 1888700"/>
                <a:gd name="connsiteY0" fmla="*/ 0 h 1888700"/>
                <a:gd name="connsiteX1" fmla="*/ 1888700 w 1888700"/>
                <a:gd name="connsiteY1" fmla="*/ 0 h 1888700"/>
                <a:gd name="connsiteX2" fmla="*/ 1888700 w 1888700"/>
                <a:gd name="connsiteY2" fmla="*/ 1888700 h 1888700"/>
                <a:gd name="connsiteX3" fmla="*/ 0 w 1888700"/>
                <a:gd name="connsiteY3" fmla="*/ 1888700 h 1888700"/>
              </a:gdLst>
              <a:ahLst/>
              <a:cxnLst>
                <a:cxn ang="0">
                  <a:pos x="connsiteX0" y="connsiteY0"/>
                </a:cxn>
                <a:cxn ang="0">
                  <a:pos x="connsiteX1" y="connsiteY1"/>
                </a:cxn>
                <a:cxn ang="0">
                  <a:pos x="connsiteX2" y="connsiteY2"/>
                </a:cxn>
                <a:cxn ang="0">
                  <a:pos x="connsiteX3" y="connsiteY3"/>
                </a:cxn>
              </a:cxnLst>
              <a:rect l="l" t="t" r="r" b="b"/>
              <a:pathLst>
                <a:path w="1888700" h="1888700">
                  <a:moveTo>
                    <a:pt x="0" y="0"/>
                  </a:moveTo>
                  <a:lnTo>
                    <a:pt x="1888700" y="0"/>
                  </a:lnTo>
                  <a:lnTo>
                    <a:pt x="1888700" y="1888700"/>
                  </a:lnTo>
                  <a:lnTo>
                    <a:pt x="0" y="1888700"/>
                  </a:lnTo>
                  <a:close/>
                </a:path>
              </a:pathLst>
            </a:custGeom>
          </p:spPr>
        </p:pic>
        <p:pic>
          <p:nvPicPr>
            <p:cNvPr id="11" name="图片 10"/>
            <p:cNvPicPr>
              <a:picLocks noChangeAspect="1"/>
            </p:cNvPicPr>
            <p:nvPr/>
          </p:nvPicPr>
          <p:blipFill>
            <a:blip r:embed="rId6" cstate="print">
              <a:extLst>
                <a:ext uri="{28A0092B-C50C-407E-A947-70E740481C1C}">
                  <a14:useLocalDpi xmlns:a14="http://schemas.microsoft.com/office/drawing/2010/main" val="0"/>
                </a:ext>
              </a:extLst>
            </a:blip>
            <a:srcRect l="18230" t="2345" r="18230" b="2345"/>
            <a:stretch>
              <a:fillRect/>
            </a:stretch>
          </p:blipFill>
          <p:spPr>
            <a:xfrm>
              <a:off x="1318232" y="1385005"/>
              <a:ext cx="2304271" cy="2304271"/>
            </a:xfrm>
            <a:custGeom>
              <a:avLst/>
              <a:gdLst>
                <a:gd name="connsiteX0" fmla="*/ 0 w 1888700"/>
                <a:gd name="connsiteY0" fmla="*/ 0 h 1888700"/>
                <a:gd name="connsiteX1" fmla="*/ 1888700 w 1888700"/>
                <a:gd name="connsiteY1" fmla="*/ 0 h 1888700"/>
                <a:gd name="connsiteX2" fmla="*/ 1888700 w 1888700"/>
                <a:gd name="connsiteY2" fmla="*/ 1888700 h 1888700"/>
                <a:gd name="connsiteX3" fmla="*/ 0 w 1888700"/>
                <a:gd name="connsiteY3" fmla="*/ 1888700 h 1888700"/>
              </a:gdLst>
              <a:ahLst/>
              <a:cxnLst>
                <a:cxn ang="0">
                  <a:pos x="connsiteX0" y="connsiteY0"/>
                </a:cxn>
                <a:cxn ang="0">
                  <a:pos x="connsiteX1" y="connsiteY1"/>
                </a:cxn>
                <a:cxn ang="0">
                  <a:pos x="connsiteX2" y="connsiteY2"/>
                </a:cxn>
                <a:cxn ang="0">
                  <a:pos x="connsiteX3" y="connsiteY3"/>
                </a:cxn>
              </a:cxnLst>
              <a:rect l="l" t="t" r="r" b="b"/>
              <a:pathLst>
                <a:path w="1888700" h="1888700">
                  <a:moveTo>
                    <a:pt x="0" y="0"/>
                  </a:moveTo>
                  <a:lnTo>
                    <a:pt x="1888700" y="0"/>
                  </a:lnTo>
                  <a:lnTo>
                    <a:pt x="1888700" y="1888700"/>
                  </a:lnTo>
                  <a:lnTo>
                    <a:pt x="0" y="1888700"/>
                  </a:lnTo>
                  <a:close/>
                </a:path>
              </a:pathLst>
            </a:custGeom>
          </p:spPr>
        </p:pic>
        <p:sp>
          <p:nvSpPr>
            <p:cNvPr id="12" name="矩形 11"/>
            <p:cNvSpPr/>
            <p:nvPr/>
          </p:nvSpPr>
          <p:spPr>
            <a:xfrm>
              <a:off x="1318232" y="3794158"/>
              <a:ext cx="2304271" cy="230427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prstClr val="white"/>
                </a:solidFill>
              </a:endParaRPr>
            </a:p>
          </p:txBody>
        </p:sp>
        <p:grpSp>
          <p:nvGrpSpPr>
            <p:cNvPr id="13" name="组合 12"/>
            <p:cNvGrpSpPr/>
            <p:nvPr/>
          </p:nvGrpSpPr>
          <p:grpSpPr>
            <a:xfrm>
              <a:off x="1681342" y="4378364"/>
              <a:ext cx="1578050" cy="1137026"/>
              <a:chOff x="1681342" y="4304950"/>
              <a:chExt cx="1578050" cy="1137026"/>
            </a:xfrm>
          </p:grpSpPr>
          <p:sp>
            <p:nvSpPr>
              <p:cNvPr id="14" name="文本框 13"/>
              <p:cNvSpPr txBox="1"/>
              <p:nvPr/>
            </p:nvSpPr>
            <p:spPr>
              <a:xfrm>
                <a:off x="1681342" y="4304950"/>
                <a:ext cx="1578050" cy="597286"/>
              </a:xfrm>
              <a:prstGeom prst="rect">
                <a:avLst/>
              </a:prstGeom>
              <a:noFill/>
            </p:spPr>
            <p:txBody>
              <a:bodyPr wrap="square" rtlCol="0" anchor="ctr">
                <a:spAutoFit/>
              </a:bodyPr>
              <a:lstStyle/>
              <a:p>
                <a:pPr algn="ctr"/>
                <a:r>
                  <a:rPr lang="en-US" altLang="zh-CN" sz="3600" dirty="0">
                    <a:solidFill>
                      <a:prstClr val="black"/>
                    </a:solidFill>
                    <a:latin typeface="HelveticaNeueLT Pro 67 MdCn" panose="020B0606030502030204" pitchFamily="34" charset="0"/>
                  </a:rPr>
                  <a:t>34%</a:t>
                </a:r>
                <a:endParaRPr lang="zh-CN" altLang="en-US" sz="3600" dirty="0">
                  <a:solidFill>
                    <a:prstClr val="black"/>
                  </a:solidFill>
                  <a:latin typeface="HelveticaNeueLT Pro 67 MdCn" panose="020B0606030502030204" pitchFamily="34" charset="0"/>
                </a:endParaRPr>
              </a:p>
            </p:txBody>
          </p:sp>
          <p:cxnSp>
            <p:nvCxnSpPr>
              <p:cNvPr id="15" name="直接连接符 14"/>
              <p:cNvCxnSpPr/>
              <p:nvPr/>
            </p:nvCxnSpPr>
            <p:spPr>
              <a:xfrm>
                <a:off x="1885016" y="5042156"/>
                <a:ext cx="1170704" cy="0"/>
              </a:xfrm>
              <a:prstGeom prst="line">
                <a:avLst/>
              </a:prstGeom>
              <a:ln>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6" name="文本框 15"/>
              <p:cNvSpPr txBox="1"/>
              <p:nvPr/>
            </p:nvSpPr>
            <p:spPr>
              <a:xfrm>
                <a:off x="1681342" y="5157554"/>
                <a:ext cx="1578050" cy="284422"/>
              </a:xfrm>
              <a:prstGeom prst="rect">
                <a:avLst/>
              </a:prstGeom>
              <a:noFill/>
            </p:spPr>
            <p:txBody>
              <a:bodyPr wrap="square" rtlCol="0">
                <a:spAutoFit/>
              </a:bodyPr>
              <a:lstStyle/>
              <a:p>
                <a:pPr algn="ctr"/>
                <a:r>
                  <a:rPr lang="en-US" altLang="zh-CN" sz="1400" b="1" dirty="0">
                    <a:solidFill>
                      <a:prstClr val="black"/>
                    </a:solidFill>
                    <a:latin typeface="微软雅黑" panose="020B0503020204020204" pitchFamily="34" charset="-122"/>
                    <a:ea typeface="微软雅黑" panose="020B0503020204020204" pitchFamily="34" charset="-122"/>
                  </a:rPr>
                  <a:t>From 2014 </a:t>
                </a:r>
                <a:endParaRPr lang="zh-CN" altLang="en-US" sz="1400" b="1" dirty="0">
                  <a:solidFill>
                    <a:prstClr val="black"/>
                  </a:solidFill>
                  <a:latin typeface="微软雅黑" panose="020B0503020204020204" pitchFamily="34" charset="-122"/>
                  <a:ea typeface="微软雅黑" panose="020B0503020204020204" pitchFamily="34" charset="-122"/>
                </a:endParaRPr>
              </a:p>
            </p:txBody>
          </p:sp>
        </p:grpSp>
        <p:sp>
          <p:nvSpPr>
            <p:cNvPr id="17" name="矩形 16"/>
            <p:cNvSpPr/>
            <p:nvPr/>
          </p:nvSpPr>
          <p:spPr>
            <a:xfrm>
              <a:off x="8569500" y="1385005"/>
              <a:ext cx="2304271" cy="230427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prstClr val="white"/>
                </a:solidFill>
              </a:endParaRPr>
            </a:p>
          </p:txBody>
        </p:sp>
        <p:grpSp>
          <p:nvGrpSpPr>
            <p:cNvPr id="18" name="组合 17"/>
            <p:cNvGrpSpPr/>
            <p:nvPr/>
          </p:nvGrpSpPr>
          <p:grpSpPr>
            <a:xfrm>
              <a:off x="8932610" y="1944689"/>
              <a:ext cx="1578050" cy="1161548"/>
              <a:chOff x="8932610" y="1871274"/>
              <a:chExt cx="1578050" cy="1161548"/>
            </a:xfrm>
          </p:grpSpPr>
          <p:sp>
            <p:nvSpPr>
              <p:cNvPr id="19" name="文本框 18"/>
              <p:cNvSpPr txBox="1"/>
              <p:nvPr/>
            </p:nvSpPr>
            <p:spPr>
              <a:xfrm>
                <a:off x="8932610" y="1871274"/>
                <a:ext cx="1578050" cy="597286"/>
              </a:xfrm>
              <a:prstGeom prst="rect">
                <a:avLst/>
              </a:prstGeom>
              <a:noFill/>
            </p:spPr>
            <p:txBody>
              <a:bodyPr wrap="square" rtlCol="0">
                <a:spAutoFit/>
              </a:bodyPr>
              <a:lstStyle/>
              <a:p>
                <a:pPr algn="ctr"/>
                <a:r>
                  <a:rPr lang="en-US" altLang="zh-CN" sz="3600" dirty="0">
                    <a:solidFill>
                      <a:prstClr val="black"/>
                    </a:solidFill>
                    <a:latin typeface="HelveticaNeueLT Pro 67 MdCn" panose="020B0606030502030204" pitchFamily="34" charset="0"/>
                  </a:rPr>
                  <a:t>59%</a:t>
                </a:r>
                <a:endParaRPr lang="zh-CN" altLang="en-US" sz="3600" dirty="0">
                  <a:solidFill>
                    <a:prstClr val="black"/>
                  </a:solidFill>
                  <a:latin typeface="HelveticaNeueLT Pro 67 MdCn" panose="020B0606030502030204" pitchFamily="34" charset="0"/>
                </a:endParaRPr>
              </a:p>
            </p:txBody>
          </p:sp>
          <p:cxnSp>
            <p:nvCxnSpPr>
              <p:cNvPr id="20" name="直接连接符 19"/>
              <p:cNvCxnSpPr/>
              <p:nvPr/>
            </p:nvCxnSpPr>
            <p:spPr>
              <a:xfrm>
                <a:off x="9136284" y="2633002"/>
                <a:ext cx="1170704" cy="0"/>
              </a:xfrm>
              <a:prstGeom prst="line">
                <a:avLst/>
              </a:prstGeom>
              <a:ln>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21" name="文本框 20"/>
              <p:cNvSpPr txBox="1"/>
              <p:nvPr/>
            </p:nvSpPr>
            <p:spPr>
              <a:xfrm>
                <a:off x="8932610" y="2748400"/>
                <a:ext cx="1578050" cy="284422"/>
              </a:xfrm>
              <a:prstGeom prst="rect">
                <a:avLst/>
              </a:prstGeom>
              <a:noFill/>
            </p:spPr>
            <p:txBody>
              <a:bodyPr wrap="square" rtlCol="0">
                <a:spAutoFit/>
              </a:bodyPr>
              <a:lstStyle/>
              <a:p>
                <a:pPr algn="ctr"/>
                <a:r>
                  <a:rPr lang="en-US" altLang="zh-CN" sz="1400" b="1" dirty="0">
                    <a:solidFill>
                      <a:prstClr val="black"/>
                    </a:solidFill>
                    <a:latin typeface="微软雅黑" panose="020B0503020204020204" pitchFamily="34" charset="-122"/>
                    <a:ea typeface="微软雅黑" panose="020B0503020204020204" pitchFamily="34" charset="-122"/>
                  </a:rPr>
                  <a:t>From 2014 </a:t>
                </a:r>
                <a:endParaRPr lang="zh-CN" altLang="en-US" sz="1400" b="1" dirty="0">
                  <a:solidFill>
                    <a:prstClr val="black"/>
                  </a:solidFill>
                  <a:latin typeface="微软雅黑" panose="020B0503020204020204" pitchFamily="34" charset="-122"/>
                  <a:ea typeface="微软雅黑" panose="020B0503020204020204" pitchFamily="34" charset="-122"/>
                </a:endParaRPr>
              </a:p>
            </p:txBody>
          </p:sp>
        </p:grpSp>
        <p:sp>
          <p:nvSpPr>
            <p:cNvPr id="22" name="矩形 21"/>
            <p:cNvSpPr/>
            <p:nvPr/>
          </p:nvSpPr>
          <p:spPr>
            <a:xfrm>
              <a:off x="3735322" y="1385005"/>
              <a:ext cx="2304271" cy="230427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prstClr val="white"/>
                </a:solidFill>
              </a:endParaRPr>
            </a:p>
          </p:txBody>
        </p:sp>
        <p:grpSp>
          <p:nvGrpSpPr>
            <p:cNvPr id="23" name="组合 22"/>
            <p:cNvGrpSpPr/>
            <p:nvPr/>
          </p:nvGrpSpPr>
          <p:grpSpPr>
            <a:xfrm>
              <a:off x="3792164" y="1757471"/>
              <a:ext cx="2190587" cy="1668103"/>
              <a:chOff x="2700301" y="1332022"/>
              <a:chExt cx="1779691" cy="1355211"/>
            </a:xfrm>
          </p:grpSpPr>
          <p:sp>
            <p:nvSpPr>
              <p:cNvPr id="24" name="Freeform 63"/>
              <p:cNvSpPr>
                <a:spLocks noChangeAspect="1"/>
              </p:cNvSpPr>
              <p:nvPr/>
            </p:nvSpPr>
            <p:spPr bwMode="auto">
              <a:xfrm>
                <a:off x="3235952" y="1332022"/>
                <a:ext cx="708388" cy="687441"/>
              </a:xfrm>
              <a:custGeom>
                <a:avLst/>
                <a:gdLst>
                  <a:gd name="T0" fmla="*/ 244 w 312"/>
                  <a:gd name="T1" fmla="*/ 0 h 303"/>
                  <a:gd name="T2" fmla="*/ 209 w 312"/>
                  <a:gd name="T3" fmla="*/ 12 h 303"/>
                  <a:gd name="T4" fmla="*/ 181 w 312"/>
                  <a:gd name="T5" fmla="*/ 49 h 303"/>
                  <a:gd name="T6" fmla="*/ 198 w 312"/>
                  <a:gd name="T7" fmla="*/ 112 h 303"/>
                  <a:gd name="T8" fmla="*/ 195 w 312"/>
                  <a:gd name="T9" fmla="*/ 112 h 303"/>
                  <a:gd name="T10" fmla="*/ 177 w 312"/>
                  <a:gd name="T11" fmla="*/ 92 h 303"/>
                  <a:gd name="T12" fmla="*/ 92 w 312"/>
                  <a:gd name="T13" fmla="*/ 177 h 303"/>
                  <a:gd name="T14" fmla="*/ 71 w 312"/>
                  <a:gd name="T15" fmla="*/ 174 h 303"/>
                  <a:gd name="T16" fmla="*/ 29 w 312"/>
                  <a:gd name="T17" fmla="*/ 192 h 303"/>
                  <a:gd name="T18" fmla="*/ 7 w 312"/>
                  <a:gd name="T19" fmla="*/ 255 h 303"/>
                  <a:gd name="T20" fmla="*/ 14 w 312"/>
                  <a:gd name="T21" fmla="*/ 266 h 303"/>
                  <a:gd name="T22" fmla="*/ 14 w 312"/>
                  <a:gd name="T23" fmla="*/ 266 h 303"/>
                  <a:gd name="T24" fmla="*/ 53 w 312"/>
                  <a:gd name="T25" fmla="*/ 228 h 303"/>
                  <a:gd name="T26" fmla="*/ 80 w 312"/>
                  <a:gd name="T27" fmla="*/ 255 h 303"/>
                  <a:gd name="T28" fmla="*/ 40 w 312"/>
                  <a:gd name="T29" fmla="*/ 296 h 303"/>
                  <a:gd name="T30" fmla="*/ 70 w 312"/>
                  <a:gd name="T31" fmla="*/ 303 h 303"/>
                  <a:gd name="T32" fmla="*/ 100 w 312"/>
                  <a:gd name="T33" fmla="*/ 295 h 303"/>
                  <a:gd name="T34" fmla="*/ 134 w 312"/>
                  <a:gd name="T35" fmla="*/ 244 h 303"/>
                  <a:gd name="T36" fmla="*/ 116 w 312"/>
                  <a:gd name="T37" fmla="*/ 191 h 303"/>
                  <a:gd name="T38" fmla="*/ 118 w 312"/>
                  <a:gd name="T39" fmla="*/ 190 h 303"/>
                  <a:gd name="T40" fmla="*/ 138 w 312"/>
                  <a:gd name="T41" fmla="*/ 209 h 303"/>
                  <a:gd name="T42" fmla="*/ 222 w 312"/>
                  <a:gd name="T43" fmla="*/ 126 h 303"/>
                  <a:gd name="T44" fmla="*/ 245 w 312"/>
                  <a:gd name="T45" fmla="*/ 129 h 303"/>
                  <a:gd name="T46" fmla="*/ 256 w 312"/>
                  <a:gd name="T47" fmla="*/ 127 h 303"/>
                  <a:gd name="T48" fmla="*/ 298 w 312"/>
                  <a:gd name="T49" fmla="*/ 97 h 303"/>
                  <a:gd name="T50" fmla="*/ 302 w 312"/>
                  <a:gd name="T51" fmla="*/ 34 h 303"/>
                  <a:gd name="T52" fmla="*/ 260 w 312"/>
                  <a:gd name="T53" fmla="*/ 75 h 303"/>
                  <a:gd name="T54" fmla="*/ 234 w 312"/>
                  <a:gd name="T55" fmla="*/ 48 h 303"/>
                  <a:gd name="T56" fmla="*/ 274 w 312"/>
                  <a:gd name="T57" fmla="*/ 7 h 303"/>
                  <a:gd name="T58" fmla="*/ 244 w 312"/>
                  <a:gd name="T59" fmla="*/ 0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12" h="303">
                    <a:moveTo>
                      <a:pt x="244" y="0"/>
                    </a:moveTo>
                    <a:cubicBezTo>
                      <a:pt x="231" y="0"/>
                      <a:pt x="219" y="4"/>
                      <a:pt x="209" y="12"/>
                    </a:cubicBezTo>
                    <a:cubicBezTo>
                      <a:pt x="197" y="22"/>
                      <a:pt x="185" y="34"/>
                      <a:pt x="181" y="49"/>
                    </a:cubicBezTo>
                    <a:cubicBezTo>
                      <a:pt x="175" y="72"/>
                      <a:pt x="184" y="94"/>
                      <a:pt x="198" y="112"/>
                    </a:cubicBezTo>
                    <a:cubicBezTo>
                      <a:pt x="197" y="112"/>
                      <a:pt x="196" y="112"/>
                      <a:pt x="195" y="112"/>
                    </a:cubicBezTo>
                    <a:cubicBezTo>
                      <a:pt x="185" y="112"/>
                      <a:pt x="181" y="101"/>
                      <a:pt x="177" y="92"/>
                    </a:cubicBezTo>
                    <a:cubicBezTo>
                      <a:pt x="148" y="120"/>
                      <a:pt x="121" y="150"/>
                      <a:pt x="92" y="177"/>
                    </a:cubicBezTo>
                    <a:cubicBezTo>
                      <a:pt x="85" y="175"/>
                      <a:pt x="78" y="174"/>
                      <a:pt x="71" y="174"/>
                    </a:cubicBezTo>
                    <a:cubicBezTo>
                      <a:pt x="55" y="174"/>
                      <a:pt x="39" y="180"/>
                      <a:pt x="29" y="192"/>
                    </a:cubicBezTo>
                    <a:cubicBezTo>
                      <a:pt x="11" y="207"/>
                      <a:pt x="0" y="232"/>
                      <a:pt x="7" y="255"/>
                    </a:cubicBezTo>
                    <a:cubicBezTo>
                      <a:pt x="9" y="258"/>
                      <a:pt x="9" y="266"/>
                      <a:pt x="14" y="266"/>
                    </a:cubicBezTo>
                    <a:cubicBezTo>
                      <a:pt x="14" y="266"/>
                      <a:pt x="14" y="266"/>
                      <a:pt x="14" y="266"/>
                    </a:cubicBezTo>
                    <a:cubicBezTo>
                      <a:pt x="28" y="254"/>
                      <a:pt x="40" y="240"/>
                      <a:pt x="53" y="228"/>
                    </a:cubicBezTo>
                    <a:cubicBezTo>
                      <a:pt x="62" y="236"/>
                      <a:pt x="71" y="246"/>
                      <a:pt x="80" y="255"/>
                    </a:cubicBezTo>
                    <a:cubicBezTo>
                      <a:pt x="67" y="269"/>
                      <a:pt x="53" y="282"/>
                      <a:pt x="40" y="296"/>
                    </a:cubicBezTo>
                    <a:cubicBezTo>
                      <a:pt x="49" y="300"/>
                      <a:pt x="60" y="303"/>
                      <a:pt x="70" y="303"/>
                    </a:cubicBezTo>
                    <a:cubicBezTo>
                      <a:pt x="81" y="303"/>
                      <a:pt x="91" y="300"/>
                      <a:pt x="100" y="295"/>
                    </a:cubicBezTo>
                    <a:cubicBezTo>
                      <a:pt x="117" y="282"/>
                      <a:pt x="133" y="265"/>
                      <a:pt x="134" y="244"/>
                    </a:cubicBezTo>
                    <a:cubicBezTo>
                      <a:pt x="137" y="224"/>
                      <a:pt x="127" y="206"/>
                      <a:pt x="116" y="191"/>
                    </a:cubicBezTo>
                    <a:cubicBezTo>
                      <a:pt x="117" y="190"/>
                      <a:pt x="117" y="190"/>
                      <a:pt x="118" y="190"/>
                    </a:cubicBezTo>
                    <a:cubicBezTo>
                      <a:pt x="128" y="190"/>
                      <a:pt x="133" y="202"/>
                      <a:pt x="138" y="209"/>
                    </a:cubicBezTo>
                    <a:cubicBezTo>
                      <a:pt x="166" y="182"/>
                      <a:pt x="194" y="153"/>
                      <a:pt x="222" y="126"/>
                    </a:cubicBezTo>
                    <a:cubicBezTo>
                      <a:pt x="230" y="127"/>
                      <a:pt x="237" y="129"/>
                      <a:pt x="245" y="129"/>
                    </a:cubicBezTo>
                    <a:cubicBezTo>
                      <a:pt x="249" y="129"/>
                      <a:pt x="252" y="128"/>
                      <a:pt x="256" y="127"/>
                    </a:cubicBezTo>
                    <a:cubicBezTo>
                      <a:pt x="274" y="125"/>
                      <a:pt x="286" y="110"/>
                      <a:pt x="298" y="97"/>
                    </a:cubicBezTo>
                    <a:cubicBezTo>
                      <a:pt x="312" y="79"/>
                      <a:pt x="311" y="54"/>
                      <a:pt x="302" y="34"/>
                    </a:cubicBezTo>
                    <a:cubicBezTo>
                      <a:pt x="287" y="47"/>
                      <a:pt x="274" y="62"/>
                      <a:pt x="260" y="75"/>
                    </a:cubicBezTo>
                    <a:cubicBezTo>
                      <a:pt x="251" y="66"/>
                      <a:pt x="242" y="57"/>
                      <a:pt x="234" y="48"/>
                    </a:cubicBezTo>
                    <a:cubicBezTo>
                      <a:pt x="247" y="34"/>
                      <a:pt x="261" y="20"/>
                      <a:pt x="274" y="7"/>
                    </a:cubicBezTo>
                    <a:cubicBezTo>
                      <a:pt x="265" y="2"/>
                      <a:pt x="255" y="0"/>
                      <a:pt x="244" y="0"/>
                    </a:cubicBezTo>
                  </a:path>
                </a:pathLst>
              </a:custGeom>
              <a:solidFill>
                <a:schemeClr val="tx1"/>
              </a:solidFill>
              <a:ln>
                <a:noFill/>
              </a:ln>
            </p:spPr>
            <p:txBody>
              <a:bodyPr vert="horz" wrap="square" lIns="68580" tIns="34290" rIns="68580" bIns="34290" numCol="1" anchor="t" anchorCtr="0" compatLnSpc="1"/>
              <a:lstStyle/>
              <a:p>
                <a:endParaRPr lang="zh-CN" altLang="en-US" sz="900">
                  <a:solidFill>
                    <a:prstClr val="black"/>
                  </a:solidFill>
                </a:endParaRPr>
              </a:p>
            </p:txBody>
          </p:sp>
          <p:sp>
            <p:nvSpPr>
              <p:cNvPr id="25" name="矩形 55"/>
              <p:cNvSpPr/>
              <p:nvPr/>
            </p:nvSpPr>
            <p:spPr>
              <a:xfrm>
                <a:off x="2700301" y="2063339"/>
                <a:ext cx="1779691" cy="623894"/>
              </a:xfrm>
              <a:prstGeom prst="rect">
                <a:avLst/>
              </a:prstGeom>
            </p:spPr>
            <p:txBody>
              <a:bodyPr wrap="square">
                <a:spAutoFit/>
              </a:bodyPr>
              <a:lstStyle/>
              <a:p>
                <a:pPr algn="ctr">
                  <a:lnSpc>
                    <a:spcPct val="120000"/>
                  </a:lnSpc>
                </a:pPr>
                <a:r>
                  <a:rPr lang="zh-CN" altLang="zh-CN" sz="1000" dirty="0">
                    <a:solidFill>
                      <a:prstClr val="black"/>
                    </a:solidFill>
                    <a:latin typeface="华文细黑" panose="02010600040101010101" pitchFamily="2" charset="-122"/>
                    <a:ea typeface="华文细黑" panose="02010600040101010101" pitchFamily="2" charset="-122"/>
                    <a:cs typeface="Open Sans" panose="020B0606030504020204" pitchFamily="34" charset="0"/>
                    <a:sym typeface="News Gothic MT" charset="0"/>
                  </a:rPr>
                  <a:t>Lorem ipsum dolor sit amet, consectetur adipisicing elit, sed do eiusmod tempor incididunt ut labore et dolore magna</a:t>
                </a:r>
                <a:endParaRPr lang="zh-CN" altLang="en-US" sz="1000" dirty="0">
                  <a:solidFill>
                    <a:prstClr val="black"/>
                  </a:solidFill>
                  <a:latin typeface="华文细黑" panose="02010600040101010101" pitchFamily="2" charset="-122"/>
                  <a:ea typeface="华文细黑" panose="02010600040101010101" pitchFamily="2" charset="-122"/>
                  <a:cs typeface="Open Sans" panose="020B0606030504020204" pitchFamily="34" charset="0"/>
                </a:endParaRPr>
              </a:p>
            </p:txBody>
          </p:sp>
        </p:grpSp>
        <p:sp>
          <p:nvSpPr>
            <p:cNvPr id="26" name="矩形 25"/>
            <p:cNvSpPr/>
            <p:nvPr/>
          </p:nvSpPr>
          <p:spPr>
            <a:xfrm>
              <a:off x="6152411" y="3794158"/>
              <a:ext cx="2304271" cy="230427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prstClr val="white"/>
                </a:solidFill>
              </a:endParaRPr>
            </a:p>
          </p:txBody>
        </p:sp>
        <p:grpSp>
          <p:nvGrpSpPr>
            <p:cNvPr id="27" name="组合 26"/>
            <p:cNvGrpSpPr/>
            <p:nvPr/>
          </p:nvGrpSpPr>
          <p:grpSpPr>
            <a:xfrm>
              <a:off x="6209253" y="4170986"/>
              <a:ext cx="2190587" cy="1659377"/>
              <a:chOff x="4664008" y="3300636"/>
              <a:chExt cx="1779691" cy="1348122"/>
            </a:xfrm>
          </p:grpSpPr>
          <p:grpSp>
            <p:nvGrpSpPr>
              <p:cNvPr id="28" name="组合 27"/>
              <p:cNvGrpSpPr>
                <a:grpSpLocks noChangeAspect="1"/>
              </p:cNvGrpSpPr>
              <p:nvPr/>
            </p:nvGrpSpPr>
            <p:grpSpPr>
              <a:xfrm>
                <a:off x="5165110" y="3300636"/>
                <a:ext cx="777487" cy="687441"/>
                <a:chOff x="3676115" y="1160462"/>
                <a:chExt cx="5659574" cy="5004107"/>
              </a:xfrm>
              <a:solidFill>
                <a:schemeClr val="bg1"/>
              </a:solidFill>
            </p:grpSpPr>
            <p:sp>
              <p:nvSpPr>
                <p:cNvPr id="30" name="任意多边形 29"/>
                <p:cNvSpPr/>
                <p:nvPr/>
              </p:nvSpPr>
              <p:spPr>
                <a:xfrm>
                  <a:off x="3676115" y="2915504"/>
                  <a:ext cx="4433135" cy="3249065"/>
                </a:xfrm>
                <a:custGeom>
                  <a:avLst/>
                  <a:gdLst>
                    <a:gd name="connsiteX0" fmla="*/ 1383752 w 4433135"/>
                    <a:gd name="connsiteY0" fmla="*/ 867104 h 3249065"/>
                    <a:gd name="connsiteX1" fmla="*/ 1258108 w 4433135"/>
                    <a:gd name="connsiteY1" fmla="*/ 868142 h 3249065"/>
                    <a:gd name="connsiteX2" fmla="*/ 1210263 w 4433135"/>
                    <a:gd name="connsiteY2" fmla="*/ 944893 h 3249065"/>
                    <a:gd name="connsiteX3" fmla="*/ 1459057 w 4433135"/>
                    <a:gd name="connsiteY3" fmla="*/ 2196531 h 3249065"/>
                    <a:gd name="connsiteX4" fmla="*/ 1733368 w 4433135"/>
                    <a:gd name="connsiteY4" fmla="*/ 2583239 h 3249065"/>
                    <a:gd name="connsiteX5" fmla="*/ 2049146 w 4433135"/>
                    <a:gd name="connsiteY5" fmla="*/ 2583239 h 3249065"/>
                    <a:gd name="connsiteX6" fmla="*/ 2103371 w 4433135"/>
                    <a:gd name="connsiteY6" fmla="*/ 2456304 h 3249065"/>
                    <a:gd name="connsiteX7" fmla="*/ 1832248 w 4433135"/>
                    <a:gd name="connsiteY7" fmla="*/ 1054116 h 3249065"/>
                    <a:gd name="connsiteX8" fmla="*/ 1720610 w 4433135"/>
                    <a:gd name="connsiteY8" fmla="*/ 868142 h 3249065"/>
                    <a:gd name="connsiteX9" fmla="*/ 1511289 w 4433135"/>
                    <a:gd name="connsiteY9" fmla="*/ 867589 h 3249065"/>
                    <a:gd name="connsiteX10" fmla="*/ 1383752 w 4433135"/>
                    <a:gd name="connsiteY10" fmla="*/ 867104 h 3249065"/>
                    <a:gd name="connsiteX11" fmla="*/ 146071 w 4433135"/>
                    <a:gd name="connsiteY11" fmla="*/ 0 h 3249065"/>
                    <a:gd name="connsiteX12" fmla="*/ 882914 w 4433135"/>
                    <a:gd name="connsiteY12" fmla="*/ 0 h 3249065"/>
                    <a:gd name="connsiteX13" fmla="*/ 880954 w 4433135"/>
                    <a:gd name="connsiteY13" fmla="*/ 74488 h 3249065"/>
                    <a:gd name="connsiteX14" fmla="*/ 1122741 w 4433135"/>
                    <a:gd name="connsiteY14" fmla="*/ 461420 h 3249065"/>
                    <a:gd name="connsiteX15" fmla="*/ 1786399 w 4433135"/>
                    <a:gd name="connsiteY15" fmla="*/ 283593 h 3249065"/>
                    <a:gd name="connsiteX16" fmla="*/ 1950131 w 4433135"/>
                    <a:gd name="connsiteY16" fmla="*/ 0 h 3249065"/>
                    <a:gd name="connsiteX17" fmla="*/ 2992123 w 4433135"/>
                    <a:gd name="connsiteY17" fmla="*/ 0 h 3249065"/>
                    <a:gd name="connsiteX18" fmla="*/ 2975391 w 4433135"/>
                    <a:gd name="connsiteY18" fmla="*/ 34734 h 3249065"/>
                    <a:gd name="connsiteX19" fmla="*/ 2853142 w 4433135"/>
                    <a:gd name="connsiteY19" fmla="*/ 640253 h 3249065"/>
                    <a:gd name="connsiteX20" fmla="*/ 2861174 w 4433135"/>
                    <a:gd name="connsiteY20" fmla="*/ 799307 h 3249065"/>
                    <a:gd name="connsiteX21" fmla="*/ 2870542 w 4433135"/>
                    <a:gd name="connsiteY21" fmla="*/ 860687 h 3249065"/>
                    <a:gd name="connsiteX22" fmla="*/ 2849298 w 4433135"/>
                    <a:gd name="connsiteY22" fmla="*/ 859746 h 3249065"/>
                    <a:gd name="connsiteX23" fmla="*/ 2617108 w 4433135"/>
                    <a:gd name="connsiteY23" fmla="*/ 855875 h 3249065"/>
                    <a:gd name="connsiteX24" fmla="*/ 2511161 w 4433135"/>
                    <a:gd name="connsiteY24" fmla="*/ 856055 h 3249065"/>
                    <a:gd name="connsiteX25" fmla="*/ 2397787 w 4433135"/>
                    <a:gd name="connsiteY25" fmla="*/ 858300 h 3249065"/>
                    <a:gd name="connsiteX26" fmla="*/ 2267900 w 4433135"/>
                    <a:gd name="connsiteY26" fmla="*/ 1007867 h 3249065"/>
                    <a:gd name="connsiteX27" fmla="*/ 2452890 w 4433135"/>
                    <a:gd name="connsiteY27" fmla="*/ 2491724 h 3249065"/>
                    <a:gd name="connsiteX28" fmla="*/ 2523737 w 4433135"/>
                    <a:gd name="connsiteY28" fmla="*/ 2594059 h 3249065"/>
                    <a:gd name="connsiteX29" fmla="*/ 2783511 w 4433135"/>
                    <a:gd name="connsiteY29" fmla="*/ 2590123 h 3249065"/>
                    <a:gd name="connsiteX30" fmla="*/ 2846486 w 4433135"/>
                    <a:gd name="connsiteY30" fmla="*/ 2479916 h 3249065"/>
                    <a:gd name="connsiteX31" fmla="*/ 2980514 w 4433135"/>
                    <a:gd name="connsiteY31" fmla="*/ 1369603 h 3249065"/>
                    <a:gd name="connsiteX32" fmla="*/ 2991426 w 4433135"/>
                    <a:gd name="connsiteY32" fmla="*/ 1279059 h 3249065"/>
                    <a:gd name="connsiteX33" fmla="*/ 3040898 w 4433135"/>
                    <a:gd name="connsiteY33" fmla="*/ 1381756 h 3249065"/>
                    <a:gd name="connsiteX34" fmla="*/ 3308774 w 4433135"/>
                    <a:gd name="connsiteY34" fmla="*/ 1740245 h 3249065"/>
                    <a:gd name="connsiteX35" fmla="*/ 3336412 w 4433135"/>
                    <a:gd name="connsiteY35" fmla="*/ 1765365 h 3249065"/>
                    <a:gd name="connsiteX36" fmla="*/ 3296438 w 4433135"/>
                    <a:gd name="connsiteY36" fmla="*/ 1973342 h 3249065"/>
                    <a:gd name="connsiteX37" fmla="*/ 3203877 w 4433135"/>
                    <a:gd name="connsiteY37" fmla="*/ 2456304 h 3249065"/>
                    <a:gd name="connsiteX38" fmla="*/ 3258102 w 4433135"/>
                    <a:gd name="connsiteY38" fmla="*/ 2583239 h 3249065"/>
                    <a:gd name="connsiteX39" fmla="*/ 3573880 w 4433135"/>
                    <a:gd name="connsiteY39" fmla="*/ 2583239 h 3249065"/>
                    <a:gd name="connsiteX40" fmla="*/ 3848192 w 4433135"/>
                    <a:gd name="connsiteY40" fmla="*/ 2196531 h 3249065"/>
                    <a:gd name="connsiteX41" fmla="*/ 3860345 w 4433135"/>
                    <a:gd name="connsiteY41" fmla="*/ 2138945 h 3249065"/>
                    <a:gd name="connsiteX42" fmla="*/ 3868876 w 4433135"/>
                    <a:gd name="connsiteY42" fmla="*/ 2097649 h 3249065"/>
                    <a:gd name="connsiteX43" fmla="*/ 3946171 w 4433135"/>
                    <a:gd name="connsiteY43" fmla="*/ 2125939 h 3249065"/>
                    <a:gd name="connsiteX44" fmla="*/ 4408766 w 4433135"/>
                    <a:gd name="connsiteY44" fmla="*/ 2195877 h 3249065"/>
                    <a:gd name="connsiteX45" fmla="*/ 4433135 w 4433135"/>
                    <a:gd name="connsiteY45" fmla="*/ 2194647 h 3249065"/>
                    <a:gd name="connsiteX46" fmla="*/ 4229977 w 4433135"/>
                    <a:gd name="connsiteY46" fmla="*/ 2999465 h 3249065"/>
                    <a:gd name="connsiteX47" fmla="*/ 3976107 w 4433135"/>
                    <a:gd name="connsiteY47" fmla="*/ 3247430 h 3249065"/>
                    <a:gd name="connsiteX48" fmla="*/ 1337046 w 4433135"/>
                    <a:gd name="connsiteY48" fmla="*/ 3247430 h 3249065"/>
                    <a:gd name="connsiteX49" fmla="*/ 1035944 w 4433135"/>
                    <a:gd name="connsiteY49" fmla="*/ 3023080 h 3249065"/>
                    <a:gd name="connsiteX50" fmla="*/ 507540 w 4433135"/>
                    <a:gd name="connsiteY50" fmla="*/ 904676 h 3249065"/>
                    <a:gd name="connsiteX51" fmla="*/ 501007 w 4433135"/>
                    <a:gd name="connsiteY51" fmla="*/ 876408 h 3249065"/>
                    <a:gd name="connsiteX52" fmla="*/ 146071 w 4433135"/>
                    <a:gd name="connsiteY52" fmla="*/ 876408 h 3249065"/>
                    <a:gd name="connsiteX53" fmla="*/ 0 w 4433135"/>
                    <a:gd name="connsiteY53" fmla="*/ 730337 h 3249065"/>
                    <a:gd name="connsiteX54" fmla="*/ 0 w 4433135"/>
                    <a:gd name="connsiteY54" fmla="*/ 146071 h 3249065"/>
                    <a:gd name="connsiteX55" fmla="*/ 146071 w 4433135"/>
                    <a:gd name="connsiteY55" fmla="*/ 0 h 3249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4433135" h="3249065">
                      <a:moveTo>
                        <a:pt x="1383752" y="867104"/>
                      </a:moveTo>
                      <a:cubicBezTo>
                        <a:pt x="1340842" y="867128"/>
                        <a:pt x="1298245" y="867404"/>
                        <a:pt x="1258108" y="868142"/>
                      </a:cubicBezTo>
                      <a:cubicBezTo>
                        <a:pt x="1226200" y="868728"/>
                        <a:pt x="1200798" y="897345"/>
                        <a:pt x="1210263" y="944893"/>
                      </a:cubicBezTo>
                      <a:cubicBezTo>
                        <a:pt x="1255501" y="1172141"/>
                        <a:pt x="1399244" y="1917234"/>
                        <a:pt x="1459057" y="2196531"/>
                      </a:cubicBezTo>
                      <a:cubicBezTo>
                        <a:pt x="1517533" y="2469589"/>
                        <a:pt x="1583985" y="2577827"/>
                        <a:pt x="1733368" y="2583239"/>
                      </a:cubicBezTo>
                      <a:cubicBezTo>
                        <a:pt x="1882751" y="2588652"/>
                        <a:pt x="1965151" y="2586683"/>
                        <a:pt x="2049146" y="2583239"/>
                      </a:cubicBezTo>
                      <a:cubicBezTo>
                        <a:pt x="2114849" y="2580546"/>
                        <a:pt x="2126761" y="2578319"/>
                        <a:pt x="2103371" y="2456304"/>
                      </a:cubicBezTo>
                      <a:cubicBezTo>
                        <a:pt x="2054855" y="2203216"/>
                        <a:pt x="1887410" y="1326877"/>
                        <a:pt x="1832248" y="1054116"/>
                      </a:cubicBezTo>
                      <a:cubicBezTo>
                        <a:pt x="1820648" y="996757"/>
                        <a:pt x="1822680" y="866667"/>
                        <a:pt x="1720610" y="868142"/>
                      </a:cubicBezTo>
                      <a:cubicBezTo>
                        <a:pt x="1669576" y="868880"/>
                        <a:pt x="1594087" y="868142"/>
                        <a:pt x="1511289" y="867589"/>
                      </a:cubicBezTo>
                      <a:cubicBezTo>
                        <a:pt x="1469890" y="867313"/>
                        <a:pt x="1426663" y="867082"/>
                        <a:pt x="1383752" y="867104"/>
                      </a:cubicBezTo>
                      <a:close/>
                      <a:moveTo>
                        <a:pt x="146071" y="0"/>
                      </a:moveTo>
                      <a:lnTo>
                        <a:pt x="882914" y="0"/>
                      </a:lnTo>
                      <a:lnTo>
                        <a:pt x="880954" y="74488"/>
                      </a:lnTo>
                      <a:cubicBezTo>
                        <a:pt x="891949" y="230061"/>
                        <a:pt x="977510" y="377571"/>
                        <a:pt x="1122741" y="461420"/>
                      </a:cubicBezTo>
                      <a:cubicBezTo>
                        <a:pt x="1355110" y="595579"/>
                        <a:pt x="1652240" y="515962"/>
                        <a:pt x="1786399" y="283593"/>
                      </a:cubicBezTo>
                      <a:lnTo>
                        <a:pt x="1950131" y="0"/>
                      </a:lnTo>
                      <a:lnTo>
                        <a:pt x="2992123" y="0"/>
                      </a:lnTo>
                      <a:lnTo>
                        <a:pt x="2975391" y="34734"/>
                      </a:lnTo>
                      <a:cubicBezTo>
                        <a:pt x="2896672" y="220847"/>
                        <a:pt x="2853142" y="425466"/>
                        <a:pt x="2853142" y="640253"/>
                      </a:cubicBezTo>
                      <a:cubicBezTo>
                        <a:pt x="2853142" y="693950"/>
                        <a:pt x="2855863" y="747011"/>
                        <a:pt x="2861174" y="799307"/>
                      </a:cubicBezTo>
                      <a:lnTo>
                        <a:pt x="2870542" y="860687"/>
                      </a:lnTo>
                      <a:lnTo>
                        <a:pt x="2849298" y="859746"/>
                      </a:lnTo>
                      <a:cubicBezTo>
                        <a:pt x="2785069" y="857540"/>
                        <a:pt x="2699546" y="856201"/>
                        <a:pt x="2617108" y="855875"/>
                      </a:cubicBezTo>
                      <a:cubicBezTo>
                        <a:pt x="2580470" y="855730"/>
                        <a:pt x="2544440" y="855786"/>
                        <a:pt x="2511161" y="856055"/>
                      </a:cubicBezTo>
                      <a:cubicBezTo>
                        <a:pt x="2466789" y="856415"/>
                        <a:pt x="2427307" y="857152"/>
                        <a:pt x="2397787" y="858300"/>
                      </a:cubicBezTo>
                      <a:cubicBezTo>
                        <a:pt x="2279708" y="862892"/>
                        <a:pt x="2261098" y="953733"/>
                        <a:pt x="2267900" y="1007867"/>
                      </a:cubicBezTo>
                      <a:cubicBezTo>
                        <a:pt x="2330617" y="1506995"/>
                        <a:pt x="2441738" y="2400541"/>
                        <a:pt x="2452890" y="2491724"/>
                      </a:cubicBezTo>
                      <a:cubicBezTo>
                        <a:pt x="2464042" y="2582907"/>
                        <a:pt x="2468634" y="2577660"/>
                        <a:pt x="2523737" y="2594059"/>
                      </a:cubicBezTo>
                      <a:lnTo>
                        <a:pt x="2783511" y="2590123"/>
                      </a:lnTo>
                      <a:cubicBezTo>
                        <a:pt x="2840561" y="2589259"/>
                        <a:pt x="2834023" y="2573068"/>
                        <a:pt x="2846486" y="2479916"/>
                      </a:cubicBezTo>
                      <a:cubicBezTo>
                        <a:pt x="2855055" y="2415875"/>
                        <a:pt x="2930735" y="1783074"/>
                        <a:pt x="2980514" y="1369603"/>
                      </a:cubicBezTo>
                      <a:lnTo>
                        <a:pt x="2991426" y="1279059"/>
                      </a:lnTo>
                      <a:lnTo>
                        <a:pt x="3040898" y="1381756"/>
                      </a:lnTo>
                      <a:cubicBezTo>
                        <a:pt x="3112742" y="1514009"/>
                        <a:pt x="3203207" y="1634678"/>
                        <a:pt x="3308774" y="1740245"/>
                      </a:cubicBezTo>
                      <a:lnTo>
                        <a:pt x="3336412" y="1765365"/>
                      </a:lnTo>
                      <a:lnTo>
                        <a:pt x="3296438" y="1973342"/>
                      </a:lnTo>
                      <a:cubicBezTo>
                        <a:pt x="3256989" y="2178844"/>
                        <a:pt x="3222071" y="2361396"/>
                        <a:pt x="3203877" y="2456304"/>
                      </a:cubicBezTo>
                      <a:cubicBezTo>
                        <a:pt x="3180486" y="2578319"/>
                        <a:pt x="3192398" y="2580546"/>
                        <a:pt x="3258102" y="2583239"/>
                      </a:cubicBezTo>
                      <a:cubicBezTo>
                        <a:pt x="3342096" y="2586683"/>
                        <a:pt x="3424497" y="2588652"/>
                        <a:pt x="3573880" y="2583239"/>
                      </a:cubicBezTo>
                      <a:cubicBezTo>
                        <a:pt x="3723264" y="2577827"/>
                        <a:pt x="3789714" y="2469589"/>
                        <a:pt x="3848192" y="2196531"/>
                      </a:cubicBezTo>
                      <a:cubicBezTo>
                        <a:pt x="3851930" y="2179075"/>
                        <a:pt x="3855996" y="2159800"/>
                        <a:pt x="3860345" y="2138945"/>
                      </a:cubicBezTo>
                      <a:lnTo>
                        <a:pt x="3868876" y="2097649"/>
                      </a:lnTo>
                      <a:lnTo>
                        <a:pt x="3946171" y="2125939"/>
                      </a:lnTo>
                      <a:cubicBezTo>
                        <a:pt x="4092305" y="2171392"/>
                        <a:pt x="4247676" y="2195877"/>
                        <a:pt x="4408766" y="2195877"/>
                      </a:cubicBezTo>
                      <a:lnTo>
                        <a:pt x="4433135" y="2194647"/>
                      </a:lnTo>
                      <a:lnTo>
                        <a:pt x="4229977" y="2999465"/>
                      </a:lnTo>
                      <a:cubicBezTo>
                        <a:pt x="4192585" y="3135255"/>
                        <a:pt x="4084504" y="3248248"/>
                        <a:pt x="3976107" y="3247430"/>
                      </a:cubicBezTo>
                      <a:cubicBezTo>
                        <a:pt x="3103632" y="3240841"/>
                        <a:pt x="1474260" y="3253335"/>
                        <a:pt x="1337046" y="3247430"/>
                      </a:cubicBezTo>
                      <a:cubicBezTo>
                        <a:pt x="1199831" y="3241526"/>
                        <a:pt x="1075123" y="3182143"/>
                        <a:pt x="1035944" y="3023080"/>
                      </a:cubicBezTo>
                      <a:cubicBezTo>
                        <a:pt x="943259" y="2646780"/>
                        <a:pt x="638350" y="1461446"/>
                        <a:pt x="507540" y="904676"/>
                      </a:cubicBezTo>
                      <a:lnTo>
                        <a:pt x="501007" y="876408"/>
                      </a:lnTo>
                      <a:lnTo>
                        <a:pt x="146071" y="876408"/>
                      </a:lnTo>
                      <a:cubicBezTo>
                        <a:pt x="65398" y="876408"/>
                        <a:pt x="0" y="811010"/>
                        <a:pt x="0" y="730337"/>
                      </a:cubicBezTo>
                      <a:lnTo>
                        <a:pt x="0" y="146071"/>
                      </a:lnTo>
                      <a:cubicBezTo>
                        <a:pt x="0" y="65398"/>
                        <a:pt x="65398" y="0"/>
                        <a:pt x="146071" y="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a:solidFill>
                      <a:prstClr val="white"/>
                    </a:solidFill>
                  </a:endParaRPr>
                </a:p>
              </p:txBody>
            </p:sp>
            <p:sp>
              <p:nvSpPr>
                <p:cNvPr id="31" name="圆角矩形 30"/>
                <p:cNvSpPr/>
                <p:nvPr/>
              </p:nvSpPr>
              <p:spPr>
                <a:xfrm rot="18000000">
                  <a:off x="4361123" y="1903929"/>
                  <a:ext cx="2151747" cy="664814"/>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a:solidFill>
                      <a:prstClr val="white"/>
                    </a:solidFill>
                  </a:endParaRPr>
                </a:p>
              </p:txBody>
            </p:sp>
            <p:sp>
              <p:nvSpPr>
                <p:cNvPr id="32" name="任意多边形 31"/>
                <p:cNvSpPr/>
                <p:nvPr/>
              </p:nvSpPr>
              <p:spPr>
                <a:xfrm rot="3600000" flipH="1">
                  <a:off x="6549512" y="1435724"/>
                  <a:ext cx="1070472" cy="664814"/>
                </a:xfrm>
                <a:custGeom>
                  <a:avLst/>
                  <a:gdLst>
                    <a:gd name="connsiteX0" fmla="*/ 1013702 w 1070472"/>
                    <a:gd name="connsiteY0" fmla="*/ 146555 h 664814"/>
                    <a:gd name="connsiteX1" fmla="*/ 738065 w 1070472"/>
                    <a:gd name="connsiteY1" fmla="*/ 0 h 664814"/>
                    <a:gd name="connsiteX2" fmla="*/ 0 w 1070472"/>
                    <a:gd name="connsiteY2" fmla="*/ 0 h 664814"/>
                    <a:gd name="connsiteX3" fmla="*/ 4980 w 1070472"/>
                    <a:gd name="connsiteY3" fmla="*/ 17857 h 664814"/>
                    <a:gd name="connsiteX4" fmla="*/ 21373 w 1070472"/>
                    <a:gd name="connsiteY4" fmla="*/ 616834 h 664814"/>
                    <a:gd name="connsiteX5" fmla="*/ 10941 w 1070472"/>
                    <a:gd name="connsiteY5" fmla="*/ 664814 h 664814"/>
                    <a:gd name="connsiteX6" fmla="*/ 738065 w 1070472"/>
                    <a:gd name="connsiteY6" fmla="*/ 664814 h 664814"/>
                    <a:gd name="connsiteX7" fmla="*/ 1070472 w 1070472"/>
                    <a:gd name="connsiteY7" fmla="*/ 332407 h 664814"/>
                    <a:gd name="connsiteX8" fmla="*/ 1013702 w 1070472"/>
                    <a:gd name="connsiteY8" fmla="*/ 146555 h 664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70472" h="664814">
                      <a:moveTo>
                        <a:pt x="1013702" y="146555"/>
                      </a:moveTo>
                      <a:cubicBezTo>
                        <a:pt x="953966" y="58134"/>
                        <a:pt x="852804" y="0"/>
                        <a:pt x="738065" y="0"/>
                      </a:cubicBezTo>
                      <a:lnTo>
                        <a:pt x="0" y="0"/>
                      </a:lnTo>
                      <a:lnTo>
                        <a:pt x="4980" y="17857"/>
                      </a:lnTo>
                      <a:cubicBezTo>
                        <a:pt x="49918" y="216899"/>
                        <a:pt x="54365" y="420356"/>
                        <a:pt x="21373" y="616834"/>
                      </a:cubicBezTo>
                      <a:lnTo>
                        <a:pt x="10941" y="664814"/>
                      </a:lnTo>
                      <a:lnTo>
                        <a:pt x="738065" y="664814"/>
                      </a:lnTo>
                      <a:cubicBezTo>
                        <a:pt x="921648" y="664814"/>
                        <a:pt x="1070472" y="515990"/>
                        <a:pt x="1070472" y="332407"/>
                      </a:cubicBezTo>
                      <a:cubicBezTo>
                        <a:pt x="1070472" y="263563"/>
                        <a:pt x="1049544" y="199608"/>
                        <a:pt x="1013702" y="146555"/>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a:solidFill>
                      <a:prstClr val="white"/>
                    </a:solidFill>
                  </a:endParaRPr>
                </a:p>
              </p:txBody>
            </p:sp>
            <p:sp>
              <p:nvSpPr>
                <p:cNvPr id="33" name="任意多边形 32"/>
                <p:cNvSpPr/>
                <p:nvPr/>
              </p:nvSpPr>
              <p:spPr>
                <a:xfrm>
                  <a:off x="6834073" y="2304949"/>
                  <a:ext cx="2501616" cy="2501616"/>
                </a:xfrm>
                <a:custGeom>
                  <a:avLst/>
                  <a:gdLst>
                    <a:gd name="connsiteX0" fmla="*/ 1250808 w 2501616"/>
                    <a:gd name="connsiteY0" fmla="*/ 432015 h 2501616"/>
                    <a:gd name="connsiteX1" fmla="*/ 1054370 w 2501616"/>
                    <a:gd name="connsiteY1" fmla="*/ 628453 h 2501616"/>
                    <a:gd name="connsiteX2" fmla="*/ 1054370 w 2501616"/>
                    <a:gd name="connsiteY2" fmla="*/ 1086456 h 2501616"/>
                    <a:gd name="connsiteX3" fmla="*/ 628453 w 2501616"/>
                    <a:gd name="connsiteY3" fmla="*/ 1086456 h 2501616"/>
                    <a:gd name="connsiteX4" fmla="*/ 432015 w 2501616"/>
                    <a:gd name="connsiteY4" fmla="*/ 1282894 h 2501616"/>
                    <a:gd name="connsiteX5" fmla="*/ 628453 w 2501616"/>
                    <a:gd name="connsiteY5" fmla="*/ 1479332 h 2501616"/>
                    <a:gd name="connsiteX6" fmla="*/ 1054370 w 2501616"/>
                    <a:gd name="connsiteY6" fmla="*/ 1479332 h 2501616"/>
                    <a:gd name="connsiteX7" fmla="*/ 1054370 w 2501616"/>
                    <a:gd name="connsiteY7" fmla="*/ 1873163 h 2501616"/>
                    <a:gd name="connsiteX8" fmla="*/ 1250808 w 2501616"/>
                    <a:gd name="connsiteY8" fmla="*/ 2069601 h 2501616"/>
                    <a:gd name="connsiteX9" fmla="*/ 1447246 w 2501616"/>
                    <a:gd name="connsiteY9" fmla="*/ 1873163 h 2501616"/>
                    <a:gd name="connsiteX10" fmla="*/ 1447246 w 2501616"/>
                    <a:gd name="connsiteY10" fmla="*/ 1479332 h 2501616"/>
                    <a:gd name="connsiteX11" fmla="*/ 1873163 w 2501616"/>
                    <a:gd name="connsiteY11" fmla="*/ 1479332 h 2501616"/>
                    <a:gd name="connsiteX12" fmla="*/ 2069601 w 2501616"/>
                    <a:gd name="connsiteY12" fmla="*/ 1282894 h 2501616"/>
                    <a:gd name="connsiteX13" fmla="*/ 1873163 w 2501616"/>
                    <a:gd name="connsiteY13" fmla="*/ 1086456 h 2501616"/>
                    <a:gd name="connsiteX14" fmla="*/ 1447246 w 2501616"/>
                    <a:gd name="connsiteY14" fmla="*/ 1086456 h 2501616"/>
                    <a:gd name="connsiteX15" fmla="*/ 1447246 w 2501616"/>
                    <a:gd name="connsiteY15" fmla="*/ 628453 h 2501616"/>
                    <a:gd name="connsiteX16" fmla="*/ 1250808 w 2501616"/>
                    <a:gd name="connsiteY16" fmla="*/ 432015 h 2501616"/>
                    <a:gd name="connsiteX17" fmla="*/ 1250808 w 2501616"/>
                    <a:gd name="connsiteY17" fmla="*/ 0 h 2501616"/>
                    <a:gd name="connsiteX18" fmla="*/ 2501616 w 2501616"/>
                    <a:gd name="connsiteY18" fmla="*/ 1250808 h 2501616"/>
                    <a:gd name="connsiteX19" fmla="*/ 1250808 w 2501616"/>
                    <a:gd name="connsiteY19" fmla="*/ 2501616 h 2501616"/>
                    <a:gd name="connsiteX20" fmla="*/ 0 w 2501616"/>
                    <a:gd name="connsiteY20" fmla="*/ 1250808 h 2501616"/>
                    <a:gd name="connsiteX21" fmla="*/ 1250808 w 2501616"/>
                    <a:gd name="connsiteY21" fmla="*/ 0 h 25016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501616" h="2501616">
                      <a:moveTo>
                        <a:pt x="1250808" y="432015"/>
                      </a:moveTo>
                      <a:cubicBezTo>
                        <a:pt x="1142318" y="432015"/>
                        <a:pt x="1054370" y="519963"/>
                        <a:pt x="1054370" y="628453"/>
                      </a:cubicBezTo>
                      <a:lnTo>
                        <a:pt x="1054370" y="1086456"/>
                      </a:lnTo>
                      <a:lnTo>
                        <a:pt x="628453" y="1086456"/>
                      </a:lnTo>
                      <a:cubicBezTo>
                        <a:pt x="519963" y="1086456"/>
                        <a:pt x="432015" y="1174404"/>
                        <a:pt x="432015" y="1282894"/>
                      </a:cubicBezTo>
                      <a:cubicBezTo>
                        <a:pt x="432015" y="1391384"/>
                        <a:pt x="519963" y="1479332"/>
                        <a:pt x="628453" y="1479332"/>
                      </a:cubicBezTo>
                      <a:lnTo>
                        <a:pt x="1054370" y="1479332"/>
                      </a:lnTo>
                      <a:lnTo>
                        <a:pt x="1054370" y="1873163"/>
                      </a:lnTo>
                      <a:cubicBezTo>
                        <a:pt x="1054370" y="1981653"/>
                        <a:pt x="1142318" y="2069601"/>
                        <a:pt x="1250808" y="2069601"/>
                      </a:cubicBezTo>
                      <a:cubicBezTo>
                        <a:pt x="1359298" y="2069601"/>
                        <a:pt x="1447246" y="1981653"/>
                        <a:pt x="1447246" y="1873163"/>
                      </a:cubicBezTo>
                      <a:lnTo>
                        <a:pt x="1447246" y="1479332"/>
                      </a:lnTo>
                      <a:lnTo>
                        <a:pt x="1873163" y="1479332"/>
                      </a:lnTo>
                      <a:cubicBezTo>
                        <a:pt x="1981653" y="1479332"/>
                        <a:pt x="2069601" y="1391384"/>
                        <a:pt x="2069601" y="1282894"/>
                      </a:cubicBezTo>
                      <a:cubicBezTo>
                        <a:pt x="2069601" y="1174404"/>
                        <a:pt x="1981653" y="1086456"/>
                        <a:pt x="1873163" y="1086456"/>
                      </a:cubicBezTo>
                      <a:lnTo>
                        <a:pt x="1447246" y="1086456"/>
                      </a:lnTo>
                      <a:lnTo>
                        <a:pt x="1447246" y="628453"/>
                      </a:lnTo>
                      <a:cubicBezTo>
                        <a:pt x="1447246" y="519963"/>
                        <a:pt x="1359298" y="432015"/>
                        <a:pt x="1250808" y="432015"/>
                      </a:cubicBezTo>
                      <a:close/>
                      <a:moveTo>
                        <a:pt x="1250808" y="0"/>
                      </a:moveTo>
                      <a:cubicBezTo>
                        <a:pt x="1941610" y="0"/>
                        <a:pt x="2501616" y="560006"/>
                        <a:pt x="2501616" y="1250808"/>
                      </a:cubicBezTo>
                      <a:cubicBezTo>
                        <a:pt x="2501616" y="1941610"/>
                        <a:pt x="1941610" y="2501616"/>
                        <a:pt x="1250808" y="2501616"/>
                      </a:cubicBezTo>
                      <a:cubicBezTo>
                        <a:pt x="560006" y="2501616"/>
                        <a:pt x="0" y="1941610"/>
                        <a:pt x="0" y="1250808"/>
                      </a:cubicBezTo>
                      <a:cubicBezTo>
                        <a:pt x="0" y="560006"/>
                        <a:pt x="560006" y="0"/>
                        <a:pt x="1250808" y="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a:solidFill>
                      <a:prstClr val="white"/>
                    </a:solidFill>
                  </a:endParaRPr>
                </a:p>
              </p:txBody>
            </p:sp>
          </p:grpSp>
          <p:sp>
            <p:nvSpPr>
              <p:cNvPr id="29" name="矩形 55"/>
              <p:cNvSpPr/>
              <p:nvPr/>
            </p:nvSpPr>
            <p:spPr>
              <a:xfrm>
                <a:off x="4664008" y="4024865"/>
                <a:ext cx="1779691" cy="623893"/>
              </a:xfrm>
              <a:prstGeom prst="rect">
                <a:avLst/>
              </a:prstGeom>
            </p:spPr>
            <p:txBody>
              <a:bodyPr wrap="square">
                <a:spAutoFit/>
              </a:bodyPr>
              <a:lstStyle/>
              <a:p>
                <a:pPr algn="ctr">
                  <a:lnSpc>
                    <a:spcPct val="120000"/>
                  </a:lnSpc>
                </a:pPr>
                <a:r>
                  <a:rPr lang="zh-CN" altLang="zh-CN" sz="1000" dirty="0">
                    <a:solidFill>
                      <a:prstClr val="black"/>
                    </a:solidFill>
                    <a:latin typeface="华文细黑" panose="02010600040101010101" pitchFamily="2" charset="-122"/>
                    <a:ea typeface="华文细黑" panose="02010600040101010101" pitchFamily="2" charset="-122"/>
                    <a:cs typeface="Open Sans" panose="020B0606030504020204" pitchFamily="34" charset="0"/>
                    <a:sym typeface="News Gothic MT" charset="0"/>
                  </a:rPr>
                  <a:t>Lorem ipsum dolor sit amet, consectetur adipisicing elit, sed do eiusmod tempor incididunt ut labore et dolore magna</a:t>
                </a:r>
                <a:endParaRPr lang="zh-CN" altLang="en-US" sz="1000" dirty="0">
                  <a:solidFill>
                    <a:prstClr val="black"/>
                  </a:solidFill>
                  <a:latin typeface="华文细黑" panose="02010600040101010101" pitchFamily="2" charset="-122"/>
                  <a:ea typeface="华文细黑" panose="02010600040101010101" pitchFamily="2" charset="-122"/>
                  <a:cs typeface="Open Sans" panose="020B0606030504020204" pitchFamily="34" charset="0"/>
                </a:endParaRPr>
              </a:p>
            </p:txBody>
          </p:sp>
        </p:grpSp>
      </p:grpSp>
      <p:sp>
        <p:nvSpPr>
          <p:cNvPr id="34" name="文本框 33"/>
          <p:cNvSpPr txBox="1"/>
          <p:nvPr/>
        </p:nvSpPr>
        <p:spPr>
          <a:xfrm>
            <a:off x="576775" y="157754"/>
            <a:ext cx="1884052" cy="369332"/>
          </a:xfrm>
          <a:prstGeom prst="rect">
            <a:avLst/>
          </a:prstGeom>
          <a:noFill/>
        </p:spPr>
        <p:txBody>
          <a:bodyPr wrap="square" rtlCol="0">
            <a:spAutoFit/>
          </a:bodyPr>
          <a:lstStyle/>
          <a:p>
            <a:r>
              <a:rPr lang="zh-CN" altLang="en-US" dirty="0" smtClean="0">
                <a:solidFill>
                  <a:schemeClr val="bg1"/>
                </a:solidFill>
                <a:latin typeface="幼圆" panose="02010509060101010101" pitchFamily="49" charset="-122"/>
                <a:ea typeface="幼圆" panose="02010509060101010101" pitchFamily="49" charset="-122"/>
              </a:rPr>
              <a:t>点击添加副标题</a:t>
            </a:r>
            <a:endParaRPr lang="zh-CN" altLang="en-US" dirty="0">
              <a:solidFill>
                <a:schemeClr val="bg1"/>
              </a:solidFill>
              <a:latin typeface="幼圆" panose="02010509060101010101" pitchFamily="49" charset="-122"/>
              <a:ea typeface="幼圆" panose="02010509060101010101" pitchFamily="49" charset="-122"/>
            </a:endParaRPr>
          </a:p>
        </p:txBody>
      </p:sp>
      <p:pic>
        <p:nvPicPr>
          <p:cNvPr id="35" name="内容占位符 3"/>
          <p:cNvPicPr>
            <a:picLocks noChangeAspect="1"/>
          </p:cNvPicPr>
          <p:nvPr/>
        </p:nvPicPr>
        <p:blipFill rotWithShape="1">
          <a:blip r:embed="rId7" cstate="print">
            <a:extLst>
              <a:ext uri="{BEBA8EAE-BF5A-486C-A8C5-ECC9F3942E4B}">
                <a14:imgProps xmlns:a14="http://schemas.microsoft.com/office/drawing/2010/main">
                  <a14:imgLayer r:embed="rId8">
                    <a14:imgEffect>
                      <a14:backgroundRemoval t="0" b="82727" l="0" r="79830">
                        <a14:backgroundMark x1="3693" y1="28182" x2="3693" y2="69545"/>
                        <a14:backgroundMark x1="5682" y1="16364" x2="852" y2="25909"/>
                        <a14:backgroundMark x1="5398" y1="22727" x2="7386" y2="19545"/>
                        <a14:backgroundMark x1="1705" y1="19545" x2="4830" y2="14545"/>
                        <a14:backgroundMark x1="24148" y1="2727" x2="60795" y2="4545"/>
                        <a14:backgroundMark x1="22443" y1="5909" x2="24148" y2="1818"/>
                      </a14:backgroundRemoval>
                    </a14:imgEffect>
                  </a14:imgLayer>
                </a14:imgProps>
              </a:ext>
              <a:ext uri="{28A0092B-C50C-407E-A947-70E740481C1C}">
                <a14:useLocalDpi xmlns:a14="http://schemas.microsoft.com/office/drawing/2010/main" val="0"/>
              </a:ext>
            </a:extLst>
          </a:blip>
          <a:srcRect r="43056" b="16825"/>
          <a:stretch>
            <a:fillRect/>
          </a:stretch>
        </p:blipFill>
        <p:spPr>
          <a:xfrm>
            <a:off x="0" y="1"/>
            <a:ext cx="577381" cy="527086"/>
          </a:xfrm>
          <a:prstGeom prst="rect">
            <a:avLst/>
          </a:prstGeom>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任意多边形 23"/>
          <p:cNvSpPr/>
          <p:nvPr/>
        </p:nvSpPr>
        <p:spPr>
          <a:xfrm>
            <a:off x="8117747" y="2444290"/>
            <a:ext cx="1436488" cy="982776"/>
          </a:xfrm>
          <a:custGeom>
            <a:avLst/>
            <a:gdLst>
              <a:gd name="connsiteX0" fmla="*/ 0 w 1378857"/>
              <a:gd name="connsiteY0" fmla="*/ 537028 h 537028"/>
              <a:gd name="connsiteX1" fmla="*/ 1378857 w 1378857"/>
              <a:gd name="connsiteY1" fmla="*/ 246743 h 537028"/>
              <a:gd name="connsiteX2" fmla="*/ 1378857 w 1378857"/>
              <a:gd name="connsiteY2" fmla="*/ 0 h 537028"/>
              <a:gd name="connsiteX0-1" fmla="*/ 0 w 1422400"/>
              <a:gd name="connsiteY0-2" fmla="*/ 972456 h 972456"/>
              <a:gd name="connsiteX1-3" fmla="*/ 1422400 w 1422400"/>
              <a:gd name="connsiteY1-4" fmla="*/ 246743 h 972456"/>
              <a:gd name="connsiteX2-5" fmla="*/ 1422400 w 1422400"/>
              <a:gd name="connsiteY2-6" fmla="*/ 0 h 972456"/>
            </a:gdLst>
            <a:ahLst/>
            <a:cxnLst>
              <a:cxn ang="0">
                <a:pos x="connsiteX0-1" y="connsiteY0-2"/>
              </a:cxn>
              <a:cxn ang="0">
                <a:pos x="connsiteX1-3" y="connsiteY1-4"/>
              </a:cxn>
              <a:cxn ang="0">
                <a:pos x="connsiteX2-5" y="connsiteY2-6"/>
              </a:cxn>
            </a:cxnLst>
            <a:rect l="l" t="t" r="r" b="b"/>
            <a:pathLst>
              <a:path w="1422400" h="972456">
                <a:moveTo>
                  <a:pt x="0" y="972456"/>
                </a:moveTo>
                <a:lnTo>
                  <a:pt x="1422400" y="246743"/>
                </a:lnTo>
                <a:lnTo>
                  <a:pt x="1422400" y="0"/>
                </a:lnTo>
              </a:path>
            </a:pathLst>
          </a:custGeom>
          <a:ln w="25400">
            <a:solidFill>
              <a:schemeClr val="bg1">
                <a:lumMod val="65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zh-CN" altLang="en-US" sz="2400">
              <a:solidFill>
                <a:prstClr val="black"/>
              </a:solidFill>
              <a:latin typeface="微软雅黑" panose="020B0503020204020204" pitchFamily="34" charset="-122"/>
              <a:ea typeface="微软雅黑" panose="020B0503020204020204" pitchFamily="34" charset="-122"/>
            </a:endParaRPr>
          </a:p>
        </p:txBody>
      </p:sp>
      <p:sp>
        <p:nvSpPr>
          <p:cNvPr id="25" name="任意多边形 24"/>
          <p:cNvSpPr/>
          <p:nvPr/>
        </p:nvSpPr>
        <p:spPr>
          <a:xfrm flipV="1">
            <a:off x="8412741" y="4627143"/>
            <a:ext cx="1260133" cy="379964"/>
          </a:xfrm>
          <a:custGeom>
            <a:avLst/>
            <a:gdLst>
              <a:gd name="connsiteX0" fmla="*/ 0 w 1378857"/>
              <a:gd name="connsiteY0" fmla="*/ 537028 h 537028"/>
              <a:gd name="connsiteX1" fmla="*/ 1378857 w 1378857"/>
              <a:gd name="connsiteY1" fmla="*/ 246743 h 537028"/>
              <a:gd name="connsiteX2" fmla="*/ 1378857 w 1378857"/>
              <a:gd name="connsiteY2" fmla="*/ 0 h 537028"/>
              <a:gd name="connsiteX0-1" fmla="*/ 0 w 1248228"/>
              <a:gd name="connsiteY0-2" fmla="*/ 377371 h 377371"/>
              <a:gd name="connsiteX1-3" fmla="*/ 1248228 w 1248228"/>
              <a:gd name="connsiteY1-4" fmla="*/ 246743 h 377371"/>
              <a:gd name="connsiteX2-5" fmla="*/ 1248228 w 1248228"/>
              <a:gd name="connsiteY2-6" fmla="*/ 0 h 377371"/>
            </a:gdLst>
            <a:ahLst/>
            <a:cxnLst>
              <a:cxn ang="0">
                <a:pos x="connsiteX0-1" y="connsiteY0-2"/>
              </a:cxn>
              <a:cxn ang="0">
                <a:pos x="connsiteX1-3" y="connsiteY1-4"/>
              </a:cxn>
              <a:cxn ang="0">
                <a:pos x="connsiteX2-5" y="connsiteY2-6"/>
              </a:cxn>
            </a:cxnLst>
            <a:rect l="l" t="t" r="r" b="b"/>
            <a:pathLst>
              <a:path w="1248228" h="377371">
                <a:moveTo>
                  <a:pt x="0" y="377371"/>
                </a:moveTo>
                <a:lnTo>
                  <a:pt x="1248228" y="246743"/>
                </a:lnTo>
                <a:lnTo>
                  <a:pt x="1248228" y="0"/>
                </a:lnTo>
              </a:path>
            </a:pathLst>
          </a:custGeom>
          <a:ln w="25400">
            <a:solidFill>
              <a:schemeClr val="bg1">
                <a:lumMod val="65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a:endParaRPr lang="zh-CN" altLang="en-US" sz="2400">
              <a:solidFill>
                <a:prstClr val="black"/>
              </a:solidFill>
              <a:latin typeface="微软雅黑" panose="020B0503020204020204" pitchFamily="34" charset="-122"/>
              <a:ea typeface="微软雅黑" panose="020B0503020204020204" pitchFamily="34" charset="-122"/>
            </a:endParaRPr>
          </a:p>
        </p:txBody>
      </p:sp>
      <p:sp>
        <p:nvSpPr>
          <p:cNvPr id="26" name="任意多边形 25"/>
          <p:cNvSpPr/>
          <p:nvPr/>
        </p:nvSpPr>
        <p:spPr>
          <a:xfrm flipH="1">
            <a:off x="2973002" y="2441084"/>
            <a:ext cx="1288992" cy="864137"/>
          </a:xfrm>
          <a:custGeom>
            <a:avLst/>
            <a:gdLst>
              <a:gd name="connsiteX0" fmla="*/ 0 w 1378857"/>
              <a:gd name="connsiteY0" fmla="*/ 537028 h 537028"/>
              <a:gd name="connsiteX1" fmla="*/ 1378857 w 1378857"/>
              <a:gd name="connsiteY1" fmla="*/ 246743 h 537028"/>
              <a:gd name="connsiteX2" fmla="*/ 1378857 w 1378857"/>
              <a:gd name="connsiteY2" fmla="*/ 0 h 537028"/>
              <a:gd name="connsiteX0-1" fmla="*/ 0 w 1509485"/>
              <a:gd name="connsiteY0-2" fmla="*/ 899885 h 899885"/>
              <a:gd name="connsiteX1-3" fmla="*/ 1509485 w 1509485"/>
              <a:gd name="connsiteY1-4" fmla="*/ 246743 h 899885"/>
              <a:gd name="connsiteX2-5" fmla="*/ 1509485 w 1509485"/>
              <a:gd name="connsiteY2-6" fmla="*/ 0 h 899885"/>
              <a:gd name="connsiteX0-7" fmla="*/ 0 w 1277256"/>
              <a:gd name="connsiteY0-8" fmla="*/ 856342 h 856342"/>
              <a:gd name="connsiteX1-9" fmla="*/ 1277256 w 1277256"/>
              <a:gd name="connsiteY1-10" fmla="*/ 246743 h 856342"/>
              <a:gd name="connsiteX2-11" fmla="*/ 1277256 w 1277256"/>
              <a:gd name="connsiteY2-12" fmla="*/ 0 h 856342"/>
            </a:gdLst>
            <a:ahLst/>
            <a:cxnLst>
              <a:cxn ang="0">
                <a:pos x="connsiteX0-1" y="connsiteY0-2"/>
              </a:cxn>
              <a:cxn ang="0">
                <a:pos x="connsiteX1-3" y="connsiteY1-4"/>
              </a:cxn>
              <a:cxn ang="0">
                <a:pos x="connsiteX2-5" y="connsiteY2-6"/>
              </a:cxn>
            </a:cxnLst>
            <a:rect l="l" t="t" r="r" b="b"/>
            <a:pathLst>
              <a:path w="1277256" h="856342">
                <a:moveTo>
                  <a:pt x="0" y="856342"/>
                </a:moveTo>
                <a:lnTo>
                  <a:pt x="1277256" y="246743"/>
                </a:lnTo>
                <a:lnTo>
                  <a:pt x="1277256" y="0"/>
                </a:lnTo>
              </a:path>
            </a:pathLst>
          </a:custGeom>
          <a:ln w="25400">
            <a:solidFill>
              <a:schemeClr val="bg1">
                <a:lumMod val="65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a:endParaRPr lang="zh-CN" altLang="en-US" sz="2400">
              <a:solidFill>
                <a:prstClr val="black"/>
              </a:solidFill>
              <a:latin typeface="微软雅黑" panose="020B0503020204020204" pitchFamily="34" charset="-122"/>
              <a:ea typeface="微软雅黑" panose="020B0503020204020204" pitchFamily="34" charset="-122"/>
            </a:endParaRPr>
          </a:p>
        </p:txBody>
      </p:sp>
      <p:sp>
        <p:nvSpPr>
          <p:cNvPr id="27" name="任意多边形 26"/>
          <p:cNvSpPr/>
          <p:nvPr/>
        </p:nvSpPr>
        <p:spPr>
          <a:xfrm flipH="1" flipV="1">
            <a:off x="2939335" y="4544605"/>
            <a:ext cx="1199212" cy="543492"/>
          </a:xfrm>
          <a:custGeom>
            <a:avLst/>
            <a:gdLst>
              <a:gd name="connsiteX0" fmla="*/ 0 w 1378857"/>
              <a:gd name="connsiteY0" fmla="*/ 537028 h 537028"/>
              <a:gd name="connsiteX1" fmla="*/ 1378857 w 1378857"/>
              <a:gd name="connsiteY1" fmla="*/ 246743 h 537028"/>
              <a:gd name="connsiteX2" fmla="*/ 1378857 w 1378857"/>
              <a:gd name="connsiteY2" fmla="*/ 0 h 537028"/>
            </a:gdLst>
            <a:ahLst/>
            <a:cxnLst>
              <a:cxn ang="0">
                <a:pos x="connsiteX0" y="connsiteY0"/>
              </a:cxn>
              <a:cxn ang="0">
                <a:pos x="connsiteX1" y="connsiteY1"/>
              </a:cxn>
              <a:cxn ang="0">
                <a:pos x="connsiteX2" y="connsiteY2"/>
              </a:cxn>
            </a:cxnLst>
            <a:rect l="l" t="t" r="r" b="b"/>
            <a:pathLst>
              <a:path w="1378857" h="537028">
                <a:moveTo>
                  <a:pt x="0" y="537028"/>
                </a:moveTo>
                <a:lnTo>
                  <a:pt x="1378857" y="246743"/>
                </a:lnTo>
                <a:lnTo>
                  <a:pt x="1378857" y="0"/>
                </a:lnTo>
              </a:path>
            </a:pathLst>
          </a:custGeom>
          <a:ln w="25400">
            <a:solidFill>
              <a:schemeClr val="bg1">
                <a:lumMod val="65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a:endParaRPr lang="zh-CN" altLang="en-US" sz="2400">
              <a:solidFill>
                <a:prstClr val="black"/>
              </a:solidFill>
              <a:latin typeface="微软雅黑" panose="020B0503020204020204" pitchFamily="34" charset="-122"/>
              <a:ea typeface="微软雅黑" panose="020B0503020204020204" pitchFamily="34" charset="-122"/>
            </a:endParaRPr>
          </a:p>
        </p:txBody>
      </p:sp>
      <p:sp>
        <p:nvSpPr>
          <p:cNvPr id="28" name="矩形 13"/>
          <p:cNvSpPr>
            <a:spLocks noChangeArrowheads="1"/>
          </p:cNvSpPr>
          <p:nvPr/>
        </p:nvSpPr>
        <p:spPr bwMode="auto">
          <a:xfrm>
            <a:off x="930697" y="1555126"/>
            <a:ext cx="277809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r>
              <a:rPr lang="zh-CN" altLang="en-US" sz="1600" dirty="0">
                <a:solidFill>
                  <a:prstClr val="white">
                    <a:lumMod val="95000"/>
                  </a:prstClr>
                </a:solidFill>
                <a:latin typeface="微软雅黑" panose="020B0503020204020204" pitchFamily="34" charset="-122"/>
                <a:ea typeface="微软雅黑" panose="020B0503020204020204" pitchFamily="34" charset="-122"/>
              </a:rPr>
              <a:t>单击此处添加文字阐述，添加简短问题说明文字，具体说明文字在此处添加此处</a:t>
            </a:r>
          </a:p>
        </p:txBody>
      </p:sp>
      <p:sp>
        <p:nvSpPr>
          <p:cNvPr id="30" name="圆角矩形 1"/>
          <p:cNvSpPr/>
          <p:nvPr/>
        </p:nvSpPr>
        <p:spPr bwMode="auto">
          <a:xfrm>
            <a:off x="4185039" y="3763218"/>
            <a:ext cx="2642543" cy="2642114"/>
          </a:xfrm>
          <a:custGeom>
            <a:avLst/>
            <a:gdLst/>
            <a:ahLst/>
            <a:cxnLst/>
            <a:rect l="l" t="t" r="r" b="b"/>
            <a:pathLst>
              <a:path w="2616200" h="2616200">
                <a:moveTo>
                  <a:pt x="690040" y="381000"/>
                </a:moveTo>
                <a:cubicBezTo>
                  <a:pt x="519362" y="381000"/>
                  <a:pt x="381000" y="519362"/>
                  <a:pt x="381000" y="690040"/>
                </a:cubicBezTo>
                <a:lnTo>
                  <a:pt x="381000" y="1926160"/>
                </a:lnTo>
                <a:cubicBezTo>
                  <a:pt x="381000" y="2096838"/>
                  <a:pt x="519362" y="2235200"/>
                  <a:pt x="690040" y="2235200"/>
                </a:cubicBezTo>
                <a:lnTo>
                  <a:pt x="1926160" y="2235200"/>
                </a:lnTo>
                <a:cubicBezTo>
                  <a:pt x="2096838" y="2235200"/>
                  <a:pt x="2235200" y="2096838"/>
                  <a:pt x="2235200" y="1926160"/>
                </a:cubicBezTo>
                <a:lnTo>
                  <a:pt x="2235200" y="690040"/>
                </a:lnTo>
                <a:cubicBezTo>
                  <a:pt x="2235200" y="519362"/>
                  <a:pt x="2096838" y="381000"/>
                  <a:pt x="1926160" y="381000"/>
                </a:cubicBezTo>
                <a:close/>
                <a:moveTo>
                  <a:pt x="436042" y="0"/>
                </a:moveTo>
                <a:lnTo>
                  <a:pt x="2180158" y="0"/>
                </a:lnTo>
                <a:cubicBezTo>
                  <a:pt x="2420977" y="0"/>
                  <a:pt x="2616200" y="195223"/>
                  <a:pt x="2616200" y="436042"/>
                </a:cubicBezTo>
                <a:lnTo>
                  <a:pt x="2616200" y="2180158"/>
                </a:lnTo>
                <a:cubicBezTo>
                  <a:pt x="2616200" y="2420977"/>
                  <a:pt x="2420977" y="2616200"/>
                  <a:pt x="2180158" y="2616200"/>
                </a:cubicBezTo>
                <a:lnTo>
                  <a:pt x="436042" y="2616200"/>
                </a:lnTo>
                <a:cubicBezTo>
                  <a:pt x="195223" y="2616200"/>
                  <a:pt x="0" y="2420977"/>
                  <a:pt x="0" y="2180158"/>
                </a:cubicBezTo>
                <a:lnTo>
                  <a:pt x="0" y="436042"/>
                </a:lnTo>
                <a:cubicBezTo>
                  <a:pt x="0" y="195223"/>
                  <a:pt x="195223" y="0"/>
                  <a:pt x="436042" y="0"/>
                </a:cubicBezTo>
                <a:close/>
              </a:path>
            </a:pathLst>
          </a:custGeom>
          <a:solidFill>
            <a:schemeClr val="bg1"/>
          </a:solidFill>
          <a:ln>
            <a:noFill/>
          </a:ln>
          <a:scene3d>
            <a:camera prst="perspectiveRelaxedModerately"/>
            <a:lightRig rig="threePt" dir="t"/>
          </a:scene3d>
          <a:sp3d prstMaterial="matte">
            <a:bevelT w="0" h="0" prst="coolSlant"/>
            <a:bevelB w="0" h="0" prst="angle"/>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prstClr val="white"/>
              </a:solidFill>
              <a:latin typeface="微软雅黑" panose="020B0503020204020204" pitchFamily="34" charset="-122"/>
              <a:ea typeface="微软雅黑" panose="020B0503020204020204" pitchFamily="34" charset="-122"/>
            </a:endParaRPr>
          </a:p>
        </p:txBody>
      </p:sp>
      <p:sp>
        <p:nvSpPr>
          <p:cNvPr id="31" name="TextBox 32"/>
          <p:cNvSpPr txBox="1"/>
          <p:nvPr/>
        </p:nvSpPr>
        <p:spPr>
          <a:xfrm>
            <a:off x="5093469" y="4486493"/>
            <a:ext cx="1032655" cy="1446550"/>
          </a:xfrm>
          <a:prstGeom prst="rect">
            <a:avLst/>
          </a:prstGeom>
          <a:noFill/>
          <a:scene3d>
            <a:camera prst="perspectiveRelaxed">
              <a:rot lat="20975994" lon="305024" rev="21544779"/>
            </a:camera>
            <a:lightRig rig="threePt" dir="t"/>
          </a:scene3d>
        </p:spPr>
        <p:txBody>
          <a:bodyPr wrap="none">
            <a:spAutoFit/>
          </a:bodyPr>
          <a:lstStyle/>
          <a:p>
            <a:pPr>
              <a:defRPr/>
            </a:pPr>
            <a:r>
              <a:rPr lang="en-US" altLang="zh-CN" sz="8800" b="1" dirty="0">
                <a:solidFill>
                  <a:prstClr val="black"/>
                </a:solidFill>
                <a:latin typeface="微软雅黑" panose="020B0503020204020204" pitchFamily="34" charset="-122"/>
                <a:ea typeface="微软雅黑" panose="020B0503020204020204" pitchFamily="34" charset="-122"/>
              </a:rPr>
              <a:t>A</a:t>
            </a:r>
            <a:endParaRPr lang="zh-CN" altLang="en-US" sz="8800" b="1" dirty="0">
              <a:solidFill>
                <a:prstClr val="black"/>
              </a:solidFill>
              <a:latin typeface="微软雅黑" panose="020B0503020204020204" pitchFamily="34" charset="-122"/>
              <a:ea typeface="微软雅黑" panose="020B0503020204020204" pitchFamily="34" charset="-122"/>
            </a:endParaRPr>
          </a:p>
        </p:txBody>
      </p:sp>
      <p:sp>
        <p:nvSpPr>
          <p:cNvPr id="33" name="圆角矩形 1"/>
          <p:cNvSpPr>
            <a:spLocks noChangeAspect="1"/>
          </p:cNvSpPr>
          <p:nvPr/>
        </p:nvSpPr>
        <p:spPr>
          <a:xfrm>
            <a:off x="4561319" y="2023269"/>
            <a:ext cx="2177056" cy="1817830"/>
          </a:xfrm>
          <a:custGeom>
            <a:avLst/>
            <a:gdLst/>
            <a:ahLst/>
            <a:cxnLst/>
            <a:rect l="l" t="t" r="r" b="b"/>
            <a:pathLst>
              <a:path w="2616200" h="2616200">
                <a:moveTo>
                  <a:pt x="690040" y="381000"/>
                </a:moveTo>
                <a:cubicBezTo>
                  <a:pt x="519362" y="381000"/>
                  <a:pt x="381000" y="519362"/>
                  <a:pt x="381000" y="690040"/>
                </a:cubicBezTo>
                <a:lnTo>
                  <a:pt x="381000" y="1926160"/>
                </a:lnTo>
                <a:cubicBezTo>
                  <a:pt x="381000" y="2096838"/>
                  <a:pt x="519362" y="2235200"/>
                  <a:pt x="690040" y="2235200"/>
                </a:cubicBezTo>
                <a:lnTo>
                  <a:pt x="1926160" y="2235200"/>
                </a:lnTo>
                <a:cubicBezTo>
                  <a:pt x="2096838" y="2235200"/>
                  <a:pt x="2235200" y="2096838"/>
                  <a:pt x="2235200" y="1926160"/>
                </a:cubicBezTo>
                <a:lnTo>
                  <a:pt x="2235200" y="690040"/>
                </a:lnTo>
                <a:cubicBezTo>
                  <a:pt x="2235200" y="519362"/>
                  <a:pt x="2096838" y="381000"/>
                  <a:pt x="1926160" y="381000"/>
                </a:cubicBezTo>
                <a:close/>
                <a:moveTo>
                  <a:pt x="436042" y="0"/>
                </a:moveTo>
                <a:lnTo>
                  <a:pt x="2180158" y="0"/>
                </a:lnTo>
                <a:cubicBezTo>
                  <a:pt x="2420977" y="0"/>
                  <a:pt x="2616200" y="195223"/>
                  <a:pt x="2616200" y="436042"/>
                </a:cubicBezTo>
                <a:lnTo>
                  <a:pt x="2616200" y="2180158"/>
                </a:lnTo>
                <a:cubicBezTo>
                  <a:pt x="2616200" y="2420977"/>
                  <a:pt x="2420977" y="2616200"/>
                  <a:pt x="2180158" y="2616200"/>
                </a:cubicBezTo>
                <a:lnTo>
                  <a:pt x="436042" y="2616200"/>
                </a:lnTo>
                <a:cubicBezTo>
                  <a:pt x="195223" y="2616200"/>
                  <a:pt x="0" y="2420977"/>
                  <a:pt x="0" y="2180158"/>
                </a:cubicBezTo>
                <a:lnTo>
                  <a:pt x="0" y="436042"/>
                </a:lnTo>
                <a:cubicBezTo>
                  <a:pt x="0" y="195223"/>
                  <a:pt x="195223" y="0"/>
                  <a:pt x="436042" y="0"/>
                </a:cubicBezTo>
                <a:close/>
              </a:path>
            </a:pathLst>
          </a:custGeom>
          <a:solidFill>
            <a:schemeClr val="bg1"/>
          </a:solidFill>
          <a:ln>
            <a:noFill/>
          </a:ln>
          <a:scene3d>
            <a:camera prst="perspectiveRelaxedModerately" fov="6000000">
              <a:rot lat="19634563" lon="20160148" rev="812592"/>
            </a:camera>
            <a:lightRig rig="threePt" dir="t">
              <a:rot lat="0" lon="0" rev="9600000"/>
            </a:lightRig>
          </a:scene3d>
          <a:sp3d>
            <a:bevelB w="0" h="0" prst="angle"/>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prstClr val="white"/>
              </a:solidFill>
              <a:latin typeface="微软雅黑" panose="020B0503020204020204" pitchFamily="34" charset="-122"/>
              <a:ea typeface="微软雅黑" panose="020B0503020204020204" pitchFamily="34" charset="-122"/>
            </a:endParaRPr>
          </a:p>
        </p:txBody>
      </p:sp>
      <p:sp>
        <p:nvSpPr>
          <p:cNvPr id="34" name="TextBox 33"/>
          <p:cNvSpPr txBox="1"/>
          <p:nvPr/>
        </p:nvSpPr>
        <p:spPr>
          <a:xfrm>
            <a:off x="5189782" y="2320431"/>
            <a:ext cx="955711" cy="1446550"/>
          </a:xfrm>
          <a:prstGeom prst="rect">
            <a:avLst/>
          </a:prstGeom>
          <a:noFill/>
          <a:scene3d>
            <a:camera prst="perspectiveRelaxed">
              <a:rot lat="18292249" lon="21077898" rev="377204"/>
            </a:camera>
            <a:lightRig rig="threePt" dir="t"/>
          </a:scene3d>
        </p:spPr>
        <p:txBody>
          <a:bodyPr wrap="none">
            <a:spAutoFit/>
          </a:bodyPr>
          <a:lstStyle/>
          <a:p>
            <a:pPr>
              <a:defRPr/>
            </a:pPr>
            <a:r>
              <a:rPr lang="en-US" altLang="zh-CN" sz="8800" b="1" dirty="0">
                <a:solidFill>
                  <a:prstClr val="black"/>
                </a:solidFill>
                <a:latin typeface="微软雅黑" panose="020B0503020204020204" pitchFamily="34" charset="-122"/>
                <a:ea typeface="微软雅黑" panose="020B0503020204020204" pitchFamily="34" charset="-122"/>
              </a:rPr>
              <a:t>B</a:t>
            </a:r>
            <a:endParaRPr lang="zh-CN" altLang="en-US" sz="8800" b="1" dirty="0">
              <a:solidFill>
                <a:prstClr val="black"/>
              </a:solidFill>
              <a:latin typeface="微软雅黑" panose="020B0503020204020204" pitchFamily="34" charset="-122"/>
              <a:ea typeface="微软雅黑" panose="020B0503020204020204" pitchFamily="34" charset="-122"/>
            </a:endParaRPr>
          </a:p>
        </p:txBody>
      </p:sp>
      <p:sp>
        <p:nvSpPr>
          <p:cNvPr id="36" name="圆角矩形 1"/>
          <p:cNvSpPr>
            <a:spLocks noChangeAspect="1"/>
          </p:cNvSpPr>
          <p:nvPr/>
        </p:nvSpPr>
        <p:spPr>
          <a:xfrm>
            <a:off x="6600619" y="2311848"/>
            <a:ext cx="1785187" cy="1490620"/>
          </a:xfrm>
          <a:custGeom>
            <a:avLst/>
            <a:gdLst/>
            <a:ahLst/>
            <a:cxnLst/>
            <a:rect l="l" t="t" r="r" b="b"/>
            <a:pathLst>
              <a:path w="2616200" h="2616200">
                <a:moveTo>
                  <a:pt x="690040" y="381000"/>
                </a:moveTo>
                <a:cubicBezTo>
                  <a:pt x="519362" y="381000"/>
                  <a:pt x="381000" y="519362"/>
                  <a:pt x="381000" y="690040"/>
                </a:cubicBezTo>
                <a:lnTo>
                  <a:pt x="381000" y="1926160"/>
                </a:lnTo>
                <a:cubicBezTo>
                  <a:pt x="381000" y="2096838"/>
                  <a:pt x="519362" y="2235200"/>
                  <a:pt x="690040" y="2235200"/>
                </a:cubicBezTo>
                <a:lnTo>
                  <a:pt x="1926160" y="2235200"/>
                </a:lnTo>
                <a:cubicBezTo>
                  <a:pt x="2096838" y="2235200"/>
                  <a:pt x="2235200" y="2096838"/>
                  <a:pt x="2235200" y="1926160"/>
                </a:cubicBezTo>
                <a:lnTo>
                  <a:pt x="2235200" y="690040"/>
                </a:lnTo>
                <a:cubicBezTo>
                  <a:pt x="2235200" y="519362"/>
                  <a:pt x="2096838" y="381000"/>
                  <a:pt x="1926160" y="381000"/>
                </a:cubicBezTo>
                <a:close/>
                <a:moveTo>
                  <a:pt x="436042" y="0"/>
                </a:moveTo>
                <a:lnTo>
                  <a:pt x="2180158" y="0"/>
                </a:lnTo>
                <a:cubicBezTo>
                  <a:pt x="2420977" y="0"/>
                  <a:pt x="2616200" y="195223"/>
                  <a:pt x="2616200" y="436042"/>
                </a:cubicBezTo>
                <a:lnTo>
                  <a:pt x="2616200" y="2180158"/>
                </a:lnTo>
                <a:cubicBezTo>
                  <a:pt x="2616200" y="2420977"/>
                  <a:pt x="2420977" y="2616200"/>
                  <a:pt x="2180158" y="2616200"/>
                </a:cubicBezTo>
                <a:lnTo>
                  <a:pt x="436042" y="2616200"/>
                </a:lnTo>
                <a:cubicBezTo>
                  <a:pt x="195223" y="2616200"/>
                  <a:pt x="0" y="2420977"/>
                  <a:pt x="0" y="2180158"/>
                </a:cubicBezTo>
                <a:lnTo>
                  <a:pt x="0" y="436042"/>
                </a:lnTo>
                <a:cubicBezTo>
                  <a:pt x="0" y="195223"/>
                  <a:pt x="195223" y="0"/>
                  <a:pt x="436042" y="0"/>
                </a:cubicBezTo>
                <a:close/>
              </a:path>
            </a:pathLst>
          </a:custGeom>
          <a:solidFill>
            <a:schemeClr val="bg1"/>
          </a:solidFill>
          <a:ln>
            <a:noFill/>
          </a:ln>
          <a:scene3d>
            <a:camera prst="perspectiveBelow" fov="6000000">
              <a:rot lat="19863891" lon="18296324" rev="1353930"/>
            </a:camera>
            <a:lightRig rig="threePt" dir="t">
              <a:rot lat="0" lon="0" rev="9600000"/>
            </a:lightRig>
          </a:scene3d>
          <a:sp3d>
            <a:bevelT w="0" h="0" prst="coolSlant"/>
            <a:bevelB w="0" h="0" prst="angle"/>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prstClr val="white"/>
              </a:solidFill>
              <a:latin typeface="微软雅黑" panose="020B0503020204020204" pitchFamily="34" charset="-122"/>
              <a:ea typeface="微软雅黑" panose="020B0503020204020204" pitchFamily="34" charset="-122"/>
            </a:endParaRPr>
          </a:p>
        </p:txBody>
      </p:sp>
      <p:sp>
        <p:nvSpPr>
          <p:cNvPr id="37" name="TextBox 34"/>
          <p:cNvSpPr txBox="1"/>
          <p:nvPr/>
        </p:nvSpPr>
        <p:spPr>
          <a:xfrm>
            <a:off x="7079834" y="2582614"/>
            <a:ext cx="737701" cy="1077219"/>
          </a:xfrm>
          <a:prstGeom prst="rect">
            <a:avLst/>
          </a:prstGeom>
          <a:noFill/>
          <a:scene3d>
            <a:camera prst="perspectiveRelaxedModerately">
              <a:rot lat="18822534" lon="18524289" rev="1713141"/>
            </a:camera>
            <a:lightRig rig="threePt" dir="t"/>
          </a:scene3d>
        </p:spPr>
        <p:txBody>
          <a:bodyPr wrap="none">
            <a:spAutoFit/>
          </a:bodyPr>
          <a:lstStyle/>
          <a:p>
            <a:pPr>
              <a:defRPr/>
            </a:pPr>
            <a:r>
              <a:rPr lang="en-US" altLang="zh-CN" sz="6400" b="1" dirty="0">
                <a:solidFill>
                  <a:prstClr val="black"/>
                </a:solidFill>
                <a:latin typeface="微软雅黑" panose="020B0503020204020204" pitchFamily="34" charset="-122"/>
                <a:ea typeface="微软雅黑" panose="020B0503020204020204" pitchFamily="34" charset="-122"/>
              </a:rPr>
              <a:t>C</a:t>
            </a:r>
            <a:endParaRPr lang="zh-CN" altLang="en-US" sz="6400" b="1" dirty="0">
              <a:solidFill>
                <a:prstClr val="black"/>
              </a:solidFill>
              <a:latin typeface="微软雅黑" panose="020B0503020204020204" pitchFamily="34" charset="-122"/>
              <a:ea typeface="微软雅黑" panose="020B0503020204020204" pitchFamily="34" charset="-122"/>
            </a:endParaRPr>
          </a:p>
        </p:txBody>
      </p:sp>
      <p:sp>
        <p:nvSpPr>
          <p:cNvPr id="39" name="圆角矩形 1"/>
          <p:cNvSpPr>
            <a:spLocks noChangeAspect="1"/>
          </p:cNvSpPr>
          <p:nvPr/>
        </p:nvSpPr>
        <p:spPr>
          <a:xfrm rot="21056213">
            <a:off x="7018375" y="3966376"/>
            <a:ext cx="1550891" cy="1490620"/>
          </a:xfrm>
          <a:custGeom>
            <a:avLst/>
            <a:gdLst/>
            <a:ahLst/>
            <a:cxnLst/>
            <a:rect l="l" t="t" r="r" b="b"/>
            <a:pathLst>
              <a:path w="2616200" h="2616200">
                <a:moveTo>
                  <a:pt x="690040" y="381000"/>
                </a:moveTo>
                <a:cubicBezTo>
                  <a:pt x="519362" y="381000"/>
                  <a:pt x="381000" y="519362"/>
                  <a:pt x="381000" y="690040"/>
                </a:cubicBezTo>
                <a:lnTo>
                  <a:pt x="381000" y="1926160"/>
                </a:lnTo>
                <a:cubicBezTo>
                  <a:pt x="381000" y="2096838"/>
                  <a:pt x="519362" y="2235200"/>
                  <a:pt x="690040" y="2235200"/>
                </a:cubicBezTo>
                <a:lnTo>
                  <a:pt x="1926160" y="2235200"/>
                </a:lnTo>
                <a:cubicBezTo>
                  <a:pt x="2096838" y="2235200"/>
                  <a:pt x="2235200" y="2096838"/>
                  <a:pt x="2235200" y="1926160"/>
                </a:cubicBezTo>
                <a:lnTo>
                  <a:pt x="2235200" y="690040"/>
                </a:lnTo>
                <a:cubicBezTo>
                  <a:pt x="2235200" y="519362"/>
                  <a:pt x="2096838" y="381000"/>
                  <a:pt x="1926160" y="381000"/>
                </a:cubicBezTo>
                <a:close/>
                <a:moveTo>
                  <a:pt x="436042" y="0"/>
                </a:moveTo>
                <a:lnTo>
                  <a:pt x="2180158" y="0"/>
                </a:lnTo>
                <a:cubicBezTo>
                  <a:pt x="2420977" y="0"/>
                  <a:pt x="2616200" y="195223"/>
                  <a:pt x="2616200" y="436042"/>
                </a:cubicBezTo>
                <a:lnTo>
                  <a:pt x="2616200" y="2180158"/>
                </a:lnTo>
                <a:cubicBezTo>
                  <a:pt x="2616200" y="2420977"/>
                  <a:pt x="2420977" y="2616200"/>
                  <a:pt x="2180158" y="2616200"/>
                </a:cubicBezTo>
                <a:lnTo>
                  <a:pt x="436042" y="2616200"/>
                </a:lnTo>
                <a:cubicBezTo>
                  <a:pt x="195223" y="2616200"/>
                  <a:pt x="0" y="2420977"/>
                  <a:pt x="0" y="2180158"/>
                </a:cubicBezTo>
                <a:lnTo>
                  <a:pt x="0" y="436042"/>
                </a:lnTo>
                <a:cubicBezTo>
                  <a:pt x="0" y="195223"/>
                  <a:pt x="195223" y="0"/>
                  <a:pt x="436042" y="0"/>
                </a:cubicBezTo>
                <a:close/>
              </a:path>
            </a:pathLst>
          </a:custGeom>
          <a:solidFill>
            <a:schemeClr val="bg1"/>
          </a:solidFill>
          <a:ln>
            <a:noFill/>
          </a:ln>
          <a:scene3d>
            <a:camera prst="perspectiveHeroicExtremeRightFacing" fov="7200000">
              <a:rot lat="21486198" lon="19449816" rev="21176828"/>
            </a:camera>
            <a:lightRig rig="threePt" dir="t">
              <a:rot lat="0" lon="0" rev="9600000"/>
            </a:lightRig>
          </a:scene3d>
          <a:sp3d prstMaterial="matte">
            <a:bevelT w="0" h="0" prst="coolSlant"/>
            <a:bevelB w="0" h="0" prst="angle"/>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prstClr val="white"/>
              </a:solidFill>
              <a:latin typeface="微软雅黑" panose="020B0503020204020204" pitchFamily="34" charset="-122"/>
              <a:ea typeface="微软雅黑" panose="020B0503020204020204" pitchFamily="34" charset="-122"/>
            </a:endParaRPr>
          </a:p>
        </p:txBody>
      </p:sp>
      <p:sp>
        <p:nvSpPr>
          <p:cNvPr id="40" name="TextBox 35"/>
          <p:cNvSpPr txBox="1"/>
          <p:nvPr/>
        </p:nvSpPr>
        <p:spPr>
          <a:xfrm>
            <a:off x="7390608" y="4218346"/>
            <a:ext cx="474656" cy="1200329"/>
          </a:xfrm>
          <a:prstGeom prst="rect">
            <a:avLst/>
          </a:prstGeom>
          <a:noFill/>
          <a:scene3d>
            <a:camera prst="perspectiveContrastingRightFacing">
              <a:rot lat="21344834" lon="18608065" rev="233497"/>
            </a:camera>
            <a:lightRig rig="threePt" dir="t"/>
          </a:scene3d>
        </p:spPr>
        <p:txBody>
          <a:bodyPr>
            <a:spAutoFit/>
          </a:bodyPr>
          <a:lstStyle/>
          <a:p>
            <a:pPr>
              <a:defRPr/>
            </a:pPr>
            <a:r>
              <a:rPr lang="en-US" altLang="zh-CN" sz="7200" b="1" dirty="0">
                <a:solidFill>
                  <a:prstClr val="black"/>
                </a:solidFill>
                <a:latin typeface="微软雅黑" panose="020B0503020204020204" pitchFamily="34" charset="-122"/>
                <a:ea typeface="微软雅黑" panose="020B0503020204020204" pitchFamily="34" charset="-122"/>
              </a:rPr>
              <a:t>D</a:t>
            </a:r>
            <a:endParaRPr lang="zh-CN" altLang="en-US" sz="7200" b="1" dirty="0">
              <a:solidFill>
                <a:prstClr val="black"/>
              </a:solidFill>
              <a:latin typeface="微软雅黑" panose="020B0503020204020204" pitchFamily="34" charset="-122"/>
              <a:ea typeface="微软雅黑" panose="020B0503020204020204" pitchFamily="34" charset="-122"/>
            </a:endParaRPr>
          </a:p>
        </p:txBody>
      </p:sp>
      <p:sp>
        <p:nvSpPr>
          <p:cNvPr id="41" name="矩形 13"/>
          <p:cNvSpPr>
            <a:spLocks noChangeArrowheads="1"/>
          </p:cNvSpPr>
          <p:nvPr/>
        </p:nvSpPr>
        <p:spPr bwMode="auto">
          <a:xfrm>
            <a:off x="8152738" y="1555126"/>
            <a:ext cx="277809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r>
              <a:rPr lang="zh-CN" altLang="en-US" sz="1600" dirty="0">
                <a:solidFill>
                  <a:prstClr val="white">
                    <a:lumMod val="95000"/>
                  </a:prstClr>
                </a:solidFill>
                <a:latin typeface="微软雅黑" panose="020B0503020204020204" pitchFamily="34" charset="-122"/>
                <a:ea typeface="微软雅黑" panose="020B0503020204020204" pitchFamily="34" charset="-122"/>
              </a:rPr>
              <a:t>单击此处添加文字阐述，添加简短问题说明文字，具体说明文字在此处添加此处</a:t>
            </a:r>
          </a:p>
        </p:txBody>
      </p:sp>
      <p:sp>
        <p:nvSpPr>
          <p:cNvPr id="42" name="矩形 13"/>
          <p:cNvSpPr>
            <a:spLocks noChangeArrowheads="1"/>
          </p:cNvSpPr>
          <p:nvPr/>
        </p:nvSpPr>
        <p:spPr bwMode="auto">
          <a:xfrm>
            <a:off x="8152738" y="5429135"/>
            <a:ext cx="277809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r>
              <a:rPr lang="zh-CN" altLang="en-US" sz="1600" dirty="0">
                <a:solidFill>
                  <a:prstClr val="white">
                    <a:lumMod val="95000"/>
                  </a:prstClr>
                </a:solidFill>
                <a:latin typeface="微软雅黑" panose="020B0503020204020204" pitchFamily="34" charset="-122"/>
                <a:ea typeface="微软雅黑" panose="020B0503020204020204" pitchFamily="34" charset="-122"/>
              </a:rPr>
              <a:t>单击此处添加文字阐述，添加简短问题说明文字，具体说明文字在此处添加此处</a:t>
            </a:r>
          </a:p>
        </p:txBody>
      </p:sp>
      <p:sp>
        <p:nvSpPr>
          <p:cNvPr id="43" name="矩形 13"/>
          <p:cNvSpPr>
            <a:spLocks noChangeArrowheads="1"/>
          </p:cNvSpPr>
          <p:nvPr/>
        </p:nvSpPr>
        <p:spPr bwMode="auto">
          <a:xfrm>
            <a:off x="957406" y="5343660"/>
            <a:ext cx="277809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r>
              <a:rPr lang="zh-CN" altLang="en-US" sz="1600" dirty="0">
                <a:solidFill>
                  <a:prstClr val="white">
                    <a:lumMod val="95000"/>
                  </a:prstClr>
                </a:solidFill>
                <a:latin typeface="微软雅黑" panose="020B0503020204020204" pitchFamily="34" charset="-122"/>
                <a:ea typeface="微软雅黑" panose="020B0503020204020204" pitchFamily="34" charset="-122"/>
              </a:rPr>
              <a:t>单击此处添加文字阐述，添加简短问题说明文字，具体说明文字在此处添加此处</a:t>
            </a:r>
          </a:p>
        </p:txBody>
      </p:sp>
      <p:sp>
        <p:nvSpPr>
          <p:cNvPr id="22" name="文本框 21"/>
          <p:cNvSpPr txBox="1"/>
          <p:nvPr/>
        </p:nvSpPr>
        <p:spPr>
          <a:xfrm>
            <a:off x="576775" y="157754"/>
            <a:ext cx="1884052" cy="369332"/>
          </a:xfrm>
          <a:prstGeom prst="rect">
            <a:avLst/>
          </a:prstGeom>
          <a:noFill/>
        </p:spPr>
        <p:txBody>
          <a:bodyPr wrap="square" rtlCol="0">
            <a:spAutoFit/>
          </a:bodyPr>
          <a:lstStyle/>
          <a:p>
            <a:r>
              <a:rPr lang="zh-CN" altLang="en-US" dirty="0" smtClean="0">
                <a:solidFill>
                  <a:schemeClr val="bg1"/>
                </a:solidFill>
                <a:latin typeface="幼圆" panose="02010509060101010101" pitchFamily="49" charset="-122"/>
                <a:ea typeface="幼圆" panose="02010509060101010101" pitchFamily="49" charset="-122"/>
              </a:rPr>
              <a:t>点击添加副标题</a:t>
            </a:r>
            <a:endParaRPr lang="zh-CN" altLang="en-US" dirty="0">
              <a:solidFill>
                <a:schemeClr val="bg1"/>
              </a:solidFill>
              <a:latin typeface="幼圆" panose="02010509060101010101" pitchFamily="49" charset="-122"/>
              <a:ea typeface="幼圆" panose="02010509060101010101" pitchFamily="49" charset="-122"/>
            </a:endParaRPr>
          </a:p>
        </p:txBody>
      </p:sp>
      <p:pic>
        <p:nvPicPr>
          <p:cNvPr id="23" name="内容占位符 3"/>
          <p:cNvPicPr>
            <a:picLocks noChangeAspect="1"/>
          </p:cNvPicPr>
          <p:nvPr/>
        </p:nvPicPr>
        <p:blipFill rotWithShape="1">
          <a:blip r:embed="rId3" cstate="print">
            <a:extLst>
              <a:ext uri="{BEBA8EAE-BF5A-486C-A8C5-ECC9F3942E4B}">
                <a14:imgProps xmlns:a14="http://schemas.microsoft.com/office/drawing/2010/main">
                  <a14:imgLayer r:embed="rId4">
                    <a14:imgEffect>
                      <a14:backgroundRemoval t="0" b="82727" l="0" r="79830">
                        <a14:backgroundMark x1="3693" y1="28182" x2="3693" y2="69545"/>
                        <a14:backgroundMark x1="5682" y1="16364" x2="852" y2="25909"/>
                        <a14:backgroundMark x1="5398" y1="22727" x2="7386" y2="19545"/>
                        <a14:backgroundMark x1="1705" y1="19545" x2="4830" y2="14545"/>
                        <a14:backgroundMark x1="24148" y1="2727" x2="60795" y2="4545"/>
                        <a14:backgroundMark x1="22443" y1="5909" x2="24148" y2="1818"/>
                      </a14:backgroundRemoval>
                    </a14:imgEffect>
                  </a14:imgLayer>
                </a14:imgProps>
              </a:ext>
              <a:ext uri="{28A0092B-C50C-407E-A947-70E740481C1C}">
                <a14:useLocalDpi xmlns:a14="http://schemas.microsoft.com/office/drawing/2010/main" val="0"/>
              </a:ext>
            </a:extLst>
          </a:blip>
          <a:srcRect r="43056" b="16825"/>
          <a:stretch>
            <a:fillRect/>
          </a:stretch>
        </p:blipFill>
        <p:spPr>
          <a:xfrm>
            <a:off x="0" y="1"/>
            <a:ext cx="577381" cy="527086"/>
          </a:xfrm>
          <a:prstGeom prst="rect">
            <a:avLst/>
          </a:prstGeom>
        </p:spPr>
      </p:pic>
      <p:pic>
        <p:nvPicPr>
          <p:cNvPr id="20" name="图片 19"/>
          <p:cNvPicPr>
            <a:picLocks noChangeAspect="1"/>
          </p:cNvPicPr>
          <p:nvPr/>
        </p:nvPicPr>
        <p:blipFill>
          <a:blip r:embed="rId5"/>
          <a:stretch>
            <a:fillRect/>
          </a:stretch>
        </p:blipFill>
        <p:spPr>
          <a:xfrm>
            <a:off x="10324422" y="4881488"/>
            <a:ext cx="2090412" cy="1976511"/>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p:cTn id="7" dur="500" fill="hold"/>
                                        <p:tgtEl>
                                          <p:spTgt spid="27"/>
                                        </p:tgtEl>
                                        <p:attrNameLst>
                                          <p:attrName>ppt_w</p:attrName>
                                        </p:attrNameLst>
                                      </p:cBhvr>
                                      <p:tavLst>
                                        <p:tav tm="0">
                                          <p:val>
                                            <p:fltVal val="0"/>
                                          </p:val>
                                        </p:tav>
                                        <p:tav tm="100000">
                                          <p:val>
                                            <p:strVal val="#ppt_w"/>
                                          </p:val>
                                        </p:tav>
                                      </p:tavLst>
                                    </p:anim>
                                    <p:anim calcmode="lin" valueType="num">
                                      <p:cBhvr>
                                        <p:cTn id="8" dur="500" fill="hold"/>
                                        <p:tgtEl>
                                          <p:spTgt spid="27"/>
                                        </p:tgtEl>
                                        <p:attrNameLst>
                                          <p:attrName>ppt_h</p:attrName>
                                        </p:attrNameLst>
                                      </p:cBhvr>
                                      <p:tavLst>
                                        <p:tav tm="0">
                                          <p:val>
                                            <p:fltVal val="0"/>
                                          </p:val>
                                        </p:tav>
                                        <p:tav tm="100000">
                                          <p:val>
                                            <p:strVal val="#ppt_h"/>
                                          </p:val>
                                        </p:tav>
                                      </p:tavLst>
                                    </p:anim>
                                    <p:animEffect transition="in" filter="fade">
                                      <p:cBhvr>
                                        <p:cTn id="9" dur="500"/>
                                        <p:tgtEl>
                                          <p:spTgt spid="27"/>
                                        </p:tgtEl>
                                      </p:cBhvr>
                                    </p:animEffect>
                                    <p:anim calcmode="lin" valueType="num">
                                      <p:cBhvr>
                                        <p:cTn id="10" dur="500" fill="hold"/>
                                        <p:tgtEl>
                                          <p:spTgt spid="27"/>
                                        </p:tgtEl>
                                        <p:attrNameLst>
                                          <p:attrName>ppt_x</p:attrName>
                                        </p:attrNameLst>
                                      </p:cBhvr>
                                      <p:tavLst>
                                        <p:tav tm="0">
                                          <p:val>
                                            <p:fltVal val="0.5"/>
                                          </p:val>
                                        </p:tav>
                                        <p:tav tm="100000">
                                          <p:val>
                                            <p:strVal val="#ppt_x"/>
                                          </p:val>
                                        </p:tav>
                                      </p:tavLst>
                                    </p:anim>
                                    <p:anim calcmode="lin" valueType="num">
                                      <p:cBhvr>
                                        <p:cTn id="11" dur="500" fill="hold"/>
                                        <p:tgtEl>
                                          <p:spTgt spid="27"/>
                                        </p:tgtEl>
                                        <p:attrNameLst>
                                          <p:attrName>ppt_y</p:attrName>
                                        </p:attrNameLst>
                                      </p:cBhvr>
                                      <p:tavLst>
                                        <p:tav tm="0">
                                          <p:val>
                                            <p:fltVal val="0.5"/>
                                          </p:val>
                                        </p:tav>
                                        <p:tav tm="100000">
                                          <p:val>
                                            <p:strVal val="#ppt_y"/>
                                          </p:val>
                                        </p:tav>
                                      </p:tavLst>
                                    </p:anim>
                                  </p:childTnLst>
                                </p:cTn>
                              </p:par>
                              <p:par>
                                <p:cTn id="12" presetID="53" presetClass="entr" presetSubtype="528" fill="hold" grpId="0" nodeType="withEffect">
                                  <p:stCondLst>
                                    <p:cond delay="0"/>
                                  </p:stCondLst>
                                  <p:childTnLst>
                                    <p:set>
                                      <p:cBhvr>
                                        <p:cTn id="13" dur="1" fill="hold">
                                          <p:stCondLst>
                                            <p:cond delay="0"/>
                                          </p:stCondLst>
                                        </p:cTn>
                                        <p:tgtEl>
                                          <p:spTgt spid="43"/>
                                        </p:tgtEl>
                                        <p:attrNameLst>
                                          <p:attrName>style.visibility</p:attrName>
                                        </p:attrNameLst>
                                      </p:cBhvr>
                                      <p:to>
                                        <p:strVal val="visible"/>
                                      </p:to>
                                    </p:set>
                                    <p:anim calcmode="lin" valueType="num">
                                      <p:cBhvr>
                                        <p:cTn id="14" dur="500" fill="hold"/>
                                        <p:tgtEl>
                                          <p:spTgt spid="43"/>
                                        </p:tgtEl>
                                        <p:attrNameLst>
                                          <p:attrName>ppt_w</p:attrName>
                                        </p:attrNameLst>
                                      </p:cBhvr>
                                      <p:tavLst>
                                        <p:tav tm="0">
                                          <p:val>
                                            <p:fltVal val="0"/>
                                          </p:val>
                                        </p:tav>
                                        <p:tav tm="100000">
                                          <p:val>
                                            <p:strVal val="#ppt_w"/>
                                          </p:val>
                                        </p:tav>
                                      </p:tavLst>
                                    </p:anim>
                                    <p:anim calcmode="lin" valueType="num">
                                      <p:cBhvr>
                                        <p:cTn id="15" dur="500" fill="hold"/>
                                        <p:tgtEl>
                                          <p:spTgt spid="43"/>
                                        </p:tgtEl>
                                        <p:attrNameLst>
                                          <p:attrName>ppt_h</p:attrName>
                                        </p:attrNameLst>
                                      </p:cBhvr>
                                      <p:tavLst>
                                        <p:tav tm="0">
                                          <p:val>
                                            <p:fltVal val="0"/>
                                          </p:val>
                                        </p:tav>
                                        <p:tav tm="100000">
                                          <p:val>
                                            <p:strVal val="#ppt_h"/>
                                          </p:val>
                                        </p:tav>
                                      </p:tavLst>
                                    </p:anim>
                                    <p:animEffect transition="in" filter="fade">
                                      <p:cBhvr>
                                        <p:cTn id="16" dur="500"/>
                                        <p:tgtEl>
                                          <p:spTgt spid="43"/>
                                        </p:tgtEl>
                                      </p:cBhvr>
                                    </p:animEffect>
                                    <p:anim calcmode="lin" valueType="num">
                                      <p:cBhvr>
                                        <p:cTn id="17" dur="500" fill="hold"/>
                                        <p:tgtEl>
                                          <p:spTgt spid="43"/>
                                        </p:tgtEl>
                                        <p:attrNameLst>
                                          <p:attrName>ppt_x</p:attrName>
                                        </p:attrNameLst>
                                      </p:cBhvr>
                                      <p:tavLst>
                                        <p:tav tm="0">
                                          <p:val>
                                            <p:fltVal val="0.5"/>
                                          </p:val>
                                        </p:tav>
                                        <p:tav tm="100000">
                                          <p:val>
                                            <p:strVal val="#ppt_x"/>
                                          </p:val>
                                        </p:tav>
                                      </p:tavLst>
                                    </p:anim>
                                    <p:anim calcmode="lin" valueType="num">
                                      <p:cBhvr>
                                        <p:cTn id="18" dur="500" fill="hold"/>
                                        <p:tgtEl>
                                          <p:spTgt spid="43"/>
                                        </p:tgtEl>
                                        <p:attrNameLst>
                                          <p:attrName>ppt_y</p:attrName>
                                        </p:attrNameLst>
                                      </p:cBhvr>
                                      <p:tavLst>
                                        <p:tav tm="0">
                                          <p:val>
                                            <p:fltVal val="0.5"/>
                                          </p:val>
                                        </p:tav>
                                        <p:tav tm="100000">
                                          <p:val>
                                            <p:strVal val="#ppt_y"/>
                                          </p:val>
                                        </p:tav>
                                      </p:tavLst>
                                    </p:anim>
                                  </p:childTnLst>
                                </p:cTn>
                              </p:par>
                            </p:childTnLst>
                          </p:cTn>
                        </p:par>
                        <p:par>
                          <p:cTn id="19" fill="hold">
                            <p:stCondLst>
                              <p:cond delay="500"/>
                            </p:stCondLst>
                            <p:childTnLst>
                              <p:par>
                                <p:cTn id="20" presetID="53" presetClass="entr" presetSubtype="528" fill="hold" grpId="0" nodeType="afterEffect">
                                  <p:stCondLst>
                                    <p:cond delay="0"/>
                                  </p:stCondLst>
                                  <p:childTnLst>
                                    <p:set>
                                      <p:cBhvr>
                                        <p:cTn id="21" dur="1" fill="hold">
                                          <p:stCondLst>
                                            <p:cond delay="0"/>
                                          </p:stCondLst>
                                        </p:cTn>
                                        <p:tgtEl>
                                          <p:spTgt spid="26"/>
                                        </p:tgtEl>
                                        <p:attrNameLst>
                                          <p:attrName>style.visibility</p:attrName>
                                        </p:attrNameLst>
                                      </p:cBhvr>
                                      <p:to>
                                        <p:strVal val="visible"/>
                                      </p:to>
                                    </p:set>
                                    <p:anim calcmode="lin" valueType="num">
                                      <p:cBhvr>
                                        <p:cTn id="22" dur="500" fill="hold"/>
                                        <p:tgtEl>
                                          <p:spTgt spid="26"/>
                                        </p:tgtEl>
                                        <p:attrNameLst>
                                          <p:attrName>ppt_w</p:attrName>
                                        </p:attrNameLst>
                                      </p:cBhvr>
                                      <p:tavLst>
                                        <p:tav tm="0">
                                          <p:val>
                                            <p:fltVal val="0"/>
                                          </p:val>
                                        </p:tav>
                                        <p:tav tm="100000">
                                          <p:val>
                                            <p:strVal val="#ppt_w"/>
                                          </p:val>
                                        </p:tav>
                                      </p:tavLst>
                                    </p:anim>
                                    <p:anim calcmode="lin" valueType="num">
                                      <p:cBhvr>
                                        <p:cTn id="23" dur="500" fill="hold"/>
                                        <p:tgtEl>
                                          <p:spTgt spid="26"/>
                                        </p:tgtEl>
                                        <p:attrNameLst>
                                          <p:attrName>ppt_h</p:attrName>
                                        </p:attrNameLst>
                                      </p:cBhvr>
                                      <p:tavLst>
                                        <p:tav tm="0">
                                          <p:val>
                                            <p:fltVal val="0"/>
                                          </p:val>
                                        </p:tav>
                                        <p:tav tm="100000">
                                          <p:val>
                                            <p:strVal val="#ppt_h"/>
                                          </p:val>
                                        </p:tav>
                                      </p:tavLst>
                                    </p:anim>
                                    <p:animEffect transition="in" filter="fade">
                                      <p:cBhvr>
                                        <p:cTn id="24" dur="500"/>
                                        <p:tgtEl>
                                          <p:spTgt spid="26"/>
                                        </p:tgtEl>
                                      </p:cBhvr>
                                    </p:animEffect>
                                    <p:anim calcmode="lin" valueType="num">
                                      <p:cBhvr>
                                        <p:cTn id="25" dur="500" fill="hold"/>
                                        <p:tgtEl>
                                          <p:spTgt spid="26"/>
                                        </p:tgtEl>
                                        <p:attrNameLst>
                                          <p:attrName>ppt_x</p:attrName>
                                        </p:attrNameLst>
                                      </p:cBhvr>
                                      <p:tavLst>
                                        <p:tav tm="0">
                                          <p:val>
                                            <p:fltVal val="0.5"/>
                                          </p:val>
                                        </p:tav>
                                        <p:tav tm="100000">
                                          <p:val>
                                            <p:strVal val="#ppt_x"/>
                                          </p:val>
                                        </p:tav>
                                      </p:tavLst>
                                    </p:anim>
                                    <p:anim calcmode="lin" valueType="num">
                                      <p:cBhvr>
                                        <p:cTn id="26" dur="500" fill="hold"/>
                                        <p:tgtEl>
                                          <p:spTgt spid="26"/>
                                        </p:tgtEl>
                                        <p:attrNameLst>
                                          <p:attrName>ppt_y</p:attrName>
                                        </p:attrNameLst>
                                      </p:cBhvr>
                                      <p:tavLst>
                                        <p:tav tm="0">
                                          <p:val>
                                            <p:fltVal val="0.5"/>
                                          </p:val>
                                        </p:tav>
                                        <p:tav tm="100000">
                                          <p:val>
                                            <p:strVal val="#ppt_y"/>
                                          </p:val>
                                        </p:tav>
                                      </p:tavLst>
                                    </p:anim>
                                  </p:childTnLst>
                                </p:cTn>
                              </p:par>
                              <p:par>
                                <p:cTn id="27" presetID="53" presetClass="entr" presetSubtype="528" fill="hold" grpId="0" nodeType="withEffect">
                                  <p:stCondLst>
                                    <p:cond delay="0"/>
                                  </p:stCondLst>
                                  <p:childTnLst>
                                    <p:set>
                                      <p:cBhvr>
                                        <p:cTn id="28" dur="1" fill="hold">
                                          <p:stCondLst>
                                            <p:cond delay="0"/>
                                          </p:stCondLst>
                                        </p:cTn>
                                        <p:tgtEl>
                                          <p:spTgt spid="28"/>
                                        </p:tgtEl>
                                        <p:attrNameLst>
                                          <p:attrName>style.visibility</p:attrName>
                                        </p:attrNameLst>
                                      </p:cBhvr>
                                      <p:to>
                                        <p:strVal val="visible"/>
                                      </p:to>
                                    </p:set>
                                    <p:anim calcmode="lin" valueType="num">
                                      <p:cBhvr>
                                        <p:cTn id="29" dur="500" fill="hold"/>
                                        <p:tgtEl>
                                          <p:spTgt spid="28"/>
                                        </p:tgtEl>
                                        <p:attrNameLst>
                                          <p:attrName>ppt_w</p:attrName>
                                        </p:attrNameLst>
                                      </p:cBhvr>
                                      <p:tavLst>
                                        <p:tav tm="0">
                                          <p:val>
                                            <p:fltVal val="0"/>
                                          </p:val>
                                        </p:tav>
                                        <p:tav tm="100000">
                                          <p:val>
                                            <p:strVal val="#ppt_w"/>
                                          </p:val>
                                        </p:tav>
                                      </p:tavLst>
                                    </p:anim>
                                    <p:anim calcmode="lin" valueType="num">
                                      <p:cBhvr>
                                        <p:cTn id="30" dur="500" fill="hold"/>
                                        <p:tgtEl>
                                          <p:spTgt spid="28"/>
                                        </p:tgtEl>
                                        <p:attrNameLst>
                                          <p:attrName>ppt_h</p:attrName>
                                        </p:attrNameLst>
                                      </p:cBhvr>
                                      <p:tavLst>
                                        <p:tav tm="0">
                                          <p:val>
                                            <p:fltVal val="0"/>
                                          </p:val>
                                        </p:tav>
                                        <p:tav tm="100000">
                                          <p:val>
                                            <p:strVal val="#ppt_h"/>
                                          </p:val>
                                        </p:tav>
                                      </p:tavLst>
                                    </p:anim>
                                    <p:animEffect transition="in" filter="fade">
                                      <p:cBhvr>
                                        <p:cTn id="31" dur="500"/>
                                        <p:tgtEl>
                                          <p:spTgt spid="28"/>
                                        </p:tgtEl>
                                      </p:cBhvr>
                                    </p:animEffect>
                                    <p:anim calcmode="lin" valueType="num">
                                      <p:cBhvr>
                                        <p:cTn id="32" dur="500" fill="hold"/>
                                        <p:tgtEl>
                                          <p:spTgt spid="28"/>
                                        </p:tgtEl>
                                        <p:attrNameLst>
                                          <p:attrName>ppt_x</p:attrName>
                                        </p:attrNameLst>
                                      </p:cBhvr>
                                      <p:tavLst>
                                        <p:tav tm="0">
                                          <p:val>
                                            <p:fltVal val="0.5"/>
                                          </p:val>
                                        </p:tav>
                                        <p:tav tm="100000">
                                          <p:val>
                                            <p:strVal val="#ppt_x"/>
                                          </p:val>
                                        </p:tav>
                                      </p:tavLst>
                                    </p:anim>
                                    <p:anim calcmode="lin" valueType="num">
                                      <p:cBhvr>
                                        <p:cTn id="33" dur="500" fill="hold"/>
                                        <p:tgtEl>
                                          <p:spTgt spid="28"/>
                                        </p:tgtEl>
                                        <p:attrNameLst>
                                          <p:attrName>ppt_y</p:attrName>
                                        </p:attrNameLst>
                                      </p:cBhvr>
                                      <p:tavLst>
                                        <p:tav tm="0">
                                          <p:val>
                                            <p:fltVal val="0.5"/>
                                          </p:val>
                                        </p:tav>
                                        <p:tav tm="100000">
                                          <p:val>
                                            <p:strVal val="#ppt_y"/>
                                          </p:val>
                                        </p:tav>
                                      </p:tavLst>
                                    </p:anim>
                                  </p:childTnLst>
                                </p:cTn>
                              </p:par>
                            </p:childTnLst>
                          </p:cTn>
                        </p:par>
                        <p:par>
                          <p:cTn id="34" fill="hold">
                            <p:stCondLst>
                              <p:cond delay="1000"/>
                            </p:stCondLst>
                            <p:childTnLst>
                              <p:par>
                                <p:cTn id="35" presetID="53" presetClass="entr" presetSubtype="528" fill="hold" grpId="0" nodeType="afterEffect">
                                  <p:stCondLst>
                                    <p:cond delay="0"/>
                                  </p:stCondLst>
                                  <p:childTnLst>
                                    <p:set>
                                      <p:cBhvr>
                                        <p:cTn id="36" dur="1" fill="hold">
                                          <p:stCondLst>
                                            <p:cond delay="0"/>
                                          </p:stCondLst>
                                        </p:cTn>
                                        <p:tgtEl>
                                          <p:spTgt spid="24"/>
                                        </p:tgtEl>
                                        <p:attrNameLst>
                                          <p:attrName>style.visibility</p:attrName>
                                        </p:attrNameLst>
                                      </p:cBhvr>
                                      <p:to>
                                        <p:strVal val="visible"/>
                                      </p:to>
                                    </p:set>
                                    <p:anim calcmode="lin" valueType="num">
                                      <p:cBhvr>
                                        <p:cTn id="37" dur="500" fill="hold"/>
                                        <p:tgtEl>
                                          <p:spTgt spid="24"/>
                                        </p:tgtEl>
                                        <p:attrNameLst>
                                          <p:attrName>ppt_w</p:attrName>
                                        </p:attrNameLst>
                                      </p:cBhvr>
                                      <p:tavLst>
                                        <p:tav tm="0">
                                          <p:val>
                                            <p:fltVal val="0"/>
                                          </p:val>
                                        </p:tav>
                                        <p:tav tm="100000">
                                          <p:val>
                                            <p:strVal val="#ppt_w"/>
                                          </p:val>
                                        </p:tav>
                                      </p:tavLst>
                                    </p:anim>
                                    <p:anim calcmode="lin" valueType="num">
                                      <p:cBhvr>
                                        <p:cTn id="38" dur="500" fill="hold"/>
                                        <p:tgtEl>
                                          <p:spTgt spid="24"/>
                                        </p:tgtEl>
                                        <p:attrNameLst>
                                          <p:attrName>ppt_h</p:attrName>
                                        </p:attrNameLst>
                                      </p:cBhvr>
                                      <p:tavLst>
                                        <p:tav tm="0">
                                          <p:val>
                                            <p:fltVal val="0"/>
                                          </p:val>
                                        </p:tav>
                                        <p:tav tm="100000">
                                          <p:val>
                                            <p:strVal val="#ppt_h"/>
                                          </p:val>
                                        </p:tav>
                                      </p:tavLst>
                                    </p:anim>
                                    <p:animEffect transition="in" filter="fade">
                                      <p:cBhvr>
                                        <p:cTn id="39" dur="500"/>
                                        <p:tgtEl>
                                          <p:spTgt spid="24"/>
                                        </p:tgtEl>
                                      </p:cBhvr>
                                    </p:animEffect>
                                    <p:anim calcmode="lin" valueType="num">
                                      <p:cBhvr>
                                        <p:cTn id="40" dur="500" fill="hold"/>
                                        <p:tgtEl>
                                          <p:spTgt spid="24"/>
                                        </p:tgtEl>
                                        <p:attrNameLst>
                                          <p:attrName>ppt_x</p:attrName>
                                        </p:attrNameLst>
                                      </p:cBhvr>
                                      <p:tavLst>
                                        <p:tav tm="0">
                                          <p:val>
                                            <p:fltVal val="0.5"/>
                                          </p:val>
                                        </p:tav>
                                        <p:tav tm="100000">
                                          <p:val>
                                            <p:strVal val="#ppt_x"/>
                                          </p:val>
                                        </p:tav>
                                      </p:tavLst>
                                    </p:anim>
                                    <p:anim calcmode="lin" valueType="num">
                                      <p:cBhvr>
                                        <p:cTn id="41" dur="500" fill="hold"/>
                                        <p:tgtEl>
                                          <p:spTgt spid="24"/>
                                        </p:tgtEl>
                                        <p:attrNameLst>
                                          <p:attrName>ppt_y</p:attrName>
                                        </p:attrNameLst>
                                      </p:cBhvr>
                                      <p:tavLst>
                                        <p:tav tm="0">
                                          <p:val>
                                            <p:fltVal val="0.5"/>
                                          </p:val>
                                        </p:tav>
                                        <p:tav tm="100000">
                                          <p:val>
                                            <p:strVal val="#ppt_y"/>
                                          </p:val>
                                        </p:tav>
                                      </p:tavLst>
                                    </p:anim>
                                  </p:childTnLst>
                                </p:cTn>
                              </p:par>
                              <p:par>
                                <p:cTn id="42" presetID="53" presetClass="entr" presetSubtype="528" fill="hold" grpId="0" nodeType="withEffect">
                                  <p:stCondLst>
                                    <p:cond delay="0"/>
                                  </p:stCondLst>
                                  <p:childTnLst>
                                    <p:set>
                                      <p:cBhvr>
                                        <p:cTn id="43" dur="1" fill="hold">
                                          <p:stCondLst>
                                            <p:cond delay="0"/>
                                          </p:stCondLst>
                                        </p:cTn>
                                        <p:tgtEl>
                                          <p:spTgt spid="41"/>
                                        </p:tgtEl>
                                        <p:attrNameLst>
                                          <p:attrName>style.visibility</p:attrName>
                                        </p:attrNameLst>
                                      </p:cBhvr>
                                      <p:to>
                                        <p:strVal val="visible"/>
                                      </p:to>
                                    </p:set>
                                    <p:anim calcmode="lin" valueType="num">
                                      <p:cBhvr>
                                        <p:cTn id="44" dur="500" fill="hold"/>
                                        <p:tgtEl>
                                          <p:spTgt spid="41"/>
                                        </p:tgtEl>
                                        <p:attrNameLst>
                                          <p:attrName>ppt_w</p:attrName>
                                        </p:attrNameLst>
                                      </p:cBhvr>
                                      <p:tavLst>
                                        <p:tav tm="0">
                                          <p:val>
                                            <p:fltVal val="0"/>
                                          </p:val>
                                        </p:tav>
                                        <p:tav tm="100000">
                                          <p:val>
                                            <p:strVal val="#ppt_w"/>
                                          </p:val>
                                        </p:tav>
                                      </p:tavLst>
                                    </p:anim>
                                    <p:anim calcmode="lin" valueType="num">
                                      <p:cBhvr>
                                        <p:cTn id="45" dur="500" fill="hold"/>
                                        <p:tgtEl>
                                          <p:spTgt spid="41"/>
                                        </p:tgtEl>
                                        <p:attrNameLst>
                                          <p:attrName>ppt_h</p:attrName>
                                        </p:attrNameLst>
                                      </p:cBhvr>
                                      <p:tavLst>
                                        <p:tav tm="0">
                                          <p:val>
                                            <p:fltVal val="0"/>
                                          </p:val>
                                        </p:tav>
                                        <p:tav tm="100000">
                                          <p:val>
                                            <p:strVal val="#ppt_h"/>
                                          </p:val>
                                        </p:tav>
                                      </p:tavLst>
                                    </p:anim>
                                    <p:animEffect transition="in" filter="fade">
                                      <p:cBhvr>
                                        <p:cTn id="46" dur="500"/>
                                        <p:tgtEl>
                                          <p:spTgt spid="41"/>
                                        </p:tgtEl>
                                      </p:cBhvr>
                                    </p:animEffect>
                                    <p:anim calcmode="lin" valueType="num">
                                      <p:cBhvr>
                                        <p:cTn id="47" dur="500" fill="hold"/>
                                        <p:tgtEl>
                                          <p:spTgt spid="41"/>
                                        </p:tgtEl>
                                        <p:attrNameLst>
                                          <p:attrName>ppt_x</p:attrName>
                                        </p:attrNameLst>
                                      </p:cBhvr>
                                      <p:tavLst>
                                        <p:tav tm="0">
                                          <p:val>
                                            <p:fltVal val="0.5"/>
                                          </p:val>
                                        </p:tav>
                                        <p:tav tm="100000">
                                          <p:val>
                                            <p:strVal val="#ppt_x"/>
                                          </p:val>
                                        </p:tav>
                                      </p:tavLst>
                                    </p:anim>
                                    <p:anim calcmode="lin" valueType="num">
                                      <p:cBhvr>
                                        <p:cTn id="48" dur="500" fill="hold"/>
                                        <p:tgtEl>
                                          <p:spTgt spid="41"/>
                                        </p:tgtEl>
                                        <p:attrNameLst>
                                          <p:attrName>ppt_y</p:attrName>
                                        </p:attrNameLst>
                                      </p:cBhvr>
                                      <p:tavLst>
                                        <p:tav tm="0">
                                          <p:val>
                                            <p:fltVal val="0.5"/>
                                          </p:val>
                                        </p:tav>
                                        <p:tav tm="100000">
                                          <p:val>
                                            <p:strVal val="#ppt_y"/>
                                          </p:val>
                                        </p:tav>
                                      </p:tavLst>
                                    </p:anim>
                                  </p:childTnLst>
                                </p:cTn>
                              </p:par>
                            </p:childTnLst>
                          </p:cTn>
                        </p:par>
                        <p:par>
                          <p:cTn id="49" fill="hold">
                            <p:stCondLst>
                              <p:cond delay="1500"/>
                            </p:stCondLst>
                            <p:childTnLst>
                              <p:par>
                                <p:cTn id="50" presetID="53" presetClass="entr" presetSubtype="528" fill="hold" grpId="0" nodeType="afterEffect">
                                  <p:stCondLst>
                                    <p:cond delay="0"/>
                                  </p:stCondLst>
                                  <p:childTnLst>
                                    <p:set>
                                      <p:cBhvr>
                                        <p:cTn id="51" dur="1" fill="hold">
                                          <p:stCondLst>
                                            <p:cond delay="0"/>
                                          </p:stCondLst>
                                        </p:cTn>
                                        <p:tgtEl>
                                          <p:spTgt spid="25"/>
                                        </p:tgtEl>
                                        <p:attrNameLst>
                                          <p:attrName>style.visibility</p:attrName>
                                        </p:attrNameLst>
                                      </p:cBhvr>
                                      <p:to>
                                        <p:strVal val="visible"/>
                                      </p:to>
                                    </p:set>
                                    <p:anim calcmode="lin" valueType="num">
                                      <p:cBhvr>
                                        <p:cTn id="52" dur="500" fill="hold"/>
                                        <p:tgtEl>
                                          <p:spTgt spid="25"/>
                                        </p:tgtEl>
                                        <p:attrNameLst>
                                          <p:attrName>ppt_w</p:attrName>
                                        </p:attrNameLst>
                                      </p:cBhvr>
                                      <p:tavLst>
                                        <p:tav tm="0">
                                          <p:val>
                                            <p:fltVal val="0"/>
                                          </p:val>
                                        </p:tav>
                                        <p:tav tm="100000">
                                          <p:val>
                                            <p:strVal val="#ppt_w"/>
                                          </p:val>
                                        </p:tav>
                                      </p:tavLst>
                                    </p:anim>
                                    <p:anim calcmode="lin" valueType="num">
                                      <p:cBhvr>
                                        <p:cTn id="53" dur="500" fill="hold"/>
                                        <p:tgtEl>
                                          <p:spTgt spid="25"/>
                                        </p:tgtEl>
                                        <p:attrNameLst>
                                          <p:attrName>ppt_h</p:attrName>
                                        </p:attrNameLst>
                                      </p:cBhvr>
                                      <p:tavLst>
                                        <p:tav tm="0">
                                          <p:val>
                                            <p:fltVal val="0"/>
                                          </p:val>
                                        </p:tav>
                                        <p:tav tm="100000">
                                          <p:val>
                                            <p:strVal val="#ppt_h"/>
                                          </p:val>
                                        </p:tav>
                                      </p:tavLst>
                                    </p:anim>
                                    <p:animEffect transition="in" filter="fade">
                                      <p:cBhvr>
                                        <p:cTn id="54" dur="500"/>
                                        <p:tgtEl>
                                          <p:spTgt spid="25"/>
                                        </p:tgtEl>
                                      </p:cBhvr>
                                    </p:animEffect>
                                    <p:anim calcmode="lin" valueType="num">
                                      <p:cBhvr>
                                        <p:cTn id="55" dur="500" fill="hold"/>
                                        <p:tgtEl>
                                          <p:spTgt spid="25"/>
                                        </p:tgtEl>
                                        <p:attrNameLst>
                                          <p:attrName>ppt_x</p:attrName>
                                        </p:attrNameLst>
                                      </p:cBhvr>
                                      <p:tavLst>
                                        <p:tav tm="0">
                                          <p:val>
                                            <p:fltVal val="0.5"/>
                                          </p:val>
                                        </p:tav>
                                        <p:tav tm="100000">
                                          <p:val>
                                            <p:strVal val="#ppt_x"/>
                                          </p:val>
                                        </p:tav>
                                      </p:tavLst>
                                    </p:anim>
                                    <p:anim calcmode="lin" valueType="num">
                                      <p:cBhvr>
                                        <p:cTn id="56" dur="500" fill="hold"/>
                                        <p:tgtEl>
                                          <p:spTgt spid="25"/>
                                        </p:tgtEl>
                                        <p:attrNameLst>
                                          <p:attrName>ppt_y</p:attrName>
                                        </p:attrNameLst>
                                      </p:cBhvr>
                                      <p:tavLst>
                                        <p:tav tm="0">
                                          <p:val>
                                            <p:fltVal val="0.5"/>
                                          </p:val>
                                        </p:tav>
                                        <p:tav tm="100000">
                                          <p:val>
                                            <p:strVal val="#ppt_y"/>
                                          </p:val>
                                        </p:tav>
                                      </p:tavLst>
                                    </p:anim>
                                  </p:childTnLst>
                                </p:cTn>
                              </p:par>
                              <p:par>
                                <p:cTn id="57" presetID="53" presetClass="entr" presetSubtype="528" fill="hold" grpId="0" nodeType="withEffect">
                                  <p:stCondLst>
                                    <p:cond delay="0"/>
                                  </p:stCondLst>
                                  <p:childTnLst>
                                    <p:set>
                                      <p:cBhvr>
                                        <p:cTn id="58" dur="1" fill="hold">
                                          <p:stCondLst>
                                            <p:cond delay="0"/>
                                          </p:stCondLst>
                                        </p:cTn>
                                        <p:tgtEl>
                                          <p:spTgt spid="42"/>
                                        </p:tgtEl>
                                        <p:attrNameLst>
                                          <p:attrName>style.visibility</p:attrName>
                                        </p:attrNameLst>
                                      </p:cBhvr>
                                      <p:to>
                                        <p:strVal val="visible"/>
                                      </p:to>
                                    </p:set>
                                    <p:anim calcmode="lin" valueType="num">
                                      <p:cBhvr>
                                        <p:cTn id="59" dur="500" fill="hold"/>
                                        <p:tgtEl>
                                          <p:spTgt spid="42"/>
                                        </p:tgtEl>
                                        <p:attrNameLst>
                                          <p:attrName>ppt_w</p:attrName>
                                        </p:attrNameLst>
                                      </p:cBhvr>
                                      <p:tavLst>
                                        <p:tav tm="0">
                                          <p:val>
                                            <p:fltVal val="0"/>
                                          </p:val>
                                        </p:tav>
                                        <p:tav tm="100000">
                                          <p:val>
                                            <p:strVal val="#ppt_w"/>
                                          </p:val>
                                        </p:tav>
                                      </p:tavLst>
                                    </p:anim>
                                    <p:anim calcmode="lin" valueType="num">
                                      <p:cBhvr>
                                        <p:cTn id="60" dur="500" fill="hold"/>
                                        <p:tgtEl>
                                          <p:spTgt spid="42"/>
                                        </p:tgtEl>
                                        <p:attrNameLst>
                                          <p:attrName>ppt_h</p:attrName>
                                        </p:attrNameLst>
                                      </p:cBhvr>
                                      <p:tavLst>
                                        <p:tav tm="0">
                                          <p:val>
                                            <p:fltVal val="0"/>
                                          </p:val>
                                        </p:tav>
                                        <p:tav tm="100000">
                                          <p:val>
                                            <p:strVal val="#ppt_h"/>
                                          </p:val>
                                        </p:tav>
                                      </p:tavLst>
                                    </p:anim>
                                    <p:animEffect transition="in" filter="fade">
                                      <p:cBhvr>
                                        <p:cTn id="61" dur="500"/>
                                        <p:tgtEl>
                                          <p:spTgt spid="42"/>
                                        </p:tgtEl>
                                      </p:cBhvr>
                                    </p:animEffect>
                                    <p:anim calcmode="lin" valueType="num">
                                      <p:cBhvr>
                                        <p:cTn id="62" dur="500" fill="hold"/>
                                        <p:tgtEl>
                                          <p:spTgt spid="42"/>
                                        </p:tgtEl>
                                        <p:attrNameLst>
                                          <p:attrName>ppt_x</p:attrName>
                                        </p:attrNameLst>
                                      </p:cBhvr>
                                      <p:tavLst>
                                        <p:tav tm="0">
                                          <p:val>
                                            <p:fltVal val="0.5"/>
                                          </p:val>
                                        </p:tav>
                                        <p:tav tm="100000">
                                          <p:val>
                                            <p:strVal val="#ppt_x"/>
                                          </p:val>
                                        </p:tav>
                                      </p:tavLst>
                                    </p:anim>
                                    <p:anim calcmode="lin" valueType="num">
                                      <p:cBhvr>
                                        <p:cTn id="63" dur="500" fill="hold"/>
                                        <p:tgtEl>
                                          <p:spTgt spid="42"/>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26" grpId="0" animBg="1"/>
      <p:bldP spid="27" grpId="0" animBg="1"/>
      <p:bldP spid="28" grpId="0"/>
      <p:bldP spid="41" grpId="0"/>
      <p:bldP spid="42" grpId="0"/>
      <p:bldP spid="4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a:extLst>
              <a:ext uri="{BEBA8EAE-BF5A-486C-A8C5-ECC9F3942E4B}">
                <a14:imgProps xmlns:a14="http://schemas.microsoft.com/office/drawing/2010/main">
                  <a14:imgLayer r:embed="rId4">
                    <a14:imgEffect>
                      <a14:backgroundRemoval t="19605" b="100000" l="0" r="95455">
                        <a14:backgroundMark x1="51906" y1="60790" x2="90616" y2="62764"/>
                        <a14:backgroundMark x1="62610" y1="65585" x2="72141" y2="63047"/>
                        <a14:backgroundMark x1="58504" y1="65021" x2="63783" y2="65303"/>
                        <a14:backgroundMark x1="75367" y1="69111" x2="77859" y2="69111"/>
                        <a14:backgroundMark x1="57331" y1="65021" x2="58504" y2="65021"/>
                      </a14:backgroundRemoval>
                    </a14:imgEffect>
                  </a14:imgLayer>
                </a14:imgProps>
              </a:ext>
              <a:ext uri="{28A0092B-C50C-407E-A947-70E740481C1C}">
                <a14:useLocalDpi xmlns:a14="http://schemas.microsoft.com/office/drawing/2010/main" val="0"/>
              </a:ext>
            </a:extLst>
          </a:blip>
          <a:srcRect l="27434" r="-1"/>
          <a:stretch>
            <a:fillRect/>
          </a:stretch>
        </p:blipFill>
        <p:spPr>
          <a:xfrm>
            <a:off x="0" y="582090"/>
            <a:ext cx="4305300" cy="6167791"/>
          </a:xfrm>
          <a:prstGeom prst="rect">
            <a:avLst/>
          </a:prstGeom>
        </p:spPr>
      </p:pic>
      <p:sp>
        <p:nvSpPr>
          <p:cNvPr id="6" name="文本框 5"/>
          <p:cNvSpPr txBox="1"/>
          <p:nvPr/>
        </p:nvSpPr>
        <p:spPr>
          <a:xfrm>
            <a:off x="5793570" y="1048068"/>
            <a:ext cx="877163" cy="923330"/>
          </a:xfrm>
          <a:prstGeom prst="rect">
            <a:avLst/>
          </a:prstGeom>
          <a:noFill/>
        </p:spPr>
        <p:txBody>
          <a:bodyPr wrap="none" rtlCol="0">
            <a:spAutoFit/>
          </a:bodyPr>
          <a:lstStyle/>
          <a:p>
            <a:r>
              <a:rPr lang="zh-CN" altLang="en-US" sz="5400" b="1" dirty="0" smtClean="0">
                <a:solidFill>
                  <a:prstClr val="white"/>
                </a:solidFill>
                <a:latin typeface="微软雅黑" panose="020B0503020204020204" pitchFamily="34" charset="-122"/>
                <a:ea typeface="微软雅黑" panose="020B0503020204020204" pitchFamily="34" charset="-122"/>
                <a:cs typeface="Arial" panose="020B0604020202020204" pitchFamily="34" charset="0"/>
              </a:rPr>
              <a:t>肆</a:t>
            </a:r>
            <a:endParaRPr lang="en-US" altLang="zh-CN" sz="5400" b="1" dirty="0">
              <a:solidFill>
                <a:prstClr val="white"/>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 name="文本框 1"/>
          <p:cNvSpPr txBox="1"/>
          <p:nvPr/>
        </p:nvSpPr>
        <p:spPr>
          <a:xfrm>
            <a:off x="3317501" y="2762250"/>
            <a:ext cx="5829300" cy="1323439"/>
          </a:xfrm>
          <a:prstGeom prst="rect">
            <a:avLst/>
          </a:prstGeom>
          <a:noFill/>
        </p:spPr>
        <p:txBody>
          <a:bodyPr wrap="square" rtlCol="0">
            <a:spAutoFit/>
          </a:bodyPr>
          <a:lstStyle/>
          <a:p>
            <a:r>
              <a:rPr lang="zh-CN" altLang="en-US" sz="4400" dirty="0" smtClean="0">
                <a:solidFill>
                  <a:prstClr val="white"/>
                </a:solidFill>
                <a:latin typeface="微软雅黑" panose="020B0503020204020204" pitchFamily="34" charset="-122"/>
                <a:ea typeface="微软雅黑" panose="020B0503020204020204" pitchFamily="34" charset="-122"/>
              </a:rPr>
              <a:t>点击此处添加标题内容</a:t>
            </a:r>
            <a:endParaRPr lang="en-US" altLang="zh-CN" sz="4400" dirty="0" smtClean="0">
              <a:solidFill>
                <a:prstClr val="white"/>
              </a:solidFill>
              <a:latin typeface="微软雅黑" panose="020B0503020204020204" pitchFamily="34" charset="-122"/>
              <a:ea typeface="微软雅黑" panose="020B0503020204020204" pitchFamily="34" charset="-122"/>
            </a:endParaRPr>
          </a:p>
          <a:p>
            <a:pPr algn="ctr"/>
            <a:r>
              <a:rPr lang="zh-CN" altLang="en-US" b="1" dirty="0">
                <a:solidFill>
                  <a:prstClr val="white"/>
                </a:solidFill>
                <a:latin typeface="幼圆" panose="02010509060101010101" pitchFamily="49" charset="-122"/>
                <a:ea typeface="幼圆" panose="02010509060101010101" pitchFamily="49" charset="-122"/>
              </a:rPr>
              <a:t>点击此处添加您所需要的文字信息添加文字信息添加文字信息文字和图片均可随意编辑</a:t>
            </a:r>
          </a:p>
        </p:txBody>
      </p:sp>
      <p:pic>
        <p:nvPicPr>
          <p:cNvPr id="3" name="图片 2"/>
          <p:cNvPicPr>
            <a:picLocks noChangeAspect="1"/>
          </p:cNvPicPr>
          <p:nvPr/>
        </p:nvPicPr>
        <p:blipFill>
          <a:blip r:embed="rId5"/>
          <a:stretch>
            <a:fillRect/>
          </a:stretch>
        </p:blipFill>
        <p:spPr>
          <a:xfrm>
            <a:off x="8610600" y="3261048"/>
            <a:ext cx="3804234" cy="3596952"/>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6" fill="hold" grpId="0" nodeType="withEffect">
                                  <p:stCondLst>
                                    <p:cond delay="700"/>
                                  </p:stCondLst>
                                  <p:iterate type="lt">
                                    <p:tmPct val="25000"/>
                                  </p:iterate>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strVal val="(6*min(max(#ppt_w*#ppt_h,.3),1)-7.4)/-.7*#ppt_w"/>
                                          </p:val>
                                        </p:tav>
                                        <p:tav tm="100000">
                                          <p:val>
                                            <p:strVal val="#ppt_w"/>
                                          </p:val>
                                        </p:tav>
                                      </p:tavLst>
                                    </p:anim>
                                    <p:anim calcmode="lin" valueType="num">
                                      <p:cBhvr>
                                        <p:cTn id="8" dur="1000" fill="hold"/>
                                        <p:tgtEl>
                                          <p:spTgt spid="6"/>
                                        </p:tgtEl>
                                        <p:attrNameLst>
                                          <p:attrName>ppt_h</p:attrName>
                                        </p:attrNameLst>
                                      </p:cBhvr>
                                      <p:tavLst>
                                        <p:tav tm="0">
                                          <p:val>
                                            <p:strVal val="(6*min(max(#ppt_w*#ppt_h,.3),1)-7.4)/-.7*#ppt_h"/>
                                          </p:val>
                                        </p:tav>
                                        <p:tav tm="100000">
                                          <p:val>
                                            <p:strVal val="#ppt_h"/>
                                          </p:val>
                                        </p:tav>
                                      </p:tavLst>
                                    </p:anim>
                                    <p:anim calcmode="lin" valueType="num">
                                      <p:cBhvr>
                                        <p:cTn id="9" dur="1000" fill="hold"/>
                                        <p:tgtEl>
                                          <p:spTgt spid="6"/>
                                        </p:tgtEl>
                                        <p:attrNameLst>
                                          <p:attrName>ppt_x</p:attrName>
                                        </p:attrNameLst>
                                      </p:cBhvr>
                                      <p:tavLst>
                                        <p:tav tm="0">
                                          <p:val>
                                            <p:fltVal val="0.5"/>
                                          </p:val>
                                        </p:tav>
                                        <p:tav tm="100000">
                                          <p:val>
                                            <p:strVal val="#ppt_x"/>
                                          </p:val>
                                        </p:tav>
                                      </p:tavLst>
                                    </p:anim>
                                    <p:anim calcmode="lin" valueType="num">
                                      <p:cBhvr>
                                        <p:cTn id="10" dur="1000" fill="hold"/>
                                        <p:tgtEl>
                                          <p:spTgt spid="6"/>
                                        </p:tgtEl>
                                        <p:attrNameLst>
                                          <p:attrName>ppt_y</p:attrName>
                                        </p:attrNameLst>
                                      </p:cBhvr>
                                      <p:tavLst>
                                        <p:tav tm="0">
                                          <p:val>
                                            <p:strVal val="1+(6*min(max(#ppt_w*#ppt_h,.3),1)-7.4)/-.7*#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圆角矩形 19"/>
          <p:cNvSpPr/>
          <p:nvPr/>
        </p:nvSpPr>
        <p:spPr>
          <a:xfrm>
            <a:off x="1391478" y="1241724"/>
            <a:ext cx="9640228" cy="1322410"/>
          </a:xfrm>
          <a:prstGeom prst="roundRect">
            <a:avLst>
              <a:gd name="adj" fmla="val 3181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pitchFamily="34" charset="-122"/>
              <a:ea typeface="微软雅黑" panose="020B0503020204020204" pitchFamily="34" charset="-122"/>
            </a:endParaRPr>
          </a:p>
        </p:txBody>
      </p:sp>
      <p:sp>
        <p:nvSpPr>
          <p:cNvPr id="21" name="圆角矩形 20"/>
          <p:cNvSpPr/>
          <p:nvPr/>
        </p:nvSpPr>
        <p:spPr>
          <a:xfrm>
            <a:off x="1544323" y="1399740"/>
            <a:ext cx="9340904" cy="1111061"/>
          </a:xfrm>
          <a:prstGeom prst="roundRect">
            <a:avLst>
              <a:gd name="adj" fmla="val 3181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pitchFamily="34" charset="-122"/>
              <a:ea typeface="微软雅黑" panose="020B0503020204020204" pitchFamily="34" charset="-122"/>
            </a:endParaRPr>
          </a:p>
        </p:txBody>
      </p:sp>
      <p:sp>
        <p:nvSpPr>
          <p:cNvPr id="22" name="TextBox 4"/>
          <p:cNvSpPr txBox="1"/>
          <p:nvPr/>
        </p:nvSpPr>
        <p:spPr>
          <a:xfrm>
            <a:off x="1871533" y="1598330"/>
            <a:ext cx="8777417" cy="1052596"/>
          </a:xfrm>
          <a:prstGeom prst="rect">
            <a:avLst/>
          </a:prstGeom>
          <a:noFill/>
        </p:spPr>
        <p:txBody>
          <a:bodyPr wrap="square" rtlCol="0">
            <a:spAutoFit/>
          </a:bodyPr>
          <a:lstStyle/>
          <a:p>
            <a:pPr>
              <a:lnSpc>
                <a:spcPct val="13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单击此处添加文字阐述，添加简短问题说明文字，具体说明文字在此处添加此处单击此处添加文字阐述，添加简短问题说明文字，具体说明文字在此处添加此处</a:t>
            </a:r>
            <a:endParaRPr lang="en-US" altLang="zh-CN" sz="1600" dirty="0">
              <a:solidFill>
                <a:prstClr val="black">
                  <a:lumMod val="65000"/>
                  <a:lumOff val="35000"/>
                </a:prstClr>
              </a:solidFill>
              <a:latin typeface="微软雅黑" panose="020B0503020204020204" pitchFamily="34" charset="-122"/>
              <a:ea typeface="微软雅黑" panose="020B0503020204020204" pitchFamily="34" charset="-122"/>
            </a:endParaRPr>
          </a:p>
          <a:p>
            <a:pPr>
              <a:lnSpc>
                <a:spcPct val="130000"/>
              </a:lnSpc>
            </a:pPr>
            <a:endParaRPr lang="en-US" altLang="zh-CN" sz="1600" dirty="0">
              <a:solidFill>
                <a:prstClr val="black">
                  <a:lumMod val="65000"/>
                  <a:lumOff val="35000"/>
                </a:prstClr>
              </a:solidFill>
              <a:latin typeface="微软雅黑" panose="020B0503020204020204" pitchFamily="34" charset="-122"/>
              <a:ea typeface="微软雅黑" panose="020B0503020204020204" pitchFamily="34" charset="-122"/>
            </a:endParaRPr>
          </a:p>
        </p:txBody>
      </p:sp>
      <p:sp>
        <p:nvSpPr>
          <p:cNvPr id="23" name="椭圆 3"/>
          <p:cNvSpPr/>
          <p:nvPr/>
        </p:nvSpPr>
        <p:spPr>
          <a:xfrm>
            <a:off x="8445150" y="2195341"/>
            <a:ext cx="1902764" cy="614635"/>
          </a:xfrm>
          <a:custGeom>
            <a:avLst/>
            <a:gdLst/>
            <a:ahLst/>
            <a:cxnLst/>
            <a:rect l="l" t="t" r="r" b="b"/>
            <a:pathLst>
              <a:path w="2351938" h="759728">
                <a:moveTo>
                  <a:pt x="888713" y="0"/>
                </a:moveTo>
                <a:cubicBezTo>
                  <a:pt x="989142" y="0"/>
                  <a:pt x="1080300" y="39692"/>
                  <a:pt x="1146929" y="104688"/>
                </a:cubicBezTo>
                <a:cubicBezTo>
                  <a:pt x="1213558" y="39692"/>
                  <a:pt x="1304716" y="0"/>
                  <a:pt x="1405145" y="0"/>
                </a:cubicBezTo>
                <a:cubicBezTo>
                  <a:pt x="1521252" y="0"/>
                  <a:pt x="1624968" y="53053"/>
                  <a:pt x="1692052" y="137326"/>
                </a:cubicBezTo>
                <a:cubicBezTo>
                  <a:pt x="1759136" y="53053"/>
                  <a:pt x="1862852" y="0"/>
                  <a:pt x="1978959" y="0"/>
                </a:cubicBezTo>
                <a:cubicBezTo>
                  <a:pt x="2184950" y="0"/>
                  <a:pt x="2351938" y="166988"/>
                  <a:pt x="2351938" y="372979"/>
                </a:cubicBezTo>
                <a:cubicBezTo>
                  <a:pt x="2351938" y="578970"/>
                  <a:pt x="2184950" y="745958"/>
                  <a:pt x="1978959" y="745958"/>
                </a:cubicBezTo>
                <a:cubicBezTo>
                  <a:pt x="1862852" y="745958"/>
                  <a:pt x="1759136" y="692905"/>
                  <a:pt x="1692052" y="608632"/>
                </a:cubicBezTo>
                <a:cubicBezTo>
                  <a:pt x="1624968" y="692905"/>
                  <a:pt x="1521252" y="745958"/>
                  <a:pt x="1405145" y="745958"/>
                </a:cubicBezTo>
                <a:cubicBezTo>
                  <a:pt x="1304716" y="745958"/>
                  <a:pt x="1213558" y="706266"/>
                  <a:pt x="1146929" y="641270"/>
                </a:cubicBezTo>
                <a:cubicBezTo>
                  <a:pt x="1080300" y="706266"/>
                  <a:pt x="989142" y="745958"/>
                  <a:pt x="888713" y="745958"/>
                </a:cubicBezTo>
                <a:cubicBezTo>
                  <a:pt x="792121" y="745958"/>
                  <a:pt x="704104" y="709240"/>
                  <a:pt x="638721" y="648055"/>
                </a:cubicBezTo>
                <a:cubicBezTo>
                  <a:pt x="571263" y="717061"/>
                  <a:pt x="477103" y="759728"/>
                  <a:pt x="372979" y="759728"/>
                </a:cubicBezTo>
                <a:cubicBezTo>
                  <a:pt x="166988" y="759728"/>
                  <a:pt x="0" y="592740"/>
                  <a:pt x="0" y="386749"/>
                </a:cubicBezTo>
                <a:cubicBezTo>
                  <a:pt x="0" y="180758"/>
                  <a:pt x="166988" y="13770"/>
                  <a:pt x="372979" y="13770"/>
                </a:cubicBezTo>
                <a:cubicBezTo>
                  <a:pt x="469571" y="13770"/>
                  <a:pt x="557588" y="50488"/>
                  <a:pt x="622972" y="111673"/>
                </a:cubicBezTo>
                <a:cubicBezTo>
                  <a:pt x="690430" y="42667"/>
                  <a:pt x="784589" y="0"/>
                  <a:pt x="888713" y="0"/>
                </a:cubicBez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zh-CN" altLang="en-US" sz="1865" kern="0" dirty="0">
                <a:solidFill>
                  <a:prstClr val="white"/>
                </a:solidFill>
                <a:latin typeface="微软雅黑" panose="020B0503020204020204" pitchFamily="34" charset="-122"/>
                <a:ea typeface="微软雅黑" panose="020B0503020204020204" pitchFamily="34" charset="-122"/>
              </a:rPr>
              <a:t>单击添加标题</a:t>
            </a:r>
          </a:p>
        </p:txBody>
      </p:sp>
      <p:sp>
        <p:nvSpPr>
          <p:cNvPr id="25" name="圆角矩形 24"/>
          <p:cNvSpPr/>
          <p:nvPr/>
        </p:nvSpPr>
        <p:spPr>
          <a:xfrm>
            <a:off x="1391478" y="2918445"/>
            <a:ext cx="9640228" cy="1322410"/>
          </a:xfrm>
          <a:prstGeom prst="roundRect">
            <a:avLst>
              <a:gd name="adj" fmla="val 3181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pitchFamily="34" charset="-122"/>
              <a:ea typeface="微软雅黑" panose="020B0503020204020204" pitchFamily="34" charset="-122"/>
            </a:endParaRPr>
          </a:p>
        </p:txBody>
      </p:sp>
      <p:sp>
        <p:nvSpPr>
          <p:cNvPr id="26" name="圆角矩形 25"/>
          <p:cNvSpPr/>
          <p:nvPr/>
        </p:nvSpPr>
        <p:spPr>
          <a:xfrm>
            <a:off x="1544322" y="3076461"/>
            <a:ext cx="9340904" cy="1111061"/>
          </a:xfrm>
          <a:prstGeom prst="roundRect">
            <a:avLst>
              <a:gd name="adj" fmla="val 3181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pitchFamily="34" charset="-122"/>
              <a:ea typeface="微软雅黑" panose="020B0503020204020204" pitchFamily="34" charset="-122"/>
            </a:endParaRPr>
          </a:p>
        </p:txBody>
      </p:sp>
      <p:sp>
        <p:nvSpPr>
          <p:cNvPr id="29" name="圆角矩形 28"/>
          <p:cNvSpPr/>
          <p:nvPr/>
        </p:nvSpPr>
        <p:spPr>
          <a:xfrm>
            <a:off x="1391475" y="4658212"/>
            <a:ext cx="9640228" cy="1322410"/>
          </a:xfrm>
          <a:prstGeom prst="roundRect">
            <a:avLst>
              <a:gd name="adj" fmla="val 3181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pitchFamily="34" charset="-122"/>
              <a:ea typeface="微软雅黑" panose="020B0503020204020204" pitchFamily="34" charset="-122"/>
            </a:endParaRPr>
          </a:p>
        </p:txBody>
      </p:sp>
      <p:sp>
        <p:nvSpPr>
          <p:cNvPr id="30" name="圆角矩形 29"/>
          <p:cNvSpPr/>
          <p:nvPr/>
        </p:nvSpPr>
        <p:spPr>
          <a:xfrm>
            <a:off x="1544320" y="4816228"/>
            <a:ext cx="9340904" cy="1111061"/>
          </a:xfrm>
          <a:prstGeom prst="roundRect">
            <a:avLst>
              <a:gd name="adj" fmla="val 3181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pitchFamily="34" charset="-122"/>
              <a:ea typeface="微软雅黑" panose="020B0503020204020204" pitchFamily="34" charset="-122"/>
            </a:endParaRPr>
          </a:p>
        </p:txBody>
      </p:sp>
      <p:sp>
        <p:nvSpPr>
          <p:cNvPr id="32" name="椭圆 3"/>
          <p:cNvSpPr/>
          <p:nvPr/>
        </p:nvSpPr>
        <p:spPr>
          <a:xfrm>
            <a:off x="8445150" y="3862424"/>
            <a:ext cx="1902764" cy="614635"/>
          </a:xfrm>
          <a:custGeom>
            <a:avLst/>
            <a:gdLst/>
            <a:ahLst/>
            <a:cxnLst/>
            <a:rect l="l" t="t" r="r" b="b"/>
            <a:pathLst>
              <a:path w="2351938" h="759728">
                <a:moveTo>
                  <a:pt x="888713" y="0"/>
                </a:moveTo>
                <a:cubicBezTo>
                  <a:pt x="989142" y="0"/>
                  <a:pt x="1080300" y="39692"/>
                  <a:pt x="1146929" y="104688"/>
                </a:cubicBezTo>
                <a:cubicBezTo>
                  <a:pt x="1213558" y="39692"/>
                  <a:pt x="1304716" y="0"/>
                  <a:pt x="1405145" y="0"/>
                </a:cubicBezTo>
                <a:cubicBezTo>
                  <a:pt x="1521252" y="0"/>
                  <a:pt x="1624968" y="53053"/>
                  <a:pt x="1692052" y="137326"/>
                </a:cubicBezTo>
                <a:cubicBezTo>
                  <a:pt x="1759136" y="53053"/>
                  <a:pt x="1862852" y="0"/>
                  <a:pt x="1978959" y="0"/>
                </a:cubicBezTo>
                <a:cubicBezTo>
                  <a:pt x="2184950" y="0"/>
                  <a:pt x="2351938" y="166988"/>
                  <a:pt x="2351938" y="372979"/>
                </a:cubicBezTo>
                <a:cubicBezTo>
                  <a:pt x="2351938" y="578970"/>
                  <a:pt x="2184950" y="745958"/>
                  <a:pt x="1978959" y="745958"/>
                </a:cubicBezTo>
                <a:cubicBezTo>
                  <a:pt x="1862852" y="745958"/>
                  <a:pt x="1759136" y="692905"/>
                  <a:pt x="1692052" y="608632"/>
                </a:cubicBezTo>
                <a:cubicBezTo>
                  <a:pt x="1624968" y="692905"/>
                  <a:pt x="1521252" y="745958"/>
                  <a:pt x="1405145" y="745958"/>
                </a:cubicBezTo>
                <a:cubicBezTo>
                  <a:pt x="1304716" y="745958"/>
                  <a:pt x="1213558" y="706266"/>
                  <a:pt x="1146929" y="641270"/>
                </a:cubicBezTo>
                <a:cubicBezTo>
                  <a:pt x="1080300" y="706266"/>
                  <a:pt x="989142" y="745958"/>
                  <a:pt x="888713" y="745958"/>
                </a:cubicBezTo>
                <a:cubicBezTo>
                  <a:pt x="792121" y="745958"/>
                  <a:pt x="704104" y="709240"/>
                  <a:pt x="638721" y="648055"/>
                </a:cubicBezTo>
                <a:cubicBezTo>
                  <a:pt x="571263" y="717061"/>
                  <a:pt x="477103" y="759728"/>
                  <a:pt x="372979" y="759728"/>
                </a:cubicBezTo>
                <a:cubicBezTo>
                  <a:pt x="166988" y="759728"/>
                  <a:pt x="0" y="592740"/>
                  <a:pt x="0" y="386749"/>
                </a:cubicBezTo>
                <a:cubicBezTo>
                  <a:pt x="0" y="180758"/>
                  <a:pt x="166988" y="13770"/>
                  <a:pt x="372979" y="13770"/>
                </a:cubicBezTo>
                <a:cubicBezTo>
                  <a:pt x="469571" y="13770"/>
                  <a:pt x="557588" y="50488"/>
                  <a:pt x="622972" y="111673"/>
                </a:cubicBezTo>
                <a:cubicBezTo>
                  <a:pt x="690430" y="42667"/>
                  <a:pt x="784589" y="0"/>
                  <a:pt x="888713" y="0"/>
                </a:cubicBez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zh-CN" altLang="en-US" sz="1865" kern="0" dirty="0">
                <a:solidFill>
                  <a:prstClr val="white"/>
                </a:solidFill>
                <a:latin typeface="微软雅黑" panose="020B0503020204020204" pitchFamily="34" charset="-122"/>
                <a:ea typeface="微软雅黑" panose="020B0503020204020204" pitchFamily="34" charset="-122"/>
              </a:rPr>
              <a:t>单击添加标题</a:t>
            </a:r>
          </a:p>
        </p:txBody>
      </p:sp>
      <p:sp>
        <p:nvSpPr>
          <p:cNvPr id="33" name="椭圆 3"/>
          <p:cNvSpPr/>
          <p:nvPr/>
        </p:nvSpPr>
        <p:spPr>
          <a:xfrm>
            <a:off x="8445150" y="5628109"/>
            <a:ext cx="1902764" cy="614635"/>
          </a:xfrm>
          <a:custGeom>
            <a:avLst/>
            <a:gdLst/>
            <a:ahLst/>
            <a:cxnLst/>
            <a:rect l="l" t="t" r="r" b="b"/>
            <a:pathLst>
              <a:path w="2351938" h="759728">
                <a:moveTo>
                  <a:pt x="888713" y="0"/>
                </a:moveTo>
                <a:cubicBezTo>
                  <a:pt x="989142" y="0"/>
                  <a:pt x="1080300" y="39692"/>
                  <a:pt x="1146929" y="104688"/>
                </a:cubicBezTo>
                <a:cubicBezTo>
                  <a:pt x="1213558" y="39692"/>
                  <a:pt x="1304716" y="0"/>
                  <a:pt x="1405145" y="0"/>
                </a:cubicBezTo>
                <a:cubicBezTo>
                  <a:pt x="1521252" y="0"/>
                  <a:pt x="1624968" y="53053"/>
                  <a:pt x="1692052" y="137326"/>
                </a:cubicBezTo>
                <a:cubicBezTo>
                  <a:pt x="1759136" y="53053"/>
                  <a:pt x="1862852" y="0"/>
                  <a:pt x="1978959" y="0"/>
                </a:cubicBezTo>
                <a:cubicBezTo>
                  <a:pt x="2184950" y="0"/>
                  <a:pt x="2351938" y="166988"/>
                  <a:pt x="2351938" y="372979"/>
                </a:cubicBezTo>
                <a:cubicBezTo>
                  <a:pt x="2351938" y="578970"/>
                  <a:pt x="2184950" y="745958"/>
                  <a:pt x="1978959" y="745958"/>
                </a:cubicBezTo>
                <a:cubicBezTo>
                  <a:pt x="1862852" y="745958"/>
                  <a:pt x="1759136" y="692905"/>
                  <a:pt x="1692052" y="608632"/>
                </a:cubicBezTo>
                <a:cubicBezTo>
                  <a:pt x="1624968" y="692905"/>
                  <a:pt x="1521252" y="745958"/>
                  <a:pt x="1405145" y="745958"/>
                </a:cubicBezTo>
                <a:cubicBezTo>
                  <a:pt x="1304716" y="745958"/>
                  <a:pt x="1213558" y="706266"/>
                  <a:pt x="1146929" y="641270"/>
                </a:cubicBezTo>
                <a:cubicBezTo>
                  <a:pt x="1080300" y="706266"/>
                  <a:pt x="989142" y="745958"/>
                  <a:pt x="888713" y="745958"/>
                </a:cubicBezTo>
                <a:cubicBezTo>
                  <a:pt x="792121" y="745958"/>
                  <a:pt x="704104" y="709240"/>
                  <a:pt x="638721" y="648055"/>
                </a:cubicBezTo>
                <a:cubicBezTo>
                  <a:pt x="571263" y="717061"/>
                  <a:pt x="477103" y="759728"/>
                  <a:pt x="372979" y="759728"/>
                </a:cubicBezTo>
                <a:cubicBezTo>
                  <a:pt x="166988" y="759728"/>
                  <a:pt x="0" y="592740"/>
                  <a:pt x="0" y="386749"/>
                </a:cubicBezTo>
                <a:cubicBezTo>
                  <a:pt x="0" y="180758"/>
                  <a:pt x="166988" y="13770"/>
                  <a:pt x="372979" y="13770"/>
                </a:cubicBezTo>
                <a:cubicBezTo>
                  <a:pt x="469571" y="13770"/>
                  <a:pt x="557588" y="50488"/>
                  <a:pt x="622972" y="111673"/>
                </a:cubicBezTo>
                <a:cubicBezTo>
                  <a:pt x="690430" y="42667"/>
                  <a:pt x="784589" y="0"/>
                  <a:pt x="888713" y="0"/>
                </a:cubicBez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zh-CN" altLang="en-US" sz="1865" kern="0" dirty="0">
                <a:solidFill>
                  <a:prstClr val="white"/>
                </a:solidFill>
                <a:latin typeface="微软雅黑" panose="020B0503020204020204" pitchFamily="34" charset="-122"/>
                <a:ea typeface="微软雅黑" panose="020B0503020204020204" pitchFamily="34" charset="-122"/>
              </a:rPr>
              <a:t>单击添加标题</a:t>
            </a:r>
          </a:p>
        </p:txBody>
      </p:sp>
      <p:sp>
        <p:nvSpPr>
          <p:cNvPr id="34" name="TextBox 4"/>
          <p:cNvSpPr txBox="1"/>
          <p:nvPr/>
        </p:nvSpPr>
        <p:spPr>
          <a:xfrm>
            <a:off x="1871533" y="3336126"/>
            <a:ext cx="8777417" cy="1052596"/>
          </a:xfrm>
          <a:prstGeom prst="rect">
            <a:avLst/>
          </a:prstGeom>
          <a:noFill/>
        </p:spPr>
        <p:txBody>
          <a:bodyPr wrap="square" rtlCol="0">
            <a:spAutoFit/>
          </a:bodyPr>
          <a:lstStyle/>
          <a:p>
            <a:pPr>
              <a:lnSpc>
                <a:spcPct val="13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单击此处添加文字阐述，添加简短问题说明文字，具体说明文字在此处添加此处单击此处添加文字阐述，添加简短问题说明文字，具体说明文字在此处添加此处</a:t>
            </a:r>
            <a:endParaRPr lang="en-US" altLang="zh-CN" sz="1600" dirty="0">
              <a:solidFill>
                <a:prstClr val="black">
                  <a:lumMod val="65000"/>
                  <a:lumOff val="35000"/>
                </a:prstClr>
              </a:solidFill>
              <a:latin typeface="微软雅黑" panose="020B0503020204020204" pitchFamily="34" charset="-122"/>
              <a:ea typeface="微软雅黑" panose="020B0503020204020204" pitchFamily="34" charset="-122"/>
            </a:endParaRPr>
          </a:p>
          <a:p>
            <a:pPr>
              <a:lnSpc>
                <a:spcPct val="130000"/>
              </a:lnSpc>
            </a:pPr>
            <a:endParaRPr lang="en-US" altLang="zh-CN" sz="1600" dirty="0">
              <a:solidFill>
                <a:prstClr val="black">
                  <a:lumMod val="65000"/>
                  <a:lumOff val="35000"/>
                </a:prstClr>
              </a:solidFill>
              <a:latin typeface="微软雅黑" panose="020B0503020204020204" pitchFamily="34" charset="-122"/>
              <a:ea typeface="微软雅黑" panose="020B0503020204020204" pitchFamily="34" charset="-122"/>
            </a:endParaRPr>
          </a:p>
        </p:txBody>
      </p:sp>
      <p:sp>
        <p:nvSpPr>
          <p:cNvPr id="35" name="TextBox 4"/>
          <p:cNvSpPr txBox="1"/>
          <p:nvPr/>
        </p:nvSpPr>
        <p:spPr>
          <a:xfrm>
            <a:off x="1871533" y="4999403"/>
            <a:ext cx="8777417" cy="1052596"/>
          </a:xfrm>
          <a:prstGeom prst="rect">
            <a:avLst/>
          </a:prstGeom>
          <a:noFill/>
        </p:spPr>
        <p:txBody>
          <a:bodyPr wrap="square" rtlCol="0">
            <a:spAutoFit/>
          </a:bodyPr>
          <a:lstStyle/>
          <a:p>
            <a:pPr>
              <a:lnSpc>
                <a:spcPct val="13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单击此处添加文字阐述，添加简短问题说明文字，具体说明文字在此处添加此处单击此处添加文字阐述，添加简短问题说明文字，具体说明文字在此处添加此处</a:t>
            </a:r>
            <a:endParaRPr lang="en-US" altLang="zh-CN" sz="1600" dirty="0">
              <a:solidFill>
                <a:prstClr val="black">
                  <a:lumMod val="65000"/>
                  <a:lumOff val="35000"/>
                </a:prstClr>
              </a:solidFill>
              <a:latin typeface="微软雅黑" panose="020B0503020204020204" pitchFamily="34" charset="-122"/>
              <a:ea typeface="微软雅黑" panose="020B0503020204020204" pitchFamily="34" charset="-122"/>
            </a:endParaRPr>
          </a:p>
          <a:p>
            <a:pPr>
              <a:lnSpc>
                <a:spcPct val="130000"/>
              </a:lnSpc>
            </a:pPr>
            <a:endParaRPr lang="en-US" altLang="zh-CN" sz="1600" dirty="0">
              <a:solidFill>
                <a:prstClr val="black">
                  <a:lumMod val="65000"/>
                  <a:lumOff val="35000"/>
                </a:prstClr>
              </a:solidFill>
              <a:latin typeface="微软雅黑" panose="020B0503020204020204" pitchFamily="34" charset="-122"/>
              <a:ea typeface="微软雅黑" panose="020B0503020204020204" pitchFamily="34" charset="-122"/>
            </a:endParaRPr>
          </a:p>
        </p:txBody>
      </p:sp>
      <p:sp>
        <p:nvSpPr>
          <p:cNvPr id="18" name="文本框 17"/>
          <p:cNvSpPr txBox="1"/>
          <p:nvPr/>
        </p:nvSpPr>
        <p:spPr>
          <a:xfrm>
            <a:off x="576775" y="157754"/>
            <a:ext cx="1884052" cy="369332"/>
          </a:xfrm>
          <a:prstGeom prst="rect">
            <a:avLst/>
          </a:prstGeom>
          <a:noFill/>
        </p:spPr>
        <p:txBody>
          <a:bodyPr wrap="square" rtlCol="0">
            <a:spAutoFit/>
          </a:bodyPr>
          <a:lstStyle/>
          <a:p>
            <a:r>
              <a:rPr lang="zh-CN" altLang="en-US" dirty="0" smtClean="0">
                <a:solidFill>
                  <a:schemeClr val="bg1"/>
                </a:solidFill>
                <a:latin typeface="幼圆" panose="02010509060101010101" pitchFamily="49" charset="-122"/>
                <a:ea typeface="幼圆" panose="02010509060101010101" pitchFamily="49" charset="-122"/>
              </a:rPr>
              <a:t>点击添加副标题</a:t>
            </a:r>
            <a:endParaRPr lang="zh-CN" altLang="en-US" dirty="0">
              <a:solidFill>
                <a:schemeClr val="bg1"/>
              </a:solidFill>
              <a:latin typeface="幼圆" panose="02010509060101010101" pitchFamily="49" charset="-122"/>
              <a:ea typeface="幼圆" panose="02010509060101010101" pitchFamily="49" charset="-122"/>
            </a:endParaRPr>
          </a:p>
        </p:txBody>
      </p:sp>
      <p:pic>
        <p:nvPicPr>
          <p:cNvPr id="19" name="内容占位符 3"/>
          <p:cNvPicPr>
            <a:picLocks noChangeAspect="1"/>
          </p:cNvPicPr>
          <p:nvPr/>
        </p:nvPicPr>
        <p:blipFill rotWithShape="1">
          <a:blip r:embed="rId3" cstate="print">
            <a:extLst>
              <a:ext uri="{BEBA8EAE-BF5A-486C-A8C5-ECC9F3942E4B}">
                <a14:imgProps xmlns:a14="http://schemas.microsoft.com/office/drawing/2010/main">
                  <a14:imgLayer r:embed="rId4">
                    <a14:imgEffect>
                      <a14:backgroundRemoval t="0" b="82727" l="0" r="79830">
                        <a14:backgroundMark x1="3693" y1="28182" x2="3693" y2="69545"/>
                        <a14:backgroundMark x1="5682" y1="16364" x2="852" y2="25909"/>
                        <a14:backgroundMark x1="5398" y1="22727" x2="7386" y2="19545"/>
                        <a14:backgroundMark x1="1705" y1="19545" x2="4830" y2="14545"/>
                        <a14:backgroundMark x1="24148" y1="2727" x2="60795" y2="4545"/>
                        <a14:backgroundMark x1="22443" y1="5909" x2="24148" y2="1818"/>
                      </a14:backgroundRemoval>
                    </a14:imgEffect>
                  </a14:imgLayer>
                </a14:imgProps>
              </a:ext>
              <a:ext uri="{28A0092B-C50C-407E-A947-70E740481C1C}">
                <a14:useLocalDpi xmlns:a14="http://schemas.microsoft.com/office/drawing/2010/main" val="0"/>
              </a:ext>
            </a:extLst>
          </a:blip>
          <a:srcRect r="43056" b="16825"/>
          <a:stretch>
            <a:fillRect/>
          </a:stretch>
        </p:blipFill>
        <p:spPr>
          <a:xfrm>
            <a:off x="0" y="1"/>
            <a:ext cx="577381" cy="527086"/>
          </a:xfrm>
          <a:prstGeom prst="rect">
            <a:avLst/>
          </a:prstGeom>
        </p:spPr>
      </p:pic>
      <p:pic>
        <p:nvPicPr>
          <p:cNvPr id="16" name="图片 15"/>
          <p:cNvPicPr>
            <a:picLocks noChangeAspect="1"/>
          </p:cNvPicPr>
          <p:nvPr/>
        </p:nvPicPr>
        <p:blipFill>
          <a:blip r:embed="rId5"/>
          <a:stretch>
            <a:fillRect/>
          </a:stretch>
        </p:blipFill>
        <p:spPr>
          <a:xfrm>
            <a:off x="10178977" y="4891675"/>
            <a:ext cx="2066920" cy="1954299"/>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2"/>
                                        </p:tgtEl>
                                        <p:attrNameLst>
                                          <p:attrName>style.visibility</p:attrName>
                                        </p:attrNameLst>
                                      </p:cBhvr>
                                      <p:to>
                                        <p:strVal val="visible"/>
                                      </p:to>
                                    </p:set>
                                    <p:animEffect transition="in" filter="fade">
                                      <p:cBhvr>
                                        <p:cTn id="11" dur="500"/>
                                        <p:tgtEl>
                                          <p:spTgt spid="32"/>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33"/>
                                        </p:tgtEl>
                                        <p:attrNameLst>
                                          <p:attrName>style.visibility</p:attrName>
                                        </p:attrNameLst>
                                      </p:cBhvr>
                                      <p:to>
                                        <p:strVal val="visible"/>
                                      </p:to>
                                    </p:set>
                                    <p:animEffect transition="in" filter="fade">
                                      <p:cBhvr>
                                        <p:cTn id="15"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32" grpId="0" animBg="1"/>
      <p:bldP spid="33"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椭圆 5"/>
          <p:cNvSpPr/>
          <p:nvPr/>
        </p:nvSpPr>
        <p:spPr>
          <a:xfrm>
            <a:off x="1371346" y="1798223"/>
            <a:ext cx="1706880" cy="170688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7" name="组合 6"/>
          <p:cNvGrpSpPr/>
          <p:nvPr/>
        </p:nvGrpSpPr>
        <p:grpSpPr>
          <a:xfrm>
            <a:off x="1969198" y="2240288"/>
            <a:ext cx="560641" cy="691319"/>
            <a:chOff x="1876426" y="3554414"/>
            <a:chExt cx="211137" cy="260350"/>
          </a:xfrm>
          <a:solidFill>
            <a:schemeClr val="tx1"/>
          </a:solidFill>
        </p:grpSpPr>
        <p:sp>
          <p:nvSpPr>
            <p:cNvPr id="8" name="Freeform 174"/>
            <p:cNvSpPr/>
            <p:nvPr/>
          </p:nvSpPr>
          <p:spPr bwMode="auto">
            <a:xfrm>
              <a:off x="1876426" y="3656014"/>
              <a:ext cx="42863" cy="136525"/>
            </a:xfrm>
            <a:custGeom>
              <a:avLst/>
              <a:gdLst>
                <a:gd name="T0" fmla="*/ 38 w 47"/>
                <a:gd name="T1" fmla="*/ 36 h 151"/>
                <a:gd name="T2" fmla="*/ 46 w 47"/>
                <a:gd name="T3" fmla="*/ 0 h 151"/>
                <a:gd name="T4" fmla="*/ 17 w 47"/>
                <a:gd name="T5" fmla="*/ 0 h 151"/>
                <a:gd name="T6" fmla="*/ 0 w 47"/>
                <a:gd name="T7" fmla="*/ 53 h 151"/>
                <a:gd name="T8" fmla="*/ 0 w 47"/>
                <a:gd name="T9" fmla="*/ 98 h 151"/>
                <a:gd name="T10" fmla="*/ 17 w 47"/>
                <a:gd name="T11" fmla="*/ 151 h 151"/>
                <a:gd name="T12" fmla="*/ 47 w 47"/>
                <a:gd name="T13" fmla="*/ 151 h 151"/>
                <a:gd name="T14" fmla="*/ 38 w 47"/>
                <a:gd name="T15" fmla="*/ 114 h 151"/>
                <a:gd name="T16" fmla="*/ 38 w 47"/>
                <a:gd name="T17" fmla="*/ 36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7" h="151">
                  <a:moveTo>
                    <a:pt x="38" y="36"/>
                  </a:moveTo>
                  <a:cubicBezTo>
                    <a:pt x="38" y="27"/>
                    <a:pt x="41" y="13"/>
                    <a:pt x="46" y="0"/>
                  </a:cubicBezTo>
                  <a:cubicBezTo>
                    <a:pt x="17" y="0"/>
                    <a:pt x="17" y="0"/>
                    <a:pt x="17" y="0"/>
                  </a:cubicBezTo>
                  <a:cubicBezTo>
                    <a:pt x="8" y="0"/>
                    <a:pt x="0" y="39"/>
                    <a:pt x="0" y="53"/>
                  </a:cubicBezTo>
                  <a:cubicBezTo>
                    <a:pt x="0" y="98"/>
                    <a:pt x="0" y="98"/>
                    <a:pt x="0" y="98"/>
                  </a:cubicBezTo>
                  <a:cubicBezTo>
                    <a:pt x="0" y="112"/>
                    <a:pt x="8" y="151"/>
                    <a:pt x="17" y="151"/>
                  </a:cubicBezTo>
                  <a:cubicBezTo>
                    <a:pt x="47" y="151"/>
                    <a:pt x="47" y="151"/>
                    <a:pt x="47" y="151"/>
                  </a:cubicBezTo>
                  <a:cubicBezTo>
                    <a:pt x="41" y="137"/>
                    <a:pt x="38" y="123"/>
                    <a:pt x="38" y="114"/>
                  </a:cubicBezTo>
                  <a:lnTo>
                    <a:pt x="38"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9" name="Freeform 175"/>
            <p:cNvSpPr/>
            <p:nvPr/>
          </p:nvSpPr>
          <p:spPr bwMode="auto">
            <a:xfrm>
              <a:off x="1925638" y="3554414"/>
              <a:ext cx="161925" cy="260350"/>
            </a:xfrm>
            <a:custGeom>
              <a:avLst/>
              <a:gdLst>
                <a:gd name="T0" fmla="*/ 17 w 180"/>
                <a:gd name="T1" fmla="*/ 100 h 289"/>
                <a:gd name="T2" fmla="*/ 0 w 180"/>
                <a:gd name="T3" fmla="*/ 149 h 289"/>
                <a:gd name="T4" fmla="*/ 0 w 180"/>
                <a:gd name="T5" fmla="*/ 227 h 289"/>
                <a:gd name="T6" fmla="*/ 36 w 180"/>
                <a:gd name="T7" fmla="*/ 289 h 289"/>
                <a:gd name="T8" fmla="*/ 131 w 180"/>
                <a:gd name="T9" fmla="*/ 289 h 289"/>
                <a:gd name="T10" fmla="*/ 166 w 180"/>
                <a:gd name="T11" fmla="*/ 255 h 289"/>
                <a:gd name="T12" fmla="*/ 167 w 180"/>
                <a:gd name="T13" fmla="*/ 253 h 289"/>
                <a:gd name="T14" fmla="*/ 94 w 180"/>
                <a:gd name="T15" fmla="*/ 253 h 289"/>
                <a:gd name="T16" fmla="*/ 82 w 180"/>
                <a:gd name="T17" fmla="*/ 241 h 289"/>
                <a:gd name="T18" fmla="*/ 94 w 180"/>
                <a:gd name="T19" fmla="*/ 230 h 289"/>
                <a:gd name="T20" fmla="*/ 169 w 180"/>
                <a:gd name="T21" fmla="*/ 230 h 289"/>
                <a:gd name="T22" fmla="*/ 172 w 180"/>
                <a:gd name="T23" fmla="*/ 199 h 289"/>
                <a:gd name="T24" fmla="*/ 94 w 180"/>
                <a:gd name="T25" fmla="*/ 199 h 289"/>
                <a:gd name="T26" fmla="*/ 82 w 180"/>
                <a:gd name="T27" fmla="*/ 188 h 289"/>
                <a:gd name="T28" fmla="*/ 94 w 180"/>
                <a:gd name="T29" fmla="*/ 177 h 289"/>
                <a:gd name="T30" fmla="*/ 175 w 180"/>
                <a:gd name="T31" fmla="*/ 177 h 289"/>
                <a:gd name="T32" fmla="*/ 178 w 180"/>
                <a:gd name="T33" fmla="*/ 146 h 289"/>
                <a:gd name="T34" fmla="*/ 94 w 180"/>
                <a:gd name="T35" fmla="*/ 146 h 289"/>
                <a:gd name="T36" fmla="*/ 82 w 180"/>
                <a:gd name="T37" fmla="*/ 135 h 289"/>
                <a:gd name="T38" fmla="*/ 94 w 180"/>
                <a:gd name="T39" fmla="*/ 124 h 289"/>
                <a:gd name="T40" fmla="*/ 180 w 180"/>
                <a:gd name="T41" fmla="*/ 124 h 289"/>
                <a:gd name="T42" fmla="*/ 180 w 180"/>
                <a:gd name="T43" fmla="*/ 121 h 289"/>
                <a:gd name="T44" fmla="*/ 145 w 180"/>
                <a:gd name="T45" fmla="*/ 87 h 289"/>
                <a:gd name="T46" fmla="*/ 82 w 180"/>
                <a:gd name="T47" fmla="*/ 87 h 289"/>
                <a:gd name="T48" fmla="*/ 84 w 180"/>
                <a:gd name="T49" fmla="*/ 71 h 289"/>
                <a:gd name="T50" fmla="*/ 90 w 180"/>
                <a:gd name="T51" fmla="*/ 38 h 289"/>
                <a:gd name="T52" fmla="*/ 64 w 180"/>
                <a:gd name="T53" fmla="*/ 2 h 289"/>
                <a:gd name="T54" fmla="*/ 29 w 180"/>
                <a:gd name="T55" fmla="*/ 28 h 289"/>
                <a:gd name="T56" fmla="*/ 21 w 180"/>
                <a:gd name="T57" fmla="*/ 74 h 289"/>
                <a:gd name="T58" fmla="*/ 17 w 180"/>
                <a:gd name="T59" fmla="*/ 100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80" h="289">
                  <a:moveTo>
                    <a:pt x="17" y="100"/>
                  </a:moveTo>
                  <a:cubicBezTo>
                    <a:pt x="7" y="114"/>
                    <a:pt x="0" y="137"/>
                    <a:pt x="0" y="149"/>
                  </a:cubicBezTo>
                  <a:cubicBezTo>
                    <a:pt x="0" y="227"/>
                    <a:pt x="0" y="227"/>
                    <a:pt x="0" y="227"/>
                  </a:cubicBezTo>
                  <a:cubicBezTo>
                    <a:pt x="0" y="246"/>
                    <a:pt x="16" y="289"/>
                    <a:pt x="36" y="289"/>
                  </a:cubicBezTo>
                  <a:cubicBezTo>
                    <a:pt x="131" y="289"/>
                    <a:pt x="131" y="289"/>
                    <a:pt x="131" y="289"/>
                  </a:cubicBezTo>
                  <a:cubicBezTo>
                    <a:pt x="150" y="289"/>
                    <a:pt x="166" y="274"/>
                    <a:pt x="166" y="255"/>
                  </a:cubicBezTo>
                  <a:cubicBezTo>
                    <a:pt x="167" y="253"/>
                    <a:pt x="167" y="253"/>
                    <a:pt x="167" y="253"/>
                  </a:cubicBezTo>
                  <a:cubicBezTo>
                    <a:pt x="94" y="253"/>
                    <a:pt x="94" y="253"/>
                    <a:pt x="94" y="253"/>
                  </a:cubicBezTo>
                  <a:cubicBezTo>
                    <a:pt x="87" y="253"/>
                    <a:pt x="82" y="248"/>
                    <a:pt x="82" y="241"/>
                  </a:cubicBezTo>
                  <a:cubicBezTo>
                    <a:pt x="82" y="235"/>
                    <a:pt x="87" y="230"/>
                    <a:pt x="94" y="230"/>
                  </a:cubicBezTo>
                  <a:cubicBezTo>
                    <a:pt x="169" y="230"/>
                    <a:pt x="169" y="230"/>
                    <a:pt x="169" y="230"/>
                  </a:cubicBezTo>
                  <a:cubicBezTo>
                    <a:pt x="172" y="199"/>
                    <a:pt x="172" y="199"/>
                    <a:pt x="172" y="199"/>
                  </a:cubicBezTo>
                  <a:cubicBezTo>
                    <a:pt x="94" y="199"/>
                    <a:pt x="94" y="199"/>
                    <a:pt x="94" y="199"/>
                  </a:cubicBezTo>
                  <a:cubicBezTo>
                    <a:pt x="87" y="199"/>
                    <a:pt x="82" y="194"/>
                    <a:pt x="82" y="188"/>
                  </a:cubicBezTo>
                  <a:cubicBezTo>
                    <a:pt x="82" y="182"/>
                    <a:pt x="87" y="177"/>
                    <a:pt x="94" y="177"/>
                  </a:cubicBezTo>
                  <a:cubicBezTo>
                    <a:pt x="175" y="177"/>
                    <a:pt x="175" y="177"/>
                    <a:pt x="175" y="177"/>
                  </a:cubicBezTo>
                  <a:cubicBezTo>
                    <a:pt x="178" y="146"/>
                    <a:pt x="178" y="146"/>
                    <a:pt x="178" y="146"/>
                  </a:cubicBezTo>
                  <a:cubicBezTo>
                    <a:pt x="94" y="146"/>
                    <a:pt x="94" y="146"/>
                    <a:pt x="94" y="146"/>
                  </a:cubicBezTo>
                  <a:cubicBezTo>
                    <a:pt x="87" y="146"/>
                    <a:pt x="82" y="141"/>
                    <a:pt x="82" y="135"/>
                  </a:cubicBezTo>
                  <a:cubicBezTo>
                    <a:pt x="82" y="129"/>
                    <a:pt x="87" y="124"/>
                    <a:pt x="94" y="124"/>
                  </a:cubicBezTo>
                  <a:cubicBezTo>
                    <a:pt x="180" y="124"/>
                    <a:pt x="180" y="124"/>
                    <a:pt x="180" y="124"/>
                  </a:cubicBezTo>
                  <a:cubicBezTo>
                    <a:pt x="180" y="121"/>
                    <a:pt x="180" y="121"/>
                    <a:pt x="180" y="121"/>
                  </a:cubicBezTo>
                  <a:cubicBezTo>
                    <a:pt x="180" y="102"/>
                    <a:pt x="164" y="87"/>
                    <a:pt x="145" y="87"/>
                  </a:cubicBezTo>
                  <a:cubicBezTo>
                    <a:pt x="82" y="87"/>
                    <a:pt x="82" y="87"/>
                    <a:pt x="82" y="87"/>
                  </a:cubicBezTo>
                  <a:cubicBezTo>
                    <a:pt x="84" y="71"/>
                    <a:pt x="84" y="71"/>
                    <a:pt x="84" y="71"/>
                  </a:cubicBezTo>
                  <a:cubicBezTo>
                    <a:pt x="90" y="38"/>
                    <a:pt x="90" y="38"/>
                    <a:pt x="90" y="38"/>
                  </a:cubicBezTo>
                  <a:cubicBezTo>
                    <a:pt x="92" y="21"/>
                    <a:pt x="81" y="5"/>
                    <a:pt x="64" y="2"/>
                  </a:cubicBezTo>
                  <a:cubicBezTo>
                    <a:pt x="47" y="0"/>
                    <a:pt x="32" y="11"/>
                    <a:pt x="29" y="28"/>
                  </a:cubicBezTo>
                  <a:cubicBezTo>
                    <a:pt x="21" y="74"/>
                    <a:pt x="21" y="74"/>
                    <a:pt x="21" y="74"/>
                  </a:cubicBezTo>
                  <a:lnTo>
                    <a:pt x="17" y="1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4" name="文本框 3"/>
          <p:cNvSpPr txBox="1"/>
          <p:nvPr/>
        </p:nvSpPr>
        <p:spPr>
          <a:xfrm>
            <a:off x="1231168" y="4166151"/>
            <a:ext cx="2007916" cy="1077218"/>
          </a:xfrm>
          <a:prstGeom prst="rect">
            <a:avLst/>
          </a:prstGeom>
          <a:noFill/>
        </p:spPr>
        <p:txBody>
          <a:bodyPr wrap="square" rtlCol="0">
            <a:spAutoFit/>
          </a:bodyPr>
          <a:lstStyle/>
          <a:p>
            <a:r>
              <a:rPr lang="zh-CN" altLang="en-US" sz="1600" dirty="0">
                <a:solidFill>
                  <a:prstClr val="white">
                    <a:lumMod val="95000"/>
                  </a:prstClr>
                </a:solidFill>
                <a:latin typeface="微软雅黑" panose="020B0503020204020204" pitchFamily="34" charset="-122"/>
                <a:ea typeface="微软雅黑" panose="020B0503020204020204" pitchFamily="34" charset="-122"/>
              </a:rPr>
              <a:t>编辑标题致力于专业</a:t>
            </a:r>
            <a:r>
              <a:rPr lang="en-US" altLang="zh-CN" sz="1600" dirty="0">
                <a:solidFill>
                  <a:prstClr val="white">
                    <a:lumMod val="95000"/>
                  </a:prstClr>
                </a:solidFill>
                <a:latin typeface="微软雅黑" panose="020B0503020204020204" pitchFamily="34" charset="-122"/>
                <a:ea typeface="微软雅黑" panose="020B0503020204020204" pitchFamily="34" charset="-122"/>
              </a:rPr>
              <a:t>PPT</a:t>
            </a:r>
            <a:r>
              <a:rPr lang="zh-CN" altLang="en-US" sz="1600" dirty="0">
                <a:solidFill>
                  <a:prstClr val="white">
                    <a:lumMod val="95000"/>
                  </a:prstClr>
                </a:solidFill>
                <a:latin typeface="微软雅黑" panose="020B0503020204020204" pitchFamily="34" charset="-122"/>
                <a:ea typeface="微软雅黑" panose="020B0503020204020204" pitchFamily="34" charset="-122"/>
              </a:rPr>
              <a:t>模板的发布并为您提供专业的</a:t>
            </a:r>
            <a:r>
              <a:rPr lang="en-US" altLang="zh-CN" sz="1600" dirty="0">
                <a:solidFill>
                  <a:prstClr val="white">
                    <a:lumMod val="95000"/>
                  </a:prstClr>
                </a:solidFill>
                <a:latin typeface="微软雅黑" panose="020B0503020204020204" pitchFamily="34" charset="-122"/>
                <a:ea typeface="微软雅黑" panose="020B0503020204020204" pitchFamily="34" charset="-122"/>
              </a:rPr>
              <a:t>PPT</a:t>
            </a:r>
            <a:r>
              <a:rPr lang="zh-CN" altLang="en-US" sz="1600" dirty="0">
                <a:solidFill>
                  <a:prstClr val="white">
                    <a:lumMod val="95000"/>
                  </a:prstClr>
                </a:solidFill>
                <a:latin typeface="微软雅黑" panose="020B0503020204020204" pitchFamily="34" charset="-122"/>
                <a:ea typeface="微软雅黑" panose="020B0503020204020204" pitchFamily="34" charset="-122"/>
              </a:rPr>
              <a:t>个性定制服务。</a:t>
            </a:r>
            <a:endParaRPr lang="en-US" altLang="zh-CN" sz="1600" dirty="0">
              <a:solidFill>
                <a:prstClr val="white">
                  <a:lumMod val="95000"/>
                </a:prstClr>
              </a:solidFill>
              <a:latin typeface="微软雅黑" panose="020B0503020204020204" pitchFamily="34" charset="-122"/>
              <a:ea typeface="微软雅黑" panose="020B0503020204020204" pitchFamily="34" charset="-122"/>
            </a:endParaRPr>
          </a:p>
        </p:txBody>
      </p:sp>
      <p:sp>
        <p:nvSpPr>
          <p:cNvPr id="5" name="文本框 4"/>
          <p:cNvSpPr txBox="1"/>
          <p:nvPr/>
        </p:nvSpPr>
        <p:spPr>
          <a:xfrm>
            <a:off x="1600306" y="3699019"/>
            <a:ext cx="1269641" cy="400110"/>
          </a:xfrm>
          <a:prstGeom prst="rect">
            <a:avLst/>
          </a:prstGeom>
          <a:noFill/>
        </p:spPr>
        <p:txBody>
          <a:bodyPr wrap="square" rtlCol="0">
            <a:spAutoFit/>
          </a:bodyPr>
          <a:lstStyle/>
          <a:p>
            <a:r>
              <a:rPr lang="zh-CN" altLang="en-US" sz="2000" b="1" dirty="0">
                <a:solidFill>
                  <a:prstClr val="white">
                    <a:lumMod val="95000"/>
                  </a:prstClr>
                </a:solidFill>
                <a:latin typeface="微软雅黑" panose="020B0503020204020204" pitchFamily="34" charset="-122"/>
                <a:ea typeface="微软雅黑" panose="020B0503020204020204" pitchFamily="34" charset="-122"/>
              </a:rPr>
              <a:t>您的标题</a:t>
            </a:r>
          </a:p>
        </p:txBody>
      </p:sp>
      <p:sp>
        <p:nvSpPr>
          <p:cNvPr id="13" name="椭圆 12"/>
          <p:cNvSpPr/>
          <p:nvPr/>
        </p:nvSpPr>
        <p:spPr>
          <a:xfrm>
            <a:off x="3958381" y="1798223"/>
            <a:ext cx="1706880" cy="170688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4" name="文本框 13"/>
          <p:cNvSpPr txBox="1"/>
          <p:nvPr/>
        </p:nvSpPr>
        <p:spPr>
          <a:xfrm>
            <a:off x="3818203" y="4166151"/>
            <a:ext cx="2007916" cy="1077218"/>
          </a:xfrm>
          <a:prstGeom prst="rect">
            <a:avLst/>
          </a:prstGeom>
          <a:noFill/>
        </p:spPr>
        <p:txBody>
          <a:bodyPr wrap="square" rtlCol="0">
            <a:spAutoFit/>
          </a:bodyPr>
          <a:lstStyle/>
          <a:p>
            <a:r>
              <a:rPr lang="zh-CN" altLang="en-US" sz="1600" dirty="0">
                <a:solidFill>
                  <a:prstClr val="white">
                    <a:lumMod val="95000"/>
                  </a:prstClr>
                </a:solidFill>
                <a:latin typeface="微软雅黑" panose="020B0503020204020204" pitchFamily="34" charset="-122"/>
                <a:ea typeface="微软雅黑" panose="020B0503020204020204" pitchFamily="34" charset="-122"/>
              </a:rPr>
              <a:t>编辑标题致力于专业</a:t>
            </a:r>
            <a:r>
              <a:rPr lang="en-US" altLang="zh-CN" sz="1600" dirty="0">
                <a:solidFill>
                  <a:prstClr val="white">
                    <a:lumMod val="95000"/>
                  </a:prstClr>
                </a:solidFill>
                <a:latin typeface="微软雅黑" panose="020B0503020204020204" pitchFamily="34" charset="-122"/>
                <a:ea typeface="微软雅黑" panose="020B0503020204020204" pitchFamily="34" charset="-122"/>
              </a:rPr>
              <a:t>PPT</a:t>
            </a:r>
            <a:r>
              <a:rPr lang="zh-CN" altLang="en-US" sz="1600" dirty="0">
                <a:solidFill>
                  <a:prstClr val="white">
                    <a:lumMod val="95000"/>
                  </a:prstClr>
                </a:solidFill>
                <a:latin typeface="微软雅黑" panose="020B0503020204020204" pitchFamily="34" charset="-122"/>
                <a:ea typeface="微软雅黑" panose="020B0503020204020204" pitchFamily="34" charset="-122"/>
              </a:rPr>
              <a:t>模板的发布并为您提供专业的</a:t>
            </a:r>
            <a:r>
              <a:rPr lang="en-US" altLang="zh-CN" sz="1600" dirty="0">
                <a:solidFill>
                  <a:prstClr val="white">
                    <a:lumMod val="95000"/>
                  </a:prstClr>
                </a:solidFill>
                <a:latin typeface="微软雅黑" panose="020B0503020204020204" pitchFamily="34" charset="-122"/>
                <a:ea typeface="微软雅黑" panose="020B0503020204020204" pitchFamily="34" charset="-122"/>
              </a:rPr>
              <a:t>PPT</a:t>
            </a:r>
            <a:r>
              <a:rPr lang="zh-CN" altLang="en-US" sz="1600" dirty="0">
                <a:solidFill>
                  <a:prstClr val="white">
                    <a:lumMod val="95000"/>
                  </a:prstClr>
                </a:solidFill>
                <a:latin typeface="微软雅黑" panose="020B0503020204020204" pitchFamily="34" charset="-122"/>
                <a:ea typeface="微软雅黑" panose="020B0503020204020204" pitchFamily="34" charset="-122"/>
              </a:rPr>
              <a:t>个性定制服务。</a:t>
            </a:r>
            <a:endParaRPr lang="en-US" altLang="zh-CN" sz="1600" dirty="0">
              <a:solidFill>
                <a:prstClr val="white">
                  <a:lumMod val="95000"/>
                </a:prstClr>
              </a:solidFill>
              <a:latin typeface="微软雅黑" panose="020B0503020204020204" pitchFamily="34" charset="-122"/>
              <a:ea typeface="微软雅黑" panose="020B0503020204020204" pitchFamily="34" charset="-122"/>
            </a:endParaRPr>
          </a:p>
        </p:txBody>
      </p:sp>
      <p:sp>
        <p:nvSpPr>
          <p:cNvPr id="15" name="文本框 14"/>
          <p:cNvSpPr txBox="1"/>
          <p:nvPr/>
        </p:nvSpPr>
        <p:spPr>
          <a:xfrm>
            <a:off x="4187341" y="3699019"/>
            <a:ext cx="1269641" cy="400110"/>
          </a:xfrm>
          <a:prstGeom prst="rect">
            <a:avLst/>
          </a:prstGeom>
          <a:noFill/>
        </p:spPr>
        <p:txBody>
          <a:bodyPr wrap="square" rtlCol="0">
            <a:spAutoFit/>
          </a:bodyPr>
          <a:lstStyle/>
          <a:p>
            <a:r>
              <a:rPr lang="zh-CN" altLang="en-US" sz="2000" b="1" dirty="0">
                <a:solidFill>
                  <a:prstClr val="white">
                    <a:lumMod val="95000"/>
                  </a:prstClr>
                </a:solidFill>
                <a:latin typeface="微软雅黑" panose="020B0503020204020204" pitchFamily="34" charset="-122"/>
                <a:ea typeface="微软雅黑" panose="020B0503020204020204" pitchFamily="34" charset="-122"/>
              </a:rPr>
              <a:t>您的标题</a:t>
            </a:r>
          </a:p>
        </p:txBody>
      </p:sp>
      <p:sp>
        <p:nvSpPr>
          <p:cNvPr id="12" name="Freeform 367"/>
          <p:cNvSpPr>
            <a:spLocks noEditPoints="1"/>
          </p:cNvSpPr>
          <p:nvPr/>
        </p:nvSpPr>
        <p:spPr bwMode="auto">
          <a:xfrm>
            <a:off x="4563432" y="2336800"/>
            <a:ext cx="558316" cy="594807"/>
          </a:xfrm>
          <a:custGeom>
            <a:avLst/>
            <a:gdLst>
              <a:gd name="T0" fmla="*/ 251 w 269"/>
              <a:gd name="T1" fmla="*/ 192 h 288"/>
              <a:gd name="T2" fmla="*/ 234 w 269"/>
              <a:gd name="T3" fmla="*/ 209 h 288"/>
              <a:gd name="T4" fmla="*/ 234 w 269"/>
              <a:gd name="T5" fmla="*/ 211 h 288"/>
              <a:gd name="T6" fmla="*/ 201 w 269"/>
              <a:gd name="T7" fmla="*/ 233 h 288"/>
              <a:gd name="T8" fmla="*/ 160 w 269"/>
              <a:gd name="T9" fmla="*/ 240 h 288"/>
              <a:gd name="T10" fmla="*/ 148 w 269"/>
              <a:gd name="T11" fmla="*/ 187 h 288"/>
              <a:gd name="T12" fmla="*/ 146 w 269"/>
              <a:gd name="T13" fmla="*/ 121 h 288"/>
              <a:gd name="T14" fmla="*/ 193 w 269"/>
              <a:gd name="T15" fmla="*/ 121 h 288"/>
              <a:gd name="T16" fmla="*/ 211 w 269"/>
              <a:gd name="T17" fmla="*/ 117 h 288"/>
              <a:gd name="T18" fmla="*/ 222 w 269"/>
              <a:gd name="T19" fmla="*/ 123 h 288"/>
              <a:gd name="T20" fmla="*/ 236 w 269"/>
              <a:gd name="T21" fmla="*/ 109 h 288"/>
              <a:gd name="T22" fmla="*/ 222 w 269"/>
              <a:gd name="T23" fmla="*/ 95 h 288"/>
              <a:gd name="T24" fmla="*/ 210 w 269"/>
              <a:gd name="T25" fmla="*/ 101 h 288"/>
              <a:gd name="T26" fmla="*/ 145 w 269"/>
              <a:gd name="T27" fmla="*/ 101 h 288"/>
              <a:gd name="T28" fmla="*/ 144 w 269"/>
              <a:gd name="T29" fmla="*/ 68 h 288"/>
              <a:gd name="T30" fmla="*/ 169 w 269"/>
              <a:gd name="T31" fmla="*/ 35 h 288"/>
              <a:gd name="T32" fmla="*/ 134 w 269"/>
              <a:gd name="T33" fmla="*/ 0 h 288"/>
              <a:gd name="T34" fmla="*/ 99 w 269"/>
              <a:gd name="T35" fmla="*/ 35 h 288"/>
              <a:gd name="T36" fmla="*/ 124 w 269"/>
              <a:gd name="T37" fmla="*/ 68 h 288"/>
              <a:gd name="T38" fmla="*/ 123 w 269"/>
              <a:gd name="T39" fmla="*/ 101 h 288"/>
              <a:gd name="T40" fmla="*/ 58 w 269"/>
              <a:gd name="T41" fmla="*/ 101 h 288"/>
              <a:gd name="T42" fmla="*/ 46 w 269"/>
              <a:gd name="T43" fmla="*/ 95 h 288"/>
              <a:gd name="T44" fmla="*/ 32 w 269"/>
              <a:gd name="T45" fmla="*/ 109 h 288"/>
              <a:gd name="T46" fmla="*/ 46 w 269"/>
              <a:gd name="T47" fmla="*/ 123 h 288"/>
              <a:gd name="T48" fmla="*/ 57 w 269"/>
              <a:gd name="T49" fmla="*/ 117 h 288"/>
              <a:gd name="T50" fmla="*/ 76 w 269"/>
              <a:gd name="T51" fmla="*/ 121 h 288"/>
              <a:gd name="T52" fmla="*/ 122 w 269"/>
              <a:gd name="T53" fmla="*/ 121 h 288"/>
              <a:gd name="T54" fmla="*/ 120 w 269"/>
              <a:gd name="T55" fmla="*/ 187 h 288"/>
              <a:gd name="T56" fmla="*/ 109 w 269"/>
              <a:gd name="T57" fmla="*/ 239 h 288"/>
              <a:gd name="T58" fmla="*/ 59 w 269"/>
              <a:gd name="T59" fmla="*/ 227 h 288"/>
              <a:gd name="T60" fmla="*/ 34 w 269"/>
              <a:gd name="T61" fmla="*/ 212 h 288"/>
              <a:gd name="T62" fmla="*/ 35 w 269"/>
              <a:gd name="T63" fmla="*/ 209 h 288"/>
              <a:gd name="T64" fmla="*/ 17 w 269"/>
              <a:gd name="T65" fmla="*/ 192 h 288"/>
              <a:gd name="T66" fmla="*/ 0 w 269"/>
              <a:gd name="T67" fmla="*/ 209 h 288"/>
              <a:gd name="T68" fmla="*/ 17 w 269"/>
              <a:gd name="T69" fmla="*/ 227 h 288"/>
              <a:gd name="T70" fmla="*/ 21 w 269"/>
              <a:gd name="T71" fmla="*/ 226 h 288"/>
              <a:gd name="T72" fmla="*/ 48 w 269"/>
              <a:gd name="T73" fmla="*/ 247 h 288"/>
              <a:gd name="T74" fmla="*/ 102 w 269"/>
              <a:gd name="T75" fmla="*/ 273 h 288"/>
              <a:gd name="T76" fmla="*/ 135 w 269"/>
              <a:gd name="T77" fmla="*/ 288 h 288"/>
              <a:gd name="T78" fmla="*/ 166 w 269"/>
              <a:gd name="T79" fmla="*/ 273 h 288"/>
              <a:gd name="T80" fmla="*/ 220 w 269"/>
              <a:gd name="T81" fmla="*/ 247 h 288"/>
              <a:gd name="T82" fmla="*/ 247 w 269"/>
              <a:gd name="T83" fmla="*/ 226 h 288"/>
              <a:gd name="T84" fmla="*/ 251 w 269"/>
              <a:gd name="T85" fmla="*/ 227 h 288"/>
              <a:gd name="T86" fmla="*/ 269 w 269"/>
              <a:gd name="T87" fmla="*/ 209 h 288"/>
              <a:gd name="T88" fmla="*/ 251 w 269"/>
              <a:gd name="T89" fmla="*/ 192 h 288"/>
              <a:gd name="T90" fmla="*/ 115 w 269"/>
              <a:gd name="T91" fmla="*/ 35 h 288"/>
              <a:gd name="T92" fmla="*/ 134 w 269"/>
              <a:gd name="T93" fmla="*/ 16 h 288"/>
              <a:gd name="T94" fmla="*/ 152 w 269"/>
              <a:gd name="T95" fmla="*/ 35 h 288"/>
              <a:gd name="T96" fmla="*/ 134 w 269"/>
              <a:gd name="T97" fmla="*/ 53 h 288"/>
              <a:gd name="T98" fmla="*/ 115 w 269"/>
              <a:gd name="T99" fmla="*/ 35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69" h="288">
                <a:moveTo>
                  <a:pt x="251" y="192"/>
                </a:moveTo>
                <a:cubicBezTo>
                  <a:pt x="241" y="192"/>
                  <a:pt x="234" y="200"/>
                  <a:pt x="234" y="209"/>
                </a:cubicBezTo>
                <a:cubicBezTo>
                  <a:pt x="234" y="210"/>
                  <a:pt x="234" y="211"/>
                  <a:pt x="234" y="211"/>
                </a:cubicBezTo>
                <a:cubicBezTo>
                  <a:pt x="226" y="217"/>
                  <a:pt x="215" y="224"/>
                  <a:pt x="201" y="233"/>
                </a:cubicBezTo>
                <a:cubicBezTo>
                  <a:pt x="189" y="240"/>
                  <a:pt x="174" y="241"/>
                  <a:pt x="160" y="240"/>
                </a:cubicBezTo>
                <a:cubicBezTo>
                  <a:pt x="148" y="187"/>
                  <a:pt x="148" y="187"/>
                  <a:pt x="148" y="187"/>
                </a:cubicBezTo>
                <a:cubicBezTo>
                  <a:pt x="148" y="187"/>
                  <a:pt x="147" y="153"/>
                  <a:pt x="146" y="121"/>
                </a:cubicBezTo>
                <a:cubicBezTo>
                  <a:pt x="193" y="121"/>
                  <a:pt x="193" y="121"/>
                  <a:pt x="193" y="121"/>
                </a:cubicBezTo>
                <a:cubicBezTo>
                  <a:pt x="211" y="117"/>
                  <a:pt x="211" y="117"/>
                  <a:pt x="211" y="117"/>
                </a:cubicBezTo>
                <a:cubicBezTo>
                  <a:pt x="213" y="120"/>
                  <a:pt x="217" y="123"/>
                  <a:pt x="222" y="123"/>
                </a:cubicBezTo>
                <a:cubicBezTo>
                  <a:pt x="230" y="123"/>
                  <a:pt x="236" y="116"/>
                  <a:pt x="236" y="109"/>
                </a:cubicBezTo>
                <a:cubicBezTo>
                  <a:pt x="236" y="101"/>
                  <a:pt x="230" y="95"/>
                  <a:pt x="222" y="95"/>
                </a:cubicBezTo>
                <a:cubicBezTo>
                  <a:pt x="217" y="95"/>
                  <a:pt x="213" y="97"/>
                  <a:pt x="210" y="101"/>
                </a:cubicBezTo>
                <a:cubicBezTo>
                  <a:pt x="145" y="101"/>
                  <a:pt x="145" y="101"/>
                  <a:pt x="145" y="101"/>
                </a:cubicBezTo>
                <a:cubicBezTo>
                  <a:pt x="145" y="87"/>
                  <a:pt x="144" y="75"/>
                  <a:pt x="144" y="68"/>
                </a:cubicBezTo>
                <a:cubicBezTo>
                  <a:pt x="158" y="63"/>
                  <a:pt x="169" y="50"/>
                  <a:pt x="169" y="35"/>
                </a:cubicBezTo>
                <a:cubicBezTo>
                  <a:pt x="169" y="16"/>
                  <a:pt x="153" y="0"/>
                  <a:pt x="134" y="0"/>
                </a:cubicBezTo>
                <a:cubicBezTo>
                  <a:pt x="115" y="0"/>
                  <a:pt x="99" y="16"/>
                  <a:pt x="99" y="35"/>
                </a:cubicBezTo>
                <a:cubicBezTo>
                  <a:pt x="99" y="50"/>
                  <a:pt x="110" y="64"/>
                  <a:pt x="124" y="68"/>
                </a:cubicBezTo>
                <a:cubicBezTo>
                  <a:pt x="124" y="75"/>
                  <a:pt x="124" y="87"/>
                  <a:pt x="123" y="101"/>
                </a:cubicBezTo>
                <a:cubicBezTo>
                  <a:pt x="58" y="101"/>
                  <a:pt x="58" y="101"/>
                  <a:pt x="58" y="101"/>
                </a:cubicBezTo>
                <a:cubicBezTo>
                  <a:pt x="55" y="97"/>
                  <a:pt x="51" y="95"/>
                  <a:pt x="46" y="95"/>
                </a:cubicBezTo>
                <a:cubicBezTo>
                  <a:pt x="38" y="95"/>
                  <a:pt x="32" y="101"/>
                  <a:pt x="32" y="109"/>
                </a:cubicBezTo>
                <a:cubicBezTo>
                  <a:pt x="32" y="116"/>
                  <a:pt x="38" y="123"/>
                  <a:pt x="46" y="123"/>
                </a:cubicBezTo>
                <a:cubicBezTo>
                  <a:pt x="51" y="123"/>
                  <a:pt x="55" y="120"/>
                  <a:pt x="57" y="117"/>
                </a:cubicBezTo>
                <a:cubicBezTo>
                  <a:pt x="76" y="121"/>
                  <a:pt x="76" y="121"/>
                  <a:pt x="76" y="121"/>
                </a:cubicBezTo>
                <a:cubicBezTo>
                  <a:pt x="122" y="121"/>
                  <a:pt x="122" y="121"/>
                  <a:pt x="122" y="121"/>
                </a:cubicBezTo>
                <a:cubicBezTo>
                  <a:pt x="121" y="153"/>
                  <a:pt x="120" y="187"/>
                  <a:pt x="120" y="187"/>
                </a:cubicBezTo>
                <a:cubicBezTo>
                  <a:pt x="109" y="239"/>
                  <a:pt x="109" y="239"/>
                  <a:pt x="109" y="239"/>
                </a:cubicBezTo>
                <a:cubicBezTo>
                  <a:pt x="91" y="239"/>
                  <a:pt x="73" y="237"/>
                  <a:pt x="59" y="227"/>
                </a:cubicBezTo>
                <a:cubicBezTo>
                  <a:pt x="49" y="221"/>
                  <a:pt x="41" y="217"/>
                  <a:pt x="34" y="212"/>
                </a:cubicBezTo>
                <a:cubicBezTo>
                  <a:pt x="35" y="211"/>
                  <a:pt x="35" y="210"/>
                  <a:pt x="35" y="209"/>
                </a:cubicBezTo>
                <a:cubicBezTo>
                  <a:pt x="35" y="200"/>
                  <a:pt x="27" y="192"/>
                  <a:pt x="17" y="192"/>
                </a:cubicBezTo>
                <a:cubicBezTo>
                  <a:pt x="8" y="192"/>
                  <a:pt x="0" y="200"/>
                  <a:pt x="0" y="209"/>
                </a:cubicBezTo>
                <a:cubicBezTo>
                  <a:pt x="0" y="219"/>
                  <a:pt x="8" y="227"/>
                  <a:pt x="17" y="227"/>
                </a:cubicBezTo>
                <a:cubicBezTo>
                  <a:pt x="19" y="227"/>
                  <a:pt x="20" y="227"/>
                  <a:pt x="21" y="226"/>
                </a:cubicBezTo>
                <a:cubicBezTo>
                  <a:pt x="28" y="232"/>
                  <a:pt x="37" y="239"/>
                  <a:pt x="48" y="247"/>
                </a:cubicBezTo>
                <a:cubicBezTo>
                  <a:pt x="64" y="257"/>
                  <a:pt x="82" y="267"/>
                  <a:pt x="102" y="273"/>
                </a:cubicBezTo>
                <a:cubicBezTo>
                  <a:pt x="105" y="274"/>
                  <a:pt x="128" y="288"/>
                  <a:pt x="135" y="288"/>
                </a:cubicBezTo>
                <a:cubicBezTo>
                  <a:pt x="141" y="288"/>
                  <a:pt x="161" y="276"/>
                  <a:pt x="166" y="273"/>
                </a:cubicBezTo>
                <a:cubicBezTo>
                  <a:pt x="186" y="267"/>
                  <a:pt x="205" y="257"/>
                  <a:pt x="220" y="247"/>
                </a:cubicBezTo>
                <a:cubicBezTo>
                  <a:pt x="231" y="239"/>
                  <a:pt x="241" y="232"/>
                  <a:pt x="247" y="226"/>
                </a:cubicBezTo>
                <a:cubicBezTo>
                  <a:pt x="248" y="227"/>
                  <a:pt x="250" y="227"/>
                  <a:pt x="251" y="227"/>
                </a:cubicBezTo>
                <a:cubicBezTo>
                  <a:pt x="261" y="227"/>
                  <a:pt x="269" y="219"/>
                  <a:pt x="269" y="209"/>
                </a:cubicBezTo>
                <a:cubicBezTo>
                  <a:pt x="269" y="200"/>
                  <a:pt x="261" y="192"/>
                  <a:pt x="251" y="192"/>
                </a:cubicBezTo>
                <a:close/>
                <a:moveTo>
                  <a:pt x="115" y="35"/>
                </a:moveTo>
                <a:cubicBezTo>
                  <a:pt x="115" y="25"/>
                  <a:pt x="124" y="16"/>
                  <a:pt x="134" y="16"/>
                </a:cubicBezTo>
                <a:cubicBezTo>
                  <a:pt x="144" y="16"/>
                  <a:pt x="152" y="25"/>
                  <a:pt x="152" y="35"/>
                </a:cubicBezTo>
                <a:cubicBezTo>
                  <a:pt x="152" y="45"/>
                  <a:pt x="144" y="53"/>
                  <a:pt x="134" y="53"/>
                </a:cubicBezTo>
                <a:cubicBezTo>
                  <a:pt x="124" y="53"/>
                  <a:pt x="115" y="45"/>
                  <a:pt x="115" y="35"/>
                </a:cubicBezTo>
                <a:close/>
              </a:path>
            </a:pathLst>
          </a:custGeom>
          <a:solidFill>
            <a:schemeClr val="tx1"/>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22" name="椭圆 21"/>
          <p:cNvSpPr/>
          <p:nvPr/>
        </p:nvSpPr>
        <p:spPr>
          <a:xfrm>
            <a:off x="6545416" y="1798223"/>
            <a:ext cx="1706880" cy="170688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3" name="文本框 22"/>
          <p:cNvSpPr txBox="1"/>
          <p:nvPr/>
        </p:nvSpPr>
        <p:spPr>
          <a:xfrm>
            <a:off x="6405238" y="4166151"/>
            <a:ext cx="2007916" cy="1077218"/>
          </a:xfrm>
          <a:prstGeom prst="rect">
            <a:avLst/>
          </a:prstGeom>
          <a:noFill/>
        </p:spPr>
        <p:txBody>
          <a:bodyPr wrap="square" rtlCol="0">
            <a:spAutoFit/>
          </a:bodyPr>
          <a:lstStyle/>
          <a:p>
            <a:r>
              <a:rPr lang="zh-CN" altLang="en-US" sz="1600" dirty="0">
                <a:solidFill>
                  <a:prstClr val="white">
                    <a:lumMod val="95000"/>
                  </a:prstClr>
                </a:solidFill>
                <a:latin typeface="微软雅黑" panose="020B0503020204020204" pitchFamily="34" charset="-122"/>
                <a:ea typeface="微软雅黑" panose="020B0503020204020204" pitchFamily="34" charset="-122"/>
              </a:rPr>
              <a:t>编辑标题致力于专业</a:t>
            </a:r>
            <a:r>
              <a:rPr lang="en-US" altLang="zh-CN" sz="1600" dirty="0">
                <a:solidFill>
                  <a:prstClr val="white">
                    <a:lumMod val="95000"/>
                  </a:prstClr>
                </a:solidFill>
                <a:latin typeface="微软雅黑" panose="020B0503020204020204" pitchFamily="34" charset="-122"/>
                <a:ea typeface="微软雅黑" panose="020B0503020204020204" pitchFamily="34" charset="-122"/>
              </a:rPr>
              <a:t>PPT</a:t>
            </a:r>
            <a:r>
              <a:rPr lang="zh-CN" altLang="en-US" sz="1600" dirty="0">
                <a:solidFill>
                  <a:prstClr val="white">
                    <a:lumMod val="95000"/>
                  </a:prstClr>
                </a:solidFill>
                <a:latin typeface="微软雅黑" panose="020B0503020204020204" pitchFamily="34" charset="-122"/>
                <a:ea typeface="微软雅黑" panose="020B0503020204020204" pitchFamily="34" charset="-122"/>
              </a:rPr>
              <a:t>模板的发布并为您提供专业的</a:t>
            </a:r>
            <a:r>
              <a:rPr lang="en-US" altLang="zh-CN" sz="1600" dirty="0">
                <a:solidFill>
                  <a:prstClr val="white">
                    <a:lumMod val="95000"/>
                  </a:prstClr>
                </a:solidFill>
                <a:latin typeface="微软雅黑" panose="020B0503020204020204" pitchFamily="34" charset="-122"/>
                <a:ea typeface="微软雅黑" panose="020B0503020204020204" pitchFamily="34" charset="-122"/>
              </a:rPr>
              <a:t>PPT</a:t>
            </a:r>
            <a:r>
              <a:rPr lang="zh-CN" altLang="en-US" sz="1600" dirty="0">
                <a:solidFill>
                  <a:prstClr val="white">
                    <a:lumMod val="95000"/>
                  </a:prstClr>
                </a:solidFill>
                <a:latin typeface="微软雅黑" panose="020B0503020204020204" pitchFamily="34" charset="-122"/>
                <a:ea typeface="微软雅黑" panose="020B0503020204020204" pitchFamily="34" charset="-122"/>
              </a:rPr>
              <a:t>个性定制服务。</a:t>
            </a:r>
            <a:endParaRPr lang="en-US" altLang="zh-CN" sz="1600" dirty="0">
              <a:solidFill>
                <a:prstClr val="white">
                  <a:lumMod val="95000"/>
                </a:prstClr>
              </a:solidFill>
              <a:latin typeface="微软雅黑" panose="020B0503020204020204" pitchFamily="34" charset="-122"/>
              <a:ea typeface="微软雅黑" panose="020B0503020204020204" pitchFamily="34" charset="-122"/>
            </a:endParaRPr>
          </a:p>
        </p:txBody>
      </p:sp>
      <p:sp>
        <p:nvSpPr>
          <p:cNvPr id="24" name="文本框 23"/>
          <p:cNvSpPr txBox="1"/>
          <p:nvPr/>
        </p:nvSpPr>
        <p:spPr>
          <a:xfrm>
            <a:off x="6774376" y="3699019"/>
            <a:ext cx="1269641" cy="400110"/>
          </a:xfrm>
          <a:prstGeom prst="rect">
            <a:avLst/>
          </a:prstGeom>
          <a:noFill/>
        </p:spPr>
        <p:txBody>
          <a:bodyPr wrap="square" rtlCol="0">
            <a:spAutoFit/>
          </a:bodyPr>
          <a:lstStyle/>
          <a:p>
            <a:r>
              <a:rPr lang="zh-CN" altLang="en-US" sz="2000" b="1" dirty="0">
                <a:solidFill>
                  <a:prstClr val="white">
                    <a:lumMod val="95000"/>
                  </a:prstClr>
                </a:solidFill>
                <a:latin typeface="微软雅黑" panose="020B0503020204020204" pitchFamily="34" charset="-122"/>
                <a:ea typeface="微软雅黑" panose="020B0503020204020204" pitchFamily="34" charset="-122"/>
              </a:rPr>
              <a:t>您的标题</a:t>
            </a:r>
          </a:p>
        </p:txBody>
      </p:sp>
      <p:grpSp>
        <p:nvGrpSpPr>
          <p:cNvPr id="18" name="组合 17"/>
          <p:cNvGrpSpPr/>
          <p:nvPr/>
        </p:nvGrpSpPr>
        <p:grpSpPr>
          <a:xfrm>
            <a:off x="7111771" y="2344885"/>
            <a:ext cx="594850" cy="613555"/>
            <a:chOff x="9117013" y="5110164"/>
            <a:chExt cx="252413" cy="260350"/>
          </a:xfrm>
          <a:solidFill>
            <a:schemeClr val="tx1"/>
          </a:solidFill>
        </p:grpSpPr>
        <p:sp>
          <p:nvSpPr>
            <p:cNvPr id="19" name="Freeform 378"/>
            <p:cNvSpPr/>
            <p:nvPr/>
          </p:nvSpPr>
          <p:spPr bwMode="auto">
            <a:xfrm>
              <a:off x="9117013" y="5273676"/>
              <a:ext cx="252413" cy="96838"/>
            </a:xfrm>
            <a:custGeom>
              <a:avLst/>
              <a:gdLst>
                <a:gd name="T0" fmla="*/ 34 w 280"/>
                <a:gd name="T1" fmla="*/ 75 h 108"/>
                <a:gd name="T2" fmla="*/ 10 w 280"/>
                <a:gd name="T3" fmla="*/ 75 h 108"/>
                <a:gd name="T4" fmla="*/ 0 w 280"/>
                <a:gd name="T5" fmla="*/ 85 h 108"/>
                <a:gd name="T6" fmla="*/ 0 w 280"/>
                <a:gd name="T7" fmla="*/ 98 h 108"/>
                <a:gd name="T8" fmla="*/ 10 w 280"/>
                <a:gd name="T9" fmla="*/ 108 h 108"/>
                <a:gd name="T10" fmla="*/ 270 w 280"/>
                <a:gd name="T11" fmla="*/ 108 h 108"/>
                <a:gd name="T12" fmla="*/ 280 w 280"/>
                <a:gd name="T13" fmla="*/ 98 h 108"/>
                <a:gd name="T14" fmla="*/ 280 w 280"/>
                <a:gd name="T15" fmla="*/ 85 h 108"/>
                <a:gd name="T16" fmla="*/ 270 w 280"/>
                <a:gd name="T17" fmla="*/ 75 h 108"/>
                <a:gd name="T18" fmla="*/ 248 w 280"/>
                <a:gd name="T19" fmla="*/ 75 h 108"/>
                <a:gd name="T20" fmla="*/ 220 w 280"/>
                <a:gd name="T21" fmla="*/ 0 h 108"/>
                <a:gd name="T22" fmla="*/ 62 w 280"/>
                <a:gd name="T23" fmla="*/ 0 h 108"/>
                <a:gd name="T24" fmla="*/ 34 w 280"/>
                <a:gd name="T25" fmla="*/ 75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80" h="108">
                  <a:moveTo>
                    <a:pt x="34" y="75"/>
                  </a:moveTo>
                  <a:cubicBezTo>
                    <a:pt x="10" y="75"/>
                    <a:pt x="10" y="75"/>
                    <a:pt x="10" y="75"/>
                  </a:cubicBezTo>
                  <a:cubicBezTo>
                    <a:pt x="5" y="75"/>
                    <a:pt x="0" y="79"/>
                    <a:pt x="0" y="85"/>
                  </a:cubicBezTo>
                  <a:cubicBezTo>
                    <a:pt x="0" y="98"/>
                    <a:pt x="0" y="98"/>
                    <a:pt x="0" y="98"/>
                  </a:cubicBezTo>
                  <a:cubicBezTo>
                    <a:pt x="0" y="103"/>
                    <a:pt x="5" y="108"/>
                    <a:pt x="10" y="108"/>
                  </a:cubicBezTo>
                  <a:cubicBezTo>
                    <a:pt x="270" y="108"/>
                    <a:pt x="270" y="108"/>
                    <a:pt x="270" y="108"/>
                  </a:cubicBezTo>
                  <a:cubicBezTo>
                    <a:pt x="276" y="108"/>
                    <a:pt x="280" y="103"/>
                    <a:pt x="280" y="98"/>
                  </a:cubicBezTo>
                  <a:cubicBezTo>
                    <a:pt x="280" y="85"/>
                    <a:pt x="280" y="85"/>
                    <a:pt x="280" y="85"/>
                  </a:cubicBezTo>
                  <a:cubicBezTo>
                    <a:pt x="280" y="79"/>
                    <a:pt x="276" y="75"/>
                    <a:pt x="270" y="75"/>
                  </a:cubicBezTo>
                  <a:cubicBezTo>
                    <a:pt x="248" y="75"/>
                    <a:pt x="248" y="75"/>
                    <a:pt x="248" y="75"/>
                  </a:cubicBezTo>
                  <a:cubicBezTo>
                    <a:pt x="220" y="0"/>
                    <a:pt x="220" y="0"/>
                    <a:pt x="220" y="0"/>
                  </a:cubicBezTo>
                  <a:cubicBezTo>
                    <a:pt x="62" y="0"/>
                    <a:pt x="62" y="0"/>
                    <a:pt x="62" y="0"/>
                  </a:cubicBezTo>
                  <a:lnTo>
                    <a:pt x="34" y="7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0" name="Freeform 379"/>
            <p:cNvSpPr/>
            <p:nvPr/>
          </p:nvSpPr>
          <p:spPr bwMode="auto">
            <a:xfrm>
              <a:off x="9209088" y="5110164"/>
              <a:ext cx="69850" cy="68263"/>
            </a:xfrm>
            <a:custGeom>
              <a:avLst/>
              <a:gdLst>
                <a:gd name="T0" fmla="*/ 54 w 78"/>
                <a:gd name="T1" fmla="*/ 9 h 75"/>
                <a:gd name="T2" fmla="*/ 39 w 78"/>
                <a:gd name="T3" fmla="*/ 0 h 75"/>
                <a:gd name="T4" fmla="*/ 24 w 78"/>
                <a:gd name="T5" fmla="*/ 10 h 75"/>
                <a:gd name="T6" fmla="*/ 0 w 78"/>
                <a:gd name="T7" fmla="*/ 75 h 75"/>
                <a:gd name="T8" fmla="*/ 78 w 78"/>
                <a:gd name="T9" fmla="*/ 75 h 75"/>
                <a:gd name="T10" fmla="*/ 54 w 78"/>
                <a:gd name="T11" fmla="*/ 9 h 75"/>
              </a:gdLst>
              <a:ahLst/>
              <a:cxnLst>
                <a:cxn ang="0">
                  <a:pos x="T0" y="T1"/>
                </a:cxn>
                <a:cxn ang="0">
                  <a:pos x="T2" y="T3"/>
                </a:cxn>
                <a:cxn ang="0">
                  <a:pos x="T4" y="T5"/>
                </a:cxn>
                <a:cxn ang="0">
                  <a:pos x="T6" y="T7"/>
                </a:cxn>
                <a:cxn ang="0">
                  <a:pos x="T8" y="T9"/>
                </a:cxn>
                <a:cxn ang="0">
                  <a:pos x="T10" y="T11"/>
                </a:cxn>
              </a:cxnLst>
              <a:rect l="0" t="0" r="r" b="b"/>
              <a:pathLst>
                <a:path w="78" h="75">
                  <a:moveTo>
                    <a:pt x="54" y="9"/>
                  </a:moveTo>
                  <a:cubicBezTo>
                    <a:pt x="54" y="9"/>
                    <a:pt x="52" y="0"/>
                    <a:pt x="39" y="0"/>
                  </a:cubicBezTo>
                  <a:cubicBezTo>
                    <a:pt x="26" y="0"/>
                    <a:pt x="24" y="10"/>
                    <a:pt x="24" y="10"/>
                  </a:cubicBezTo>
                  <a:cubicBezTo>
                    <a:pt x="0" y="75"/>
                    <a:pt x="0" y="75"/>
                    <a:pt x="0" y="75"/>
                  </a:cubicBezTo>
                  <a:cubicBezTo>
                    <a:pt x="78" y="75"/>
                    <a:pt x="78" y="75"/>
                    <a:pt x="78" y="75"/>
                  </a:cubicBezTo>
                  <a:lnTo>
                    <a:pt x="54"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1" name="Freeform 380"/>
            <p:cNvSpPr/>
            <p:nvPr/>
          </p:nvSpPr>
          <p:spPr bwMode="auto">
            <a:xfrm>
              <a:off x="9182101" y="5203826"/>
              <a:ext cx="122238" cy="44450"/>
            </a:xfrm>
            <a:custGeom>
              <a:avLst/>
              <a:gdLst>
                <a:gd name="T0" fmla="*/ 10 w 77"/>
                <a:gd name="T1" fmla="*/ 0 h 28"/>
                <a:gd name="T2" fmla="*/ 0 w 77"/>
                <a:gd name="T3" fmla="*/ 28 h 28"/>
                <a:gd name="T4" fmla="*/ 77 w 77"/>
                <a:gd name="T5" fmla="*/ 28 h 28"/>
                <a:gd name="T6" fmla="*/ 67 w 77"/>
                <a:gd name="T7" fmla="*/ 0 h 28"/>
                <a:gd name="T8" fmla="*/ 10 w 77"/>
                <a:gd name="T9" fmla="*/ 0 h 28"/>
              </a:gdLst>
              <a:ahLst/>
              <a:cxnLst>
                <a:cxn ang="0">
                  <a:pos x="T0" y="T1"/>
                </a:cxn>
                <a:cxn ang="0">
                  <a:pos x="T2" y="T3"/>
                </a:cxn>
                <a:cxn ang="0">
                  <a:pos x="T4" y="T5"/>
                </a:cxn>
                <a:cxn ang="0">
                  <a:pos x="T6" y="T7"/>
                </a:cxn>
                <a:cxn ang="0">
                  <a:pos x="T8" y="T9"/>
                </a:cxn>
              </a:cxnLst>
              <a:rect l="0" t="0" r="r" b="b"/>
              <a:pathLst>
                <a:path w="77" h="28">
                  <a:moveTo>
                    <a:pt x="10" y="0"/>
                  </a:moveTo>
                  <a:lnTo>
                    <a:pt x="0" y="28"/>
                  </a:lnTo>
                  <a:lnTo>
                    <a:pt x="77" y="28"/>
                  </a:lnTo>
                  <a:lnTo>
                    <a:pt x="67" y="0"/>
                  </a:lnTo>
                  <a:lnTo>
                    <a:pt x="1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31" name="椭圆 30"/>
          <p:cNvSpPr/>
          <p:nvPr/>
        </p:nvSpPr>
        <p:spPr>
          <a:xfrm>
            <a:off x="9132452" y="1798223"/>
            <a:ext cx="1706880" cy="170688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2" name="文本框 31"/>
          <p:cNvSpPr txBox="1"/>
          <p:nvPr/>
        </p:nvSpPr>
        <p:spPr>
          <a:xfrm>
            <a:off x="8992274" y="4166151"/>
            <a:ext cx="2007916" cy="1077218"/>
          </a:xfrm>
          <a:prstGeom prst="rect">
            <a:avLst/>
          </a:prstGeom>
          <a:noFill/>
        </p:spPr>
        <p:txBody>
          <a:bodyPr wrap="square" rtlCol="0">
            <a:spAutoFit/>
          </a:bodyPr>
          <a:lstStyle/>
          <a:p>
            <a:r>
              <a:rPr lang="zh-CN" altLang="en-US" sz="1600" dirty="0">
                <a:solidFill>
                  <a:prstClr val="white">
                    <a:lumMod val="95000"/>
                  </a:prstClr>
                </a:solidFill>
                <a:latin typeface="微软雅黑" panose="020B0503020204020204" pitchFamily="34" charset="-122"/>
                <a:ea typeface="微软雅黑" panose="020B0503020204020204" pitchFamily="34" charset="-122"/>
              </a:rPr>
              <a:t>编辑标题致力于专业</a:t>
            </a:r>
            <a:r>
              <a:rPr lang="en-US" altLang="zh-CN" sz="1600" dirty="0">
                <a:solidFill>
                  <a:prstClr val="white">
                    <a:lumMod val="95000"/>
                  </a:prstClr>
                </a:solidFill>
                <a:latin typeface="微软雅黑" panose="020B0503020204020204" pitchFamily="34" charset="-122"/>
                <a:ea typeface="微软雅黑" panose="020B0503020204020204" pitchFamily="34" charset="-122"/>
              </a:rPr>
              <a:t>PPT</a:t>
            </a:r>
            <a:r>
              <a:rPr lang="zh-CN" altLang="en-US" sz="1600" dirty="0">
                <a:solidFill>
                  <a:prstClr val="white">
                    <a:lumMod val="95000"/>
                  </a:prstClr>
                </a:solidFill>
                <a:latin typeface="微软雅黑" panose="020B0503020204020204" pitchFamily="34" charset="-122"/>
                <a:ea typeface="微软雅黑" panose="020B0503020204020204" pitchFamily="34" charset="-122"/>
              </a:rPr>
              <a:t>模板的发布并为您提供专业的</a:t>
            </a:r>
            <a:r>
              <a:rPr lang="en-US" altLang="zh-CN" sz="1600" dirty="0">
                <a:solidFill>
                  <a:prstClr val="white">
                    <a:lumMod val="95000"/>
                  </a:prstClr>
                </a:solidFill>
                <a:latin typeface="微软雅黑" panose="020B0503020204020204" pitchFamily="34" charset="-122"/>
                <a:ea typeface="微软雅黑" panose="020B0503020204020204" pitchFamily="34" charset="-122"/>
              </a:rPr>
              <a:t>PPT</a:t>
            </a:r>
            <a:r>
              <a:rPr lang="zh-CN" altLang="en-US" sz="1600" dirty="0">
                <a:solidFill>
                  <a:prstClr val="white">
                    <a:lumMod val="95000"/>
                  </a:prstClr>
                </a:solidFill>
                <a:latin typeface="微软雅黑" panose="020B0503020204020204" pitchFamily="34" charset="-122"/>
                <a:ea typeface="微软雅黑" panose="020B0503020204020204" pitchFamily="34" charset="-122"/>
              </a:rPr>
              <a:t>个性定制服务。</a:t>
            </a:r>
            <a:endParaRPr lang="en-US" altLang="zh-CN" sz="1600" dirty="0">
              <a:solidFill>
                <a:prstClr val="white">
                  <a:lumMod val="95000"/>
                </a:prstClr>
              </a:solidFill>
              <a:latin typeface="微软雅黑" panose="020B0503020204020204" pitchFamily="34" charset="-122"/>
              <a:ea typeface="微软雅黑" panose="020B0503020204020204" pitchFamily="34" charset="-122"/>
            </a:endParaRPr>
          </a:p>
        </p:txBody>
      </p:sp>
      <p:sp>
        <p:nvSpPr>
          <p:cNvPr id="33" name="文本框 32"/>
          <p:cNvSpPr txBox="1"/>
          <p:nvPr/>
        </p:nvSpPr>
        <p:spPr>
          <a:xfrm>
            <a:off x="9361412" y="3699019"/>
            <a:ext cx="1269641" cy="400110"/>
          </a:xfrm>
          <a:prstGeom prst="rect">
            <a:avLst/>
          </a:prstGeom>
          <a:noFill/>
        </p:spPr>
        <p:txBody>
          <a:bodyPr wrap="square" rtlCol="0">
            <a:spAutoFit/>
          </a:bodyPr>
          <a:lstStyle/>
          <a:p>
            <a:r>
              <a:rPr lang="zh-CN" altLang="en-US" sz="2000" b="1" dirty="0">
                <a:solidFill>
                  <a:prstClr val="white">
                    <a:lumMod val="95000"/>
                  </a:prstClr>
                </a:solidFill>
                <a:latin typeface="微软雅黑" panose="020B0503020204020204" pitchFamily="34" charset="-122"/>
                <a:ea typeface="微软雅黑" panose="020B0503020204020204" pitchFamily="34" charset="-122"/>
              </a:rPr>
              <a:t>您的标题</a:t>
            </a:r>
          </a:p>
        </p:txBody>
      </p:sp>
      <p:grpSp>
        <p:nvGrpSpPr>
          <p:cNvPr id="27" name="组合 26"/>
          <p:cNvGrpSpPr/>
          <p:nvPr/>
        </p:nvGrpSpPr>
        <p:grpSpPr>
          <a:xfrm>
            <a:off x="9730592" y="2430435"/>
            <a:ext cx="531260" cy="528001"/>
            <a:chOff x="9631377" y="4592655"/>
            <a:chExt cx="258763" cy="257176"/>
          </a:xfrm>
          <a:solidFill>
            <a:schemeClr val="tx1"/>
          </a:solidFill>
        </p:grpSpPr>
        <p:sp>
          <p:nvSpPr>
            <p:cNvPr id="28" name="Freeform 229"/>
            <p:cNvSpPr>
              <a:spLocks noEditPoints="1"/>
            </p:cNvSpPr>
            <p:nvPr/>
          </p:nvSpPr>
          <p:spPr bwMode="auto">
            <a:xfrm>
              <a:off x="9631377" y="4592655"/>
              <a:ext cx="258763" cy="257176"/>
            </a:xfrm>
            <a:custGeom>
              <a:avLst/>
              <a:gdLst>
                <a:gd name="T0" fmla="*/ 249 w 288"/>
                <a:gd name="T1" fmla="*/ 60 h 286"/>
                <a:gd name="T2" fmla="*/ 138 w 288"/>
                <a:gd name="T3" fmla="*/ 27 h 286"/>
                <a:gd name="T4" fmla="*/ 86 w 288"/>
                <a:gd name="T5" fmla="*/ 0 h 286"/>
                <a:gd name="T6" fmla="*/ 68 w 288"/>
                <a:gd name="T7" fmla="*/ 17 h 286"/>
                <a:gd name="T8" fmla="*/ 68 w 288"/>
                <a:gd name="T9" fmla="*/ 18 h 286"/>
                <a:gd name="T10" fmla="*/ 32 w 288"/>
                <a:gd name="T11" fmla="*/ 104 h 286"/>
                <a:gd name="T12" fmla="*/ 16 w 288"/>
                <a:gd name="T13" fmla="*/ 103 h 286"/>
                <a:gd name="T14" fmla="*/ 0 w 288"/>
                <a:gd name="T15" fmla="*/ 118 h 286"/>
                <a:gd name="T16" fmla="*/ 5 w 288"/>
                <a:gd name="T17" fmla="*/ 182 h 286"/>
                <a:gd name="T18" fmla="*/ 17 w 288"/>
                <a:gd name="T19" fmla="*/ 186 h 286"/>
                <a:gd name="T20" fmla="*/ 75 w 288"/>
                <a:gd name="T21" fmla="*/ 237 h 286"/>
                <a:gd name="T22" fmla="*/ 71 w 288"/>
                <a:gd name="T23" fmla="*/ 270 h 286"/>
                <a:gd name="T24" fmla="*/ 87 w 288"/>
                <a:gd name="T25" fmla="*/ 286 h 286"/>
                <a:gd name="T26" fmla="*/ 150 w 288"/>
                <a:gd name="T27" fmla="*/ 280 h 286"/>
                <a:gd name="T28" fmla="*/ 153 w 288"/>
                <a:gd name="T29" fmla="*/ 268 h 286"/>
                <a:gd name="T30" fmla="*/ 156 w 288"/>
                <a:gd name="T31" fmla="*/ 262 h 286"/>
                <a:gd name="T32" fmla="*/ 162 w 288"/>
                <a:gd name="T33" fmla="*/ 268 h 286"/>
                <a:gd name="T34" fmla="*/ 165 w 288"/>
                <a:gd name="T35" fmla="*/ 280 h 286"/>
                <a:gd name="T36" fmla="*/ 228 w 288"/>
                <a:gd name="T37" fmla="*/ 286 h 286"/>
                <a:gd name="T38" fmla="*/ 244 w 288"/>
                <a:gd name="T39" fmla="*/ 270 h 286"/>
                <a:gd name="T40" fmla="*/ 240 w 288"/>
                <a:gd name="T41" fmla="*/ 236 h 286"/>
                <a:gd name="T42" fmla="*/ 224 w 288"/>
                <a:gd name="T43" fmla="*/ 223 h 286"/>
                <a:gd name="T44" fmla="*/ 224 w 288"/>
                <a:gd name="T45" fmla="*/ 266 h 286"/>
                <a:gd name="T46" fmla="*/ 185 w 288"/>
                <a:gd name="T47" fmla="*/ 240 h 286"/>
                <a:gd name="T48" fmla="*/ 156 w 288"/>
                <a:gd name="T49" fmla="*/ 243 h 286"/>
                <a:gd name="T50" fmla="*/ 130 w 288"/>
                <a:gd name="T51" fmla="*/ 241 h 286"/>
                <a:gd name="T52" fmla="*/ 91 w 288"/>
                <a:gd name="T53" fmla="*/ 266 h 286"/>
                <a:gd name="T54" fmla="*/ 91 w 288"/>
                <a:gd name="T55" fmla="*/ 224 h 286"/>
                <a:gd name="T56" fmla="*/ 46 w 288"/>
                <a:gd name="T57" fmla="*/ 164 h 286"/>
                <a:gd name="T58" fmla="*/ 20 w 288"/>
                <a:gd name="T59" fmla="*/ 122 h 286"/>
                <a:gd name="T60" fmla="*/ 48 w 288"/>
                <a:gd name="T61" fmla="*/ 117 h 286"/>
                <a:gd name="T62" fmla="*/ 88 w 288"/>
                <a:gd name="T63" fmla="*/ 65 h 286"/>
                <a:gd name="T64" fmla="*/ 135 w 288"/>
                <a:gd name="T65" fmla="*/ 47 h 286"/>
                <a:gd name="T66" fmla="*/ 156 w 288"/>
                <a:gd name="T67" fmla="*/ 45 h 286"/>
                <a:gd name="T68" fmla="*/ 269 w 288"/>
                <a:gd name="T69" fmla="*/ 144 h 286"/>
                <a:gd name="T70" fmla="*/ 224 w 288"/>
                <a:gd name="T71" fmla="*/ 223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88" h="286">
                  <a:moveTo>
                    <a:pt x="288" y="144"/>
                  </a:moveTo>
                  <a:cubicBezTo>
                    <a:pt x="288" y="111"/>
                    <a:pt x="273" y="81"/>
                    <a:pt x="249" y="60"/>
                  </a:cubicBezTo>
                  <a:cubicBezTo>
                    <a:pt x="225" y="39"/>
                    <a:pt x="192" y="26"/>
                    <a:pt x="156" y="26"/>
                  </a:cubicBezTo>
                  <a:cubicBezTo>
                    <a:pt x="150" y="26"/>
                    <a:pt x="144" y="26"/>
                    <a:pt x="138" y="27"/>
                  </a:cubicBezTo>
                  <a:cubicBezTo>
                    <a:pt x="94" y="2"/>
                    <a:pt x="94" y="2"/>
                    <a:pt x="94" y="2"/>
                  </a:cubicBezTo>
                  <a:cubicBezTo>
                    <a:pt x="92" y="0"/>
                    <a:pt x="89" y="0"/>
                    <a:pt x="86" y="0"/>
                  </a:cubicBezTo>
                  <a:cubicBezTo>
                    <a:pt x="83" y="0"/>
                    <a:pt x="80" y="0"/>
                    <a:pt x="77" y="2"/>
                  </a:cubicBezTo>
                  <a:cubicBezTo>
                    <a:pt x="72" y="5"/>
                    <a:pt x="68" y="11"/>
                    <a:pt x="68" y="17"/>
                  </a:cubicBezTo>
                  <a:cubicBezTo>
                    <a:pt x="68" y="17"/>
                    <a:pt x="68" y="17"/>
                    <a:pt x="68" y="17"/>
                  </a:cubicBezTo>
                  <a:cubicBezTo>
                    <a:pt x="68" y="17"/>
                    <a:pt x="68" y="17"/>
                    <a:pt x="68" y="18"/>
                  </a:cubicBezTo>
                  <a:cubicBezTo>
                    <a:pt x="69" y="55"/>
                    <a:pt x="69" y="55"/>
                    <a:pt x="69" y="55"/>
                  </a:cubicBezTo>
                  <a:cubicBezTo>
                    <a:pt x="52" y="68"/>
                    <a:pt x="40" y="85"/>
                    <a:pt x="32" y="104"/>
                  </a:cubicBezTo>
                  <a:cubicBezTo>
                    <a:pt x="17" y="103"/>
                    <a:pt x="17" y="103"/>
                    <a:pt x="17" y="103"/>
                  </a:cubicBezTo>
                  <a:cubicBezTo>
                    <a:pt x="17" y="103"/>
                    <a:pt x="16" y="103"/>
                    <a:pt x="16" y="103"/>
                  </a:cubicBezTo>
                  <a:cubicBezTo>
                    <a:pt x="12" y="103"/>
                    <a:pt x="8" y="104"/>
                    <a:pt x="5" y="107"/>
                  </a:cubicBezTo>
                  <a:cubicBezTo>
                    <a:pt x="2" y="110"/>
                    <a:pt x="0" y="114"/>
                    <a:pt x="0" y="118"/>
                  </a:cubicBezTo>
                  <a:cubicBezTo>
                    <a:pt x="0" y="170"/>
                    <a:pt x="0" y="170"/>
                    <a:pt x="0" y="170"/>
                  </a:cubicBezTo>
                  <a:cubicBezTo>
                    <a:pt x="0" y="175"/>
                    <a:pt x="2" y="179"/>
                    <a:pt x="5" y="182"/>
                  </a:cubicBezTo>
                  <a:cubicBezTo>
                    <a:pt x="8" y="184"/>
                    <a:pt x="12" y="186"/>
                    <a:pt x="16" y="186"/>
                  </a:cubicBezTo>
                  <a:cubicBezTo>
                    <a:pt x="16" y="186"/>
                    <a:pt x="17" y="186"/>
                    <a:pt x="17" y="186"/>
                  </a:cubicBezTo>
                  <a:cubicBezTo>
                    <a:pt x="32" y="184"/>
                    <a:pt x="32" y="184"/>
                    <a:pt x="32" y="184"/>
                  </a:cubicBezTo>
                  <a:cubicBezTo>
                    <a:pt x="41" y="206"/>
                    <a:pt x="56" y="224"/>
                    <a:pt x="75" y="237"/>
                  </a:cubicBezTo>
                  <a:cubicBezTo>
                    <a:pt x="71" y="268"/>
                    <a:pt x="71" y="268"/>
                    <a:pt x="71" y="268"/>
                  </a:cubicBezTo>
                  <a:cubicBezTo>
                    <a:pt x="71" y="269"/>
                    <a:pt x="71" y="269"/>
                    <a:pt x="71" y="270"/>
                  </a:cubicBezTo>
                  <a:cubicBezTo>
                    <a:pt x="71" y="274"/>
                    <a:pt x="73" y="277"/>
                    <a:pt x="75" y="280"/>
                  </a:cubicBezTo>
                  <a:cubicBezTo>
                    <a:pt x="78" y="284"/>
                    <a:pt x="82" y="286"/>
                    <a:pt x="87" y="286"/>
                  </a:cubicBezTo>
                  <a:cubicBezTo>
                    <a:pt x="138" y="286"/>
                    <a:pt x="138" y="286"/>
                    <a:pt x="138" y="286"/>
                  </a:cubicBezTo>
                  <a:cubicBezTo>
                    <a:pt x="142" y="286"/>
                    <a:pt x="147" y="284"/>
                    <a:pt x="150" y="280"/>
                  </a:cubicBezTo>
                  <a:cubicBezTo>
                    <a:pt x="152" y="277"/>
                    <a:pt x="153" y="274"/>
                    <a:pt x="153" y="270"/>
                  </a:cubicBezTo>
                  <a:cubicBezTo>
                    <a:pt x="153" y="269"/>
                    <a:pt x="153" y="269"/>
                    <a:pt x="153" y="268"/>
                  </a:cubicBezTo>
                  <a:cubicBezTo>
                    <a:pt x="153" y="262"/>
                    <a:pt x="153" y="262"/>
                    <a:pt x="153" y="262"/>
                  </a:cubicBezTo>
                  <a:cubicBezTo>
                    <a:pt x="154" y="262"/>
                    <a:pt x="155" y="262"/>
                    <a:pt x="156" y="262"/>
                  </a:cubicBezTo>
                  <a:cubicBezTo>
                    <a:pt x="158" y="262"/>
                    <a:pt x="160" y="262"/>
                    <a:pt x="162" y="262"/>
                  </a:cubicBezTo>
                  <a:cubicBezTo>
                    <a:pt x="162" y="268"/>
                    <a:pt x="162" y="268"/>
                    <a:pt x="162" y="268"/>
                  </a:cubicBezTo>
                  <a:cubicBezTo>
                    <a:pt x="162" y="269"/>
                    <a:pt x="161" y="269"/>
                    <a:pt x="161" y="270"/>
                  </a:cubicBezTo>
                  <a:cubicBezTo>
                    <a:pt x="161" y="274"/>
                    <a:pt x="163" y="277"/>
                    <a:pt x="165" y="280"/>
                  </a:cubicBezTo>
                  <a:cubicBezTo>
                    <a:pt x="168" y="284"/>
                    <a:pt x="173" y="286"/>
                    <a:pt x="177" y="286"/>
                  </a:cubicBezTo>
                  <a:cubicBezTo>
                    <a:pt x="228" y="286"/>
                    <a:pt x="228" y="286"/>
                    <a:pt x="228" y="286"/>
                  </a:cubicBezTo>
                  <a:cubicBezTo>
                    <a:pt x="233" y="285"/>
                    <a:pt x="237" y="284"/>
                    <a:pt x="240" y="280"/>
                  </a:cubicBezTo>
                  <a:cubicBezTo>
                    <a:pt x="242" y="277"/>
                    <a:pt x="244" y="274"/>
                    <a:pt x="244" y="270"/>
                  </a:cubicBezTo>
                  <a:cubicBezTo>
                    <a:pt x="244" y="269"/>
                    <a:pt x="244" y="269"/>
                    <a:pt x="243" y="268"/>
                  </a:cubicBezTo>
                  <a:cubicBezTo>
                    <a:pt x="240" y="236"/>
                    <a:pt x="240" y="236"/>
                    <a:pt x="240" y="236"/>
                  </a:cubicBezTo>
                  <a:cubicBezTo>
                    <a:pt x="269" y="214"/>
                    <a:pt x="288" y="181"/>
                    <a:pt x="288" y="144"/>
                  </a:cubicBezTo>
                  <a:close/>
                  <a:moveTo>
                    <a:pt x="224" y="223"/>
                  </a:moveTo>
                  <a:cubicBezTo>
                    <a:pt x="219" y="226"/>
                    <a:pt x="219" y="226"/>
                    <a:pt x="219" y="226"/>
                  </a:cubicBezTo>
                  <a:cubicBezTo>
                    <a:pt x="224" y="266"/>
                    <a:pt x="224" y="266"/>
                    <a:pt x="224" y="266"/>
                  </a:cubicBezTo>
                  <a:cubicBezTo>
                    <a:pt x="181" y="266"/>
                    <a:pt x="181" y="266"/>
                    <a:pt x="181" y="266"/>
                  </a:cubicBezTo>
                  <a:cubicBezTo>
                    <a:pt x="185" y="240"/>
                    <a:pt x="185" y="240"/>
                    <a:pt x="185" y="240"/>
                  </a:cubicBezTo>
                  <a:cubicBezTo>
                    <a:pt x="172" y="242"/>
                    <a:pt x="172" y="242"/>
                    <a:pt x="172" y="242"/>
                  </a:cubicBezTo>
                  <a:cubicBezTo>
                    <a:pt x="167" y="242"/>
                    <a:pt x="162" y="243"/>
                    <a:pt x="156" y="243"/>
                  </a:cubicBezTo>
                  <a:cubicBezTo>
                    <a:pt x="152" y="243"/>
                    <a:pt x="147" y="243"/>
                    <a:pt x="143" y="242"/>
                  </a:cubicBezTo>
                  <a:cubicBezTo>
                    <a:pt x="130" y="241"/>
                    <a:pt x="130" y="241"/>
                    <a:pt x="130" y="241"/>
                  </a:cubicBezTo>
                  <a:cubicBezTo>
                    <a:pt x="134" y="266"/>
                    <a:pt x="134" y="266"/>
                    <a:pt x="134" y="266"/>
                  </a:cubicBezTo>
                  <a:cubicBezTo>
                    <a:pt x="91" y="266"/>
                    <a:pt x="91" y="266"/>
                    <a:pt x="91" y="266"/>
                  </a:cubicBezTo>
                  <a:cubicBezTo>
                    <a:pt x="96" y="228"/>
                    <a:pt x="96" y="228"/>
                    <a:pt x="96" y="228"/>
                  </a:cubicBezTo>
                  <a:cubicBezTo>
                    <a:pt x="91" y="224"/>
                    <a:pt x="91" y="224"/>
                    <a:pt x="91" y="224"/>
                  </a:cubicBezTo>
                  <a:cubicBezTo>
                    <a:pt x="70" y="211"/>
                    <a:pt x="55" y="193"/>
                    <a:pt x="48" y="171"/>
                  </a:cubicBezTo>
                  <a:cubicBezTo>
                    <a:pt x="46" y="164"/>
                    <a:pt x="46" y="164"/>
                    <a:pt x="46" y="164"/>
                  </a:cubicBezTo>
                  <a:cubicBezTo>
                    <a:pt x="20" y="166"/>
                    <a:pt x="20" y="166"/>
                    <a:pt x="20" y="166"/>
                  </a:cubicBezTo>
                  <a:cubicBezTo>
                    <a:pt x="20" y="122"/>
                    <a:pt x="20" y="122"/>
                    <a:pt x="20" y="122"/>
                  </a:cubicBezTo>
                  <a:cubicBezTo>
                    <a:pt x="45" y="125"/>
                    <a:pt x="45" y="125"/>
                    <a:pt x="45" y="125"/>
                  </a:cubicBezTo>
                  <a:cubicBezTo>
                    <a:pt x="48" y="117"/>
                    <a:pt x="48" y="117"/>
                    <a:pt x="48" y="117"/>
                  </a:cubicBezTo>
                  <a:cubicBezTo>
                    <a:pt x="54" y="98"/>
                    <a:pt x="67" y="81"/>
                    <a:pt x="84" y="68"/>
                  </a:cubicBezTo>
                  <a:cubicBezTo>
                    <a:pt x="88" y="65"/>
                    <a:pt x="88" y="65"/>
                    <a:pt x="88" y="65"/>
                  </a:cubicBezTo>
                  <a:cubicBezTo>
                    <a:pt x="88" y="20"/>
                    <a:pt x="88" y="20"/>
                    <a:pt x="88" y="20"/>
                  </a:cubicBezTo>
                  <a:cubicBezTo>
                    <a:pt x="135" y="47"/>
                    <a:pt x="135" y="47"/>
                    <a:pt x="135" y="47"/>
                  </a:cubicBezTo>
                  <a:cubicBezTo>
                    <a:pt x="138" y="46"/>
                    <a:pt x="138" y="46"/>
                    <a:pt x="138" y="46"/>
                  </a:cubicBezTo>
                  <a:cubicBezTo>
                    <a:pt x="144" y="46"/>
                    <a:pt x="150" y="45"/>
                    <a:pt x="156" y="45"/>
                  </a:cubicBezTo>
                  <a:cubicBezTo>
                    <a:pt x="188" y="45"/>
                    <a:pt x="216" y="56"/>
                    <a:pt x="236" y="74"/>
                  </a:cubicBezTo>
                  <a:cubicBezTo>
                    <a:pt x="256" y="92"/>
                    <a:pt x="269" y="117"/>
                    <a:pt x="269" y="144"/>
                  </a:cubicBezTo>
                  <a:cubicBezTo>
                    <a:pt x="269" y="144"/>
                    <a:pt x="269" y="144"/>
                    <a:pt x="269" y="144"/>
                  </a:cubicBezTo>
                  <a:cubicBezTo>
                    <a:pt x="269" y="176"/>
                    <a:pt x="251" y="205"/>
                    <a:pt x="224" y="2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9" name="Freeform 230"/>
            <p:cNvSpPr/>
            <p:nvPr/>
          </p:nvSpPr>
          <p:spPr bwMode="auto">
            <a:xfrm>
              <a:off x="9767900" y="4646636"/>
              <a:ext cx="71438" cy="39688"/>
            </a:xfrm>
            <a:custGeom>
              <a:avLst/>
              <a:gdLst>
                <a:gd name="T0" fmla="*/ 10 w 80"/>
                <a:gd name="T1" fmla="*/ 0 h 44"/>
                <a:gd name="T2" fmla="*/ 0 w 80"/>
                <a:gd name="T3" fmla="*/ 9 h 44"/>
                <a:gd name="T4" fmla="*/ 9 w 80"/>
                <a:gd name="T5" fmla="*/ 19 h 44"/>
                <a:gd name="T6" fmla="*/ 9 w 80"/>
                <a:gd name="T7" fmla="*/ 19 h 44"/>
                <a:gd name="T8" fmla="*/ 10 w 80"/>
                <a:gd name="T9" fmla="*/ 19 h 44"/>
                <a:gd name="T10" fmla="*/ 62 w 80"/>
                <a:gd name="T11" fmla="*/ 41 h 44"/>
                <a:gd name="T12" fmla="*/ 69 w 80"/>
                <a:gd name="T13" fmla="*/ 44 h 44"/>
                <a:gd name="T14" fmla="*/ 76 w 80"/>
                <a:gd name="T15" fmla="*/ 41 h 44"/>
                <a:gd name="T16" fmla="*/ 76 w 80"/>
                <a:gd name="T17" fmla="*/ 27 h 44"/>
                <a:gd name="T18" fmla="*/ 10 w 80"/>
                <a:gd name="T19" fmla="*/ 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0" h="44">
                  <a:moveTo>
                    <a:pt x="10" y="0"/>
                  </a:moveTo>
                  <a:cubicBezTo>
                    <a:pt x="5" y="0"/>
                    <a:pt x="0" y="4"/>
                    <a:pt x="0" y="9"/>
                  </a:cubicBezTo>
                  <a:cubicBezTo>
                    <a:pt x="0" y="15"/>
                    <a:pt x="4" y="19"/>
                    <a:pt x="9" y="19"/>
                  </a:cubicBezTo>
                  <a:cubicBezTo>
                    <a:pt x="9" y="19"/>
                    <a:pt x="9" y="19"/>
                    <a:pt x="9" y="19"/>
                  </a:cubicBezTo>
                  <a:cubicBezTo>
                    <a:pt x="9" y="19"/>
                    <a:pt x="10" y="19"/>
                    <a:pt x="10" y="19"/>
                  </a:cubicBezTo>
                  <a:cubicBezTo>
                    <a:pt x="16" y="20"/>
                    <a:pt x="44" y="23"/>
                    <a:pt x="62" y="41"/>
                  </a:cubicBezTo>
                  <a:cubicBezTo>
                    <a:pt x="64" y="43"/>
                    <a:pt x="66" y="44"/>
                    <a:pt x="69" y="44"/>
                  </a:cubicBezTo>
                  <a:cubicBezTo>
                    <a:pt x="71" y="44"/>
                    <a:pt x="74" y="43"/>
                    <a:pt x="76" y="41"/>
                  </a:cubicBezTo>
                  <a:cubicBezTo>
                    <a:pt x="80" y="37"/>
                    <a:pt x="79" y="31"/>
                    <a:pt x="76" y="27"/>
                  </a:cubicBezTo>
                  <a:cubicBezTo>
                    <a:pt x="48" y="1"/>
                    <a:pt x="11" y="0"/>
                    <a:pt x="1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0" name="Freeform 231"/>
            <p:cNvSpPr/>
            <p:nvPr/>
          </p:nvSpPr>
          <p:spPr bwMode="auto">
            <a:xfrm>
              <a:off x="9683751" y="4678364"/>
              <a:ext cx="36513" cy="38100"/>
            </a:xfrm>
            <a:custGeom>
              <a:avLst/>
              <a:gdLst>
                <a:gd name="T0" fmla="*/ 11 w 42"/>
                <a:gd name="T1" fmla="*/ 12 h 43"/>
                <a:gd name="T2" fmla="*/ 5 w 42"/>
                <a:gd name="T3" fmla="*/ 38 h 43"/>
                <a:gd name="T4" fmla="*/ 31 w 42"/>
                <a:gd name="T5" fmla="*/ 31 h 43"/>
                <a:gd name="T6" fmla="*/ 37 w 42"/>
                <a:gd name="T7" fmla="*/ 5 h 43"/>
                <a:gd name="T8" fmla="*/ 11 w 42"/>
                <a:gd name="T9" fmla="*/ 12 h 43"/>
              </a:gdLst>
              <a:ahLst/>
              <a:cxnLst>
                <a:cxn ang="0">
                  <a:pos x="T0" y="T1"/>
                </a:cxn>
                <a:cxn ang="0">
                  <a:pos x="T2" y="T3"/>
                </a:cxn>
                <a:cxn ang="0">
                  <a:pos x="T4" y="T5"/>
                </a:cxn>
                <a:cxn ang="0">
                  <a:pos x="T6" y="T7"/>
                </a:cxn>
                <a:cxn ang="0">
                  <a:pos x="T8" y="T9"/>
                </a:cxn>
              </a:cxnLst>
              <a:rect l="0" t="0" r="r" b="b"/>
              <a:pathLst>
                <a:path w="42" h="43">
                  <a:moveTo>
                    <a:pt x="11" y="12"/>
                  </a:moveTo>
                  <a:cubicBezTo>
                    <a:pt x="2" y="21"/>
                    <a:pt x="0" y="33"/>
                    <a:pt x="5" y="38"/>
                  </a:cubicBezTo>
                  <a:cubicBezTo>
                    <a:pt x="11" y="43"/>
                    <a:pt x="22" y="40"/>
                    <a:pt x="31" y="31"/>
                  </a:cubicBezTo>
                  <a:cubicBezTo>
                    <a:pt x="40" y="21"/>
                    <a:pt x="42" y="10"/>
                    <a:pt x="37" y="5"/>
                  </a:cubicBezTo>
                  <a:cubicBezTo>
                    <a:pt x="31" y="0"/>
                    <a:pt x="20" y="3"/>
                    <a:pt x="11"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38" name="文本框 37"/>
          <p:cNvSpPr txBox="1"/>
          <p:nvPr/>
        </p:nvSpPr>
        <p:spPr>
          <a:xfrm>
            <a:off x="576775" y="157754"/>
            <a:ext cx="1884052" cy="369332"/>
          </a:xfrm>
          <a:prstGeom prst="rect">
            <a:avLst/>
          </a:prstGeom>
          <a:noFill/>
        </p:spPr>
        <p:txBody>
          <a:bodyPr wrap="square" rtlCol="0">
            <a:spAutoFit/>
          </a:bodyPr>
          <a:lstStyle/>
          <a:p>
            <a:r>
              <a:rPr lang="zh-CN" altLang="en-US" dirty="0" smtClean="0">
                <a:solidFill>
                  <a:schemeClr val="bg1"/>
                </a:solidFill>
                <a:latin typeface="幼圆" panose="02010509060101010101" pitchFamily="49" charset="-122"/>
                <a:ea typeface="幼圆" panose="02010509060101010101" pitchFamily="49" charset="-122"/>
              </a:rPr>
              <a:t>点击添加副标题</a:t>
            </a:r>
            <a:endParaRPr lang="zh-CN" altLang="en-US" dirty="0">
              <a:solidFill>
                <a:schemeClr val="bg1"/>
              </a:solidFill>
              <a:latin typeface="幼圆" panose="02010509060101010101" pitchFamily="49" charset="-122"/>
              <a:ea typeface="幼圆" panose="02010509060101010101" pitchFamily="49" charset="-122"/>
            </a:endParaRPr>
          </a:p>
        </p:txBody>
      </p:sp>
      <p:pic>
        <p:nvPicPr>
          <p:cNvPr id="39" name="内容占位符 3"/>
          <p:cNvPicPr>
            <a:picLocks noChangeAspect="1"/>
          </p:cNvPicPr>
          <p:nvPr/>
        </p:nvPicPr>
        <p:blipFill rotWithShape="1">
          <a:blip r:embed="rId3" cstate="print">
            <a:extLst>
              <a:ext uri="{BEBA8EAE-BF5A-486C-A8C5-ECC9F3942E4B}">
                <a14:imgProps xmlns:a14="http://schemas.microsoft.com/office/drawing/2010/main">
                  <a14:imgLayer r:embed="rId4">
                    <a14:imgEffect>
                      <a14:backgroundRemoval t="0" b="82727" l="0" r="79830">
                        <a14:backgroundMark x1="3693" y1="28182" x2="3693" y2="69545"/>
                        <a14:backgroundMark x1="5682" y1="16364" x2="852" y2="25909"/>
                        <a14:backgroundMark x1="5398" y1="22727" x2="7386" y2="19545"/>
                        <a14:backgroundMark x1="1705" y1="19545" x2="4830" y2="14545"/>
                        <a14:backgroundMark x1="24148" y1="2727" x2="60795" y2="4545"/>
                        <a14:backgroundMark x1="22443" y1="5909" x2="24148" y2="1818"/>
                      </a14:backgroundRemoval>
                    </a14:imgEffect>
                  </a14:imgLayer>
                </a14:imgProps>
              </a:ext>
              <a:ext uri="{28A0092B-C50C-407E-A947-70E740481C1C}">
                <a14:useLocalDpi xmlns:a14="http://schemas.microsoft.com/office/drawing/2010/main" val="0"/>
              </a:ext>
            </a:extLst>
          </a:blip>
          <a:srcRect r="43056" b="16825"/>
          <a:stretch>
            <a:fillRect/>
          </a:stretch>
        </p:blipFill>
        <p:spPr>
          <a:xfrm>
            <a:off x="0" y="1"/>
            <a:ext cx="577381" cy="527086"/>
          </a:xfrm>
          <a:prstGeom prst="rect">
            <a:avLst/>
          </a:prstGeom>
        </p:spPr>
      </p:pic>
      <p:pic>
        <p:nvPicPr>
          <p:cNvPr id="34" name="图片 33"/>
          <p:cNvPicPr>
            <a:picLocks noChangeAspect="1"/>
          </p:cNvPicPr>
          <p:nvPr/>
        </p:nvPicPr>
        <p:blipFill>
          <a:blip r:embed="rId5"/>
          <a:stretch>
            <a:fillRect/>
          </a:stretch>
        </p:blipFill>
        <p:spPr>
          <a:xfrm>
            <a:off x="9658069" y="4320015"/>
            <a:ext cx="2684242" cy="2537985"/>
          </a:xfrm>
          <a:prstGeom prst="rect">
            <a:avLst/>
          </a:prstGeom>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16"/>
          <p:cNvSpPr txBox="1"/>
          <p:nvPr/>
        </p:nvSpPr>
        <p:spPr>
          <a:xfrm>
            <a:off x="1953851" y="4901235"/>
            <a:ext cx="2267880" cy="1077218"/>
          </a:xfrm>
          <a:prstGeom prst="rect">
            <a:avLst/>
          </a:prstGeom>
          <a:noFill/>
        </p:spPr>
        <p:txBody>
          <a:bodyPr wrap="square" rtlCol="0">
            <a:spAutoFit/>
          </a:bodyPr>
          <a:lstStyle/>
          <a:p>
            <a:pPr algn="just">
              <a:defRPr/>
            </a:pPr>
            <a:r>
              <a:rPr lang="zh-CN" altLang="en-US" sz="1600" dirty="0">
                <a:solidFill>
                  <a:prstClr val="white"/>
                </a:solidFill>
                <a:latin typeface="方正兰亭纤黑简体" panose="03000509000000000000" pitchFamily="65" charset="-122"/>
                <a:ea typeface="方正兰亭纤黑简体" panose="03000509000000000000" pitchFamily="65" charset="-122"/>
              </a:rPr>
              <a:t>单击此处添加文字阐述，添加简短问题说明文字，具体说明文字在此处添加此处。</a:t>
            </a:r>
            <a:endParaRPr lang="en-US" altLang="zh-CN" sz="1600" dirty="0">
              <a:solidFill>
                <a:prstClr val="white"/>
              </a:solidFill>
              <a:latin typeface="方正兰亭纤黑简体" panose="03000509000000000000" pitchFamily="65" charset="-122"/>
              <a:ea typeface="方正兰亭纤黑简体" panose="03000509000000000000" pitchFamily="65" charset="-122"/>
            </a:endParaRPr>
          </a:p>
        </p:txBody>
      </p:sp>
      <p:sp>
        <p:nvSpPr>
          <p:cNvPr id="23" name="TextBox 17"/>
          <p:cNvSpPr txBox="1"/>
          <p:nvPr/>
        </p:nvSpPr>
        <p:spPr>
          <a:xfrm>
            <a:off x="5027909" y="4901235"/>
            <a:ext cx="2267880" cy="1077218"/>
          </a:xfrm>
          <a:prstGeom prst="rect">
            <a:avLst/>
          </a:prstGeom>
          <a:noFill/>
        </p:spPr>
        <p:txBody>
          <a:bodyPr wrap="square" rtlCol="0">
            <a:spAutoFit/>
          </a:bodyPr>
          <a:lstStyle/>
          <a:p>
            <a:pPr algn="just">
              <a:defRPr/>
            </a:pPr>
            <a:r>
              <a:rPr lang="zh-CN" altLang="en-US" sz="1600" dirty="0">
                <a:solidFill>
                  <a:prstClr val="white"/>
                </a:solidFill>
                <a:latin typeface="方正兰亭纤黑简体" panose="03000509000000000000" pitchFamily="65" charset="-122"/>
                <a:ea typeface="方正兰亭纤黑简体" panose="03000509000000000000" pitchFamily="65" charset="-122"/>
              </a:rPr>
              <a:t>单击此处添加文字阐述，添加简短问题说明文字，具体说明文字在此处添加此处。</a:t>
            </a:r>
            <a:endParaRPr lang="en-US" altLang="zh-CN" sz="1600" dirty="0">
              <a:solidFill>
                <a:prstClr val="white"/>
              </a:solidFill>
              <a:latin typeface="方正兰亭纤黑简体" panose="03000509000000000000" pitchFamily="65" charset="-122"/>
              <a:ea typeface="方正兰亭纤黑简体" panose="03000509000000000000" pitchFamily="65" charset="-122"/>
            </a:endParaRPr>
          </a:p>
        </p:txBody>
      </p:sp>
      <p:sp>
        <p:nvSpPr>
          <p:cNvPr id="24" name="TextBox 18"/>
          <p:cNvSpPr txBox="1"/>
          <p:nvPr/>
        </p:nvSpPr>
        <p:spPr>
          <a:xfrm>
            <a:off x="8101967" y="4901235"/>
            <a:ext cx="2267880" cy="1077218"/>
          </a:xfrm>
          <a:prstGeom prst="rect">
            <a:avLst/>
          </a:prstGeom>
          <a:noFill/>
        </p:spPr>
        <p:txBody>
          <a:bodyPr wrap="square" rtlCol="0">
            <a:spAutoFit/>
          </a:bodyPr>
          <a:lstStyle/>
          <a:p>
            <a:pPr algn="just">
              <a:defRPr/>
            </a:pPr>
            <a:r>
              <a:rPr lang="zh-CN" altLang="en-US" sz="1600" dirty="0">
                <a:solidFill>
                  <a:prstClr val="white"/>
                </a:solidFill>
                <a:latin typeface="方正兰亭纤黑简体" panose="03000509000000000000" pitchFamily="65" charset="-122"/>
                <a:ea typeface="方正兰亭纤黑简体" panose="03000509000000000000" pitchFamily="65" charset="-122"/>
              </a:rPr>
              <a:t>单击此处添加文字阐述，添加简短问题说明文字，具体说明文字在此处添加此处。</a:t>
            </a:r>
            <a:endParaRPr lang="en-US" altLang="zh-CN" sz="1600" dirty="0">
              <a:solidFill>
                <a:prstClr val="white"/>
              </a:solidFill>
              <a:latin typeface="方正兰亭纤黑简体" panose="03000509000000000000" pitchFamily="65" charset="-122"/>
              <a:ea typeface="方正兰亭纤黑简体" panose="03000509000000000000" pitchFamily="65" charset="-122"/>
            </a:endParaRPr>
          </a:p>
        </p:txBody>
      </p:sp>
      <p:sp>
        <p:nvSpPr>
          <p:cNvPr id="26" name="Freeform 4"/>
          <p:cNvSpPr/>
          <p:nvPr/>
        </p:nvSpPr>
        <p:spPr bwMode="auto">
          <a:xfrm>
            <a:off x="1556474" y="1622922"/>
            <a:ext cx="5875296" cy="3067751"/>
          </a:xfrm>
          <a:custGeom>
            <a:avLst/>
            <a:gdLst/>
            <a:ahLst/>
            <a:cxnLst>
              <a:cxn ang="0">
                <a:pos x="1558" y="337"/>
              </a:cxn>
              <a:cxn ang="0">
                <a:pos x="1221" y="0"/>
              </a:cxn>
              <a:cxn ang="0">
                <a:pos x="407" y="814"/>
              </a:cxn>
              <a:cxn ang="0">
                <a:pos x="0" y="407"/>
              </a:cxn>
              <a:cxn ang="0">
                <a:pos x="402" y="5"/>
              </a:cxn>
              <a:cxn ang="0">
                <a:pos x="734" y="337"/>
              </a:cxn>
            </a:cxnLst>
            <a:rect l="0" t="0" r="r" b="b"/>
            <a:pathLst>
              <a:path w="1558" h="814">
                <a:moveTo>
                  <a:pt x="1558" y="337"/>
                </a:moveTo>
                <a:lnTo>
                  <a:pt x="1221" y="0"/>
                </a:lnTo>
                <a:lnTo>
                  <a:pt x="407" y="814"/>
                </a:lnTo>
                <a:lnTo>
                  <a:pt x="0" y="407"/>
                </a:lnTo>
                <a:lnTo>
                  <a:pt x="402" y="5"/>
                </a:lnTo>
                <a:lnTo>
                  <a:pt x="734" y="337"/>
                </a:lnTo>
              </a:path>
            </a:pathLst>
          </a:custGeom>
          <a:noFill/>
          <a:ln w="25400" cap="flat" cmpd="sng">
            <a:solidFill>
              <a:schemeClr val="bg1"/>
            </a:solidFill>
            <a:prstDash val="solid"/>
            <a:round/>
          </a:ln>
          <a:effectLst/>
        </p:spPr>
        <p:txBody>
          <a:bodyPr wrap="none" lIns="0" tIns="0" rIns="0" bIns="0" anchor="ctr"/>
          <a:lstStyle>
            <a:defPPr>
              <a:defRPr lang="en-US"/>
            </a:defPPr>
            <a:lvl1pPr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5pPr>
            <a:lvl6pPr marL="22860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6pPr>
            <a:lvl7pPr marL="27432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7pPr>
            <a:lvl8pPr marL="32004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8pPr>
            <a:lvl9pPr marL="36576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9pPr>
          </a:lstStyle>
          <a:p>
            <a:pPr defTabSz="1218565">
              <a:defRPr/>
            </a:pPr>
            <a:endParaRPr lang="zh-CN" altLang="en-US" sz="1735"/>
          </a:p>
        </p:txBody>
      </p:sp>
      <p:sp>
        <p:nvSpPr>
          <p:cNvPr id="27" name="Freeform 5"/>
          <p:cNvSpPr/>
          <p:nvPr/>
        </p:nvSpPr>
        <p:spPr bwMode="auto">
          <a:xfrm flipH="1" flipV="1">
            <a:off x="4871227" y="1622922"/>
            <a:ext cx="5875296" cy="3067751"/>
          </a:xfrm>
          <a:custGeom>
            <a:avLst/>
            <a:gdLst/>
            <a:ahLst/>
            <a:cxnLst>
              <a:cxn ang="0">
                <a:pos x="1558" y="337"/>
              </a:cxn>
              <a:cxn ang="0">
                <a:pos x="1221" y="0"/>
              </a:cxn>
              <a:cxn ang="0">
                <a:pos x="407" y="814"/>
              </a:cxn>
              <a:cxn ang="0">
                <a:pos x="0" y="407"/>
              </a:cxn>
              <a:cxn ang="0">
                <a:pos x="402" y="5"/>
              </a:cxn>
              <a:cxn ang="0">
                <a:pos x="734" y="337"/>
              </a:cxn>
            </a:cxnLst>
            <a:rect l="0" t="0" r="r" b="b"/>
            <a:pathLst>
              <a:path w="1558" h="814">
                <a:moveTo>
                  <a:pt x="1558" y="337"/>
                </a:moveTo>
                <a:lnTo>
                  <a:pt x="1221" y="0"/>
                </a:lnTo>
                <a:lnTo>
                  <a:pt x="407" y="814"/>
                </a:lnTo>
                <a:lnTo>
                  <a:pt x="0" y="407"/>
                </a:lnTo>
                <a:lnTo>
                  <a:pt x="402" y="5"/>
                </a:lnTo>
                <a:lnTo>
                  <a:pt x="734" y="337"/>
                </a:lnTo>
              </a:path>
            </a:pathLst>
          </a:custGeom>
          <a:noFill/>
          <a:ln w="25400" cap="flat" cmpd="sng">
            <a:solidFill>
              <a:schemeClr val="bg1"/>
            </a:solidFill>
            <a:prstDash val="solid"/>
            <a:round/>
          </a:ln>
          <a:effectLst/>
        </p:spPr>
        <p:txBody>
          <a:bodyPr wrap="none" lIns="0" tIns="0" rIns="0" bIns="0" anchor="ctr"/>
          <a:lstStyle>
            <a:defPPr>
              <a:defRPr lang="en-US"/>
            </a:defPPr>
            <a:lvl1pPr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5pPr>
            <a:lvl6pPr marL="22860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6pPr>
            <a:lvl7pPr marL="27432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7pPr>
            <a:lvl8pPr marL="32004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8pPr>
            <a:lvl9pPr marL="36576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9pPr>
          </a:lstStyle>
          <a:p>
            <a:pPr defTabSz="1218565">
              <a:defRPr/>
            </a:pPr>
            <a:endParaRPr lang="zh-CN" altLang="en-US" sz="1735"/>
          </a:p>
        </p:txBody>
      </p:sp>
      <p:sp>
        <p:nvSpPr>
          <p:cNvPr id="28" name="Rectangle 6"/>
          <p:cNvSpPr>
            <a:spLocks noChangeArrowheads="1"/>
          </p:cNvSpPr>
          <p:nvPr/>
        </p:nvSpPr>
        <p:spPr bwMode="auto">
          <a:xfrm rot="18900000">
            <a:off x="2298103" y="2423970"/>
            <a:ext cx="1472257" cy="1472256"/>
          </a:xfrm>
          <a:prstGeom prst="rect">
            <a:avLst/>
          </a:prstGeom>
          <a:solidFill>
            <a:schemeClr val="bg1"/>
          </a:solidFill>
          <a:ln w="6350">
            <a:solidFill>
              <a:schemeClr val="bg1"/>
            </a:solidFill>
            <a:miter lim="800000"/>
          </a:ln>
          <a:effectLst/>
        </p:spPr>
        <p:txBody>
          <a:bodyPr wrap="none" lIns="0" tIns="0" rIns="0" bIns="0" anchor="ctr"/>
          <a:lstStyle>
            <a:defPPr>
              <a:defRPr lang="en-US"/>
            </a:defPPr>
            <a:lvl1pPr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5pPr>
            <a:lvl6pPr marL="22860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6pPr>
            <a:lvl7pPr marL="27432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7pPr>
            <a:lvl8pPr marL="32004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8pPr>
            <a:lvl9pPr marL="36576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9pPr>
          </a:lstStyle>
          <a:p>
            <a:pPr defTabSz="1218565">
              <a:defRPr/>
            </a:pPr>
            <a:endParaRPr lang="zh-CN" altLang="en-US" sz="1735">
              <a:latin typeface="微软雅黑" panose="020B0503020204020204" pitchFamily="34" charset="-122"/>
              <a:ea typeface="微软雅黑" panose="020B0503020204020204" pitchFamily="34" charset="-122"/>
            </a:endParaRPr>
          </a:p>
        </p:txBody>
      </p:sp>
      <p:sp>
        <p:nvSpPr>
          <p:cNvPr id="29" name="Rectangle 7"/>
          <p:cNvSpPr>
            <a:spLocks noChangeArrowheads="1"/>
          </p:cNvSpPr>
          <p:nvPr/>
        </p:nvSpPr>
        <p:spPr bwMode="auto">
          <a:xfrm rot="18900000">
            <a:off x="5407669" y="2423970"/>
            <a:ext cx="1472256" cy="1472256"/>
          </a:xfrm>
          <a:prstGeom prst="rect">
            <a:avLst/>
          </a:prstGeom>
          <a:solidFill>
            <a:schemeClr val="bg1"/>
          </a:solidFill>
          <a:ln w="6350">
            <a:solidFill>
              <a:schemeClr val="bg1"/>
            </a:solidFill>
            <a:miter lim="800000"/>
          </a:ln>
          <a:effectLst/>
        </p:spPr>
        <p:txBody>
          <a:bodyPr wrap="none" lIns="0" tIns="0" rIns="0" bIns="0" anchor="ctr"/>
          <a:lstStyle>
            <a:defPPr>
              <a:defRPr lang="en-US"/>
            </a:defPPr>
            <a:lvl1pPr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5pPr>
            <a:lvl6pPr marL="22860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6pPr>
            <a:lvl7pPr marL="27432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7pPr>
            <a:lvl8pPr marL="32004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8pPr>
            <a:lvl9pPr marL="36576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9pPr>
          </a:lstStyle>
          <a:p>
            <a:pPr defTabSz="1218565">
              <a:defRPr/>
            </a:pPr>
            <a:endParaRPr lang="zh-CN" altLang="en-US" sz="1735">
              <a:latin typeface="微软雅黑" panose="020B0503020204020204" pitchFamily="34" charset="-122"/>
              <a:ea typeface="微软雅黑" panose="020B0503020204020204" pitchFamily="34" charset="-122"/>
            </a:endParaRPr>
          </a:p>
        </p:txBody>
      </p:sp>
      <p:sp>
        <p:nvSpPr>
          <p:cNvPr id="30" name="Rectangle 8"/>
          <p:cNvSpPr>
            <a:spLocks noChangeArrowheads="1"/>
          </p:cNvSpPr>
          <p:nvPr/>
        </p:nvSpPr>
        <p:spPr bwMode="auto">
          <a:xfrm rot="18900000">
            <a:off x="8488623" y="2423970"/>
            <a:ext cx="1472256" cy="1472256"/>
          </a:xfrm>
          <a:prstGeom prst="rect">
            <a:avLst/>
          </a:prstGeom>
          <a:solidFill>
            <a:schemeClr val="bg1"/>
          </a:solidFill>
          <a:ln w="6350">
            <a:solidFill>
              <a:schemeClr val="bg1"/>
            </a:solidFill>
            <a:miter lim="800000"/>
          </a:ln>
          <a:effectLst/>
        </p:spPr>
        <p:txBody>
          <a:bodyPr wrap="none" lIns="0" tIns="0" rIns="0" bIns="0" anchor="ctr"/>
          <a:lstStyle>
            <a:defPPr>
              <a:defRPr lang="en-US"/>
            </a:defPPr>
            <a:lvl1pPr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5pPr>
            <a:lvl6pPr marL="22860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6pPr>
            <a:lvl7pPr marL="27432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7pPr>
            <a:lvl8pPr marL="32004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8pPr>
            <a:lvl9pPr marL="36576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9pPr>
          </a:lstStyle>
          <a:p>
            <a:pPr defTabSz="1218565">
              <a:defRPr/>
            </a:pPr>
            <a:endParaRPr lang="zh-CN" altLang="en-US" sz="1735">
              <a:latin typeface="微软雅黑" panose="020B0503020204020204" pitchFamily="34" charset="-122"/>
              <a:ea typeface="微软雅黑" panose="020B0503020204020204" pitchFamily="34" charset="-122"/>
            </a:endParaRPr>
          </a:p>
        </p:txBody>
      </p:sp>
      <p:sp>
        <p:nvSpPr>
          <p:cNvPr id="31" name="Rectangle 9"/>
          <p:cNvSpPr>
            <a:spLocks noChangeArrowheads="1"/>
          </p:cNvSpPr>
          <p:nvPr/>
        </p:nvSpPr>
        <p:spPr bwMode="auto">
          <a:xfrm rot="18900000">
            <a:off x="2890087" y="2342545"/>
            <a:ext cx="277285" cy="277285"/>
          </a:xfrm>
          <a:prstGeom prst="rect">
            <a:avLst/>
          </a:prstGeom>
          <a:solidFill>
            <a:srgbClr val="FFFFFF"/>
          </a:solidFill>
          <a:ln w="6350">
            <a:noFill/>
            <a:miter lim="800000"/>
          </a:ln>
          <a:effectLst/>
        </p:spPr>
        <p:txBody>
          <a:bodyPr wrap="none" lIns="0" tIns="0" rIns="0" bIns="0" anchor="ctr"/>
          <a:lstStyle>
            <a:defPPr>
              <a:defRPr lang="en-US"/>
            </a:defPPr>
            <a:lvl1pPr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5pPr>
            <a:lvl6pPr marL="22860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6pPr>
            <a:lvl7pPr marL="27432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7pPr>
            <a:lvl8pPr marL="32004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8pPr>
            <a:lvl9pPr marL="36576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9pPr>
          </a:lstStyle>
          <a:p>
            <a:pPr defTabSz="1218565">
              <a:defRPr/>
            </a:pPr>
            <a:endParaRPr lang="zh-CN" altLang="en-US" sz="1735">
              <a:solidFill>
                <a:prstClr val="black"/>
              </a:solidFill>
              <a:latin typeface="微软雅黑" panose="020B0503020204020204" pitchFamily="34" charset="-122"/>
              <a:ea typeface="微软雅黑" panose="020B0503020204020204" pitchFamily="34" charset="-122"/>
            </a:endParaRPr>
          </a:p>
        </p:txBody>
      </p:sp>
      <p:sp>
        <p:nvSpPr>
          <p:cNvPr id="32" name="Rectangle 10"/>
          <p:cNvSpPr>
            <a:spLocks noChangeArrowheads="1"/>
          </p:cNvSpPr>
          <p:nvPr/>
        </p:nvSpPr>
        <p:spPr bwMode="auto">
          <a:xfrm rot="18900000">
            <a:off x="5999651" y="2342545"/>
            <a:ext cx="277285" cy="277285"/>
          </a:xfrm>
          <a:prstGeom prst="rect">
            <a:avLst/>
          </a:prstGeom>
          <a:solidFill>
            <a:srgbClr val="FFFFFF"/>
          </a:solidFill>
          <a:ln w="6350">
            <a:noFill/>
            <a:miter lim="800000"/>
          </a:ln>
          <a:effectLst/>
        </p:spPr>
        <p:txBody>
          <a:bodyPr wrap="none" lIns="0" tIns="0" rIns="0" bIns="0" anchor="ctr"/>
          <a:lstStyle>
            <a:defPPr>
              <a:defRPr lang="en-US"/>
            </a:defPPr>
            <a:lvl1pPr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5pPr>
            <a:lvl6pPr marL="22860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6pPr>
            <a:lvl7pPr marL="27432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7pPr>
            <a:lvl8pPr marL="32004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8pPr>
            <a:lvl9pPr marL="36576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9pPr>
          </a:lstStyle>
          <a:p>
            <a:pPr defTabSz="1218565">
              <a:defRPr/>
            </a:pPr>
            <a:endParaRPr lang="zh-CN" altLang="en-US" sz="1735">
              <a:solidFill>
                <a:prstClr val="black"/>
              </a:solidFill>
              <a:latin typeface="微软雅黑" panose="020B0503020204020204" pitchFamily="34" charset="-122"/>
              <a:ea typeface="微软雅黑" panose="020B0503020204020204" pitchFamily="34" charset="-122"/>
            </a:endParaRPr>
          </a:p>
        </p:txBody>
      </p:sp>
      <p:sp>
        <p:nvSpPr>
          <p:cNvPr id="33" name="Rectangle 11"/>
          <p:cNvSpPr>
            <a:spLocks noChangeArrowheads="1"/>
          </p:cNvSpPr>
          <p:nvPr/>
        </p:nvSpPr>
        <p:spPr bwMode="auto">
          <a:xfrm rot="18900000">
            <a:off x="9080606" y="2342545"/>
            <a:ext cx="277285" cy="277285"/>
          </a:xfrm>
          <a:prstGeom prst="rect">
            <a:avLst/>
          </a:prstGeom>
          <a:solidFill>
            <a:srgbClr val="FFFFFF"/>
          </a:solidFill>
          <a:ln w="6350">
            <a:noFill/>
            <a:miter lim="800000"/>
          </a:ln>
          <a:effectLst/>
        </p:spPr>
        <p:txBody>
          <a:bodyPr wrap="none" lIns="0" tIns="0" rIns="0" bIns="0" anchor="ctr"/>
          <a:lstStyle>
            <a:defPPr>
              <a:defRPr lang="en-US"/>
            </a:defPPr>
            <a:lvl1pPr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5pPr>
            <a:lvl6pPr marL="22860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6pPr>
            <a:lvl7pPr marL="27432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7pPr>
            <a:lvl8pPr marL="32004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8pPr>
            <a:lvl9pPr marL="36576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9pPr>
          </a:lstStyle>
          <a:p>
            <a:pPr defTabSz="1218565">
              <a:defRPr/>
            </a:pPr>
            <a:endParaRPr lang="zh-CN" altLang="en-US" sz="1735">
              <a:solidFill>
                <a:srgbClr val="ED7D31"/>
              </a:solidFill>
              <a:latin typeface="微软雅黑" panose="020B0503020204020204" pitchFamily="34" charset="-122"/>
              <a:ea typeface="微软雅黑" panose="020B0503020204020204" pitchFamily="34" charset="-122"/>
            </a:endParaRPr>
          </a:p>
        </p:txBody>
      </p:sp>
      <p:sp>
        <p:nvSpPr>
          <p:cNvPr id="34" name="Text Box 15"/>
          <p:cNvSpPr txBox="1">
            <a:spLocks noChangeArrowheads="1"/>
          </p:cNvSpPr>
          <p:nvPr/>
        </p:nvSpPr>
        <p:spPr bwMode="auto">
          <a:xfrm>
            <a:off x="2942999" y="2351151"/>
            <a:ext cx="136255" cy="266676"/>
          </a:xfrm>
          <a:prstGeom prst="rect">
            <a:avLst/>
          </a:prstGeom>
          <a:noFill/>
          <a:ln w="6350">
            <a:noFill/>
            <a:miter lim="800000"/>
          </a:ln>
          <a:effectLst/>
        </p:spPr>
        <p:txBody>
          <a:bodyPr wrap="none" lIns="0" tIns="0" rIns="0" bIns="0" anchor="ctr">
            <a:spAutoFit/>
          </a:bodyPr>
          <a:lstStyle>
            <a:defPPr>
              <a:defRPr lang="en-US"/>
            </a:defPPr>
            <a:lvl1pPr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5pPr>
            <a:lvl6pPr marL="22860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6pPr>
            <a:lvl7pPr marL="27432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7pPr>
            <a:lvl8pPr marL="32004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8pPr>
            <a:lvl9pPr marL="36576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9pPr>
          </a:lstStyle>
          <a:p>
            <a:pPr algn="ctr" defTabSz="1218565">
              <a:defRPr/>
            </a:pPr>
            <a:r>
              <a:rPr lang="zh-CN" altLang="en-US" sz="1735" dirty="0">
                <a:solidFill>
                  <a:prstClr val="black"/>
                </a:solidFill>
                <a:latin typeface="微软雅黑" panose="020B0503020204020204" pitchFamily="34" charset="-122"/>
                <a:ea typeface="微软雅黑" panose="020B0503020204020204" pitchFamily="34" charset="-122"/>
              </a:rPr>
              <a:t>1</a:t>
            </a:r>
          </a:p>
        </p:txBody>
      </p:sp>
      <p:sp>
        <p:nvSpPr>
          <p:cNvPr id="35" name="Text Box 16"/>
          <p:cNvSpPr txBox="1">
            <a:spLocks noChangeArrowheads="1"/>
          </p:cNvSpPr>
          <p:nvPr/>
        </p:nvSpPr>
        <p:spPr bwMode="auto">
          <a:xfrm>
            <a:off x="6054763" y="2351151"/>
            <a:ext cx="136255" cy="266676"/>
          </a:xfrm>
          <a:prstGeom prst="rect">
            <a:avLst/>
          </a:prstGeom>
          <a:noFill/>
          <a:ln w="6350">
            <a:noFill/>
            <a:miter lim="800000"/>
          </a:ln>
          <a:effectLst/>
        </p:spPr>
        <p:txBody>
          <a:bodyPr wrap="none" lIns="0" tIns="0" rIns="0" bIns="0" anchor="ctr">
            <a:spAutoFit/>
          </a:bodyPr>
          <a:lstStyle>
            <a:defPPr>
              <a:defRPr lang="zh-CN"/>
            </a:defPPr>
            <a:lvl1pPr marR="0" lvl="0" indent="0" algn="ctr" eaLnBrk="0" fontAlgn="base" hangingPunct="0">
              <a:lnSpc>
                <a:spcPct val="100000"/>
              </a:lnSpc>
              <a:spcBef>
                <a:spcPct val="0"/>
              </a:spcBef>
              <a:spcAft>
                <a:spcPct val="0"/>
              </a:spcAft>
              <a:buClrTx/>
              <a:buSzTx/>
              <a:buFontTx/>
              <a:buNone/>
              <a:defRPr kumimoji="0" sz="1300" b="1" i="0" u="none" strike="noStrike" cap="none" spc="0" normalizeH="0" baseline="0">
                <a:ln>
                  <a:noFill/>
                </a:ln>
                <a:solidFill>
                  <a:srgbClr val="000000"/>
                </a:solidFill>
                <a:effectLst/>
                <a:uLnTx/>
                <a:uFillTx/>
                <a:latin typeface="Arial Black" panose="020B0A04020102020204" pitchFamily="34" charset="0"/>
                <a:ea typeface="微软雅黑" panose="020B0503020204020204" pitchFamily="34" charset="-122"/>
              </a:defRPr>
            </a:lvl1pPr>
            <a:lvl2pPr eaLnBrk="0" fontAlgn="base" hangingPunct="0">
              <a:spcBef>
                <a:spcPct val="0"/>
              </a:spcBef>
              <a:spcAft>
                <a:spcPct val="0"/>
              </a:spcAft>
              <a:defRPr sz="1300" b="1">
                <a:solidFill>
                  <a:srgbClr val="000000"/>
                </a:solidFill>
                <a:latin typeface="Arial" panose="020B0604020202020204" pitchFamily="34" charset="0"/>
                <a:ea typeface="宋体" panose="02010600030101010101" pitchFamily="2" charset="-122"/>
              </a:defRPr>
            </a:lvl2pPr>
            <a:lvl3pPr eaLnBrk="0" fontAlgn="base" hangingPunct="0">
              <a:spcBef>
                <a:spcPct val="0"/>
              </a:spcBef>
              <a:spcAft>
                <a:spcPct val="0"/>
              </a:spcAft>
              <a:defRPr sz="1300" b="1">
                <a:solidFill>
                  <a:srgbClr val="000000"/>
                </a:solidFill>
                <a:latin typeface="Arial" panose="020B0604020202020204" pitchFamily="34" charset="0"/>
                <a:ea typeface="宋体" panose="02010600030101010101" pitchFamily="2" charset="-122"/>
              </a:defRPr>
            </a:lvl3pPr>
            <a:lvl4pPr eaLnBrk="0" fontAlgn="base" hangingPunct="0">
              <a:spcBef>
                <a:spcPct val="0"/>
              </a:spcBef>
              <a:spcAft>
                <a:spcPct val="0"/>
              </a:spcAft>
              <a:defRPr sz="1300" b="1">
                <a:solidFill>
                  <a:srgbClr val="000000"/>
                </a:solidFill>
                <a:latin typeface="Arial" panose="020B0604020202020204" pitchFamily="34" charset="0"/>
                <a:ea typeface="宋体" panose="02010600030101010101" pitchFamily="2" charset="-122"/>
              </a:defRPr>
            </a:lvl4pPr>
            <a:lvl5pPr eaLnBrk="0" fontAlgn="base" hangingPunct="0">
              <a:spcBef>
                <a:spcPct val="0"/>
              </a:spcBef>
              <a:spcAft>
                <a:spcPct val="0"/>
              </a:spcAft>
              <a:defRPr sz="1300" b="1">
                <a:solidFill>
                  <a:srgbClr val="000000"/>
                </a:solidFill>
                <a:latin typeface="Arial" panose="020B0604020202020204" pitchFamily="34" charset="0"/>
                <a:ea typeface="宋体" panose="02010600030101010101" pitchFamily="2" charset="-122"/>
              </a:defRPr>
            </a:lvl5pPr>
            <a:lvl6pPr>
              <a:defRPr sz="1300" b="1">
                <a:solidFill>
                  <a:srgbClr val="000000"/>
                </a:solidFill>
                <a:latin typeface="Arial" panose="020B0604020202020204" pitchFamily="34" charset="0"/>
                <a:ea typeface="宋体" panose="02010600030101010101" pitchFamily="2" charset="-122"/>
              </a:defRPr>
            </a:lvl6pPr>
            <a:lvl7pPr>
              <a:defRPr sz="1300" b="1">
                <a:solidFill>
                  <a:srgbClr val="000000"/>
                </a:solidFill>
                <a:latin typeface="Arial" panose="020B0604020202020204" pitchFamily="34" charset="0"/>
                <a:ea typeface="宋体" panose="02010600030101010101" pitchFamily="2" charset="-122"/>
              </a:defRPr>
            </a:lvl7pPr>
            <a:lvl8pPr>
              <a:defRPr sz="1300" b="1">
                <a:solidFill>
                  <a:srgbClr val="000000"/>
                </a:solidFill>
                <a:latin typeface="Arial" panose="020B0604020202020204" pitchFamily="34" charset="0"/>
                <a:ea typeface="宋体" panose="02010600030101010101" pitchFamily="2" charset="-122"/>
              </a:defRPr>
            </a:lvl8pPr>
            <a:lvl9pPr>
              <a:defRPr sz="1300" b="1">
                <a:solidFill>
                  <a:srgbClr val="000000"/>
                </a:solidFill>
                <a:latin typeface="Arial" panose="020B0604020202020204" pitchFamily="34" charset="0"/>
                <a:ea typeface="宋体" panose="02010600030101010101" pitchFamily="2" charset="-122"/>
              </a:defRPr>
            </a:lvl9pPr>
          </a:lstStyle>
          <a:p>
            <a:r>
              <a:rPr lang="zh-CN" altLang="en-US" sz="1735" dirty="0">
                <a:solidFill>
                  <a:prstClr val="black"/>
                </a:solidFill>
                <a:latin typeface="微软雅黑" panose="020B0503020204020204" pitchFamily="34" charset="-122"/>
              </a:rPr>
              <a:t>2</a:t>
            </a:r>
          </a:p>
        </p:txBody>
      </p:sp>
      <p:sp>
        <p:nvSpPr>
          <p:cNvPr id="36" name="Text Box 17"/>
          <p:cNvSpPr txBox="1">
            <a:spLocks noChangeArrowheads="1"/>
          </p:cNvSpPr>
          <p:nvPr/>
        </p:nvSpPr>
        <p:spPr bwMode="auto">
          <a:xfrm>
            <a:off x="9144520" y="2351151"/>
            <a:ext cx="136255" cy="266676"/>
          </a:xfrm>
          <a:prstGeom prst="rect">
            <a:avLst/>
          </a:prstGeom>
          <a:noFill/>
          <a:ln w="6350">
            <a:noFill/>
            <a:miter lim="800000"/>
          </a:ln>
          <a:effectLst/>
        </p:spPr>
        <p:txBody>
          <a:bodyPr wrap="none" lIns="0" tIns="0" rIns="0" bIns="0" anchor="ctr">
            <a:spAutoFit/>
          </a:bodyPr>
          <a:lstStyle>
            <a:defPPr>
              <a:defRPr lang="zh-CN"/>
            </a:defPPr>
            <a:lvl1pPr marR="0" lvl="0" indent="0" algn="ctr" eaLnBrk="0" fontAlgn="base" hangingPunct="0">
              <a:lnSpc>
                <a:spcPct val="100000"/>
              </a:lnSpc>
              <a:spcBef>
                <a:spcPct val="0"/>
              </a:spcBef>
              <a:spcAft>
                <a:spcPct val="0"/>
              </a:spcAft>
              <a:buClrTx/>
              <a:buSzTx/>
              <a:buFontTx/>
              <a:buNone/>
              <a:defRPr kumimoji="0" sz="1300" b="1" i="0" u="none" strike="noStrike" cap="none" spc="0" normalizeH="0" baseline="0">
                <a:ln>
                  <a:noFill/>
                </a:ln>
                <a:solidFill>
                  <a:srgbClr val="000000"/>
                </a:solidFill>
                <a:effectLst/>
                <a:uLnTx/>
                <a:uFillTx/>
                <a:latin typeface="Arial Black" panose="020B0A04020102020204" pitchFamily="34" charset="0"/>
                <a:ea typeface="微软雅黑" panose="020B0503020204020204" pitchFamily="34" charset="-122"/>
              </a:defRPr>
            </a:lvl1pPr>
            <a:lvl2pPr eaLnBrk="0" fontAlgn="base" hangingPunct="0">
              <a:spcBef>
                <a:spcPct val="0"/>
              </a:spcBef>
              <a:spcAft>
                <a:spcPct val="0"/>
              </a:spcAft>
              <a:defRPr sz="1300" b="1">
                <a:solidFill>
                  <a:srgbClr val="000000"/>
                </a:solidFill>
                <a:latin typeface="Arial" panose="020B0604020202020204" pitchFamily="34" charset="0"/>
                <a:ea typeface="宋体" panose="02010600030101010101" pitchFamily="2" charset="-122"/>
              </a:defRPr>
            </a:lvl2pPr>
            <a:lvl3pPr eaLnBrk="0" fontAlgn="base" hangingPunct="0">
              <a:spcBef>
                <a:spcPct val="0"/>
              </a:spcBef>
              <a:spcAft>
                <a:spcPct val="0"/>
              </a:spcAft>
              <a:defRPr sz="1300" b="1">
                <a:solidFill>
                  <a:srgbClr val="000000"/>
                </a:solidFill>
                <a:latin typeface="Arial" panose="020B0604020202020204" pitchFamily="34" charset="0"/>
                <a:ea typeface="宋体" panose="02010600030101010101" pitchFamily="2" charset="-122"/>
              </a:defRPr>
            </a:lvl3pPr>
            <a:lvl4pPr eaLnBrk="0" fontAlgn="base" hangingPunct="0">
              <a:spcBef>
                <a:spcPct val="0"/>
              </a:spcBef>
              <a:spcAft>
                <a:spcPct val="0"/>
              </a:spcAft>
              <a:defRPr sz="1300" b="1">
                <a:solidFill>
                  <a:srgbClr val="000000"/>
                </a:solidFill>
                <a:latin typeface="Arial" panose="020B0604020202020204" pitchFamily="34" charset="0"/>
                <a:ea typeface="宋体" panose="02010600030101010101" pitchFamily="2" charset="-122"/>
              </a:defRPr>
            </a:lvl4pPr>
            <a:lvl5pPr eaLnBrk="0" fontAlgn="base" hangingPunct="0">
              <a:spcBef>
                <a:spcPct val="0"/>
              </a:spcBef>
              <a:spcAft>
                <a:spcPct val="0"/>
              </a:spcAft>
              <a:defRPr sz="1300" b="1">
                <a:solidFill>
                  <a:srgbClr val="000000"/>
                </a:solidFill>
                <a:latin typeface="Arial" panose="020B0604020202020204" pitchFamily="34" charset="0"/>
                <a:ea typeface="宋体" panose="02010600030101010101" pitchFamily="2" charset="-122"/>
              </a:defRPr>
            </a:lvl5pPr>
            <a:lvl6pPr>
              <a:defRPr sz="1300" b="1">
                <a:solidFill>
                  <a:srgbClr val="000000"/>
                </a:solidFill>
                <a:latin typeface="Arial" panose="020B0604020202020204" pitchFamily="34" charset="0"/>
                <a:ea typeface="宋体" panose="02010600030101010101" pitchFamily="2" charset="-122"/>
              </a:defRPr>
            </a:lvl6pPr>
            <a:lvl7pPr>
              <a:defRPr sz="1300" b="1">
                <a:solidFill>
                  <a:srgbClr val="000000"/>
                </a:solidFill>
                <a:latin typeface="Arial" panose="020B0604020202020204" pitchFamily="34" charset="0"/>
                <a:ea typeface="宋体" panose="02010600030101010101" pitchFamily="2" charset="-122"/>
              </a:defRPr>
            </a:lvl7pPr>
            <a:lvl8pPr>
              <a:defRPr sz="1300" b="1">
                <a:solidFill>
                  <a:srgbClr val="000000"/>
                </a:solidFill>
                <a:latin typeface="Arial" panose="020B0604020202020204" pitchFamily="34" charset="0"/>
                <a:ea typeface="宋体" panose="02010600030101010101" pitchFamily="2" charset="-122"/>
              </a:defRPr>
            </a:lvl8pPr>
            <a:lvl9pPr>
              <a:defRPr sz="1300" b="1">
                <a:solidFill>
                  <a:srgbClr val="000000"/>
                </a:solidFill>
                <a:latin typeface="Arial" panose="020B0604020202020204" pitchFamily="34" charset="0"/>
                <a:ea typeface="宋体" panose="02010600030101010101" pitchFamily="2" charset="-122"/>
              </a:defRPr>
            </a:lvl9pPr>
          </a:lstStyle>
          <a:p>
            <a:r>
              <a:rPr lang="zh-CN" altLang="en-US" sz="1735" dirty="0">
                <a:solidFill>
                  <a:prstClr val="black"/>
                </a:solidFill>
                <a:latin typeface="微软雅黑" panose="020B0503020204020204" pitchFamily="34" charset="-122"/>
              </a:rPr>
              <a:t>3</a:t>
            </a:r>
          </a:p>
        </p:txBody>
      </p:sp>
      <p:sp>
        <p:nvSpPr>
          <p:cNvPr id="37" name="TextBox 11"/>
          <p:cNvSpPr txBox="1">
            <a:spLocks noChangeArrowheads="1"/>
          </p:cNvSpPr>
          <p:nvPr/>
        </p:nvSpPr>
        <p:spPr bwMode="auto">
          <a:xfrm flipH="1">
            <a:off x="2155895" y="2925437"/>
            <a:ext cx="1699707" cy="420564"/>
          </a:xfrm>
          <a:prstGeom prst="rect">
            <a:avLst/>
          </a:prstGeom>
          <a:noFill/>
          <a:ln>
            <a:noFill/>
          </a:ln>
          <a:effectLst/>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135" dirty="0">
                <a:solidFill>
                  <a:prstClr val="black"/>
                </a:solidFill>
                <a:latin typeface="微软雅黑" panose="020B0503020204020204" pitchFamily="34" charset="-122"/>
                <a:ea typeface="微软雅黑" panose="020B0503020204020204" pitchFamily="34" charset="-122"/>
              </a:rPr>
              <a:t>添加标题</a:t>
            </a:r>
          </a:p>
        </p:txBody>
      </p:sp>
      <p:sp>
        <p:nvSpPr>
          <p:cNvPr id="38" name="TextBox 11"/>
          <p:cNvSpPr txBox="1">
            <a:spLocks noChangeArrowheads="1"/>
          </p:cNvSpPr>
          <p:nvPr/>
        </p:nvSpPr>
        <p:spPr bwMode="auto">
          <a:xfrm flipH="1">
            <a:off x="5293941" y="2922135"/>
            <a:ext cx="1699707" cy="420564"/>
          </a:xfrm>
          <a:prstGeom prst="rect">
            <a:avLst/>
          </a:prstGeom>
          <a:noFill/>
          <a:ln>
            <a:noFill/>
          </a:ln>
          <a:effectLst/>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135" dirty="0">
                <a:solidFill>
                  <a:prstClr val="black"/>
                </a:solidFill>
                <a:latin typeface="微软雅黑" panose="020B0503020204020204" pitchFamily="34" charset="-122"/>
                <a:ea typeface="微软雅黑" panose="020B0503020204020204" pitchFamily="34" charset="-122"/>
              </a:rPr>
              <a:t>添加标题</a:t>
            </a:r>
          </a:p>
        </p:txBody>
      </p:sp>
      <p:sp>
        <p:nvSpPr>
          <p:cNvPr id="39" name="TextBox 11"/>
          <p:cNvSpPr txBox="1">
            <a:spLocks noChangeArrowheads="1"/>
          </p:cNvSpPr>
          <p:nvPr/>
        </p:nvSpPr>
        <p:spPr bwMode="auto">
          <a:xfrm flipH="1">
            <a:off x="8386051" y="2922135"/>
            <a:ext cx="1699707" cy="420564"/>
          </a:xfrm>
          <a:prstGeom prst="rect">
            <a:avLst/>
          </a:prstGeom>
          <a:noFill/>
          <a:ln>
            <a:noFill/>
          </a:ln>
          <a:effectLst/>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135" dirty="0">
                <a:solidFill>
                  <a:prstClr val="black"/>
                </a:solidFill>
                <a:latin typeface="微软雅黑" panose="020B0503020204020204" pitchFamily="34" charset="-122"/>
                <a:ea typeface="微软雅黑" panose="020B0503020204020204" pitchFamily="34" charset="-122"/>
              </a:rPr>
              <a:t>添加标题</a:t>
            </a:r>
          </a:p>
        </p:txBody>
      </p:sp>
      <p:sp>
        <p:nvSpPr>
          <p:cNvPr id="25" name="文本框 24"/>
          <p:cNvSpPr txBox="1"/>
          <p:nvPr/>
        </p:nvSpPr>
        <p:spPr>
          <a:xfrm>
            <a:off x="576775" y="157754"/>
            <a:ext cx="1884052" cy="369332"/>
          </a:xfrm>
          <a:prstGeom prst="rect">
            <a:avLst/>
          </a:prstGeom>
          <a:noFill/>
        </p:spPr>
        <p:txBody>
          <a:bodyPr wrap="square" rtlCol="0">
            <a:spAutoFit/>
          </a:bodyPr>
          <a:lstStyle/>
          <a:p>
            <a:r>
              <a:rPr lang="zh-CN" altLang="en-US" dirty="0" smtClean="0">
                <a:solidFill>
                  <a:schemeClr val="bg1"/>
                </a:solidFill>
                <a:latin typeface="幼圆" panose="02010509060101010101" pitchFamily="49" charset="-122"/>
                <a:ea typeface="幼圆" panose="02010509060101010101" pitchFamily="49" charset="-122"/>
              </a:rPr>
              <a:t>点击添加副标题</a:t>
            </a:r>
            <a:endParaRPr lang="zh-CN" altLang="en-US" dirty="0">
              <a:solidFill>
                <a:schemeClr val="bg1"/>
              </a:solidFill>
              <a:latin typeface="幼圆" panose="02010509060101010101" pitchFamily="49" charset="-122"/>
              <a:ea typeface="幼圆" panose="02010509060101010101" pitchFamily="49" charset="-122"/>
            </a:endParaRPr>
          </a:p>
        </p:txBody>
      </p:sp>
      <p:pic>
        <p:nvPicPr>
          <p:cNvPr id="41" name="内容占位符 3"/>
          <p:cNvPicPr>
            <a:picLocks noChangeAspect="1"/>
          </p:cNvPicPr>
          <p:nvPr/>
        </p:nvPicPr>
        <p:blipFill rotWithShape="1">
          <a:blip r:embed="rId3" cstate="print">
            <a:extLst>
              <a:ext uri="{BEBA8EAE-BF5A-486C-A8C5-ECC9F3942E4B}">
                <a14:imgProps xmlns:a14="http://schemas.microsoft.com/office/drawing/2010/main">
                  <a14:imgLayer r:embed="rId4">
                    <a14:imgEffect>
                      <a14:backgroundRemoval t="0" b="82727" l="0" r="79830">
                        <a14:backgroundMark x1="3693" y1="28182" x2="3693" y2="69545"/>
                        <a14:backgroundMark x1="5682" y1="16364" x2="852" y2="25909"/>
                        <a14:backgroundMark x1="5398" y1="22727" x2="7386" y2="19545"/>
                        <a14:backgroundMark x1="1705" y1="19545" x2="4830" y2="14545"/>
                        <a14:backgroundMark x1="24148" y1="2727" x2="60795" y2="4545"/>
                        <a14:backgroundMark x1="22443" y1="5909" x2="24148" y2="1818"/>
                      </a14:backgroundRemoval>
                    </a14:imgEffect>
                  </a14:imgLayer>
                </a14:imgProps>
              </a:ext>
              <a:ext uri="{28A0092B-C50C-407E-A947-70E740481C1C}">
                <a14:useLocalDpi xmlns:a14="http://schemas.microsoft.com/office/drawing/2010/main" val="0"/>
              </a:ext>
            </a:extLst>
          </a:blip>
          <a:srcRect r="43056" b="16825"/>
          <a:stretch>
            <a:fillRect/>
          </a:stretch>
        </p:blipFill>
        <p:spPr>
          <a:xfrm>
            <a:off x="0" y="1"/>
            <a:ext cx="577381" cy="527086"/>
          </a:xfrm>
          <a:prstGeom prst="rect">
            <a:avLst/>
          </a:prstGeom>
        </p:spPr>
      </p:pic>
      <p:pic>
        <p:nvPicPr>
          <p:cNvPr id="21" name="图片 20"/>
          <p:cNvPicPr>
            <a:picLocks noChangeAspect="1"/>
          </p:cNvPicPr>
          <p:nvPr/>
        </p:nvPicPr>
        <p:blipFill>
          <a:blip r:embed="rId5"/>
          <a:stretch>
            <a:fillRect/>
          </a:stretch>
        </p:blipFill>
        <p:spPr>
          <a:xfrm>
            <a:off x="9615934" y="4304714"/>
            <a:ext cx="2700425" cy="2553286"/>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ppt_x"/>
                                          </p:val>
                                        </p:tav>
                                        <p:tav tm="100000">
                                          <p:val>
                                            <p:strVal val="#ppt_x"/>
                                          </p:val>
                                        </p:tav>
                                      </p:tavLst>
                                    </p:anim>
                                    <p:anim calcmode="lin" valueType="num">
                                      <p:cBhvr additive="base">
                                        <p:cTn id="8" dur="500" fill="hold"/>
                                        <p:tgtEl>
                                          <p:spTgt spid="2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23"/>
                                        </p:tgtEl>
                                        <p:attrNameLst>
                                          <p:attrName>style.visibility</p:attrName>
                                        </p:attrNameLst>
                                      </p:cBhvr>
                                      <p:to>
                                        <p:strVal val="visible"/>
                                      </p:to>
                                    </p:set>
                                    <p:anim calcmode="lin" valueType="num">
                                      <p:cBhvr additive="base">
                                        <p:cTn id="12" dur="500" fill="hold"/>
                                        <p:tgtEl>
                                          <p:spTgt spid="23"/>
                                        </p:tgtEl>
                                        <p:attrNameLst>
                                          <p:attrName>ppt_x</p:attrName>
                                        </p:attrNameLst>
                                      </p:cBhvr>
                                      <p:tavLst>
                                        <p:tav tm="0">
                                          <p:val>
                                            <p:strVal val="#ppt_x"/>
                                          </p:val>
                                        </p:tav>
                                        <p:tav tm="100000">
                                          <p:val>
                                            <p:strVal val="#ppt_x"/>
                                          </p:val>
                                        </p:tav>
                                      </p:tavLst>
                                    </p:anim>
                                    <p:anim calcmode="lin" valueType="num">
                                      <p:cBhvr additive="base">
                                        <p:cTn id="13" dur="500" fill="hold"/>
                                        <p:tgtEl>
                                          <p:spTgt spid="23"/>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24"/>
                                        </p:tgtEl>
                                        <p:attrNameLst>
                                          <p:attrName>style.visibility</p:attrName>
                                        </p:attrNameLst>
                                      </p:cBhvr>
                                      <p:to>
                                        <p:strVal val="visible"/>
                                      </p:to>
                                    </p:set>
                                    <p:anim calcmode="lin" valueType="num">
                                      <p:cBhvr additive="base">
                                        <p:cTn id="17" dur="500" fill="hold"/>
                                        <p:tgtEl>
                                          <p:spTgt spid="24"/>
                                        </p:tgtEl>
                                        <p:attrNameLst>
                                          <p:attrName>ppt_x</p:attrName>
                                        </p:attrNameLst>
                                      </p:cBhvr>
                                      <p:tavLst>
                                        <p:tav tm="0">
                                          <p:val>
                                            <p:strVal val="#ppt_x"/>
                                          </p:val>
                                        </p:tav>
                                        <p:tav tm="100000">
                                          <p:val>
                                            <p:strVal val="#ppt_x"/>
                                          </p:val>
                                        </p:tav>
                                      </p:tavLst>
                                    </p:anim>
                                    <p:anim calcmode="lin" valueType="num">
                                      <p:cBhvr additive="base">
                                        <p:cTn id="18"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P spid="24"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36" name="组合 435"/>
          <p:cNvGrpSpPr/>
          <p:nvPr/>
        </p:nvGrpSpPr>
        <p:grpSpPr>
          <a:xfrm>
            <a:off x="854582" y="1329578"/>
            <a:ext cx="563159" cy="1681821"/>
            <a:chOff x="1130115" y="1231708"/>
            <a:chExt cx="380273" cy="1135650"/>
          </a:xfrm>
          <a:solidFill>
            <a:schemeClr val="bg1"/>
          </a:solidFill>
        </p:grpSpPr>
        <p:sp>
          <p:nvSpPr>
            <p:cNvPr id="437" name="圆角矩形 436"/>
            <p:cNvSpPr/>
            <p:nvPr/>
          </p:nvSpPr>
          <p:spPr>
            <a:xfrm>
              <a:off x="1202920" y="1593243"/>
              <a:ext cx="234440"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438" name="Group 61"/>
            <p:cNvGrpSpPr/>
            <p:nvPr/>
          </p:nvGrpSpPr>
          <p:grpSpPr>
            <a:xfrm>
              <a:off x="1143760" y="1231708"/>
              <a:ext cx="347391" cy="392181"/>
              <a:chOff x="1368788" y="1195980"/>
              <a:chExt cx="1009651" cy="1139821"/>
            </a:xfrm>
            <a:grpFill/>
          </p:grpSpPr>
          <p:sp>
            <p:nvSpPr>
              <p:cNvPr id="443" name="Freeform 6"/>
              <p:cNvSpPr>
                <a:spLocks noEditPoints="1"/>
              </p:cNvSpPr>
              <p:nvPr/>
            </p:nvSpPr>
            <p:spPr bwMode="auto">
              <a:xfrm>
                <a:off x="1643427" y="1195980"/>
                <a:ext cx="460377" cy="598485"/>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44" name="Freeform 8"/>
              <p:cNvSpPr>
                <a:spLocks noEditPoints="1"/>
              </p:cNvSpPr>
              <p:nvPr/>
            </p:nvSpPr>
            <p:spPr bwMode="auto">
              <a:xfrm>
                <a:off x="1368788" y="1753191"/>
                <a:ext cx="1009651" cy="582610"/>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45" name="Freeform 9"/>
              <p:cNvSpPr/>
              <p:nvPr/>
            </p:nvSpPr>
            <p:spPr bwMode="auto">
              <a:xfrm>
                <a:off x="1816461" y="1850037"/>
                <a:ext cx="117476"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439" name="圆角矩形 438"/>
            <p:cNvSpPr/>
            <p:nvPr/>
          </p:nvSpPr>
          <p:spPr>
            <a:xfrm rot="457219">
              <a:off x="1130115"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40" name="圆角矩形 439"/>
            <p:cNvSpPr/>
            <p:nvPr/>
          </p:nvSpPr>
          <p:spPr>
            <a:xfrm rot="21142781" flipH="1">
              <a:off x="1443966"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41" name="圆角矩形 440"/>
            <p:cNvSpPr/>
            <p:nvPr/>
          </p:nvSpPr>
          <p:spPr>
            <a:xfrm rot="21437231" flipH="1">
              <a:off x="1341896"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42" name="圆角矩形 441"/>
            <p:cNvSpPr/>
            <p:nvPr/>
          </p:nvSpPr>
          <p:spPr>
            <a:xfrm rot="162769">
              <a:off x="1190034"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446" name="组合 445"/>
          <p:cNvGrpSpPr/>
          <p:nvPr/>
        </p:nvGrpSpPr>
        <p:grpSpPr>
          <a:xfrm>
            <a:off x="6843352" y="1329572"/>
            <a:ext cx="536090" cy="1685050"/>
            <a:chOff x="2319652" y="1231704"/>
            <a:chExt cx="361995" cy="1137830"/>
          </a:xfrm>
          <a:solidFill>
            <a:schemeClr val="bg1"/>
          </a:solidFill>
        </p:grpSpPr>
        <p:sp>
          <p:nvSpPr>
            <p:cNvPr id="447" name="圆角矩形 446"/>
            <p:cNvSpPr/>
            <p:nvPr/>
          </p:nvSpPr>
          <p:spPr>
            <a:xfrm>
              <a:off x="2386569" y="1593243"/>
              <a:ext cx="226979"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48" name="圆角矩形 447"/>
            <p:cNvSpPr/>
            <p:nvPr/>
          </p:nvSpPr>
          <p:spPr>
            <a:xfrm rot="457219">
              <a:off x="2319652"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49" name="圆角矩形 448"/>
            <p:cNvSpPr/>
            <p:nvPr/>
          </p:nvSpPr>
          <p:spPr>
            <a:xfrm rot="21142781" flipH="1">
              <a:off x="2615225"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450" name="组合 449"/>
            <p:cNvGrpSpPr/>
            <p:nvPr/>
          </p:nvGrpSpPr>
          <p:grpSpPr>
            <a:xfrm>
              <a:off x="2373129" y="1784512"/>
              <a:ext cx="251524" cy="585022"/>
              <a:chOff x="2373129" y="1782336"/>
              <a:chExt cx="251524" cy="585022"/>
            </a:xfrm>
            <a:grpFill/>
          </p:grpSpPr>
          <p:sp>
            <p:nvSpPr>
              <p:cNvPr id="452" name="圆角矩形 451"/>
              <p:cNvSpPr/>
              <p:nvPr/>
            </p:nvSpPr>
            <p:spPr>
              <a:xfrm rot="21437231" flipH="1">
                <a:off x="2518880"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53" name="圆角矩形 452"/>
              <p:cNvSpPr/>
              <p:nvPr/>
            </p:nvSpPr>
            <p:spPr>
              <a:xfrm rot="162769">
                <a:off x="2373129"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451" name="Freeform 17"/>
            <p:cNvSpPr>
              <a:spLocks noEditPoints="1"/>
            </p:cNvSpPr>
            <p:nvPr/>
          </p:nvSpPr>
          <p:spPr bwMode="auto">
            <a:xfrm>
              <a:off x="2336154" y="1231704"/>
              <a:ext cx="334161" cy="392185"/>
            </a:xfrm>
            <a:custGeom>
              <a:avLst/>
              <a:gdLst>
                <a:gd name="T0" fmla="*/ 206 w 272"/>
                <a:gd name="T1" fmla="*/ 171 h 320"/>
                <a:gd name="T2" fmla="*/ 184 w 272"/>
                <a:gd name="T3" fmla="*/ 35 h 320"/>
                <a:gd name="T4" fmla="*/ 77 w 272"/>
                <a:gd name="T5" fmla="*/ 47 h 320"/>
                <a:gd name="T6" fmla="*/ 63 w 272"/>
                <a:gd name="T7" fmla="*/ 172 h 320"/>
                <a:gd name="T8" fmla="*/ 4 w 272"/>
                <a:gd name="T9" fmla="*/ 274 h 320"/>
                <a:gd name="T10" fmla="*/ 5 w 272"/>
                <a:gd name="T11" fmla="*/ 275 h 320"/>
                <a:gd name="T12" fmla="*/ 49 w 272"/>
                <a:gd name="T13" fmla="*/ 295 h 320"/>
                <a:gd name="T14" fmla="*/ 91 w 272"/>
                <a:gd name="T15" fmla="*/ 312 h 320"/>
                <a:gd name="T16" fmla="*/ 218 w 272"/>
                <a:gd name="T17" fmla="*/ 296 h 320"/>
                <a:gd name="T18" fmla="*/ 265 w 272"/>
                <a:gd name="T19" fmla="*/ 275 h 320"/>
                <a:gd name="T20" fmla="*/ 206 w 272"/>
                <a:gd name="T21" fmla="*/ 171 h 320"/>
                <a:gd name="T22" fmla="*/ 179 w 272"/>
                <a:gd name="T23" fmla="*/ 172 h 320"/>
                <a:gd name="T24" fmla="*/ 196 w 272"/>
                <a:gd name="T25" fmla="*/ 206 h 320"/>
                <a:gd name="T26" fmla="*/ 157 w 272"/>
                <a:gd name="T27" fmla="*/ 206 h 320"/>
                <a:gd name="T28" fmla="*/ 179 w 272"/>
                <a:gd name="T29" fmla="*/ 172 h 320"/>
                <a:gd name="T30" fmla="*/ 135 w 272"/>
                <a:gd name="T31" fmla="*/ 219 h 320"/>
                <a:gd name="T32" fmla="*/ 108 w 272"/>
                <a:gd name="T33" fmla="*/ 174 h 320"/>
                <a:gd name="T34" fmla="*/ 106 w 272"/>
                <a:gd name="T35" fmla="*/ 162 h 320"/>
                <a:gd name="T36" fmla="*/ 141 w 272"/>
                <a:gd name="T37" fmla="*/ 171 h 320"/>
                <a:gd name="T38" fmla="*/ 165 w 272"/>
                <a:gd name="T39" fmla="*/ 160 h 320"/>
                <a:gd name="T40" fmla="*/ 165 w 272"/>
                <a:gd name="T41" fmla="*/ 167 h 320"/>
                <a:gd name="T42" fmla="*/ 135 w 272"/>
                <a:gd name="T43" fmla="*/ 219 h 320"/>
                <a:gd name="T44" fmla="*/ 191 w 272"/>
                <a:gd name="T45" fmla="*/ 91 h 320"/>
                <a:gd name="T46" fmla="*/ 185 w 272"/>
                <a:gd name="T47" fmla="*/ 124 h 320"/>
                <a:gd name="T48" fmla="*/ 189 w 272"/>
                <a:gd name="T49" fmla="*/ 102 h 320"/>
                <a:gd name="T50" fmla="*/ 191 w 272"/>
                <a:gd name="T51" fmla="*/ 91 h 320"/>
                <a:gd name="T52" fmla="*/ 152 w 272"/>
                <a:gd name="T53" fmla="*/ 68 h 320"/>
                <a:gd name="T54" fmla="*/ 173 w 272"/>
                <a:gd name="T55" fmla="*/ 91 h 320"/>
                <a:gd name="T56" fmla="*/ 180 w 272"/>
                <a:gd name="T57" fmla="*/ 95 h 320"/>
                <a:gd name="T58" fmla="*/ 177 w 272"/>
                <a:gd name="T59" fmla="*/ 101 h 320"/>
                <a:gd name="T60" fmla="*/ 153 w 272"/>
                <a:gd name="T61" fmla="*/ 151 h 320"/>
                <a:gd name="T62" fmla="*/ 117 w 272"/>
                <a:gd name="T63" fmla="*/ 151 h 320"/>
                <a:gd name="T64" fmla="*/ 93 w 272"/>
                <a:gd name="T65" fmla="*/ 98 h 320"/>
                <a:gd name="T66" fmla="*/ 152 w 272"/>
                <a:gd name="T67" fmla="*/ 68 h 320"/>
                <a:gd name="T68" fmla="*/ 84 w 272"/>
                <a:gd name="T69" fmla="*/ 124 h 320"/>
                <a:gd name="T70" fmla="*/ 74 w 272"/>
                <a:gd name="T71" fmla="*/ 95 h 320"/>
                <a:gd name="T72" fmla="*/ 84 w 272"/>
                <a:gd name="T73" fmla="*/ 124 h 320"/>
                <a:gd name="T74" fmla="*/ 76 w 272"/>
                <a:gd name="T75" fmla="*/ 206 h 320"/>
                <a:gd name="T76" fmla="*/ 92 w 272"/>
                <a:gd name="T77" fmla="*/ 172 h 320"/>
                <a:gd name="T78" fmla="*/ 100 w 272"/>
                <a:gd name="T79" fmla="*/ 186 h 320"/>
                <a:gd name="T80" fmla="*/ 113 w 272"/>
                <a:gd name="T81" fmla="*/ 206 h 320"/>
                <a:gd name="T82" fmla="*/ 76 w 272"/>
                <a:gd name="T83" fmla="*/ 206 h 320"/>
                <a:gd name="T84" fmla="*/ 128 w 272"/>
                <a:gd name="T85" fmla="*/ 304 h 320"/>
                <a:gd name="T86" fmla="*/ 94 w 272"/>
                <a:gd name="T87" fmla="*/ 219 h 320"/>
                <a:gd name="T88" fmla="*/ 121 w 272"/>
                <a:gd name="T89" fmla="*/ 220 h 320"/>
                <a:gd name="T90" fmla="*/ 135 w 272"/>
                <a:gd name="T91" fmla="*/ 257 h 320"/>
                <a:gd name="T92" fmla="*/ 149 w 272"/>
                <a:gd name="T93" fmla="*/ 220 h 320"/>
                <a:gd name="T94" fmla="*/ 176 w 272"/>
                <a:gd name="T95" fmla="*/ 219 h 320"/>
                <a:gd name="T96" fmla="*/ 143 w 272"/>
                <a:gd name="T97" fmla="*/ 304 h 320"/>
                <a:gd name="T98" fmla="*/ 128 w 272"/>
                <a:gd name="T99" fmla="*/ 304 h 320"/>
                <a:gd name="T100" fmla="*/ 215 w 272"/>
                <a:gd name="T101" fmla="*/ 269 h 320"/>
                <a:gd name="T102" fmla="*/ 171 w 272"/>
                <a:gd name="T103" fmla="*/ 275 h 320"/>
                <a:gd name="T104" fmla="*/ 174 w 272"/>
                <a:gd name="T105" fmla="*/ 269 h 320"/>
                <a:gd name="T106" fmla="*/ 216 w 272"/>
                <a:gd name="T107" fmla="*/ 261 h 320"/>
                <a:gd name="T108" fmla="*/ 215 w 272"/>
                <a:gd name="T109" fmla="*/ 269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grpFill/>
            <a:ln>
              <a:noFill/>
            </a:ln>
          </p:spPr>
          <p:txBody>
            <a:bodyPr vert="horz" wrap="square" lIns="68580" tIns="34290" rIns="68580" bIns="34290" numCol="1" anchor="t" anchorCtr="0" compatLnSpc="1"/>
            <a:lstStyle/>
            <a:p>
              <a:endParaRPr lang="zh-CN" altLang="en-US" sz="1015">
                <a:solidFill>
                  <a:prstClr val="black"/>
                </a:solidFill>
              </a:endParaRPr>
            </a:p>
          </p:txBody>
        </p:sp>
      </p:grpSp>
      <p:grpSp>
        <p:nvGrpSpPr>
          <p:cNvPr id="454" name="组合 453"/>
          <p:cNvGrpSpPr/>
          <p:nvPr/>
        </p:nvGrpSpPr>
        <p:grpSpPr>
          <a:xfrm>
            <a:off x="1663818" y="1576957"/>
            <a:ext cx="1898630" cy="1328434"/>
            <a:chOff x="1579168" y="1385688"/>
            <a:chExt cx="1282050" cy="897025"/>
          </a:xfrm>
        </p:grpSpPr>
        <p:sp>
          <p:nvSpPr>
            <p:cNvPr id="455" name="文本框 454"/>
            <p:cNvSpPr txBox="1"/>
            <p:nvPr/>
          </p:nvSpPr>
          <p:spPr>
            <a:xfrm>
              <a:off x="1579168" y="1385688"/>
              <a:ext cx="1282050" cy="519565"/>
            </a:xfrm>
            <a:prstGeom prst="rect">
              <a:avLst/>
            </a:prstGeom>
            <a:noFill/>
          </p:spPr>
          <p:txBody>
            <a:bodyPr wrap="square" rtlCol="0" anchor="ctr">
              <a:spAutoFit/>
            </a:bodyPr>
            <a:lstStyle/>
            <a:p>
              <a:r>
                <a:rPr lang="en-US" altLang="zh-CN" sz="4400" dirty="0">
                  <a:solidFill>
                    <a:prstClr val="white">
                      <a:lumMod val="95000"/>
                    </a:prstClr>
                  </a:solidFill>
                  <a:latin typeface="华文细黑" panose="02010600040101010101" pitchFamily="2" charset="-122"/>
                  <a:ea typeface="华文细黑" panose="02010600040101010101" pitchFamily="2" charset="-122"/>
                </a:rPr>
                <a:t>48%</a:t>
              </a:r>
              <a:endParaRPr lang="zh-CN" altLang="en-US" sz="4400" dirty="0">
                <a:solidFill>
                  <a:prstClr val="white">
                    <a:lumMod val="95000"/>
                  </a:prstClr>
                </a:solidFill>
                <a:latin typeface="华文细黑" panose="02010600040101010101" pitchFamily="2" charset="-122"/>
                <a:ea typeface="华文细黑" panose="02010600040101010101" pitchFamily="2" charset="-122"/>
              </a:endParaRPr>
            </a:p>
          </p:txBody>
        </p:sp>
        <p:cxnSp>
          <p:nvCxnSpPr>
            <p:cNvPr id="456" name="直接连接符 455"/>
            <p:cNvCxnSpPr/>
            <p:nvPr/>
          </p:nvCxnSpPr>
          <p:spPr>
            <a:xfrm>
              <a:off x="1658705" y="1962696"/>
              <a:ext cx="951111" cy="0"/>
            </a:xfrm>
            <a:prstGeom prst="line">
              <a:avLst/>
            </a:prstGeom>
            <a:ln>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457" name="文本框 456"/>
            <p:cNvSpPr txBox="1"/>
            <p:nvPr/>
          </p:nvSpPr>
          <p:spPr>
            <a:xfrm>
              <a:off x="1579168" y="2033322"/>
              <a:ext cx="1282050" cy="249391"/>
            </a:xfrm>
            <a:prstGeom prst="rect">
              <a:avLst/>
            </a:prstGeom>
            <a:noFill/>
          </p:spPr>
          <p:txBody>
            <a:bodyPr wrap="square" rtlCol="0" anchor="ctr">
              <a:spAutoFit/>
            </a:bodyPr>
            <a:lstStyle/>
            <a:p>
              <a:r>
                <a:rPr lang="en-US" altLang="zh-CN" b="1" dirty="0">
                  <a:solidFill>
                    <a:prstClr val="white">
                      <a:lumMod val="95000"/>
                    </a:prstClr>
                  </a:solidFill>
                  <a:latin typeface="微软雅黑" panose="020B0503020204020204" pitchFamily="34" charset="-122"/>
                  <a:ea typeface="微软雅黑" panose="020B0503020204020204" pitchFamily="34" charset="-122"/>
                </a:rPr>
                <a:t>From 2014 </a:t>
              </a:r>
              <a:endParaRPr lang="zh-CN" altLang="en-US" b="1" dirty="0">
                <a:solidFill>
                  <a:prstClr val="white">
                    <a:lumMod val="95000"/>
                  </a:prstClr>
                </a:solidFill>
                <a:latin typeface="微软雅黑" panose="020B0503020204020204" pitchFamily="34" charset="-122"/>
                <a:ea typeface="微软雅黑" panose="020B0503020204020204" pitchFamily="34" charset="-122"/>
              </a:endParaRPr>
            </a:p>
          </p:txBody>
        </p:sp>
      </p:grpSp>
      <p:grpSp>
        <p:nvGrpSpPr>
          <p:cNvPr id="458" name="组合 457"/>
          <p:cNvGrpSpPr/>
          <p:nvPr/>
        </p:nvGrpSpPr>
        <p:grpSpPr>
          <a:xfrm>
            <a:off x="7583226" y="1576957"/>
            <a:ext cx="1898630" cy="1328434"/>
            <a:chOff x="5576249" y="1385688"/>
            <a:chExt cx="1282050" cy="897025"/>
          </a:xfrm>
        </p:grpSpPr>
        <p:sp>
          <p:nvSpPr>
            <p:cNvPr id="459" name="文本框 458"/>
            <p:cNvSpPr txBox="1"/>
            <p:nvPr/>
          </p:nvSpPr>
          <p:spPr>
            <a:xfrm>
              <a:off x="5576249" y="1385688"/>
              <a:ext cx="1282050" cy="519565"/>
            </a:xfrm>
            <a:prstGeom prst="rect">
              <a:avLst/>
            </a:prstGeom>
            <a:noFill/>
          </p:spPr>
          <p:txBody>
            <a:bodyPr wrap="square" rtlCol="0" anchor="ctr">
              <a:spAutoFit/>
            </a:bodyPr>
            <a:lstStyle/>
            <a:p>
              <a:r>
                <a:rPr lang="en-US" altLang="zh-CN" sz="4400" dirty="0">
                  <a:solidFill>
                    <a:prstClr val="white">
                      <a:lumMod val="95000"/>
                    </a:prstClr>
                  </a:solidFill>
                  <a:latin typeface="华文细黑" panose="02010600040101010101" pitchFamily="2" charset="-122"/>
                  <a:ea typeface="华文细黑" panose="02010600040101010101" pitchFamily="2" charset="-122"/>
                </a:rPr>
                <a:t>52%</a:t>
              </a:r>
              <a:endParaRPr lang="zh-CN" altLang="en-US" sz="4400" dirty="0">
                <a:solidFill>
                  <a:prstClr val="white">
                    <a:lumMod val="95000"/>
                  </a:prstClr>
                </a:solidFill>
                <a:latin typeface="华文细黑" panose="02010600040101010101" pitchFamily="2" charset="-122"/>
                <a:ea typeface="华文细黑" panose="02010600040101010101" pitchFamily="2" charset="-122"/>
              </a:endParaRPr>
            </a:p>
          </p:txBody>
        </p:sp>
        <p:cxnSp>
          <p:nvCxnSpPr>
            <p:cNvPr id="460" name="直接连接符 459"/>
            <p:cNvCxnSpPr/>
            <p:nvPr/>
          </p:nvCxnSpPr>
          <p:spPr>
            <a:xfrm>
              <a:off x="5655786" y="1962696"/>
              <a:ext cx="951111" cy="0"/>
            </a:xfrm>
            <a:prstGeom prst="line">
              <a:avLst/>
            </a:prstGeom>
            <a:ln>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461" name="文本框 460"/>
            <p:cNvSpPr txBox="1"/>
            <p:nvPr/>
          </p:nvSpPr>
          <p:spPr>
            <a:xfrm>
              <a:off x="5576249" y="2033322"/>
              <a:ext cx="1282050" cy="249391"/>
            </a:xfrm>
            <a:prstGeom prst="rect">
              <a:avLst/>
            </a:prstGeom>
            <a:noFill/>
          </p:spPr>
          <p:txBody>
            <a:bodyPr wrap="square" rtlCol="0" anchor="ctr">
              <a:spAutoFit/>
            </a:bodyPr>
            <a:lstStyle/>
            <a:p>
              <a:r>
                <a:rPr lang="en-US" altLang="zh-CN" b="1" dirty="0">
                  <a:solidFill>
                    <a:prstClr val="white">
                      <a:lumMod val="95000"/>
                    </a:prstClr>
                  </a:solidFill>
                  <a:latin typeface="微软雅黑" panose="020B0503020204020204" pitchFamily="34" charset="-122"/>
                  <a:ea typeface="微软雅黑" panose="020B0503020204020204" pitchFamily="34" charset="-122"/>
                </a:rPr>
                <a:t>From 2014 </a:t>
              </a:r>
              <a:endParaRPr lang="zh-CN" altLang="en-US" b="1" dirty="0">
                <a:solidFill>
                  <a:prstClr val="white">
                    <a:lumMod val="95000"/>
                  </a:prstClr>
                </a:solidFill>
                <a:latin typeface="微软雅黑" panose="020B0503020204020204" pitchFamily="34" charset="-122"/>
                <a:ea typeface="微软雅黑" panose="020B0503020204020204" pitchFamily="34" charset="-122"/>
              </a:endParaRPr>
            </a:p>
          </p:txBody>
        </p:sp>
      </p:grpSp>
      <p:grpSp>
        <p:nvGrpSpPr>
          <p:cNvPr id="462" name="组合 461"/>
          <p:cNvGrpSpPr/>
          <p:nvPr/>
        </p:nvGrpSpPr>
        <p:grpSpPr>
          <a:xfrm>
            <a:off x="854582" y="3331461"/>
            <a:ext cx="248318" cy="741580"/>
            <a:chOff x="1130115" y="1231708"/>
            <a:chExt cx="380273" cy="1135650"/>
          </a:xfrm>
          <a:solidFill>
            <a:schemeClr val="bg1"/>
          </a:solidFill>
        </p:grpSpPr>
        <p:sp>
          <p:nvSpPr>
            <p:cNvPr id="463" name="圆角矩形 462"/>
            <p:cNvSpPr/>
            <p:nvPr/>
          </p:nvSpPr>
          <p:spPr>
            <a:xfrm>
              <a:off x="1202920" y="1593243"/>
              <a:ext cx="234440"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464" name="Group 61"/>
            <p:cNvGrpSpPr/>
            <p:nvPr/>
          </p:nvGrpSpPr>
          <p:grpSpPr>
            <a:xfrm>
              <a:off x="1143760" y="1231708"/>
              <a:ext cx="347391" cy="392181"/>
              <a:chOff x="1368786" y="1195986"/>
              <a:chExt cx="1009650" cy="1139826"/>
            </a:xfrm>
            <a:grpFill/>
          </p:grpSpPr>
          <p:sp>
            <p:nvSpPr>
              <p:cNvPr id="469" name="Freeform 6"/>
              <p:cNvSpPr>
                <a:spLocks noEditPoints="1"/>
              </p:cNvSpPr>
              <p:nvPr/>
            </p:nvSpPr>
            <p:spPr bwMode="auto">
              <a:xfrm>
                <a:off x="1643423" y="1195986"/>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70" name="Freeform 8"/>
              <p:cNvSpPr>
                <a:spLocks noEditPoints="1"/>
              </p:cNvSpPr>
              <p:nvPr/>
            </p:nvSpPr>
            <p:spPr bwMode="auto">
              <a:xfrm>
                <a:off x="1368786" y="1753199"/>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71" name="Freeform 9"/>
              <p:cNvSpPr/>
              <p:nvPr/>
            </p:nvSpPr>
            <p:spPr bwMode="auto">
              <a:xfrm>
                <a:off x="1816461" y="1850036"/>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465" name="圆角矩形 464"/>
            <p:cNvSpPr/>
            <p:nvPr/>
          </p:nvSpPr>
          <p:spPr>
            <a:xfrm rot="457219">
              <a:off x="1130115"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66" name="圆角矩形 465"/>
            <p:cNvSpPr/>
            <p:nvPr/>
          </p:nvSpPr>
          <p:spPr>
            <a:xfrm rot="21142781" flipH="1">
              <a:off x="1443966"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67" name="圆角矩形 466"/>
            <p:cNvSpPr/>
            <p:nvPr/>
          </p:nvSpPr>
          <p:spPr>
            <a:xfrm rot="21437231" flipH="1">
              <a:off x="1341896"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68" name="圆角矩形 467"/>
            <p:cNvSpPr/>
            <p:nvPr/>
          </p:nvSpPr>
          <p:spPr>
            <a:xfrm rot="162769">
              <a:off x="1190034"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472" name="组合 471"/>
          <p:cNvGrpSpPr/>
          <p:nvPr/>
        </p:nvGrpSpPr>
        <p:grpSpPr>
          <a:xfrm>
            <a:off x="1316453" y="3331461"/>
            <a:ext cx="248318" cy="741580"/>
            <a:chOff x="1130115" y="1231708"/>
            <a:chExt cx="380273" cy="1135650"/>
          </a:xfrm>
          <a:solidFill>
            <a:schemeClr val="bg1"/>
          </a:solidFill>
        </p:grpSpPr>
        <p:sp>
          <p:nvSpPr>
            <p:cNvPr id="473" name="圆角矩形 472"/>
            <p:cNvSpPr/>
            <p:nvPr/>
          </p:nvSpPr>
          <p:spPr>
            <a:xfrm>
              <a:off x="1202920" y="1593243"/>
              <a:ext cx="234440"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474" name="Group 61"/>
            <p:cNvGrpSpPr/>
            <p:nvPr/>
          </p:nvGrpSpPr>
          <p:grpSpPr>
            <a:xfrm>
              <a:off x="1143760" y="1231708"/>
              <a:ext cx="347391" cy="392181"/>
              <a:chOff x="1368786" y="1195986"/>
              <a:chExt cx="1009650" cy="1139826"/>
            </a:xfrm>
            <a:grpFill/>
          </p:grpSpPr>
          <p:sp>
            <p:nvSpPr>
              <p:cNvPr id="479" name="Freeform 6"/>
              <p:cNvSpPr>
                <a:spLocks noEditPoints="1"/>
              </p:cNvSpPr>
              <p:nvPr/>
            </p:nvSpPr>
            <p:spPr bwMode="auto">
              <a:xfrm>
                <a:off x="1643423" y="1195986"/>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80" name="Freeform 8"/>
              <p:cNvSpPr>
                <a:spLocks noEditPoints="1"/>
              </p:cNvSpPr>
              <p:nvPr/>
            </p:nvSpPr>
            <p:spPr bwMode="auto">
              <a:xfrm>
                <a:off x="1368786" y="1753199"/>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81" name="Freeform 9"/>
              <p:cNvSpPr/>
              <p:nvPr/>
            </p:nvSpPr>
            <p:spPr bwMode="auto">
              <a:xfrm>
                <a:off x="1816461" y="1850036"/>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475" name="圆角矩形 474"/>
            <p:cNvSpPr/>
            <p:nvPr/>
          </p:nvSpPr>
          <p:spPr>
            <a:xfrm rot="457219">
              <a:off x="1130115"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76" name="圆角矩形 475"/>
            <p:cNvSpPr/>
            <p:nvPr/>
          </p:nvSpPr>
          <p:spPr>
            <a:xfrm rot="21142781" flipH="1">
              <a:off x="1443966"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77" name="圆角矩形 476"/>
            <p:cNvSpPr/>
            <p:nvPr/>
          </p:nvSpPr>
          <p:spPr>
            <a:xfrm rot="21437231" flipH="1">
              <a:off x="1341896"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78" name="圆角矩形 477"/>
            <p:cNvSpPr/>
            <p:nvPr/>
          </p:nvSpPr>
          <p:spPr>
            <a:xfrm rot="162769">
              <a:off x="1190034"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482" name="组合 481"/>
          <p:cNvGrpSpPr/>
          <p:nvPr/>
        </p:nvGrpSpPr>
        <p:grpSpPr>
          <a:xfrm>
            <a:off x="1778325" y="3331461"/>
            <a:ext cx="248318" cy="741580"/>
            <a:chOff x="1130115" y="1231708"/>
            <a:chExt cx="380273" cy="1135650"/>
          </a:xfrm>
          <a:solidFill>
            <a:schemeClr val="bg1"/>
          </a:solidFill>
        </p:grpSpPr>
        <p:sp>
          <p:nvSpPr>
            <p:cNvPr id="483" name="圆角矩形 482"/>
            <p:cNvSpPr/>
            <p:nvPr/>
          </p:nvSpPr>
          <p:spPr>
            <a:xfrm>
              <a:off x="1202920" y="1593243"/>
              <a:ext cx="234440"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484" name="Group 61"/>
            <p:cNvGrpSpPr/>
            <p:nvPr/>
          </p:nvGrpSpPr>
          <p:grpSpPr>
            <a:xfrm>
              <a:off x="1143760" y="1231708"/>
              <a:ext cx="347391" cy="392181"/>
              <a:chOff x="1368786" y="1195986"/>
              <a:chExt cx="1009650" cy="1139826"/>
            </a:xfrm>
            <a:grpFill/>
          </p:grpSpPr>
          <p:sp>
            <p:nvSpPr>
              <p:cNvPr id="489" name="Freeform 6"/>
              <p:cNvSpPr>
                <a:spLocks noEditPoints="1"/>
              </p:cNvSpPr>
              <p:nvPr/>
            </p:nvSpPr>
            <p:spPr bwMode="auto">
              <a:xfrm>
                <a:off x="1643423" y="1195986"/>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90" name="Freeform 8"/>
              <p:cNvSpPr>
                <a:spLocks noEditPoints="1"/>
              </p:cNvSpPr>
              <p:nvPr/>
            </p:nvSpPr>
            <p:spPr bwMode="auto">
              <a:xfrm>
                <a:off x="1368786" y="1753199"/>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91" name="Freeform 9"/>
              <p:cNvSpPr/>
              <p:nvPr/>
            </p:nvSpPr>
            <p:spPr bwMode="auto">
              <a:xfrm>
                <a:off x="1816461" y="1850036"/>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485" name="圆角矩形 484"/>
            <p:cNvSpPr/>
            <p:nvPr/>
          </p:nvSpPr>
          <p:spPr>
            <a:xfrm rot="457219">
              <a:off x="1130115"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86" name="圆角矩形 485"/>
            <p:cNvSpPr/>
            <p:nvPr/>
          </p:nvSpPr>
          <p:spPr>
            <a:xfrm rot="21142781" flipH="1">
              <a:off x="1443966"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87" name="圆角矩形 486"/>
            <p:cNvSpPr/>
            <p:nvPr/>
          </p:nvSpPr>
          <p:spPr>
            <a:xfrm rot="21437231" flipH="1">
              <a:off x="1341896"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88" name="圆角矩形 487"/>
            <p:cNvSpPr/>
            <p:nvPr/>
          </p:nvSpPr>
          <p:spPr>
            <a:xfrm rot="162769">
              <a:off x="1190034"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492" name="组合 491"/>
          <p:cNvGrpSpPr/>
          <p:nvPr/>
        </p:nvGrpSpPr>
        <p:grpSpPr>
          <a:xfrm>
            <a:off x="2240197" y="3331461"/>
            <a:ext cx="248318" cy="741580"/>
            <a:chOff x="1130115" y="1231708"/>
            <a:chExt cx="380273" cy="1135650"/>
          </a:xfrm>
          <a:solidFill>
            <a:schemeClr val="bg1"/>
          </a:solidFill>
        </p:grpSpPr>
        <p:sp>
          <p:nvSpPr>
            <p:cNvPr id="493" name="圆角矩形 492"/>
            <p:cNvSpPr/>
            <p:nvPr/>
          </p:nvSpPr>
          <p:spPr>
            <a:xfrm>
              <a:off x="1202920" y="1593243"/>
              <a:ext cx="234440"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494" name="Group 61"/>
            <p:cNvGrpSpPr/>
            <p:nvPr/>
          </p:nvGrpSpPr>
          <p:grpSpPr>
            <a:xfrm>
              <a:off x="1143760" y="1231708"/>
              <a:ext cx="347391" cy="392181"/>
              <a:chOff x="1368786" y="1195986"/>
              <a:chExt cx="1009650" cy="1139826"/>
            </a:xfrm>
            <a:grpFill/>
          </p:grpSpPr>
          <p:sp>
            <p:nvSpPr>
              <p:cNvPr id="499" name="Freeform 6"/>
              <p:cNvSpPr>
                <a:spLocks noEditPoints="1"/>
              </p:cNvSpPr>
              <p:nvPr/>
            </p:nvSpPr>
            <p:spPr bwMode="auto">
              <a:xfrm>
                <a:off x="1643423" y="1195986"/>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00" name="Freeform 8"/>
              <p:cNvSpPr>
                <a:spLocks noEditPoints="1"/>
              </p:cNvSpPr>
              <p:nvPr/>
            </p:nvSpPr>
            <p:spPr bwMode="auto">
              <a:xfrm>
                <a:off x="1368786" y="1753199"/>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01" name="Freeform 9"/>
              <p:cNvSpPr/>
              <p:nvPr/>
            </p:nvSpPr>
            <p:spPr bwMode="auto">
              <a:xfrm>
                <a:off x="1816461" y="1850036"/>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495" name="圆角矩形 494"/>
            <p:cNvSpPr/>
            <p:nvPr/>
          </p:nvSpPr>
          <p:spPr>
            <a:xfrm rot="457219">
              <a:off x="1130115"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96" name="圆角矩形 495"/>
            <p:cNvSpPr/>
            <p:nvPr/>
          </p:nvSpPr>
          <p:spPr>
            <a:xfrm rot="21142781" flipH="1">
              <a:off x="1443966"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97" name="圆角矩形 496"/>
            <p:cNvSpPr/>
            <p:nvPr/>
          </p:nvSpPr>
          <p:spPr>
            <a:xfrm rot="21437231" flipH="1">
              <a:off x="1341896"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98" name="圆角矩形 497"/>
            <p:cNvSpPr/>
            <p:nvPr/>
          </p:nvSpPr>
          <p:spPr>
            <a:xfrm rot="162769">
              <a:off x="1190034"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502" name="组合 501"/>
          <p:cNvGrpSpPr/>
          <p:nvPr/>
        </p:nvGrpSpPr>
        <p:grpSpPr>
          <a:xfrm>
            <a:off x="2702069" y="3331461"/>
            <a:ext cx="248318" cy="741580"/>
            <a:chOff x="1130115" y="1231708"/>
            <a:chExt cx="380273" cy="1135650"/>
          </a:xfrm>
          <a:solidFill>
            <a:schemeClr val="bg1"/>
          </a:solidFill>
        </p:grpSpPr>
        <p:sp>
          <p:nvSpPr>
            <p:cNvPr id="503" name="圆角矩形 502"/>
            <p:cNvSpPr/>
            <p:nvPr/>
          </p:nvSpPr>
          <p:spPr>
            <a:xfrm>
              <a:off x="1202920" y="1593243"/>
              <a:ext cx="234440"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504" name="Group 61"/>
            <p:cNvGrpSpPr/>
            <p:nvPr/>
          </p:nvGrpSpPr>
          <p:grpSpPr>
            <a:xfrm>
              <a:off x="1143760" y="1231708"/>
              <a:ext cx="347391" cy="392181"/>
              <a:chOff x="1368786" y="1195986"/>
              <a:chExt cx="1009650" cy="1139826"/>
            </a:xfrm>
            <a:grpFill/>
          </p:grpSpPr>
          <p:sp>
            <p:nvSpPr>
              <p:cNvPr id="509" name="Freeform 6"/>
              <p:cNvSpPr>
                <a:spLocks noEditPoints="1"/>
              </p:cNvSpPr>
              <p:nvPr/>
            </p:nvSpPr>
            <p:spPr bwMode="auto">
              <a:xfrm>
                <a:off x="1643423" y="1195986"/>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10" name="Freeform 8"/>
              <p:cNvSpPr>
                <a:spLocks noEditPoints="1"/>
              </p:cNvSpPr>
              <p:nvPr/>
            </p:nvSpPr>
            <p:spPr bwMode="auto">
              <a:xfrm>
                <a:off x="1368786" y="1753199"/>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11" name="Freeform 9"/>
              <p:cNvSpPr/>
              <p:nvPr/>
            </p:nvSpPr>
            <p:spPr bwMode="auto">
              <a:xfrm>
                <a:off x="1816461" y="1850036"/>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505" name="圆角矩形 504"/>
            <p:cNvSpPr/>
            <p:nvPr/>
          </p:nvSpPr>
          <p:spPr>
            <a:xfrm rot="457219">
              <a:off x="1130115"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06" name="圆角矩形 505"/>
            <p:cNvSpPr/>
            <p:nvPr/>
          </p:nvSpPr>
          <p:spPr>
            <a:xfrm rot="21142781" flipH="1">
              <a:off x="1443966"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07" name="圆角矩形 506"/>
            <p:cNvSpPr/>
            <p:nvPr/>
          </p:nvSpPr>
          <p:spPr>
            <a:xfrm rot="21437231" flipH="1">
              <a:off x="1341896"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08" name="圆角矩形 507"/>
            <p:cNvSpPr/>
            <p:nvPr/>
          </p:nvSpPr>
          <p:spPr>
            <a:xfrm rot="162769">
              <a:off x="1190034"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512" name="组合 511"/>
          <p:cNvGrpSpPr/>
          <p:nvPr/>
        </p:nvGrpSpPr>
        <p:grpSpPr>
          <a:xfrm>
            <a:off x="3163941" y="3331461"/>
            <a:ext cx="248318" cy="741580"/>
            <a:chOff x="1130115" y="1231708"/>
            <a:chExt cx="380273" cy="1135650"/>
          </a:xfrm>
          <a:solidFill>
            <a:schemeClr val="bg1"/>
          </a:solidFill>
        </p:grpSpPr>
        <p:sp>
          <p:nvSpPr>
            <p:cNvPr id="513" name="圆角矩形 512"/>
            <p:cNvSpPr/>
            <p:nvPr/>
          </p:nvSpPr>
          <p:spPr>
            <a:xfrm>
              <a:off x="1202920" y="1593243"/>
              <a:ext cx="234440"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514" name="Group 61"/>
            <p:cNvGrpSpPr/>
            <p:nvPr/>
          </p:nvGrpSpPr>
          <p:grpSpPr>
            <a:xfrm>
              <a:off x="1143760" y="1231708"/>
              <a:ext cx="347391" cy="392181"/>
              <a:chOff x="1368786" y="1195986"/>
              <a:chExt cx="1009650" cy="1139826"/>
            </a:xfrm>
            <a:grpFill/>
          </p:grpSpPr>
          <p:sp>
            <p:nvSpPr>
              <p:cNvPr id="519" name="Freeform 6"/>
              <p:cNvSpPr>
                <a:spLocks noEditPoints="1"/>
              </p:cNvSpPr>
              <p:nvPr/>
            </p:nvSpPr>
            <p:spPr bwMode="auto">
              <a:xfrm>
                <a:off x="1643423" y="1195986"/>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20" name="Freeform 8"/>
              <p:cNvSpPr>
                <a:spLocks noEditPoints="1"/>
              </p:cNvSpPr>
              <p:nvPr/>
            </p:nvSpPr>
            <p:spPr bwMode="auto">
              <a:xfrm>
                <a:off x="1368786" y="1753199"/>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21" name="Freeform 9"/>
              <p:cNvSpPr/>
              <p:nvPr/>
            </p:nvSpPr>
            <p:spPr bwMode="auto">
              <a:xfrm>
                <a:off x="1816461" y="1850036"/>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515" name="圆角矩形 514"/>
            <p:cNvSpPr/>
            <p:nvPr/>
          </p:nvSpPr>
          <p:spPr>
            <a:xfrm rot="457219">
              <a:off x="1130115"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16" name="圆角矩形 515"/>
            <p:cNvSpPr/>
            <p:nvPr/>
          </p:nvSpPr>
          <p:spPr>
            <a:xfrm rot="21142781" flipH="1">
              <a:off x="1443966"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17" name="圆角矩形 516"/>
            <p:cNvSpPr/>
            <p:nvPr/>
          </p:nvSpPr>
          <p:spPr>
            <a:xfrm rot="21437231" flipH="1">
              <a:off x="1341896"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18" name="圆角矩形 517"/>
            <p:cNvSpPr/>
            <p:nvPr/>
          </p:nvSpPr>
          <p:spPr>
            <a:xfrm rot="162769">
              <a:off x="1190034"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522" name="组合 521"/>
          <p:cNvGrpSpPr/>
          <p:nvPr/>
        </p:nvGrpSpPr>
        <p:grpSpPr>
          <a:xfrm>
            <a:off x="3625813" y="3331461"/>
            <a:ext cx="248318" cy="741580"/>
            <a:chOff x="1130115" y="1231708"/>
            <a:chExt cx="380273" cy="1135650"/>
          </a:xfrm>
          <a:solidFill>
            <a:schemeClr val="bg1"/>
          </a:solidFill>
        </p:grpSpPr>
        <p:sp>
          <p:nvSpPr>
            <p:cNvPr id="523" name="圆角矩形 522"/>
            <p:cNvSpPr/>
            <p:nvPr/>
          </p:nvSpPr>
          <p:spPr>
            <a:xfrm>
              <a:off x="1202920" y="1593243"/>
              <a:ext cx="234440"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524" name="Group 61"/>
            <p:cNvGrpSpPr/>
            <p:nvPr/>
          </p:nvGrpSpPr>
          <p:grpSpPr>
            <a:xfrm>
              <a:off x="1143760" y="1231708"/>
              <a:ext cx="347391" cy="392181"/>
              <a:chOff x="1368786" y="1195986"/>
              <a:chExt cx="1009650" cy="1139826"/>
            </a:xfrm>
            <a:grpFill/>
          </p:grpSpPr>
          <p:sp>
            <p:nvSpPr>
              <p:cNvPr id="529" name="Freeform 6"/>
              <p:cNvSpPr>
                <a:spLocks noEditPoints="1"/>
              </p:cNvSpPr>
              <p:nvPr/>
            </p:nvSpPr>
            <p:spPr bwMode="auto">
              <a:xfrm>
                <a:off x="1643423" y="1195986"/>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30" name="Freeform 8"/>
              <p:cNvSpPr>
                <a:spLocks noEditPoints="1"/>
              </p:cNvSpPr>
              <p:nvPr/>
            </p:nvSpPr>
            <p:spPr bwMode="auto">
              <a:xfrm>
                <a:off x="1368786" y="1753199"/>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31" name="Freeform 9"/>
              <p:cNvSpPr/>
              <p:nvPr/>
            </p:nvSpPr>
            <p:spPr bwMode="auto">
              <a:xfrm>
                <a:off x="1816461" y="1850036"/>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525" name="圆角矩形 524"/>
            <p:cNvSpPr/>
            <p:nvPr/>
          </p:nvSpPr>
          <p:spPr>
            <a:xfrm rot="457219">
              <a:off x="1130115"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26" name="圆角矩形 525"/>
            <p:cNvSpPr/>
            <p:nvPr/>
          </p:nvSpPr>
          <p:spPr>
            <a:xfrm rot="21142781" flipH="1">
              <a:off x="1443966"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27" name="圆角矩形 526"/>
            <p:cNvSpPr/>
            <p:nvPr/>
          </p:nvSpPr>
          <p:spPr>
            <a:xfrm rot="21437231" flipH="1">
              <a:off x="1341896"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28" name="圆角矩形 527"/>
            <p:cNvSpPr/>
            <p:nvPr/>
          </p:nvSpPr>
          <p:spPr>
            <a:xfrm rot="162769">
              <a:off x="1190034"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532" name="组合 531"/>
          <p:cNvGrpSpPr/>
          <p:nvPr/>
        </p:nvGrpSpPr>
        <p:grpSpPr>
          <a:xfrm>
            <a:off x="4087684" y="3331461"/>
            <a:ext cx="248318" cy="741580"/>
            <a:chOff x="1130115" y="1231708"/>
            <a:chExt cx="380273" cy="1135650"/>
          </a:xfrm>
          <a:solidFill>
            <a:schemeClr val="bg1"/>
          </a:solidFill>
        </p:grpSpPr>
        <p:sp>
          <p:nvSpPr>
            <p:cNvPr id="533" name="圆角矩形 532"/>
            <p:cNvSpPr/>
            <p:nvPr/>
          </p:nvSpPr>
          <p:spPr>
            <a:xfrm>
              <a:off x="1202920" y="1593243"/>
              <a:ext cx="234440"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534" name="Group 61"/>
            <p:cNvGrpSpPr/>
            <p:nvPr/>
          </p:nvGrpSpPr>
          <p:grpSpPr>
            <a:xfrm>
              <a:off x="1143760" y="1231708"/>
              <a:ext cx="347391" cy="392181"/>
              <a:chOff x="1368786" y="1195986"/>
              <a:chExt cx="1009650" cy="1139826"/>
            </a:xfrm>
            <a:grpFill/>
          </p:grpSpPr>
          <p:sp>
            <p:nvSpPr>
              <p:cNvPr id="539" name="Freeform 6"/>
              <p:cNvSpPr>
                <a:spLocks noEditPoints="1"/>
              </p:cNvSpPr>
              <p:nvPr/>
            </p:nvSpPr>
            <p:spPr bwMode="auto">
              <a:xfrm>
                <a:off x="1643423" y="1195986"/>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40" name="Freeform 8"/>
              <p:cNvSpPr>
                <a:spLocks noEditPoints="1"/>
              </p:cNvSpPr>
              <p:nvPr/>
            </p:nvSpPr>
            <p:spPr bwMode="auto">
              <a:xfrm>
                <a:off x="1368786" y="1753199"/>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41" name="Freeform 9"/>
              <p:cNvSpPr/>
              <p:nvPr/>
            </p:nvSpPr>
            <p:spPr bwMode="auto">
              <a:xfrm>
                <a:off x="1816461" y="1850036"/>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535" name="圆角矩形 534"/>
            <p:cNvSpPr/>
            <p:nvPr/>
          </p:nvSpPr>
          <p:spPr>
            <a:xfrm rot="457219">
              <a:off x="1130115"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36" name="圆角矩形 535"/>
            <p:cNvSpPr/>
            <p:nvPr/>
          </p:nvSpPr>
          <p:spPr>
            <a:xfrm rot="21142781" flipH="1">
              <a:off x="1443966"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37" name="圆角矩形 536"/>
            <p:cNvSpPr/>
            <p:nvPr/>
          </p:nvSpPr>
          <p:spPr>
            <a:xfrm rot="21437231" flipH="1">
              <a:off x="1341896"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38" name="圆角矩形 537"/>
            <p:cNvSpPr/>
            <p:nvPr/>
          </p:nvSpPr>
          <p:spPr>
            <a:xfrm rot="162769">
              <a:off x="1190034"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542" name="组合 541"/>
          <p:cNvGrpSpPr/>
          <p:nvPr/>
        </p:nvGrpSpPr>
        <p:grpSpPr>
          <a:xfrm>
            <a:off x="4549556" y="3331461"/>
            <a:ext cx="248318" cy="741580"/>
            <a:chOff x="1130115" y="1231708"/>
            <a:chExt cx="380273" cy="1135650"/>
          </a:xfrm>
          <a:solidFill>
            <a:schemeClr val="bg1"/>
          </a:solidFill>
        </p:grpSpPr>
        <p:sp>
          <p:nvSpPr>
            <p:cNvPr id="543" name="圆角矩形 542"/>
            <p:cNvSpPr/>
            <p:nvPr/>
          </p:nvSpPr>
          <p:spPr>
            <a:xfrm>
              <a:off x="1202920" y="1593243"/>
              <a:ext cx="234440"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544" name="Group 61"/>
            <p:cNvGrpSpPr/>
            <p:nvPr/>
          </p:nvGrpSpPr>
          <p:grpSpPr>
            <a:xfrm>
              <a:off x="1143760" y="1231708"/>
              <a:ext cx="347391" cy="392181"/>
              <a:chOff x="1368786" y="1195986"/>
              <a:chExt cx="1009650" cy="1139826"/>
            </a:xfrm>
            <a:grpFill/>
          </p:grpSpPr>
          <p:sp>
            <p:nvSpPr>
              <p:cNvPr id="549" name="Freeform 6"/>
              <p:cNvSpPr>
                <a:spLocks noEditPoints="1"/>
              </p:cNvSpPr>
              <p:nvPr/>
            </p:nvSpPr>
            <p:spPr bwMode="auto">
              <a:xfrm>
                <a:off x="1643423" y="1195986"/>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50" name="Freeform 8"/>
              <p:cNvSpPr>
                <a:spLocks noEditPoints="1"/>
              </p:cNvSpPr>
              <p:nvPr/>
            </p:nvSpPr>
            <p:spPr bwMode="auto">
              <a:xfrm>
                <a:off x="1368786" y="1753199"/>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51" name="Freeform 9"/>
              <p:cNvSpPr/>
              <p:nvPr/>
            </p:nvSpPr>
            <p:spPr bwMode="auto">
              <a:xfrm>
                <a:off x="1816461" y="1850036"/>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545" name="圆角矩形 544"/>
            <p:cNvSpPr/>
            <p:nvPr/>
          </p:nvSpPr>
          <p:spPr>
            <a:xfrm rot="457219">
              <a:off x="1130115"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46" name="圆角矩形 545"/>
            <p:cNvSpPr/>
            <p:nvPr/>
          </p:nvSpPr>
          <p:spPr>
            <a:xfrm rot="21142781" flipH="1">
              <a:off x="1443966"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47" name="圆角矩形 546"/>
            <p:cNvSpPr/>
            <p:nvPr/>
          </p:nvSpPr>
          <p:spPr>
            <a:xfrm rot="21437231" flipH="1">
              <a:off x="1341896"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48" name="圆角矩形 547"/>
            <p:cNvSpPr/>
            <p:nvPr/>
          </p:nvSpPr>
          <p:spPr>
            <a:xfrm rot="162769">
              <a:off x="1190034"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552" name="组合 551"/>
          <p:cNvGrpSpPr/>
          <p:nvPr/>
        </p:nvGrpSpPr>
        <p:grpSpPr>
          <a:xfrm>
            <a:off x="5011430" y="3331461"/>
            <a:ext cx="248318" cy="741580"/>
            <a:chOff x="1130115" y="1231708"/>
            <a:chExt cx="380273" cy="1135650"/>
          </a:xfrm>
          <a:solidFill>
            <a:schemeClr val="bg1"/>
          </a:solidFill>
        </p:grpSpPr>
        <p:sp>
          <p:nvSpPr>
            <p:cNvPr id="553" name="圆角矩形 552"/>
            <p:cNvSpPr/>
            <p:nvPr/>
          </p:nvSpPr>
          <p:spPr>
            <a:xfrm>
              <a:off x="1202920" y="1593243"/>
              <a:ext cx="234440"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554" name="Group 61"/>
            <p:cNvGrpSpPr/>
            <p:nvPr/>
          </p:nvGrpSpPr>
          <p:grpSpPr>
            <a:xfrm>
              <a:off x="1143760" y="1231708"/>
              <a:ext cx="347391" cy="392181"/>
              <a:chOff x="1368786" y="1195986"/>
              <a:chExt cx="1009650" cy="1139826"/>
            </a:xfrm>
            <a:grpFill/>
          </p:grpSpPr>
          <p:sp>
            <p:nvSpPr>
              <p:cNvPr id="559" name="Freeform 6"/>
              <p:cNvSpPr>
                <a:spLocks noEditPoints="1"/>
              </p:cNvSpPr>
              <p:nvPr/>
            </p:nvSpPr>
            <p:spPr bwMode="auto">
              <a:xfrm>
                <a:off x="1643423" y="1195986"/>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60" name="Freeform 8"/>
              <p:cNvSpPr>
                <a:spLocks noEditPoints="1"/>
              </p:cNvSpPr>
              <p:nvPr/>
            </p:nvSpPr>
            <p:spPr bwMode="auto">
              <a:xfrm>
                <a:off x="1368786" y="1753199"/>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61" name="Freeform 9"/>
              <p:cNvSpPr/>
              <p:nvPr/>
            </p:nvSpPr>
            <p:spPr bwMode="auto">
              <a:xfrm>
                <a:off x="1816461" y="1850036"/>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555" name="圆角矩形 554"/>
            <p:cNvSpPr/>
            <p:nvPr/>
          </p:nvSpPr>
          <p:spPr>
            <a:xfrm rot="457219">
              <a:off x="1130115"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56" name="圆角矩形 555"/>
            <p:cNvSpPr/>
            <p:nvPr/>
          </p:nvSpPr>
          <p:spPr>
            <a:xfrm rot="21142781" flipH="1">
              <a:off x="1443966"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57" name="圆角矩形 556"/>
            <p:cNvSpPr/>
            <p:nvPr/>
          </p:nvSpPr>
          <p:spPr>
            <a:xfrm rot="21437231" flipH="1">
              <a:off x="1341896"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58" name="圆角矩形 557"/>
            <p:cNvSpPr/>
            <p:nvPr/>
          </p:nvSpPr>
          <p:spPr>
            <a:xfrm rot="162769">
              <a:off x="1190034"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562" name="组合 561"/>
          <p:cNvGrpSpPr/>
          <p:nvPr/>
        </p:nvGrpSpPr>
        <p:grpSpPr>
          <a:xfrm>
            <a:off x="854582" y="4305243"/>
            <a:ext cx="248318" cy="741580"/>
            <a:chOff x="1130115" y="1231708"/>
            <a:chExt cx="380273" cy="1135650"/>
          </a:xfrm>
          <a:solidFill>
            <a:schemeClr val="bg1"/>
          </a:solidFill>
        </p:grpSpPr>
        <p:sp>
          <p:nvSpPr>
            <p:cNvPr id="563" name="圆角矩形 562"/>
            <p:cNvSpPr/>
            <p:nvPr/>
          </p:nvSpPr>
          <p:spPr>
            <a:xfrm>
              <a:off x="1202920" y="1593243"/>
              <a:ext cx="234440"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564" name="Group 61"/>
            <p:cNvGrpSpPr/>
            <p:nvPr/>
          </p:nvGrpSpPr>
          <p:grpSpPr>
            <a:xfrm>
              <a:off x="1143760" y="1231708"/>
              <a:ext cx="347391" cy="392181"/>
              <a:chOff x="1368786" y="1195986"/>
              <a:chExt cx="1009650" cy="1139826"/>
            </a:xfrm>
            <a:grpFill/>
          </p:grpSpPr>
          <p:sp>
            <p:nvSpPr>
              <p:cNvPr id="569" name="Freeform 6"/>
              <p:cNvSpPr>
                <a:spLocks noEditPoints="1"/>
              </p:cNvSpPr>
              <p:nvPr/>
            </p:nvSpPr>
            <p:spPr bwMode="auto">
              <a:xfrm>
                <a:off x="1643423" y="1195986"/>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70" name="Freeform 8"/>
              <p:cNvSpPr>
                <a:spLocks noEditPoints="1"/>
              </p:cNvSpPr>
              <p:nvPr/>
            </p:nvSpPr>
            <p:spPr bwMode="auto">
              <a:xfrm>
                <a:off x="1368786" y="1753199"/>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71" name="Freeform 9"/>
              <p:cNvSpPr/>
              <p:nvPr/>
            </p:nvSpPr>
            <p:spPr bwMode="auto">
              <a:xfrm>
                <a:off x="1816461" y="1850036"/>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565" name="圆角矩形 564"/>
            <p:cNvSpPr/>
            <p:nvPr/>
          </p:nvSpPr>
          <p:spPr>
            <a:xfrm rot="457219">
              <a:off x="1130115"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66" name="圆角矩形 565"/>
            <p:cNvSpPr/>
            <p:nvPr/>
          </p:nvSpPr>
          <p:spPr>
            <a:xfrm rot="21142781" flipH="1">
              <a:off x="1443966"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67" name="圆角矩形 566"/>
            <p:cNvSpPr/>
            <p:nvPr/>
          </p:nvSpPr>
          <p:spPr>
            <a:xfrm rot="21437231" flipH="1">
              <a:off x="1341896"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68" name="圆角矩形 567"/>
            <p:cNvSpPr/>
            <p:nvPr/>
          </p:nvSpPr>
          <p:spPr>
            <a:xfrm rot="162769">
              <a:off x="1190034"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572" name="组合 571"/>
          <p:cNvGrpSpPr/>
          <p:nvPr/>
        </p:nvGrpSpPr>
        <p:grpSpPr>
          <a:xfrm>
            <a:off x="1316453" y="4305243"/>
            <a:ext cx="248318" cy="741580"/>
            <a:chOff x="1130115" y="1231708"/>
            <a:chExt cx="380273" cy="1135650"/>
          </a:xfrm>
          <a:solidFill>
            <a:schemeClr val="bg1"/>
          </a:solidFill>
        </p:grpSpPr>
        <p:sp>
          <p:nvSpPr>
            <p:cNvPr id="573" name="圆角矩形 572"/>
            <p:cNvSpPr/>
            <p:nvPr/>
          </p:nvSpPr>
          <p:spPr>
            <a:xfrm>
              <a:off x="1202920" y="1593243"/>
              <a:ext cx="234440"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574" name="Group 61"/>
            <p:cNvGrpSpPr/>
            <p:nvPr/>
          </p:nvGrpSpPr>
          <p:grpSpPr>
            <a:xfrm>
              <a:off x="1143760" y="1231708"/>
              <a:ext cx="347391" cy="392181"/>
              <a:chOff x="1368786" y="1195986"/>
              <a:chExt cx="1009650" cy="1139826"/>
            </a:xfrm>
            <a:grpFill/>
          </p:grpSpPr>
          <p:sp>
            <p:nvSpPr>
              <p:cNvPr id="579" name="Freeform 6"/>
              <p:cNvSpPr>
                <a:spLocks noEditPoints="1"/>
              </p:cNvSpPr>
              <p:nvPr/>
            </p:nvSpPr>
            <p:spPr bwMode="auto">
              <a:xfrm>
                <a:off x="1643423" y="1195986"/>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80" name="Freeform 8"/>
              <p:cNvSpPr>
                <a:spLocks noEditPoints="1"/>
              </p:cNvSpPr>
              <p:nvPr/>
            </p:nvSpPr>
            <p:spPr bwMode="auto">
              <a:xfrm>
                <a:off x="1368786" y="1753199"/>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81" name="Freeform 9"/>
              <p:cNvSpPr/>
              <p:nvPr/>
            </p:nvSpPr>
            <p:spPr bwMode="auto">
              <a:xfrm>
                <a:off x="1816461" y="1850036"/>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575" name="圆角矩形 574"/>
            <p:cNvSpPr/>
            <p:nvPr/>
          </p:nvSpPr>
          <p:spPr>
            <a:xfrm rot="457219">
              <a:off x="1130115"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76" name="圆角矩形 575"/>
            <p:cNvSpPr/>
            <p:nvPr/>
          </p:nvSpPr>
          <p:spPr>
            <a:xfrm rot="21142781" flipH="1">
              <a:off x="1443966"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77" name="圆角矩形 576"/>
            <p:cNvSpPr/>
            <p:nvPr/>
          </p:nvSpPr>
          <p:spPr>
            <a:xfrm rot="21437231" flipH="1">
              <a:off x="1341896"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78" name="圆角矩形 577"/>
            <p:cNvSpPr/>
            <p:nvPr/>
          </p:nvSpPr>
          <p:spPr>
            <a:xfrm rot="162769">
              <a:off x="1190034"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582" name="组合 581"/>
          <p:cNvGrpSpPr/>
          <p:nvPr/>
        </p:nvGrpSpPr>
        <p:grpSpPr>
          <a:xfrm>
            <a:off x="1778325" y="4305243"/>
            <a:ext cx="248318" cy="741580"/>
            <a:chOff x="1130115" y="1231708"/>
            <a:chExt cx="380273" cy="1135650"/>
          </a:xfrm>
          <a:solidFill>
            <a:schemeClr val="bg1"/>
          </a:solidFill>
        </p:grpSpPr>
        <p:sp>
          <p:nvSpPr>
            <p:cNvPr id="583" name="圆角矩形 582"/>
            <p:cNvSpPr/>
            <p:nvPr/>
          </p:nvSpPr>
          <p:spPr>
            <a:xfrm>
              <a:off x="1202920" y="1593243"/>
              <a:ext cx="234440"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584" name="Group 61"/>
            <p:cNvGrpSpPr/>
            <p:nvPr/>
          </p:nvGrpSpPr>
          <p:grpSpPr>
            <a:xfrm>
              <a:off x="1143760" y="1231708"/>
              <a:ext cx="347391" cy="392181"/>
              <a:chOff x="1368786" y="1195986"/>
              <a:chExt cx="1009650" cy="1139826"/>
            </a:xfrm>
            <a:grpFill/>
          </p:grpSpPr>
          <p:sp>
            <p:nvSpPr>
              <p:cNvPr id="589" name="Freeform 6"/>
              <p:cNvSpPr>
                <a:spLocks noEditPoints="1"/>
              </p:cNvSpPr>
              <p:nvPr/>
            </p:nvSpPr>
            <p:spPr bwMode="auto">
              <a:xfrm>
                <a:off x="1643423" y="1195986"/>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90" name="Freeform 8"/>
              <p:cNvSpPr>
                <a:spLocks noEditPoints="1"/>
              </p:cNvSpPr>
              <p:nvPr/>
            </p:nvSpPr>
            <p:spPr bwMode="auto">
              <a:xfrm>
                <a:off x="1368786" y="1753199"/>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91" name="Freeform 9"/>
              <p:cNvSpPr/>
              <p:nvPr/>
            </p:nvSpPr>
            <p:spPr bwMode="auto">
              <a:xfrm>
                <a:off x="1816461" y="1850036"/>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585" name="圆角矩形 584"/>
            <p:cNvSpPr/>
            <p:nvPr/>
          </p:nvSpPr>
          <p:spPr>
            <a:xfrm rot="457219">
              <a:off x="1130115"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86" name="圆角矩形 585"/>
            <p:cNvSpPr/>
            <p:nvPr/>
          </p:nvSpPr>
          <p:spPr>
            <a:xfrm rot="21142781" flipH="1">
              <a:off x="1443966"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87" name="圆角矩形 586"/>
            <p:cNvSpPr/>
            <p:nvPr/>
          </p:nvSpPr>
          <p:spPr>
            <a:xfrm rot="21437231" flipH="1">
              <a:off x="1341896"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88" name="圆角矩形 587"/>
            <p:cNvSpPr/>
            <p:nvPr/>
          </p:nvSpPr>
          <p:spPr>
            <a:xfrm rot="162769">
              <a:off x="1190034"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592" name="组合 591"/>
          <p:cNvGrpSpPr/>
          <p:nvPr/>
        </p:nvGrpSpPr>
        <p:grpSpPr>
          <a:xfrm>
            <a:off x="2240197" y="4305243"/>
            <a:ext cx="248318" cy="741580"/>
            <a:chOff x="1130115" y="1231708"/>
            <a:chExt cx="380273" cy="1135650"/>
          </a:xfrm>
          <a:solidFill>
            <a:schemeClr val="bg1"/>
          </a:solidFill>
        </p:grpSpPr>
        <p:sp>
          <p:nvSpPr>
            <p:cNvPr id="593" name="圆角矩形 592"/>
            <p:cNvSpPr/>
            <p:nvPr/>
          </p:nvSpPr>
          <p:spPr>
            <a:xfrm>
              <a:off x="1202920" y="1593243"/>
              <a:ext cx="234440"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594" name="Group 61"/>
            <p:cNvGrpSpPr/>
            <p:nvPr/>
          </p:nvGrpSpPr>
          <p:grpSpPr>
            <a:xfrm>
              <a:off x="1143760" y="1231708"/>
              <a:ext cx="347391" cy="392181"/>
              <a:chOff x="1368786" y="1195986"/>
              <a:chExt cx="1009650" cy="1139826"/>
            </a:xfrm>
            <a:grpFill/>
          </p:grpSpPr>
          <p:sp>
            <p:nvSpPr>
              <p:cNvPr id="599" name="Freeform 6"/>
              <p:cNvSpPr>
                <a:spLocks noEditPoints="1"/>
              </p:cNvSpPr>
              <p:nvPr/>
            </p:nvSpPr>
            <p:spPr bwMode="auto">
              <a:xfrm>
                <a:off x="1643423" y="1195986"/>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00" name="Freeform 8"/>
              <p:cNvSpPr>
                <a:spLocks noEditPoints="1"/>
              </p:cNvSpPr>
              <p:nvPr/>
            </p:nvSpPr>
            <p:spPr bwMode="auto">
              <a:xfrm>
                <a:off x="1368786" y="1753199"/>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01" name="Freeform 9"/>
              <p:cNvSpPr/>
              <p:nvPr/>
            </p:nvSpPr>
            <p:spPr bwMode="auto">
              <a:xfrm>
                <a:off x="1816461" y="1850036"/>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595" name="圆角矩形 594"/>
            <p:cNvSpPr/>
            <p:nvPr/>
          </p:nvSpPr>
          <p:spPr>
            <a:xfrm rot="457219">
              <a:off x="1130115"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96" name="圆角矩形 595"/>
            <p:cNvSpPr/>
            <p:nvPr/>
          </p:nvSpPr>
          <p:spPr>
            <a:xfrm rot="21142781" flipH="1">
              <a:off x="1443966"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97" name="圆角矩形 596"/>
            <p:cNvSpPr/>
            <p:nvPr/>
          </p:nvSpPr>
          <p:spPr>
            <a:xfrm rot="21437231" flipH="1">
              <a:off x="1341896"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98" name="圆角矩形 597"/>
            <p:cNvSpPr/>
            <p:nvPr/>
          </p:nvSpPr>
          <p:spPr>
            <a:xfrm rot="162769">
              <a:off x="1190034"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602" name="组合 601"/>
          <p:cNvGrpSpPr/>
          <p:nvPr/>
        </p:nvGrpSpPr>
        <p:grpSpPr>
          <a:xfrm>
            <a:off x="2702069" y="4305243"/>
            <a:ext cx="248318" cy="741580"/>
            <a:chOff x="1130115" y="1231708"/>
            <a:chExt cx="380273" cy="1135650"/>
          </a:xfrm>
          <a:solidFill>
            <a:srgbClr val="F8CCAE"/>
          </a:solidFill>
        </p:grpSpPr>
        <p:sp>
          <p:nvSpPr>
            <p:cNvPr id="603" name="圆角矩形 602"/>
            <p:cNvSpPr/>
            <p:nvPr/>
          </p:nvSpPr>
          <p:spPr>
            <a:xfrm>
              <a:off x="1202920" y="1593243"/>
              <a:ext cx="234440"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604" name="Group 61"/>
            <p:cNvGrpSpPr/>
            <p:nvPr/>
          </p:nvGrpSpPr>
          <p:grpSpPr>
            <a:xfrm>
              <a:off x="1143760" y="1231708"/>
              <a:ext cx="347391" cy="392181"/>
              <a:chOff x="1368786" y="1195986"/>
              <a:chExt cx="1009650" cy="1139826"/>
            </a:xfrm>
            <a:grpFill/>
          </p:grpSpPr>
          <p:sp>
            <p:nvSpPr>
              <p:cNvPr id="609" name="Freeform 6"/>
              <p:cNvSpPr>
                <a:spLocks noEditPoints="1"/>
              </p:cNvSpPr>
              <p:nvPr/>
            </p:nvSpPr>
            <p:spPr bwMode="auto">
              <a:xfrm>
                <a:off x="1643423" y="1195986"/>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10" name="Freeform 8"/>
              <p:cNvSpPr>
                <a:spLocks noEditPoints="1"/>
              </p:cNvSpPr>
              <p:nvPr/>
            </p:nvSpPr>
            <p:spPr bwMode="auto">
              <a:xfrm>
                <a:off x="1368786" y="1753199"/>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11" name="Freeform 9"/>
              <p:cNvSpPr/>
              <p:nvPr/>
            </p:nvSpPr>
            <p:spPr bwMode="auto">
              <a:xfrm>
                <a:off x="1816461" y="1850036"/>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605" name="圆角矩形 604"/>
            <p:cNvSpPr/>
            <p:nvPr/>
          </p:nvSpPr>
          <p:spPr>
            <a:xfrm rot="457219">
              <a:off x="1130115"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06" name="圆角矩形 605"/>
            <p:cNvSpPr/>
            <p:nvPr/>
          </p:nvSpPr>
          <p:spPr>
            <a:xfrm rot="21142781" flipH="1">
              <a:off x="1443966"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07" name="圆角矩形 606"/>
            <p:cNvSpPr/>
            <p:nvPr/>
          </p:nvSpPr>
          <p:spPr>
            <a:xfrm rot="21437231" flipH="1">
              <a:off x="1341896"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08" name="圆角矩形 607"/>
            <p:cNvSpPr/>
            <p:nvPr/>
          </p:nvSpPr>
          <p:spPr>
            <a:xfrm rot="162769">
              <a:off x="1190034"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612" name="组合 611"/>
          <p:cNvGrpSpPr/>
          <p:nvPr/>
        </p:nvGrpSpPr>
        <p:grpSpPr>
          <a:xfrm>
            <a:off x="3163941" y="4305243"/>
            <a:ext cx="248318" cy="741580"/>
            <a:chOff x="1130115" y="1231708"/>
            <a:chExt cx="380273" cy="1135650"/>
          </a:xfrm>
          <a:solidFill>
            <a:srgbClr val="F8CCAE"/>
          </a:solidFill>
        </p:grpSpPr>
        <p:sp>
          <p:nvSpPr>
            <p:cNvPr id="613" name="圆角矩形 612"/>
            <p:cNvSpPr/>
            <p:nvPr/>
          </p:nvSpPr>
          <p:spPr>
            <a:xfrm>
              <a:off x="1202920" y="1593243"/>
              <a:ext cx="234440"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614" name="Group 61"/>
            <p:cNvGrpSpPr/>
            <p:nvPr/>
          </p:nvGrpSpPr>
          <p:grpSpPr>
            <a:xfrm>
              <a:off x="1143760" y="1231708"/>
              <a:ext cx="347391" cy="392181"/>
              <a:chOff x="1368786" y="1195986"/>
              <a:chExt cx="1009650" cy="1139826"/>
            </a:xfrm>
            <a:grpFill/>
          </p:grpSpPr>
          <p:sp>
            <p:nvSpPr>
              <p:cNvPr id="619" name="Freeform 6"/>
              <p:cNvSpPr>
                <a:spLocks noEditPoints="1"/>
              </p:cNvSpPr>
              <p:nvPr/>
            </p:nvSpPr>
            <p:spPr bwMode="auto">
              <a:xfrm>
                <a:off x="1643423" y="1195986"/>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20" name="Freeform 8"/>
              <p:cNvSpPr>
                <a:spLocks noEditPoints="1"/>
              </p:cNvSpPr>
              <p:nvPr/>
            </p:nvSpPr>
            <p:spPr bwMode="auto">
              <a:xfrm>
                <a:off x="1368786" y="1753199"/>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21" name="Freeform 9"/>
              <p:cNvSpPr/>
              <p:nvPr/>
            </p:nvSpPr>
            <p:spPr bwMode="auto">
              <a:xfrm>
                <a:off x="1816461" y="1850036"/>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615" name="圆角矩形 614"/>
            <p:cNvSpPr/>
            <p:nvPr/>
          </p:nvSpPr>
          <p:spPr>
            <a:xfrm rot="457219">
              <a:off x="1130115"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16" name="圆角矩形 615"/>
            <p:cNvSpPr/>
            <p:nvPr/>
          </p:nvSpPr>
          <p:spPr>
            <a:xfrm rot="21142781" flipH="1">
              <a:off x="1443966"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17" name="圆角矩形 616"/>
            <p:cNvSpPr/>
            <p:nvPr/>
          </p:nvSpPr>
          <p:spPr>
            <a:xfrm rot="21437231" flipH="1">
              <a:off x="1341896"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18" name="圆角矩形 617"/>
            <p:cNvSpPr/>
            <p:nvPr/>
          </p:nvSpPr>
          <p:spPr>
            <a:xfrm rot="162769">
              <a:off x="1190034"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622" name="组合 621"/>
          <p:cNvGrpSpPr/>
          <p:nvPr/>
        </p:nvGrpSpPr>
        <p:grpSpPr>
          <a:xfrm>
            <a:off x="3625813" y="4305243"/>
            <a:ext cx="248318" cy="741580"/>
            <a:chOff x="1130115" y="1231708"/>
            <a:chExt cx="380273" cy="1135650"/>
          </a:xfrm>
          <a:solidFill>
            <a:srgbClr val="F8CCAE"/>
          </a:solidFill>
        </p:grpSpPr>
        <p:sp>
          <p:nvSpPr>
            <p:cNvPr id="623" name="圆角矩形 622"/>
            <p:cNvSpPr/>
            <p:nvPr/>
          </p:nvSpPr>
          <p:spPr>
            <a:xfrm>
              <a:off x="1202920" y="1593243"/>
              <a:ext cx="234440"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624" name="Group 61"/>
            <p:cNvGrpSpPr/>
            <p:nvPr/>
          </p:nvGrpSpPr>
          <p:grpSpPr>
            <a:xfrm>
              <a:off x="1143760" y="1231708"/>
              <a:ext cx="347391" cy="392181"/>
              <a:chOff x="1368786" y="1195986"/>
              <a:chExt cx="1009650" cy="1139826"/>
            </a:xfrm>
            <a:grpFill/>
          </p:grpSpPr>
          <p:sp>
            <p:nvSpPr>
              <p:cNvPr id="629" name="Freeform 6"/>
              <p:cNvSpPr>
                <a:spLocks noEditPoints="1"/>
              </p:cNvSpPr>
              <p:nvPr/>
            </p:nvSpPr>
            <p:spPr bwMode="auto">
              <a:xfrm>
                <a:off x="1643423" y="1195986"/>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30" name="Freeform 8"/>
              <p:cNvSpPr>
                <a:spLocks noEditPoints="1"/>
              </p:cNvSpPr>
              <p:nvPr/>
            </p:nvSpPr>
            <p:spPr bwMode="auto">
              <a:xfrm>
                <a:off x="1368786" y="1753199"/>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31" name="Freeform 9"/>
              <p:cNvSpPr/>
              <p:nvPr/>
            </p:nvSpPr>
            <p:spPr bwMode="auto">
              <a:xfrm>
                <a:off x="1816461" y="1850036"/>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625" name="圆角矩形 624"/>
            <p:cNvSpPr/>
            <p:nvPr/>
          </p:nvSpPr>
          <p:spPr>
            <a:xfrm rot="457219">
              <a:off x="1130115"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26" name="圆角矩形 625"/>
            <p:cNvSpPr/>
            <p:nvPr/>
          </p:nvSpPr>
          <p:spPr>
            <a:xfrm rot="21142781" flipH="1">
              <a:off x="1443966"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27" name="圆角矩形 626"/>
            <p:cNvSpPr/>
            <p:nvPr/>
          </p:nvSpPr>
          <p:spPr>
            <a:xfrm rot="21437231" flipH="1">
              <a:off x="1341896"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28" name="圆角矩形 627"/>
            <p:cNvSpPr/>
            <p:nvPr/>
          </p:nvSpPr>
          <p:spPr>
            <a:xfrm rot="162769">
              <a:off x="1190034"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632" name="组合 631"/>
          <p:cNvGrpSpPr/>
          <p:nvPr/>
        </p:nvGrpSpPr>
        <p:grpSpPr>
          <a:xfrm>
            <a:off x="4087684" y="4305243"/>
            <a:ext cx="248318" cy="741580"/>
            <a:chOff x="1130115" y="1231708"/>
            <a:chExt cx="380273" cy="1135650"/>
          </a:xfrm>
          <a:solidFill>
            <a:srgbClr val="F8CCAE"/>
          </a:solidFill>
        </p:grpSpPr>
        <p:sp>
          <p:nvSpPr>
            <p:cNvPr id="633" name="圆角矩形 632"/>
            <p:cNvSpPr/>
            <p:nvPr/>
          </p:nvSpPr>
          <p:spPr>
            <a:xfrm>
              <a:off x="1202920" y="1593243"/>
              <a:ext cx="234440"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634" name="Group 61"/>
            <p:cNvGrpSpPr/>
            <p:nvPr/>
          </p:nvGrpSpPr>
          <p:grpSpPr>
            <a:xfrm>
              <a:off x="1143760" y="1231708"/>
              <a:ext cx="347391" cy="392181"/>
              <a:chOff x="1368786" y="1195986"/>
              <a:chExt cx="1009650" cy="1139826"/>
            </a:xfrm>
            <a:grpFill/>
          </p:grpSpPr>
          <p:sp>
            <p:nvSpPr>
              <p:cNvPr id="639" name="Freeform 6"/>
              <p:cNvSpPr>
                <a:spLocks noEditPoints="1"/>
              </p:cNvSpPr>
              <p:nvPr/>
            </p:nvSpPr>
            <p:spPr bwMode="auto">
              <a:xfrm>
                <a:off x="1643423" y="1195986"/>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40" name="Freeform 8"/>
              <p:cNvSpPr>
                <a:spLocks noEditPoints="1"/>
              </p:cNvSpPr>
              <p:nvPr/>
            </p:nvSpPr>
            <p:spPr bwMode="auto">
              <a:xfrm>
                <a:off x="1368786" y="1753199"/>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41" name="Freeform 9"/>
              <p:cNvSpPr/>
              <p:nvPr/>
            </p:nvSpPr>
            <p:spPr bwMode="auto">
              <a:xfrm>
                <a:off x="1816461" y="1850036"/>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635" name="圆角矩形 634"/>
            <p:cNvSpPr/>
            <p:nvPr/>
          </p:nvSpPr>
          <p:spPr>
            <a:xfrm rot="457219">
              <a:off x="1130115"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36" name="圆角矩形 635"/>
            <p:cNvSpPr/>
            <p:nvPr/>
          </p:nvSpPr>
          <p:spPr>
            <a:xfrm rot="21142781" flipH="1">
              <a:off x="1443966"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37" name="圆角矩形 636"/>
            <p:cNvSpPr/>
            <p:nvPr/>
          </p:nvSpPr>
          <p:spPr>
            <a:xfrm rot="21437231" flipH="1">
              <a:off x="1341896"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38" name="圆角矩形 637"/>
            <p:cNvSpPr/>
            <p:nvPr/>
          </p:nvSpPr>
          <p:spPr>
            <a:xfrm rot="162769">
              <a:off x="1190034"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642" name="组合 641"/>
          <p:cNvGrpSpPr/>
          <p:nvPr/>
        </p:nvGrpSpPr>
        <p:grpSpPr>
          <a:xfrm>
            <a:off x="4549556" y="4305243"/>
            <a:ext cx="248318" cy="741580"/>
            <a:chOff x="1130115" y="1231708"/>
            <a:chExt cx="380273" cy="1135650"/>
          </a:xfrm>
          <a:solidFill>
            <a:srgbClr val="F8CCAE"/>
          </a:solidFill>
        </p:grpSpPr>
        <p:sp>
          <p:nvSpPr>
            <p:cNvPr id="643" name="圆角矩形 642"/>
            <p:cNvSpPr/>
            <p:nvPr/>
          </p:nvSpPr>
          <p:spPr>
            <a:xfrm>
              <a:off x="1202920" y="1593243"/>
              <a:ext cx="234440"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644" name="Group 61"/>
            <p:cNvGrpSpPr/>
            <p:nvPr/>
          </p:nvGrpSpPr>
          <p:grpSpPr>
            <a:xfrm>
              <a:off x="1143760" y="1231708"/>
              <a:ext cx="347391" cy="392181"/>
              <a:chOff x="1368786" y="1195986"/>
              <a:chExt cx="1009650" cy="1139826"/>
            </a:xfrm>
            <a:grpFill/>
          </p:grpSpPr>
          <p:sp>
            <p:nvSpPr>
              <p:cNvPr id="649" name="Freeform 6"/>
              <p:cNvSpPr>
                <a:spLocks noEditPoints="1"/>
              </p:cNvSpPr>
              <p:nvPr/>
            </p:nvSpPr>
            <p:spPr bwMode="auto">
              <a:xfrm>
                <a:off x="1643423" y="1195986"/>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50" name="Freeform 8"/>
              <p:cNvSpPr>
                <a:spLocks noEditPoints="1"/>
              </p:cNvSpPr>
              <p:nvPr/>
            </p:nvSpPr>
            <p:spPr bwMode="auto">
              <a:xfrm>
                <a:off x="1368786" y="1753199"/>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51" name="Freeform 9"/>
              <p:cNvSpPr/>
              <p:nvPr/>
            </p:nvSpPr>
            <p:spPr bwMode="auto">
              <a:xfrm>
                <a:off x="1816461" y="1850036"/>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645" name="圆角矩形 644"/>
            <p:cNvSpPr/>
            <p:nvPr/>
          </p:nvSpPr>
          <p:spPr>
            <a:xfrm rot="457219">
              <a:off x="1130115"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46" name="圆角矩形 645"/>
            <p:cNvSpPr/>
            <p:nvPr/>
          </p:nvSpPr>
          <p:spPr>
            <a:xfrm rot="21142781" flipH="1">
              <a:off x="1443966"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47" name="圆角矩形 646"/>
            <p:cNvSpPr/>
            <p:nvPr/>
          </p:nvSpPr>
          <p:spPr>
            <a:xfrm rot="21437231" flipH="1">
              <a:off x="1341896"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48" name="圆角矩形 647"/>
            <p:cNvSpPr/>
            <p:nvPr/>
          </p:nvSpPr>
          <p:spPr>
            <a:xfrm rot="162769">
              <a:off x="1190034"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652" name="组合 651"/>
          <p:cNvGrpSpPr/>
          <p:nvPr/>
        </p:nvGrpSpPr>
        <p:grpSpPr>
          <a:xfrm>
            <a:off x="5011430" y="4305243"/>
            <a:ext cx="248318" cy="741580"/>
            <a:chOff x="1130115" y="1231708"/>
            <a:chExt cx="380273" cy="1135650"/>
          </a:xfrm>
          <a:solidFill>
            <a:srgbClr val="F8CCAE"/>
          </a:solidFill>
        </p:grpSpPr>
        <p:sp>
          <p:nvSpPr>
            <p:cNvPr id="653" name="圆角矩形 652"/>
            <p:cNvSpPr/>
            <p:nvPr/>
          </p:nvSpPr>
          <p:spPr>
            <a:xfrm>
              <a:off x="1202920" y="1593243"/>
              <a:ext cx="234440"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654" name="Group 61"/>
            <p:cNvGrpSpPr/>
            <p:nvPr/>
          </p:nvGrpSpPr>
          <p:grpSpPr>
            <a:xfrm>
              <a:off x="1143760" y="1231708"/>
              <a:ext cx="347391" cy="392181"/>
              <a:chOff x="1368786" y="1195986"/>
              <a:chExt cx="1009650" cy="1139826"/>
            </a:xfrm>
            <a:grpFill/>
          </p:grpSpPr>
          <p:sp>
            <p:nvSpPr>
              <p:cNvPr id="659" name="Freeform 6"/>
              <p:cNvSpPr>
                <a:spLocks noEditPoints="1"/>
              </p:cNvSpPr>
              <p:nvPr/>
            </p:nvSpPr>
            <p:spPr bwMode="auto">
              <a:xfrm>
                <a:off x="1643423" y="1195986"/>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60" name="Freeform 8"/>
              <p:cNvSpPr>
                <a:spLocks noEditPoints="1"/>
              </p:cNvSpPr>
              <p:nvPr/>
            </p:nvSpPr>
            <p:spPr bwMode="auto">
              <a:xfrm>
                <a:off x="1368786" y="1753199"/>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61" name="Freeform 9"/>
              <p:cNvSpPr/>
              <p:nvPr/>
            </p:nvSpPr>
            <p:spPr bwMode="auto">
              <a:xfrm>
                <a:off x="1816461" y="1850036"/>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655" name="圆角矩形 654"/>
            <p:cNvSpPr/>
            <p:nvPr/>
          </p:nvSpPr>
          <p:spPr>
            <a:xfrm rot="457219">
              <a:off x="1130115"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56" name="圆角矩形 655"/>
            <p:cNvSpPr/>
            <p:nvPr/>
          </p:nvSpPr>
          <p:spPr>
            <a:xfrm rot="21142781" flipH="1">
              <a:off x="1443966"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57" name="圆角矩形 656"/>
            <p:cNvSpPr/>
            <p:nvPr/>
          </p:nvSpPr>
          <p:spPr>
            <a:xfrm rot="21437231" flipH="1">
              <a:off x="1341896"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58" name="圆角矩形 657"/>
            <p:cNvSpPr/>
            <p:nvPr/>
          </p:nvSpPr>
          <p:spPr>
            <a:xfrm rot="162769">
              <a:off x="1190034"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662" name="组合 661"/>
          <p:cNvGrpSpPr/>
          <p:nvPr/>
        </p:nvGrpSpPr>
        <p:grpSpPr>
          <a:xfrm>
            <a:off x="6807725" y="3331663"/>
            <a:ext cx="236318" cy="742800"/>
            <a:chOff x="2319652" y="1231704"/>
            <a:chExt cx="361995" cy="1137830"/>
          </a:xfrm>
          <a:solidFill>
            <a:schemeClr val="bg1"/>
          </a:solidFill>
        </p:grpSpPr>
        <p:sp>
          <p:nvSpPr>
            <p:cNvPr id="663" name="圆角矩形 662"/>
            <p:cNvSpPr/>
            <p:nvPr/>
          </p:nvSpPr>
          <p:spPr>
            <a:xfrm>
              <a:off x="2386569" y="1593243"/>
              <a:ext cx="226979"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64" name="圆角矩形 663"/>
            <p:cNvSpPr/>
            <p:nvPr/>
          </p:nvSpPr>
          <p:spPr>
            <a:xfrm rot="457219">
              <a:off x="2319652"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65" name="圆角矩形 664"/>
            <p:cNvSpPr/>
            <p:nvPr/>
          </p:nvSpPr>
          <p:spPr>
            <a:xfrm rot="21142781" flipH="1">
              <a:off x="2615225"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666" name="组合 665"/>
            <p:cNvGrpSpPr/>
            <p:nvPr/>
          </p:nvGrpSpPr>
          <p:grpSpPr>
            <a:xfrm>
              <a:off x="2373129" y="1784512"/>
              <a:ext cx="251524" cy="585022"/>
              <a:chOff x="2373129" y="1782336"/>
              <a:chExt cx="251524" cy="585022"/>
            </a:xfrm>
            <a:grpFill/>
          </p:grpSpPr>
          <p:sp>
            <p:nvSpPr>
              <p:cNvPr id="668" name="圆角矩形 667"/>
              <p:cNvSpPr/>
              <p:nvPr/>
            </p:nvSpPr>
            <p:spPr>
              <a:xfrm rot="21437231" flipH="1">
                <a:off x="2518880"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69" name="圆角矩形 668"/>
              <p:cNvSpPr/>
              <p:nvPr/>
            </p:nvSpPr>
            <p:spPr>
              <a:xfrm rot="162769">
                <a:off x="2373129"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667" name="Freeform 17"/>
            <p:cNvSpPr>
              <a:spLocks noEditPoints="1"/>
            </p:cNvSpPr>
            <p:nvPr/>
          </p:nvSpPr>
          <p:spPr bwMode="auto">
            <a:xfrm>
              <a:off x="2336154" y="1231704"/>
              <a:ext cx="334161" cy="392185"/>
            </a:xfrm>
            <a:custGeom>
              <a:avLst/>
              <a:gdLst>
                <a:gd name="T0" fmla="*/ 206 w 272"/>
                <a:gd name="T1" fmla="*/ 171 h 320"/>
                <a:gd name="T2" fmla="*/ 184 w 272"/>
                <a:gd name="T3" fmla="*/ 35 h 320"/>
                <a:gd name="T4" fmla="*/ 77 w 272"/>
                <a:gd name="T5" fmla="*/ 47 h 320"/>
                <a:gd name="T6" fmla="*/ 63 w 272"/>
                <a:gd name="T7" fmla="*/ 172 h 320"/>
                <a:gd name="T8" fmla="*/ 4 w 272"/>
                <a:gd name="T9" fmla="*/ 274 h 320"/>
                <a:gd name="T10" fmla="*/ 5 w 272"/>
                <a:gd name="T11" fmla="*/ 275 h 320"/>
                <a:gd name="T12" fmla="*/ 49 w 272"/>
                <a:gd name="T13" fmla="*/ 295 h 320"/>
                <a:gd name="T14" fmla="*/ 91 w 272"/>
                <a:gd name="T15" fmla="*/ 312 h 320"/>
                <a:gd name="T16" fmla="*/ 218 w 272"/>
                <a:gd name="T17" fmla="*/ 296 h 320"/>
                <a:gd name="T18" fmla="*/ 265 w 272"/>
                <a:gd name="T19" fmla="*/ 275 h 320"/>
                <a:gd name="T20" fmla="*/ 206 w 272"/>
                <a:gd name="T21" fmla="*/ 171 h 320"/>
                <a:gd name="T22" fmla="*/ 179 w 272"/>
                <a:gd name="T23" fmla="*/ 172 h 320"/>
                <a:gd name="T24" fmla="*/ 196 w 272"/>
                <a:gd name="T25" fmla="*/ 206 h 320"/>
                <a:gd name="T26" fmla="*/ 157 w 272"/>
                <a:gd name="T27" fmla="*/ 206 h 320"/>
                <a:gd name="T28" fmla="*/ 179 w 272"/>
                <a:gd name="T29" fmla="*/ 172 h 320"/>
                <a:gd name="T30" fmla="*/ 135 w 272"/>
                <a:gd name="T31" fmla="*/ 219 h 320"/>
                <a:gd name="T32" fmla="*/ 108 w 272"/>
                <a:gd name="T33" fmla="*/ 174 h 320"/>
                <a:gd name="T34" fmla="*/ 106 w 272"/>
                <a:gd name="T35" fmla="*/ 162 h 320"/>
                <a:gd name="T36" fmla="*/ 141 w 272"/>
                <a:gd name="T37" fmla="*/ 171 h 320"/>
                <a:gd name="T38" fmla="*/ 165 w 272"/>
                <a:gd name="T39" fmla="*/ 160 h 320"/>
                <a:gd name="T40" fmla="*/ 165 w 272"/>
                <a:gd name="T41" fmla="*/ 167 h 320"/>
                <a:gd name="T42" fmla="*/ 135 w 272"/>
                <a:gd name="T43" fmla="*/ 219 h 320"/>
                <a:gd name="T44" fmla="*/ 191 w 272"/>
                <a:gd name="T45" fmla="*/ 91 h 320"/>
                <a:gd name="T46" fmla="*/ 185 w 272"/>
                <a:gd name="T47" fmla="*/ 124 h 320"/>
                <a:gd name="T48" fmla="*/ 189 w 272"/>
                <a:gd name="T49" fmla="*/ 102 h 320"/>
                <a:gd name="T50" fmla="*/ 191 w 272"/>
                <a:gd name="T51" fmla="*/ 91 h 320"/>
                <a:gd name="T52" fmla="*/ 152 w 272"/>
                <a:gd name="T53" fmla="*/ 68 h 320"/>
                <a:gd name="T54" fmla="*/ 173 w 272"/>
                <a:gd name="T55" fmla="*/ 91 h 320"/>
                <a:gd name="T56" fmla="*/ 180 w 272"/>
                <a:gd name="T57" fmla="*/ 95 h 320"/>
                <a:gd name="T58" fmla="*/ 177 w 272"/>
                <a:gd name="T59" fmla="*/ 101 h 320"/>
                <a:gd name="T60" fmla="*/ 153 w 272"/>
                <a:gd name="T61" fmla="*/ 151 h 320"/>
                <a:gd name="T62" fmla="*/ 117 w 272"/>
                <a:gd name="T63" fmla="*/ 151 h 320"/>
                <a:gd name="T64" fmla="*/ 93 w 272"/>
                <a:gd name="T65" fmla="*/ 98 h 320"/>
                <a:gd name="T66" fmla="*/ 152 w 272"/>
                <a:gd name="T67" fmla="*/ 68 h 320"/>
                <a:gd name="T68" fmla="*/ 84 w 272"/>
                <a:gd name="T69" fmla="*/ 124 h 320"/>
                <a:gd name="T70" fmla="*/ 74 w 272"/>
                <a:gd name="T71" fmla="*/ 95 h 320"/>
                <a:gd name="T72" fmla="*/ 84 w 272"/>
                <a:gd name="T73" fmla="*/ 124 h 320"/>
                <a:gd name="T74" fmla="*/ 76 w 272"/>
                <a:gd name="T75" fmla="*/ 206 h 320"/>
                <a:gd name="T76" fmla="*/ 92 w 272"/>
                <a:gd name="T77" fmla="*/ 172 h 320"/>
                <a:gd name="T78" fmla="*/ 100 w 272"/>
                <a:gd name="T79" fmla="*/ 186 h 320"/>
                <a:gd name="T80" fmla="*/ 113 w 272"/>
                <a:gd name="T81" fmla="*/ 206 h 320"/>
                <a:gd name="T82" fmla="*/ 76 w 272"/>
                <a:gd name="T83" fmla="*/ 206 h 320"/>
                <a:gd name="T84" fmla="*/ 128 w 272"/>
                <a:gd name="T85" fmla="*/ 304 h 320"/>
                <a:gd name="T86" fmla="*/ 94 w 272"/>
                <a:gd name="T87" fmla="*/ 219 h 320"/>
                <a:gd name="T88" fmla="*/ 121 w 272"/>
                <a:gd name="T89" fmla="*/ 220 h 320"/>
                <a:gd name="T90" fmla="*/ 135 w 272"/>
                <a:gd name="T91" fmla="*/ 257 h 320"/>
                <a:gd name="T92" fmla="*/ 149 w 272"/>
                <a:gd name="T93" fmla="*/ 220 h 320"/>
                <a:gd name="T94" fmla="*/ 176 w 272"/>
                <a:gd name="T95" fmla="*/ 219 h 320"/>
                <a:gd name="T96" fmla="*/ 143 w 272"/>
                <a:gd name="T97" fmla="*/ 304 h 320"/>
                <a:gd name="T98" fmla="*/ 128 w 272"/>
                <a:gd name="T99" fmla="*/ 304 h 320"/>
                <a:gd name="T100" fmla="*/ 215 w 272"/>
                <a:gd name="T101" fmla="*/ 269 h 320"/>
                <a:gd name="T102" fmla="*/ 171 w 272"/>
                <a:gd name="T103" fmla="*/ 275 h 320"/>
                <a:gd name="T104" fmla="*/ 174 w 272"/>
                <a:gd name="T105" fmla="*/ 269 h 320"/>
                <a:gd name="T106" fmla="*/ 216 w 272"/>
                <a:gd name="T107" fmla="*/ 261 h 320"/>
                <a:gd name="T108" fmla="*/ 215 w 272"/>
                <a:gd name="T109" fmla="*/ 269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grpFill/>
            <a:ln>
              <a:noFill/>
            </a:ln>
          </p:spPr>
          <p:txBody>
            <a:bodyPr vert="horz" wrap="square" lIns="68580" tIns="34290" rIns="68580" bIns="34290" numCol="1" anchor="t" anchorCtr="0" compatLnSpc="1"/>
            <a:lstStyle/>
            <a:p>
              <a:endParaRPr lang="zh-CN" altLang="en-US" sz="1015">
                <a:solidFill>
                  <a:prstClr val="black"/>
                </a:solidFill>
              </a:endParaRPr>
            </a:p>
          </p:txBody>
        </p:sp>
      </p:grpSp>
      <p:grpSp>
        <p:nvGrpSpPr>
          <p:cNvPr id="670" name="组合 669"/>
          <p:cNvGrpSpPr/>
          <p:nvPr/>
        </p:nvGrpSpPr>
        <p:grpSpPr>
          <a:xfrm>
            <a:off x="7270930" y="3331663"/>
            <a:ext cx="236318" cy="742800"/>
            <a:chOff x="2319652" y="1231704"/>
            <a:chExt cx="361995" cy="1137830"/>
          </a:xfrm>
          <a:solidFill>
            <a:schemeClr val="bg1"/>
          </a:solidFill>
        </p:grpSpPr>
        <p:sp>
          <p:nvSpPr>
            <p:cNvPr id="671" name="圆角矩形 670"/>
            <p:cNvSpPr/>
            <p:nvPr/>
          </p:nvSpPr>
          <p:spPr>
            <a:xfrm>
              <a:off x="2386569" y="1593243"/>
              <a:ext cx="226979"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72" name="圆角矩形 671"/>
            <p:cNvSpPr/>
            <p:nvPr/>
          </p:nvSpPr>
          <p:spPr>
            <a:xfrm rot="457219">
              <a:off x="2319652"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73" name="圆角矩形 672"/>
            <p:cNvSpPr/>
            <p:nvPr/>
          </p:nvSpPr>
          <p:spPr>
            <a:xfrm rot="21142781" flipH="1">
              <a:off x="2615225"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674" name="组合 673"/>
            <p:cNvGrpSpPr/>
            <p:nvPr/>
          </p:nvGrpSpPr>
          <p:grpSpPr>
            <a:xfrm>
              <a:off x="2373129" y="1784512"/>
              <a:ext cx="251524" cy="585022"/>
              <a:chOff x="2373129" y="1782336"/>
              <a:chExt cx="251524" cy="585022"/>
            </a:xfrm>
            <a:grpFill/>
          </p:grpSpPr>
          <p:sp>
            <p:nvSpPr>
              <p:cNvPr id="676" name="圆角矩形 675"/>
              <p:cNvSpPr/>
              <p:nvPr/>
            </p:nvSpPr>
            <p:spPr>
              <a:xfrm rot="21437231" flipH="1">
                <a:off x="2518880"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77" name="圆角矩形 676"/>
              <p:cNvSpPr/>
              <p:nvPr/>
            </p:nvSpPr>
            <p:spPr>
              <a:xfrm rot="162769">
                <a:off x="2373129"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675" name="Freeform 17"/>
            <p:cNvSpPr>
              <a:spLocks noEditPoints="1"/>
            </p:cNvSpPr>
            <p:nvPr/>
          </p:nvSpPr>
          <p:spPr bwMode="auto">
            <a:xfrm>
              <a:off x="2336154" y="1231704"/>
              <a:ext cx="334161" cy="392185"/>
            </a:xfrm>
            <a:custGeom>
              <a:avLst/>
              <a:gdLst>
                <a:gd name="T0" fmla="*/ 206 w 272"/>
                <a:gd name="T1" fmla="*/ 171 h 320"/>
                <a:gd name="T2" fmla="*/ 184 w 272"/>
                <a:gd name="T3" fmla="*/ 35 h 320"/>
                <a:gd name="T4" fmla="*/ 77 w 272"/>
                <a:gd name="T5" fmla="*/ 47 h 320"/>
                <a:gd name="T6" fmla="*/ 63 w 272"/>
                <a:gd name="T7" fmla="*/ 172 h 320"/>
                <a:gd name="T8" fmla="*/ 4 w 272"/>
                <a:gd name="T9" fmla="*/ 274 h 320"/>
                <a:gd name="T10" fmla="*/ 5 w 272"/>
                <a:gd name="T11" fmla="*/ 275 h 320"/>
                <a:gd name="T12" fmla="*/ 49 w 272"/>
                <a:gd name="T13" fmla="*/ 295 h 320"/>
                <a:gd name="T14" fmla="*/ 91 w 272"/>
                <a:gd name="T15" fmla="*/ 312 h 320"/>
                <a:gd name="T16" fmla="*/ 218 w 272"/>
                <a:gd name="T17" fmla="*/ 296 h 320"/>
                <a:gd name="T18" fmla="*/ 265 w 272"/>
                <a:gd name="T19" fmla="*/ 275 h 320"/>
                <a:gd name="T20" fmla="*/ 206 w 272"/>
                <a:gd name="T21" fmla="*/ 171 h 320"/>
                <a:gd name="T22" fmla="*/ 179 w 272"/>
                <a:gd name="T23" fmla="*/ 172 h 320"/>
                <a:gd name="T24" fmla="*/ 196 w 272"/>
                <a:gd name="T25" fmla="*/ 206 h 320"/>
                <a:gd name="T26" fmla="*/ 157 w 272"/>
                <a:gd name="T27" fmla="*/ 206 h 320"/>
                <a:gd name="T28" fmla="*/ 179 w 272"/>
                <a:gd name="T29" fmla="*/ 172 h 320"/>
                <a:gd name="T30" fmla="*/ 135 w 272"/>
                <a:gd name="T31" fmla="*/ 219 h 320"/>
                <a:gd name="T32" fmla="*/ 108 w 272"/>
                <a:gd name="T33" fmla="*/ 174 h 320"/>
                <a:gd name="T34" fmla="*/ 106 w 272"/>
                <a:gd name="T35" fmla="*/ 162 h 320"/>
                <a:gd name="T36" fmla="*/ 141 w 272"/>
                <a:gd name="T37" fmla="*/ 171 h 320"/>
                <a:gd name="T38" fmla="*/ 165 w 272"/>
                <a:gd name="T39" fmla="*/ 160 h 320"/>
                <a:gd name="T40" fmla="*/ 165 w 272"/>
                <a:gd name="T41" fmla="*/ 167 h 320"/>
                <a:gd name="T42" fmla="*/ 135 w 272"/>
                <a:gd name="T43" fmla="*/ 219 h 320"/>
                <a:gd name="T44" fmla="*/ 191 w 272"/>
                <a:gd name="T45" fmla="*/ 91 h 320"/>
                <a:gd name="T46" fmla="*/ 185 w 272"/>
                <a:gd name="T47" fmla="*/ 124 h 320"/>
                <a:gd name="T48" fmla="*/ 189 w 272"/>
                <a:gd name="T49" fmla="*/ 102 h 320"/>
                <a:gd name="T50" fmla="*/ 191 w 272"/>
                <a:gd name="T51" fmla="*/ 91 h 320"/>
                <a:gd name="T52" fmla="*/ 152 w 272"/>
                <a:gd name="T53" fmla="*/ 68 h 320"/>
                <a:gd name="T54" fmla="*/ 173 w 272"/>
                <a:gd name="T55" fmla="*/ 91 h 320"/>
                <a:gd name="T56" fmla="*/ 180 w 272"/>
                <a:gd name="T57" fmla="*/ 95 h 320"/>
                <a:gd name="T58" fmla="*/ 177 w 272"/>
                <a:gd name="T59" fmla="*/ 101 h 320"/>
                <a:gd name="T60" fmla="*/ 153 w 272"/>
                <a:gd name="T61" fmla="*/ 151 h 320"/>
                <a:gd name="T62" fmla="*/ 117 w 272"/>
                <a:gd name="T63" fmla="*/ 151 h 320"/>
                <a:gd name="T64" fmla="*/ 93 w 272"/>
                <a:gd name="T65" fmla="*/ 98 h 320"/>
                <a:gd name="T66" fmla="*/ 152 w 272"/>
                <a:gd name="T67" fmla="*/ 68 h 320"/>
                <a:gd name="T68" fmla="*/ 84 w 272"/>
                <a:gd name="T69" fmla="*/ 124 h 320"/>
                <a:gd name="T70" fmla="*/ 74 w 272"/>
                <a:gd name="T71" fmla="*/ 95 h 320"/>
                <a:gd name="T72" fmla="*/ 84 w 272"/>
                <a:gd name="T73" fmla="*/ 124 h 320"/>
                <a:gd name="T74" fmla="*/ 76 w 272"/>
                <a:gd name="T75" fmla="*/ 206 h 320"/>
                <a:gd name="T76" fmla="*/ 92 w 272"/>
                <a:gd name="T77" fmla="*/ 172 h 320"/>
                <a:gd name="T78" fmla="*/ 100 w 272"/>
                <a:gd name="T79" fmla="*/ 186 h 320"/>
                <a:gd name="T80" fmla="*/ 113 w 272"/>
                <a:gd name="T81" fmla="*/ 206 h 320"/>
                <a:gd name="T82" fmla="*/ 76 w 272"/>
                <a:gd name="T83" fmla="*/ 206 h 320"/>
                <a:gd name="T84" fmla="*/ 128 w 272"/>
                <a:gd name="T85" fmla="*/ 304 h 320"/>
                <a:gd name="T86" fmla="*/ 94 w 272"/>
                <a:gd name="T87" fmla="*/ 219 h 320"/>
                <a:gd name="T88" fmla="*/ 121 w 272"/>
                <a:gd name="T89" fmla="*/ 220 h 320"/>
                <a:gd name="T90" fmla="*/ 135 w 272"/>
                <a:gd name="T91" fmla="*/ 257 h 320"/>
                <a:gd name="T92" fmla="*/ 149 w 272"/>
                <a:gd name="T93" fmla="*/ 220 h 320"/>
                <a:gd name="T94" fmla="*/ 176 w 272"/>
                <a:gd name="T95" fmla="*/ 219 h 320"/>
                <a:gd name="T96" fmla="*/ 143 w 272"/>
                <a:gd name="T97" fmla="*/ 304 h 320"/>
                <a:gd name="T98" fmla="*/ 128 w 272"/>
                <a:gd name="T99" fmla="*/ 304 h 320"/>
                <a:gd name="T100" fmla="*/ 215 w 272"/>
                <a:gd name="T101" fmla="*/ 269 h 320"/>
                <a:gd name="T102" fmla="*/ 171 w 272"/>
                <a:gd name="T103" fmla="*/ 275 h 320"/>
                <a:gd name="T104" fmla="*/ 174 w 272"/>
                <a:gd name="T105" fmla="*/ 269 h 320"/>
                <a:gd name="T106" fmla="*/ 216 w 272"/>
                <a:gd name="T107" fmla="*/ 261 h 320"/>
                <a:gd name="T108" fmla="*/ 215 w 272"/>
                <a:gd name="T109" fmla="*/ 269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grpFill/>
            <a:ln>
              <a:noFill/>
            </a:ln>
          </p:spPr>
          <p:txBody>
            <a:bodyPr vert="horz" wrap="square" lIns="68580" tIns="34290" rIns="68580" bIns="34290" numCol="1" anchor="t" anchorCtr="0" compatLnSpc="1"/>
            <a:lstStyle/>
            <a:p>
              <a:endParaRPr lang="zh-CN" altLang="en-US" sz="1015">
                <a:solidFill>
                  <a:prstClr val="black"/>
                </a:solidFill>
              </a:endParaRPr>
            </a:p>
          </p:txBody>
        </p:sp>
      </p:grpSp>
      <p:grpSp>
        <p:nvGrpSpPr>
          <p:cNvPr id="678" name="组合 677"/>
          <p:cNvGrpSpPr/>
          <p:nvPr/>
        </p:nvGrpSpPr>
        <p:grpSpPr>
          <a:xfrm>
            <a:off x="7734135" y="3331663"/>
            <a:ext cx="236318" cy="742800"/>
            <a:chOff x="2319652" y="1231704"/>
            <a:chExt cx="361995" cy="1137830"/>
          </a:xfrm>
          <a:solidFill>
            <a:schemeClr val="bg1"/>
          </a:solidFill>
        </p:grpSpPr>
        <p:sp>
          <p:nvSpPr>
            <p:cNvPr id="679" name="圆角矩形 678"/>
            <p:cNvSpPr/>
            <p:nvPr/>
          </p:nvSpPr>
          <p:spPr>
            <a:xfrm>
              <a:off x="2386569" y="1593243"/>
              <a:ext cx="226979"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80" name="圆角矩形 679"/>
            <p:cNvSpPr/>
            <p:nvPr/>
          </p:nvSpPr>
          <p:spPr>
            <a:xfrm rot="457219">
              <a:off x="2319652"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81" name="圆角矩形 680"/>
            <p:cNvSpPr/>
            <p:nvPr/>
          </p:nvSpPr>
          <p:spPr>
            <a:xfrm rot="21142781" flipH="1">
              <a:off x="2615225"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682" name="组合 681"/>
            <p:cNvGrpSpPr/>
            <p:nvPr/>
          </p:nvGrpSpPr>
          <p:grpSpPr>
            <a:xfrm>
              <a:off x="2373129" y="1784512"/>
              <a:ext cx="251524" cy="585022"/>
              <a:chOff x="2373129" y="1782336"/>
              <a:chExt cx="251524" cy="585022"/>
            </a:xfrm>
            <a:grpFill/>
          </p:grpSpPr>
          <p:sp>
            <p:nvSpPr>
              <p:cNvPr id="684" name="圆角矩形 683"/>
              <p:cNvSpPr/>
              <p:nvPr/>
            </p:nvSpPr>
            <p:spPr>
              <a:xfrm rot="21437231" flipH="1">
                <a:off x="2518880"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85" name="圆角矩形 684"/>
              <p:cNvSpPr/>
              <p:nvPr/>
            </p:nvSpPr>
            <p:spPr>
              <a:xfrm rot="162769">
                <a:off x="2373129"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683" name="Freeform 17"/>
            <p:cNvSpPr>
              <a:spLocks noEditPoints="1"/>
            </p:cNvSpPr>
            <p:nvPr/>
          </p:nvSpPr>
          <p:spPr bwMode="auto">
            <a:xfrm>
              <a:off x="2336154" y="1231704"/>
              <a:ext cx="334161" cy="392185"/>
            </a:xfrm>
            <a:custGeom>
              <a:avLst/>
              <a:gdLst>
                <a:gd name="T0" fmla="*/ 206 w 272"/>
                <a:gd name="T1" fmla="*/ 171 h 320"/>
                <a:gd name="T2" fmla="*/ 184 w 272"/>
                <a:gd name="T3" fmla="*/ 35 h 320"/>
                <a:gd name="T4" fmla="*/ 77 w 272"/>
                <a:gd name="T5" fmla="*/ 47 h 320"/>
                <a:gd name="T6" fmla="*/ 63 w 272"/>
                <a:gd name="T7" fmla="*/ 172 h 320"/>
                <a:gd name="T8" fmla="*/ 4 w 272"/>
                <a:gd name="T9" fmla="*/ 274 h 320"/>
                <a:gd name="T10" fmla="*/ 5 w 272"/>
                <a:gd name="T11" fmla="*/ 275 h 320"/>
                <a:gd name="T12" fmla="*/ 49 w 272"/>
                <a:gd name="T13" fmla="*/ 295 h 320"/>
                <a:gd name="T14" fmla="*/ 91 w 272"/>
                <a:gd name="T15" fmla="*/ 312 h 320"/>
                <a:gd name="T16" fmla="*/ 218 w 272"/>
                <a:gd name="T17" fmla="*/ 296 h 320"/>
                <a:gd name="T18" fmla="*/ 265 w 272"/>
                <a:gd name="T19" fmla="*/ 275 h 320"/>
                <a:gd name="T20" fmla="*/ 206 w 272"/>
                <a:gd name="T21" fmla="*/ 171 h 320"/>
                <a:gd name="T22" fmla="*/ 179 w 272"/>
                <a:gd name="T23" fmla="*/ 172 h 320"/>
                <a:gd name="T24" fmla="*/ 196 w 272"/>
                <a:gd name="T25" fmla="*/ 206 h 320"/>
                <a:gd name="T26" fmla="*/ 157 w 272"/>
                <a:gd name="T27" fmla="*/ 206 h 320"/>
                <a:gd name="T28" fmla="*/ 179 w 272"/>
                <a:gd name="T29" fmla="*/ 172 h 320"/>
                <a:gd name="T30" fmla="*/ 135 w 272"/>
                <a:gd name="T31" fmla="*/ 219 h 320"/>
                <a:gd name="T32" fmla="*/ 108 w 272"/>
                <a:gd name="T33" fmla="*/ 174 h 320"/>
                <a:gd name="T34" fmla="*/ 106 w 272"/>
                <a:gd name="T35" fmla="*/ 162 h 320"/>
                <a:gd name="T36" fmla="*/ 141 w 272"/>
                <a:gd name="T37" fmla="*/ 171 h 320"/>
                <a:gd name="T38" fmla="*/ 165 w 272"/>
                <a:gd name="T39" fmla="*/ 160 h 320"/>
                <a:gd name="T40" fmla="*/ 165 w 272"/>
                <a:gd name="T41" fmla="*/ 167 h 320"/>
                <a:gd name="T42" fmla="*/ 135 w 272"/>
                <a:gd name="T43" fmla="*/ 219 h 320"/>
                <a:gd name="T44" fmla="*/ 191 w 272"/>
                <a:gd name="T45" fmla="*/ 91 h 320"/>
                <a:gd name="T46" fmla="*/ 185 w 272"/>
                <a:gd name="T47" fmla="*/ 124 h 320"/>
                <a:gd name="T48" fmla="*/ 189 w 272"/>
                <a:gd name="T49" fmla="*/ 102 h 320"/>
                <a:gd name="T50" fmla="*/ 191 w 272"/>
                <a:gd name="T51" fmla="*/ 91 h 320"/>
                <a:gd name="T52" fmla="*/ 152 w 272"/>
                <a:gd name="T53" fmla="*/ 68 h 320"/>
                <a:gd name="T54" fmla="*/ 173 w 272"/>
                <a:gd name="T55" fmla="*/ 91 h 320"/>
                <a:gd name="T56" fmla="*/ 180 w 272"/>
                <a:gd name="T57" fmla="*/ 95 h 320"/>
                <a:gd name="T58" fmla="*/ 177 w 272"/>
                <a:gd name="T59" fmla="*/ 101 h 320"/>
                <a:gd name="T60" fmla="*/ 153 w 272"/>
                <a:gd name="T61" fmla="*/ 151 h 320"/>
                <a:gd name="T62" fmla="*/ 117 w 272"/>
                <a:gd name="T63" fmla="*/ 151 h 320"/>
                <a:gd name="T64" fmla="*/ 93 w 272"/>
                <a:gd name="T65" fmla="*/ 98 h 320"/>
                <a:gd name="T66" fmla="*/ 152 w 272"/>
                <a:gd name="T67" fmla="*/ 68 h 320"/>
                <a:gd name="T68" fmla="*/ 84 w 272"/>
                <a:gd name="T69" fmla="*/ 124 h 320"/>
                <a:gd name="T70" fmla="*/ 74 w 272"/>
                <a:gd name="T71" fmla="*/ 95 h 320"/>
                <a:gd name="T72" fmla="*/ 84 w 272"/>
                <a:gd name="T73" fmla="*/ 124 h 320"/>
                <a:gd name="T74" fmla="*/ 76 w 272"/>
                <a:gd name="T75" fmla="*/ 206 h 320"/>
                <a:gd name="T76" fmla="*/ 92 w 272"/>
                <a:gd name="T77" fmla="*/ 172 h 320"/>
                <a:gd name="T78" fmla="*/ 100 w 272"/>
                <a:gd name="T79" fmla="*/ 186 h 320"/>
                <a:gd name="T80" fmla="*/ 113 w 272"/>
                <a:gd name="T81" fmla="*/ 206 h 320"/>
                <a:gd name="T82" fmla="*/ 76 w 272"/>
                <a:gd name="T83" fmla="*/ 206 h 320"/>
                <a:gd name="T84" fmla="*/ 128 w 272"/>
                <a:gd name="T85" fmla="*/ 304 h 320"/>
                <a:gd name="T86" fmla="*/ 94 w 272"/>
                <a:gd name="T87" fmla="*/ 219 h 320"/>
                <a:gd name="T88" fmla="*/ 121 w 272"/>
                <a:gd name="T89" fmla="*/ 220 h 320"/>
                <a:gd name="T90" fmla="*/ 135 w 272"/>
                <a:gd name="T91" fmla="*/ 257 h 320"/>
                <a:gd name="T92" fmla="*/ 149 w 272"/>
                <a:gd name="T93" fmla="*/ 220 h 320"/>
                <a:gd name="T94" fmla="*/ 176 w 272"/>
                <a:gd name="T95" fmla="*/ 219 h 320"/>
                <a:gd name="T96" fmla="*/ 143 w 272"/>
                <a:gd name="T97" fmla="*/ 304 h 320"/>
                <a:gd name="T98" fmla="*/ 128 w 272"/>
                <a:gd name="T99" fmla="*/ 304 h 320"/>
                <a:gd name="T100" fmla="*/ 215 w 272"/>
                <a:gd name="T101" fmla="*/ 269 h 320"/>
                <a:gd name="T102" fmla="*/ 171 w 272"/>
                <a:gd name="T103" fmla="*/ 275 h 320"/>
                <a:gd name="T104" fmla="*/ 174 w 272"/>
                <a:gd name="T105" fmla="*/ 269 h 320"/>
                <a:gd name="T106" fmla="*/ 216 w 272"/>
                <a:gd name="T107" fmla="*/ 261 h 320"/>
                <a:gd name="T108" fmla="*/ 215 w 272"/>
                <a:gd name="T109" fmla="*/ 269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grpFill/>
            <a:ln>
              <a:noFill/>
            </a:ln>
          </p:spPr>
          <p:txBody>
            <a:bodyPr vert="horz" wrap="square" lIns="68580" tIns="34290" rIns="68580" bIns="34290" numCol="1" anchor="t" anchorCtr="0" compatLnSpc="1"/>
            <a:lstStyle/>
            <a:p>
              <a:endParaRPr lang="zh-CN" altLang="en-US" sz="1015">
                <a:solidFill>
                  <a:prstClr val="black"/>
                </a:solidFill>
              </a:endParaRPr>
            </a:p>
          </p:txBody>
        </p:sp>
      </p:grpSp>
      <p:grpSp>
        <p:nvGrpSpPr>
          <p:cNvPr id="686" name="组合 685"/>
          <p:cNvGrpSpPr/>
          <p:nvPr/>
        </p:nvGrpSpPr>
        <p:grpSpPr>
          <a:xfrm>
            <a:off x="8197339" y="3331663"/>
            <a:ext cx="236318" cy="742800"/>
            <a:chOff x="2319652" y="1231704"/>
            <a:chExt cx="361995" cy="1137830"/>
          </a:xfrm>
          <a:solidFill>
            <a:schemeClr val="bg1"/>
          </a:solidFill>
        </p:grpSpPr>
        <p:sp>
          <p:nvSpPr>
            <p:cNvPr id="687" name="圆角矩形 686"/>
            <p:cNvSpPr/>
            <p:nvPr/>
          </p:nvSpPr>
          <p:spPr>
            <a:xfrm>
              <a:off x="2386569" y="1593243"/>
              <a:ext cx="226979"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88" name="圆角矩形 687"/>
            <p:cNvSpPr/>
            <p:nvPr/>
          </p:nvSpPr>
          <p:spPr>
            <a:xfrm rot="457219">
              <a:off x="2319652"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89" name="圆角矩形 688"/>
            <p:cNvSpPr/>
            <p:nvPr/>
          </p:nvSpPr>
          <p:spPr>
            <a:xfrm rot="21142781" flipH="1">
              <a:off x="2615225"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690" name="组合 689"/>
            <p:cNvGrpSpPr/>
            <p:nvPr/>
          </p:nvGrpSpPr>
          <p:grpSpPr>
            <a:xfrm>
              <a:off x="2373129" y="1784512"/>
              <a:ext cx="251524" cy="585022"/>
              <a:chOff x="2373129" y="1782336"/>
              <a:chExt cx="251524" cy="585022"/>
            </a:xfrm>
            <a:grpFill/>
          </p:grpSpPr>
          <p:sp>
            <p:nvSpPr>
              <p:cNvPr id="692" name="圆角矩形 691"/>
              <p:cNvSpPr/>
              <p:nvPr/>
            </p:nvSpPr>
            <p:spPr>
              <a:xfrm rot="21437231" flipH="1">
                <a:off x="2518880"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93" name="圆角矩形 692"/>
              <p:cNvSpPr/>
              <p:nvPr/>
            </p:nvSpPr>
            <p:spPr>
              <a:xfrm rot="162769">
                <a:off x="2373129"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691" name="Freeform 17"/>
            <p:cNvSpPr>
              <a:spLocks noEditPoints="1"/>
            </p:cNvSpPr>
            <p:nvPr/>
          </p:nvSpPr>
          <p:spPr bwMode="auto">
            <a:xfrm>
              <a:off x="2336154" y="1231704"/>
              <a:ext cx="334161" cy="392185"/>
            </a:xfrm>
            <a:custGeom>
              <a:avLst/>
              <a:gdLst>
                <a:gd name="T0" fmla="*/ 206 w 272"/>
                <a:gd name="T1" fmla="*/ 171 h 320"/>
                <a:gd name="T2" fmla="*/ 184 w 272"/>
                <a:gd name="T3" fmla="*/ 35 h 320"/>
                <a:gd name="T4" fmla="*/ 77 w 272"/>
                <a:gd name="T5" fmla="*/ 47 h 320"/>
                <a:gd name="T6" fmla="*/ 63 w 272"/>
                <a:gd name="T7" fmla="*/ 172 h 320"/>
                <a:gd name="T8" fmla="*/ 4 w 272"/>
                <a:gd name="T9" fmla="*/ 274 h 320"/>
                <a:gd name="T10" fmla="*/ 5 w 272"/>
                <a:gd name="T11" fmla="*/ 275 h 320"/>
                <a:gd name="T12" fmla="*/ 49 w 272"/>
                <a:gd name="T13" fmla="*/ 295 h 320"/>
                <a:gd name="T14" fmla="*/ 91 w 272"/>
                <a:gd name="T15" fmla="*/ 312 h 320"/>
                <a:gd name="T16" fmla="*/ 218 w 272"/>
                <a:gd name="T17" fmla="*/ 296 h 320"/>
                <a:gd name="T18" fmla="*/ 265 w 272"/>
                <a:gd name="T19" fmla="*/ 275 h 320"/>
                <a:gd name="T20" fmla="*/ 206 w 272"/>
                <a:gd name="T21" fmla="*/ 171 h 320"/>
                <a:gd name="T22" fmla="*/ 179 w 272"/>
                <a:gd name="T23" fmla="*/ 172 h 320"/>
                <a:gd name="T24" fmla="*/ 196 w 272"/>
                <a:gd name="T25" fmla="*/ 206 h 320"/>
                <a:gd name="T26" fmla="*/ 157 w 272"/>
                <a:gd name="T27" fmla="*/ 206 h 320"/>
                <a:gd name="T28" fmla="*/ 179 w 272"/>
                <a:gd name="T29" fmla="*/ 172 h 320"/>
                <a:gd name="T30" fmla="*/ 135 w 272"/>
                <a:gd name="T31" fmla="*/ 219 h 320"/>
                <a:gd name="T32" fmla="*/ 108 w 272"/>
                <a:gd name="T33" fmla="*/ 174 h 320"/>
                <a:gd name="T34" fmla="*/ 106 w 272"/>
                <a:gd name="T35" fmla="*/ 162 h 320"/>
                <a:gd name="T36" fmla="*/ 141 w 272"/>
                <a:gd name="T37" fmla="*/ 171 h 320"/>
                <a:gd name="T38" fmla="*/ 165 w 272"/>
                <a:gd name="T39" fmla="*/ 160 h 320"/>
                <a:gd name="T40" fmla="*/ 165 w 272"/>
                <a:gd name="T41" fmla="*/ 167 h 320"/>
                <a:gd name="T42" fmla="*/ 135 w 272"/>
                <a:gd name="T43" fmla="*/ 219 h 320"/>
                <a:gd name="T44" fmla="*/ 191 w 272"/>
                <a:gd name="T45" fmla="*/ 91 h 320"/>
                <a:gd name="T46" fmla="*/ 185 w 272"/>
                <a:gd name="T47" fmla="*/ 124 h 320"/>
                <a:gd name="T48" fmla="*/ 189 w 272"/>
                <a:gd name="T49" fmla="*/ 102 h 320"/>
                <a:gd name="T50" fmla="*/ 191 w 272"/>
                <a:gd name="T51" fmla="*/ 91 h 320"/>
                <a:gd name="T52" fmla="*/ 152 w 272"/>
                <a:gd name="T53" fmla="*/ 68 h 320"/>
                <a:gd name="T54" fmla="*/ 173 w 272"/>
                <a:gd name="T55" fmla="*/ 91 h 320"/>
                <a:gd name="T56" fmla="*/ 180 w 272"/>
                <a:gd name="T57" fmla="*/ 95 h 320"/>
                <a:gd name="T58" fmla="*/ 177 w 272"/>
                <a:gd name="T59" fmla="*/ 101 h 320"/>
                <a:gd name="T60" fmla="*/ 153 w 272"/>
                <a:gd name="T61" fmla="*/ 151 h 320"/>
                <a:gd name="T62" fmla="*/ 117 w 272"/>
                <a:gd name="T63" fmla="*/ 151 h 320"/>
                <a:gd name="T64" fmla="*/ 93 w 272"/>
                <a:gd name="T65" fmla="*/ 98 h 320"/>
                <a:gd name="T66" fmla="*/ 152 w 272"/>
                <a:gd name="T67" fmla="*/ 68 h 320"/>
                <a:gd name="T68" fmla="*/ 84 w 272"/>
                <a:gd name="T69" fmla="*/ 124 h 320"/>
                <a:gd name="T70" fmla="*/ 74 w 272"/>
                <a:gd name="T71" fmla="*/ 95 h 320"/>
                <a:gd name="T72" fmla="*/ 84 w 272"/>
                <a:gd name="T73" fmla="*/ 124 h 320"/>
                <a:gd name="T74" fmla="*/ 76 w 272"/>
                <a:gd name="T75" fmla="*/ 206 h 320"/>
                <a:gd name="T76" fmla="*/ 92 w 272"/>
                <a:gd name="T77" fmla="*/ 172 h 320"/>
                <a:gd name="T78" fmla="*/ 100 w 272"/>
                <a:gd name="T79" fmla="*/ 186 h 320"/>
                <a:gd name="T80" fmla="*/ 113 w 272"/>
                <a:gd name="T81" fmla="*/ 206 h 320"/>
                <a:gd name="T82" fmla="*/ 76 w 272"/>
                <a:gd name="T83" fmla="*/ 206 h 320"/>
                <a:gd name="T84" fmla="*/ 128 w 272"/>
                <a:gd name="T85" fmla="*/ 304 h 320"/>
                <a:gd name="T86" fmla="*/ 94 w 272"/>
                <a:gd name="T87" fmla="*/ 219 h 320"/>
                <a:gd name="T88" fmla="*/ 121 w 272"/>
                <a:gd name="T89" fmla="*/ 220 h 320"/>
                <a:gd name="T90" fmla="*/ 135 w 272"/>
                <a:gd name="T91" fmla="*/ 257 h 320"/>
                <a:gd name="T92" fmla="*/ 149 w 272"/>
                <a:gd name="T93" fmla="*/ 220 h 320"/>
                <a:gd name="T94" fmla="*/ 176 w 272"/>
                <a:gd name="T95" fmla="*/ 219 h 320"/>
                <a:gd name="T96" fmla="*/ 143 w 272"/>
                <a:gd name="T97" fmla="*/ 304 h 320"/>
                <a:gd name="T98" fmla="*/ 128 w 272"/>
                <a:gd name="T99" fmla="*/ 304 h 320"/>
                <a:gd name="T100" fmla="*/ 215 w 272"/>
                <a:gd name="T101" fmla="*/ 269 h 320"/>
                <a:gd name="T102" fmla="*/ 171 w 272"/>
                <a:gd name="T103" fmla="*/ 275 h 320"/>
                <a:gd name="T104" fmla="*/ 174 w 272"/>
                <a:gd name="T105" fmla="*/ 269 h 320"/>
                <a:gd name="T106" fmla="*/ 216 w 272"/>
                <a:gd name="T107" fmla="*/ 261 h 320"/>
                <a:gd name="T108" fmla="*/ 215 w 272"/>
                <a:gd name="T109" fmla="*/ 269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grpFill/>
            <a:ln>
              <a:noFill/>
            </a:ln>
          </p:spPr>
          <p:txBody>
            <a:bodyPr vert="horz" wrap="square" lIns="68580" tIns="34290" rIns="68580" bIns="34290" numCol="1" anchor="t" anchorCtr="0" compatLnSpc="1"/>
            <a:lstStyle/>
            <a:p>
              <a:endParaRPr lang="zh-CN" altLang="en-US" sz="1015">
                <a:solidFill>
                  <a:prstClr val="black"/>
                </a:solidFill>
              </a:endParaRPr>
            </a:p>
          </p:txBody>
        </p:sp>
      </p:grpSp>
      <p:grpSp>
        <p:nvGrpSpPr>
          <p:cNvPr id="694" name="组合 693"/>
          <p:cNvGrpSpPr/>
          <p:nvPr/>
        </p:nvGrpSpPr>
        <p:grpSpPr>
          <a:xfrm>
            <a:off x="8660544" y="3331663"/>
            <a:ext cx="236318" cy="742800"/>
            <a:chOff x="2319652" y="1231704"/>
            <a:chExt cx="361995" cy="1137830"/>
          </a:xfrm>
          <a:solidFill>
            <a:schemeClr val="bg1"/>
          </a:solidFill>
        </p:grpSpPr>
        <p:sp>
          <p:nvSpPr>
            <p:cNvPr id="695" name="圆角矩形 694"/>
            <p:cNvSpPr/>
            <p:nvPr/>
          </p:nvSpPr>
          <p:spPr>
            <a:xfrm>
              <a:off x="2386569" y="1593243"/>
              <a:ext cx="226979"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96" name="圆角矩形 695"/>
            <p:cNvSpPr/>
            <p:nvPr/>
          </p:nvSpPr>
          <p:spPr>
            <a:xfrm rot="457219">
              <a:off x="2319652"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97" name="圆角矩形 696"/>
            <p:cNvSpPr/>
            <p:nvPr/>
          </p:nvSpPr>
          <p:spPr>
            <a:xfrm rot="21142781" flipH="1">
              <a:off x="2615225"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698" name="组合 697"/>
            <p:cNvGrpSpPr/>
            <p:nvPr/>
          </p:nvGrpSpPr>
          <p:grpSpPr>
            <a:xfrm>
              <a:off x="2373129" y="1784512"/>
              <a:ext cx="251524" cy="585022"/>
              <a:chOff x="2373129" y="1782336"/>
              <a:chExt cx="251524" cy="585022"/>
            </a:xfrm>
            <a:grpFill/>
          </p:grpSpPr>
          <p:sp>
            <p:nvSpPr>
              <p:cNvPr id="700" name="圆角矩形 699"/>
              <p:cNvSpPr/>
              <p:nvPr/>
            </p:nvSpPr>
            <p:spPr>
              <a:xfrm rot="21437231" flipH="1">
                <a:off x="2518880"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01" name="圆角矩形 700"/>
              <p:cNvSpPr/>
              <p:nvPr/>
            </p:nvSpPr>
            <p:spPr>
              <a:xfrm rot="162769">
                <a:off x="2373129"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699" name="Freeform 17"/>
            <p:cNvSpPr>
              <a:spLocks noEditPoints="1"/>
            </p:cNvSpPr>
            <p:nvPr/>
          </p:nvSpPr>
          <p:spPr bwMode="auto">
            <a:xfrm>
              <a:off x="2336154" y="1231704"/>
              <a:ext cx="334161" cy="392185"/>
            </a:xfrm>
            <a:custGeom>
              <a:avLst/>
              <a:gdLst>
                <a:gd name="T0" fmla="*/ 206 w 272"/>
                <a:gd name="T1" fmla="*/ 171 h 320"/>
                <a:gd name="T2" fmla="*/ 184 w 272"/>
                <a:gd name="T3" fmla="*/ 35 h 320"/>
                <a:gd name="T4" fmla="*/ 77 w 272"/>
                <a:gd name="T5" fmla="*/ 47 h 320"/>
                <a:gd name="T6" fmla="*/ 63 w 272"/>
                <a:gd name="T7" fmla="*/ 172 h 320"/>
                <a:gd name="T8" fmla="*/ 4 w 272"/>
                <a:gd name="T9" fmla="*/ 274 h 320"/>
                <a:gd name="T10" fmla="*/ 5 w 272"/>
                <a:gd name="T11" fmla="*/ 275 h 320"/>
                <a:gd name="T12" fmla="*/ 49 w 272"/>
                <a:gd name="T13" fmla="*/ 295 h 320"/>
                <a:gd name="T14" fmla="*/ 91 w 272"/>
                <a:gd name="T15" fmla="*/ 312 h 320"/>
                <a:gd name="T16" fmla="*/ 218 w 272"/>
                <a:gd name="T17" fmla="*/ 296 h 320"/>
                <a:gd name="T18" fmla="*/ 265 w 272"/>
                <a:gd name="T19" fmla="*/ 275 h 320"/>
                <a:gd name="T20" fmla="*/ 206 w 272"/>
                <a:gd name="T21" fmla="*/ 171 h 320"/>
                <a:gd name="T22" fmla="*/ 179 w 272"/>
                <a:gd name="T23" fmla="*/ 172 h 320"/>
                <a:gd name="T24" fmla="*/ 196 w 272"/>
                <a:gd name="T25" fmla="*/ 206 h 320"/>
                <a:gd name="T26" fmla="*/ 157 w 272"/>
                <a:gd name="T27" fmla="*/ 206 h 320"/>
                <a:gd name="T28" fmla="*/ 179 w 272"/>
                <a:gd name="T29" fmla="*/ 172 h 320"/>
                <a:gd name="T30" fmla="*/ 135 w 272"/>
                <a:gd name="T31" fmla="*/ 219 h 320"/>
                <a:gd name="T32" fmla="*/ 108 w 272"/>
                <a:gd name="T33" fmla="*/ 174 h 320"/>
                <a:gd name="T34" fmla="*/ 106 w 272"/>
                <a:gd name="T35" fmla="*/ 162 h 320"/>
                <a:gd name="T36" fmla="*/ 141 w 272"/>
                <a:gd name="T37" fmla="*/ 171 h 320"/>
                <a:gd name="T38" fmla="*/ 165 w 272"/>
                <a:gd name="T39" fmla="*/ 160 h 320"/>
                <a:gd name="T40" fmla="*/ 165 w 272"/>
                <a:gd name="T41" fmla="*/ 167 h 320"/>
                <a:gd name="T42" fmla="*/ 135 w 272"/>
                <a:gd name="T43" fmla="*/ 219 h 320"/>
                <a:gd name="T44" fmla="*/ 191 w 272"/>
                <a:gd name="T45" fmla="*/ 91 h 320"/>
                <a:gd name="T46" fmla="*/ 185 w 272"/>
                <a:gd name="T47" fmla="*/ 124 h 320"/>
                <a:gd name="T48" fmla="*/ 189 w 272"/>
                <a:gd name="T49" fmla="*/ 102 h 320"/>
                <a:gd name="T50" fmla="*/ 191 w 272"/>
                <a:gd name="T51" fmla="*/ 91 h 320"/>
                <a:gd name="T52" fmla="*/ 152 w 272"/>
                <a:gd name="T53" fmla="*/ 68 h 320"/>
                <a:gd name="T54" fmla="*/ 173 w 272"/>
                <a:gd name="T55" fmla="*/ 91 h 320"/>
                <a:gd name="T56" fmla="*/ 180 w 272"/>
                <a:gd name="T57" fmla="*/ 95 h 320"/>
                <a:gd name="T58" fmla="*/ 177 w 272"/>
                <a:gd name="T59" fmla="*/ 101 h 320"/>
                <a:gd name="T60" fmla="*/ 153 w 272"/>
                <a:gd name="T61" fmla="*/ 151 h 320"/>
                <a:gd name="T62" fmla="*/ 117 w 272"/>
                <a:gd name="T63" fmla="*/ 151 h 320"/>
                <a:gd name="T64" fmla="*/ 93 w 272"/>
                <a:gd name="T65" fmla="*/ 98 h 320"/>
                <a:gd name="T66" fmla="*/ 152 w 272"/>
                <a:gd name="T67" fmla="*/ 68 h 320"/>
                <a:gd name="T68" fmla="*/ 84 w 272"/>
                <a:gd name="T69" fmla="*/ 124 h 320"/>
                <a:gd name="T70" fmla="*/ 74 w 272"/>
                <a:gd name="T71" fmla="*/ 95 h 320"/>
                <a:gd name="T72" fmla="*/ 84 w 272"/>
                <a:gd name="T73" fmla="*/ 124 h 320"/>
                <a:gd name="T74" fmla="*/ 76 w 272"/>
                <a:gd name="T75" fmla="*/ 206 h 320"/>
                <a:gd name="T76" fmla="*/ 92 w 272"/>
                <a:gd name="T77" fmla="*/ 172 h 320"/>
                <a:gd name="T78" fmla="*/ 100 w 272"/>
                <a:gd name="T79" fmla="*/ 186 h 320"/>
                <a:gd name="T80" fmla="*/ 113 w 272"/>
                <a:gd name="T81" fmla="*/ 206 h 320"/>
                <a:gd name="T82" fmla="*/ 76 w 272"/>
                <a:gd name="T83" fmla="*/ 206 h 320"/>
                <a:gd name="T84" fmla="*/ 128 w 272"/>
                <a:gd name="T85" fmla="*/ 304 h 320"/>
                <a:gd name="T86" fmla="*/ 94 w 272"/>
                <a:gd name="T87" fmla="*/ 219 h 320"/>
                <a:gd name="T88" fmla="*/ 121 w 272"/>
                <a:gd name="T89" fmla="*/ 220 h 320"/>
                <a:gd name="T90" fmla="*/ 135 w 272"/>
                <a:gd name="T91" fmla="*/ 257 h 320"/>
                <a:gd name="T92" fmla="*/ 149 w 272"/>
                <a:gd name="T93" fmla="*/ 220 h 320"/>
                <a:gd name="T94" fmla="*/ 176 w 272"/>
                <a:gd name="T95" fmla="*/ 219 h 320"/>
                <a:gd name="T96" fmla="*/ 143 w 272"/>
                <a:gd name="T97" fmla="*/ 304 h 320"/>
                <a:gd name="T98" fmla="*/ 128 w 272"/>
                <a:gd name="T99" fmla="*/ 304 h 320"/>
                <a:gd name="T100" fmla="*/ 215 w 272"/>
                <a:gd name="T101" fmla="*/ 269 h 320"/>
                <a:gd name="T102" fmla="*/ 171 w 272"/>
                <a:gd name="T103" fmla="*/ 275 h 320"/>
                <a:gd name="T104" fmla="*/ 174 w 272"/>
                <a:gd name="T105" fmla="*/ 269 h 320"/>
                <a:gd name="T106" fmla="*/ 216 w 272"/>
                <a:gd name="T107" fmla="*/ 261 h 320"/>
                <a:gd name="T108" fmla="*/ 215 w 272"/>
                <a:gd name="T109" fmla="*/ 269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grpFill/>
            <a:ln>
              <a:noFill/>
            </a:ln>
          </p:spPr>
          <p:txBody>
            <a:bodyPr vert="horz" wrap="square" lIns="68580" tIns="34290" rIns="68580" bIns="34290" numCol="1" anchor="t" anchorCtr="0" compatLnSpc="1"/>
            <a:lstStyle/>
            <a:p>
              <a:endParaRPr lang="zh-CN" altLang="en-US" sz="1015">
                <a:solidFill>
                  <a:prstClr val="black"/>
                </a:solidFill>
              </a:endParaRPr>
            </a:p>
          </p:txBody>
        </p:sp>
      </p:grpSp>
      <p:grpSp>
        <p:nvGrpSpPr>
          <p:cNvPr id="702" name="组合 701"/>
          <p:cNvGrpSpPr/>
          <p:nvPr/>
        </p:nvGrpSpPr>
        <p:grpSpPr>
          <a:xfrm>
            <a:off x="9123749" y="3331663"/>
            <a:ext cx="236318" cy="742800"/>
            <a:chOff x="2319652" y="1231704"/>
            <a:chExt cx="361995" cy="1137830"/>
          </a:xfrm>
          <a:solidFill>
            <a:schemeClr val="bg1"/>
          </a:solidFill>
        </p:grpSpPr>
        <p:sp>
          <p:nvSpPr>
            <p:cNvPr id="703" name="圆角矩形 702"/>
            <p:cNvSpPr/>
            <p:nvPr/>
          </p:nvSpPr>
          <p:spPr>
            <a:xfrm>
              <a:off x="2386569" y="1593243"/>
              <a:ext cx="226979"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04" name="圆角矩形 703"/>
            <p:cNvSpPr/>
            <p:nvPr/>
          </p:nvSpPr>
          <p:spPr>
            <a:xfrm rot="457219">
              <a:off x="2319652"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05" name="圆角矩形 704"/>
            <p:cNvSpPr/>
            <p:nvPr/>
          </p:nvSpPr>
          <p:spPr>
            <a:xfrm rot="21142781" flipH="1">
              <a:off x="2615225"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706" name="组合 705"/>
            <p:cNvGrpSpPr/>
            <p:nvPr/>
          </p:nvGrpSpPr>
          <p:grpSpPr>
            <a:xfrm>
              <a:off x="2373129" y="1784512"/>
              <a:ext cx="251524" cy="585022"/>
              <a:chOff x="2373129" y="1782336"/>
              <a:chExt cx="251524" cy="585022"/>
            </a:xfrm>
            <a:grpFill/>
          </p:grpSpPr>
          <p:sp>
            <p:nvSpPr>
              <p:cNvPr id="708" name="圆角矩形 707"/>
              <p:cNvSpPr/>
              <p:nvPr/>
            </p:nvSpPr>
            <p:spPr>
              <a:xfrm rot="21437231" flipH="1">
                <a:off x="2518880"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09" name="圆角矩形 708"/>
              <p:cNvSpPr/>
              <p:nvPr/>
            </p:nvSpPr>
            <p:spPr>
              <a:xfrm rot="162769">
                <a:off x="2373129"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707" name="Freeform 17"/>
            <p:cNvSpPr>
              <a:spLocks noEditPoints="1"/>
            </p:cNvSpPr>
            <p:nvPr/>
          </p:nvSpPr>
          <p:spPr bwMode="auto">
            <a:xfrm>
              <a:off x="2336154" y="1231704"/>
              <a:ext cx="334161" cy="392185"/>
            </a:xfrm>
            <a:custGeom>
              <a:avLst/>
              <a:gdLst>
                <a:gd name="T0" fmla="*/ 206 w 272"/>
                <a:gd name="T1" fmla="*/ 171 h 320"/>
                <a:gd name="T2" fmla="*/ 184 w 272"/>
                <a:gd name="T3" fmla="*/ 35 h 320"/>
                <a:gd name="T4" fmla="*/ 77 w 272"/>
                <a:gd name="T5" fmla="*/ 47 h 320"/>
                <a:gd name="T6" fmla="*/ 63 w 272"/>
                <a:gd name="T7" fmla="*/ 172 h 320"/>
                <a:gd name="T8" fmla="*/ 4 w 272"/>
                <a:gd name="T9" fmla="*/ 274 h 320"/>
                <a:gd name="T10" fmla="*/ 5 w 272"/>
                <a:gd name="T11" fmla="*/ 275 h 320"/>
                <a:gd name="T12" fmla="*/ 49 w 272"/>
                <a:gd name="T13" fmla="*/ 295 h 320"/>
                <a:gd name="T14" fmla="*/ 91 w 272"/>
                <a:gd name="T15" fmla="*/ 312 h 320"/>
                <a:gd name="T16" fmla="*/ 218 w 272"/>
                <a:gd name="T17" fmla="*/ 296 h 320"/>
                <a:gd name="T18" fmla="*/ 265 w 272"/>
                <a:gd name="T19" fmla="*/ 275 h 320"/>
                <a:gd name="T20" fmla="*/ 206 w 272"/>
                <a:gd name="T21" fmla="*/ 171 h 320"/>
                <a:gd name="T22" fmla="*/ 179 w 272"/>
                <a:gd name="T23" fmla="*/ 172 h 320"/>
                <a:gd name="T24" fmla="*/ 196 w 272"/>
                <a:gd name="T25" fmla="*/ 206 h 320"/>
                <a:gd name="T26" fmla="*/ 157 w 272"/>
                <a:gd name="T27" fmla="*/ 206 h 320"/>
                <a:gd name="T28" fmla="*/ 179 w 272"/>
                <a:gd name="T29" fmla="*/ 172 h 320"/>
                <a:gd name="T30" fmla="*/ 135 w 272"/>
                <a:gd name="T31" fmla="*/ 219 h 320"/>
                <a:gd name="T32" fmla="*/ 108 w 272"/>
                <a:gd name="T33" fmla="*/ 174 h 320"/>
                <a:gd name="T34" fmla="*/ 106 w 272"/>
                <a:gd name="T35" fmla="*/ 162 h 320"/>
                <a:gd name="T36" fmla="*/ 141 w 272"/>
                <a:gd name="T37" fmla="*/ 171 h 320"/>
                <a:gd name="T38" fmla="*/ 165 w 272"/>
                <a:gd name="T39" fmla="*/ 160 h 320"/>
                <a:gd name="T40" fmla="*/ 165 w 272"/>
                <a:gd name="T41" fmla="*/ 167 h 320"/>
                <a:gd name="T42" fmla="*/ 135 w 272"/>
                <a:gd name="T43" fmla="*/ 219 h 320"/>
                <a:gd name="T44" fmla="*/ 191 w 272"/>
                <a:gd name="T45" fmla="*/ 91 h 320"/>
                <a:gd name="T46" fmla="*/ 185 w 272"/>
                <a:gd name="T47" fmla="*/ 124 h 320"/>
                <a:gd name="T48" fmla="*/ 189 w 272"/>
                <a:gd name="T49" fmla="*/ 102 h 320"/>
                <a:gd name="T50" fmla="*/ 191 w 272"/>
                <a:gd name="T51" fmla="*/ 91 h 320"/>
                <a:gd name="T52" fmla="*/ 152 w 272"/>
                <a:gd name="T53" fmla="*/ 68 h 320"/>
                <a:gd name="T54" fmla="*/ 173 w 272"/>
                <a:gd name="T55" fmla="*/ 91 h 320"/>
                <a:gd name="T56" fmla="*/ 180 w 272"/>
                <a:gd name="T57" fmla="*/ 95 h 320"/>
                <a:gd name="T58" fmla="*/ 177 w 272"/>
                <a:gd name="T59" fmla="*/ 101 h 320"/>
                <a:gd name="T60" fmla="*/ 153 w 272"/>
                <a:gd name="T61" fmla="*/ 151 h 320"/>
                <a:gd name="T62" fmla="*/ 117 w 272"/>
                <a:gd name="T63" fmla="*/ 151 h 320"/>
                <a:gd name="T64" fmla="*/ 93 w 272"/>
                <a:gd name="T65" fmla="*/ 98 h 320"/>
                <a:gd name="T66" fmla="*/ 152 w 272"/>
                <a:gd name="T67" fmla="*/ 68 h 320"/>
                <a:gd name="T68" fmla="*/ 84 w 272"/>
                <a:gd name="T69" fmla="*/ 124 h 320"/>
                <a:gd name="T70" fmla="*/ 74 w 272"/>
                <a:gd name="T71" fmla="*/ 95 h 320"/>
                <a:gd name="T72" fmla="*/ 84 w 272"/>
                <a:gd name="T73" fmla="*/ 124 h 320"/>
                <a:gd name="T74" fmla="*/ 76 w 272"/>
                <a:gd name="T75" fmla="*/ 206 h 320"/>
                <a:gd name="T76" fmla="*/ 92 w 272"/>
                <a:gd name="T77" fmla="*/ 172 h 320"/>
                <a:gd name="T78" fmla="*/ 100 w 272"/>
                <a:gd name="T79" fmla="*/ 186 h 320"/>
                <a:gd name="T80" fmla="*/ 113 w 272"/>
                <a:gd name="T81" fmla="*/ 206 h 320"/>
                <a:gd name="T82" fmla="*/ 76 w 272"/>
                <a:gd name="T83" fmla="*/ 206 h 320"/>
                <a:gd name="T84" fmla="*/ 128 w 272"/>
                <a:gd name="T85" fmla="*/ 304 h 320"/>
                <a:gd name="T86" fmla="*/ 94 w 272"/>
                <a:gd name="T87" fmla="*/ 219 h 320"/>
                <a:gd name="T88" fmla="*/ 121 w 272"/>
                <a:gd name="T89" fmla="*/ 220 h 320"/>
                <a:gd name="T90" fmla="*/ 135 w 272"/>
                <a:gd name="T91" fmla="*/ 257 h 320"/>
                <a:gd name="T92" fmla="*/ 149 w 272"/>
                <a:gd name="T93" fmla="*/ 220 h 320"/>
                <a:gd name="T94" fmla="*/ 176 w 272"/>
                <a:gd name="T95" fmla="*/ 219 h 320"/>
                <a:gd name="T96" fmla="*/ 143 w 272"/>
                <a:gd name="T97" fmla="*/ 304 h 320"/>
                <a:gd name="T98" fmla="*/ 128 w 272"/>
                <a:gd name="T99" fmla="*/ 304 h 320"/>
                <a:gd name="T100" fmla="*/ 215 w 272"/>
                <a:gd name="T101" fmla="*/ 269 h 320"/>
                <a:gd name="T102" fmla="*/ 171 w 272"/>
                <a:gd name="T103" fmla="*/ 275 h 320"/>
                <a:gd name="T104" fmla="*/ 174 w 272"/>
                <a:gd name="T105" fmla="*/ 269 h 320"/>
                <a:gd name="T106" fmla="*/ 216 w 272"/>
                <a:gd name="T107" fmla="*/ 261 h 320"/>
                <a:gd name="T108" fmla="*/ 215 w 272"/>
                <a:gd name="T109" fmla="*/ 269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grpFill/>
            <a:ln>
              <a:noFill/>
            </a:ln>
          </p:spPr>
          <p:txBody>
            <a:bodyPr vert="horz" wrap="square" lIns="68580" tIns="34290" rIns="68580" bIns="34290" numCol="1" anchor="t" anchorCtr="0" compatLnSpc="1"/>
            <a:lstStyle/>
            <a:p>
              <a:endParaRPr lang="zh-CN" altLang="en-US" sz="1015">
                <a:solidFill>
                  <a:prstClr val="black"/>
                </a:solidFill>
              </a:endParaRPr>
            </a:p>
          </p:txBody>
        </p:sp>
      </p:grpSp>
      <p:grpSp>
        <p:nvGrpSpPr>
          <p:cNvPr id="710" name="组合 709"/>
          <p:cNvGrpSpPr/>
          <p:nvPr/>
        </p:nvGrpSpPr>
        <p:grpSpPr>
          <a:xfrm>
            <a:off x="9586953" y="3331663"/>
            <a:ext cx="236318" cy="742800"/>
            <a:chOff x="2319652" y="1231704"/>
            <a:chExt cx="361995" cy="1137830"/>
          </a:xfrm>
          <a:solidFill>
            <a:schemeClr val="bg1"/>
          </a:solidFill>
        </p:grpSpPr>
        <p:sp>
          <p:nvSpPr>
            <p:cNvPr id="711" name="圆角矩形 710"/>
            <p:cNvSpPr/>
            <p:nvPr/>
          </p:nvSpPr>
          <p:spPr>
            <a:xfrm>
              <a:off x="2386569" y="1593243"/>
              <a:ext cx="226979"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12" name="圆角矩形 711"/>
            <p:cNvSpPr/>
            <p:nvPr/>
          </p:nvSpPr>
          <p:spPr>
            <a:xfrm rot="457219">
              <a:off x="2319652"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13" name="圆角矩形 712"/>
            <p:cNvSpPr/>
            <p:nvPr/>
          </p:nvSpPr>
          <p:spPr>
            <a:xfrm rot="21142781" flipH="1">
              <a:off x="2615225"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714" name="组合 713"/>
            <p:cNvGrpSpPr/>
            <p:nvPr/>
          </p:nvGrpSpPr>
          <p:grpSpPr>
            <a:xfrm>
              <a:off x="2373129" y="1784512"/>
              <a:ext cx="251524" cy="585022"/>
              <a:chOff x="2373129" y="1782336"/>
              <a:chExt cx="251524" cy="585022"/>
            </a:xfrm>
            <a:grpFill/>
          </p:grpSpPr>
          <p:sp>
            <p:nvSpPr>
              <p:cNvPr id="716" name="圆角矩形 715"/>
              <p:cNvSpPr/>
              <p:nvPr/>
            </p:nvSpPr>
            <p:spPr>
              <a:xfrm rot="21437231" flipH="1">
                <a:off x="2518880"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17" name="圆角矩形 716"/>
              <p:cNvSpPr/>
              <p:nvPr/>
            </p:nvSpPr>
            <p:spPr>
              <a:xfrm rot="162769">
                <a:off x="2373129"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715" name="Freeform 17"/>
            <p:cNvSpPr>
              <a:spLocks noEditPoints="1"/>
            </p:cNvSpPr>
            <p:nvPr/>
          </p:nvSpPr>
          <p:spPr bwMode="auto">
            <a:xfrm>
              <a:off x="2336154" y="1231704"/>
              <a:ext cx="334161" cy="392185"/>
            </a:xfrm>
            <a:custGeom>
              <a:avLst/>
              <a:gdLst>
                <a:gd name="T0" fmla="*/ 206 w 272"/>
                <a:gd name="T1" fmla="*/ 171 h 320"/>
                <a:gd name="T2" fmla="*/ 184 w 272"/>
                <a:gd name="T3" fmla="*/ 35 h 320"/>
                <a:gd name="T4" fmla="*/ 77 w 272"/>
                <a:gd name="T5" fmla="*/ 47 h 320"/>
                <a:gd name="T6" fmla="*/ 63 w 272"/>
                <a:gd name="T7" fmla="*/ 172 h 320"/>
                <a:gd name="T8" fmla="*/ 4 w 272"/>
                <a:gd name="T9" fmla="*/ 274 h 320"/>
                <a:gd name="T10" fmla="*/ 5 w 272"/>
                <a:gd name="T11" fmla="*/ 275 h 320"/>
                <a:gd name="T12" fmla="*/ 49 w 272"/>
                <a:gd name="T13" fmla="*/ 295 h 320"/>
                <a:gd name="T14" fmla="*/ 91 w 272"/>
                <a:gd name="T15" fmla="*/ 312 h 320"/>
                <a:gd name="T16" fmla="*/ 218 w 272"/>
                <a:gd name="T17" fmla="*/ 296 h 320"/>
                <a:gd name="T18" fmla="*/ 265 w 272"/>
                <a:gd name="T19" fmla="*/ 275 h 320"/>
                <a:gd name="T20" fmla="*/ 206 w 272"/>
                <a:gd name="T21" fmla="*/ 171 h 320"/>
                <a:gd name="T22" fmla="*/ 179 w 272"/>
                <a:gd name="T23" fmla="*/ 172 h 320"/>
                <a:gd name="T24" fmla="*/ 196 w 272"/>
                <a:gd name="T25" fmla="*/ 206 h 320"/>
                <a:gd name="T26" fmla="*/ 157 w 272"/>
                <a:gd name="T27" fmla="*/ 206 h 320"/>
                <a:gd name="T28" fmla="*/ 179 w 272"/>
                <a:gd name="T29" fmla="*/ 172 h 320"/>
                <a:gd name="T30" fmla="*/ 135 w 272"/>
                <a:gd name="T31" fmla="*/ 219 h 320"/>
                <a:gd name="T32" fmla="*/ 108 w 272"/>
                <a:gd name="T33" fmla="*/ 174 h 320"/>
                <a:gd name="T34" fmla="*/ 106 w 272"/>
                <a:gd name="T35" fmla="*/ 162 h 320"/>
                <a:gd name="T36" fmla="*/ 141 w 272"/>
                <a:gd name="T37" fmla="*/ 171 h 320"/>
                <a:gd name="T38" fmla="*/ 165 w 272"/>
                <a:gd name="T39" fmla="*/ 160 h 320"/>
                <a:gd name="T40" fmla="*/ 165 w 272"/>
                <a:gd name="T41" fmla="*/ 167 h 320"/>
                <a:gd name="T42" fmla="*/ 135 w 272"/>
                <a:gd name="T43" fmla="*/ 219 h 320"/>
                <a:gd name="T44" fmla="*/ 191 w 272"/>
                <a:gd name="T45" fmla="*/ 91 h 320"/>
                <a:gd name="T46" fmla="*/ 185 w 272"/>
                <a:gd name="T47" fmla="*/ 124 h 320"/>
                <a:gd name="T48" fmla="*/ 189 w 272"/>
                <a:gd name="T49" fmla="*/ 102 h 320"/>
                <a:gd name="T50" fmla="*/ 191 w 272"/>
                <a:gd name="T51" fmla="*/ 91 h 320"/>
                <a:gd name="T52" fmla="*/ 152 w 272"/>
                <a:gd name="T53" fmla="*/ 68 h 320"/>
                <a:gd name="T54" fmla="*/ 173 w 272"/>
                <a:gd name="T55" fmla="*/ 91 h 320"/>
                <a:gd name="T56" fmla="*/ 180 w 272"/>
                <a:gd name="T57" fmla="*/ 95 h 320"/>
                <a:gd name="T58" fmla="*/ 177 w 272"/>
                <a:gd name="T59" fmla="*/ 101 h 320"/>
                <a:gd name="T60" fmla="*/ 153 w 272"/>
                <a:gd name="T61" fmla="*/ 151 h 320"/>
                <a:gd name="T62" fmla="*/ 117 w 272"/>
                <a:gd name="T63" fmla="*/ 151 h 320"/>
                <a:gd name="T64" fmla="*/ 93 w 272"/>
                <a:gd name="T65" fmla="*/ 98 h 320"/>
                <a:gd name="T66" fmla="*/ 152 w 272"/>
                <a:gd name="T67" fmla="*/ 68 h 320"/>
                <a:gd name="T68" fmla="*/ 84 w 272"/>
                <a:gd name="T69" fmla="*/ 124 h 320"/>
                <a:gd name="T70" fmla="*/ 74 w 272"/>
                <a:gd name="T71" fmla="*/ 95 h 320"/>
                <a:gd name="T72" fmla="*/ 84 w 272"/>
                <a:gd name="T73" fmla="*/ 124 h 320"/>
                <a:gd name="T74" fmla="*/ 76 w 272"/>
                <a:gd name="T75" fmla="*/ 206 h 320"/>
                <a:gd name="T76" fmla="*/ 92 w 272"/>
                <a:gd name="T77" fmla="*/ 172 h 320"/>
                <a:gd name="T78" fmla="*/ 100 w 272"/>
                <a:gd name="T79" fmla="*/ 186 h 320"/>
                <a:gd name="T80" fmla="*/ 113 w 272"/>
                <a:gd name="T81" fmla="*/ 206 h 320"/>
                <a:gd name="T82" fmla="*/ 76 w 272"/>
                <a:gd name="T83" fmla="*/ 206 h 320"/>
                <a:gd name="T84" fmla="*/ 128 w 272"/>
                <a:gd name="T85" fmla="*/ 304 h 320"/>
                <a:gd name="T86" fmla="*/ 94 w 272"/>
                <a:gd name="T87" fmla="*/ 219 h 320"/>
                <a:gd name="T88" fmla="*/ 121 w 272"/>
                <a:gd name="T89" fmla="*/ 220 h 320"/>
                <a:gd name="T90" fmla="*/ 135 w 272"/>
                <a:gd name="T91" fmla="*/ 257 h 320"/>
                <a:gd name="T92" fmla="*/ 149 w 272"/>
                <a:gd name="T93" fmla="*/ 220 h 320"/>
                <a:gd name="T94" fmla="*/ 176 w 272"/>
                <a:gd name="T95" fmla="*/ 219 h 320"/>
                <a:gd name="T96" fmla="*/ 143 w 272"/>
                <a:gd name="T97" fmla="*/ 304 h 320"/>
                <a:gd name="T98" fmla="*/ 128 w 272"/>
                <a:gd name="T99" fmla="*/ 304 h 320"/>
                <a:gd name="T100" fmla="*/ 215 w 272"/>
                <a:gd name="T101" fmla="*/ 269 h 320"/>
                <a:gd name="T102" fmla="*/ 171 w 272"/>
                <a:gd name="T103" fmla="*/ 275 h 320"/>
                <a:gd name="T104" fmla="*/ 174 w 272"/>
                <a:gd name="T105" fmla="*/ 269 h 320"/>
                <a:gd name="T106" fmla="*/ 216 w 272"/>
                <a:gd name="T107" fmla="*/ 261 h 320"/>
                <a:gd name="T108" fmla="*/ 215 w 272"/>
                <a:gd name="T109" fmla="*/ 269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grpFill/>
            <a:ln>
              <a:noFill/>
            </a:ln>
          </p:spPr>
          <p:txBody>
            <a:bodyPr vert="horz" wrap="square" lIns="68580" tIns="34290" rIns="68580" bIns="34290" numCol="1" anchor="t" anchorCtr="0" compatLnSpc="1"/>
            <a:lstStyle/>
            <a:p>
              <a:endParaRPr lang="zh-CN" altLang="en-US" sz="1015">
                <a:solidFill>
                  <a:prstClr val="black"/>
                </a:solidFill>
              </a:endParaRPr>
            </a:p>
          </p:txBody>
        </p:sp>
      </p:grpSp>
      <p:grpSp>
        <p:nvGrpSpPr>
          <p:cNvPr id="718" name="组合 717"/>
          <p:cNvGrpSpPr/>
          <p:nvPr/>
        </p:nvGrpSpPr>
        <p:grpSpPr>
          <a:xfrm>
            <a:off x="10050158" y="3331663"/>
            <a:ext cx="236318" cy="742800"/>
            <a:chOff x="2319652" y="1231704"/>
            <a:chExt cx="361995" cy="1137830"/>
          </a:xfrm>
          <a:solidFill>
            <a:schemeClr val="bg1"/>
          </a:solidFill>
        </p:grpSpPr>
        <p:sp>
          <p:nvSpPr>
            <p:cNvPr id="719" name="圆角矩形 718"/>
            <p:cNvSpPr/>
            <p:nvPr/>
          </p:nvSpPr>
          <p:spPr>
            <a:xfrm>
              <a:off x="2386569" y="1593243"/>
              <a:ext cx="226979"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20" name="圆角矩形 719"/>
            <p:cNvSpPr/>
            <p:nvPr/>
          </p:nvSpPr>
          <p:spPr>
            <a:xfrm rot="457219">
              <a:off x="2319652"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21" name="圆角矩形 720"/>
            <p:cNvSpPr/>
            <p:nvPr/>
          </p:nvSpPr>
          <p:spPr>
            <a:xfrm rot="21142781" flipH="1">
              <a:off x="2615225"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722" name="组合 721"/>
            <p:cNvGrpSpPr/>
            <p:nvPr/>
          </p:nvGrpSpPr>
          <p:grpSpPr>
            <a:xfrm>
              <a:off x="2373129" y="1784512"/>
              <a:ext cx="251524" cy="585022"/>
              <a:chOff x="2373129" y="1782336"/>
              <a:chExt cx="251524" cy="585022"/>
            </a:xfrm>
            <a:grpFill/>
          </p:grpSpPr>
          <p:sp>
            <p:nvSpPr>
              <p:cNvPr id="724" name="圆角矩形 723"/>
              <p:cNvSpPr/>
              <p:nvPr/>
            </p:nvSpPr>
            <p:spPr>
              <a:xfrm rot="21437231" flipH="1">
                <a:off x="2518880"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25" name="圆角矩形 724"/>
              <p:cNvSpPr/>
              <p:nvPr/>
            </p:nvSpPr>
            <p:spPr>
              <a:xfrm rot="162769">
                <a:off x="2373129"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723" name="Freeform 17"/>
            <p:cNvSpPr>
              <a:spLocks noEditPoints="1"/>
            </p:cNvSpPr>
            <p:nvPr/>
          </p:nvSpPr>
          <p:spPr bwMode="auto">
            <a:xfrm>
              <a:off x="2336154" y="1231704"/>
              <a:ext cx="334161" cy="392185"/>
            </a:xfrm>
            <a:custGeom>
              <a:avLst/>
              <a:gdLst>
                <a:gd name="T0" fmla="*/ 206 w 272"/>
                <a:gd name="T1" fmla="*/ 171 h 320"/>
                <a:gd name="T2" fmla="*/ 184 w 272"/>
                <a:gd name="T3" fmla="*/ 35 h 320"/>
                <a:gd name="T4" fmla="*/ 77 w 272"/>
                <a:gd name="T5" fmla="*/ 47 h 320"/>
                <a:gd name="T6" fmla="*/ 63 w 272"/>
                <a:gd name="T7" fmla="*/ 172 h 320"/>
                <a:gd name="T8" fmla="*/ 4 w 272"/>
                <a:gd name="T9" fmla="*/ 274 h 320"/>
                <a:gd name="T10" fmla="*/ 5 w 272"/>
                <a:gd name="T11" fmla="*/ 275 h 320"/>
                <a:gd name="T12" fmla="*/ 49 w 272"/>
                <a:gd name="T13" fmla="*/ 295 h 320"/>
                <a:gd name="T14" fmla="*/ 91 w 272"/>
                <a:gd name="T15" fmla="*/ 312 h 320"/>
                <a:gd name="T16" fmla="*/ 218 w 272"/>
                <a:gd name="T17" fmla="*/ 296 h 320"/>
                <a:gd name="T18" fmla="*/ 265 w 272"/>
                <a:gd name="T19" fmla="*/ 275 h 320"/>
                <a:gd name="T20" fmla="*/ 206 w 272"/>
                <a:gd name="T21" fmla="*/ 171 h 320"/>
                <a:gd name="T22" fmla="*/ 179 w 272"/>
                <a:gd name="T23" fmla="*/ 172 h 320"/>
                <a:gd name="T24" fmla="*/ 196 w 272"/>
                <a:gd name="T25" fmla="*/ 206 h 320"/>
                <a:gd name="T26" fmla="*/ 157 w 272"/>
                <a:gd name="T27" fmla="*/ 206 h 320"/>
                <a:gd name="T28" fmla="*/ 179 w 272"/>
                <a:gd name="T29" fmla="*/ 172 h 320"/>
                <a:gd name="T30" fmla="*/ 135 w 272"/>
                <a:gd name="T31" fmla="*/ 219 h 320"/>
                <a:gd name="T32" fmla="*/ 108 w 272"/>
                <a:gd name="T33" fmla="*/ 174 h 320"/>
                <a:gd name="T34" fmla="*/ 106 w 272"/>
                <a:gd name="T35" fmla="*/ 162 h 320"/>
                <a:gd name="T36" fmla="*/ 141 w 272"/>
                <a:gd name="T37" fmla="*/ 171 h 320"/>
                <a:gd name="T38" fmla="*/ 165 w 272"/>
                <a:gd name="T39" fmla="*/ 160 h 320"/>
                <a:gd name="T40" fmla="*/ 165 w 272"/>
                <a:gd name="T41" fmla="*/ 167 h 320"/>
                <a:gd name="T42" fmla="*/ 135 w 272"/>
                <a:gd name="T43" fmla="*/ 219 h 320"/>
                <a:gd name="T44" fmla="*/ 191 w 272"/>
                <a:gd name="T45" fmla="*/ 91 h 320"/>
                <a:gd name="T46" fmla="*/ 185 w 272"/>
                <a:gd name="T47" fmla="*/ 124 h 320"/>
                <a:gd name="T48" fmla="*/ 189 w 272"/>
                <a:gd name="T49" fmla="*/ 102 h 320"/>
                <a:gd name="T50" fmla="*/ 191 w 272"/>
                <a:gd name="T51" fmla="*/ 91 h 320"/>
                <a:gd name="T52" fmla="*/ 152 w 272"/>
                <a:gd name="T53" fmla="*/ 68 h 320"/>
                <a:gd name="T54" fmla="*/ 173 w 272"/>
                <a:gd name="T55" fmla="*/ 91 h 320"/>
                <a:gd name="T56" fmla="*/ 180 w 272"/>
                <a:gd name="T57" fmla="*/ 95 h 320"/>
                <a:gd name="T58" fmla="*/ 177 w 272"/>
                <a:gd name="T59" fmla="*/ 101 h 320"/>
                <a:gd name="T60" fmla="*/ 153 w 272"/>
                <a:gd name="T61" fmla="*/ 151 h 320"/>
                <a:gd name="T62" fmla="*/ 117 w 272"/>
                <a:gd name="T63" fmla="*/ 151 h 320"/>
                <a:gd name="T64" fmla="*/ 93 w 272"/>
                <a:gd name="T65" fmla="*/ 98 h 320"/>
                <a:gd name="T66" fmla="*/ 152 w 272"/>
                <a:gd name="T67" fmla="*/ 68 h 320"/>
                <a:gd name="T68" fmla="*/ 84 w 272"/>
                <a:gd name="T69" fmla="*/ 124 h 320"/>
                <a:gd name="T70" fmla="*/ 74 w 272"/>
                <a:gd name="T71" fmla="*/ 95 h 320"/>
                <a:gd name="T72" fmla="*/ 84 w 272"/>
                <a:gd name="T73" fmla="*/ 124 h 320"/>
                <a:gd name="T74" fmla="*/ 76 w 272"/>
                <a:gd name="T75" fmla="*/ 206 h 320"/>
                <a:gd name="T76" fmla="*/ 92 w 272"/>
                <a:gd name="T77" fmla="*/ 172 h 320"/>
                <a:gd name="T78" fmla="*/ 100 w 272"/>
                <a:gd name="T79" fmla="*/ 186 h 320"/>
                <a:gd name="T80" fmla="*/ 113 w 272"/>
                <a:gd name="T81" fmla="*/ 206 h 320"/>
                <a:gd name="T82" fmla="*/ 76 w 272"/>
                <a:gd name="T83" fmla="*/ 206 h 320"/>
                <a:gd name="T84" fmla="*/ 128 w 272"/>
                <a:gd name="T85" fmla="*/ 304 h 320"/>
                <a:gd name="T86" fmla="*/ 94 w 272"/>
                <a:gd name="T87" fmla="*/ 219 h 320"/>
                <a:gd name="T88" fmla="*/ 121 w 272"/>
                <a:gd name="T89" fmla="*/ 220 h 320"/>
                <a:gd name="T90" fmla="*/ 135 w 272"/>
                <a:gd name="T91" fmla="*/ 257 h 320"/>
                <a:gd name="T92" fmla="*/ 149 w 272"/>
                <a:gd name="T93" fmla="*/ 220 h 320"/>
                <a:gd name="T94" fmla="*/ 176 w 272"/>
                <a:gd name="T95" fmla="*/ 219 h 320"/>
                <a:gd name="T96" fmla="*/ 143 w 272"/>
                <a:gd name="T97" fmla="*/ 304 h 320"/>
                <a:gd name="T98" fmla="*/ 128 w 272"/>
                <a:gd name="T99" fmla="*/ 304 h 320"/>
                <a:gd name="T100" fmla="*/ 215 w 272"/>
                <a:gd name="T101" fmla="*/ 269 h 320"/>
                <a:gd name="T102" fmla="*/ 171 w 272"/>
                <a:gd name="T103" fmla="*/ 275 h 320"/>
                <a:gd name="T104" fmla="*/ 174 w 272"/>
                <a:gd name="T105" fmla="*/ 269 h 320"/>
                <a:gd name="T106" fmla="*/ 216 w 272"/>
                <a:gd name="T107" fmla="*/ 261 h 320"/>
                <a:gd name="T108" fmla="*/ 215 w 272"/>
                <a:gd name="T109" fmla="*/ 269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grpFill/>
            <a:ln>
              <a:noFill/>
            </a:ln>
          </p:spPr>
          <p:txBody>
            <a:bodyPr vert="horz" wrap="square" lIns="68580" tIns="34290" rIns="68580" bIns="34290" numCol="1" anchor="t" anchorCtr="0" compatLnSpc="1"/>
            <a:lstStyle/>
            <a:p>
              <a:endParaRPr lang="zh-CN" altLang="en-US" sz="1015">
                <a:solidFill>
                  <a:prstClr val="black"/>
                </a:solidFill>
              </a:endParaRPr>
            </a:p>
          </p:txBody>
        </p:sp>
      </p:grpSp>
      <p:grpSp>
        <p:nvGrpSpPr>
          <p:cNvPr id="726" name="组合 725"/>
          <p:cNvGrpSpPr/>
          <p:nvPr/>
        </p:nvGrpSpPr>
        <p:grpSpPr>
          <a:xfrm>
            <a:off x="10513363" y="3331663"/>
            <a:ext cx="236318" cy="742800"/>
            <a:chOff x="2319652" y="1231704"/>
            <a:chExt cx="361995" cy="1137830"/>
          </a:xfrm>
          <a:solidFill>
            <a:schemeClr val="bg1"/>
          </a:solidFill>
        </p:grpSpPr>
        <p:sp>
          <p:nvSpPr>
            <p:cNvPr id="727" name="圆角矩形 726"/>
            <p:cNvSpPr/>
            <p:nvPr/>
          </p:nvSpPr>
          <p:spPr>
            <a:xfrm>
              <a:off x="2386569" y="1593243"/>
              <a:ext cx="226979"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28" name="圆角矩形 727"/>
            <p:cNvSpPr/>
            <p:nvPr/>
          </p:nvSpPr>
          <p:spPr>
            <a:xfrm rot="457219">
              <a:off x="2319652"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29" name="圆角矩形 728"/>
            <p:cNvSpPr/>
            <p:nvPr/>
          </p:nvSpPr>
          <p:spPr>
            <a:xfrm rot="21142781" flipH="1">
              <a:off x="2615225"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730" name="组合 729"/>
            <p:cNvGrpSpPr/>
            <p:nvPr/>
          </p:nvGrpSpPr>
          <p:grpSpPr>
            <a:xfrm>
              <a:off x="2373129" y="1784512"/>
              <a:ext cx="251524" cy="585022"/>
              <a:chOff x="2373129" y="1782336"/>
              <a:chExt cx="251524" cy="585022"/>
            </a:xfrm>
            <a:grpFill/>
          </p:grpSpPr>
          <p:sp>
            <p:nvSpPr>
              <p:cNvPr id="732" name="圆角矩形 731"/>
              <p:cNvSpPr/>
              <p:nvPr/>
            </p:nvSpPr>
            <p:spPr>
              <a:xfrm rot="21437231" flipH="1">
                <a:off x="2518880"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33" name="圆角矩形 732"/>
              <p:cNvSpPr/>
              <p:nvPr/>
            </p:nvSpPr>
            <p:spPr>
              <a:xfrm rot="162769">
                <a:off x="2373129"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731" name="Freeform 17"/>
            <p:cNvSpPr>
              <a:spLocks noEditPoints="1"/>
            </p:cNvSpPr>
            <p:nvPr/>
          </p:nvSpPr>
          <p:spPr bwMode="auto">
            <a:xfrm>
              <a:off x="2336154" y="1231704"/>
              <a:ext cx="334161" cy="392185"/>
            </a:xfrm>
            <a:custGeom>
              <a:avLst/>
              <a:gdLst>
                <a:gd name="T0" fmla="*/ 206 w 272"/>
                <a:gd name="T1" fmla="*/ 171 h 320"/>
                <a:gd name="T2" fmla="*/ 184 w 272"/>
                <a:gd name="T3" fmla="*/ 35 h 320"/>
                <a:gd name="T4" fmla="*/ 77 w 272"/>
                <a:gd name="T5" fmla="*/ 47 h 320"/>
                <a:gd name="T6" fmla="*/ 63 w 272"/>
                <a:gd name="T7" fmla="*/ 172 h 320"/>
                <a:gd name="T8" fmla="*/ 4 w 272"/>
                <a:gd name="T9" fmla="*/ 274 h 320"/>
                <a:gd name="T10" fmla="*/ 5 w 272"/>
                <a:gd name="T11" fmla="*/ 275 h 320"/>
                <a:gd name="T12" fmla="*/ 49 w 272"/>
                <a:gd name="T13" fmla="*/ 295 h 320"/>
                <a:gd name="T14" fmla="*/ 91 w 272"/>
                <a:gd name="T15" fmla="*/ 312 h 320"/>
                <a:gd name="T16" fmla="*/ 218 w 272"/>
                <a:gd name="T17" fmla="*/ 296 h 320"/>
                <a:gd name="T18" fmla="*/ 265 w 272"/>
                <a:gd name="T19" fmla="*/ 275 h 320"/>
                <a:gd name="T20" fmla="*/ 206 w 272"/>
                <a:gd name="T21" fmla="*/ 171 h 320"/>
                <a:gd name="T22" fmla="*/ 179 w 272"/>
                <a:gd name="T23" fmla="*/ 172 h 320"/>
                <a:gd name="T24" fmla="*/ 196 w 272"/>
                <a:gd name="T25" fmla="*/ 206 h 320"/>
                <a:gd name="T26" fmla="*/ 157 w 272"/>
                <a:gd name="T27" fmla="*/ 206 h 320"/>
                <a:gd name="T28" fmla="*/ 179 w 272"/>
                <a:gd name="T29" fmla="*/ 172 h 320"/>
                <a:gd name="T30" fmla="*/ 135 w 272"/>
                <a:gd name="T31" fmla="*/ 219 h 320"/>
                <a:gd name="T32" fmla="*/ 108 w 272"/>
                <a:gd name="T33" fmla="*/ 174 h 320"/>
                <a:gd name="T34" fmla="*/ 106 w 272"/>
                <a:gd name="T35" fmla="*/ 162 h 320"/>
                <a:gd name="T36" fmla="*/ 141 w 272"/>
                <a:gd name="T37" fmla="*/ 171 h 320"/>
                <a:gd name="T38" fmla="*/ 165 w 272"/>
                <a:gd name="T39" fmla="*/ 160 h 320"/>
                <a:gd name="T40" fmla="*/ 165 w 272"/>
                <a:gd name="T41" fmla="*/ 167 h 320"/>
                <a:gd name="T42" fmla="*/ 135 w 272"/>
                <a:gd name="T43" fmla="*/ 219 h 320"/>
                <a:gd name="T44" fmla="*/ 191 w 272"/>
                <a:gd name="T45" fmla="*/ 91 h 320"/>
                <a:gd name="T46" fmla="*/ 185 w 272"/>
                <a:gd name="T47" fmla="*/ 124 h 320"/>
                <a:gd name="T48" fmla="*/ 189 w 272"/>
                <a:gd name="T49" fmla="*/ 102 h 320"/>
                <a:gd name="T50" fmla="*/ 191 w 272"/>
                <a:gd name="T51" fmla="*/ 91 h 320"/>
                <a:gd name="T52" fmla="*/ 152 w 272"/>
                <a:gd name="T53" fmla="*/ 68 h 320"/>
                <a:gd name="T54" fmla="*/ 173 w 272"/>
                <a:gd name="T55" fmla="*/ 91 h 320"/>
                <a:gd name="T56" fmla="*/ 180 w 272"/>
                <a:gd name="T57" fmla="*/ 95 h 320"/>
                <a:gd name="T58" fmla="*/ 177 w 272"/>
                <a:gd name="T59" fmla="*/ 101 h 320"/>
                <a:gd name="T60" fmla="*/ 153 w 272"/>
                <a:gd name="T61" fmla="*/ 151 h 320"/>
                <a:gd name="T62" fmla="*/ 117 w 272"/>
                <a:gd name="T63" fmla="*/ 151 h 320"/>
                <a:gd name="T64" fmla="*/ 93 w 272"/>
                <a:gd name="T65" fmla="*/ 98 h 320"/>
                <a:gd name="T66" fmla="*/ 152 w 272"/>
                <a:gd name="T67" fmla="*/ 68 h 320"/>
                <a:gd name="T68" fmla="*/ 84 w 272"/>
                <a:gd name="T69" fmla="*/ 124 h 320"/>
                <a:gd name="T70" fmla="*/ 74 w 272"/>
                <a:gd name="T71" fmla="*/ 95 h 320"/>
                <a:gd name="T72" fmla="*/ 84 w 272"/>
                <a:gd name="T73" fmla="*/ 124 h 320"/>
                <a:gd name="T74" fmla="*/ 76 w 272"/>
                <a:gd name="T75" fmla="*/ 206 h 320"/>
                <a:gd name="T76" fmla="*/ 92 w 272"/>
                <a:gd name="T77" fmla="*/ 172 h 320"/>
                <a:gd name="T78" fmla="*/ 100 w 272"/>
                <a:gd name="T79" fmla="*/ 186 h 320"/>
                <a:gd name="T80" fmla="*/ 113 w 272"/>
                <a:gd name="T81" fmla="*/ 206 h 320"/>
                <a:gd name="T82" fmla="*/ 76 w 272"/>
                <a:gd name="T83" fmla="*/ 206 h 320"/>
                <a:gd name="T84" fmla="*/ 128 w 272"/>
                <a:gd name="T85" fmla="*/ 304 h 320"/>
                <a:gd name="T86" fmla="*/ 94 w 272"/>
                <a:gd name="T87" fmla="*/ 219 h 320"/>
                <a:gd name="T88" fmla="*/ 121 w 272"/>
                <a:gd name="T89" fmla="*/ 220 h 320"/>
                <a:gd name="T90" fmla="*/ 135 w 272"/>
                <a:gd name="T91" fmla="*/ 257 h 320"/>
                <a:gd name="T92" fmla="*/ 149 w 272"/>
                <a:gd name="T93" fmla="*/ 220 h 320"/>
                <a:gd name="T94" fmla="*/ 176 w 272"/>
                <a:gd name="T95" fmla="*/ 219 h 320"/>
                <a:gd name="T96" fmla="*/ 143 w 272"/>
                <a:gd name="T97" fmla="*/ 304 h 320"/>
                <a:gd name="T98" fmla="*/ 128 w 272"/>
                <a:gd name="T99" fmla="*/ 304 h 320"/>
                <a:gd name="T100" fmla="*/ 215 w 272"/>
                <a:gd name="T101" fmla="*/ 269 h 320"/>
                <a:gd name="T102" fmla="*/ 171 w 272"/>
                <a:gd name="T103" fmla="*/ 275 h 320"/>
                <a:gd name="T104" fmla="*/ 174 w 272"/>
                <a:gd name="T105" fmla="*/ 269 h 320"/>
                <a:gd name="T106" fmla="*/ 216 w 272"/>
                <a:gd name="T107" fmla="*/ 261 h 320"/>
                <a:gd name="T108" fmla="*/ 215 w 272"/>
                <a:gd name="T109" fmla="*/ 269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grpFill/>
            <a:ln>
              <a:noFill/>
            </a:ln>
          </p:spPr>
          <p:txBody>
            <a:bodyPr vert="horz" wrap="square" lIns="68580" tIns="34290" rIns="68580" bIns="34290" numCol="1" anchor="t" anchorCtr="0" compatLnSpc="1"/>
            <a:lstStyle/>
            <a:p>
              <a:endParaRPr lang="zh-CN" altLang="en-US" sz="1015">
                <a:solidFill>
                  <a:prstClr val="black"/>
                </a:solidFill>
              </a:endParaRPr>
            </a:p>
          </p:txBody>
        </p:sp>
      </p:grpSp>
      <p:grpSp>
        <p:nvGrpSpPr>
          <p:cNvPr id="734" name="组合 733"/>
          <p:cNvGrpSpPr/>
          <p:nvPr/>
        </p:nvGrpSpPr>
        <p:grpSpPr>
          <a:xfrm>
            <a:off x="10976573" y="3331663"/>
            <a:ext cx="236318" cy="742800"/>
            <a:chOff x="2319652" y="1231704"/>
            <a:chExt cx="361995" cy="1137830"/>
          </a:xfrm>
          <a:solidFill>
            <a:schemeClr val="bg1"/>
          </a:solidFill>
        </p:grpSpPr>
        <p:sp>
          <p:nvSpPr>
            <p:cNvPr id="735" name="圆角矩形 734"/>
            <p:cNvSpPr/>
            <p:nvPr/>
          </p:nvSpPr>
          <p:spPr>
            <a:xfrm>
              <a:off x="2386569" y="1593243"/>
              <a:ext cx="226979"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36" name="圆角矩形 735"/>
            <p:cNvSpPr/>
            <p:nvPr/>
          </p:nvSpPr>
          <p:spPr>
            <a:xfrm rot="457219">
              <a:off x="2319652"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37" name="圆角矩形 736"/>
            <p:cNvSpPr/>
            <p:nvPr/>
          </p:nvSpPr>
          <p:spPr>
            <a:xfrm rot="21142781" flipH="1">
              <a:off x="2615225"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738" name="组合 737"/>
            <p:cNvGrpSpPr/>
            <p:nvPr/>
          </p:nvGrpSpPr>
          <p:grpSpPr>
            <a:xfrm>
              <a:off x="2373129" y="1784512"/>
              <a:ext cx="251524" cy="585022"/>
              <a:chOff x="2373129" y="1782336"/>
              <a:chExt cx="251524" cy="585022"/>
            </a:xfrm>
            <a:grpFill/>
          </p:grpSpPr>
          <p:sp>
            <p:nvSpPr>
              <p:cNvPr id="740" name="圆角矩形 739"/>
              <p:cNvSpPr/>
              <p:nvPr/>
            </p:nvSpPr>
            <p:spPr>
              <a:xfrm rot="21437231" flipH="1">
                <a:off x="2518880"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41" name="圆角矩形 740"/>
              <p:cNvSpPr/>
              <p:nvPr/>
            </p:nvSpPr>
            <p:spPr>
              <a:xfrm rot="162769">
                <a:off x="2373129"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739" name="Freeform 17"/>
            <p:cNvSpPr>
              <a:spLocks noEditPoints="1"/>
            </p:cNvSpPr>
            <p:nvPr/>
          </p:nvSpPr>
          <p:spPr bwMode="auto">
            <a:xfrm>
              <a:off x="2336154" y="1231704"/>
              <a:ext cx="334161" cy="392185"/>
            </a:xfrm>
            <a:custGeom>
              <a:avLst/>
              <a:gdLst>
                <a:gd name="T0" fmla="*/ 206 w 272"/>
                <a:gd name="T1" fmla="*/ 171 h 320"/>
                <a:gd name="T2" fmla="*/ 184 w 272"/>
                <a:gd name="T3" fmla="*/ 35 h 320"/>
                <a:gd name="T4" fmla="*/ 77 w 272"/>
                <a:gd name="T5" fmla="*/ 47 h 320"/>
                <a:gd name="T6" fmla="*/ 63 w 272"/>
                <a:gd name="T7" fmla="*/ 172 h 320"/>
                <a:gd name="T8" fmla="*/ 4 w 272"/>
                <a:gd name="T9" fmla="*/ 274 h 320"/>
                <a:gd name="T10" fmla="*/ 5 w 272"/>
                <a:gd name="T11" fmla="*/ 275 h 320"/>
                <a:gd name="T12" fmla="*/ 49 w 272"/>
                <a:gd name="T13" fmla="*/ 295 h 320"/>
                <a:gd name="T14" fmla="*/ 91 w 272"/>
                <a:gd name="T15" fmla="*/ 312 h 320"/>
                <a:gd name="T16" fmla="*/ 218 w 272"/>
                <a:gd name="T17" fmla="*/ 296 h 320"/>
                <a:gd name="T18" fmla="*/ 265 w 272"/>
                <a:gd name="T19" fmla="*/ 275 h 320"/>
                <a:gd name="T20" fmla="*/ 206 w 272"/>
                <a:gd name="T21" fmla="*/ 171 h 320"/>
                <a:gd name="T22" fmla="*/ 179 w 272"/>
                <a:gd name="T23" fmla="*/ 172 h 320"/>
                <a:gd name="T24" fmla="*/ 196 w 272"/>
                <a:gd name="T25" fmla="*/ 206 h 320"/>
                <a:gd name="T26" fmla="*/ 157 w 272"/>
                <a:gd name="T27" fmla="*/ 206 h 320"/>
                <a:gd name="T28" fmla="*/ 179 w 272"/>
                <a:gd name="T29" fmla="*/ 172 h 320"/>
                <a:gd name="T30" fmla="*/ 135 w 272"/>
                <a:gd name="T31" fmla="*/ 219 h 320"/>
                <a:gd name="T32" fmla="*/ 108 w 272"/>
                <a:gd name="T33" fmla="*/ 174 h 320"/>
                <a:gd name="T34" fmla="*/ 106 w 272"/>
                <a:gd name="T35" fmla="*/ 162 h 320"/>
                <a:gd name="T36" fmla="*/ 141 w 272"/>
                <a:gd name="T37" fmla="*/ 171 h 320"/>
                <a:gd name="T38" fmla="*/ 165 w 272"/>
                <a:gd name="T39" fmla="*/ 160 h 320"/>
                <a:gd name="T40" fmla="*/ 165 w 272"/>
                <a:gd name="T41" fmla="*/ 167 h 320"/>
                <a:gd name="T42" fmla="*/ 135 w 272"/>
                <a:gd name="T43" fmla="*/ 219 h 320"/>
                <a:gd name="T44" fmla="*/ 191 w 272"/>
                <a:gd name="T45" fmla="*/ 91 h 320"/>
                <a:gd name="T46" fmla="*/ 185 w 272"/>
                <a:gd name="T47" fmla="*/ 124 h 320"/>
                <a:gd name="T48" fmla="*/ 189 w 272"/>
                <a:gd name="T49" fmla="*/ 102 h 320"/>
                <a:gd name="T50" fmla="*/ 191 w 272"/>
                <a:gd name="T51" fmla="*/ 91 h 320"/>
                <a:gd name="T52" fmla="*/ 152 w 272"/>
                <a:gd name="T53" fmla="*/ 68 h 320"/>
                <a:gd name="T54" fmla="*/ 173 w 272"/>
                <a:gd name="T55" fmla="*/ 91 h 320"/>
                <a:gd name="T56" fmla="*/ 180 w 272"/>
                <a:gd name="T57" fmla="*/ 95 h 320"/>
                <a:gd name="T58" fmla="*/ 177 w 272"/>
                <a:gd name="T59" fmla="*/ 101 h 320"/>
                <a:gd name="T60" fmla="*/ 153 w 272"/>
                <a:gd name="T61" fmla="*/ 151 h 320"/>
                <a:gd name="T62" fmla="*/ 117 w 272"/>
                <a:gd name="T63" fmla="*/ 151 h 320"/>
                <a:gd name="T64" fmla="*/ 93 w 272"/>
                <a:gd name="T65" fmla="*/ 98 h 320"/>
                <a:gd name="T66" fmla="*/ 152 w 272"/>
                <a:gd name="T67" fmla="*/ 68 h 320"/>
                <a:gd name="T68" fmla="*/ 84 w 272"/>
                <a:gd name="T69" fmla="*/ 124 h 320"/>
                <a:gd name="T70" fmla="*/ 74 w 272"/>
                <a:gd name="T71" fmla="*/ 95 h 320"/>
                <a:gd name="T72" fmla="*/ 84 w 272"/>
                <a:gd name="T73" fmla="*/ 124 h 320"/>
                <a:gd name="T74" fmla="*/ 76 w 272"/>
                <a:gd name="T75" fmla="*/ 206 h 320"/>
                <a:gd name="T76" fmla="*/ 92 w 272"/>
                <a:gd name="T77" fmla="*/ 172 h 320"/>
                <a:gd name="T78" fmla="*/ 100 w 272"/>
                <a:gd name="T79" fmla="*/ 186 h 320"/>
                <a:gd name="T80" fmla="*/ 113 w 272"/>
                <a:gd name="T81" fmla="*/ 206 h 320"/>
                <a:gd name="T82" fmla="*/ 76 w 272"/>
                <a:gd name="T83" fmla="*/ 206 h 320"/>
                <a:gd name="T84" fmla="*/ 128 w 272"/>
                <a:gd name="T85" fmla="*/ 304 h 320"/>
                <a:gd name="T86" fmla="*/ 94 w 272"/>
                <a:gd name="T87" fmla="*/ 219 h 320"/>
                <a:gd name="T88" fmla="*/ 121 w 272"/>
                <a:gd name="T89" fmla="*/ 220 h 320"/>
                <a:gd name="T90" fmla="*/ 135 w 272"/>
                <a:gd name="T91" fmla="*/ 257 h 320"/>
                <a:gd name="T92" fmla="*/ 149 w 272"/>
                <a:gd name="T93" fmla="*/ 220 h 320"/>
                <a:gd name="T94" fmla="*/ 176 w 272"/>
                <a:gd name="T95" fmla="*/ 219 h 320"/>
                <a:gd name="T96" fmla="*/ 143 w 272"/>
                <a:gd name="T97" fmla="*/ 304 h 320"/>
                <a:gd name="T98" fmla="*/ 128 w 272"/>
                <a:gd name="T99" fmla="*/ 304 h 320"/>
                <a:gd name="T100" fmla="*/ 215 w 272"/>
                <a:gd name="T101" fmla="*/ 269 h 320"/>
                <a:gd name="T102" fmla="*/ 171 w 272"/>
                <a:gd name="T103" fmla="*/ 275 h 320"/>
                <a:gd name="T104" fmla="*/ 174 w 272"/>
                <a:gd name="T105" fmla="*/ 269 h 320"/>
                <a:gd name="T106" fmla="*/ 216 w 272"/>
                <a:gd name="T107" fmla="*/ 261 h 320"/>
                <a:gd name="T108" fmla="*/ 215 w 272"/>
                <a:gd name="T109" fmla="*/ 269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grpFill/>
            <a:ln>
              <a:noFill/>
            </a:ln>
          </p:spPr>
          <p:txBody>
            <a:bodyPr vert="horz" wrap="square" lIns="68580" tIns="34290" rIns="68580" bIns="34290" numCol="1" anchor="t" anchorCtr="0" compatLnSpc="1"/>
            <a:lstStyle/>
            <a:p>
              <a:endParaRPr lang="zh-CN" altLang="en-US" sz="1015">
                <a:solidFill>
                  <a:prstClr val="black"/>
                </a:solidFill>
              </a:endParaRPr>
            </a:p>
          </p:txBody>
        </p:sp>
      </p:grpSp>
      <p:grpSp>
        <p:nvGrpSpPr>
          <p:cNvPr id="742" name="组合 741"/>
          <p:cNvGrpSpPr/>
          <p:nvPr/>
        </p:nvGrpSpPr>
        <p:grpSpPr>
          <a:xfrm>
            <a:off x="6807725" y="4305444"/>
            <a:ext cx="236318" cy="742800"/>
            <a:chOff x="2319652" y="1231704"/>
            <a:chExt cx="361995" cy="1137830"/>
          </a:xfrm>
          <a:solidFill>
            <a:schemeClr val="bg1"/>
          </a:solidFill>
        </p:grpSpPr>
        <p:sp>
          <p:nvSpPr>
            <p:cNvPr id="743" name="圆角矩形 742"/>
            <p:cNvSpPr/>
            <p:nvPr/>
          </p:nvSpPr>
          <p:spPr>
            <a:xfrm>
              <a:off x="2386569" y="1593243"/>
              <a:ext cx="226979"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44" name="圆角矩形 743"/>
            <p:cNvSpPr/>
            <p:nvPr/>
          </p:nvSpPr>
          <p:spPr>
            <a:xfrm rot="457219">
              <a:off x="2319652"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45" name="圆角矩形 744"/>
            <p:cNvSpPr/>
            <p:nvPr/>
          </p:nvSpPr>
          <p:spPr>
            <a:xfrm rot="21142781" flipH="1">
              <a:off x="2615225"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746" name="组合 745"/>
            <p:cNvGrpSpPr/>
            <p:nvPr/>
          </p:nvGrpSpPr>
          <p:grpSpPr>
            <a:xfrm>
              <a:off x="2373129" y="1784512"/>
              <a:ext cx="251524" cy="585022"/>
              <a:chOff x="2373129" y="1782336"/>
              <a:chExt cx="251524" cy="585022"/>
            </a:xfrm>
            <a:grpFill/>
          </p:grpSpPr>
          <p:sp>
            <p:nvSpPr>
              <p:cNvPr id="748" name="圆角矩形 747"/>
              <p:cNvSpPr/>
              <p:nvPr/>
            </p:nvSpPr>
            <p:spPr>
              <a:xfrm rot="21437231" flipH="1">
                <a:off x="2518880"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49" name="圆角矩形 748"/>
              <p:cNvSpPr/>
              <p:nvPr/>
            </p:nvSpPr>
            <p:spPr>
              <a:xfrm rot="162769">
                <a:off x="2373129"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747" name="Freeform 17"/>
            <p:cNvSpPr>
              <a:spLocks noEditPoints="1"/>
            </p:cNvSpPr>
            <p:nvPr/>
          </p:nvSpPr>
          <p:spPr bwMode="auto">
            <a:xfrm>
              <a:off x="2336154" y="1231704"/>
              <a:ext cx="334161" cy="392185"/>
            </a:xfrm>
            <a:custGeom>
              <a:avLst/>
              <a:gdLst>
                <a:gd name="T0" fmla="*/ 206 w 272"/>
                <a:gd name="T1" fmla="*/ 171 h 320"/>
                <a:gd name="T2" fmla="*/ 184 w 272"/>
                <a:gd name="T3" fmla="*/ 35 h 320"/>
                <a:gd name="T4" fmla="*/ 77 w 272"/>
                <a:gd name="T5" fmla="*/ 47 h 320"/>
                <a:gd name="T6" fmla="*/ 63 w 272"/>
                <a:gd name="T7" fmla="*/ 172 h 320"/>
                <a:gd name="T8" fmla="*/ 4 w 272"/>
                <a:gd name="T9" fmla="*/ 274 h 320"/>
                <a:gd name="T10" fmla="*/ 5 w 272"/>
                <a:gd name="T11" fmla="*/ 275 h 320"/>
                <a:gd name="T12" fmla="*/ 49 w 272"/>
                <a:gd name="T13" fmla="*/ 295 h 320"/>
                <a:gd name="T14" fmla="*/ 91 w 272"/>
                <a:gd name="T15" fmla="*/ 312 h 320"/>
                <a:gd name="T16" fmla="*/ 218 w 272"/>
                <a:gd name="T17" fmla="*/ 296 h 320"/>
                <a:gd name="T18" fmla="*/ 265 w 272"/>
                <a:gd name="T19" fmla="*/ 275 h 320"/>
                <a:gd name="T20" fmla="*/ 206 w 272"/>
                <a:gd name="T21" fmla="*/ 171 h 320"/>
                <a:gd name="T22" fmla="*/ 179 w 272"/>
                <a:gd name="T23" fmla="*/ 172 h 320"/>
                <a:gd name="T24" fmla="*/ 196 w 272"/>
                <a:gd name="T25" fmla="*/ 206 h 320"/>
                <a:gd name="T26" fmla="*/ 157 w 272"/>
                <a:gd name="T27" fmla="*/ 206 h 320"/>
                <a:gd name="T28" fmla="*/ 179 w 272"/>
                <a:gd name="T29" fmla="*/ 172 h 320"/>
                <a:gd name="T30" fmla="*/ 135 w 272"/>
                <a:gd name="T31" fmla="*/ 219 h 320"/>
                <a:gd name="T32" fmla="*/ 108 w 272"/>
                <a:gd name="T33" fmla="*/ 174 h 320"/>
                <a:gd name="T34" fmla="*/ 106 w 272"/>
                <a:gd name="T35" fmla="*/ 162 h 320"/>
                <a:gd name="T36" fmla="*/ 141 w 272"/>
                <a:gd name="T37" fmla="*/ 171 h 320"/>
                <a:gd name="T38" fmla="*/ 165 w 272"/>
                <a:gd name="T39" fmla="*/ 160 h 320"/>
                <a:gd name="T40" fmla="*/ 165 w 272"/>
                <a:gd name="T41" fmla="*/ 167 h 320"/>
                <a:gd name="T42" fmla="*/ 135 w 272"/>
                <a:gd name="T43" fmla="*/ 219 h 320"/>
                <a:gd name="T44" fmla="*/ 191 w 272"/>
                <a:gd name="T45" fmla="*/ 91 h 320"/>
                <a:gd name="T46" fmla="*/ 185 w 272"/>
                <a:gd name="T47" fmla="*/ 124 h 320"/>
                <a:gd name="T48" fmla="*/ 189 w 272"/>
                <a:gd name="T49" fmla="*/ 102 h 320"/>
                <a:gd name="T50" fmla="*/ 191 w 272"/>
                <a:gd name="T51" fmla="*/ 91 h 320"/>
                <a:gd name="T52" fmla="*/ 152 w 272"/>
                <a:gd name="T53" fmla="*/ 68 h 320"/>
                <a:gd name="T54" fmla="*/ 173 w 272"/>
                <a:gd name="T55" fmla="*/ 91 h 320"/>
                <a:gd name="T56" fmla="*/ 180 w 272"/>
                <a:gd name="T57" fmla="*/ 95 h 320"/>
                <a:gd name="T58" fmla="*/ 177 w 272"/>
                <a:gd name="T59" fmla="*/ 101 h 320"/>
                <a:gd name="T60" fmla="*/ 153 w 272"/>
                <a:gd name="T61" fmla="*/ 151 h 320"/>
                <a:gd name="T62" fmla="*/ 117 w 272"/>
                <a:gd name="T63" fmla="*/ 151 h 320"/>
                <a:gd name="T64" fmla="*/ 93 w 272"/>
                <a:gd name="T65" fmla="*/ 98 h 320"/>
                <a:gd name="T66" fmla="*/ 152 w 272"/>
                <a:gd name="T67" fmla="*/ 68 h 320"/>
                <a:gd name="T68" fmla="*/ 84 w 272"/>
                <a:gd name="T69" fmla="*/ 124 h 320"/>
                <a:gd name="T70" fmla="*/ 74 w 272"/>
                <a:gd name="T71" fmla="*/ 95 h 320"/>
                <a:gd name="T72" fmla="*/ 84 w 272"/>
                <a:gd name="T73" fmla="*/ 124 h 320"/>
                <a:gd name="T74" fmla="*/ 76 w 272"/>
                <a:gd name="T75" fmla="*/ 206 h 320"/>
                <a:gd name="T76" fmla="*/ 92 w 272"/>
                <a:gd name="T77" fmla="*/ 172 h 320"/>
                <a:gd name="T78" fmla="*/ 100 w 272"/>
                <a:gd name="T79" fmla="*/ 186 h 320"/>
                <a:gd name="T80" fmla="*/ 113 w 272"/>
                <a:gd name="T81" fmla="*/ 206 h 320"/>
                <a:gd name="T82" fmla="*/ 76 w 272"/>
                <a:gd name="T83" fmla="*/ 206 h 320"/>
                <a:gd name="T84" fmla="*/ 128 w 272"/>
                <a:gd name="T85" fmla="*/ 304 h 320"/>
                <a:gd name="T86" fmla="*/ 94 w 272"/>
                <a:gd name="T87" fmla="*/ 219 h 320"/>
                <a:gd name="T88" fmla="*/ 121 w 272"/>
                <a:gd name="T89" fmla="*/ 220 h 320"/>
                <a:gd name="T90" fmla="*/ 135 w 272"/>
                <a:gd name="T91" fmla="*/ 257 h 320"/>
                <a:gd name="T92" fmla="*/ 149 w 272"/>
                <a:gd name="T93" fmla="*/ 220 h 320"/>
                <a:gd name="T94" fmla="*/ 176 w 272"/>
                <a:gd name="T95" fmla="*/ 219 h 320"/>
                <a:gd name="T96" fmla="*/ 143 w 272"/>
                <a:gd name="T97" fmla="*/ 304 h 320"/>
                <a:gd name="T98" fmla="*/ 128 w 272"/>
                <a:gd name="T99" fmla="*/ 304 h 320"/>
                <a:gd name="T100" fmla="*/ 215 w 272"/>
                <a:gd name="T101" fmla="*/ 269 h 320"/>
                <a:gd name="T102" fmla="*/ 171 w 272"/>
                <a:gd name="T103" fmla="*/ 275 h 320"/>
                <a:gd name="T104" fmla="*/ 174 w 272"/>
                <a:gd name="T105" fmla="*/ 269 h 320"/>
                <a:gd name="T106" fmla="*/ 216 w 272"/>
                <a:gd name="T107" fmla="*/ 261 h 320"/>
                <a:gd name="T108" fmla="*/ 215 w 272"/>
                <a:gd name="T109" fmla="*/ 269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grpFill/>
            <a:ln>
              <a:noFill/>
            </a:ln>
          </p:spPr>
          <p:txBody>
            <a:bodyPr vert="horz" wrap="square" lIns="68580" tIns="34290" rIns="68580" bIns="34290" numCol="1" anchor="t" anchorCtr="0" compatLnSpc="1"/>
            <a:lstStyle/>
            <a:p>
              <a:endParaRPr lang="zh-CN" altLang="en-US" sz="1015">
                <a:solidFill>
                  <a:prstClr val="black"/>
                </a:solidFill>
              </a:endParaRPr>
            </a:p>
          </p:txBody>
        </p:sp>
      </p:grpSp>
      <p:grpSp>
        <p:nvGrpSpPr>
          <p:cNvPr id="750" name="组合 749"/>
          <p:cNvGrpSpPr/>
          <p:nvPr/>
        </p:nvGrpSpPr>
        <p:grpSpPr>
          <a:xfrm>
            <a:off x="7270930" y="4305444"/>
            <a:ext cx="236318" cy="742800"/>
            <a:chOff x="2319652" y="1231704"/>
            <a:chExt cx="361995" cy="1137830"/>
          </a:xfrm>
          <a:solidFill>
            <a:schemeClr val="bg1"/>
          </a:solidFill>
        </p:grpSpPr>
        <p:sp>
          <p:nvSpPr>
            <p:cNvPr id="751" name="圆角矩形 750"/>
            <p:cNvSpPr/>
            <p:nvPr/>
          </p:nvSpPr>
          <p:spPr>
            <a:xfrm>
              <a:off x="2386569" y="1593243"/>
              <a:ext cx="226979"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52" name="圆角矩形 751"/>
            <p:cNvSpPr/>
            <p:nvPr/>
          </p:nvSpPr>
          <p:spPr>
            <a:xfrm rot="457219">
              <a:off x="2319652"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53" name="圆角矩形 752"/>
            <p:cNvSpPr/>
            <p:nvPr/>
          </p:nvSpPr>
          <p:spPr>
            <a:xfrm rot="21142781" flipH="1">
              <a:off x="2615225"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754" name="组合 753"/>
            <p:cNvGrpSpPr/>
            <p:nvPr/>
          </p:nvGrpSpPr>
          <p:grpSpPr>
            <a:xfrm>
              <a:off x="2373129" y="1784512"/>
              <a:ext cx="251524" cy="585022"/>
              <a:chOff x="2373129" y="1782336"/>
              <a:chExt cx="251524" cy="585022"/>
            </a:xfrm>
            <a:grpFill/>
          </p:grpSpPr>
          <p:sp>
            <p:nvSpPr>
              <p:cNvPr id="756" name="圆角矩形 755"/>
              <p:cNvSpPr/>
              <p:nvPr/>
            </p:nvSpPr>
            <p:spPr>
              <a:xfrm rot="21437231" flipH="1">
                <a:off x="2518880"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57" name="圆角矩形 756"/>
              <p:cNvSpPr/>
              <p:nvPr/>
            </p:nvSpPr>
            <p:spPr>
              <a:xfrm rot="162769">
                <a:off x="2373129"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755" name="Freeform 17"/>
            <p:cNvSpPr>
              <a:spLocks noEditPoints="1"/>
            </p:cNvSpPr>
            <p:nvPr/>
          </p:nvSpPr>
          <p:spPr bwMode="auto">
            <a:xfrm>
              <a:off x="2336154" y="1231704"/>
              <a:ext cx="334161" cy="392185"/>
            </a:xfrm>
            <a:custGeom>
              <a:avLst/>
              <a:gdLst>
                <a:gd name="T0" fmla="*/ 206 w 272"/>
                <a:gd name="T1" fmla="*/ 171 h 320"/>
                <a:gd name="T2" fmla="*/ 184 w 272"/>
                <a:gd name="T3" fmla="*/ 35 h 320"/>
                <a:gd name="T4" fmla="*/ 77 w 272"/>
                <a:gd name="T5" fmla="*/ 47 h 320"/>
                <a:gd name="T6" fmla="*/ 63 w 272"/>
                <a:gd name="T7" fmla="*/ 172 h 320"/>
                <a:gd name="T8" fmla="*/ 4 w 272"/>
                <a:gd name="T9" fmla="*/ 274 h 320"/>
                <a:gd name="T10" fmla="*/ 5 w 272"/>
                <a:gd name="T11" fmla="*/ 275 h 320"/>
                <a:gd name="T12" fmla="*/ 49 w 272"/>
                <a:gd name="T13" fmla="*/ 295 h 320"/>
                <a:gd name="T14" fmla="*/ 91 w 272"/>
                <a:gd name="T15" fmla="*/ 312 h 320"/>
                <a:gd name="T16" fmla="*/ 218 w 272"/>
                <a:gd name="T17" fmla="*/ 296 h 320"/>
                <a:gd name="T18" fmla="*/ 265 w 272"/>
                <a:gd name="T19" fmla="*/ 275 h 320"/>
                <a:gd name="T20" fmla="*/ 206 w 272"/>
                <a:gd name="T21" fmla="*/ 171 h 320"/>
                <a:gd name="T22" fmla="*/ 179 w 272"/>
                <a:gd name="T23" fmla="*/ 172 h 320"/>
                <a:gd name="T24" fmla="*/ 196 w 272"/>
                <a:gd name="T25" fmla="*/ 206 h 320"/>
                <a:gd name="T26" fmla="*/ 157 w 272"/>
                <a:gd name="T27" fmla="*/ 206 h 320"/>
                <a:gd name="T28" fmla="*/ 179 w 272"/>
                <a:gd name="T29" fmla="*/ 172 h 320"/>
                <a:gd name="T30" fmla="*/ 135 w 272"/>
                <a:gd name="T31" fmla="*/ 219 h 320"/>
                <a:gd name="T32" fmla="*/ 108 w 272"/>
                <a:gd name="T33" fmla="*/ 174 h 320"/>
                <a:gd name="T34" fmla="*/ 106 w 272"/>
                <a:gd name="T35" fmla="*/ 162 h 320"/>
                <a:gd name="T36" fmla="*/ 141 w 272"/>
                <a:gd name="T37" fmla="*/ 171 h 320"/>
                <a:gd name="T38" fmla="*/ 165 w 272"/>
                <a:gd name="T39" fmla="*/ 160 h 320"/>
                <a:gd name="T40" fmla="*/ 165 w 272"/>
                <a:gd name="T41" fmla="*/ 167 h 320"/>
                <a:gd name="T42" fmla="*/ 135 w 272"/>
                <a:gd name="T43" fmla="*/ 219 h 320"/>
                <a:gd name="T44" fmla="*/ 191 w 272"/>
                <a:gd name="T45" fmla="*/ 91 h 320"/>
                <a:gd name="T46" fmla="*/ 185 w 272"/>
                <a:gd name="T47" fmla="*/ 124 h 320"/>
                <a:gd name="T48" fmla="*/ 189 w 272"/>
                <a:gd name="T49" fmla="*/ 102 h 320"/>
                <a:gd name="T50" fmla="*/ 191 w 272"/>
                <a:gd name="T51" fmla="*/ 91 h 320"/>
                <a:gd name="T52" fmla="*/ 152 w 272"/>
                <a:gd name="T53" fmla="*/ 68 h 320"/>
                <a:gd name="T54" fmla="*/ 173 w 272"/>
                <a:gd name="T55" fmla="*/ 91 h 320"/>
                <a:gd name="T56" fmla="*/ 180 w 272"/>
                <a:gd name="T57" fmla="*/ 95 h 320"/>
                <a:gd name="T58" fmla="*/ 177 w 272"/>
                <a:gd name="T59" fmla="*/ 101 h 320"/>
                <a:gd name="T60" fmla="*/ 153 w 272"/>
                <a:gd name="T61" fmla="*/ 151 h 320"/>
                <a:gd name="T62" fmla="*/ 117 w 272"/>
                <a:gd name="T63" fmla="*/ 151 h 320"/>
                <a:gd name="T64" fmla="*/ 93 w 272"/>
                <a:gd name="T65" fmla="*/ 98 h 320"/>
                <a:gd name="T66" fmla="*/ 152 w 272"/>
                <a:gd name="T67" fmla="*/ 68 h 320"/>
                <a:gd name="T68" fmla="*/ 84 w 272"/>
                <a:gd name="T69" fmla="*/ 124 h 320"/>
                <a:gd name="T70" fmla="*/ 74 w 272"/>
                <a:gd name="T71" fmla="*/ 95 h 320"/>
                <a:gd name="T72" fmla="*/ 84 w 272"/>
                <a:gd name="T73" fmla="*/ 124 h 320"/>
                <a:gd name="T74" fmla="*/ 76 w 272"/>
                <a:gd name="T75" fmla="*/ 206 h 320"/>
                <a:gd name="T76" fmla="*/ 92 w 272"/>
                <a:gd name="T77" fmla="*/ 172 h 320"/>
                <a:gd name="T78" fmla="*/ 100 w 272"/>
                <a:gd name="T79" fmla="*/ 186 h 320"/>
                <a:gd name="T80" fmla="*/ 113 w 272"/>
                <a:gd name="T81" fmla="*/ 206 h 320"/>
                <a:gd name="T82" fmla="*/ 76 w 272"/>
                <a:gd name="T83" fmla="*/ 206 h 320"/>
                <a:gd name="T84" fmla="*/ 128 w 272"/>
                <a:gd name="T85" fmla="*/ 304 h 320"/>
                <a:gd name="T86" fmla="*/ 94 w 272"/>
                <a:gd name="T87" fmla="*/ 219 h 320"/>
                <a:gd name="T88" fmla="*/ 121 w 272"/>
                <a:gd name="T89" fmla="*/ 220 h 320"/>
                <a:gd name="T90" fmla="*/ 135 w 272"/>
                <a:gd name="T91" fmla="*/ 257 h 320"/>
                <a:gd name="T92" fmla="*/ 149 w 272"/>
                <a:gd name="T93" fmla="*/ 220 h 320"/>
                <a:gd name="T94" fmla="*/ 176 w 272"/>
                <a:gd name="T95" fmla="*/ 219 h 320"/>
                <a:gd name="T96" fmla="*/ 143 w 272"/>
                <a:gd name="T97" fmla="*/ 304 h 320"/>
                <a:gd name="T98" fmla="*/ 128 w 272"/>
                <a:gd name="T99" fmla="*/ 304 h 320"/>
                <a:gd name="T100" fmla="*/ 215 w 272"/>
                <a:gd name="T101" fmla="*/ 269 h 320"/>
                <a:gd name="T102" fmla="*/ 171 w 272"/>
                <a:gd name="T103" fmla="*/ 275 h 320"/>
                <a:gd name="T104" fmla="*/ 174 w 272"/>
                <a:gd name="T105" fmla="*/ 269 h 320"/>
                <a:gd name="T106" fmla="*/ 216 w 272"/>
                <a:gd name="T107" fmla="*/ 261 h 320"/>
                <a:gd name="T108" fmla="*/ 215 w 272"/>
                <a:gd name="T109" fmla="*/ 269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grpFill/>
            <a:ln>
              <a:noFill/>
            </a:ln>
          </p:spPr>
          <p:txBody>
            <a:bodyPr vert="horz" wrap="square" lIns="68580" tIns="34290" rIns="68580" bIns="34290" numCol="1" anchor="t" anchorCtr="0" compatLnSpc="1"/>
            <a:lstStyle/>
            <a:p>
              <a:endParaRPr lang="zh-CN" altLang="en-US" sz="1015">
                <a:solidFill>
                  <a:prstClr val="black"/>
                </a:solidFill>
              </a:endParaRPr>
            </a:p>
          </p:txBody>
        </p:sp>
      </p:grpSp>
      <p:grpSp>
        <p:nvGrpSpPr>
          <p:cNvPr id="758" name="组合 757"/>
          <p:cNvGrpSpPr/>
          <p:nvPr/>
        </p:nvGrpSpPr>
        <p:grpSpPr>
          <a:xfrm>
            <a:off x="7734135" y="4305444"/>
            <a:ext cx="236318" cy="742800"/>
            <a:chOff x="2319652" y="1231704"/>
            <a:chExt cx="361995" cy="1137830"/>
          </a:xfrm>
          <a:solidFill>
            <a:schemeClr val="bg1"/>
          </a:solidFill>
        </p:grpSpPr>
        <p:sp>
          <p:nvSpPr>
            <p:cNvPr id="759" name="圆角矩形 758"/>
            <p:cNvSpPr/>
            <p:nvPr/>
          </p:nvSpPr>
          <p:spPr>
            <a:xfrm>
              <a:off x="2386569" y="1593243"/>
              <a:ext cx="226979"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60" name="圆角矩形 759"/>
            <p:cNvSpPr/>
            <p:nvPr/>
          </p:nvSpPr>
          <p:spPr>
            <a:xfrm rot="457219">
              <a:off x="2319652"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61" name="圆角矩形 760"/>
            <p:cNvSpPr/>
            <p:nvPr/>
          </p:nvSpPr>
          <p:spPr>
            <a:xfrm rot="21142781" flipH="1">
              <a:off x="2615225"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762" name="组合 761"/>
            <p:cNvGrpSpPr/>
            <p:nvPr/>
          </p:nvGrpSpPr>
          <p:grpSpPr>
            <a:xfrm>
              <a:off x="2373129" y="1784512"/>
              <a:ext cx="251524" cy="585022"/>
              <a:chOff x="2373129" y="1782336"/>
              <a:chExt cx="251524" cy="585022"/>
            </a:xfrm>
            <a:grpFill/>
          </p:grpSpPr>
          <p:sp>
            <p:nvSpPr>
              <p:cNvPr id="764" name="圆角矩形 763"/>
              <p:cNvSpPr/>
              <p:nvPr/>
            </p:nvSpPr>
            <p:spPr>
              <a:xfrm rot="21437231" flipH="1">
                <a:off x="2518880"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65" name="圆角矩形 764"/>
              <p:cNvSpPr/>
              <p:nvPr/>
            </p:nvSpPr>
            <p:spPr>
              <a:xfrm rot="162769">
                <a:off x="2373129"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763" name="Freeform 17"/>
            <p:cNvSpPr>
              <a:spLocks noEditPoints="1"/>
            </p:cNvSpPr>
            <p:nvPr/>
          </p:nvSpPr>
          <p:spPr bwMode="auto">
            <a:xfrm>
              <a:off x="2336154" y="1231704"/>
              <a:ext cx="334161" cy="392185"/>
            </a:xfrm>
            <a:custGeom>
              <a:avLst/>
              <a:gdLst>
                <a:gd name="T0" fmla="*/ 206 w 272"/>
                <a:gd name="T1" fmla="*/ 171 h 320"/>
                <a:gd name="T2" fmla="*/ 184 w 272"/>
                <a:gd name="T3" fmla="*/ 35 h 320"/>
                <a:gd name="T4" fmla="*/ 77 w 272"/>
                <a:gd name="T5" fmla="*/ 47 h 320"/>
                <a:gd name="T6" fmla="*/ 63 w 272"/>
                <a:gd name="T7" fmla="*/ 172 h 320"/>
                <a:gd name="T8" fmla="*/ 4 w 272"/>
                <a:gd name="T9" fmla="*/ 274 h 320"/>
                <a:gd name="T10" fmla="*/ 5 w 272"/>
                <a:gd name="T11" fmla="*/ 275 h 320"/>
                <a:gd name="T12" fmla="*/ 49 w 272"/>
                <a:gd name="T13" fmla="*/ 295 h 320"/>
                <a:gd name="T14" fmla="*/ 91 w 272"/>
                <a:gd name="T15" fmla="*/ 312 h 320"/>
                <a:gd name="T16" fmla="*/ 218 w 272"/>
                <a:gd name="T17" fmla="*/ 296 h 320"/>
                <a:gd name="T18" fmla="*/ 265 w 272"/>
                <a:gd name="T19" fmla="*/ 275 h 320"/>
                <a:gd name="T20" fmla="*/ 206 w 272"/>
                <a:gd name="T21" fmla="*/ 171 h 320"/>
                <a:gd name="T22" fmla="*/ 179 w 272"/>
                <a:gd name="T23" fmla="*/ 172 h 320"/>
                <a:gd name="T24" fmla="*/ 196 w 272"/>
                <a:gd name="T25" fmla="*/ 206 h 320"/>
                <a:gd name="T26" fmla="*/ 157 w 272"/>
                <a:gd name="T27" fmla="*/ 206 h 320"/>
                <a:gd name="T28" fmla="*/ 179 w 272"/>
                <a:gd name="T29" fmla="*/ 172 h 320"/>
                <a:gd name="T30" fmla="*/ 135 w 272"/>
                <a:gd name="T31" fmla="*/ 219 h 320"/>
                <a:gd name="T32" fmla="*/ 108 w 272"/>
                <a:gd name="T33" fmla="*/ 174 h 320"/>
                <a:gd name="T34" fmla="*/ 106 w 272"/>
                <a:gd name="T35" fmla="*/ 162 h 320"/>
                <a:gd name="T36" fmla="*/ 141 w 272"/>
                <a:gd name="T37" fmla="*/ 171 h 320"/>
                <a:gd name="T38" fmla="*/ 165 w 272"/>
                <a:gd name="T39" fmla="*/ 160 h 320"/>
                <a:gd name="T40" fmla="*/ 165 w 272"/>
                <a:gd name="T41" fmla="*/ 167 h 320"/>
                <a:gd name="T42" fmla="*/ 135 w 272"/>
                <a:gd name="T43" fmla="*/ 219 h 320"/>
                <a:gd name="T44" fmla="*/ 191 w 272"/>
                <a:gd name="T45" fmla="*/ 91 h 320"/>
                <a:gd name="T46" fmla="*/ 185 w 272"/>
                <a:gd name="T47" fmla="*/ 124 h 320"/>
                <a:gd name="T48" fmla="*/ 189 w 272"/>
                <a:gd name="T49" fmla="*/ 102 h 320"/>
                <a:gd name="T50" fmla="*/ 191 w 272"/>
                <a:gd name="T51" fmla="*/ 91 h 320"/>
                <a:gd name="T52" fmla="*/ 152 w 272"/>
                <a:gd name="T53" fmla="*/ 68 h 320"/>
                <a:gd name="T54" fmla="*/ 173 w 272"/>
                <a:gd name="T55" fmla="*/ 91 h 320"/>
                <a:gd name="T56" fmla="*/ 180 w 272"/>
                <a:gd name="T57" fmla="*/ 95 h 320"/>
                <a:gd name="T58" fmla="*/ 177 w 272"/>
                <a:gd name="T59" fmla="*/ 101 h 320"/>
                <a:gd name="T60" fmla="*/ 153 w 272"/>
                <a:gd name="T61" fmla="*/ 151 h 320"/>
                <a:gd name="T62" fmla="*/ 117 w 272"/>
                <a:gd name="T63" fmla="*/ 151 h 320"/>
                <a:gd name="T64" fmla="*/ 93 w 272"/>
                <a:gd name="T65" fmla="*/ 98 h 320"/>
                <a:gd name="T66" fmla="*/ 152 w 272"/>
                <a:gd name="T67" fmla="*/ 68 h 320"/>
                <a:gd name="T68" fmla="*/ 84 w 272"/>
                <a:gd name="T69" fmla="*/ 124 h 320"/>
                <a:gd name="T70" fmla="*/ 74 w 272"/>
                <a:gd name="T71" fmla="*/ 95 h 320"/>
                <a:gd name="T72" fmla="*/ 84 w 272"/>
                <a:gd name="T73" fmla="*/ 124 h 320"/>
                <a:gd name="T74" fmla="*/ 76 w 272"/>
                <a:gd name="T75" fmla="*/ 206 h 320"/>
                <a:gd name="T76" fmla="*/ 92 w 272"/>
                <a:gd name="T77" fmla="*/ 172 h 320"/>
                <a:gd name="T78" fmla="*/ 100 w 272"/>
                <a:gd name="T79" fmla="*/ 186 h 320"/>
                <a:gd name="T80" fmla="*/ 113 w 272"/>
                <a:gd name="T81" fmla="*/ 206 h 320"/>
                <a:gd name="T82" fmla="*/ 76 w 272"/>
                <a:gd name="T83" fmla="*/ 206 h 320"/>
                <a:gd name="T84" fmla="*/ 128 w 272"/>
                <a:gd name="T85" fmla="*/ 304 h 320"/>
                <a:gd name="T86" fmla="*/ 94 w 272"/>
                <a:gd name="T87" fmla="*/ 219 h 320"/>
                <a:gd name="T88" fmla="*/ 121 w 272"/>
                <a:gd name="T89" fmla="*/ 220 h 320"/>
                <a:gd name="T90" fmla="*/ 135 w 272"/>
                <a:gd name="T91" fmla="*/ 257 h 320"/>
                <a:gd name="T92" fmla="*/ 149 w 272"/>
                <a:gd name="T93" fmla="*/ 220 h 320"/>
                <a:gd name="T94" fmla="*/ 176 w 272"/>
                <a:gd name="T95" fmla="*/ 219 h 320"/>
                <a:gd name="T96" fmla="*/ 143 w 272"/>
                <a:gd name="T97" fmla="*/ 304 h 320"/>
                <a:gd name="T98" fmla="*/ 128 w 272"/>
                <a:gd name="T99" fmla="*/ 304 h 320"/>
                <a:gd name="T100" fmla="*/ 215 w 272"/>
                <a:gd name="T101" fmla="*/ 269 h 320"/>
                <a:gd name="T102" fmla="*/ 171 w 272"/>
                <a:gd name="T103" fmla="*/ 275 h 320"/>
                <a:gd name="T104" fmla="*/ 174 w 272"/>
                <a:gd name="T105" fmla="*/ 269 h 320"/>
                <a:gd name="T106" fmla="*/ 216 w 272"/>
                <a:gd name="T107" fmla="*/ 261 h 320"/>
                <a:gd name="T108" fmla="*/ 215 w 272"/>
                <a:gd name="T109" fmla="*/ 269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grpFill/>
            <a:ln>
              <a:noFill/>
            </a:ln>
          </p:spPr>
          <p:txBody>
            <a:bodyPr vert="horz" wrap="square" lIns="68580" tIns="34290" rIns="68580" bIns="34290" numCol="1" anchor="t" anchorCtr="0" compatLnSpc="1"/>
            <a:lstStyle/>
            <a:p>
              <a:endParaRPr lang="zh-CN" altLang="en-US" sz="1015">
                <a:solidFill>
                  <a:prstClr val="black"/>
                </a:solidFill>
              </a:endParaRPr>
            </a:p>
          </p:txBody>
        </p:sp>
      </p:grpSp>
      <p:grpSp>
        <p:nvGrpSpPr>
          <p:cNvPr id="766" name="组合 765"/>
          <p:cNvGrpSpPr/>
          <p:nvPr/>
        </p:nvGrpSpPr>
        <p:grpSpPr>
          <a:xfrm>
            <a:off x="8197339" y="4305444"/>
            <a:ext cx="236318" cy="742800"/>
            <a:chOff x="2319652" y="1231704"/>
            <a:chExt cx="361995" cy="1137830"/>
          </a:xfrm>
          <a:solidFill>
            <a:schemeClr val="bg1"/>
          </a:solidFill>
        </p:grpSpPr>
        <p:sp>
          <p:nvSpPr>
            <p:cNvPr id="767" name="圆角矩形 766"/>
            <p:cNvSpPr/>
            <p:nvPr/>
          </p:nvSpPr>
          <p:spPr>
            <a:xfrm>
              <a:off x="2386569" y="1593243"/>
              <a:ext cx="226979"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68" name="圆角矩形 767"/>
            <p:cNvSpPr/>
            <p:nvPr/>
          </p:nvSpPr>
          <p:spPr>
            <a:xfrm rot="457219">
              <a:off x="2319652"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69" name="圆角矩形 768"/>
            <p:cNvSpPr/>
            <p:nvPr/>
          </p:nvSpPr>
          <p:spPr>
            <a:xfrm rot="21142781" flipH="1">
              <a:off x="2615225"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770" name="组合 769"/>
            <p:cNvGrpSpPr/>
            <p:nvPr/>
          </p:nvGrpSpPr>
          <p:grpSpPr>
            <a:xfrm>
              <a:off x="2373129" y="1784512"/>
              <a:ext cx="251524" cy="585022"/>
              <a:chOff x="2373129" y="1782336"/>
              <a:chExt cx="251524" cy="585022"/>
            </a:xfrm>
            <a:grpFill/>
          </p:grpSpPr>
          <p:sp>
            <p:nvSpPr>
              <p:cNvPr id="772" name="圆角矩形 771"/>
              <p:cNvSpPr/>
              <p:nvPr/>
            </p:nvSpPr>
            <p:spPr>
              <a:xfrm rot="21437231" flipH="1">
                <a:off x="2518880"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73" name="圆角矩形 772"/>
              <p:cNvSpPr/>
              <p:nvPr/>
            </p:nvSpPr>
            <p:spPr>
              <a:xfrm rot="162769">
                <a:off x="2373129"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771" name="Freeform 17"/>
            <p:cNvSpPr>
              <a:spLocks noEditPoints="1"/>
            </p:cNvSpPr>
            <p:nvPr/>
          </p:nvSpPr>
          <p:spPr bwMode="auto">
            <a:xfrm>
              <a:off x="2336154" y="1231704"/>
              <a:ext cx="334161" cy="392185"/>
            </a:xfrm>
            <a:custGeom>
              <a:avLst/>
              <a:gdLst>
                <a:gd name="T0" fmla="*/ 206 w 272"/>
                <a:gd name="T1" fmla="*/ 171 h 320"/>
                <a:gd name="T2" fmla="*/ 184 w 272"/>
                <a:gd name="T3" fmla="*/ 35 h 320"/>
                <a:gd name="T4" fmla="*/ 77 w 272"/>
                <a:gd name="T5" fmla="*/ 47 h 320"/>
                <a:gd name="T6" fmla="*/ 63 w 272"/>
                <a:gd name="T7" fmla="*/ 172 h 320"/>
                <a:gd name="T8" fmla="*/ 4 w 272"/>
                <a:gd name="T9" fmla="*/ 274 h 320"/>
                <a:gd name="T10" fmla="*/ 5 w 272"/>
                <a:gd name="T11" fmla="*/ 275 h 320"/>
                <a:gd name="T12" fmla="*/ 49 w 272"/>
                <a:gd name="T13" fmla="*/ 295 h 320"/>
                <a:gd name="T14" fmla="*/ 91 w 272"/>
                <a:gd name="T15" fmla="*/ 312 h 320"/>
                <a:gd name="T16" fmla="*/ 218 w 272"/>
                <a:gd name="T17" fmla="*/ 296 h 320"/>
                <a:gd name="T18" fmla="*/ 265 w 272"/>
                <a:gd name="T19" fmla="*/ 275 h 320"/>
                <a:gd name="T20" fmla="*/ 206 w 272"/>
                <a:gd name="T21" fmla="*/ 171 h 320"/>
                <a:gd name="T22" fmla="*/ 179 w 272"/>
                <a:gd name="T23" fmla="*/ 172 h 320"/>
                <a:gd name="T24" fmla="*/ 196 w 272"/>
                <a:gd name="T25" fmla="*/ 206 h 320"/>
                <a:gd name="T26" fmla="*/ 157 w 272"/>
                <a:gd name="T27" fmla="*/ 206 h 320"/>
                <a:gd name="T28" fmla="*/ 179 w 272"/>
                <a:gd name="T29" fmla="*/ 172 h 320"/>
                <a:gd name="T30" fmla="*/ 135 w 272"/>
                <a:gd name="T31" fmla="*/ 219 h 320"/>
                <a:gd name="T32" fmla="*/ 108 w 272"/>
                <a:gd name="T33" fmla="*/ 174 h 320"/>
                <a:gd name="T34" fmla="*/ 106 w 272"/>
                <a:gd name="T35" fmla="*/ 162 h 320"/>
                <a:gd name="T36" fmla="*/ 141 w 272"/>
                <a:gd name="T37" fmla="*/ 171 h 320"/>
                <a:gd name="T38" fmla="*/ 165 w 272"/>
                <a:gd name="T39" fmla="*/ 160 h 320"/>
                <a:gd name="T40" fmla="*/ 165 w 272"/>
                <a:gd name="T41" fmla="*/ 167 h 320"/>
                <a:gd name="T42" fmla="*/ 135 w 272"/>
                <a:gd name="T43" fmla="*/ 219 h 320"/>
                <a:gd name="T44" fmla="*/ 191 w 272"/>
                <a:gd name="T45" fmla="*/ 91 h 320"/>
                <a:gd name="T46" fmla="*/ 185 w 272"/>
                <a:gd name="T47" fmla="*/ 124 h 320"/>
                <a:gd name="T48" fmla="*/ 189 w 272"/>
                <a:gd name="T49" fmla="*/ 102 h 320"/>
                <a:gd name="T50" fmla="*/ 191 w 272"/>
                <a:gd name="T51" fmla="*/ 91 h 320"/>
                <a:gd name="T52" fmla="*/ 152 w 272"/>
                <a:gd name="T53" fmla="*/ 68 h 320"/>
                <a:gd name="T54" fmla="*/ 173 w 272"/>
                <a:gd name="T55" fmla="*/ 91 h 320"/>
                <a:gd name="T56" fmla="*/ 180 w 272"/>
                <a:gd name="T57" fmla="*/ 95 h 320"/>
                <a:gd name="T58" fmla="*/ 177 w 272"/>
                <a:gd name="T59" fmla="*/ 101 h 320"/>
                <a:gd name="T60" fmla="*/ 153 w 272"/>
                <a:gd name="T61" fmla="*/ 151 h 320"/>
                <a:gd name="T62" fmla="*/ 117 w 272"/>
                <a:gd name="T63" fmla="*/ 151 h 320"/>
                <a:gd name="T64" fmla="*/ 93 w 272"/>
                <a:gd name="T65" fmla="*/ 98 h 320"/>
                <a:gd name="T66" fmla="*/ 152 w 272"/>
                <a:gd name="T67" fmla="*/ 68 h 320"/>
                <a:gd name="T68" fmla="*/ 84 w 272"/>
                <a:gd name="T69" fmla="*/ 124 h 320"/>
                <a:gd name="T70" fmla="*/ 74 w 272"/>
                <a:gd name="T71" fmla="*/ 95 h 320"/>
                <a:gd name="T72" fmla="*/ 84 w 272"/>
                <a:gd name="T73" fmla="*/ 124 h 320"/>
                <a:gd name="T74" fmla="*/ 76 w 272"/>
                <a:gd name="T75" fmla="*/ 206 h 320"/>
                <a:gd name="T76" fmla="*/ 92 w 272"/>
                <a:gd name="T77" fmla="*/ 172 h 320"/>
                <a:gd name="T78" fmla="*/ 100 w 272"/>
                <a:gd name="T79" fmla="*/ 186 h 320"/>
                <a:gd name="T80" fmla="*/ 113 w 272"/>
                <a:gd name="T81" fmla="*/ 206 h 320"/>
                <a:gd name="T82" fmla="*/ 76 w 272"/>
                <a:gd name="T83" fmla="*/ 206 h 320"/>
                <a:gd name="T84" fmla="*/ 128 w 272"/>
                <a:gd name="T85" fmla="*/ 304 h 320"/>
                <a:gd name="T86" fmla="*/ 94 w 272"/>
                <a:gd name="T87" fmla="*/ 219 h 320"/>
                <a:gd name="T88" fmla="*/ 121 w 272"/>
                <a:gd name="T89" fmla="*/ 220 h 320"/>
                <a:gd name="T90" fmla="*/ 135 w 272"/>
                <a:gd name="T91" fmla="*/ 257 h 320"/>
                <a:gd name="T92" fmla="*/ 149 w 272"/>
                <a:gd name="T93" fmla="*/ 220 h 320"/>
                <a:gd name="T94" fmla="*/ 176 w 272"/>
                <a:gd name="T95" fmla="*/ 219 h 320"/>
                <a:gd name="T96" fmla="*/ 143 w 272"/>
                <a:gd name="T97" fmla="*/ 304 h 320"/>
                <a:gd name="T98" fmla="*/ 128 w 272"/>
                <a:gd name="T99" fmla="*/ 304 h 320"/>
                <a:gd name="T100" fmla="*/ 215 w 272"/>
                <a:gd name="T101" fmla="*/ 269 h 320"/>
                <a:gd name="T102" fmla="*/ 171 w 272"/>
                <a:gd name="T103" fmla="*/ 275 h 320"/>
                <a:gd name="T104" fmla="*/ 174 w 272"/>
                <a:gd name="T105" fmla="*/ 269 h 320"/>
                <a:gd name="T106" fmla="*/ 216 w 272"/>
                <a:gd name="T107" fmla="*/ 261 h 320"/>
                <a:gd name="T108" fmla="*/ 215 w 272"/>
                <a:gd name="T109" fmla="*/ 269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grpFill/>
            <a:ln>
              <a:noFill/>
            </a:ln>
          </p:spPr>
          <p:txBody>
            <a:bodyPr vert="horz" wrap="square" lIns="68580" tIns="34290" rIns="68580" bIns="34290" numCol="1" anchor="t" anchorCtr="0" compatLnSpc="1"/>
            <a:lstStyle/>
            <a:p>
              <a:endParaRPr lang="zh-CN" altLang="en-US" sz="1015">
                <a:solidFill>
                  <a:prstClr val="black"/>
                </a:solidFill>
              </a:endParaRPr>
            </a:p>
          </p:txBody>
        </p:sp>
      </p:grpSp>
      <p:grpSp>
        <p:nvGrpSpPr>
          <p:cNvPr id="774" name="组合 773"/>
          <p:cNvGrpSpPr/>
          <p:nvPr/>
        </p:nvGrpSpPr>
        <p:grpSpPr>
          <a:xfrm>
            <a:off x="8660544" y="4305444"/>
            <a:ext cx="236318" cy="742800"/>
            <a:chOff x="2319652" y="1231704"/>
            <a:chExt cx="361995" cy="1137830"/>
          </a:xfrm>
          <a:solidFill>
            <a:schemeClr val="bg1"/>
          </a:solidFill>
        </p:grpSpPr>
        <p:sp>
          <p:nvSpPr>
            <p:cNvPr id="775" name="圆角矩形 774"/>
            <p:cNvSpPr/>
            <p:nvPr/>
          </p:nvSpPr>
          <p:spPr>
            <a:xfrm>
              <a:off x="2386569" y="1593243"/>
              <a:ext cx="226979"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76" name="圆角矩形 775"/>
            <p:cNvSpPr/>
            <p:nvPr/>
          </p:nvSpPr>
          <p:spPr>
            <a:xfrm rot="457219">
              <a:off x="2319652"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77" name="圆角矩形 776"/>
            <p:cNvSpPr/>
            <p:nvPr/>
          </p:nvSpPr>
          <p:spPr>
            <a:xfrm rot="21142781" flipH="1">
              <a:off x="2615225"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778" name="组合 777"/>
            <p:cNvGrpSpPr/>
            <p:nvPr/>
          </p:nvGrpSpPr>
          <p:grpSpPr>
            <a:xfrm>
              <a:off x="2373129" y="1784512"/>
              <a:ext cx="251524" cy="585022"/>
              <a:chOff x="2373129" y="1782336"/>
              <a:chExt cx="251524" cy="585022"/>
            </a:xfrm>
            <a:grpFill/>
          </p:grpSpPr>
          <p:sp>
            <p:nvSpPr>
              <p:cNvPr id="780" name="圆角矩形 779"/>
              <p:cNvSpPr/>
              <p:nvPr/>
            </p:nvSpPr>
            <p:spPr>
              <a:xfrm rot="21437231" flipH="1">
                <a:off x="2518880"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81" name="圆角矩形 780"/>
              <p:cNvSpPr/>
              <p:nvPr/>
            </p:nvSpPr>
            <p:spPr>
              <a:xfrm rot="162769">
                <a:off x="2373129"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779" name="Freeform 17"/>
            <p:cNvSpPr>
              <a:spLocks noEditPoints="1"/>
            </p:cNvSpPr>
            <p:nvPr/>
          </p:nvSpPr>
          <p:spPr bwMode="auto">
            <a:xfrm>
              <a:off x="2336154" y="1231704"/>
              <a:ext cx="334161" cy="392185"/>
            </a:xfrm>
            <a:custGeom>
              <a:avLst/>
              <a:gdLst>
                <a:gd name="T0" fmla="*/ 206 w 272"/>
                <a:gd name="T1" fmla="*/ 171 h 320"/>
                <a:gd name="T2" fmla="*/ 184 w 272"/>
                <a:gd name="T3" fmla="*/ 35 h 320"/>
                <a:gd name="T4" fmla="*/ 77 w 272"/>
                <a:gd name="T5" fmla="*/ 47 h 320"/>
                <a:gd name="T6" fmla="*/ 63 w 272"/>
                <a:gd name="T7" fmla="*/ 172 h 320"/>
                <a:gd name="T8" fmla="*/ 4 w 272"/>
                <a:gd name="T9" fmla="*/ 274 h 320"/>
                <a:gd name="T10" fmla="*/ 5 w 272"/>
                <a:gd name="T11" fmla="*/ 275 h 320"/>
                <a:gd name="T12" fmla="*/ 49 w 272"/>
                <a:gd name="T13" fmla="*/ 295 h 320"/>
                <a:gd name="T14" fmla="*/ 91 w 272"/>
                <a:gd name="T15" fmla="*/ 312 h 320"/>
                <a:gd name="T16" fmla="*/ 218 w 272"/>
                <a:gd name="T17" fmla="*/ 296 h 320"/>
                <a:gd name="T18" fmla="*/ 265 w 272"/>
                <a:gd name="T19" fmla="*/ 275 h 320"/>
                <a:gd name="T20" fmla="*/ 206 w 272"/>
                <a:gd name="T21" fmla="*/ 171 h 320"/>
                <a:gd name="T22" fmla="*/ 179 w 272"/>
                <a:gd name="T23" fmla="*/ 172 h 320"/>
                <a:gd name="T24" fmla="*/ 196 w 272"/>
                <a:gd name="T25" fmla="*/ 206 h 320"/>
                <a:gd name="T26" fmla="*/ 157 w 272"/>
                <a:gd name="T27" fmla="*/ 206 h 320"/>
                <a:gd name="T28" fmla="*/ 179 w 272"/>
                <a:gd name="T29" fmla="*/ 172 h 320"/>
                <a:gd name="T30" fmla="*/ 135 w 272"/>
                <a:gd name="T31" fmla="*/ 219 h 320"/>
                <a:gd name="T32" fmla="*/ 108 w 272"/>
                <a:gd name="T33" fmla="*/ 174 h 320"/>
                <a:gd name="T34" fmla="*/ 106 w 272"/>
                <a:gd name="T35" fmla="*/ 162 h 320"/>
                <a:gd name="T36" fmla="*/ 141 w 272"/>
                <a:gd name="T37" fmla="*/ 171 h 320"/>
                <a:gd name="T38" fmla="*/ 165 w 272"/>
                <a:gd name="T39" fmla="*/ 160 h 320"/>
                <a:gd name="T40" fmla="*/ 165 w 272"/>
                <a:gd name="T41" fmla="*/ 167 h 320"/>
                <a:gd name="T42" fmla="*/ 135 w 272"/>
                <a:gd name="T43" fmla="*/ 219 h 320"/>
                <a:gd name="T44" fmla="*/ 191 w 272"/>
                <a:gd name="T45" fmla="*/ 91 h 320"/>
                <a:gd name="T46" fmla="*/ 185 w 272"/>
                <a:gd name="T47" fmla="*/ 124 h 320"/>
                <a:gd name="T48" fmla="*/ 189 w 272"/>
                <a:gd name="T49" fmla="*/ 102 h 320"/>
                <a:gd name="T50" fmla="*/ 191 w 272"/>
                <a:gd name="T51" fmla="*/ 91 h 320"/>
                <a:gd name="T52" fmla="*/ 152 w 272"/>
                <a:gd name="T53" fmla="*/ 68 h 320"/>
                <a:gd name="T54" fmla="*/ 173 w 272"/>
                <a:gd name="T55" fmla="*/ 91 h 320"/>
                <a:gd name="T56" fmla="*/ 180 w 272"/>
                <a:gd name="T57" fmla="*/ 95 h 320"/>
                <a:gd name="T58" fmla="*/ 177 w 272"/>
                <a:gd name="T59" fmla="*/ 101 h 320"/>
                <a:gd name="T60" fmla="*/ 153 w 272"/>
                <a:gd name="T61" fmla="*/ 151 h 320"/>
                <a:gd name="T62" fmla="*/ 117 w 272"/>
                <a:gd name="T63" fmla="*/ 151 h 320"/>
                <a:gd name="T64" fmla="*/ 93 w 272"/>
                <a:gd name="T65" fmla="*/ 98 h 320"/>
                <a:gd name="T66" fmla="*/ 152 w 272"/>
                <a:gd name="T67" fmla="*/ 68 h 320"/>
                <a:gd name="T68" fmla="*/ 84 w 272"/>
                <a:gd name="T69" fmla="*/ 124 h 320"/>
                <a:gd name="T70" fmla="*/ 74 w 272"/>
                <a:gd name="T71" fmla="*/ 95 h 320"/>
                <a:gd name="T72" fmla="*/ 84 w 272"/>
                <a:gd name="T73" fmla="*/ 124 h 320"/>
                <a:gd name="T74" fmla="*/ 76 w 272"/>
                <a:gd name="T75" fmla="*/ 206 h 320"/>
                <a:gd name="T76" fmla="*/ 92 w 272"/>
                <a:gd name="T77" fmla="*/ 172 h 320"/>
                <a:gd name="T78" fmla="*/ 100 w 272"/>
                <a:gd name="T79" fmla="*/ 186 h 320"/>
                <a:gd name="T80" fmla="*/ 113 w 272"/>
                <a:gd name="T81" fmla="*/ 206 h 320"/>
                <a:gd name="T82" fmla="*/ 76 w 272"/>
                <a:gd name="T83" fmla="*/ 206 h 320"/>
                <a:gd name="T84" fmla="*/ 128 w 272"/>
                <a:gd name="T85" fmla="*/ 304 h 320"/>
                <a:gd name="T86" fmla="*/ 94 w 272"/>
                <a:gd name="T87" fmla="*/ 219 h 320"/>
                <a:gd name="T88" fmla="*/ 121 w 272"/>
                <a:gd name="T89" fmla="*/ 220 h 320"/>
                <a:gd name="T90" fmla="*/ 135 w 272"/>
                <a:gd name="T91" fmla="*/ 257 h 320"/>
                <a:gd name="T92" fmla="*/ 149 w 272"/>
                <a:gd name="T93" fmla="*/ 220 h 320"/>
                <a:gd name="T94" fmla="*/ 176 w 272"/>
                <a:gd name="T95" fmla="*/ 219 h 320"/>
                <a:gd name="T96" fmla="*/ 143 w 272"/>
                <a:gd name="T97" fmla="*/ 304 h 320"/>
                <a:gd name="T98" fmla="*/ 128 w 272"/>
                <a:gd name="T99" fmla="*/ 304 h 320"/>
                <a:gd name="T100" fmla="*/ 215 w 272"/>
                <a:gd name="T101" fmla="*/ 269 h 320"/>
                <a:gd name="T102" fmla="*/ 171 w 272"/>
                <a:gd name="T103" fmla="*/ 275 h 320"/>
                <a:gd name="T104" fmla="*/ 174 w 272"/>
                <a:gd name="T105" fmla="*/ 269 h 320"/>
                <a:gd name="T106" fmla="*/ 216 w 272"/>
                <a:gd name="T107" fmla="*/ 261 h 320"/>
                <a:gd name="T108" fmla="*/ 215 w 272"/>
                <a:gd name="T109" fmla="*/ 269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grpFill/>
            <a:ln>
              <a:noFill/>
            </a:ln>
          </p:spPr>
          <p:txBody>
            <a:bodyPr vert="horz" wrap="square" lIns="68580" tIns="34290" rIns="68580" bIns="34290" numCol="1" anchor="t" anchorCtr="0" compatLnSpc="1"/>
            <a:lstStyle/>
            <a:p>
              <a:endParaRPr lang="zh-CN" altLang="en-US" sz="1015">
                <a:solidFill>
                  <a:prstClr val="black"/>
                </a:solidFill>
              </a:endParaRPr>
            </a:p>
          </p:txBody>
        </p:sp>
      </p:grpSp>
      <p:grpSp>
        <p:nvGrpSpPr>
          <p:cNvPr id="782" name="组合 781"/>
          <p:cNvGrpSpPr/>
          <p:nvPr/>
        </p:nvGrpSpPr>
        <p:grpSpPr>
          <a:xfrm>
            <a:off x="9123749" y="4305444"/>
            <a:ext cx="236318" cy="742800"/>
            <a:chOff x="2319652" y="1231704"/>
            <a:chExt cx="361995" cy="1137830"/>
          </a:xfrm>
          <a:solidFill>
            <a:schemeClr val="bg1"/>
          </a:solidFill>
        </p:grpSpPr>
        <p:sp>
          <p:nvSpPr>
            <p:cNvPr id="783" name="圆角矩形 782"/>
            <p:cNvSpPr/>
            <p:nvPr/>
          </p:nvSpPr>
          <p:spPr>
            <a:xfrm>
              <a:off x="2386569" y="1593243"/>
              <a:ext cx="226979"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84" name="圆角矩形 783"/>
            <p:cNvSpPr/>
            <p:nvPr/>
          </p:nvSpPr>
          <p:spPr>
            <a:xfrm rot="457219">
              <a:off x="2319652"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85" name="圆角矩形 784"/>
            <p:cNvSpPr/>
            <p:nvPr/>
          </p:nvSpPr>
          <p:spPr>
            <a:xfrm rot="21142781" flipH="1">
              <a:off x="2615225"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786" name="组合 785"/>
            <p:cNvGrpSpPr/>
            <p:nvPr/>
          </p:nvGrpSpPr>
          <p:grpSpPr>
            <a:xfrm>
              <a:off x="2373129" y="1784512"/>
              <a:ext cx="251524" cy="585022"/>
              <a:chOff x="2373129" y="1782336"/>
              <a:chExt cx="251524" cy="585022"/>
            </a:xfrm>
            <a:grpFill/>
          </p:grpSpPr>
          <p:sp>
            <p:nvSpPr>
              <p:cNvPr id="788" name="圆角矩形 787"/>
              <p:cNvSpPr/>
              <p:nvPr/>
            </p:nvSpPr>
            <p:spPr>
              <a:xfrm rot="21437231" flipH="1">
                <a:off x="2518880"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89" name="圆角矩形 788"/>
              <p:cNvSpPr/>
              <p:nvPr/>
            </p:nvSpPr>
            <p:spPr>
              <a:xfrm rot="162769">
                <a:off x="2373129"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787" name="Freeform 17"/>
            <p:cNvSpPr>
              <a:spLocks noEditPoints="1"/>
            </p:cNvSpPr>
            <p:nvPr/>
          </p:nvSpPr>
          <p:spPr bwMode="auto">
            <a:xfrm>
              <a:off x="2336154" y="1231704"/>
              <a:ext cx="334161" cy="392185"/>
            </a:xfrm>
            <a:custGeom>
              <a:avLst/>
              <a:gdLst>
                <a:gd name="T0" fmla="*/ 206 w 272"/>
                <a:gd name="T1" fmla="*/ 171 h 320"/>
                <a:gd name="T2" fmla="*/ 184 w 272"/>
                <a:gd name="T3" fmla="*/ 35 h 320"/>
                <a:gd name="T4" fmla="*/ 77 w 272"/>
                <a:gd name="T5" fmla="*/ 47 h 320"/>
                <a:gd name="T6" fmla="*/ 63 w 272"/>
                <a:gd name="T7" fmla="*/ 172 h 320"/>
                <a:gd name="T8" fmla="*/ 4 w 272"/>
                <a:gd name="T9" fmla="*/ 274 h 320"/>
                <a:gd name="T10" fmla="*/ 5 w 272"/>
                <a:gd name="T11" fmla="*/ 275 h 320"/>
                <a:gd name="T12" fmla="*/ 49 w 272"/>
                <a:gd name="T13" fmla="*/ 295 h 320"/>
                <a:gd name="T14" fmla="*/ 91 w 272"/>
                <a:gd name="T15" fmla="*/ 312 h 320"/>
                <a:gd name="T16" fmla="*/ 218 w 272"/>
                <a:gd name="T17" fmla="*/ 296 h 320"/>
                <a:gd name="T18" fmla="*/ 265 w 272"/>
                <a:gd name="T19" fmla="*/ 275 h 320"/>
                <a:gd name="T20" fmla="*/ 206 w 272"/>
                <a:gd name="T21" fmla="*/ 171 h 320"/>
                <a:gd name="T22" fmla="*/ 179 w 272"/>
                <a:gd name="T23" fmla="*/ 172 h 320"/>
                <a:gd name="T24" fmla="*/ 196 w 272"/>
                <a:gd name="T25" fmla="*/ 206 h 320"/>
                <a:gd name="T26" fmla="*/ 157 w 272"/>
                <a:gd name="T27" fmla="*/ 206 h 320"/>
                <a:gd name="T28" fmla="*/ 179 w 272"/>
                <a:gd name="T29" fmla="*/ 172 h 320"/>
                <a:gd name="T30" fmla="*/ 135 w 272"/>
                <a:gd name="T31" fmla="*/ 219 h 320"/>
                <a:gd name="T32" fmla="*/ 108 w 272"/>
                <a:gd name="T33" fmla="*/ 174 h 320"/>
                <a:gd name="T34" fmla="*/ 106 w 272"/>
                <a:gd name="T35" fmla="*/ 162 h 320"/>
                <a:gd name="T36" fmla="*/ 141 w 272"/>
                <a:gd name="T37" fmla="*/ 171 h 320"/>
                <a:gd name="T38" fmla="*/ 165 w 272"/>
                <a:gd name="T39" fmla="*/ 160 h 320"/>
                <a:gd name="T40" fmla="*/ 165 w 272"/>
                <a:gd name="T41" fmla="*/ 167 h 320"/>
                <a:gd name="T42" fmla="*/ 135 w 272"/>
                <a:gd name="T43" fmla="*/ 219 h 320"/>
                <a:gd name="T44" fmla="*/ 191 w 272"/>
                <a:gd name="T45" fmla="*/ 91 h 320"/>
                <a:gd name="T46" fmla="*/ 185 w 272"/>
                <a:gd name="T47" fmla="*/ 124 h 320"/>
                <a:gd name="T48" fmla="*/ 189 w 272"/>
                <a:gd name="T49" fmla="*/ 102 h 320"/>
                <a:gd name="T50" fmla="*/ 191 w 272"/>
                <a:gd name="T51" fmla="*/ 91 h 320"/>
                <a:gd name="T52" fmla="*/ 152 w 272"/>
                <a:gd name="T53" fmla="*/ 68 h 320"/>
                <a:gd name="T54" fmla="*/ 173 w 272"/>
                <a:gd name="T55" fmla="*/ 91 h 320"/>
                <a:gd name="T56" fmla="*/ 180 w 272"/>
                <a:gd name="T57" fmla="*/ 95 h 320"/>
                <a:gd name="T58" fmla="*/ 177 w 272"/>
                <a:gd name="T59" fmla="*/ 101 h 320"/>
                <a:gd name="T60" fmla="*/ 153 w 272"/>
                <a:gd name="T61" fmla="*/ 151 h 320"/>
                <a:gd name="T62" fmla="*/ 117 w 272"/>
                <a:gd name="T63" fmla="*/ 151 h 320"/>
                <a:gd name="T64" fmla="*/ 93 w 272"/>
                <a:gd name="T65" fmla="*/ 98 h 320"/>
                <a:gd name="T66" fmla="*/ 152 w 272"/>
                <a:gd name="T67" fmla="*/ 68 h 320"/>
                <a:gd name="T68" fmla="*/ 84 w 272"/>
                <a:gd name="T69" fmla="*/ 124 h 320"/>
                <a:gd name="T70" fmla="*/ 74 w 272"/>
                <a:gd name="T71" fmla="*/ 95 h 320"/>
                <a:gd name="T72" fmla="*/ 84 w 272"/>
                <a:gd name="T73" fmla="*/ 124 h 320"/>
                <a:gd name="T74" fmla="*/ 76 w 272"/>
                <a:gd name="T75" fmla="*/ 206 h 320"/>
                <a:gd name="T76" fmla="*/ 92 w 272"/>
                <a:gd name="T77" fmla="*/ 172 h 320"/>
                <a:gd name="T78" fmla="*/ 100 w 272"/>
                <a:gd name="T79" fmla="*/ 186 h 320"/>
                <a:gd name="T80" fmla="*/ 113 w 272"/>
                <a:gd name="T81" fmla="*/ 206 h 320"/>
                <a:gd name="T82" fmla="*/ 76 w 272"/>
                <a:gd name="T83" fmla="*/ 206 h 320"/>
                <a:gd name="T84" fmla="*/ 128 w 272"/>
                <a:gd name="T85" fmla="*/ 304 h 320"/>
                <a:gd name="T86" fmla="*/ 94 w 272"/>
                <a:gd name="T87" fmla="*/ 219 h 320"/>
                <a:gd name="T88" fmla="*/ 121 w 272"/>
                <a:gd name="T89" fmla="*/ 220 h 320"/>
                <a:gd name="T90" fmla="*/ 135 w 272"/>
                <a:gd name="T91" fmla="*/ 257 h 320"/>
                <a:gd name="T92" fmla="*/ 149 w 272"/>
                <a:gd name="T93" fmla="*/ 220 h 320"/>
                <a:gd name="T94" fmla="*/ 176 w 272"/>
                <a:gd name="T95" fmla="*/ 219 h 320"/>
                <a:gd name="T96" fmla="*/ 143 w 272"/>
                <a:gd name="T97" fmla="*/ 304 h 320"/>
                <a:gd name="T98" fmla="*/ 128 w 272"/>
                <a:gd name="T99" fmla="*/ 304 h 320"/>
                <a:gd name="T100" fmla="*/ 215 w 272"/>
                <a:gd name="T101" fmla="*/ 269 h 320"/>
                <a:gd name="T102" fmla="*/ 171 w 272"/>
                <a:gd name="T103" fmla="*/ 275 h 320"/>
                <a:gd name="T104" fmla="*/ 174 w 272"/>
                <a:gd name="T105" fmla="*/ 269 h 320"/>
                <a:gd name="T106" fmla="*/ 216 w 272"/>
                <a:gd name="T107" fmla="*/ 261 h 320"/>
                <a:gd name="T108" fmla="*/ 215 w 272"/>
                <a:gd name="T109" fmla="*/ 269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grpFill/>
            <a:ln>
              <a:noFill/>
            </a:ln>
          </p:spPr>
          <p:txBody>
            <a:bodyPr vert="horz" wrap="square" lIns="68580" tIns="34290" rIns="68580" bIns="34290" numCol="1" anchor="t" anchorCtr="0" compatLnSpc="1"/>
            <a:lstStyle/>
            <a:p>
              <a:endParaRPr lang="zh-CN" altLang="en-US" sz="1015">
                <a:solidFill>
                  <a:prstClr val="black"/>
                </a:solidFill>
              </a:endParaRPr>
            </a:p>
          </p:txBody>
        </p:sp>
      </p:grpSp>
      <p:grpSp>
        <p:nvGrpSpPr>
          <p:cNvPr id="790" name="组合 789"/>
          <p:cNvGrpSpPr/>
          <p:nvPr/>
        </p:nvGrpSpPr>
        <p:grpSpPr>
          <a:xfrm>
            <a:off x="9586953" y="4305444"/>
            <a:ext cx="236318" cy="742800"/>
            <a:chOff x="2319652" y="1231704"/>
            <a:chExt cx="361995" cy="1137830"/>
          </a:xfrm>
          <a:solidFill>
            <a:srgbClr val="F8CCAE"/>
          </a:solidFill>
        </p:grpSpPr>
        <p:sp>
          <p:nvSpPr>
            <p:cNvPr id="791" name="圆角矩形 790"/>
            <p:cNvSpPr/>
            <p:nvPr/>
          </p:nvSpPr>
          <p:spPr>
            <a:xfrm>
              <a:off x="2386569" y="1593243"/>
              <a:ext cx="226979"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92" name="圆角矩形 791"/>
            <p:cNvSpPr/>
            <p:nvPr/>
          </p:nvSpPr>
          <p:spPr>
            <a:xfrm rot="457219">
              <a:off x="2319652"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93" name="圆角矩形 792"/>
            <p:cNvSpPr/>
            <p:nvPr/>
          </p:nvSpPr>
          <p:spPr>
            <a:xfrm rot="21142781" flipH="1">
              <a:off x="2615225"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794" name="组合 793"/>
            <p:cNvGrpSpPr/>
            <p:nvPr/>
          </p:nvGrpSpPr>
          <p:grpSpPr>
            <a:xfrm>
              <a:off x="2373129" y="1784512"/>
              <a:ext cx="251524" cy="585022"/>
              <a:chOff x="2373129" y="1782336"/>
              <a:chExt cx="251524" cy="585022"/>
            </a:xfrm>
            <a:grpFill/>
          </p:grpSpPr>
          <p:sp>
            <p:nvSpPr>
              <p:cNvPr id="796" name="圆角矩形 795"/>
              <p:cNvSpPr/>
              <p:nvPr/>
            </p:nvSpPr>
            <p:spPr>
              <a:xfrm rot="21437231" flipH="1">
                <a:off x="2518880"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97" name="圆角矩形 796"/>
              <p:cNvSpPr/>
              <p:nvPr/>
            </p:nvSpPr>
            <p:spPr>
              <a:xfrm rot="162769">
                <a:off x="2373129"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795" name="Freeform 17"/>
            <p:cNvSpPr>
              <a:spLocks noEditPoints="1"/>
            </p:cNvSpPr>
            <p:nvPr/>
          </p:nvSpPr>
          <p:spPr bwMode="auto">
            <a:xfrm>
              <a:off x="2336154" y="1231704"/>
              <a:ext cx="334161" cy="392185"/>
            </a:xfrm>
            <a:custGeom>
              <a:avLst/>
              <a:gdLst>
                <a:gd name="T0" fmla="*/ 206 w 272"/>
                <a:gd name="T1" fmla="*/ 171 h 320"/>
                <a:gd name="T2" fmla="*/ 184 w 272"/>
                <a:gd name="T3" fmla="*/ 35 h 320"/>
                <a:gd name="T4" fmla="*/ 77 w 272"/>
                <a:gd name="T5" fmla="*/ 47 h 320"/>
                <a:gd name="T6" fmla="*/ 63 w 272"/>
                <a:gd name="T7" fmla="*/ 172 h 320"/>
                <a:gd name="T8" fmla="*/ 4 w 272"/>
                <a:gd name="T9" fmla="*/ 274 h 320"/>
                <a:gd name="T10" fmla="*/ 5 w 272"/>
                <a:gd name="T11" fmla="*/ 275 h 320"/>
                <a:gd name="T12" fmla="*/ 49 w 272"/>
                <a:gd name="T13" fmla="*/ 295 h 320"/>
                <a:gd name="T14" fmla="*/ 91 w 272"/>
                <a:gd name="T15" fmla="*/ 312 h 320"/>
                <a:gd name="T16" fmla="*/ 218 w 272"/>
                <a:gd name="T17" fmla="*/ 296 h 320"/>
                <a:gd name="T18" fmla="*/ 265 w 272"/>
                <a:gd name="T19" fmla="*/ 275 h 320"/>
                <a:gd name="T20" fmla="*/ 206 w 272"/>
                <a:gd name="T21" fmla="*/ 171 h 320"/>
                <a:gd name="T22" fmla="*/ 179 w 272"/>
                <a:gd name="T23" fmla="*/ 172 h 320"/>
                <a:gd name="T24" fmla="*/ 196 w 272"/>
                <a:gd name="T25" fmla="*/ 206 h 320"/>
                <a:gd name="T26" fmla="*/ 157 w 272"/>
                <a:gd name="T27" fmla="*/ 206 h 320"/>
                <a:gd name="T28" fmla="*/ 179 w 272"/>
                <a:gd name="T29" fmla="*/ 172 h 320"/>
                <a:gd name="T30" fmla="*/ 135 w 272"/>
                <a:gd name="T31" fmla="*/ 219 h 320"/>
                <a:gd name="T32" fmla="*/ 108 w 272"/>
                <a:gd name="T33" fmla="*/ 174 h 320"/>
                <a:gd name="T34" fmla="*/ 106 w 272"/>
                <a:gd name="T35" fmla="*/ 162 h 320"/>
                <a:gd name="T36" fmla="*/ 141 w 272"/>
                <a:gd name="T37" fmla="*/ 171 h 320"/>
                <a:gd name="T38" fmla="*/ 165 w 272"/>
                <a:gd name="T39" fmla="*/ 160 h 320"/>
                <a:gd name="T40" fmla="*/ 165 w 272"/>
                <a:gd name="T41" fmla="*/ 167 h 320"/>
                <a:gd name="T42" fmla="*/ 135 w 272"/>
                <a:gd name="T43" fmla="*/ 219 h 320"/>
                <a:gd name="T44" fmla="*/ 191 w 272"/>
                <a:gd name="T45" fmla="*/ 91 h 320"/>
                <a:gd name="T46" fmla="*/ 185 w 272"/>
                <a:gd name="T47" fmla="*/ 124 h 320"/>
                <a:gd name="T48" fmla="*/ 189 w 272"/>
                <a:gd name="T49" fmla="*/ 102 h 320"/>
                <a:gd name="T50" fmla="*/ 191 w 272"/>
                <a:gd name="T51" fmla="*/ 91 h 320"/>
                <a:gd name="T52" fmla="*/ 152 w 272"/>
                <a:gd name="T53" fmla="*/ 68 h 320"/>
                <a:gd name="T54" fmla="*/ 173 w 272"/>
                <a:gd name="T55" fmla="*/ 91 h 320"/>
                <a:gd name="T56" fmla="*/ 180 w 272"/>
                <a:gd name="T57" fmla="*/ 95 h 320"/>
                <a:gd name="T58" fmla="*/ 177 w 272"/>
                <a:gd name="T59" fmla="*/ 101 h 320"/>
                <a:gd name="T60" fmla="*/ 153 w 272"/>
                <a:gd name="T61" fmla="*/ 151 h 320"/>
                <a:gd name="T62" fmla="*/ 117 w 272"/>
                <a:gd name="T63" fmla="*/ 151 h 320"/>
                <a:gd name="T64" fmla="*/ 93 w 272"/>
                <a:gd name="T65" fmla="*/ 98 h 320"/>
                <a:gd name="T66" fmla="*/ 152 w 272"/>
                <a:gd name="T67" fmla="*/ 68 h 320"/>
                <a:gd name="T68" fmla="*/ 84 w 272"/>
                <a:gd name="T69" fmla="*/ 124 h 320"/>
                <a:gd name="T70" fmla="*/ 74 w 272"/>
                <a:gd name="T71" fmla="*/ 95 h 320"/>
                <a:gd name="T72" fmla="*/ 84 w 272"/>
                <a:gd name="T73" fmla="*/ 124 h 320"/>
                <a:gd name="T74" fmla="*/ 76 w 272"/>
                <a:gd name="T75" fmla="*/ 206 h 320"/>
                <a:gd name="T76" fmla="*/ 92 w 272"/>
                <a:gd name="T77" fmla="*/ 172 h 320"/>
                <a:gd name="T78" fmla="*/ 100 w 272"/>
                <a:gd name="T79" fmla="*/ 186 h 320"/>
                <a:gd name="T80" fmla="*/ 113 w 272"/>
                <a:gd name="T81" fmla="*/ 206 h 320"/>
                <a:gd name="T82" fmla="*/ 76 w 272"/>
                <a:gd name="T83" fmla="*/ 206 h 320"/>
                <a:gd name="T84" fmla="*/ 128 w 272"/>
                <a:gd name="T85" fmla="*/ 304 h 320"/>
                <a:gd name="T86" fmla="*/ 94 w 272"/>
                <a:gd name="T87" fmla="*/ 219 h 320"/>
                <a:gd name="T88" fmla="*/ 121 w 272"/>
                <a:gd name="T89" fmla="*/ 220 h 320"/>
                <a:gd name="T90" fmla="*/ 135 w 272"/>
                <a:gd name="T91" fmla="*/ 257 h 320"/>
                <a:gd name="T92" fmla="*/ 149 w 272"/>
                <a:gd name="T93" fmla="*/ 220 h 320"/>
                <a:gd name="T94" fmla="*/ 176 w 272"/>
                <a:gd name="T95" fmla="*/ 219 h 320"/>
                <a:gd name="T96" fmla="*/ 143 w 272"/>
                <a:gd name="T97" fmla="*/ 304 h 320"/>
                <a:gd name="T98" fmla="*/ 128 w 272"/>
                <a:gd name="T99" fmla="*/ 304 h 320"/>
                <a:gd name="T100" fmla="*/ 215 w 272"/>
                <a:gd name="T101" fmla="*/ 269 h 320"/>
                <a:gd name="T102" fmla="*/ 171 w 272"/>
                <a:gd name="T103" fmla="*/ 275 h 320"/>
                <a:gd name="T104" fmla="*/ 174 w 272"/>
                <a:gd name="T105" fmla="*/ 269 h 320"/>
                <a:gd name="T106" fmla="*/ 216 w 272"/>
                <a:gd name="T107" fmla="*/ 261 h 320"/>
                <a:gd name="T108" fmla="*/ 215 w 272"/>
                <a:gd name="T109" fmla="*/ 269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grpFill/>
            <a:ln>
              <a:noFill/>
            </a:ln>
          </p:spPr>
          <p:txBody>
            <a:bodyPr vert="horz" wrap="square" lIns="68580" tIns="34290" rIns="68580" bIns="34290" numCol="1" anchor="t" anchorCtr="0" compatLnSpc="1"/>
            <a:lstStyle/>
            <a:p>
              <a:endParaRPr lang="zh-CN" altLang="en-US" sz="1015">
                <a:solidFill>
                  <a:prstClr val="black"/>
                </a:solidFill>
              </a:endParaRPr>
            </a:p>
          </p:txBody>
        </p:sp>
      </p:grpSp>
      <p:grpSp>
        <p:nvGrpSpPr>
          <p:cNvPr id="798" name="组合 797"/>
          <p:cNvGrpSpPr/>
          <p:nvPr/>
        </p:nvGrpSpPr>
        <p:grpSpPr>
          <a:xfrm>
            <a:off x="10050158" y="4305444"/>
            <a:ext cx="236318" cy="742800"/>
            <a:chOff x="2319652" y="1231704"/>
            <a:chExt cx="361995" cy="1137830"/>
          </a:xfrm>
          <a:solidFill>
            <a:srgbClr val="F8CCAE"/>
          </a:solidFill>
        </p:grpSpPr>
        <p:sp>
          <p:nvSpPr>
            <p:cNvPr id="799" name="圆角矩形 798"/>
            <p:cNvSpPr/>
            <p:nvPr/>
          </p:nvSpPr>
          <p:spPr>
            <a:xfrm>
              <a:off x="2386569" y="1593243"/>
              <a:ext cx="226979"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00" name="圆角矩形 799"/>
            <p:cNvSpPr/>
            <p:nvPr/>
          </p:nvSpPr>
          <p:spPr>
            <a:xfrm rot="457219">
              <a:off x="2319652"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01" name="圆角矩形 800"/>
            <p:cNvSpPr/>
            <p:nvPr/>
          </p:nvSpPr>
          <p:spPr>
            <a:xfrm rot="21142781" flipH="1">
              <a:off x="2615225"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802" name="组合 801"/>
            <p:cNvGrpSpPr/>
            <p:nvPr/>
          </p:nvGrpSpPr>
          <p:grpSpPr>
            <a:xfrm>
              <a:off x="2373129" y="1784512"/>
              <a:ext cx="251524" cy="585022"/>
              <a:chOff x="2373129" y="1782336"/>
              <a:chExt cx="251524" cy="585022"/>
            </a:xfrm>
            <a:grpFill/>
          </p:grpSpPr>
          <p:sp>
            <p:nvSpPr>
              <p:cNvPr id="804" name="圆角矩形 803"/>
              <p:cNvSpPr/>
              <p:nvPr/>
            </p:nvSpPr>
            <p:spPr>
              <a:xfrm rot="21437231" flipH="1">
                <a:off x="2518880"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05" name="圆角矩形 804"/>
              <p:cNvSpPr/>
              <p:nvPr/>
            </p:nvSpPr>
            <p:spPr>
              <a:xfrm rot="162769">
                <a:off x="2373129"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803" name="Freeform 17"/>
            <p:cNvSpPr>
              <a:spLocks noEditPoints="1"/>
            </p:cNvSpPr>
            <p:nvPr/>
          </p:nvSpPr>
          <p:spPr bwMode="auto">
            <a:xfrm>
              <a:off x="2336154" y="1231704"/>
              <a:ext cx="334161" cy="392185"/>
            </a:xfrm>
            <a:custGeom>
              <a:avLst/>
              <a:gdLst>
                <a:gd name="T0" fmla="*/ 206 w 272"/>
                <a:gd name="T1" fmla="*/ 171 h 320"/>
                <a:gd name="T2" fmla="*/ 184 w 272"/>
                <a:gd name="T3" fmla="*/ 35 h 320"/>
                <a:gd name="T4" fmla="*/ 77 w 272"/>
                <a:gd name="T5" fmla="*/ 47 h 320"/>
                <a:gd name="T6" fmla="*/ 63 w 272"/>
                <a:gd name="T7" fmla="*/ 172 h 320"/>
                <a:gd name="T8" fmla="*/ 4 w 272"/>
                <a:gd name="T9" fmla="*/ 274 h 320"/>
                <a:gd name="T10" fmla="*/ 5 w 272"/>
                <a:gd name="T11" fmla="*/ 275 h 320"/>
                <a:gd name="T12" fmla="*/ 49 w 272"/>
                <a:gd name="T13" fmla="*/ 295 h 320"/>
                <a:gd name="T14" fmla="*/ 91 w 272"/>
                <a:gd name="T15" fmla="*/ 312 h 320"/>
                <a:gd name="T16" fmla="*/ 218 w 272"/>
                <a:gd name="T17" fmla="*/ 296 h 320"/>
                <a:gd name="T18" fmla="*/ 265 w 272"/>
                <a:gd name="T19" fmla="*/ 275 h 320"/>
                <a:gd name="T20" fmla="*/ 206 w 272"/>
                <a:gd name="T21" fmla="*/ 171 h 320"/>
                <a:gd name="T22" fmla="*/ 179 w 272"/>
                <a:gd name="T23" fmla="*/ 172 h 320"/>
                <a:gd name="T24" fmla="*/ 196 w 272"/>
                <a:gd name="T25" fmla="*/ 206 h 320"/>
                <a:gd name="T26" fmla="*/ 157 w 272"/>
                <a:gd name="T27" fmla="*/ 206 h 320"/>
                <a:gd name="T28" fmla="*/ 179 w 272"/>
                <a:gd name="T29" fmla="*/ 172 h 320"/>
                <a:gd name="T30" fmla="*/ 135 w 272"/>
                <a:gd name="T31" fmla="*/ 219 h 320"/>
                <a:gd name="T32" fmla="*/ 108 w 272"/>
                <a:gd name="T33" fmla="*/ 174 h 320"/>
                <a:gd name="T34" fmla="*/ 106 w 272"/>
                <a:gd name="T35" fmla="*/ 162 h 320"/>
                <a:gd name="T36" fmla="*/ 141 w 272"/>
                <a:gd name="T37" fmla="*/ 171 h 320"/>
                <a:gd name="T38" fmla="*/ 165 w 272"/>
                <a:gd name="T39" fmla="*/ 160 h 320"/>
                <a:gd name="T40" fmla="*/ 165 w 272"/>
                <a:gd name="T41" fmla="*/ 167 h 320"/>
                <a:gd name="T42" fmla="*/ 135 w 272"/>
                <a:gd name="T43" fmla="*/ 219 h 320"/>
                <a:gd name="T44" fmla="*/ 191 w 272"/>
                <a:gd name="T45" fmla="*/ 91 h 320"/>
                <a:gd name="T46" fmla="*/ 185 w 272"/>
                <a:gd name="T47" fmla="*/ 124 h 320"/>
                <a:gd name="T48" fmla="*/ 189 w 272"/>
                <a:gd name="T49" fmla="*/ 102 h 320"/>
                <a:gd name="T50" fmla="*/ 191 w 272"/>
                <a:gd name="T51" fmla="*/ 91 h 320"/>
                <a:gd name="T52" fmla="*/ 152 w 272"/>
                <a:gd name="T53" fmla="*/ 68 h 320"/>
                <a:gd name="T54" fmla="*/ 173 w 272"/>
                <a:gd name="T55" fmla="*/ 91 h 320"/>
                <a:gd name="T56" fmla="*/ 180 w 272"/>
                <a:gd name="T57" fmla="*/ 95 h 320"/>
                <a:gd name="T58" fmla="*/ 177 w 272"/>
                <a:gd name="T59" fmla="*/ 101 h 320"/>
                <a:gd name="T60" fmla="*/ 153 w 272"/>
                <a:gd name="T61" fmla="*/ 151 h 320"/>
                <a:gd name="T62" fmla="*/ 117 w 272"/>
                <a:gd name="T63" fmla="*/ 151 h 320"/>
                <a:gd name="T64" fmla="*/ 93 w 272"/>
                <a:gd name="T65" fmla="*/ 98 h 320"/>
                <a:gd name="T66" fmla="*/ 152 w 272"/>
                <a:gd name="T67" fmla="*/ 68 h 320"/>
                <a:gd name="T68" fmla="*/ 84 w 272"/>
                <a:gd name="T69" fmla="*/ 124 h 320"/>
                <a:gd name="T70" fmla="*/ 74 w 272"/>
                <a:gd name="T71" fmla="*/ 95 h 320"/>
                <a:gd name="T72" fmla="*/ 84 w 272"/>
                <a:gd name="T73" fmla="*/ 124 h 320"/>
                <a:gd name="T74" fmla="*/ 76 w 272"/>
                <a:gd name="T75" fmla="*/ 206 h 320"/>
                <a:gd name="T76" fmla="*/ 92 w 272"/>
                <a:gd name="T77" fmla="*/ 172 h 320"/>
                <a:gd name="T78" fmla="*/ 100 w 272"/>
                <a:gd name="T79" fmla="*/ 186 h 320"/>
                <a:gd name="T80" fmla="*/ 113 w 272"/>
                <a:gd name="T81" fmla="*/ 206 h 320"/>
                <a:gd name="T82" fmla="*/ 76 w 272"/>
                <a:gd name="T83" fmla="*/ 206 h 320"/>
                <a:gd name="T84" fmla="*/ 128 w 272"/>
                <a:gd name="T85" fmla="*/ 304 h 320"/>
                <a:gd name="T86" fmla="*/ 94 w 272"/>
                <a:gd name="T87" fmla="*/ 219 h 320"/>
                <a:gd name="T88" fmla="*/ 121 w 272"/>
                <a:gd name="T89" fmla="*/ 220 h 320"/>
                <a:gd name="T90" fmla="*/ 135 w 272"/>
                <a:gd name="T91" fmla="*/ 257 h 320"/>
                <a:gd name="T92" fmla="*/ 149 w 272"/>
                <a:gd name="T93" fmla="*/ 220 h 320"/>
                <a:gd name="T94" fmla="*/ 176 w 272"/>
                <a:gd name="T95" fmla="*/ 219 h 320"/>
                <a:gd name="T96" fmla="*/ 143 w 272"/>
                <a:gd name="T97" fmla="*/ 304 h 320"/>
                <a:gd name="T98" fmla="*/ 128 w 272"/>
                <a:gd name="T99" fmla="*/ 304 h 320"/>
                <a:gd name="T100" fmla="*/ 215 w 272"/>
                <a:gd name="T101" fmla="*/ 269 h 320"/>
                <a:gd name="T102" fmla="*/ 171 w 272"/>
                <a:gd name="T103" fmla="*/ 275 h 320"/>
                <a:gd name="T104" fmla="*/ 174 w 272"/>
                <a:gd name="T105" fmla="*/ 269 h 320"/>
                <a:gd name="T106" fmla="*/ 216 w 272"/>
                <a:gd name="T107" fmla="*/ 261 h 320"/>
                <a:gd name="T108" fmla="*/ 215 w 272"/>
                <a:gd name="T109" fmla="*/ 269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grpFill/>
            <a:ln>
              <a:noFill/>
            </a:ln>
          </p:spPr>
          <p:txBody>
            <a:bodyPr vert="horz" wrap="square" lIns="68580" tIns="34290" rIns="68580" bIns="34290" numCol="1" anchor="t" anchorCtr="0" compatLnSpc="1"/>
            <a:lstStyle/>
            <a:p>
              <a:endParaRPr lang="zh-CN" altLang="en-US" sz="1015">
                <a:solidFill>
                  <a:prstClr val="black"/>
                </a:solidFill>
              </a:endParaRPr>
            </a:p>
          </p:txBody>
        </p:sp>
      </p:grpSp>
      <p:grpSp>
        <p:nvGrpSpPr>
          <p:cNvPr id="806" name="组合 805"/>
          <p:cNvGrpSpPr/>
          <p:nvPr/>
        </p:nvGrpSpPr>
        <p:grpSpPr>
          <a:xfrm>
            <a:off x="10513363" y="4305444"/>
            <a:ext cx="236318" cy="742800"/>
            <a:chOff x="2319652" y="1231704"/>
            <a:chExt cx="361995" cy="1137830"/>
          </a:xfrm>
          <a:solidFill>
            <a:srgbClr val="F8CCAE"/>
          </a:solidFill>
        </p:grpSpPr>
        <p:sp>
          <p:nvSpPr>
            <p:cNvPr id="807" name="圆角矩形 806"/>
            <p:cNvSpPr/>
            <p:nvPr/>
          </p:nvSpPr>
          <p:spPr>
            <a:xfrm>
              <a:off x="2386569" y="1593243"/>
              <a:ext cx="226979"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08" name="圆角矩形 807"/>
            <p:cNvSpPr/>
            <p:nvPr/>
          </p:nvSpPr>
          <p:spPr>
            <a:xfrm rot="457219">
              <a:off x="2319652"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09" name="圆角矩形 808"/>
            <p:cNvSpPr/>
            <p:nvPr/>
          </p:nvSpPr>
          <p:spPr>
            <a:xfrm rot="21142781" flipH="1">
              <a:off x="2615225"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810" name="组合 809"/>
            <p:cNvGrpSpPr/>
            <p:nvPr/>
          </p:nvGrpSpPr>
          <p:grpSpPr>
            <a:xfrm>
              <a:off x="2373129" y="1784512"/>
              <a:ext cx="251524" cy="585022"/>
              <a:chOff x="2373129" y="1782336"/>
              <a:chExt cx="251524" cy="585022"/>
            </a:xfrm>
            <a:grpFill/>
          </p:grpSpPr>
          <p:sp>
            <p:nvSpPr>
              <p:cNvPr id="812" name="圆角矩形 811"/>
              <p:cNvSpPr/>
              <p:nvPr/>
            </p:nvSpPr>
            <p:spPr>
              <a:xfrm rot="21437231" flipH="1">
                <a:off x="2518880"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13" name="圆角矩形 812"/>
              <p:cNvSpPr/>
              <p:nvPr/>
            </p:nvSpPr>
            <p:spPr>
              <a:xfrm rot="162769">
                <a:off x="2373129"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811" name="Freeform 17"/>
            <p:cNvSpPr>
              <a:spLocks noEditPoints="1"/>
            </p:cNvSpPr>
            <p:nvPr/>
          </p:nvSpPr>
          <p:spPr bwMode="auto">
            <a:xfrm>
              <a:off x="2336154" y="1231704"/>
              <a:ext cx="334161" cy="392185"/>
            </a:xfrm>
            <a:custGeom>
              <a:avLst/>
              <a:gdLst>
                <a:gd name="T0" fmla="*/ 206 w 272"/>
                <a:gd name="T1" fmla="*/ 171 h 320"/>
                <a:gd name="T2" fmla="*/ 184 w 272"/>
                <a:gd name="T3" fmla="*/ 35 h 320"/>
                <a:gd name="T4" fmla="*/ 77 w 272"/>
                <a:gd name="T5" fmla="*/ 47 h 320"/>
                <a:gd name="T6" fmla="*/ 63 w 272"/>
                <a:gd name="T7" fmla="*/ 172 h 320"/>
                <a:gd name="T8" fmla="*/ 4 w 272"/>
                <a:gd name="T9" fmla="*/ 274 h 320"/>
                <a:gd name="T10" fmla="*/ 5 w 272"/>
                <a:gd name="T11" fmla="*/ 275 h 320"/>
                <a:gd name="T12" fmla="*/ 49 w 272"/>
                <a:gd name="T13" fmla="*/ 295 h 320"/>
                <a:gd name="T14" fmla="*/ 91 w 272"/>
                <a:gd name="T15" fmla="*/ 312 h 320"/>
                <a:gd name="T16" fmla="*/ 218 w 272"/>
                <a:gd name="T17" fmla="*/ 296 h 320"/>
                <a:gd name="T18" fmla="*/ 265 w 272"/>
                <a:gd name="T19" fmla="*/ 275 h 320"/>
                <a:gd name="T20" fmla="*/ 206 w 272"/>
                <a:gd name="T21" fmla="*/ 171 h 320"/>
                <a:gd name="T22" fmla="*/ 179 w 272"/>
                <a:gd name="T23" fmla="*/ 172 h 320"/>
                <a:gd name="T24" fmla="*/ 196 w 272"/>
                <a:gd name="T25" fmla="*/ 206 h 320"/>
                <a:gd name="T26" fmla="*/ 157 w 272"/>
                <a:gd name="T27" fmla="*/ 206 h 320"/>
                <a:gd name="T28" fmla="*/ 179 w 272"/>
                <a:gd name="T29" fmla="*/ 172 h 320"/>
                <a:gd name="T30" fmla="*/ 135 w 272"/>
                <a:gd name="T31" fmla="*/ 219 h 320"/>
                <a:gd name="T32" fmla="*/ 108 w 272"/>
                <a:gd name="T33" fmla="*/ 174 h 320"/>
                <a:gd name="T34" fmla="*/ 106 w 272"/>
                <a:gd name="T35" fmla="*/ 162 h 320"/>
                <a:gd name="T36" fmla="*/ 141 w 272"/>
                <a:gd name="T37" fmla="*/ 171 h 320"/>
                <a:gd name="T38" fmla="*/ 165 w 272"/>
                <a:gd name="T39" fmla="*/ 160 h 320"/>
                <a:gd name="T40" fmla="*/ 165 w 272"/>
                <a:gd name="T41" fmla="*/ 167 h 320"/>
                <a:gd name="T42" fmla="*/ 135 w 272"/>
                <a:gd name="T43" fmla="*/ 219 h 320"/>
                <a:gd name="T44" fmla="*/ 191 w 272"/>
                <a:gd name="T45" fmla="*/ 91 h 320"/>
                <a:gd name="T46" fmla="*/ 185 w 272"/>
                <a:gd name="T47" fmla="*/ 124 h 320"/>
                <a:gd name="T48" fmla="*/ 189 w 272"/>
                <a:gd name="T49" fmla="*/ 102 h 320"/>
                <a:gd name="T50" fmla="*/ 191 w 272"/>
                <a:gd name="T51" fmla="*/ 91 h 320"/>
                <a:gd name="T52" fmla="*/ 152 w 272"/>
                <a:gd name="T53" fmla="*/ 68 h 320"/>
                <a:gd name="T54" fmla="*/ 173 w 272"/>
                <a:gd name="T55" fmla="*/ 91 h 320"/>
                <a:gd name="T56" fmla="*/ 180 w 272"/>
                <a:gd name="T57" fmla="*/ 95 h 320"/>
                <a:gd name="T58" fmla="*/ 177 w 272"/>
                <a:gd name="T59" fmla="*/ 101 h 320"/>
                <a:gd name="T60" fmla="*/ 153 w 272"/>
                <a:gd name="T61" fmla="*/ 151 h 320"/>
                <a:gd name="T62" fmla="*/ 117 w 272"/>
                <a:gd name="T63" fmla="*/ 151 h 320"/>
                <a:gd name="T64" fmla="*/ 93 w 272"/>
                <a:gd name="T65" fmla="*/ 98 h 320"/>
                <a:gd name="T66" fmla="*/ 152 w 272"/>
                <a:gd name="T67" fmla="*/ 68 h 320"/>
                <a:gd name="T68" fmla="*/ 84 w 272"/>
                <a:gd name="T69" fmla="*/ 124 h 320"/>
                <a:gd name="T70" fmla="*/ 74 w 272"/>
                <a:gd name="T71" fmla="*/ 95 h 320"/>
                <a:gd name="T72" fmla="*/ 84 w 272"/>
                <a:gd name="T73" fmla="*/ 124 h 320"/>
                <a:gd name="T74" fmla="*/ 76 w 272"/>
                <a:gd name="T75" fmla="*/ 206 h 320"/>
                <a:gd name="T76" fmla="*/ 92 w 272"/>
                <a:gd name="T77" fmla="*/ 172 h 320"/>
                <a:gd name="T78" fmla="*/ 100 w 272"/>
                <a:gd name="T79" fmla="*/ 186 h 320"/>
                <a:gd name="T80" fmla="*/ 113 w 272"/>
                <a:gd name="T81" fmla="*/ 206 h 320"/>
                <a:gd name="T82" fmla="*/ 76 w 272"/>
                <a:gd name="T83" fmla="*/ 206 h 320"/>
                <a:gd name="T84" fmla="*/ 128 w 272"/>
                <a:gd name="T85" fmla="*/ 304 h 320"/>
                <a:gd name="T86" fmla="*/ 94 w 272"/>
                <a:gd name="T87" fmla="*/ 219 h 320"/>
                <a:gd name="T88" fmla="*/ 121 w 272"/>
                <a:gd name="T89" fmla="*/ 220 h 320"/>
                <a:gd name="T90" fmla="*/ 135 w 272"/>
                <a:gd name="T91" fmla="*/ 257 h 320"/>
                <a:gd name="T92" fmla="*/ 149 w 272"/>
                <a:gd name="T93" fmla="*/ 220 h 320"/>
                <a:gd name="T94" fmla="*/ 176 w 272"/>
                <a:gd name="T95" fmla="*/ 219 h 320"/>
                <a:gd name="T96" fmla="*/ 143 w 272"/>
                <a:gd name="T97" fmla="*/ 304 h 320"/>
                <a:gd name="T98" fmla="*/ 128 w 272"/>
                <a:gd name="T99" fmla="*/ 304 h 320"/>
                <a:gd name="T100" fmla="*/ 215 w 272"/>
                <a:gd name="T101" fmla="*/ 269 h 320"/>
                <a:gd name="T102" fmla="*/ 171 w 272"/>
                <a:gd name="T103" fmla="*/ 275 h 320"/>
                <a:gd name="T104" fmla="*/ 174 w 272"/>
                <a:gd name="T105" fmla="*/ 269 h 320"/>
                <a:gd name="T106" fmla="*/ 216 w 272"/>
                <a:gd name="T107" fmla="*/ 261 h 320"/>
                <a:gd name="T108" fmla="*/ 215 w 272"/>
                <a:gd name="T109" fmla="*/ 269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grpFill/>
            <a:ln>
              <a:noFill/>
            </a:ln>
          </p:spPr>
          <p:txBody>
            <a:bodyPr vert="horz" wrap="square" lIns="68580" tIns="34290" rIns="68580" bIns="34290" numCol="1" anchor="t" anchorCtr="0" compatLnSpc="1"/>
            <a:lstStyle/>
            <a:p>
              <a:endParaRPr lang="zh-CN" altLang="en-US" sz="1015">
                <a:solidFill>
                  <a:prstClr val="black"/>
                </a:solidFill>
              </a:endParaRPr>
            </a:p>
          </p:txBody>
        </p:sp>
      </p:grpSp>
      <p:grpSp>
        <p:nvGrpSpPr>
          <p:cNvPr id="814" name="组合 813"/>
          <p:cNvGrpSpPr/>
          <p:nvPr/>
        </p:nvGrpSpPr>
        <p:grpSpPr>
          <a:xfrm>
            <a:off x="10976573" y="4305444"/>
            <a:ext cx="236318" cy="742800"/>
            <a:chOff x="2319652" y="1231704"/>
            <a:chExt cx="361995" cy="1137830"/>
          </a:xfrm>
          <a:solidFill>
            <a:srgbClr val="F8CCAE"/>
          </a:solidFill>
        </p:grpSpPr>
        <p:sp>
          <p:nvSpPr>
            <p:cNvPr id="815" name="圆角矩形 814"/>
            <p:cNvSpPr/>
            <p:nvPr/>
          </p:nvSpPr>
          <p:spPr>
            <a:xfrm>
              <a:off x="2386569" y="1593243"/>
              <a:ext cx="226979"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16" name="圆角矩形 815"/>
            <p:cNvSpPr/>
            <p:nvPr/>
          </p:nvSpPr>
          <p:spPr>
            <a:xfrm rot="457219">
              <a:off x="2319652"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17" name="圆角矩形 816"/>
            <p:cNvSpPr/>
            <p:nvPr/>
          </p:nvSpPr>
          <p:spPr>
            <a:xfrm rot="21142781" flipH="1">
              <a:off x="2615225"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818" name="组合 817"/>
            <p:cNvGrpSpPr/>
            <p:nvPr/>
          </p:nvGrpSpPr>
          <p:grpSpPr>
            <a:xfrm>
              <a:off x="2373129" y="1784512"/>
              <a:ext cx="251524" cy="585022"/>
              <a:chOff x="2373129" y="1782336"/>
              <a:chExt cx="251524" cy="585022"/>
            </a:xfrm>
            <a:grpFill/>
          </p:grpSpPr>
          <p:sp>
            <p:nvSpPr>
              <p:cNvPr id="820" name="圆角矩形 819"/>
              <p:cNvSpPr/>
              <p:nvPr/>
            </p:nvSpPr>
            <p:spPr>
              <a:xfrm rot="21437231" flipH="1">
                <a:off x="2518880"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21" name="圆角矩形 820"/>
              <p:cNvSpPr/>
              <p:nvPr/>
            </p:nvSpPr>
            <p:spPr>
              <a:xfrm rot="162769">
                <a:off x="2373129"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819" name="Freeform 17"/>
            <p:cNvSpPr>
              <a:spLocks noEditPoints="1"/>
            </p:cNvSpPr>
            <p:nvPr/>
          </p:nvSpPr>
          <p:spPr bwMode="auto">
            <a:xfrm>
              <a:off x="2336154" y="1231704"/>
              <a:ext cx="334161" cy="392185"/>
            </a:xfrm>
            <a:custGeom>
              <a:avLst/>
              <a:gdLst>
                <a:gd name="T0" fmla="*/ 206 w 272"/>
                <a:gd name="T1" fmla="*/ 171 h 320"/>
                <a:gd name="T2" fmla="*/ 184 w 272"/>
                <a:gd name="T3" fmla="*/ 35 h 320"/>
                <a:gd name="T4" fmla="*/ 77 w 272"/>
                <a:gd name="T5" fmla="*/ 47 h 320"/>
                <a:gd name="T6" fmla="*/ 63 w 272"/>
                <a:gd name="T7" fmla="*/ 172 h 320"/>
                <a:gd name="T8" fmla="*/ 4 w 272"/>
                <a:gd name="T9" fmla="*/ 274 h 320"/>
                <a:gd name="T10" fmla="*/ 5 w 272"/>
                <a:gd name="T11" fmla="*/ 275 h 320"/>
                <a:gd name="T12" fmla="*/ 49 w 272"/>
                <a:gd name="T13" fmla="*/ 295 h 320"/>
                <a:gd name="T14" fmla="*/ 91 w 272"/>
                <a:gd name="T15" fmla="*/ 312 h 320"/>
                <a:gd name="T16" fmla="*/ 218 w 272"/>
                <a:gd name="T17" fmla="*/ 296 h 320"/>
                <a:gd name="T18" fmla="*/ 265 w 272"/>
                <a:gd name="T19" fmla="*/ 275 h 320"/>
                <a:gd name="T20" fmla="*/ 206 w 272"/>
                <a:gd name="T21" fmla="*/ 171 h 320"/>
                <a:gd name="T22" fmla="*/ 179 w 272"/>
                <a:gd name="T23" fmla="*/ 172 h 320"/>
                <a:gd name="T24" fmla="*/ 196 w 272"/>
                <a:gd name="T25" fmla="*/ 206 h 320"/>
                <a:gd name="T26" fmla="*/ 157 w 272"/>
                <a:gd name="T27" fmla="*/ 206 h 320"/>
                <a:gd name="T28" fmla="*/ 179 w 272"/>
                <a:gd name="T29" fmla="*/ 172 h 320"/>
                <a:gd name="T30" fmla="*/ 135 w 272"/>
                <a:gd name="T31" fmla="*/ 219 h 320"/>
                <a:gd name="T32" fmla="*/ 108 w 272"/>
                <a:gd name="T33" fmla="*/ 174 h 320"/>
                <a:gd name="T34" fmla="*/ 106 w 272"/>
                <a:gd name="T35" fmla="*/ 162 h 320"/>
                <a:gd name="T36" fmla="*/ 141 w 272"/>
                <a:gd name="T37" fmla="*/ 171 h 320"/>
                <a:gd name="T38" fmla="*/ 165 w 272"/>
                <a:gd name="T39" fmla="*/ 160 h 320"/>
                <a:gd name="T40" fmla="*/ 165 w 272"/>
                <a:gd name="T41" fmla="*/ 167 h 320"/>
                <a:gd name="T42" fmla="*/ 135 w 272"/>
                <a:gd name="T43" fmla="*/ 219 h 320"/>
                <a:gd name="T44" fmla="*/ 191 w 272"/>
                <a:gd name="T45" fmla="*/ 91 h 320"/>
                <a:gd name="T46" fmla="*/ 185 w 272"/>
                <a:gd name="T47" fmla="*/ 124 h 320"/>
                <a:gd name="T48" fmla="*/ 189 w 272"/>
                <a:gd name="T49" fmla="*/ 102 h 320"/>
                <a:gd name="T50" fmla="*/ 191 w 272"/>
                <a:gd name="T51" fmla="*/ 91 h 320"/>
                <a:gd name="T52" fmla="*/ 152 w 272"/>
                <a:gd name="T53" fmla="*/ 68 h 320"/>
                <a:gd name="T54" fmla="*/ 173 w 272"/>
                <a:gd name="T55" fmla="*/ 91 h 320"/>
                <a:gd name="T56" fmla="*/ 180 w 272"/>
                <a:gd name="T57" fmla="*/ 95 h 320"/>
                <a:gd name="T58" fmla="*/ 177 w 272"/>
                <a:gd name="T59" fmla="*/ 101 h 320"/>
                <a:gd name="T60" fmla="*/ 153 w 272"/>
                <a:gd name="T61" fmla="*/ 151 h 320"/>
                <a:gd name="T62" fmla="*/ 117 w 272"/>
                <a:gd name="T63" fmla="*/ 151 h 320"/>
                <a:gd name="T64" fmla="*/ 93 w 272"/>
                <a:gd name="T65" fmla="*/ 98 h 320"/>
                <a:gd name="T66" fmla="*/ 152 w 272"/>
                <a:gd name="T67" fmla="*/ 68 h 320"/>
                <a:gd name="T68" fmla="*/ 84 w 272"/>
                <a:gd name="T69" fmla="*/ 124 h 320"/>
                <a:gd name="T70" fmla="*/ 74 w 272"/>
                <a:gd name="T71" fmla="*/ 95 h 320"/>
                <a:gd name="T72" fmla="*/ 84 w 272"/>
                <a:gd name="T73" fmla="*/ 124 h 320"/>
                <a:gd name="T74" fmla="*/ 76 w 272"/>
                <a:gd name="T75" fmla="*/ 206 h 320"/>
                <a:gd name="T76" fmla="*/ 92 w 272"/>
                <a:gd name="T77" fmla="*/ 172 h 320"/>
                <a:gd name="T78" fmla="*/ 100 w 272"/>
                <a:gd name="T79" fmla="*/ 186 h 320"/>
                <a:gd name="T80" fmla="*/ 113 w 272"/>
                <a:gd name="T81" fmla="*/ 206 h 320"/>
                <a:gd name="T82" fmla="*/ 76 w 272"/>
                <a:gd name="T83" fmla="*/ 206 h 320"/>
                <a:gd name="T84" fmla="*/ 128 w 272"/>
                <a:gd name="T85" fmla="*/ 304 h 320"/>
                <a:gd name="T86" fmla="*/ 94 w 272"/>
                <a:gd name="T87" fmla="*/ 219 h 320"/>
                <a:gd name="T88" fmla="*/ 121 w 272"/>
                <a:gd name="T89" fmla="*/ 220 h 320"/>
                <a:gd name="T90" fmla="*/ 135 w 272"/>
                <a:gd name="T91" fmla="*/ 257 h 320"/>
                <a:gd name="T92" fmla="*/ 149 w 272"/>
                <a:gd name="T93" fmla="*/ 220 h 320"/>
                <a:gd name="T94" fmla="*/ 176 w 272"/>
                <a:gd name="T95" fmla="*/ 219 h 320"/>
                <a:gd name="T96" fmla="*/ 143 w 272"/>
                <a:gd name="T97" fmla="*/ 304 h 320"/>
                <a:gd name="T98" fmla="*/ 128 w 272"/>
                <a:gd name="T99" fmla="*/ 304 h 320"/>
                <a:gd name="T100" fmla="*/ 215 w 272"/>
                <a:gd name="T101" fmla="*/ 269 h 320"/>
                <a:gd name="T102" fmla="*/ 171 w 272"/>
                <a:gd name="T103" fmla="*/ 275 h 320"/>
                <a:gd name="T104" fmla="*/ 174 w 272"/>
                <a:gd name="T105" fmla="*/ 269 h 320"/>
                <a:gd name="T106" fmla="*/ 216 w 272"/>
                <a:gd name="T107" fmla="*/ 261 h 320"/>
                <a:gd name="T108" fmla="*/ 215 w 272"/>
                <a:gd name="T109" fmla="*/ 269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grpFill/>
            <a:ln>
              <a:noFill/>
            </a:ln>
          </p:spPr>
          <p:txBody>
            <a:bodyPr vert="horz" wrap="square" lIns="68580" tIns="34290" rIns="68580" bIns="34290" numCol="1" anchor="t" anchorCtr="0" compatLnSpc="1"/>
            <a:lstStyle/>
            <a:p>
              <a:endParaRPr lang="zh-CN" altLang="en-US" sz="1015">
                <a:solidFill>
                  <a:prstClr val="black"/>
                </a:solidFill>
              </a:endParaRPr>
            </a:p>
          </p:txBody>
        </p:sp>
      </p:grpSp>
      <p:sp>
        <p:nvSpPr>
          <p:cNvPr id="822" name="矩形 55"/>
          <p:cNvSpPr/>
          <p:nvPr/>
        </p:nvSpPr>
        <p:spPr>
          <a:xfrm>
            <a:off x="692335" y="5249000"/>
            <a:ext cx="4775817" cy="904863"/>
          </a:xfrm>
          <a:prstGeom prst="rect">
            <a:avLst/>
          </a:prstGeom>
        </p:spPr>
        <p:txBody>
          <a:bodyPr wrap="square">
            <a:spAutoFit/>
          </a:bodyPr>
          <a:lstStyle/>
          <a:p>
            <a:pPr>
              <a:lnSpc>
                <a:spcPct val="120000"/>
              </a:lnSpc>
            </a:pPr>
            <a:r>
              <a:rPr lang="zh-CN" altLang="zh-CN" sz="1100" dirty="0">
                <a:solidFill>
                  <a:prstClr val="white">
                    <a:lumMod val="95000"/>
                  </a:prstClr>
                </a:solidFill>
                <a:latin typeface="华文细黑" panose="02010600040101010101" pitchFamily="2" charset="-122"/>
                <a:ea typeface="华文细黑" panose="02010600040101010101" pitchFamily="2" charset="-122"/>
                <a:cs typeface="Open Sans" panose="020B0606030504020204" pitchFamily="34" charset="0"/>
                <a:sym typeface="News Gothic MT" charset="0"/>
              </a:rPr>
              <a:t>Lorem ipsum dolor sit amet, consectetur adipisicing elit, sed do eiusmod tempor incididunt ut labore et dolore magnaLorem ipsum dolor sit amet, consectetur adipisicing elit, sed do eiusmod tempor incididunt ut labore et dolore magna</a:t>
            </a:r>
            <a:endParaRPr lang="zh-CN" altLang="en-US" sz="1100" dirty="0">
              <a:solidFill>
                <a:prstClr val="white">
                  <a:lumMod val="95000"/>
                </a:prstClr>
              </a:solidFill>
              <a:latin typeface="华文细黑" panose="02010600040101010101" pitchFamily="2" charset="-122"/>
              <a:ea typeface="华文细黑" panose="02010600040101010101" pitchFamily="2" charset="-122"/>
              <a:cs typeface="Open Sans" panose="020B0606030504020204" pitchFamily="34" charset="0"/>
            </a:endParaRPr>
          </a:p>
        </p:txBody>
      </p:sp>
      <p:sp>
        <p:nvSpPr>
          <p:cNvPr id="823" name="矩形 55"/>
          <p:cNvSpPr/>
          <p:nvPr/>
        </p:nvSpPr>
        <p:spPr>
          <a:xfrm>
            <a:off x="6723850" y="5249000"/>
            <a:ext cx="4775817" cy="904863"/>
          </a:xfrm>
          <a:prstGeom prst="rect">
            <a:avLst/>
          </a:prstGeom>
        </p:spPr>
        <p:txBody>
          <a:bodyPr wrap="square">
            <a:spAutoFit/>
          </a:bodyPr>
          <a:lstStyle/>
          <a:p>
            <a:pPr>
              <a:lnSpc>
                <a:spcPct val="120000"/>
              </a:lnSpc>
            </a:pPr>
            <a:r>
              <a:rPr lang="zh-CN" altLang="zh-CN" sz="1100" dirty="0">
                <a:solidFill>
                  <a:prstClr val="white">
                    <a:lumMod val="95000"/>
                  </a:prstClr>
                </a:solidFill>
                <a:latin typeface="华文细黑" panose="02010600040101010101" pitchFamily="2" charset="-122"/>
                <a:ea typeface="华文细黑" panose="02010600040101010101" pitchFamily="2" charset="-122"/>
                <a:cs typeface="Open Sans" panose="020B0606030504020204" pitchFamily="34" charset="0"/>
                <a:sym typeface="News Gothic MT" charset="0"/>
              </a:rPr>
              <a:t>Lorem ipsum dolor sit amet, consectetur adipisicing elit, sed do eiusmod tempor incididunt ut labore et dolore magnaLorem ipsum dolor sit amet, consectetur adipisicing elit, sed do eiusmod tempor incididunt ut labore et dolore magna</a:t>
            </a:r>
            <a:endParaRPr lang="zh-CN" altLang="en-US" sz="1100" dirty="0">
              <a:solidFill>
                <a:prstClr val="white">
                  <a:lumMod val="95000"/>
                </a:prstClr>
              </a:solidFill>
              <a:latin typeface="华文细黑" panose="02010600040101010101" pitchFamily="2" charset="-122"/>
              <a:ea typeface="华文细黑" panose="02010600040101010101" pitchFamily="2" charset="-122"/>
              <a:cs typeface="Open Sans" panose="020B0606030504020204" pitchFamily="34" charset="0"/>
            </a:endParaRPr>
          </a:p>
        </p:txBody>
      </p:sp>
      <p:sp>
        <p:nvSpPr>
          <p:cNvPr id="392" name="文本框 391"/>
          <p:cNvSpPr txBox="1"/>
          <p:nvPr/>
        </p:nvSpPr>
        <p:spPr>
          <a:xfrm>
            <a:off x="576775" y="157754"/>
            <a:ext cx="1884052" cy="369332"/>
          </a:xfrm>
          <a:prstGeom prst="rect">
            <a:avLst/>
          </a:prstGeom>
          <a:noFill/>
        </p:spPr>
        <p:txBody>
          <a:bodyPr wrap="square" rtlCol="0">
            <a:spAutoFit/>
          </a:bodyPr>
          <a:lstStyle/>
          <a:p>
            <a:r>
              <a:rPr lang="zh-CN" altLang="en-US" dirty="0" smtClean="0">
                <a:solidFill>
                  <a:schemeClr val="bg1"/>
                </a:solidFill>
                <a:latin typeface="幼圆" panose="02010509060101010101" pitchFamily="49" charset="-122"/>
                <a:ea typeface="幼圆" panose="02010509060101010101" pitchFamily="49" charset="-122"/>
              </a:rPr>
              <a:t>点击添加副标题</a:t>
            </a:r>
            <a:endParaRPr lang="zh-CN" altLang="en-US" dirty="0">
              <a:solidFill>
                <a:schemeClr val="bg1"/>
              </a:solidFill>
              <a:latin typeface="幼圆" panose="02010509060101010101" pitchFamily="49" charset="-122"/>
              <a:ea typeface="幼圆" panose="02010509060101010101" pitchFamily="49" charset="-122"/>
            </a:endParaRPr>
          </a:p>
        </p:txBody>
      </p:sp>
      <p:pic>
        <p:nvPicPr>
          <p:cNvPr id="394" name="内容占位符 3"/>
          <p:cNvPicPr>
            <a:picLocks noChangeAspect="1"/>
          </p:cNvPicPr>
          <p:nvPr/>
        </p:nvPicPr>
        <p:blipFill rotWithShape="1">
          <a:blip r:embed="rId3" cstate="print">
            <a:extLst>
              <a:ext uri="{BEBA8EAE-BF5A-486C-A8C5-ECC9F3942E4B}">
                <a14:imgProps xmlns:a14="http://schemas.microsoft.com/office/drawing/2010/main">
                  <a14:imgLayer r:embed="rId4">
                    <a14:imgEffect>
                      <a14:backgroundRemoval t="0" b="82727" l="0" r="79830">
                        <a14:backgroundMark x1="3693" y1="28182" x2="3693" y2="69545"/>
                        <a14:backgroundMark x1="5682" y1="16364" x2="852" y2="25909"/>
                        <a14:backgroundMark x1="5398" y1="22727" x2="7386" y2="19545"/>
                        <a14:backgroundMark x1="1705" y1="19545" x2="4830" y2="14545"/>
                        <a14:backgroundMark x1="24148" y1="2727" x2="60795" y2="4545"/>
                        <a14:backgroundMark x1="22443" y1="5909" x2="24148" y2="1818"/>
                      </a14:backgroundRemoval>
                    </a14:imgEffect>
                  </a14:imgLayer>
                </a14:imgProps>
              </a:ext>
              <a:ext uri="{28A0092B-C50C-407E-A947-70E740481C1C}">
                <a14:useLocalDpi xmlns:a14="http://schemas.microsoft.com/office/drawing/2010/main" val="0"/>
              </a:ext>
            </a:extLst>
          </a:blip>
          <a:srcRect r="43056" b="16825"/>
          <a:stretch>
            <a:fillRect/>
          </a:stretch>
        </p:blipFill>
        <p:spPr>
          <a:xfrm>
            <a:off x="0" y="1"/>
            <a:ext cx="577381" cy="527086"/>
          </a:xfrm>
          <a:prstGeom prst="rect">
            <a:avLst/>
          </a:prstGeom>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1132115" y="1582056"/>
            <a:ext cx="1988457" cy="3070907"/>
            <a:chOff x="1132115" y="1582056"/>
            <a:chExt cx="1988457" cy="3070907"/>
          </a:xfrm>
          <a:solidFill>
            <a:schemeClr val="bg1">
              <a:lumMod val="95000"/>
            </a:schemeClr>
          </a:solidFill>
        </p:grpSpPr>
        <p:sp>
          <p:nvSpPr>
            <p:cNvPr id="4" name="矩形 3"/>
            <p:cNvSpPr/>
            <p:nvPr/>
          </p:nvSpPr>
          <p:spPr>
            <a:xfrm>
              <a:off x="1132115" y="1582056"/>
              <a:ext cx="1988457" cy="79828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 name="五边形 4"/>
            <p:cNvSpPr/>
            <p:nvPr/>
          </p:nvSpPr>
          <p:spPr>
            <a:xfrm rot="5400000">
              <a:off x="1004545" y="2660309"/>
              <a:ext cx="2243593" cy="1741715"/>
            </a:xfrm>
            <a:prstGeom prst="homePlat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endParaRPr>
            </a:p>
          </p:txBody>
        </p:sp>
      </p:grpSp>
      <p:grpSp>
        <p:nvGrpSpPr>
          <p:cNvPr id="7" name="组合 6"/>
          <p:cNvGrpSpPr/>
          <p:nvPr/>
        </p:nvGrpSpPr>
        <p:grpSpPr>
          <a:xfrm>
            <a:off x="3831772" y="1582056"/>
            <a:ext cx="1988457" cy="3070907"/>
            <a:chOff x="1132115" y="1582056"/>
            <a:chExt cx="1988457" cy="3070907"/>
          </a:xfrm>
          <a:solidFill>
            <a:schemeClr val="bg1">
              <a:lumMod val="95000"/>
            </a:schemeClr>
          </a:solidFill>
        </p:grpSpPr>
        <p:sp>
          <p:nvSpPr>
            <p:cNvPr id="8" name="矩形 7"/>
            <p:cNvSpPr/>
            <p:nvPr/>
          </p:nvSpPr>
          <p:spPr>
            <a:xfrm>
              <a:off x="1132115" y="1582056"/>
              <a:ext cx="1988457" cy="79828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 name="五边形 8"/>
            <p:cNvSpPr/>
            <p:nvPr/>
          </p:nvSpPr>
          <p:spPr>
            <a:xfrm rot="5400000">
              <a:off x="1004545" y="2660309"/>
              <a:ext cx="2243593" cy="1741715"/>
            </a:xfrm>
            <a:prstGeom prst="homePlat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10" name="组合 9"/>
          <p:cNvGrpSpPr/>
          <p:nvPr/>
        </p:nvGrpSpPr>
        <p:grpSpPr>
          <a:xfrm>
            <a:off x="6313715" y="1582056"/>
            <a:ext cx="1988457" cy="3070907"/>
            <a:chOff x="1132115" y="1582056"/>
            <a:chExt cx="1988457" cy="3070907"/>
          </a:xfrm>
          <a:solidFill>
            <a:schemeClr val="bg1">
              <a:lumMod val="95000"/>
            </a:schemeClr>
          </a:solidFill>
        </p:grpSpPr>
        <p:sp>
          <p:nvSpPr>
            <p:cNvPr id="11" name="矩形 10"/>
            <p:cNvSpPr/>
            <p:nvPr/>
          </p:nvSpPr>
          <p:spPr>
            <a:xfrm>
              <a:off x="1132115" y="1582056"/>
              <a:ext cx="1988457" cy="79828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2" name="五边形 11"/>
            <p:cNvSpPr/>
            <p:nvPr/>
          </p:nvSpPr>
          <p:spPr>
            <a:xfrm rot="5400000">
              <a:off x="1004545" y="2660309"/>
              <a:ext cx="2243593" cy="1741715"/>
            </a:xfrm>
            <a:prstGeom prst="homePlat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13" name="组合 12"/>
          <p:cNvGrpSpPr/>
          <p:nvPr/>
        </p:nvGrpSpPr>
        <p:grpSpPr>
          <a:xfrm>
            <a:off x="9013372" y="1582056"/>
            <a:ext cx="1988457" cy="3070907"/>
            <a:chOff x="1132115" y="1582056"/>
            <a:chExt cx="1988457" cy="3070907"/>
          </a:xfrm>
          <a:solidFill>
            <a:schemeClr val="bg1">
              <a:lumMod val="95000"/>
            </a:schemeClr>
          </a:solidFill>
        </p:grpSpPr>
        <p:sp>
          <p:nvSpPr>
            <p:cNvPr id="14" name="矩形 13"/>
            <p:cNvSpPr/>
            <p:nvPr/>
          </p:nvSpPr>
          <p:spPr>
            <a:xfrm>
              <a:off x="1132115" y="1582056"/>
              <a:ext cx="1988457" cy="79828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5" name="五边形 14"/>
            <p:cNvSpPr/>
            <p:nvPr/>
          </p:nvSpPr>
          <p:spPr>
            <a:xfrm rot="5400000">
              <a:off x="1004545" y="2660309"/>
              <a:ext cx="2243593" cy="1741715"/>
            </a:xfrm>
            <a:prstGeom prst="homePlat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16" name="文本框 15"/>
          <p:cNvSpPr txBox="1"/>
          <p:nvPr/>
        </p:nvSpPr>
        <p:spPr>
          <a:xfrm>
            <a:off x="1463257" y="2408795"/>
            <a:ext cx="1220206" cy="1446550"/>
          </a:xfrm>
          <a:prstGeom prst="rect">
            <a:avLst/>
          </a:prstGeom>
          <a:noFill/>
        </p:spPr>
        <p:txBody>
          <a:bodyPr wrap="none" rtlCol="0">
            <a:spAutoFit/>
          </a:bodyPr>
          <a:lstStyle/>
          <a:p>
            <a:r>
              <a:rPr lang="en-US" altLang="zh-CN" sz="8800" b="1" dirty="0">
                <a:solidFill>
                  <a:prstClr val="black"/>
                </a:solidFill>
                <a:latin typeface="Impact" panose="020B0806030902050204" pitchFamily="34" charset="0"/>
                <a:ea typeface="微软雅黑" panose="020B0503020204020204" pitchFamily="34" charset="-122"/>
              </a:rPr>
              <a:t>01</a:t>
            </a:r>
            <a:endParaRPr lang="zh-CN" altLang="en-US" sz="28700" b="1" dirty="0">
              <a:solidFill>
                <a:prstClr val="black"/>
              </a:solidFill>
              <a:latin typeface="Impact" panose="020B0806030902050204" pitchFamily="34" charset="0"/>
              <a:ea typeface="微软雅黑" panose="020B0503020204020204" pitchFamily="34" charset="-122"/>
            </a:endParaRPr>
          </a:p>
        </p:txBody>
      </p:sp>
      <p:sp>
        <p:nvSpPr>
          <p:cNvPr id="17" name="文本框 16"/>
          <p:cNvSpPr txBox="1"/>
          <p:nvPr/>
        </p:nvSpPr>
        <p:spPr>
          <a:xfrm>
            <a:off x="4104294" y="2408795"/>
            <a:ext cx="1358064" cy="1446550"/>
          </a:xfrm>
          <a:prstGeom prst="rect">
            <a:avLst/>
          </a:prstGeom>
          <a:noFill/>
        </p:spPr>
        <p:txBody>
          <a:bodyPr wrap="none" rtlCol="0">
            <a:spAutoFit/>
          </a:bodyPr>
          <a:lstStyle/>
          <a:p>
            <a:r>
              <a:rPr lang="en-US" altLang="zh-CN" sz="8800" b="1" dirty="0">
                <a:solidFill>
                  <a:prstClr val="black"/>
                </a:solidFill>
                <a:latin typeface="Impact" panose="020B0806030902050204" pitchFamily="34" charset="0"/>
                <a:ea typeface="微软雅黑" panose="020B0503020204020204" pitchFamily="34" charset="-122"/>
              </a:rPr>
              <a:t>02</a:t>
            </a:r>
            <a:endParaRPr lang="zh-CN" altLang="en-US" sz="28700" b="1" dirty="0">
              <a:solidFill>
                <a:prstClr val="black"/>
              </a:solidFill>
              <a:latin typeface="Impact" panose="020B0806030902050204" pitchFamily="34" charset="0"/>
              <a:ea typeface="微软雅黑" panose="020B0503020204020204" pitchFamily="34" charset="-122"/>
            </a:endParaRPr>
          </a:p>
        </p:txBody>
      </p:sp>
      <p:sp>
        <p:nvSpPr>
          <p:cNvPr id="18" name="文本框 17"/>
          <p:cNvSpPr txBox="1"/>
          <p:nvPr/>
        </p:nvSpPr>
        <p:spPr>
          <a:xfrm>
            <a:off x="6584338" y="2408795"/>
            <a:ext cx="1390124" cy="1446550"/>
          </a:xfrm>
          <a:prstGeom prst="rect">
            <a:avLst/>
          </a:prstGeom>
          <a:noFill/>
        </p:spPr>
        <p:txBody>
          <a:bodyPr wrap="none" rtlCol="0">
            <a:spAutoFit/>
          </a:bodyPr>
          <a:lstStyle/>
          <a:p>
            <a:r>
              <a:rPr lang="en-US" altLang="zh-CN" sz="8800" b="1" dirty="0">
                <a:solidFill>
                  <a:prstClr val="black"/>
                </a:solidFill>
                <a:latin typeface="Impact" panose="020B0806030902050204" pitchFamily="34" charset="0"/>
                <a:ea typeface="微软雅黑" panose="020B0503020204020204" pitchFamily="34" charset="-122"/>
              </a:rPr>
              <a:t>03</a:t>
            </a:r>
            <a:endParaRPr lang="zh-CN" altLang="en-US" sz="28700" b="1" dirty="0">
              <a:solidFill>
                <a:prstClr val="black"/>
              </a:solidFill>
              <a:latin typeface="Impact" panose="020B0806030902050204" pitchFamily="34" charset="0"/>
              <a:ea typeface="微软雅黑" panose="020B0503020204020204" pitchFamily="34" charset="-122"/>
            </a:endParaRPr>
          </a:p>
        </p:txBody>
      </p:sp>
      <p:sp>
        <p:nvSpPr>
          <p:cNvPr id="19" name="文本框 18"/>
          <p:cNvSpPr txBox="1"/>
          <p:nvPr/>
        </p:nvSpPr>
        <p:spPr>
          <a:xfrm>
            <a:off x="9330169" y="2408795"/>
            <a:ext cx="1354858" cy="1446550"/>
          </a:xfrm>
          <a:prstGeom prst="rect">
            <a:avLst/>
          </a:prstGeom>
          <a:noFill/>
        </p:spPr>
        <p:txBody>
          <a:bodyPr wrap="none" rtlCol="0">
            <a:spAutoFit/>
          </a:bodyPr>
          <a:lstStyle/>
          <a:p>
            <a:r>
              <a:rPr lang="en-US" altLang="zh-CN" sz="8800" b="1" dirty="0">
                <a:solidFill>
                  <a:prstClr val="black"/>
                </a:solidFill>
                <a:latin typeface="Impact" panose="020B0806030902050204" pitchFamily="34" charset="0"/>
                <a:ea typeface="微软雅黑" panose="020B0503020204020204" pitchFamily="34" charset="-122"/>
              </a:rPr>
              <a:t>04</a:t>
            </a:r>
            <a:endParaRPr lang="zh-CN" altLang="en-US" sz="28700" b="1" dirty="0">
              <a:solidFill>
                <a:prstClr val="black"/>
              </a:solidFill>
              <a:latin typeface="Impact" panose="020B0806030902050204" pitchFamily="34" charset="0"/>
              <a:ea typeface="微软雅黑" panose="020B0503020204020204" pitchFamily="34" charset="-122"/>
            </a:endParaRPr>
          </a:p>
        </p:txBody>
      </p:sp>
      <p:sp>
        <p:nvSpPr>
          <p:cNvPr id="24" name="文本框 23"/>
          <p:cNvSpPr txBox="1"/>
          <p:nvPr/>
        </p:nvSpPr>
        <p:spPr>
          <a:xfrm>
            <a:off x="1132115" y="4820494"/>
            <a:ext cx="1710306" cy="1077218"/>
          </a:xfrm>
          <a:prstGeom prst="rect">
            <a:avLst/>
          </a:prstGeom>
          <a:noFill/>
        </p:spPr>
        <p:txBody>
          <a:bodyPr wrap="square" rtlCol="0">
            <a:spAutoFit/>
          </a:bodyPr>
          <a:lstStyle/>
          <a:p>
            <a:pPr algn="ctr"/>
            <a:r>
              <a:rPr lang="zh-CN" altLang="en-US" sz="1600" dirty="0">
                <a:solidFill>
                  <a:prstClr val="white"/>
                </a:solidFill>
                <a:latin typeface="微软雅黑" panose="020B0503020204020204" pitchFamily="34" charset="-122"/>
                <a:ea typeface="微软雅黑" panose="020B0503020204020204" pitchFamily="34" charset="-122"/>
              </a:rPr>
              <a:t>单击此处添加您的编辑文字标题您的团队名称您的公司名称</a:t>
            </a:r>
          </a:p>
        </p:txBody>
      </p:sp>
      <p:sp>
        <p:nvSpPr>
          <p:cNvPr id="25" name="文本框 24"/>
          <p:cNvSpPr txBox="1"/>
          <p:nvPr/>
        </p:nvSpPr>
        <p:spPr>
          <a:xfrm>
            <a:off x="3969820" y="4820494"/>
            <a:ext cx="1710306" cy="1077218"/>
          </a:xfrm>
          <a:prstGeom prst="rect">
            <a:avLst/>
          </a:prstGeom>
          <a:noFill/>
        </p:spPr>
        <p:txBody>
          <a:bodyPr wrap="square" rtlCol="0">
            <a:spAutoFit/>
          </a:bodyPr>
          <a:lstStyle/>
          <a:p>
            <a:pPr algn="ctr"/>
            <a:r>
              <a:rPr lang="zh-CN" altLang="en-US" sz="1600" dirty="0">
                <a:solidFill>
                  <a:prstClr val="white"/>
                </a:solidFill>
                <a:latin typeface="微软雅黑" panose="020B0503020204020204" pitchFamily="34" charset="-122"/>
                <a:ea typeface="微软雅黑" panose="020B0503020204020204" pitchFamily="34" charset="-122"/>
              </a:rPr>
              <a:t>单击此处添加您的编辑文字标题您的团队名称您的公司名称</a:t>
            </a:r>
          </a:p>
        </p:txBody>
      </p:sp>
      <p:sp>
        <p:nvSpPr>
          <p:cNvPr id="26" name="文本框 25"/>
          <p:cNvSpPr txBox="1"/>
          <p:nvPr/>
        </p:nvSpPr>
        <p:spPr>
          <a:xfrm>
            <a:off x="6437084" y="4820494"/>
            <a:ext cx="1710306" cy="1077218"/>
          </a:xfrm>
          <a:prstGeom prst="rect">
            <a:avLst/>
          </a:prstGeom>
          <a:noFill/>
        </p:spPr>
        <p:txBody>
          <a:bodyPr wrap="square" rtlCol="0">
            <a:spAutoFit/>
          </a:bodyPr>
          <a:lstStyle/>
          <a:p>
            <a:pPr algn="ctr"/>
            <a:r>
              <a:rPr lang="zh-CN" altLang="en-US" sz="1600" dirty="0">
                <a:solidFill>
                  <a:prstClr val="white"/>
                </a:solidFill>
                <a:latin typeface="微软雅黑" panose="020B0503020204020204" pitchFamily="34" charset="-122"/>
                <a:ea typeface="微软雅黑" panose="020B0503020204020204" pitchFamily="34" charset="-122"/>
              </a:rPr>
              <a:t>单击此处添加您的编辑文字标题您的团队名称您的公司名称</a:t>
            </a:r>
          </a:p>
        </p:txBody>
      </p:sp>
      <p:sp>
        <p:nvSpPr>
          <p:cNvPr id="27" name="文本框 26"/>
          <p:cNvSpPr txBox="1"/>
          <p:nvPr/>
        </p:nvSpPr>
        <p:spPr>
          <a:xfrm>
            <a:off x="9301103" y="4820494"/>
            <a:ext cx="1710306" cy="1077218"/>
          </a:xfrm>
          <a:prstGeom prst="rect">
            <a:avLst/>
          </a:prstGeom>
          <a:noFill/>
        </p:spPr>
        <p:txBody>
          <a:bodyPr wrap="square" rtlCol="0">
            <a:spAutoFit/>
          </a:bodyPr>
          <a:lstStyle/>
          <a:p>
            <a:pPr algn="ctr"/>
            <a:r>
              <a:rPr lang="zh-CN" altLang="en-US" sz="1600" dirty="0">
                <a:solidFill>
                  <a:prstClr val="white"/>
                </a:solidFill>
                <a:latin typeface="微软雅黑" panose="020B0503020204020204" pitchFamily="34" charset="-122"/>
                <a:ea typeface="微软雅黑" panose="020B0503020204020204" pitchFamily="34" charset="-122"/>
              </a:rPr>
              <a:t>单击此处添加您的编辑文字标题您的团队名称您的公司名称</a:t>
            </a:r>
          </a:p>
        </p:txBody>
      </p:sp>
      <p:sp>
        <p:nvSpPr>
          <p:cNvPr id="22" name="文本框 21"/>
          <p:cNvSpPr txBox="1"/>
          <p:nvPr/>
        </p:nvSpPr>
        <p:spPr>
          <a:xfrm>
            <a:off x="1629047" y="3644974"/>
            <a:ext cx="1368152" cy="338554"/>
          </a:xfrm>
          <a:prstGeom prst="rect">
            <a:avLst/>
          </a:prstGeom>
          <a:noFill/>
        </p:spPr>
        <p:txBody>
          <a:bodyPr wrap="square" rtlCol="0">
            <a:spAutoFit/>
          </a:bodyPr>
          <a:lstStyle/>
          <a:p>
            <a:r>
              <a:rPr lang="zh-CN" altLang="en-US" sz="1600" b="1" dirty="0">
                <a:solidFill>
                  <a:prstClr val="black"/>
                </a:solidFill>
                <a:latin typeface="微软雅黑" panose="020B0503020204020204" pitchFamily="34" charset="-122"/>
                <a:ea typeface="微软雅黑" panose="020B0503020204020204" pitchFamily="34" charset="-122"/>
              </a:rPr>
              <a:t>编辑文字</a:t>
            </a:r>
          </a:p>
        </p:txBody>
      </p:sp>
      <p:sp>
        <p:nvSpPr>
          <p:cNvPr id="28" name="文本框 27"/>
          <p:cNvSpPr txBox="1"/>
          <p:nvPr/>
        </p:nvSpPr>
        <p:spPr>
          <a:xfrm>
            <a:off x="4303123" y="3644974"/>
            <a:ext cx="1368152" cy="338554"/>
          </a:xfrm>
          <a:prstGeom prst="rect">
            <a:avLst/>
          </a:prstGeom>
          <a:noFill/>
        </p:spPr>
        <p:txBody>
          <a:bodyPr wrap="square" rtlCol="0">
            <a:spAutoFit/>
          </a:bodyPr>
          <a:lstStyle/>
          <a:p>
            <a:r>
              <a:rPr lang="zh-CN" altLang="en-US" sz="1600" b="1" dirty="0">
                <a:solidFill>
                  <a:prstClr val="black"/>
                </a:solidFill>
                <a:latin typeface="微软雅黑" panose="020B0503020204020204" pitchFamily="34" charset="-122"/>
                <a:ea typeface="微软雅黑" panose="020B0503020204020204" pitchFamily="34" charset="-122"/>
              </a:rPr>
              <a:t>编辑文字</a:t>
            </a:r>
          </a:p>
        </p:txBody>
      </p:sp>
      <p:sp>
        <p:nvSpPr>
          <p:cNvPr id="29" name="文本框 28"/>
          <p:cNvSpPr txBox="1"/>
          <p:nvPr/>
        </p:nvSpPr>
        <p:spPr>
          <a:xfrm>
            <a:off x="6810647" y="3644974"/>
            <a:ext cx="1368152" cy="338554"/>
          </a:xfrm>
          <a:prstGeom prst="rect">
            <a:avLst/>
          </a:prstGeom>
          <a:noFill/>
        </p:spPr>
        <p:txBody>
          <a:bodyPr wrap="square" rtlCol="0">
            <a:spAutoFit/>
          </a:bodyPr>
          <a:lstStyle/>
          <a:p>
            <a:r>
              <a:rPr lang="zh-CN" altLang="en-US" sz="1600" b="1" dirty="0">
                <a:solidFill>
                  <a:prstClr val="black"/>
                </a:solidFill>
                <a:latin typeface="微软雅黑" panose="020B0503020204020204" pitchFamily="34" charset="-122"/>
                <a:ea typeface="微软雅黑" panose="020B0503020204020204" pitchFamily="34" charset="-122"/>
              </a:rPr>
              <a:t>编辑文字</a:t>
            </a:r>
          </a:p>
        </p:txBody>
      </p:sp>
      <p:sp>
        <p:nvSpPr>
          <p:cNvPr id="30" name="文本框 29"/>
          <p:cNvSpPr txBox="1"/>
          <p:nvPr/>
        </p:nvSpPr>
        <p:spPr>
          <a:xfrm>
            <a:off x="9510303" y="3644974"/>
            <a:ext cx="1368152" cy="338554"/>
          </a:xfrm>
          <a:prstGeom prst="rect">
            <a:avLst/>
          </a:prstGeom>
          <a:noFill/>
        </p:spPr>
        <p:txBody>
          <a:bodyPr wrap="square" rtlCol="0">
            <a:spAutoFit/>
          </a:bodyPr>
          <a:lstStyle/>
          <a:p>
            <a:r>
              <a:rPr lang="zh-CN" altLang="en-US" sz="1600" b="1" dirty="0">
                <a:solidFill>
                  <a:prstClr val="black"/>
                </a:solidFill>
                <a:latin typeface="微软雅黑" panose="020B0503020204020204" pitchFamily="34" charset="-122"/>
                <a:ea typeface="微软雅黑" panose="020B0503020204020204" pitchFamily="34" charset="-122"/>
              </a:rPr>
              <a:t>编辑文字</a:t>
            </a:r>
          </a:p>
        </p:txBody>
      </p:sp>
      <p:sp>
        <p:nvSpPr>
          <p:cNvPr id="31" name="文本框 30"/>
          <p:cNvSpPr txBox="1"/>
          <p:nvPr/>
        </p:nvSpPr>
        <p:spPr>
          <a:xfrm>
            <a:off x="576775" y="157754"/>
            <a:ext cx="1884052" cy="369332"/>
          </a:xfrm>
          <a:prstGeom prst="rect">
            <a:avLst/>
          </a:prstGeom>
          <a:noFill/>
        </p:spPr>
        <p:txBody>
          <a:bodyPr wrap="square" rtlCol="0">
            <a:spAutoFit/>
          </a:bodyPr>
          <a:lstStyle/>
          <a:p>
            <a:r>
              <a:rPr lang="zh-CN" altLang="en-US" dirty="0" smtClean="0">
                <a:solidFill>
                  <a:schemeClr val="bg1"/>
                </a:solidFill>
                <a:latin typeface="幼圆" panose="02010509060101010101" pitchFamily="49" charset="-122"/>
                <a:ea typeface="幼圆" panose="02010509060101010101" pitchFamily="49" charset="-122"/>
              </a:rPr>
              <a:t>点击添加副标题</a:t>
            </a:r>
            <a:endParaRPr lang="zh-CN" altLang="en-US" dirty="0">
              <a:solidFill>
                <a:schemeClr val="bg1"/>
              </a:solidFill>
              <a:latin typeface="幼圆" panose="02010509060101010101" pitchFamily="49" charset="-122"/>
              <a:ea typeface="幼圆" panose="02010509060101010101" pitchFamily="49" charset="-122"/>
            </a:endParaRPr>
          </a:p>
        </p:txBody>
      </p:sp>
      <p:pic>
        <p:nvPicPr>
          <p:cNvPr id="32" name="内容占位符 3"/>
          <p:cNvPicPr>
            <a:picLocks noChangeAspect="1"/>
          </p:cNvPicPr>
          <p:nvPr/>
        </p:nvPicPr>
        <p:blipFill rotWithShape="1">
          <a:blip r:embed="rId3" cstate="print">
            <a:extLst>
              <a:ext uri="{BEBA8EAE-BF5A-486C-A8C5-ECC9F3942E4B}">
                <a14:imgProps xmlns:a14="http://schemas.microsoft.com/office/drawing/2010/main">
                  <a14:imgLayer r:embed="rId4">
                    <a14:imgEffect>
                      <a14:backgroundRemoval t="0" b="82727" l="0" r="79830">
                        <a14:backgroundMark x1="3693" y1="28182" x2="3693" y2="69545"/>
                        <a14:backgroundMark x1="5682" y1="16364" x2="852" y2="25909"/>
                        <a14:backgroundMark x1="5398" y1="22727" x2="7386" y2="19545"/>
                        <a14:backgroundMark x1="1705" y1="19545" x2="4830" y2="14545"/>
                        <a14:backgroundMark x1="24148" y1="2727" x2="60795" y2="4545"/>
                        <a14:backgroundMark x1="22443" y1="5909" x2="24148" y2="1818"/>
                      </a14:backgroundRemoval>
                    </a14:imgEffect>
                  </a14:imgLayer>
                </a14:imgProps>
              </a:ext>
              <a:ext uri="{28A0092B-C50C-407E-A947-70E740481C1C}">
                <a14:useLocalDpi xmlns:a14="http://schemas.microsoft.com/office/drawing/2010/main" val="0"/>
              </a:ext>
            </a:extLst>
          </a:blip>
          <a:srcRect r="43056" b="16825"/>
          <a:stretch>
            <a:fillRect/>
          </a:stretch>
        </p:blipFill>
        <p:spPr>
          <a:xfrm>
            <a:off x="0" y="1"/>
            <a:ext cx="577381" cy="527086"/>
          </a:xfrm>
          <a:prstGeom prst="rect">
            <a:avLst/>
          </a:prstGeom>
        </p:spPr>
      </p:pic>
      <p:pic>
        <p:nvPicPr>
          <p:cNvPr id="33" name="图片 32"/>
          <p:cNvPicPr>
            <a:picLocks noChangeAspect="1"/>
          </p:cNvPicPr>
          <p:nvPr/>
        </p:nvPicPr>
        <p:blipFill>
          <a:blip r:embed="rId5"/>
          <a:stretch>
            <a:fillRect/>
          </a:stretch>
        </p:blipFill>
        <p:spPr>
          <a:xfrm>
            <a:off x="10113428" y="4681990"/>
            <a:ext cx="2301406" cy="2176009"/>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grpId="0" nodeType="clickEffect">
                                  <p:stCondLst>
                                    <p:cond delay="0"/>
                                  </p:stCondLst>
                                  <p:iterate type="lt">
                                    <p:tmPct val="5000"/>
                                  </p:iterate>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ppt_w</p:attrName>
                                        </p:attrNameLst>
                                      </p:cBhvr>
                                      <p:tavLst>
                                        <p:tav tm="0">
                                          <p:val>
                                            <p:strVal val="#ppt_w+.3"/>
                                          </p:val>
                                        </p:tav>
                                        <p:tav tm="100000">
                                          <p:val>
                                            <p:strVal val="#ppt_w"/>
                                          </p:val>
                                        </p:tav>
                                      </p:tavLst>
                                    </p:anim>
                                    <p:anim calcmode="lin" valueType="num">
                                      <p:cBhvr>
                                        <p:cTn id="8" dur="500" fill="hold"/>
                                        <p:tgtEl>
                                          <p:spTgt spid="16"/>
                                        </p:tgtEl>
                                        <p:attrNameLst>
                                          <p:attrName>ppt_h</p:attrName>
                                        </p:attrNameLst>
                                      </p:cBhvr>
                                      <p:tavLst>
                                        <p:tav tm="0">
                                          <p:val>
                                            <p:strVal val="#ppt_h"/>
                                          </p:val>
                                        </p:tav>
                                        <p:tav tm="100000">
                                          <p:val>
                                            <p:strVal val="#ppt_h"/>
                                          </p:val>
                                        </p:tav>
                                      </p:tavLst>
                                    </p:anim>
                                    <p:animEffect transition="in" filter="fade">
                                      <p:cBhvr>
                                        <p:cTn id="9" dur="500"/>
                                        <p:tgtEl>
                                          <p:spTgt spid="16"/>
                                        </p:tgtEl>
                                      </p:cBhvr>
                                    </p:animEffect>
                                  </p:childTnLst>
                                </p:cTn>
                              </p:par>
                            </p:childTnLst>
                          </p:cTn>
                        </p:par>
                      </p:childTnLst>
                    </p:cTn>
                  </p:par>
                  <p:par>
                    <p:cTn id="10" fill="hold">
                      <p:stCondLst>
                        <p:cond delay="indefinite"/>
                      </p:stCondLst>
                      <p:childTnLst>
                        <p:par>
                          <p:cTn id="11" fill="hold">
                            <p:stCondLst>
                              <p:cond delay="0"/>
                            </p:stCondLst>
                            <p:childTnLst>
                              <p:par>
                                <p:cTn id="12" presetID="50" presetClass="entr" presetSubtype="0" decel="100000" fill="hold" grpId="0" nodeType="clickEffect">
                                  <p:stCondLst>
                                    <p:cond delay="0"/>
                                  </p:stCondLst>
                                  <p:iterate type="lt">
                                    <p:tmPct val="5000"/>
                                  </p:iterate>
                                  <p:childTnLst>
                                    <p:set>
                                      <p:cBhvr>
                                        <p:cTn id="13" dur="1" fill="hold">
                                          <p:stCondLst>
                                            <p:cond delay="0"/>
                                          </p:stCondLst>
                                        </p:cTn>
                                        <p:tgtEl>
                                          <p:spTgt spid="17"/>
                                        </p:tgtEl>
                                        <p:attrNameLst>
                                          <p:attrName>style.visibility</p:attrName>
                                        </p:attrNameLst>
                                      </p:cBhvr>
                                      <p:to>
                                        <p:strVal val="visible"/>
                                      </p:to>
                                    </p:set>
                                    <p:anim calcmode="lin" valueType="num">
                                      <p:cBhvr>
                                        <p:cTn id="14" dur="500" fill="hold"/>
                                        <p:tgtEl>
                                          <p:spTgt spid="17"/>
                                        </p:tgtEl>
                                        <p:attrNameLst>
                                          <p:attrName>ppt_w</p:attrName>
                                        </p:attrNameLst>
                                      </p:cBhvr>
                                      <p:tavLst>
                                        <p:tav tm="0">
                                          <p:val>
                                            <p:strVal val="#ppt_w+.3"/>
                                          </p:val>
                                        </p:tav>
                                        <p:tav tm="100000">
                                          <p:val>
                                            <p:strVal val="#ppt_w"/>
                                          </p:val>
                                        </p:tav>
                                      </p:tavLst>
                                    </p:anim>
                                    <p:anim calcmode="lin" valueType="num">
                                      <p:cBhvr>
                                        <p:cTn id="15" dur="500" fill="hold"/>
                                        <p:tgtEl>
                                          <p:spTgt spid="17"/>
                                        </p:tgtEl>
                                        <p:attrNameLst>
                                          <p:attrName>ppt_h</p:attrName>
                                        </p:attrNameLst>
                                      </p:cBhvr>
                                      <p:tavLst>
                                        <p:tav tm="0">
                                          <p:val>
                                            <p:strVal val="#ppt_h"/>
                                          </p:val>
                                        </p:tav>
                                        <p:tav tm="100000">
                                          <p:val>
                                            <p:strVal val="#ppt_h"/>
                                          </p:val>
                                        </p:tav>
                                      </p:tavLst>
                                    </p:anim>
                                    <p:animEffect transition="in" filter="fade">
                                      <p:cBhvr>
                                        <p:cTn id="16" dur="500"/>
                                        <p:tgtEl>
                                          <p:spTgt spid="17"/>
                                        </p:tgtEl>
                                      </p:cBhvr>
                                    </p:animEffect>
                                  </p:childTnLst>
                                </p:cTn>
                              </p:par>
                            </p:childTnLst>
                          </p:cTn>
                        </p:par>
                      </p:childTnLst>
                    </p:cTn>
                  </p:par>
                  <p:par>
                    <p:cTn id="17" fill="hold">
                      <p:stCondLst>
                        <p:cond delay="indefinite"/>
                      </p:stCondLst>
                      <p:childTnLst>
                        <p:par>
                          <p:cTn id="18" fill="hold">
                            <p:stCondLst>
                              <p:cond delay="0"/>
                            </p:stCondLst>
                            <p:childTnLst>
                              <p:par>
                                <p:cTn id="19" presetID="50" presetClass="entr" presetSubtype="0" decel="100000" fill="hold" grpId="0" nodeType="clickEffect">
                                  <p:stCondLst>
                                    <p:cond delay="0"/>
                                  </p:stCondLst>
                                  <p:iterate type="lt">
                                    <p:tmPct val="5000"/>
                                  </p:iterate>
                                  <p:childTnLst>
                                    <p:set>
                                      <p:cBhvr>
                                        <p:cTn id="20" dur="1" fill="hold">
                                          <p:stCondLst>
                                            <p:cond delay="0"/>
                                          </p:stCondLst>
                                        </p:cTn>
                                        <p:tgtEl>
                                          <p:spTgt spid="18"/>
                                        </p:tgtEl>
                                        <p:attrNameLst>
                                          <p:attrName>style.visibility</p:attrName>
                                        </p:attrNameLst>
                                      </p:cBhvr>
                                      <p:to>
                                        <p:strVal val="visible"/>
                                      </p:to>
                                    </p:set>
                                    <p:anim calcmode="lin" valueType="num">
                                      <p:cBhvr>
                                        <p:cTn id="21" dur="500" fill="hold"/>
                                        <p:tgtEl>
                                          <p:spTgt spid="18"/>
                                        </p:tgtEl>
                                        <p:attrNameLst>
                                          <p:attrName>ppt_w</p:attrName>
                                        </p:attrNameLst>
                                      </p:cBhvr>
                                      <p:tavLst>
                                        <p:tav tm="0">
                                          <p:val>
                                            <p:strVal val="#ppt_w+.3"/>
                                          </p:val>
                                        </p:tav>
                                        <p:tav tm="100000">
                                          <p:val>
                                            <p:strVal val="#ppt_w"/>
                                          </p:val>
                                        </p:tav>
                                      </p:tavLst>
                                    </p:anim>
                                    <p:anim calcmode="lin" valueType="num">
                                      <p:cBhvr>
                                        <p:cTn id="22" dur="500" fill="hold"/>
                                        <p:tgtEl>
                                          <p:spTgt spid="18"/>
                                        </p:tgtEl>
                                        <p:attrNameLst>
                                          <p:attrName>ppt_h</p:attrName>
                                        </p:attrNameLst>
                                      </p:cBhvr>
                                      <p:tavLst>
                                        <p:tav tm="0">
                                          <p:val>
                                            <p:strVal val="#ppt_h"/>
                                          </p:val>
                                        </p:tav>
                                        <p:tav tm="100000">
                                          <p:val>
                                            <p:strVal val="#ppt_h"/>
                                          </p:val>
                                        </p:tav>
                                      </p:tavLst>
                                    </p:anim>
                                    <p:animEffect transition="in" filter="fade">
                                      <p:cBhvr>
                                        <p:cTn id="23" dur="500"/>
                                        <p:tgtEl>
                                          <p:spTgt spid="18"/>
                                        </p:tgtEl>
                                      </p:cBhvr>
                                    </p:animEffect>
                                  </p:childTnLst>
                                </p:cTn>
                              </p:par>
                            </p:childTnLst>
                          </p:cTn>
                        </p:par>
                      </p:childTnLst>
                    </p:cTn>
                  </p:par>
                  <p:par>
                    <p:cTn id="24" fill="hold">
                      <p:stCondLst>
                        <p:cond delay="indefinite"/>
                      </p:stCondLst>
                      <p:childTnLst>
                        <p:par>
                          <p:cTn id="25" fill="hold">
                            <p:stCondLst>
                              <p:cond delay="0"/>
                            </p:stCondLst>
                            <p:childTnLst>
                              <p:par>
                                <p:cTn id="26" presetID="50" presetClass="entr" presetSubtype="0" decel="100000" fill="hold" grpId="0" nodeType="clickEffect">
                                  <p:stCondLst>
                                    <p:cond delay="0"/>
                                  </p:stCondLst>
                                  <p:iterate type="lt">
                                    <p:tmPct val="5000"/>
                                  </p:iterate>
                                  <p:childTnLst>
                                    <p:set>
                                      <p:cBhvr>
                                        <p:cTn id="27" dur="1" fill="hold">
                                          <p:stCondLst>
                                            <p:cond delay="0"/>
                                          </p:stCondLst>
                                        </p:cTn>
                                        <p:tgtEl>
                                          <p:spTgt spid="19"/>
                                        </p:tgtEl>
                                        <p:attrNameLst>
                                          <p:attrName>style.visibility</p:attrName>
                                        </p:attrNameLst>
                                      </p:cBhvr>
                                      <p:to>
                                        <p:strVal val="visible"/>
                                      </p:to>
                                    </p:set>
                                    <p:anim calcmode="lin" valueType="num">
                                      <p:cBhvr>
                                        <p:cTn id="28" dur="500" fill="hold"/>
                                        <p:tgtEl>
                                          <p:spTgt spid="19"/>
                                        </p:tgtEl>
                                        <p:attrNameLst>
                                          <p:attrName>ppt_w</p:attrName>
                                        </p:attrNameLst>
                                      </p:cBhvr>
                                      <p:tavLst>
                                        <p:tav tm="0">
                                          <p:val>
                                            <p:strVal val="#ppt_w+.3"/>
                                          </p:val>
                                        </p:tav>
                                        <p:tav tm="100000">
                                          <p:val>
                                            <p:strVal val="#ppt_w"/>
                                          </p:val>
                                        </p:tav>
                                      </p:tavLst>
                                    </p:anim>
                                    <p:anim calcmode="lin" valueType="num">
                                      <p:cBhvr>
                                        <p:cTn id="29" dur="500" fill="hold"/>
                                        <p:tgtEl>
                                          <p:spTgt spid="19"/>
                                        </p:tgtEl>
                                        <p:attrNameLst>
                                          <p:attrName>ppt_h</p:attrName>
                                        </p:attrNameLst>
                                      </p:cBhvr>
                                      <p:tavLst>
                                        <p:tav tm="0">
                                          <p:val>
                                            <p:strVal val="#ppt_h"/>
                                          </p:val>
                                        </p:tav>
                                        <p:tav tm="100000">
                                          <p:val>
                                            <p:strVal val="#ppt_h"/>
                                          </p:val>
                                        </p:tav>
                                      </p:tavLst>
                                    </p:anim>
                                    <p:animEffect transition="in" filter="fade">
                                      <p:cBhvr>
                                        <p:cTn id="30" dur="500"/>
                                        <p:tgtEl>
                                          <p:spTgt spid="19"/>
                                        </p:tgtEl>
                                      </p:cBhvr>
                                    </p:animEffect>
                                  </p:childTnLst>
                                </p:cTn>
                              </p:par>
                              <p:par>
                                <p:cTn id="31" presetID="42" presetClass="entr" presetSubtype="0" fill="hold" grpId="0" nodeType="withEffect">
                                  <p:stCondLst>
                                    <p:cond delay="0"/>
                                  </p:stCondLst>
                                  <p:childTnLst>
                                    <p:set>
                                      <p:cBhvr>
                                        <p:cTn id="32" dur="1" fill="hold">
                                          <p:stCondLst>
                                            <p:cond delay="0"/>
                                          </p:stCondLst>
                                        </p:cTn>
                                        <p:tgtEl>
                                          <p:spTgt spid="24"/>
                                        </p:tgtEl>
                                        <p:attrNameLst>
                                          <p:attrName>style.visibility</p:attrName>
                                        </p:attrNameLst>
                                      </p:cBhvr>
                                      <p:to>
                                        <p:strVal val="visible"/>
                                      </p:to>
                                    </p:set>
                                    <p:animEffect transition="in" filter="fade">
                                      <p:cBhvr>
                                        <p:cTn id="33" dur="1000"/>
                                        <p:tgtEl>
                                          <p:spTgt spid="24"/>
                                        </p:tgtEl>
                                      </p:cBhvr>
                                    </p:animEffect>
                                    <p:anim calcmode="lin" valueType="num">
                                      <p:cBhvr>
                                        <p:cTn id="34" dur="1000" fill="hold"/>
                                        <p:tgtEl>
                                          <p:spTgt spid="24"/>
                                        </p:tgtEl>
                                        <p:attrNameLst>
                                          <p:attrName>ppt_x</p:attrName>
                                        </p:attrNameLst>
                                      </p:cBhvr>
                                      <p:tavLst>
                                        <p:tav tm="0">
                                          <p:val>
                                            <p:strVal val="#ppt_x"/>
                                          </p:val>
                                        </p:tav>
                                        <p:tav tm="100000">
                                          <p:val>
                                            <p:strVal val="#ppt_x"/>
                                          </p:val>
                                        </p:tav>
                                      </p:tavLst>
                                    </p:anim>
                                    <p:anim calcmode="lin" valueType="num">
                                      <p:cBhvr>
                                        <p:cTn id="35" dur="1000" fill="hold"/>
                                        <p:tgtEl>
                                          <p:spTgt spid="24"/>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25"/>
                                        </p:tgtEl>
                                        <p:attrNameLst>
                                          <p:attrName>style.visibility</p:attrName>
                                        </p:attrNameLst>
                                      </p:cBhvr>
                                      <p:to>
                                        <p:strVal val="visible"/>
                                      </p:to>
                                    </p:set>
                                    <p:animEffect transition="in" filter="fade">
                                      <p:cBhvr>
                                        <p:cTn id="38" dur="1000"/>
                                        <p:tgtEl>
                                          <p:spTgt spid="25"/>
                                        </p:tgtEl>
                                      </p:cBhvr>
                                    </p:animEffect>
                                    <p:anim calcmode="lin" valueType="num">
                                      <p:cBhvr>
                                        <p:cTn id="39" dur="1000" fill="hold"/>
                                        <p:tgtEl>
                                          <p:spTgt spid="25"/>
                                        </p:tgtEl>
                                        <p:attrNameLst>
                                          <p:attrName>ppt_x</p:attrName>
                                        </p:attrNameLst>
                                      </p:cBhvr>
                                      <p:tavLst>
                                        <p:tav tm="0">
                                          <p:val>
                                            <p:strVal val="#ppt_x"/>
                                          </p:val>
                                        </p:tav>
                                        <p:tav tm="100000">
                                          <p:val>
                                            <p:strVal val="#ppt_x"/>
                                          </p:val>
                                        </p:tav>
                                      </p:tavLst>
                                    </p:anim>
                                    <p:anim calcmode="lin" valueType="num">
                                      <p:cBhvr>
                                        <p:cTn id="40" dur="1000" fill="hold"/>
                                        <p:tgtEl>
                                          <p:spTgt spid="25"/>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26"/>
                                        </p:tgtEl>
                                        <p:attrNameLst>
                                          <p:attrName>style.visibility</p:attrName>
                                        </p:attrNameLst>
                                      </p:cBhvr>
                                      <p:to>
                                        <p:strVal val="visible"/>
                                      </p:to>
                                    </p:set>
                                    <p:animEffect transition="in" filter="fade">
                                      <p:cBhvr>
                                        <p:cTn id="43" dur="1000"/>
                                        <p:tgtEl>
                                          <p:spTgt spid="26"/>
                                        </p:tgtEl>
                                      </p:cBhvr>
                                    </p:animEffect>
                                    <p:anim calcmode="lin" valueType="num">
                                      <p:cBhvr>
                                        <p:cTn id="44" dur="1000" fill="hold"/>
                                        <p:tgtEl>
                                          <p:spTgt spid="26"/>
                                        </p:tgtEl>
                                        <p:attrNameLst>
                                          <p:attrName>ppt_x</p:attrName>
                                        </p:attrNameLst>
                                      </p:cBhvr>
                                      <p:tavLst>
                                        <p:tav tm="0">
                                          <p:val>
                                            <p:strVal val="#ppt_x"/>
                                          </p:val>
                                        </p:tav>
                                        <p:tav tm="100000">
                                          <p:val>
                                            <p:strVal val="#ppt_x"/>
                                          </p:val>
                                        </p:tav>
                                      </p:tavLst>
                                    </p:anim>
                                    <p:anim calcmode="lin" valueType="num">
                                      <p:cBhvr>
                                        <p:cTn id="45" dur="1000" fill="hold"/>
                                        <p:tgtEl>
                                          <p:spTgt spid="26"/>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27"/>
                                        </p:tgtEl>
                                        <p:attrNameLst>
                                          <p:attrName>style.visibility</p:attrName>
                                        </p:attrNameLst>
                                      </p:cBhvr>
                                      <p:to>
                                        <p:strVal val="visible"/>
                                      </p:to>
                                    </p:set>
                                    <p:animEffect transition="in" filter="fade">
                                      <p:cBhvr>
                                        <p:cTn id="48" dur="1000"/>
                                        <p:tgtEl>
                                          <p:spTgt spid="27"/>
                                        </p:tgtEl>
                                      </p:cBhvr>
                                    </p:animEffect>
                                    <p:anim calcmode="lin" valueType="num">
                                      <p:cBhvr>
                                        <p:cTn id="49" dur="1000" fill="hold"/>
                                        <p:tgtEl>
                                          <p:spTgt spid="27"/>
                                        </p:tgtEl>
                                        <p:attrNameLst>
                                          <p:attrName>ppt_x</p:attrName>
                                        </p:attrNameLst>
                                      </p:cBhvr>
                                      <p:tavLst>
                                        <p:tav tm="0">
                                          <p:val>
                                            <p:strVal val="#ppt_x"/>
                                          </p:val>
                                        </p:tav>
                                        <p:tav tm="100000">
                                          <p:val>
                                            <p:strVal val="#ppt_x"/>
                                          </p:val>
                                        </p:tav>
                                      </p:tavLst>
                                    </p:anim>
                                    <p:anim calcmode="lin" valueType="num">
                                      <p:cBhvr>
                                        <p:cTn id="50"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18" grpId="0"/>
      <p:bldP spid="19" grpId="0"/>
      <p:bldP spid="24" grpId="0"/>
      <p:bldP spid="25" grpId="0"/>
      <p:bldP spid="26" grpId="0"/>
      <p:bldP spid="27"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a:extLst>
              <a:ext uri="{28A0092B-C50C-407E-A947-70E740481C1C}">
                <a14:useLocalDpi xmlns:a14="http://schemas.microsoft.com/office/drawing/2010/main" val="0"/>
              </a:ext>
            </a:extLst>
          </a:blip>
          <a:srcRect l="27434" r="-1"/>
          <a:stretch>
            <a:fillRect/>
          </a:stretch>
        </p:blipFill>
        <p:spPr>
          <a:xfrm>
            <a:off x="0" y="0"/>
            <a:ext cx="4787086" cy="6858000"/>
          </a:xfrm>
          <a:prstGeom prst="rect">
            <a:avLst/>
          </a:prstGeom>
        </p:spPr>
      </p:pic>
      <p:sp>
        <p:nvSpPr>
          <p:cNvPr id="6" name="文本框 5"/>
          <p:cNvSpPr txBox="1"/>
          <p:nvPr/>
        </p:nvSpPr>
        <p:spPr>
          <a:xfrm>
            <a:off x="5610046" y="2438718"/>
            <a:ext cx="4772717" cy="1754326"/>
          </a:xfrm>
          <a:prstGeom prst="rect">
            <a:avLst/>
          </a:prstGeom>
          <a:noFill/>
        </p:spPr>
        <p:txBody>
          <a:bodyPr wrap="none" rtlCol="0">
            <a:spAutoFit/>
          </a:bodyPr>
          <a:lstStyle/>
          <a:p>
            <a:r>
              <a:rPr lang="zh-CN" altLang="en-US" sz="8800" b="1" dirty="0" smtClean="0">
                <a:solidFill>
                  <a:prstClr val="white"/>
                </a:solidFill>
                <a:latin typeface="微软雅黑" panose="020B0503020204020204" pitchFamily="34" charset="-122"/>
                <a:ea typeface="微软雅黑" panose="020B0503020204020204" pitchFamily="34" charset="-122"/>
                <a:cs typeface="Arial" panose="020B0604020202020204" pitchFamily="34" charset="0"/>
              </a:rPr>
              <a:t>谢谢观赏</a:t>
            </a:r>
            <a:endParaRPr lang="en-US" altLang="zh-CN" sz="8800" b="1" dirty="0" smtClean="0">
              <a:solidFill>
                <a:prstClr val="white"/>
              </a:solidFill>
              <a:latin typeface="微软雅黑" panose="020B0503020204020204" pitchFamily="34" charset="-122"/>
              <a:ea typeface="微软雅黑" panose="020B0503020204020204" pitchFamily="34" charset="-122"/>
              <a:cs typeface="Arial" panose="020B0604020202020204" pitchFamily="34" charset="0"/>
            </a:endParaRPr>
          </a:p>
          <a:p>
            <a:r>
              <a:rPr lang="en-US" altLang="zh-CN" sz="2000" b="1" dirty="0" smtClean="0">
                <a:solidFill>
                  <a:prstClr val="white"/>
                </a:solidFill>
                <a:latin typeface="微软雅黑" panose="020B0503020204020204" pitchFamily="34" charset="-122"/>
                <a:ea typeface="微软雅黑" panose="020B0503020204020204" pitchFamily="34" charset="-122"/>
                <a:cs typeface="Arial" panose="020B0604020202020204" pitchFamily="34" charset="0"/>
              </a:rPr>
              <a:t>THANK YOU FOR YOUR WATCHING</a:t>
            </a:r>
            <a:endParaRPr lang="en-US" altLang="zh-CN" sz="2000" b="1" dirty="0">
              <a:solidFill>
                <a:prstClr val="white"/>
              </a:solidFill>
              <a:latin typeface="微软雅黑" panose="020B0503020204020204" pitchFamily="34" charset="-122"/>
              <a:ea typeface="微软雅黑" panose="020B0503020204020204" pitchFamily="34" charset="-122"/>
              <a:cs typeface="Arial" panose="020B0604020202020204" pitchFamily="34" charset="0"/>
            </a:endParaRPr>
          </a:p>
        </p:txBody>
      </p:sp>
      <p:pic>
        <p:nvPicPr>
          <p:cNvPr id="15" name="图片 14"/>
          <p:cNvPicPr>
            <a:picLocks noChangeAspect="1"/>
          </p:cNvPicPr>
          <p:nvPr/>
        </p:nvPicPr>
        <p:blipFill>
          <a:blip r:embed="rId4"/>
          <a:stretch>
            <a:fillRect/>
          </a:stretch>
        </p:blipFill>
        <p:spPr>
          <a:xfrm>
            <a:off x="8610600" y="3261048"/>
            <a:ext cx="3804234" cy="3596952"/>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6" fill="hold" grpId="0" nodeType="withEffect">
                                  <p:stCondLst>
                                    <p:cond delay="700"/>
                                  </p:stCondLst>
                                  <p:iterate type="lt">
                                    <p:tmPct val="25000"/>
                                  </p:iterate>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strVal val="(6*min(max(#ppt_w*#ppt_h,.3),1)-7.4)/-.7*#ppt_w"/>
                                          </p:val>
                                        </p:tav>
                                        <p:tav tm="100000">
                                          <p:val>
                                            <p:strVal val="#ppt_w"/>
                                          </p:val>
                                        </p:tav>
                                      </p:tavLst>
                                    </p:anim>
                                    <p:anim calcmode="lin" valueType="num">
                                      <p:cBhvr>
                                        <p:cTn id="8" dur="1000" fill="hold"/>
                                        <p:tgtEl>
                                          <p:spTgt spid="6"/>
                                        </p:tgtEl>
                                        <p:attrNameLst>
                                          <p:attrName>ppt_h</p:attrName>
                                        </p:attrNameLst>
                                      </p:cBhvr>
                                      <p:tavLst>
                                        <p:tav tm="0">
                                          <p:val>
                                            <p:strVal val="(6*min(max(#ppt_w*#ppt_h,.3),1)-7.4)/-.7*#ppt_h"/>
                                          </p:val>
                                        </p:tav>
                                        <p:tav tm="100000">
                                          <p:val>
                                            <p:strVal val="#ppt_h"/>
                                          </p:val>
                                        </p:tav>
                                      </p:tavLst>
                                    </p:anim>
                                    <p:anim calcmode="lin" valueType="num">
                                      <p:cBhvr>
                                        <p:cTn id="9" dur="1000" fill="hold"/>
                                        <p:tgtEl>
                                          <p:spTgt spid="6"/>
                                        </p:tgtEl>
                                        <p:attrNameLst>
                                          <p:attrName>ppt_x</p:attrName>
                                        </p:attrNameLst>
                                      </p:cBhvr>
                                      <p:tavLst>
                                        <p:tav tm="0">
                                          <p:val>
                                            <p:fltVal val="0.5"/>
                                          </p:val>
                                        </p:tav>
                                        <p:tav tm="100000">
                                          <p:val>
                                            <p:strVal val="#ppt_x"/>
                                          </p:val>
                                        </p:tav>
                                      </p:tavLst>
                                    </p:anim>
                                    <p:anim calcmode="lin" valueType="num">
                                      <p:cBhvr>
                                        <p:cTn id="10" dur="1000" fill="hold"/>
                                        <p:tgtEl>
                                          <p:spTgt spid="6"/>
                                        </p:tgtEl>
                                        <p:attrNameLst>
                                          <p:attrName>ppt_y</p:attrName>
                                        </p:attrNameLst>
                                      </p:cBhvr>
                                      <p:tavLst>
                                        <p:tav tm="0">
                                          <p:val>
                                            <p:strVal val="1+(6*min(max(#ppt_w*#ppt_h,.3),1)-7.4)/-.7*#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heme/theme1.xml><?xml version="1.0" encoding="utf-8"?>
<a:theme xmlns:a="http://schemas.openxmlformats.org/drawingml/2006/main" name="1_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TotalTime>
  <Words>1780</Words>
  <Application>Microsoft Office PowerPoint</Application>
  <PresentationFormat>宽屏</PresentationFormat>
  <Paragraphs>240</Paragraphs>
  <Slides>27</Slides>
  <Notes>27</Notes>
  <HiddenSlides>0</HiddenSlides>
  <MMClips>0</MMClips>
  <ScaleCrop>false</ScaleCrop>
  <HeadingPairs>
    <vt:vector size="6" baseType="variant">
      <vt:variant>
        <vt:lpstr>已用的字体</vt:lpstr>
      </vt:variant>
      <vt:variant>
        <vt:i4>21</vt:i4>
      </vt:variant>
      <vt:variant>
        <vt:lpstr>主题</vt:lpstr>
      </vt:variant>
      <vt:variant>
        <vt:i4>2</vt:i4>
      </vt:variant>
      <vt:variant>
        <vt:lpstr>幻灯片标题</vt:lpstr>
      </vt:variant>
      <vt:variant>
        <vt:i4>27</vt:i4>
      </vt:variant>
    </vt:vector>
  </HeadingPairs>
  <TitlesOfParts>
    <vt:vector size="50" baseType="lpstr">
      <vt:lpstr>HelveticaNeueLT Pro 67 MdCn</vt:lpstr>
      <vt:lpstr>Hiragino Sans GB W3</vt:lpstr>
      <vt:lpstr>News Gothic MT</vt:lpstr>
      <vt:lpstr>等线</vt:lpstr>
      <vt:lpstr>等线 Light</vt:lpstr>
      <vt:lpstr>方正兰亭纤黑简体</vt:lpstr>
      <vt:lpstr>华文细黑</vt:lpstr>
      <vt:lpstr>迷你简雪君</vt:lpstr>
      <vt:lpstr>宋体</vt:lpstr>
      <vt:lpstr>微软雅黑</vt:lpstr>
      <vt:lpstr>微软雅黑 Light</vt:lpstr>
      <vt:lpstr>幼圆</vt:lpstr>
      <vt:lpstr>Arial</vt:lpstr>
      <vt:lpstr>Calibri</vt:lpstr>
      <vt:lpstr>Franklin Gothic Medium Cond</vt:lpstr>
      <vt:lpstr>Impact</vt:lpstr>
      <vt:lpstr>Open Sans</vt:lpstr>
      <vt:lpstr>Open Sans Light</vt:lpstr>
      <vt:lpstr>Segoe UI Black</vt:lpstr>
      <vt:lpstr>Segoe UI Light</vt:lpstr>
      <vt:lpstr>Wingdings</vt:lpstr>
      <vt:lpstr>1_Office 主题​​</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faith123</dc:creator>
  <cp:lastModifiedBy>faith123</cp:lastModifiedBy>
  <cp:revision>4</cp:revision>
  <dcterms:created xsi:type="dcterms:W3CDTF">2016-08-22T05:21:00Z</dcterms:created>
  <dcterms:modified xsi:type="dcterms:W3CDTF">2018-09-18T01:56:46Z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2052-10.1.0.6690</vt:lpwstr>
  </property>
</Properties>
</file>