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tags/tag1.xml" ContentType="application/vnd.openxmlformats-officedocument.presentationml.tags+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7"/>
  </p:notesMasterIdLst>
  <p:sldIdLst>
    <p:sldId id="283" r:id="rId2"/>
    <p:sldId id="257" r:id="rId3"/>
    <p:sldId id="259" r:id="rId4"/>
    <p:sldId id="270" r:id="rId5"/>
    <p:sldId id="271" r:id="rId6"/>
    <p:sldId id="280" r:id="rId7"/>
    <p:sldId id="281" r:id="rId8"/>
    <p:sldId id="282" r:id="rId9"/>
    <p:sldId id="263" r:id="rId10"/>
    <p:sldId id="258" r:id="rId11"/>
    <p:sldId id="267" r:id="rId12"/>
    <p:sldId id="265" r:id="rId13"/>
    <p:sldId id="273" r:id="rId14"/>
    <p:sldId id="262" r:id="rId15"/>
    <p:sldId id="268" r:id="rId16"/>
    <p:sldId id="269" r:id="rId17"/>
    <p:sldId id="277" r:id="rId18"/>
    <p:sldId id="278" r:id="rId19"/>
    <p:sldId id="261" r:id="rId20"/>
    <p:sldId id="272" r:id="rId21"/>
    <p:sldId id="274" r:id="rId22"/>
    <p:sldId id="276" r:id="rId23"/>
    <p:sldId id="275" r:id="rId24"/>
    <p:sldId id="279" r:id="rId25"/>
    <p:sldId id="264" r:id="rId26"/>
  </p:sldIdLst>
  <p:sldSz cx="12192000" cy="6858000"/>
  <p:notesSz cx="6858000" cy="9144000"/>
  <p:custDataLst>
    <p:tags r:id="rId28"/>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webPr encoding="gb2312"/>
  <p:clrMru>
    <a:srgbClr val="FF6372"/>
    <a:srgbClr val="FEB068"/>
    <a:srgbClr val="00B6BF"/>
    <a:srgbClr val="228EB0"/>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2343" autoAdjust="0"/>
    <p:restoredTop sz="94660"/>
  </p:normalViewPr>
  <p:slideViewPr>
    <p:cSldViewPr snapToGrid="0" showGuides="1">
      <p:cViewPr varScale="1">
        <p:scale>
          <a:sx n="105" d="100"/>
          <a:sy n="105" d="100"/>
        </p:scale>
        <p:origin x="-948" y="-96"/>
      </p:cViewPr>
      <p:guideLst>
        <p:guide orient="horz" pos="2160"/>
        <p:guide pos="3840"/>
      </p:guideLst>
    </p:cSldViewPr>
  </p:slideViewPr>
  <p:notesTextViewPr>
    <p:cViewPr>
      <p:scale>
        <a:sx n="1" d="1"/>
        <a:sy n="1" d="1"/>
      </p:scale>
      <p:origin x="0" y="0"/>
    </p:cViewPr>
  </p:notesTextViewPr>
  <p:sorterViewPr>
    <p:cViewPr>
      <p:scale>
        <a:sx n="75" d="100"/>
        <a:sy n="75"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B3D8F82-AC35-4462-81AF-456114E02DB8}" type="datetimeFigureOut">
              <a:rPr lang="zh-CN" altLang="en-US" smtClean="0"/>
              <a:pPr/>
              <a:t>2020/9/10</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44CAA79-63ED-4D4C-97FF-23192032DF93}" type="slidenum">
              <a:rPr lang="zh-CN" altLang="en-US" smtClean="0"/>
              <a:pPr/>
              <a:t>‹#›</a:t>
            </a:fld>
            <a:endParaRPr lang="zh-CN" altLang="en-US"/>
          </a:p>
        </p:txBody>
      </p:sp>
    </p:spTree>
    <p:extLst>
      <p:ext uri="{BB962C8B-B14F-4D97-AF65-F5344CB8AC3E}">
        <p14:creationId xmlns:p14="http://schemas.microsoft.com/office/powerpoint/2010/main" xmlns="" val="3552071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44CAA79-63ED-4D4C-97FF-23192032DF93}"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xmlns="" val="4046531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44CAA79-63ED-4D4C-97FF-23192032DF93}" type="slidenum">
              <a:rPr lang="zh-CN" altLang="en-US" smtClean="0"/>
              <a:pPr/>
              <a:t>2</a:t>
            </a:fld>
            <a:endParaRPr lang="zh-CN" altLang="en-US"/>
          </a:p>
        </p:txBody>
      </p:sp>
    </p:spTree>
    <p:extLst>
      <p:ext uri="{BB962C8B-B14F-4D97-AF65-F5344CB8AC3E}">
        <p14:creationId xmlns:p14="http://schemas.microsoft.com/office/powerpoint/2010/main" xmlns="" val="263567606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44CAA79-63ED-4D4C-97FF-23192032DF93}" type="slidenum">
              <a:rPr lang="zh-CN" altLang="en-US" smtClean="0"/>
              <a:pPr/>
              <a:t>3</a:t>
            </a:fld>
            <a:endParaRPr lang="zh-CN" altLang="en-US"/>
          </a:p>
        </p:txBody>
      </p:sp>
    </p:spTree>
    <p:extLst>
      <p:ext uri="{BB962C8B-B14F-4D97-AF65-F5344CB8AC3E}">
        <p14:creationId xmlns:p14="http://schemas.microsoft.com/office/powerpoint/2010/main" xmlns="" val="256553772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44CAA79-63ED-4D4C-97FF-23192032DF93}" type="slidenum">
              <a:rPr lang="zh-CN" altLang="en-US" smtClean="0"/>
              <a:pPr/>
              <a:t>4</a:t>
            </a:fld>
            <a:endParaRPr lang="zh-CN" altLang="en-US"/>
          </a:p>
        </p:txBody>
      </p:sp>
    </p:spTree>
    <p:extLst>
      <p:ext uri="{BB962C8B-B14F-4D97-AF65-F5344CB8AC3E}">
        <p14:creationId xmlns:p14="http://schemas.microsoft.com/office/powerpoint/2010/main" xmlns="" val="337889274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44CAA79-63ED-4D4C-97FF-23192032DF93}" type="slidenum">
              <a:rPr lang="zh-CN" altLang="en-US" smtClean="0"/>
              <a:pPr/>
              <a:t>5</a:t>
            </a:fld>
            <a:endParaRPr lang="zh-CN" altLang="en-US"/>
          </a:p>
        </p:txBody>
      </p:sp>
    </p:spTree>
    <p:extLst>
      <p:ext uri="{BB962C8B-B14F-4D97-AF65-F5344CB8AC3E}">
        <p14:creationId xmlns:p14="http://schemas.microsoft.com/office/powerpoint/2010/main" xmlns="" val="38690813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44CAA79-63ED-4D4C-97FF-23192032DF93}" type="slidenum">
              <a:rPr lang="zh-CN" altLang="en-US" smtClean="0"/>
              <a:pPr/>
              <a:t>6</a:t>
            </a:fld>
            <a:endParaRPr lang="zh-CN" altLang="en-US"/>
          </a:p>
        </p:txBody>
      </p:sp>
    </p:spTree>
    <p:extLst>
      <p:ext uri="{BB962C8B-B14F-4D97-AF65-F5344CB8AC3E}">
        <p14:creationId xmlns:p14="http://schemas.microsoft.com/office/powerpoint/2010/main" xmlns="" val="248143610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44CAA79-63ED-4D4C-97FF-23192032DF93}" type="slidenum">
              <a:rPr lang="zh-CN" altLang="en-US" smtClean="0"/>
              <a:pPr/>
              <a:t>7</a:t>
            </a:fld>
            <a:endParaRPr lang="zh-CN" altLang="en-US"/>
          </a:p>
        </p:txBody>
      </p:sp>
    </p:spTree>
    <p:extLst>
      <p:ext uri="{BB962C8B-B14F-4D97-AF65-F5344CB8AC3E}">
        <p14:creationId xmlns:p14="http://schemas.microsoft.com/office/powerpoint/2010/main" xmlns="" val="22434273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44CAA79-63ED-4D4C-97FF-23192032DF93}" type="slidenum">
              <a:rPr lang="zh-CN" altLang="en-US" smtClean="0"/>
              <a:pPr/>
              <a:t>8</a:t>
            </a:fld>
            <a:endParaRPr lang="zh-CN" altLang="en-US"/>
          </a:p>
        </p:txBody>
      </p:sp>
    </p:spTree>
    <p:extLst>
      <p:ext uri="{BB962C8B-B14F-4D97-AF65-F5344CB8AC3E}">
        <p14:creationId xmlns:p14="http://schemas.microsoft.com/office/powerpoint/2010/main" xmlns="" val="69446888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44CAA79-63ED-4D4C-97FF-23192032DF93}" type="slidenum">
              <a:rPr lang="zh-CN" altLang="en-US" smtClean="0"/>
              <a:pPr/>
              <a:t>9</a:t>
            </a:fld>
            <a:endParaRPr lang="zh-CN" altLang="en-US"/>
          </a:p>
        </p:txBody>
      </p:sp>
    </p:spTree>
    <p:extLst>
      <p:ext uri="{BB962C8B-B14F-4D97-AF65-F5344CB8AC3E}">
        <p14:creationId xmlns:p14="http://schemas.microsoft.com/office/powerpoint/2010/main" xmlns="" val="52334381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44CAA79-63ED-4D4C-97FF-23192032DF93}" type="slidenum">
              <a:rPr lang="zh-CN" altLang="en-US" smtClean="0"/>
              <a:pPr/>
              <a:t>10</a:t>
            </a:fld>
            <a:endParaRPr lang="zh-CN" altLang="en-US"/>
          </a:p>
        </p:txBody>
      </p:sp>
    </p:spTree>
    <p:extLst>
      <p:ext uri="{BB962C8B-B14F-4D97-AF65-F5344CB8AC3E}">
        <p14:creationId xmlns:p14="http://schemas.microsoft.com/office/powerpoint/2010/main" xmlns="" val="36443218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44CAA79-63ED-4D4C-97FF-23192032DF93}" type="slidenum">
              <a:rPr lang="zh-CN" altLang="en-US" smtClean="0"/>
              <a:pPr/>
              <a:t>11</a:t>
            </a:fld>
            <a:endParaRPr lang="zh-CN" altLang="en-US"/>
          </a:p>
        </p:txBody>
      </p:sp>
    </p:spTree>
    <p:extLst>
      <p:ext uri="{BB962C8B-B14F-4D97-AF65-F5344CB8AC3E}">
        <p14:creationId xmlns:p14="http://schemas.microsoft.com/office/powerpoint/2010/main" xmlns="" val="256076393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44CAA79-63ED-4D4C-97FF-23192032DF93}" type="slidenum">
              <a:rPr lang="zh-CN" altLang="en-US" smtClean="0"/>
              <a:pPr/>
              <a:t>12</a:t>
            </a:fld>
            <a:endParaRPr lang="zh-CN" altLang="en-US"/>
          </a:p>
        </p:txBody>
      </p:sp>
    </p:spTree>
    <p:extLst>
      <p:ext uri="{BB962C8B-B14F-4D97-AF65-F5344CB8AC3E}">
        <p14:creationId xmlns:p14="http://schemas.microsoft.com/office/powerpoint/2010/main" xmlns="" val="314984839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44CAA79-63ED-4D4C-97FF-23192032DF93}" type="slidenum">
              <a:rPr lang="zh-CN" altLang="en-US" smtClean="0"/>
              <a:pPr/>
              <a:t>13</a:t>
            </a:fld>
            <a:endParaRPr lang="zh-CN" altLang="en-US"/>
          </a:p>
        </p:txBody>
      </p:sp>
    </p:spTree>
    <p:extLst>
      <p:ext uri="{BB962C8B-B14F-4D97-AF65-F5344CB8AC3E}">
        <p14:creationId xmlns:p14="http://schemas.microsoft.com/office/powerpoint/2010/main" xmlns="" val="206355359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44CAA79-63ED-4D4C-97FF-23192032DF93}" type="slidenum">
              <a:rPr lang="zh-CN" altLang="en-US" smtClean="0"/>
              <a:pPr/>
              <a:t>14</a:t>
            </a:fld>
            <a:endParaRPr lang="zh-CN" altLang="en-US"/>
          </a:p>
        </p:txBody>
      </p:sp>
    </p:spTree>
    <p:extLst>
      <p:ext uri="{BB962C8B-B14F-4D97-AF65-F5344CB8AC3E}">
        <p14:creationId xmlns:p14="http://schemas.microsoft.com/office/powerpoint/2010/main" xmlns="" val="171832030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44CAA79-63ED-4D4C-97FF-23192032DF93}" type="slidenum">
              <a:rPr lang="zh-CN" altLang="en-US" smtClean="0"/>
              <a:pPr/>
              <a:t>15</a:t>
            </a:fld>
            <a:endParaRPr lang="zh-CN" altLang="en-US"/>
          </a:p>
        </p:txBody>
      </p:sp>
    </p:spTree>
    <p:extLst>
      <p:ext uri="{BB962C8B-B14F-4D97-AF65-F5344CB8AC3E}">
        <p14:creationId xmlns:p14="http://schemas.microsoft.com/office/powerpoint/2010/main" xmlns="" val="158816689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44CAA79-63ED-4D4C-97FF-23192032DF93}" type="slidenum">
              <a:rPr lang="zh-CN" altLang="en-US" smtClean="0"/>
              <a:pPr/>
              <a:t>16</a:t>
            </a:fld>
            <a:endParaRPr lang="zh-CN" altLang="en-US"/>
          </a:p>
        </p:txBody>
      </p:sp>
    </p:spTree>
    <p:extLst>
      <p:ext uri="{BB962C8B-B14F-4D97-AF65-F5344CB8AC3E}">
        <p14:creationId xmlns:p14="http://schemas.microsoft.com/office/powerpoint/2010/main" xmlns="" val="37834848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44CAA79-63ED-4D4C-97FF-23192032DF93}" type="slidenum">
              <a:rPr lang="zh-CN" altLang="en-US" smtClean="0"/>
              <a:pPr/>
              <a:t>17</a:t>
            </a:fld>
            <a:endParaRPr lang="zh-CN" altLang="en-US"/>
          </a:p>
        </p:txBody>
      </p:sp>
    </p:spTree>
    <p:extLst>
      <p:ext uri="{BB962C8B-B14F-4D97-AF65-F5344CB8AC3E}">
        <p14:creationId xmlns:p14="http://schemas.microsoft.com/office/powerpoint/2010/main" xmlns="" val="216162159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44CAA79-63ED-4D4C-97FF-23192032DF93}" type="slidenum">
              <a:rPr lang="zh-CN" altLang="en-US" smtClean="0"/>
              <a:pPr/>
              <a:t>18</a:t>
            </a:fld>
            <a:endParaRPr lang="zh-CN" altLang="en-US"/>
          </a:p>
        </p:txBody>
      </p:sp>
    </p:spTree>
    <p:extLst>
      <p:ext uri="{BB962C8B-B14F-4D97-AF65-F5344CB8AC3E}">
        <p14:creationId xmlns:p14="http://schemas.microsoft.com/office/powerpoint/2010/main" xmlns="" val="421582342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44CAA79-63ED-4D4C-97FF-23192032DF93}" type="slidenum">
              <a:rPr lang="zh-CN" altLang="en-US" smtClean="0"/>
              <a:pPr/>
              <a:t>19</a:t>
            </a:fld>
            <a:endParaRPr lang="zh-CN" altLang="en-US"/>
          </a:p>
        </p:txBody>
      </p:sp>
    </p:spTree>
    <p:extLst>
      <p:ext uri="{BB962C8B-B14F-4D97-AF65-F5344CB8AC3E}">
        <p14:creationId xmlns:p14="http://schemas.microsoft.com/office/powerpoint/2010/main" xmlns="" val="403900053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44CAA79-63ED-4D4C-97FF-23192032DF93}" type="slidenum">
              <a:rPr lang="zh-CN" altLang="en-US" smtClean="0"/>
              <a:pPr/>
              <a:t>20</a:t>
            </a:fld>
            <a:endParaRPr lang="zh-CN" altLang="en-US"/>
          </a:p>
        </p:txBody>
      </p:sp>
    </p:spTree>
    <p:extLst>
      <p:ext uri="{BB962C8B-B14F-4D97-AF65-F5344CB8AC3E}">
        <p14:creationId xmlns:p14="http://schemas.microsoft.com/office/powerpoint/2010/main" xmlns="" val="236905005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44CAA79-63ED-4D4C-97FF-23192032DF93}" type="slidenum">
              <a:rPr lang="zh-CN" altLang="en-US" smtClean="0"/>
              <a:pPr/>
              <a:t>21</a:t>
            </a:fld>
            <a:endParaRPr lang="zh-CN" altLang="en-US"/>
          </a:p>
        </p:txBody>
      </p:sp>
    </p:spTree>
    <p:extLst>
      <p:ext uri="{BB962C8B-B14F-4D97-AF65-F5344CB8AC3E}">
        <p14:creationId xmlns:p14="http://schemas.microsoft.com/office/powerpoint/2010/main" xmlns="" val="357916339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44CAA79-63ED-4D4C-97FF-23192032DF93}" type="slidenum">
              <a:rPr lang="zh-CN" altLang="en-US" smtClean="0"/>
              <a:pPr/>
              <a:t>22</a:t>
            </a:fld>
            <a:endParaRPr lang="zh-CN" altLang="en-US"/>
          </a:p>
        </p:txBody>
      </p:sp>
    </p:spTree>
    <p:extLst>
      <p:ext uri="{BB962C8B-B14F-4D97-AF65-F5344CB8AC3E}">
        <p14:creationId xmlns:p14="http://schemas.microsoft.com/office/powerpoint/2010/main" xmlns="" val="396490495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44CAA79-63ED-4D4C-97FF-23192032DF93}" type="slidenum">
              <a:rPr lang="zh-CN" altLang="en-US" smtClean="0"/>
              <a:pPr/>
              <a:t>23</a:t>
            </a:fld>
            <a:endParaRPr lang="zh-CN" altLang="en-US"/>
          </a:p>
        </p:txBody>
      </p:sp>
    </p:spTree>
    <p:extLst>
      <p:ext uri="{BB962C8B-B14F-4D97-AF65-F5344CB8AC3E}">
        <p14:creationId xmlns:p14="http://schemas.microsoft.com/office/powerpoint/2010/main" xmlns="" val="337589687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44CAA79-63ED-4D4C-97FF-23192032DF93}" type="slidenum">
              <a:rPr lang="zh-CN" altLang="en-US" smtClean="0"/>
              <a:pPr/>
              <a:t>24</a:t>
            </a:fld>
            <a:endParaRPr lang="zh-CN" altLang="en-US"/>
          </a:p>
        </p:txBody>
      </p:sp>
    </p:spTree>
    <p:extLst>
      <p:ext uri="{BB962C8B-B14F-4D97-AF65-F5344CB8AC3E}">
        <p14:creationId xmlns:p14="http://schemas.microsoft.com/office/powerpoint/2010/main" xmlns="" val="283114653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44CAA79-63ED-4D4C-97FF-23192032DF93}" type="slidenum">
              <a:rPr lang="zh-CN" altLang="en-US" smtClean="0"/>
              <a:pPr/>
              <a:t>25</a:t>
            </a:fld>
            <a:endParaRPr lang="zh-CN" altLang="en-US"/>
          </a:p>
        </p:txBody>
      </p:sp>
    </p:spTree>
    <p:extLst>
      <p:ext uri="{BB962C8B-B14F-4D97-AF65-F5344CB8AC3E}">
        <p14:creationId xmlns:p14="http://schemas.microsoft.com/office/powerpoint/2010/main" xmlns="" val="376552958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仅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651302372"/>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3737688379"/>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9_自定义版式">
    <p:spTree>
      <p:nvGrpSpPr>
        <p:cNvPr id="1" name=""/>
        <p:cNvGrpSpPr/>
        <p:nvPr/>
      </p:nvGrpSpPr>
      <p:grpSpPr>
        <a:xfrm>
          <a:off x="0" y="0"/>
          <a:ext cx="0" cy="0"/>
          <a:chOff x="0" y="0"/>
          <a:chExt cx="0" cy="0"/>
        </a:xfrm>
      </p:grpSpPr>
      <p:sp>
        <p:nvSpPr>
          <p:cNvPr id="10" name="图片占位符 9"/>
          <p:cNvSpPr>
            <a:spLocks noGrp="1"/>
          </p:cNvSpPr>
          <p:nvPr>
            <p:ph type="pic" sz="quarter" idx="10"/>
          </p:nvPr>
        </p:nvSpPr>
        <p:spPr>
          <a:xfrm>
            <a:off x="1890032" y="2432707"/>
            <a:ext cx="1585406" cy="1568930"/>
          </a:xfrm>
          <a:custGeom>
            <a:avLst/>
            <a:gdLst>
              <a:gd name="connsiteX0" fmla="*/ 792703 w 1585406"/>
              <a:gd name="connsiteY0" fmla="*/ 0 h 1568930"/>
              <a:gd name="connsiteX1" fmla="*/ 1585406 w 1585406"/>
              <a:gd name="connsiteY1" fmla="*/ 784465 h 1568930"/>
              <a:gd name="connsiteX2" fmla="*/ 792703 w 1585406"/>
              <a:gd name="connsiteY2" fmla="*/ 1568930 h 1568930"/>
              <a:gd name="connsiteX3" fmla="*/ 0 w 1585406"/>
              <a:gd name="connsiteY3" fmla="*/ 784465 h 1568930"/>
              <a:gd name="connsiteX4" fmla="*/ 792703 w 1585406"/>
              <a:gd name="connsiteY4" fmla="*/ 0 h 15689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85406" h="1568930">
                <a:moveTo>
                  <a:pt x="792703" y="0"/>
                </a:moveTo>
                <a:cubicBezTo>
                  <a:pt x="1230501" y="0"/>
                  <a:pt x="1585406" y="351217"/>
                  <a:pt x="1585406" y="784465"/>
                </a:cubicBezTo>
                <a:cubicBezTo>
                  <a:pt x="1585406" y="1217713"/>
                  <a:pt x="1230501" y="1568930"/>
                  <a:pt x="792703" y="1568930"/>
                </a:cubicBezTo>
                <a:cubicBezTo>
                  <a:pt x="354905" y="1568930"/>
                  <a:pt x="0" y="1217713"/>
                  <a:pt x="0" y="784465"/>
                </a:cubicBezTo>
                <a:cubicBezTo>
                  <a:pt x="0" y="351217"/>
                  <a:pt x="354905" y="0"/>
                  <a:pt x="792703" y="0"/>
                </a:cubicBezTo>
                <a:close/>
              </a:path>
            </a:pathLst>
          </a:custGeom>
        </p:spPr>
        <p:txBody>
          <a:bodyPr wrap="square">
            <a:noAutofit/>
          </a:bodyPr>
          <a:lstStyle/>
          <a:p>
            <a:endParaRPr lang="zh-CN" altLang="en-US"/>
          </a:p>
        </p:txBody>
      </p:sp>
      <p:sp>
        <p:nvSpPr>
          <p:cNvPr id="11" name="图片占位符 10"/>
          <p:cNvSpPr>
            <a:spLocks noGrp="1"/>
          </p:cNvSpPr>
          <p:nvPr>
            <p:ph type="pic" sz="quarter" idx="11"/>
          </p:nvPr>
        </p:nvSpPr>
        <p:spPr>
          <a:xfrm>
            <a:off x="5322565" y="2432707"/>
            <a:ext cx="1585406" cy="1568930"/>
          </a:xfrm>
          <a:custGeom>
            <a:avLst/>
            <a:gdLst>
              <a:gd name="connsiteX0" fmla="*/ 792703 w 1585406"/>
              <a:gd name="connsiteY0" fmla="*/ 0 h 1568930"/>
              <a:gd name="connsiteX1" fmla="*/ 1585406 w 1585406"/>
              <a:gd name="connsiteY1" fmla="*/ 784465 h 1568930"/>
              <a:gd name="connsiteX2" fmla="*/ 792703 w 1585406"/>
              <a:gd name="connsiteY2" fmla="*/ 1568930 h 1568930"/>
              <a:gd name="connsiteX3" fmla="*/ 0 w 1585406"/>
              <a:gd name="connsiteY3" fmla="*/ 784465 h 1568930"/>
              <a:gd name="connsiteX4" fmla="*/ 792703 w 1585406"/>
              <a:gd name="connsiteY4" fmla="*/ 0 h 15689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85406" h="1568930">
                <a:moveTo>
                  <a:pt x="792703" y="0"/>
                </a:moveTo>
                <a:cubicBezTo>
                  <a:pt x="1230501" y="0"/>
                  <a:pt x="1585406" y="351217"/>
                  <a:pt x="1585406" y="784465"/>
                </a:cubicBezTo>
                <a:cubicBezTo>
                  <a:pt x="1585406" y="1217713"/>
                  <a:pt x="1230501" y="1568930"/>
                  <a:pt x="792703" y="1568930"/>
                </a:cubicBezTo>
                <a:cubicBezTo>
                  <a:pt x="354905" y="1568930"/>
                  <a:pt x="0" y="1217713"/>
                  <a:pt x="0" y="784465"/>
                </a:cubicBezTo>
                <a:cubicBezTo>
                  <a:pt x="0" y="351217"/>
                  <a:pt x="354905" y="0"/>
                  <a:pt x="792703" y="0"/>
                </a:cubicBezTo>
                <a:close/>
              </a:path>
            </a:pathLst>
          </a:custGeom>
        </p:spPr>
        <p:txBody>
          <a:bodyPr wrap="square">
            <a:noAutofit/>
          </a:bodyPr>
          <a:lstStyle/>
          <a:p>
            <a:endParaRPr lang="zh-CN" altLang="en-US"/>
          </a:p>
        </p:txBody>
      </p:sp>
      <p:sp>
        <p:nvSpPr>
          <p:cNvPr id="12" name="图片占位符 11"/>
          <p:cNvSpPr>
            <a:spLocks noGrp="1"/>
          </p:cNvSpPr>
          <p:nvPr>
            <p:ph type="pic" sz="quarter" idx="12"/>
          </p:nvPr>
        </p:nvSpPr>
        <p:spPr>
          <a:xfrm>
            <a:off x="8743553" y="2432707"/>
            <a:ext cx="1585406" cy="1568930"/>
          </a:xfrm>
          <a:custGeom>
            <a:avLst/>
            <a:gdLst>
              <a:gd name="connsiteX0" fmla="*/ 792703 w 1585406"/>
              <a:gd name="connsiteY0" fmla="*/ 0 h 1568930"/>
              <a:gd name="connsiteX1" fmla="*/ 1585406 w 1585406"/>
              <a:gd name="connsiteY1" fmla="*/ 784465 h 1568930"/>
              <a:gd name="connsiteX2" fmla="*/ 792703 w 1585406"/>
              <a:gd name="connsiteY2" fmla="*/ 1568930 h 1568930"/>
              <a:gd name="connsiteX3" fmla="*/ 0 w 1585406"/>
              <a:gd name="connsiteY3" fmla="*/ 784465 h 1568930"/>
              <a:gd name="connsiteX4" fmla="*/ 792703 w 1585406"/>
              <a:gd name="connsiteY4" fmla="*/ 0 h 15689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85406" h="1568930">
                <a:moveTo>
                  <a:pt x="792703" y="0"/>
                </a:moveTo>
                <a:cubicBezTo>
                  <a:pt x="1230501" y="0"/>
                  <a:pt x="1585406" y="351217"/>
                  <a:pt x="1585406" y="784465"/>
                </a:cubicBezTo>
                <a:cubicBezTo>
                  <a:pt x="1585406" y="1217713"/>
                  <a:pt x="1230501" y="1568930"/>
                  <a:pt x="792703" y="1568930"/>
                </a:cubicBezTo>
                <a:cubicBezTo>
                  <a:pt x="354905" y="1568930"/>
                  <a:pt x="0" y="1217713"/>
                  <a:pt x="0" y="784465"/>
                </a:cubicBezTo>
                <a:cubicBezTo>
                  <a:pt x="0" y="351217"/>
                  <a:pt x="354905" y="0"/>
                  <a:pt x="792703" y="0"/>
                </a:cubicBezTo>
                <a:close/>
              </a:path>
            </a:pathLst>
          </a:custGeom>
        </p:spPr>
        <p:txBody>
          <a:bodyPr wrap="square">
            <a:noAutofit/>
          </a:bodyPr>
          <a:lstStyle/>
          <a:p>
            <a:endParaRPr lang="zh-CN" altLang="en-US"/>
          </a:p>
        </p:txBody>
      </p:sp>
    </p:spTree>
    <p:extLst>
      <p:ext uri="{BB962C8B-B14F-4D97-AF65-F5344CB8AC3E}">
        <p14:creationId xmlns:p14="http://schemas.microsoft.com/office/powerpoint/2010/main" xmlns="" val="1046745448"/>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8_自定义版式">
    <p:spTree>
      <p:nvGrpSpPr>
        <p:cNvPr id="1" name=""/>
        <p:cNvGrpSpPr/>
        <p:nvPr/>
      </p:nvGrpSpPr>
      <p:grpSpPr>
        <a:xfrm>
          <a:off x="0" y="0"/>
          <a:ext cx="0" cy="0"/>
          <a:chOff x="0" y="0"/>
          <a:chExt cx="0" cy="0"/>
        </a:xfrm>
      </p:grpSpPr>
      <p:sp>
        <p:nvSpPr>
          <p:cNvPr id="12" name="图片占位符 11"/>
          <p:cNvSpPr>
            <a:spLocks noGrp="1"/>
          </p:cNvSpPr>
          <p:nvPr>
            <p:ph type="pic" sz="quarter" idx="10"/>
          </p:nvPr>
        </p:nvSpPr>
        <p:spPr>
          <a:xfrm>
            <a:off x="0" y="1810259"/>
            <a:ext cx="4550500" cy="3595494"/>
          </a:xfrm>
          <a:custGeom>
            <a:avLst/>
            <a:gdLst>
              <a:gd name="connsiteX0" fmla="*/ 0 w 4550500"/>
              <a:gd name="connsiteY0" fmla="*/ 0 h 3595494"/>
              <a:gd name="connsiteX1" fmla="*/ 4550500 w 4550500"/>
              <a:gd name="connsiteY1" fmla="*/ 0 h 3595494"/>
              <a:gd name="connsiteX2" fmla="*/ 4550500 w 4550500"/>
              <a:gd name="connsiteY2" fmla="*/ 3595494 h 3595494"/>
              <a:gd name="connsiteX3" fmla="*/ 0 w 4550500"/>
              <a:gd name="connsiteY3" fmla="*/ 3595494 h 3595494"/>
            </a:gdLst>
            <a:ahLst/>
            <a:cxnLst>
              <a:cxn ang="0">
                <a:pos x="connsiteX0" y="connsiteY0"/>
              </a:cxn>
              <a:cxn ang="0">
                <a:pos x="connsiteX1" y="connsiteY1"/>
              </a:cxn>
              <a:cxn ang="0">
                <a:pos x="connsiteX2" y="connsiteY2"/>
              </a:cxn>
              <a:cxn ang="0">
                <a:pos x="connsiteX3" y="connsiteY3"/>
              </a:cxn>
            </a:cxnLst>
            <a:rect l="l" t="t" r="r" b="b"/>
            <a:pathLst>
              <a:path w="4550500" h="3595494">
                <a:moveTo>
                  <a:pt x="0" y="0"/>
                </a:moveTo>
                <a:lnTo>
                  <a:pt x="4550500" y="0"/>
                </a:lnTo>
                <a:lnTo>
                  <a:pt x="4550500" y="3595494"/>
                </a:lnTo>
                <a:lnTo>
                  <a:pt x="0" y="3595494"/>
                </a:lnTo>
                <a:close/>
              </a:path>
            </a:pathLst>
          </a:custGeom>
        </p:spPr>
        <p:txBody>
          <a:bodyPr wrap="square">
            <a:noAutofit/>
          </a:bodyPr>
          <a:lstStyle/>
          <a:p>
            <a:endParaRPr lang="zh-CN" altLang="en-US"/>
          </a:p>
        </p:txBody>
      </p:sp>
      <p:sp>
        <p:nvSpPr>
          <p:cNvPr id="13" name="图片占位符 12"/>
          <p:cNvSpPr>
            <a:spLocks noGrp="1"/>
          </p:cNvSpPr>
          <p:nvPr>
            <p:ph type="pic" sz="quarter" idx="11"/>
          </p:nvPr>
        </p:nvSpPr>
        <p:spPr>
          <a:xfrm>
            <a:off x="4599089" y="1810261"/>
            <a:ext cx="1922847" cy="1774131"/>
          </a:xfrm>
          <a:custGeom>
            <a:avLst/>
            <a:gdLst>
              <a:gd name="connsiteX0" fmla="*/ 0 w 1922847"/>
              <a:gd name="connsiteY0" fmla="*/ 0 h 1774131"/>
              <a:gd name="connsiteX1" fmla="*/ 1922847 w 1922847"/>
              <a:gd name="connsiteY1" fmla="*/ 0 h 1774131"/>
              <a:gd name="connsiteX2" fmla="*/ 1922847 w 1922847"/>
              <a:gd name="connsiteY2" fmla="*/ 1774131 h 1774131"/>
              <a:gd name="connsiteX3" fmla="*/ 0 w 1922847"/>
              <a:gd name="connsiteY3" fmla="*/ 1774131 h 1774131"/>
            </a:gdLst>
            <a:ahLst/>
            <a:cxnLst>
              <a:cxn ang="0">
                <a:pos x="connsiteX0" y="connsiteY0"/>
              </a:cxn>
              <a:cxn ang="0">
                <a:pos x="connsiteX1" y="connsiteY1"/>
              </a:cxn>
              <a:cxn ang="0">
                <a:pos x="connsiteX2" y="connsiteY2"/>
              </a:cxn>
              <a:cxn ang="0">
                <a:pos x="connsiteX3" y="connsiteY3"/>
              </a:cxn>
            </a:cxnLst>
            <a:rect l="l" t="t" r="r" b="b"/>
            <a:pathLst>
              <a:path w="1922847" h="1774131">
                <a:moveTo>
                  <a:pt x="0" y="0"/>
                </a:moveTo>
                <a:lnTo>
                  <a:pt x="1922847" y="0"/>
                </a:lnTo>
                <a:lnTo>
                  <a:pt x="1922847" y="1774131"/>
                </a:lnTo>
                <a:lnTo>
                  <a:pt x="0" y="1774131"/>
                </a:lnTo>
                <a:close/>
              </a:path>
            </a:pathLst>
          </a:custGeom>
        </p:spPr>
        <p:txBody>
          <a:bodyPr wrap="square">
            <a:noAutofit/>
          </a:bodyPr>
          <a:lstStyle/>
          <a:p>
            <a:endParaRPr lang="zh-CN" altLang="en-US"/>
          </a:p>
        </p:txBody>
      </p:sp>
      <p:sp>
        <p:nvSpPr>
          <p:cNvPr id="15" name="图片占位符 14"/>
          <p:cNvSpPr>
            <a:spLocks noGrp="1"/>
          </p:cNvSpPr>
          <p:nvPr>
            <p:ph type="pic" sz="quarter" idx="12"/>
          </p:nvPr>
        </p:nvSpPr>
        <p:spPr>
          <a:xfrm>
            <a:off x="6570521" y="3631624"/>
            <a:ext cx="1922847" cy="1774131"/>
          </a:xfrm>
          <a:custGeom>
            <a:avLst/>
            <a:gdLst>
              <a:gd name="connsiteX0" fmla="*/ 0 w 1922847"/>
              <a:gd name="connsiteY0" fmla="*/ 0 h 1774131"/>
              <a:gd name="connsiteX1" fmla="*/ 1922847 w 1922847"/>
              <a:gd name="connsiteY1" fmla="*/ 0 h 1774131"/>
              <a:gd name="connsiteX2" fmla="*/ 1922847 w 1922847"/>
              <a:gd name="connsiteY2" fmla="*/ 1774131 h 1774131"/>
              <a:gd name="connsiteX3" fmla="*/ 0 w 1922847"/>
              <a:gd name="connsiteY3" fmla="*/ 1774131 h 1774131"/>
            </a:gdLst>
            <a:ahLst/>
            <a:cxnLst>
              <a:cxn ang="0">
                <a:pos x="connsiteX0" y="connsiteY0"/>
              </a:cxn>
              <a:cxn ang="0">
                <a:pos x="connsiteX1" y="connsiteY1"/>
              </a:cxn>
              <a:cxn ang="0">
                <a:pos x="connsiteX2" y="connsiteY2"/>
              </a:cxn>
              <a:cxn ang="0">
                <a:pos x="connsiteX3" y="connsiteY3"/>
              </a:cxn>
            </a:cxnLst>
            <a:rect l="l" t="t" r="r" b="b"/>
            <a:pathLst>
              <a:path w="1922847" h="1774131">
                <a:moveTo>
                  <a:pt x="0" y="0"/>
                </a:moveTo>
                <a:lnTo>
                  <a:pt x="1922847" y="0"/>
                </a:lnTo>
                <a:lnTo>
                  <a:pt x="1922847" y="1774131"/>
                </a:lnTo>
                <a:lnTo>
                  <a:pt x="0" y="1774131"/>
                </a:lnTo>
                <a:close/>
              </a:path>
            </a:pathLst>
          </a:custGeom>
        </p:spPr>
        <p:txBody>
          <a:bodyPr wrap="square">
            <a:noAutofit/>
          </a:bodyPr>
          <a:lstStyle/>
          <a:p>
            <a:endParaRPr lang="zh-CN" altLang="en-US"/>
          </a:p>
        </p:txBody>
      </p:sp>
      <p:sp>
        <p:nvSpPr>
          <p:cNvPr id="14" name="图片占位符 13"/>
          <p:cNvSpPr>
            <a:spLocks noGrp="1"/>
          </p:cNvSpPr>
          <p:nvPr>
            <p:ph type="pic" sz="quarter" idx="13"/>
          </p:nvPr>
        </p:nvSpPr>
        <p:spPr>
          <a:xfrm>
            <a:off x="8541954" y="1810261"/>
            <a:ext cx="1922847" cy="1774131"/>
          </a:xfrm>
          <a:custGeom>
            <a:avLst/>
            <a:gdLst>
              <a:gd name="connsiteX0" fmla="*/ 0 w 1922847"/>
              <a:gd name="connsiteY0" fmla="*/ 0 h 1774131"/>
              <a:gd name="connsiteX1" fmla="*/ 1922847 w 1922847"/>
              <a:gd name="connsiteY1" fmla="*/ 0 h 1774131"/>
              <a:gd name="connsiteX2" fmla="*/ 1922847 w 1922847"/>
              <a:gd name="connsiteY2" fmla="*/ 1774131 h 1774131"/>
              <a:gd name="connsiteX3" fmla="*/ 0 w 1922847"/>
              <a:gd name="connsiteY3" fmla="*/ 1774131 h 1774131"/>
            </a:gdLst>
            <a:ahLst/>
            <a:cxnLst>
              <a:cxn ang="0">
                <a:pos x="connsiteX0" y="connsiteY0"/>
              </a:cxn>
              <a:cxn ang="0">
                <a:pos x="connsiteX1" y="connsiteY1"/>
              </a:cxn>
              <a:cxn ang="0">
                <a:pos x="connsiteX2" y="connsiteY2"/>
              </a:cxn>
              <a:cxn ang="0">
                <a:pos x="connsiteX3" y="connsiteY3"/>
              </a:cxn>
            </a:cxnLst>
            <a:rect l="l" t="t" r="r" b="b"/>
            <a:pathLst>
              <a:path w="1922847" h="1774131">
                <a:moveTo>
                  <a:pt x="0" y="0"/>
                </a:moveTo>
                <a:lnTo>
                  <a:pt x="1922847" y="0"/>
                </a:lnTo>
                <a:lnTo>
                  <a:pt x="1922847" y="1774131"/>
                </a:lnTo>
                <a:lnTo>
                  <a:pt x="0" y="1774131"/>
                </a:lnTo>
                <a:close/>
              </a:path>
            </a:pathLst>
          </a:custGeom>
        </p:spPr>
        <p:txBody>
          <a:bodyPr wrap="square">
            <a:noAutofit/>
          </a:bodyPr>
          <a:lstStyle/>
          <a:p>
            <a:endParaRPr lang="zh-CN" altLang="en-US"/>
          </a:p>
        </p:txBody>
      </p:sp>
    </p:spTree>
    <p:extLst>
      <p:ext uri="{BB962C8B-B14F-4D97-AF65-F5344CB8AC3E}">
        <p14:creationId xmlns:p14="http://schemas.microsoft.com/office/powerpoint/2010/main" xmlns="" val="2807961675"/>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7_自定义版式">
    <p:spTree>
      <p:nvGrpSpPr>
        <p:cNvPr id="1" name=""/>
        <p:cNvGrpSpPr/>
        <p:nvPr/>
      </p:nvGrpSpPr>
      <p:grpSpPr>
        <a:xfrm>
          <a:off x="0" y="0"/>
          <a:ext cx="0" cy="0"/>
          <a:chOff x="0" y="0"/>
          <a:chExt cx="0" cy="0"/>
        </a:xfrm>
      </p:grpSpPr>
      <p:sp>
        <p:nvSpPr>
          <p:cNvPr id="16" name="图片占位符 15"/>
          <p:cNvSpPr>
            <a:spLocks noGrp="1"/>
          </p:cNvSpPr>
          <p:nvPr>
            <p:ph type="pic" sz="quarter" idx="10"/>
          </p:nvPr>
        </p:nvSpPr>
        <p:spPr>
          <a:xfrm>
            <a:off x="1250758" y="2060848"/>
            <a:ext cx="1633640" cy="1633640"/>
          </a:xfrm>
          <a:custGeom>
            <a:avLst/>
            <a:gdLst>
              <a:gd name="connsiteX0" fmla="*/ 816820 w 1633640"/>
              <a:gd name="connsiteY0" fmla="*/ 0 h 1633640"/>
              <a:gd name="connsiteX1" fmla="*/ 1633640 w 1633640"/>
              <a:gd name="connsiteY1" fmla="*/ 816820 h 1633640"/>
              <a:gd name="connsiteX2" fmla="*/ 816820 w 1633640"/>
              <a:gd name="connsiteY2" fmla="*/ 1633640 h 1633640"/>
              <a:gd name="connsiteX3" fmla="*/ 0 w 1633640"/>
              <a:gd name="connsiteY3" fmla="*/ 816820 h 1633640"/>
              <a:gd name="connsiteX4" fmla="*/ 816820 w 1633640"/>
              <a:gd name="connsiteY4" fmla="*/ 0 h 16336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33640" h="1633640">
                <a:moveTo>
                  <a:pt x="816820" y="0"/>
                </a:moveTo>
                <a:cubicBezTo>
                  <a:pt x="1267937" y="0"/>
                  <a:pt x="1633640" y="365703"/>
                  <a:pt x="1633640" y="816820"/>
                </a:cubicBezTo>
                <a:cubicBezTo>
                  <a:pt x="1633640" y="1267937"/>
                  <a:pt x="1267937" y="1633640"/>
                  <a:pt x="816820" y="1633640"/>
                </a:cubicBezTo>
                <a:cubicBezTo>
                  <a:pt x="365703" y="1633640"/>
                  <a:pt x="0" y="1267937"/>
                  <a:pt x="0" y="816820"/>
                </a:cubicBezTo>
                <a:cubicBezTo>
                  <a:pt x="0" y="365703"/>
                  <a:pt x="365703" y="0"/>
                  <a:pt x="816820" y="0"/>
                </a:cubicBezTo>
                <a:close/>
              </a:path>
            </a:pathLst>
          </a:custGeom>
        </p:spPr>
        <p:txBody>
          <a:bodyPr wrap="square">
            <a:noAutofit/>
          </a:bodyPr>
          <a:lstStyle/>
          <a:p>
            <a:endParaRPr lang="zh-CN" altLang="en-US"/>
          </a:p>
        </p:txBody>
      </p:sp>
      <p:sp>
        <p:nvSpPr>
          <p:cNvPr id="17" name="图片占位符 16"/>
          <p:cNvSpPr>
            <a:spLocks noGrp="1"/>
          </p:cNvSpPr>
          <p:nvPr>
            <p:ph type="pic" sz="quarter" idx="11"/>
          </p:nvPr>
        </p:nvSpPr>
        <p:spPr>
          <a:xfrm>
            <a:off x="3933456" y="2060848"/>
            <a:ext cx="1633640" cy="1633640"/>
          </a:xfrm>
          <a:custGeom>
            <a:avLst/>
            <a:gdLst>
              <a:gd name="connsiteX0" fmla="*/ 816820 w 1633640"/>
              <a:gd name="connsiteY0" fmla="*/ 0 h 1633640"/>
              <a:gd name="connsiteX1" fmla="*/ 1633640 w 1633640"/>
              <a:gd name="connsiteY1" fmla="*/ 816820 h 1633640"/>
              <a:gd name="connsiteX2" fmla="*/ 816820 w 1633640"/>
              <a:gd name="connsiteY2" fmla="*/ 1633640 h 1633640"/>
              <a:gd name="connsiteX3" fmla="*/ 0 w 1633640"/>
              <a:gd name="connsiteY3" fmla="*/ 816820 h 1633640"/>
              <a:gd name="connsiteX4" fmla="*/ 816820 w 1633640"/>
              <a:gd name="connsiteY4" fmla="*/ 0 h 16336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33640" h="1633640">
                <a:moveTo>
                  <a:pt x="816820" y="0"/>
                </a:moveTo>
                <a:cubicBezTo>
                  <a:pt x="1267937" y="0"/>
                  <a:pt x="1633640" y="365703"/>
                  <a:pt x="1633640" y="816820"/>
                </a:cubicBezTo>
                <a:cubicBezTo>
                  <a:pt x="1633640" y="1267937"/>
                  <a:pt x="1267937" y="1633640"/>
                  <a:pt x="816820" y="1633640"/>
                </a:cubicBezTo>
                <a:cubicBezTo>
                  <a:pt x="365703" y="1633640"/>
                  <a:pt x="0" y="1267937"/>
                  <a:pt x="0" y="816820"/>
                </a:cubicBezTo>
                <a:cubicBezTo>
                  <a:pt x="0" y="365703"/>
                  <a:pt x="365703" y="0"/>
                  <a:pt x="816820" y="0"/>
                </a:cubicBezTo>
                <a:close/>
              </a:path>
            </a:pathLst>
          </a:custGeom>
        </p:spPr>
        <p:txBody>
          <a:bodyPr wrap="square">
            <a:noAutofit/>
          </a:bodyPr>
          <a:lstStyle/>
          <a:p>
            <a:endParaRPr lang="zh-CN" altLang="en-US"/>
          </a:p>
        </p:txBody>
      </p:sp>
      <p:sp>
        <p:nvSpPr>
          <p:cNvPr id="18" name="图片占位符 17"/>
          <p:cNvSpPr>
            <a:spLocks noGrp="1"/>
          </p:cNvSpPr>
          <p:nvPr>
            <p:ph type="pic" sz="quarter" idx="12"/>
          </p:nvPr>
        </p:nvSpPr>
        <p:spPr>
          <a:xfrm>
            <a:off x="6616154" y="2060848"/>
            <a:ext cx="1633640" cy="1633640"/>
          </a:xfrm>
          <a:custGeom>
            <a:avLst/>
            <a:gdLst>
              <a:gd name="connsiteX0" fmla="*/ 816820 w 1633640"/>
              <a:gd name="connsiteY0" fmla="*/ 0 h 1633640"/>
              <a:gd name="connsiteX1" fmla="*/ 1633640 w 1633640"/>
              <a:gd name="connsiteY1" fmla="*/ 816820 h 1633640"/>
              <a:gd name="connsiteX2" fmla="*/ 816820 w 1633640"/>
              <a:gd name="connsiteY2" fmla="*/ 1633640 h 1633640"/>
              <a:gd name="connsiteX3" fmla="*/ 0 w 1633640"/>
              <a:gd name="connsiteY3" fmla="*/ 816820 h 1633640"/>
              <a:gd name="connsiteX4" fmla="*/ 816820 w 1633640"/>
              <a:gd name="connsiteY4" fmla="*/ 0 h 16336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33640" h="1633640">
                <a:moveTo>
                  <a:pt x="816820" y="0"/>
                </a:moveTo>
                <a:cubicBezTo>
                  <a:pt x="1267937" y="0"/>
                  <a:pt x="1633640" y="365703"/>
                  <a:pt x="1633640" y="816820"/>
                </a:cubicBezTo>
                <a:cubicBezTo>
                  <a:pt x="1633640" y="1267937"/>
                  <a:pt x="1267937" y="1633640"/>
                  <a:pt x="816820" y="1633640"/>
                </a:cubicBezTo>
                <a:cubicBezTo>
                  <a:pt x="365703" y="1633640"/>
                  <a:pt x="0" y="1267937"/>
                  <a:pt x="0" y="816820"/>
                </a:cubicBezTo>
                <a:cubicBezTo>
                  <a:pt x="0" y="365703"/>
                  <a:pt x="365703" y="0"/>
                  <a:pt x="816820" y="0"/>
                </a:cubicBezTo>
                <a:close/>
              </a:path>
            </a:pathLst>
          </a:custGeom>
        </p:spPr>
        <p:txBody>
          <a:bodyPr wrap="square">
            <a:noAutofit/>
          </a:bodyPr>
          <a:lstStyle/>
          <a:p>
            <a:endParaRPr lang="zh-CN" altLang="en-US"/>
          </a:p>
        </p:txBody>
      </p:sp>
      <p:sp>
        <p:nvSpPr>
          <p:cNvPr id="19" name="图片占位符 18"/>
          <p:cNvSpPr>
            <a:spLocks noGrp="1"/>
          </p:cNvSpPr>
          <p:nvPr>
            <p:ph type="pic" sz="quarter" idx="13"/>
          </p:nvPr>
        </p:nvSpPr>
        <p:spPr>
          <a:xfrm>
            <a:off x="9298852" y="2060848"/>
            <a:ext cx="1633640" cy="1633640"/>
          </a:xfrm>
          <a:custGeom>
            <a:avLst/>
            <a:gdLst>
              <a:gd name="connsiteX0" fmla="*/ 816820 w 1633640"/>
              <a:gd name="connsiteY0" fmla="*/ 0 h 1633640"/>
              <a:gd name="connsiteX1" fmla="*/ 1633640 w 1633640"/>
              <a:gd name="connsiteY1" fmla="*/ 816820 h 1633640"/>
              <a:gd name="connsiteX2" fmla="*/ 816820 w 1633640"/>
              <a:gd name="connsiteY2" fmla="*/ 1633640 h 1633640"/>
              <a:gd name="connsiteX3" fmla="*/ 0 w 1633640"/>
              <a:gd name="connsiteY3" fmla="*/ 816820 h 1633640"/>
              <a:gd name="connsiteX4" fmla="*/ 816820 w 1633640"/>
              <a:gd name="connsiteY4" fmla="*/ 0 h 16336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33640" h="1633640">
                <a:moveTo>
                  <a:pt x="816820" y="0"/>
                </a:moveTo>
                <a:cubicBezTo>
                  <a:pt x="1267937" y="0"/>
                  <a:pt x="1633640" y="365703"/>
                  <a:pt x="1633640" y="816820"/>
                </a:cubicBezTo>
                <a:cubicBezTo>
                  <a:pt x="1633640" y="1267937"/>
                  <a:pt x="1267937" y="1633640"/>
                  <a:pt x="816820" y="1633640"/>
                </a:cubicBezTo>
                <a:cubicBezTo>
                  <a:pt x="365703" y="1633640"/>
                  <a:pt x="0" y="1267937"/>
                  <a:pt x="0" y="816820"/>
                </a:cubicBezTo>
                <a:cubicBezTo>
                  <a:pt x="0" y="365703"/>
                  <a:pt x="365703" y="0"/>
                  <a:pt x="816820" y="0"/>
                </a:cubicBezTo>
                <a:close/>
              </a:path>
            </a:pathLst>
          </a:custGeom>
        </p:spPr>
        <p:txBody>
          <a:bodyPr wrap="square">
            <a:noAutofit/>
          </a:bodyPr>
          <a:lstStyle/>
          <a:p>
            <a:endParaRPr lang="zh-CN" altLang="en-US"/>
          </a:p>
        </p:txBody>
      </p:sp>
    </p:spTree>
    <p:extLst>
      <p:ext uri="{BB962C8B-B14F-4D97-AF65-F5344CB8AC3E}">
        <p14:creationId xmlns:p14="http://schemas.microsoft.com/office/powerpoint/2010/main" xmlns="" val="2483701594"/>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6_自定义版式">
    <p:spTree>
      <p:nvGrpSpPr>
        <p:cNvPr id="1" name=""/>
        <p:cNvGrpSpPr/>
        <p:nvPr/>
      </p:nvGrpSpPr>
      <p:grpSpPr>
        <a:xfrm>
          <a:off x="0" y="0"/>
          <a:ext cx="0" cy="0"/>
          <a:chOff x="0" y="0"/>
          <a:chExt cx="0" cy="0"/>
        </a:xfrm>
      </p:grpSpPr>
      <p:sp>
        <p:nvSpPr>
          <p:cNvPr id="6" name="图片占位符 5"/>
          <p:cNvSpPr>
            <a:spLocks noGrp="1"/>
          </p:cNvSpPr>
          <p:nvPr>
            <p:ph type="pic" sz="quarter" idx="10"/>
          </p:nvPr>
        </p:nvSpPr>
        <p:spPr>
          <a:xfrm>
            <a:off x="0" y="0"/>
            <a:ext cx="4871864" cy="6858000"/>
          </a:xfrm>
          <a:custGeom>
            <a:avLst/>
            <a:gdLst>
              <a:gd name="connsiteX0" fmla="*/ 0 w 4871864"/>
              <a:gd name="connsiteY0" fmla="*/ 0 h 6858000"/>
              <a:gd name="connsiteX1" fmla="*/ 2472325 w 4871864"/>
              <a:gd name="connsiteY1" fmla="*/ 0 h 6858000"/>
              <a:gd name="connsiteX2" fmla="*/ 4871864 w 4871864"/>
              <a:gd name="connsiteY2" fmla="*/ 3429000 h 6858000"/>
              <a:gd name="connsiteX3" fmla="*/ 2472325 w 4871864"/>
              <a:gd name="connsiteY3" fmla="*/ 6858000 h 6858000"/>
              <a:gd name="connsiteX4" fmla="*/ 0 w 4871864"/>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71864" h="6858000">
                <a:moveTo>
                  <a:pt x="0" y="0"/>
                </a:moveTo>
                <a:lnTo>
                  <a:pt x="2472325" y="0"/>
                </a:lnTo>
                <a:lnTo>
                  <a:pt x="4871864" y="3429000"/>
                </a:lnTo>
                <a:lnTo>
                  <a:pt x="2472325" y="6858000"/>
                </a:lnTo>
                <a:lnTo>
                  <a:pt x="0" y="6858000"/>
                </a:lnTo>
                <a:close/>
              </a:path>
            </a:pathLst>
          </a:custGeom>
        </p:spPr>
        <p:txBody>
          <a:bodyPr wrap="square">
            <a:noAutofit/>
          </a:bodyPr>
          <a:lstStyle/>
          <a:p>
            <a:endParaRPr lang="zh-CN" altLang="en-US"/>
          </a:p>
        </p:txBody>
      </p:sp>
    </p:spTree>
    <p:extLst>
      <p:ext uri="{BB962C8B-B14F-4D97-AF65-F5344CB8AC3E}">
        <p14:creationId xmlns:p14="http://schemas.microsoft.com/office/powerpoint/2010/main" xmlns="" val="1393749147"/>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5_自定义版式">
    <p:spTree>
      <p:nvGrpSpPr>
        <p:cNvPr id="1" name=""/>
        <p:cNvGrpSpPr/>
        <p:nvPr/>
      </p:nvGrpSpPr>
      <p:grpSpPr>
        <a:xfrm>
          <a:off x="0" y="0"/>
          <a:ext cx="0" cy="0"/>
          <a:chOff x="0" y="0"/>
          <a:chExt cx="0" cy="0"/>
        </a:xfrm>
      </p:grpSpPr>
      <p:sp>
        <p:nvSpPr>
          <p:cNvPr id="6" name="图片占位符 5"/>
          <p:cNvSpPr>
            <a:spLocks noGrp="1"/>
          </p:cNvSpPr>
          <p:nvPr>
            <p:ph type="pic" sz="quarter" idx="10"/>
          </p:nvPr>
        </p:nvSpPr>
        <p:spPr>
          <a:xfrm>
            <a:off x="0" y="2395992"/>
            <a:ext cx="3862162" cy="2786743"/>
          </a:xfrm>
          <a:custGeom>
            <a:avLst/>
            <a:gdLst>
              <a:gd name="connsiteX0" fmla="*/ 0 w 3862162"/>
              <a:gd name="connsiteY0" fmla="*/ 0 h 2786743"/>
              <a:gd name="connsiteX1" fmla="*/ 3862162 w 3862162"/>
              <a:gd name="connsiteY1" fmla="*/ 0 h 2786743"/>
              <a:gd name="connsiteX2" fmla="*/ 3862162 w 3862162"/>
              <a:gd name="connsiteY2" fmla="*/ 2786743 h 2786743"/>
              <a:gd name="connsiteX3" fmla="*/ 0 w 3862162"/>
              <a:gd name="connsiteY3" fmla="*/ 2786743 h 2786743"/>
            </a:gdLst>
            <a:ahLst/>
            <a:cxnLst>
              <a:cxn ang="0">
                <a:pos x="connsiteX0" y="connsiteY0"/>
              </a:cxn>
              <a:cxn ang="0">
                <a:pos x="connsiteX1" y="connsiteY1"/>
              </a:cxn>
              <a:cxn ang="0">
                <a:pos x="connsiteX2" y="connsiteY2"/>
              </a:cxn>
              <a:cxn ang="0">
                <a:pos x="connsiteX3" y="connsiteY3"/>
              </a:cxn>
            </a:cxnLst>
            <a:rect l="l" t="t" r="r" b="b"/>
            <a:pathLst>
              <a:path w="3862162" h="2786743">
                <a:moveTo>
                  <a:pt x="0" y="0"/>
                </a:moveTo>
                <a:lnTo>
                  <a:pt x="3862162" y="0"/>
                </a:lnTo>
                <a:lnTo>
                  <a:pt x="3862162" y="2786743"/>
                </a:lnTo>
                <a:lnTo>
                  <a:pt x="0" y="2786743"/>
                </a:lnTo>
                <a:close/>
              </a:path>
            </a:pathLst>
          </a:custGeom>
        </p:spPr>
        <p:txBody>
          <a:bodyPr wrap="square">
            <a:noAutofit/>
          </a:bodyPr>
          <a:lstStyle/>
          <a:p>
            <a:endParaRPr lang="zh-CN" altLang="en-US"/>
          </a:p>
        </p:txBody>
      </p:sp>
    </p:spTree>
    <p:extLst>
      <p:ext uri="{BB962C8B-B14F-4D97-AF65-F5344CB8AC3E}">
        <p14:creationId xmlns:p14="http://schemas.microsoft.com/office/powerpoint/2010/main" xmlns="" val="1722554079"/>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4_自定义版式">
    <p:spTree>
      <p:nvGrpSpPr>
        <p:cNvPr id="1" name=""/>
        <p:cNvGrpSpPr/>
        <p:nvPr/>
      </p:nvGrpSpPr>
      <p:grpSpPr>
        <a:xfrm>
          <a:off x="0" y="0"/>
          <a:ext cx="0" cy="0"/>
          <a:chOff x="0" y="0"/>
          <a:chExt cx="0" cy="0"/>
        </a:xfrm>
      </p:grpSpPr>
      <p:sp>
        <p:nvSpPr>
          <p:cNvPr id="7" name="图片占位符 6"/>
          <p:cNvSpPr>
            <a:spLocks noGrp="1"/>
          </p:cNvSpPr>
          <p:nvPr>
            <p:ph type="pic" sz="quarter" idx="10"/>
          </p:nvPr>
        </p:nvSpPr>
        <p:spPr>
          <a:xfrm>
            <a:off x="8714717" y="4280772"/>
            <a:ext cx="1655572" cy="1655572"/>
          </a:xfrm>
          <a:custGeom>
            <a:avLst/>
            <a:gdLst>
              <a:gd name="connsiteX0" fmla="*/ 827786 w 1655572"/>
              <a:gd name="connsiteY0" fmla="*/ 0 h 1655572"/>
              <a:gd name="connsiteX1" fmla="*/ 1655572 w 1655572"/>
              <a:gd name="connsiteY1" fmla="*/ 827786 h 1655572"/>
              <a:gd name="connsiteX2" fmla="*/ 827786 w 1655572"/>
              <a:gd name="connsiteY2" fmla="*/ 1655572 h 1655572"/>
              <a:gd name="connsiteX3" fmla="*/ 0 w 1655572"/>
              <a:gd name="connsiteY3" fmla="*/ 827786 h 1655572"/>
              <a:gd name="connsiteX4" fmla="*/ 827786 w 1655572"/>
              <a:gd name="connsiteY4" fmla="*/ 0 h 16555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55572" h="1655572">
                <a:moveTo>
                  <a:pt x="827786" y="0"/>
                </a:moveTo>
                <a:cubicBezTo>
                  <a:pt x="1284960" y="0"/>
                  <a:pt x="1655572" y="370612"/>
                  <a:pt x="1655572" y="827786"/>
                </a:cubicBezTo>
                <a:cubicBezTo>
                  <a:pt x="1655572" y="1284960"/>
                  <a:pt x="1284960" y="1655572"/>
                  <a:pt x="827786" y="1655572"/>
                </a:cubicBezTo>
                <a:cubicBezTo>
                  <a:pt x="370612" y="1655572"/>
                  <a:pt x="0" y="1284960"/>
                  <a:pt x="0" y="827786"/>
                </a:cubicBezTo>
                <a:cubicBezTo>
                  <a:pt x="0" y="370612"/>
                  <a:pt x="370612" y="0"/>
                  <a:pt x="827786" y="0"/>
                </a:cubicBezTo>
                <a:close/>
              </a:path>
            </a:pathLst>
          </a:custGeom>
        </p:spPr>
        <p:txBody>
          <a:bodyPr wrap="square">
            <a:noAutofit/>
          </a:bodyPr>
          <a:lstStyle/>
          <a:p>
            <a:endParaRPr lang="zh-CN" altLang="en-US"/>
          </a:p>
        </p:txBody>
      </p:sp>
    </p:spTree>
    <p:extLst>
      <p:ext uri="{BB962C8B-B14F-4D97-AF65-F5344CB8AC3E}">
        <p14:creationId xmlns:p14="http://schemas.microsoft.com/office/powerpoint/2010/main" xmlns="" val="888128872"/>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3_自定义版式">
    <p:spTree>
      <p:nvGrpSpPr>
        <p:cNvPr id="1" name=""/>
        <p:cNvGrpSpPr/>
        <p:nvPr/>
      </p:nvGrpSpPr>
      <p:grpSpPr>
        <a:xfrm>
          <a:off x="0" y="0"/>
          <a:ext cx="0" cy="0"/>
          <a:chOff x="0" y="0"/>
          <a:chExt cx="0" cy="0"/>
        </a:xfrm>
      </p:grpSpPr>
      <p:sp>
        <p:nvSpPr>
          <p:cNvPr id="6" name="图片占位符 5"/>
          <p:cNvSpPr>
            <a:spLocks noGrp="1"/>
          </p:cNvSpPr>
          <p:nvPr>
            <p:ph type="pic" sz="quarter" idx="10"/>
          </p:nvPr>
        </p:nvSpPr>
        <p:spPr>
          <a:xfrm>
            <a:off x="0" y="1532185"/>
            <a:ext cx="12192000" cy="2257178"/>
          </a:xfrm>
          <a:custGeom>
            <a:avLst/>
            <a:gdLst>
              <a:gd name="connsiteX0" fmla="*/ 0 w 12192000"/>
              <a:gd name="connsiteY0" fmla="*/ 0 h 2257178"/>
              <a:gd name="connsiteX1" fmla="*/ 12192000 w 12192000"/>
              <a:gd name="connsiteY1" fmla="*/ 0 h 2257178"/>
              <a:gd name="connsiteX2" fmla="*/ 12192000 w 12192000"/>
              <a:gd name="connsiteY2" fmla="*/ 2257178 h 2257178"/>
              <a:gd name="connsiteX3" fmla="*/ 0 w 12192000"/>
              <a:gd name="connsiteY3" fmla="*/ 2257178 h 2257178"/>
            </a:gdLst>
            <a:ahLst/>
            <a:cxnLst>
              <a:cxn ang="0">
                <a:pos x="connsiteX0" y="connsiteY0"/>
              </a:cxn>
              <a:cxn ang="0">
                <a:pos x="connsiteX1" y="connsiteY1"/>
              </a:cxn>
              <a:cxn ang="0">
                <a:pos x="connsiteX2" y="connsiteY2"/>
              </a:cxn>
              <a:cxn ang="0">
                <a:pos x="connsiteX3" y="connsiteY3"/>
              </a:cxn>
            </a:cxnLst>
            <a:rect l="l" t="t" r="r" b="b"/>
            <a:pathLst>
              <a:path w="12192000" h="2257178">
                <a:moveTo>
                  <a:pt x="0" y="0"/>
                </a:moveTo>
                <a:lnTo>
                  <a:pt x="12192000" y="0"/>
                </a:lnTo>
                <a:lnTo>
                  <a:pt x="12192000" y="2257178"/>
                </a:lnTo>
                <a:lnTo>
                  <a:pt x="0" y="2257178"/>
                </a:lnTo>
                <a:close/>
              </a:path>
            </a:pathLst>
          </a:custGeom>
        </p:spPr>
        <p:txBody>
          <a:bodyPr wrap="square">
            <a:noAutofit/>
          </a:bodyPr>
          <a:lstStyle/>
          <a:p>
            <a:endParaRPr lang="zh-CN" altLang="en-US"/>
          </a:p>
        </p:txBody>
      </p:sp>
    </p:spTree>
    <p:extLst>
      <p:ext uri="{BB962C8B-B14F-4D97-AF65-F5344CB8AC3E}">
        <p14:creationId xmlns:p14="http://schemas.microsoft.com/office/powerpoint/2010/main" xmlns="" val="2126521097"/>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_自定义版式">
    <p:spTree>
      <p:nvGrpSpPr>
        <p:cNvPr id="1" name=""/>
        <p:cNvGrpSpPr/>
        <p:nvPr/>
      </p:nvGrpSpPr>
      <p:grpSpPr>
        <a:xfrm>
          <a:off x="0" y="0"/>
          <a:ext cx="0" cy="0"/>
          <a:chOff x="0" y="0"/>
          <a:chExt cx="0" cy="0"/>
        </a:xfrm>
      </p:grpSpPr>
      <p:sp>
        <p:nvSpPr>
          <p:cNvPr id="7" name="图片占位符 6"/>
          <p:cNvSpPr>
            <a:spLocks noGrp="1"/>
          </p:cNvSpPr>
          <p:nvPr>
            <p:ph type="pic" sz="quarter" idx="10"/>
          </p:nvPr>
        </p:nvSpPr>
        <p:spPr>
          <a:xfrm>
            <a:off x="4407512" y="2425700"/>
            <a:ext cx="3352188" cy="1917700"/>
          </a:xfrm>
          <a:custGeom>
            <a:avLst/>
            <a:gdLst>
              <a:gd name="connsiteX0" fmla="*/ 0 w 3352188"/>
              <a:gd name="connsiteY0" fmla="*/ 0 h 1917700"/>
              <a:gd name="connsiteX1" fmla="*/ 3352188 w 3352188"/>
              <a:gd name="connsiteY1" fmla="*/ 0 h 1917700"/>
              <a:gd name="connsiteX2" fmla="*/ 3352188 w 3352188"/>
              <a:gd name="connsiteY2" fmla="*/ 1917700 h 1917700"/>
              <a:gd name="connsiteX3" fmla="*/ 0 w 3352188"/>
              <a:gd name="connsiteY3" fmla="*/ 1917700 h 1917700"/>
            </a:gdLst>
            <a:ahLst/>
            <a:cxnLst>
              <a:cxn ang="0">
                <a:pos x="connsiteX0" y="connsiteY0"/>
              </a:cxn>
              <a:cxn ang="0">
                <a:pos x="connsiteX1" y="connsiteY1"/>
              </a:cxn>
              <a:cxn ang="0">
                <a:pos x="connsiteX2" y="connsiteY2"/>
              </a:cxn>
              <a:cxn ang="0">
                <a:pos x="connsiteX3" y="connsiteY3"/>
              </a:cxn>
            </a:cxnLst>
            <a:rect l="l" t="t" r="r" b="b"/>
            <a:pathLst>
              <a:path w="3352188" h="1917700">
                <a:moveTo>
                  <a:pt x="0" y="0"/>
                </a:moveTo>
                <a:lnTo>
                  <a:pt x="3352188" y="0"/>
                </a:lnTo>
                <a:lnTo>
                  <a:pt x="3352188" y="1917700"/>
                </a:lnTo>
                <a:lnTo>
                  <a:pt x="0" y="1917700"/>
                </a:lnTo>
                <a:close/>
              </a:path>
            </a:pathLst>
          </a:custGeom>
          <a:ln>
            <a:solidFill>
              <a:schemeClr val="tx1"/>
            </a:solidFill>
          </a:ln>
        </p:spPr>
        <p:txBody>
          <a:bodyPr wrap="square">
            <a:noAutofit/>
          </a:bodyPr>
          <a:lstStyle/>
          <a:p>
            <a:endParaRPr lang="zh-CN" altLang="en-US"/>
          </a:p>
        </p:txBody>
      </p:sp>
    </p:spTree>
    <p:extLst>
      <p:ext uri="{BB962C8B-B14F-4D97-AF65-F5344CB8AC3E}">
        <p14:creationId xmlns:p14="http://schemas.microsoft.com/office/powerpoint/2010/main" xmlns="" val="3479073515"/>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sp>
        <p:nvSpPr>
          <p:cNvPr id="7" name="图片占位符 6"/>
          <p:cNvSpPr>
            <a:spLocks noGrp="1"/>
          </p:cNvSpPr>
          <p:nvPr>
            <p:ph type="pic" sz="quarter" idx="10"/>
          </p:nvPr>
        </p:nvSpPr>
        <p:spPr>
          <a:xfrm>
            <a:off x="2114768" y="2366759"/>
            <a:ext cx="2845204" cy="2845206"/>
          </a:xfrm>
          <a:custGeom>
            <a:avLst/>
            <a:gdLst>
              <a:gd name="connsiteX0" fmla="*/ 1422602 w 2845204"/>
              <a:gd name="connsiteY0" fmla="*/ 0 h 2845206"/>
              <a:gd name="connsiteX1" fmla="*/ 2845204 w 2845204"/>
              <a:gd name="connsiteY1" fmla="*/ 1422603 h 2845206"/>
              <a:gd name="connsiteX2" fmla="*/ 1422602 w 2845204"/>
              <a:gd name="connsiteY2" fmla="*/ 2845206 h 2845206"/>
              <a:gd name="connsiteX3" fmla="*/ 0 w 2845204"/>
              <a:gd name="connsiteY3" fmla="*/ 1422603 h 2845206"/>
              <a:gd name="connsiteX4" fmla="*/ 1422602 w 2845204"/>
              <a:gd name="connsiteY4" fmla="*/ 0 h 28452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45204" h="2845206">
                <a:moveTo>
                  <a:pt x="1422602" y="0"/>
                </a:moveTo>
                <a:cubicBezTo>
                  <a:pt x="2208283" y="0"/>
                  <a:pt x="2845204" y="636921"/>
                  <a:pt x="2845204" y="1422603"/>
                </a:cubicBezTo>
                <a:cubicBezTo>
                  <a:pt x="2845204" y="2208285"/>
                  <a:pt x="2208283" y="2845206"/>
                  <a:pt x="1422602" y="2845206"/>
                </a:cubicBezTo>
                <a:cubicBezTo>
                  <a:pt x="636921" y="2845206"/>
                  <a:pt x="0" y="2208285"/>
                  <a:pt x="0" y="1422603"/>
                </a:cubicBezTo>
                <a:cubicBezTo>
                  <a:pt x="0" y="636921"/>
                  <a:pt x="636921" y="0"/>
                  <a:pt x="1422602" y="0"/>
                </a:cubicBezTo>
                <a:close/>
              </a:path>
            </a:pathLst>
          </a:custGeom>
        </p:spPr>
        <p:txBody>
          <a:bodyPr wrap="square">
            <a:noAutofit/>
          </a:bodyPr>
          <a:lstStyle/>
          <a:p>
            <a:endParaRPr lang="zh-CN" altLang="en-US"/>
          </a:p>
        </p:txBody>
      </p:sp>
    </p:spTree>
    <p:extLst>
      <p:ext uri="{BB962C8B-B14F-4D97-AF65-F5344CB8AC3E}">
        <p14:creationId xmlns:p14="http://schemas.microsoft.com/office/powerpoint/2010/main" xmlns="" val="1416657067"/>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7" name="图片占位符 6"/>
          <p:cNvSpPr>
            <a:spLocks noGrp="1"/>
          </p:cNvSpPr>
          <p:nvPr>
            <p:ph type="pic" sz="quarter" idx="10"/>
          </p:nvPr>
        </p:nvSpPr>
        <p:spPr>
          <a:xfrm>
            <a:off x="1553026" y="1268413"/>
            <a:ext cx="3889830" cy="3889830"/>
          </a:xfrm>
          <a:custGeom>
            <a:avLst/>
            <a:gdLst>
              <a:gd name="connsiteX0" fmla="*/ 0 w 3889830"/>
              <a:gd name="connsiteY0" fmla="*/ 0 h 3889830"/>
              <a:gd name="connsiteX1" fmla="*/ 3889830 w 3889830"/>
              <a:gd name="connsiteY1" fmla="*/ 0 h 3889830"/>
              <a:gd name="connsiteX2" fmla="*/ 3889830 w 3889830"/>
              <a:gd name="connsiteY2" fmla="*/ 3889830 h 3889830"/>
              <a:gd name="connsiteX3" fmla="*/ 0 w 3889830"/>
              <a:gd name="connsiteY3" fmla="*/ 3889830 h 3889830"/>
            </a:gdLst>
            <a:ahLst/>
            <a:cxnLst>
              <a:cxn ang="0">
                <a:pos x="connsiteX0" y="connsiteY0"/>
              </a:cxn>
              <a:cxn ang="0">
                <a:pos x="connsiteX1" y="connsiteY1"/>
              </a:cxn>
              <a:cxn ang="0">
                <a:pos x="connsiteX2" y="connsiteY2"/>
              </a:cxn>
              <a:cxn ang="0">
                <a:pos x="connsiteX3" y="connsiteY3"/>
              </a:cxn>
            </a:cxnLst>
            <a:rect l="l" t="t" r="r" b="b"/>
            <a:pathLst>
              <a:path w="3889830" h="3889830">
                <a:moveTo>
                  <a:pt x="0" y="0"/>
                </a:moveTo>
                <a:lnTo>
                  <a:pt x="3889830" y="0"/>
                </a:lnTo>
                <a:lnTo>
                  <a:pt x="3889830" y="3889830"/>
                </a:lnTo>
                <a:lnTo>
                  <a:pt x="0" y="3889830"/>
                </a:lnTo>
                <a:close/>
              </a:path>
            </a:pathLst>
          </a:custGeom>
        </p:spPr>
        <p:txBody>
          <a:bodyPr wrap="square">
            <a:noAutofit/>
          </a:bodyPr>
          <a:lstStyle/>
          <a:p>
            <a:endParaRPr lang="zh-CN" altLang="en-US"/>
          </a:p>
        </p:txBody>
      </p:sp>
    </p:spTree>
    <p:extLst>
      <p:ext uri="{BB962C8B-B14F-4D97-AF65-F5344CB8AC3E}">
        <p14:creationId xmlns:p14="http://schemas.microsoft.com/office/powerpoint/2010/main" xmlns="" val="646740414"/>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272072087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72" r:id="rId3"/>
    <p:sldLayoutId id="2147483671" r:id="rId4"/>
    <p:sldLayoutId id="2147483670" r:id="rId5"/>
    <p:sldLayoutId id="2147483669" r:id="rId6"/>
    <p:sldLayoutId id="2147483668" r:id="rId7"/>
    <p:sldLayoutId id="2147483667" r:id="rId8"/>
    <p:sldLayoutId id="2147483666" r:id="rId9"/>
    <p:sldLayoutId id="2147483665" r:id="rId10"/>
    <p:sldLayoutId id="2147483664" r:id="rId11"/>
    <p:sldLayoutId id="2147483663" r:id="rId12"/>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xmlns=""/>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6.xml"/><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7.xml"/><Relationship Id="rId1"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10.xml"/><Relationship Id="rId4" Type="http://schemas.openxmlformats.org/officeDocument/2006/relationships/image" Target="../media/image5.jpeg"/></Relationships>
</file>

<file path=ppt/slides/_rels/slide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3.xml"/><Relationship Id="rId1" Type="http://schemas.openxmlformats.org/officeDocument/2006/relationships/slideLayout" Target="../slideLayouts/slideLayout4.xml"/><Relationship Id="rId6" Type="http://schemas.openxmlformats.org/officeDocument/2006/relationships/image" Target="../media/image9.jpeg"/><Relationship Id="rId5" Type="http://schemas.openxmlformats.org/officeDocument/2006/relationships/image" Target="../media/image8.jpeg"/><Relationship Id="rId4" Type="http://schemas.openxmlformats.org/officeDocument/2006/relationships/image" Target="../media/image7.jpeg"/></Relationships>
</file>

<file path=ppt/slides/_rels/slide1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9.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20.xml"/><Relationship Id="rId1" Type="http://schemas.openxmlformats.org/officeDocument/2006/relationships/slideLayout" Target="../slideLayouts/slideLayout3.xml"/><Relationship Id="rId5" Type="http://schemas.openxmlformats.org/officeDocument/2006/relationships/image" Target="../media/image13.jpeg"/><Relationship Id="rId4" Type="http://schemas.openxmlformats.org/officeDocument/2006/relationships/image" Target="../media/image12.jpe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2.xml"/><Relationship Id="rId1" Type="http://schemas.openxmlformats.org/officeDocument/2006/relationships/slideLayout" Target="../slideLayouts/slideLayout5.xml"/><Relationship Id="rId6" Type="http://schemas.openxmlformats.org/officeDocument/2006/relationships/image" Target="../media/image17.jpeg"/><Relationship Id="rId5" Type="http://schemas.openxmlformats.org/officeDocument/2006/relationships/image" Target="../media/image16.jpeg"/><Relationship Id="rId4" Type="http://schemas.openxmlformats.org/officeDocument/2006/relationships/image" Target="../media/image15.jpeg"/></Relationships>
</file>

<file path=ppt/slides/_rels/slide23.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4.xml"/><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 name="组合 19"/>
          <p:cNvGrpSpPr/>
          <p:nvPr/>
        </p:nvGrpSpPr>
        <p:grpSpPr>
          <a:xfrm>
            <a:off x="1773308" y="1181099"/>
            <a:ext cx="13425710" cy="4091928"/>
            <a:chOff x="1697108" y="1219199"/>
            <a:chExt cx="13425710" cy="4091928"/>
          </a:xfrm>
        </p:grpSpPr>
        <p:sp>
          <p:nvSpPr>
            <p:cNvPr id="10" name="矩形 9"/>
            <p:cNvSpPr/>
            <p:nvPr/>
          </p:nvSpPr>
          <p:spPr>
            <a:xfrm rot="1800000">
              <a:off x="1697108" y="4403586"/>
              <a:ext cx="13425710" cy="907541"/>
            </a:xfrm>
            <a:custGeom>
              <a:avLst/>
              <a:gdLst>
                <a:gd name="connsiteX0" fmla="*/ 0 w 13677900"/>
                <a:gd name="connsiteY0" fmla="*/ 0 h 897257"/>
                <a:gd name="connsiteX1" fmla="*/ 13677900 w 13677900"/>
                <a:gd name="connsiteY1" fmla="*/ 0 h 897257"/>
                <a:gd name="connsiteX2" fmla="*/ 13677900 w 13677900"/>
                <a:gd name="connsiteY2" fmla="*/ 897257 h 897257"/>
                <a:gd name="connsiteX3" fmla="*/ 0 w 13677900"/>
                <a:gd name="connsiteY3" fmla="*/ 897257 h 897257"/>
                <a:gd name="connsiteX4" fmla="*/ 0 w 13677900"/>
                <a:gd name="connsiteY4" fmla="*/ 0 h 897257"/>
                <a:gd name="connsiteX0" fmla="*/ 0 w 13677900"/>
                <a:gd name="connsiteY0" fmla="*/ 0 h 897257"/>
                <a:gd name="connsiteX1" fmla="*/ 13677900 w 13677900"/>
                <a:gd name="connsiteY1" fmla="*/ 0 h 897257"/>
                <a:gd name="connsiteX2" fmla="*/ 13677900 w 13677900"/>
                <a:gd name="connsiteY2" fmla="*/ 897257 h 897257"/>
                <a:gd name="connsiteX3" fmla="*/ 252190 w 13677900"/>
                <a:gd name="connsiteY3" fmla="*/ 892550 h 897257"/>
                <a:gd name="connsiteX4" fmla="*/ 0 w 13677900"/>
                <a:gd name="connsiteY4" fmla="*/ 897257 h 897257"/>
                <a:gd name="connsiteX5" fmla="*/ 0 w 13677900"/>
                <a:gd name="connsiteY5" fmla="*/ 0 h 897257"/>
                <a:gd name="connsiteX0" fmla="*/ 0 w 13677900"/>
                <a:gd name="connsiteY0" fmla="*/ 10284 h 907541"/>
                <a:gd name="connsiteX1" fmla="*/ 451603 w 13677900"/>
                <a:gd name="connsiteY1" fmla="*/ 0 h 907541"/>
                <a:gd name="connsiteX2" fmla="*/ 13677900 w 13677900"/>
                <a:gd name="connsiteY2" fmla="*/ 10284 h 907541"/>
                <a:gd name="connsiteX3" fmla="*/ 13677900 w 13677900"/>
                <a:gd name="connsiteY3" fmla="*/ 907541 h 907541"/>
                <a:gd name="connsiteX4" fmla="*/ 252190 w 13677900"/>
                <a:gd name="connsiteY4" fmla="*/ 902834 h 907541"/>
                <a:gd name="connsiteX5" fmla="*/ 0 w 13677900"/>
                <a:gd name="connsiteY5" fmla="*/ 907541 h 907541"/>
                <a:gd name="connsiteX6" fmla="*/ 0 w 13677900"/>
                <a:gd name="connsiteY6" fmla="*/ 10284 h 907541"/>
                <a:gd name="connsiteX0" fmla="*/ 0 w 13677900"/>
                <a:gd name="connsiteY0" fmla="*/ 907541 h 907541"/>
                <a:gd name="connsiteX1" fmla="*/ 451603 w 13677900"/>
                <a:gd name="connsiteY1" fmla="*/ 0 h 907541"/>
                <a:gd name="connsiteX2" fmla="*/ 13677900 w 13677900"/>
                <a:gd name="connsiteY2" fmla="*/ 10284 h 907541"/>
                <a:gd name="connsiteX3" fmla="*/ 13677900 w 13677900"/>
                <a:gd name="connsiteY3" fmla="*/ 907541 h 907541"/>
                <a:gd name="connsiteX4" fmla="*/ 252190 w 13677900"/>
                <a:gd name="connsiteY4" fmla="*/ 902834 h 907541"/>
                <a:gd name="connsiteX5" fmla="*/ 0 w 13677900"/>
                <a:gd name="connsiteY5" fmla="*/ 907541 h 907541"/>
                <a:gd name="connsiteX0" fmla="*/ 0 w 13425710"/>
                <a:gd name="connsiteY0" fmla="*/ 902834 h 907541"/>
                <a:gd name="connsiteX1" fmla="*/ 199413 w 13425710"/>
                <a:gd name="connsiteY1" fmla="*/ 0 h 907541"/>
                <a:gd name="connsiteX2" fmla="*/ 13425710 w 13425710"/>
                <a:gd name="connsiteY2" fmla="*/ 10284 h 907541"/>
                <a:gd name="connsiteX3" fmla="*/ 13425710 w 13425710"/>
                <a:gd name="connsiteY3" fmla="*/ 907541 h 907541"/>
                <a:gd name="connsiteX4" fmla="*/ 0 w 13425710"/>
                <a:gd name="connsiteY4" fmla="*/ 902834 h 9075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425710" h="907541">
                  <a:moveTo>
                    <a:pt x="0" y="902834"/>
                  </a:moveTo>
                  <a:lnTo>
                    <a:pt x="199413" y="0"/>
                  </a:lnTo>
                  <a:lnTo>
                    <a:pt x="13425710" y="10284"/>
                  </a:lnTo>
                  <a:lnTo>
                    <a:pt x="13425710" y="907541"/>
                  </a:lnTo>
                  <a:lnTo>
                    <a:pt x="0" y="902834"/>
                  </a:lnTo>
                  <a:close/>
                </a:path>
              </a:pathLst>
            </a:custGeom>
            <a:gradFill flip="none" rotWithShape="1">
              <a:gsLst>
                <a:gs pos="0">
                  <a:schemeClr val="bg1">
                    <a:lumMod val="85000"/>
                    <a:alpha val="40000"/>
                  </a:schemeClr>
                </a:gs>
                <a:gs pos="84600">
                  <a:schemeClr val="bg1">
                    <a:lumMod val="95000"/>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5" name="矩形 4"/>
            <p:cNvSpPr/>
            <p:nvPr/>
          </p:nvSpPr>
          <p:spPr>
            <a:xfrm>
              <a:off x="2371272" y="1219199"/>
              <a:ext cx="667658" cy="66765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grpSp>
      <p:sp>
        <p:nvSpPr>
          <p:cNvPr id="6" name="矩形 5"/>
          <p:cNvSpPr/>
          <p:nvPr/>
        </p:nvSpPr>
        <p:spPr>
          <a:xfrm>
            <a:off x="4158344" y="1407884"/>
            <a:ext cx="1625600" cy="1625600"/>
          </a:xfrm>
          <a:prstGeom prst="rect">
            <a:avLst/>
          </a:prstGeom>
          <a:no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grpSp>
        <p:nvGrpSpPr>
          <p:cNvPr id="22" name="组合 21"/>
          <p:cNvGrpSpPr/>
          <p:nvPr/>
        </p:nvGrpSpPr>
        <p:grpSpPr>
          <a:xfrm>
            <a:off x="1763483" y="2002969"/>
            <a:ext cx="13353088" cy="6893833"/>
            <a:chOff x="1763483" y="2002969"/>
            <a:chExt cx="13353088" cy="6893833"/>
          </a:xfrm>
        </p:grpSpPr>
        <p:sp>
          <p:nvSpPr>
            <p:cNvPr id="8" name="矩形 7"/>
            <p:cNvSpPr/>
            <p:nvPr/>
          </p:nvSpPr>
          <p:spPr>
            <a:xfrm rot="1800000">
              <a:off x="1977604" y="4383926"/>
              <a:ext cx="13138967" cy="4512876"/>
            </a:xfrm>
            <a:custGeom>
              <a:avLst/>
              <a:gdLst>
                <a:gd name="connsiteX0" fmla="*/ 0 w 13677900"/>
                <a:gd name="connsiteY0" fmla="*/ 0 h 4499376"/>
                <a:gd name="connsiteX1" fmla="*/ 13677900 w 13677900"/>
                <a:gd name="connsiteY1" fmla="*/ 0 h 4499376"/>
                <a:gd name="connsiteX2" fmla="*/ 13677900 w 13677900"/>
                <a:gd name="connsiteY2" fmla="*/ 4499376 h 4499376"/>
                <a:gd name="connsiteX3" fmla="*/ 0 w 13677900"/>
                <a:gd name="connsiteY3" fmla="*/ 4499376 h 4499376"/>
                <a:gd name="connsiteX4" fmla="*/ 0 w 13677900"/>
                <a:gd name="connsiteY4" fmla="*/ 0 h 4499376"/>
                <a:gd name="connsiteX0" fmla="*/ 0 w 13677900"/>
                <a:gd name="connsiteY0" fmla="*/ 13500 h 4512876"/>
                <a:gd name="connsiteX1" fmla="*/ 1732323 w 13677900"/>
                <a:gd name="connsiteY1" fmla="*/ 0 h 4512876"/>
                <a:gd name="connsiteX2" fmla="*/ 13677900 w 13677900"/>
                <a:gd name="connsiteY2" fmla="*/ 13500 h 4512876"/>
                <a:gd name="connsiteX3" fmla="*/ 13677900 w 13677900"/>
                <a:gd name="connsiteY3" fmla="*/ 4512876 h 4512876"/>
                <a:gd name="connsiteX4" fmla="*/ 0 w 13677900"/>
                <a:gd name="connsiteY4" fmla="*/ 4512876 h 4512876"/>
                <a:gd name="connsiteX5" fmla="*/ 0 w 13677900"/>
                <a:gd name="connsiteY5" fmla="*/ 13500 h 4512876"/>
                <a:gd name="connsiteX0" fmla="*/ 0 w 13677900"/>
                <a:gd name="connsiteY0" fmla="*/ 13500 h 4512876"/>
                <a:gd name="connsiteX1" fmla="*/ 1732323 w 13677900"/>
                <a:gd name="connsiteY1" fmla="*/ 0 h 4512876"/>
                <a:gd name="connsiteX2" fmla="*/ 13677900 w 13677900"/>
                <a:gd name="connsiteY2" fmla="*/ 13500 h 4512876"/>
                <a:gd name="connsiteX3" fmla="*/ 13677900 w 13677900"/>
                <a:gd name="connsiteY3" fmla="*/ 4512876 h 4512876"/>
                <a:gd name="connsiteX4" fmla="*/ 538933 w 13677900"/>
                <a:gd name="connsiteY4" fmla="*/ 4493446 h 4512876"/>
                <a:gd name="connsiteX5" fmla="*/ 0 w 13677900"/>
                <a:gd name="connsiteY5" fmla="*/ 4512876 h 4512876"/>
                <a:gd name="connsiteX6" fmla="*/ 0 w 13677900"/>
                <a:gd name="connsiteY6" fmla="*/ 13500 h 4512876"/>
                <a:gd name="connsiteX0" fmla="*/ 0 w 13677900"/>
                <a:gd name="connsiteY0" fmla="*/ 13500 h 4512876"/>
                <a:gd name="connsiteX1" fmla="*/ 1732323 w 13677900"/>
                <a:gd name="connsiteY1" fmla="*/ 0 h 4512876"/>
                <a:gd name="connsiteX2" fmla="*/ 13677900 w 13677900"/>
                <a:gd name="connsiteY2" fmla="*/ 13500 h 4512876"/>
                <a:gd name="connsiteX3" fmla="*/ 13677900 w 13677900"/>
                <a:gd name="connsiteY3" fmla="*/ 4512876 h 4512876"/>
                <a:gd name="connsiteX4" fmla="*/ 538933 w 13677900"/>
                <a:gd name="connsiteY4" fmla="*/ 4493446 h 4512876"/>
                <a:gd name="connsiteX5" fmla="*/ 0 w 13677900"/>
                <a:gd name="connsiteY5" fmla="*/ 13500 h 4512876"/>
                <a:gd name="connsiteX0" fmla="*/ 0 w 13138967"/>
                <a:gd name="connsiteY0" fmla="*/ 4493446 h 4512876"/>
                <a:gd name="connsiteX1" fmla="*/ 1193390 w 13138967"/>
                <a:gd name="connsiteY1" fmla="*/ 0 h 4512876"/>
                <a:gd name="connsiteX2" fmla="*/ 13138967 w 13138967"/>
                <a:gd name="connsiteY2" fmla="*/ 13500 h 4512876"/>
                <a:gd name="connsiteX3" fmla="*/ 13138967 w 13138967"/>
                <a:gd name="connsiteY3" fmla="*/ 4512876 h 4512876"/>
                <a:gd name="connsiteX4" fmla="*/ 0 w 13138967"/>
                <a:gd name="connsiteY4" fmla="*/ 4493446 h 4512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138967" h="4512876">
                  <a:moveTo>
                    <a:pt x="0" y="4493446"/>
                  </a:moveTo>
                  <a:lnTo>
                    <a:pt x="1193390" y="0"/>
                  </a:lnTo>
                  <a:lnTo>
                    <a:pt x="13138967" y="13500"/>
                  </a:lnTo>
                  <a:lnTo>
                    <a:pt x="13138967" y="4512876"/>
                  </a:lnTo>
                  <a:lnTo>
                    <a:pt x="0" y="4493446"/>
                  </a:lnTo>
                  <a:close/>
                </a:path>
              </a:pathLst>
            </a:custGeom>
            <a:gradFill flip="none" rotWithShape="1">
              <a:gsLst>
                <a:gs pos="0">
                  <a:schemeClr val="bg1">
                    <a:lumMod val="85000"/>
                    <a:alpha val="60000"/>
                  </a:schemeClr>
                </a:gs>
                <a:gs pos="84600">
                  <a:schemeClr val="bg1">
                    <a:lumMod val="95000"/>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3" name="矩形 2"/>
            <p:cNvSpPr/>
            <p:nvPr/>
          </p:nvSpPr>
          <p:spPr>
            <a:xfrm>
              <a:off x="1763483" y="2002969"/>
              <a:ext cx="3294745" cy="329474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grpSp>
      <p:sp>
        <p:nvSpPr>
          <p:cNvPr id="12" name="文本框 11"/>
          <p:cNvSpPr txBox="1"/>
          <p:nvPr/>
        </p:nvSpPr>
        <p:spPr>
          <a:xfrm>
            <a:off x="6175208" y="3353288"/>
            <a:ext cx="5827236" cy="707886"/>
          </a:xfrm>
          <a:prstGeom prst="rect">
            <a:avLst/>
          </a:prstGeom>
          <a:noFill/>
        </p:spPr>
        <p:txBody>
          <a:bodyPr wrap="none" rtlCol="0">
            <a:spAutoFit/>
            <a:scene3d>
              <a:camera prst="orthographicFront"/>
              <a:lightRig rig="threePt" dir="t"/>
            </a:scene3d>
            <a:sp3d contourW="127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4000" b="0" i="0" u="none" strike="noStrike" kern="1200" cap="none" spc="0" normalizeH="0" baseline="0" noProof="0" dirty="0" smtClean="0">
                <a:ln>
                  <a:noFill/>
                </a:ln>
                <a:solidFill>
                  <a:prstClr val="black"/>
                </a:solidFill>
                <a:effectLst/>
                <a:uLnTx/>
                <a:uFillTx/>
                <a:latin typeface="Arial"/>
                <a:ea typeface="微软雅黑"/>
                <a:cs typeface="+mn-cs"/>
              </a:rPr>
              <a:t>极致简约</a:t>
            </a:r>
            <a:r>
              <a:rPr kumimoji="0" lang="zh-CN" altLang="en-US" sz="4000" b="0" i="0" u="none" strike="noStrike" kern="1200" cap="none" spc="0" normalizeH="0" baseline="0" noProof="0" dirty="0" smtClean="0">
                <a:ln>
                  <a:noFill/>
                </a:ln>
                <a:solidFill>
                  <a:prstClr val="black"/>
                </a:solidFill>
                <a:effectLst/>
                <a:uLnTx/>
                <a:uFillTx/>
                <a:latin typeface="Arial"/>
                <a:ea typeface="微软雅黑"/>
                <a:cs typeface="+mn-cs"/>
              </a:rPr>
              <a:t>几何形状长阴影</a:t>
            </a:r>
            <a:endParaRPr kumimoji="0" lang="zh-CN" altLang="en-US" sz="4000" b="0" i="0" u="none" strike="noStrike" kern="1200" cap="none" spc="0" normalizeH="0" baseline="0" noProof="0" dirty="0">
              <a:ln>
                <a:noFill/>
              </a:ln>
              <a:solidFill>
                <a:prstClr val="black"/>
              </a:solidFill>
              <a:effectLst/>
              <a:uLnTx/>
              <a:uFillTx/>
              <a:latin typeface="Arial"/>
              <a:ea typeface="微软雅黑"/>
              <a:cs typeface="+mn-cs"/>
            </a:endParaRPr>
          </a:p>
        </p:txBody>
      </p:sp>
      <p:sp>
        <p:nvSpPr>
          <p:cNvPr id="13" name="文本框 12"/>
          <p:cNvSpPr txBox="1"/>
          <p:nvPr/>
        </p:nvSpPr>
        <p:spPr>
          <a:xfrm>
            <a:off x="6156158" y="2240677"/>
            <a:ext cx="2236510" cy="1200329"/>
          </a:xfrm>
          <a:prstGeom prst="rect">
            <a:avLst/>
          </a:prstGeom>
          <a:noFill/>
        </p:spPr>
        <p:txBody>
          <a:bodyPr wrap="none" rtlCol="0">
            <a:spAutoFit/>
            <a:scene3d>
              <a:camera prst="orthographicFront"/>
              <a:lightRig rig="threePt" dir="t"/>
            </a:scene3d>
            <a:sp3d contourW="127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7200" b="1" i="0" u="none" strike="noStrike" kern="1200" cap="none" spc="0" normalizeH="0" baseline="0" noProof="0" dirty="0" smtClean="0">
                <a:ln>
                  <a:noFill/>
                </a:ln>
                <a:solidFill>
                  <a:prstClr val="black"/>
                </a:solidFill>
                <a:effectLst/>
                <a:uLnTx/>
                <a:uFillTx/>
                <a:latin typeface="Arial"/>
                <a:ea typeface="微软雅黑"/>
                <a:cs typeface="+mn-cs"/>
              </a:rPr>
              <a:t>2020</a:t>
            </a:r>
            <a:endParaRPr kumimoji="0" lang="zh-CN" altLang="en-US" sz="7200" b="1" i="0" u="none" strike="noStrike" kern="1200" cap="none" spc="0" normalizeH="0" baseline="0" noProof="0" dirty="0">
              <a:ln>
                <a:noFill/>
              </a:ln>
              <a:solidFill>
                <a:prstClr val="black"/>
              </a:solidFill>
              <a:effectLst/>
              <a:uLnTx/>
              <a:uFillTx/>
              <a:latin typeface="Arial"/>
              <a:ea typeface="微软雅黑"/>
              <a:cs typeface="+mn-cs"/>
            </a:endParaRPr>
          </a:p>
        </p:txBody>
      </p:sp>
      <p:cxnSp>
        <p:nvCxnSpPr>
          <p:cNvPr id="15" name="直接连接符 14"/>
          <p:cNvCxnSpPr/>
          <p:nvPr/>
        </p:nvCxnSpPr>
        <p:spPr>
          <a:xfrm>
            <a:off x="6273800" y="4731203"/>
            <a:ext cx="9144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19" name="文本框 18"/>
          <p:cNvSpPr txBox="1"/>
          <p:nvPr/>
        </p:nvSpPr>
        <p:spPr>
          <a:xfrm>
            <a:off x="6181743" y="4078489"/>
            <a:ext cx="5663730" cy="513346"/>
          </a:xfrm>
          <a:prstGeom prst="rect">
            <a:avLst/>
          </a:prstGeom>
          <a:noFill/>
        </p:spPr>
        <p:txBody>
          <a:bodyPr wrap="square" rtlCol="0">
            <a:spAutoFit/>
            <a:scene3d>
              <a:camera prst="orthographicFront"/>
              <a:lightRig rig="threePt" dir="t"/>
            </a:scene3d>
            <a:sp3d contourW="12700"/>
          </a:bodyPr>
          <a:lstStyle/>
          <a:p>
            <a:pPr marL="0" marR="0" lvl="0" indent="0" algn="l" defTabSz="914400" rtl="0" eaLnBrk="1" fontAlgn="auto" latinLnBrk="0" hangingPunct="1">
              <a:lnSpc>
                <a:spcPct val="114000"/>
              </a:lnSpc>
              <a:spcBef>
                <a:spcPts val="0"/>
              </a:spcBef>
              <a:spcAft>
                <a:spcPts val="0"/>
              </a:spcAft>
              <a:buClrTx/>
              <a:buSzTx/>
              <a:buFontTx/>
              <a:buNone/>
              <a:tabLst/>
              <a:defRPr/>
            </a:pPr>
            <a:r>
              <a:rPr kumimoji="0" lang="en-US" altLang="zh-CN" sz="1200" b="0" i="0" u="none" strike="noStrike" kern="1200" cap="none" spc="0" normalizeH="0" baseline="0" noProof="0" dirty="0">
                <a:ln>
                  <a:noFill/>
                </a:ln>
                <a:solidFill>
                  <a:prstClr val="black"/>
                </a:solidFill>
                <a:effectLst/>
                <a:uLnTx/>
                <a:uFillTx/>
                <a:latin typeface="微软雅黑"/>
                <a:ea typeface="微软雅黑"/>
                <a:cs typeface="+mn-cs"/>
              </a:rPr>
              <a:t>The user can demonstrate on a projector or computer, or print the presentation and make it into a film to be used in a wider field</a:t>
            </a:r>
          </a:p>
        </p:txBody>
      </p:sp>
      <p:grpSp>
        <p:nvGrpSpPr>
          <p:cNvPr id="21" name="组合 20"/>
          <p:cNvGrpSpPr/>
          <p:nvPr/>
        </p:nvGrpSpPr>
        <p:grpSpPr>
          <a:xfrm>
            <a:off x="850274" y="4702628"/>
            <a:ext cx="12474999" cy="4416484"/>
            <a:chOff x="850274" y="4702628"/>
            <a:chExt cx="12474999" cy="4416484"/>
          </a:xfrm>
        </p:grpSpPr>
        <p:sp>
          <p:nvSpPr>
            <p:cNvPr id="11" name="矩形 10"/>
            <p:cNvSpPr/>
            <p:nvPr/>
          </p:nvSpPr>
          <p:spPr>
            <a:xfrm rot="1800000">
              <a:off x="850274" y="7513404"/>
              <a:ext cx="12474999" cy="1605708"/>
            </a:xfrm>
            <a:custGeom>
              <a:avLst/>
              <a:gdLst>
                <a:gd name="connsiteX0" fmla="*/ 0 w 13677900"/>
                <a:gd name="connsiteY0" fmla="*/ 0 h 1587113"/>
                <a:gd name="connsiteX1" fmla="*/ 13677900 w 13677900"/>
                <a:gd name="connsiteY1" fmla="*/ 0 h 1587113"/>
                <a:gd name="connsiteX2" fmla="*/ 13677900 w 13677900"/>
                <a:gd name="connsiteY2" fmla="*/ 1587113 h 1587113"/>
                <a:gd name="connsiteX3" fmla="*/ 0 w 13677900"/>
                <a:gd name="connsiteY3" fmla="*/ 1587113 h 1587113"/>
                <a:gd name="connsiteX4" fmla="*/ 0 w 13677900"/>
                <a:gd name="connsiteY4" fmla="*/ 0 h 1587113"/>
                <a:gd name="connsiteX0" fmla="*/ 0 w 13677900"/>
                <a:gd name="connsiteY0" fmla="*/ 0 h 1587113"/>
                <a:gd name="connsiteX1" fmla="*/ 1620651 w 13677900"/>
                <a:gd name="connsiteY1" fmla="*/ 6988 h 1587113"/>
                <a:gd name="connsiteX2" fmla="*/ 13677900 w 13677900"/>
                <a:gd name="connsiteY2" fmla="*/ 0 h 1587113"/>
                <a:gd name="connsiteX3" fmla="*/ 13677900 w 13677900"/>
                <a:gd name="connsiteY3" fmla="*/ 1587113 h 1587113"/>
                <a:gd name="connsiteX4" fmla="*/ 0 w 13677900"/>
                <a:gd name="connsiteY4" fmla="*/ 1587113 h 1587113"/>
                <a:gd name="connsiteX5" fmla="*/ 0 w 13677900"/>
                <a:gd name="connsiteY5" fmla="*/ 0 h 1587113"/>
                <a:gd name="connsiteX0" fmla="*/ 0 w 13677900"/>
                <a:gd name="connsiteY0" fmla="*/ 0 h 1605708"/>
                <a:gd name="connsiteX1" fmla="*/ 1620651 w 13677900"/>
                <a:gd name="connsiteY1" fmla="*/ 6988 h 1605708"/>
                <a:gd name="connsiteX2" fmla="*/ 13677900 w 13677900"/>
                <a:gd name="connsiteY2" fmla="*/ 0 h 1605708"/>
                <a:gd name="connsiteX3" fmla="*/ 13677900 w 13677900"/>
                <a:gd name="connsiteY3" fmla="*/ 1587113 h 1605708"/>
                <a:gd name="connsiteX4" fmla="*/ 1202901 w 13677900"/>
                <a:gd name="connsiteY4" fmla="*/ 1605708 h 1605708"/>
                <a:gd name="connsiteX5" fmla="*/ 0 w 13677900"/>
                <a:gd name="connsiteY5" fmla="*/ 1587113 h 1605708"/>
                <a:gd name="connsiteX6" fmla="*/ 0 w 13677900"/>
                <a:gd name="connsiteY6" fmla="*/ 0 h 1605708"/>
                <a:gd name="connsiteX0" fmla="*/ 0 w 13677900"/>
                <a:gd name="connsiteY0" fmla="*/ 0 h 1605708"/>
                <a:gd name="connsiteX1" fmla="*/ 1620651 w 13677900"/>
                <a:gd name="connsiteY1" fmla="*/ 6988 h 1605708"/>
                <a:gd name="connsiteX2" fmla="*/ 13677900 w 13677900"/>
                <a:gd name="connsiteY2" fmla="*/ 0 h 1605708"/>
                <a:gd name="connsiteX3" fmla="*/ 13677900 w 13677900"/>
                <a:gd name="connsiteY3" fmla="*/ 1587113 h 1605708"/>
                <a:gd name="connsiteX4" fmla="*/ 1202901 w 13677900"/>
                <a:gd name="connsiteY4" fmla="*/ 1605708 h 1605708"/>
                <a:gd name="connsiteX5" fmla="*/ 0 w 13677900"/>
                <a:gd name="connsiteY5" fmla="*/ 0 h 1605708"/>
                <a:gd name="connsiteX0" fmla="*/ 0 w 12474999"/>
                <a:gd name="connsiteY0" fmla="*/ 1605708 h 1605708"/>
                <a:gd name="connsiteX1" fmla="*/ 417750 w 12474999"/>
                <a:gd name="connsiteY1" fmla="*/ 6988 h 1605708"/>
                <a:gd name="connsiteX2" fmla="*/ 12474999 w 12474999"/>
                <a:gd name="connsiteY2" fmla="*/ 0 h 1605708"/>
                <a:gd name="connsiteX3" fmla="*/ 12474999 w 12474999"/>
                <a:gd name="connsiteY3" fmla="*/ 1587113 h 1605708"/>
                <a:gd name="connsiteX4" fmla="*/ 0 w 12474999"/>
                <a:gd name="connsiteY4" fmla="*/ 1605708 h 16057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474999" h="1605708">
                  <a:moveTo>
                    <a:pt x="0" y="1605708"/>
                  </a:moveTo>
                  <a:lnTo>
                    <a:pt x="417750" y="6988"/>
                  </a:lnTo>
                  <a:lnTo>
                    <a:pt x="12474999" y="0"/>
                  </a:lnTo>
                  <a:lnTo>
                    <a:pt x="12474999" y="1587113"/>
                  </a:lnTo>
                  <a:lnTo>
                    <a:pt x="0" y="1605708"/>
                  </a:lnTo>
                  <a:close/>
                </a:path>
              </a:pathLst>
            </a:custGeom>
            <a:gradFill flip="none" rotWithShape="1">
              <a:gsLst>
                <a:gs pos="0">
                  <a:schemeClr val="bg1">
                    <a:lumMod val="85000"/>
                    <a:alpha val="40000"/>
                  </a:schemeClr>
                </a:gs>
                <a:gs pos="84600">
                  <a:schemeClr val="bg1">
                    <a:lumMod val="95000"/>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4" name="矩形 3"/>
            <p:cNvSpPr/>
            <p:nvPr/>
          </p:nvSpPr>
          <p:spPr>
            <a:xfrm>
              <a:off x="1269995" y="4702628"/>
              <a:ext cx="1190171" cy="119017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grpSp>
    </p:spTree>
    <p:extLst>
      <p:ext uri="{BB962C8B-B14F-4D97-AF65-F5344CB8AC3E}">
        <p14:creationId xmlns:p14="http://schemas.microsoft.com/office/powerpoint/2010/main" xmlns="" val="2626048714"/>
      </p:ext>
    </p:extLst>
  </p:cSld>
  <p:clrMapOvr>
    <a:masterClrMapping/>
  </p:clrMapOvr>
  <mc:AlternateContent xmlns:mc="http://schemas.openxmlformats.org/markup-compatibility/2006">
    <mc:Choice xmlns:p14="http://schemas.microsoft.com/office/powerpoint/2010/main" xmlns=""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6" decel="100000" fill="hold" nodeType="with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1000" fill="hold"/>
                                        <p:tgtEl>
                                          <p:spTgt spid="20"/>
                                        </p:tgtEl>
                                        <p:attrNameLst>
                                          <p:attrName>ppt_x</p:attrName>
                                        </p:attrNameLst>
                                      </p:cBhvr>
                                      <p:tavLst>
                                        <p:tav tm="0">
                                          <p:val>
                                            <p:strVal val="1+#ppt_w/2"/>
                                          </p:val>
                                        </p:tav>
                                        <p:tav tm="100000">
                                          <p:val>
                                            <p:strVal val="#ppt_x"/>
                                          </p:val>
                                        </p:tav>
                                      </p:tavLst>
                                    </p:anim>
                                    <p:anim calcmode="lin" valueType="num">
                                      <p:cBhvr additive="base">
                                        <p:cTn id="8" dur="1000" fill="hold"/>
                                        <p:tgtEl>
                                          <p:spTgt spid="20"/>
                                        </p:tgtEl>
                                        <p:attrNameLst>
                                          <p:attrName>ppt_y</p:attrName>
                                        </p:attrNameLst>
                                      </p:cBhvr>
                                      <p:tavLst>
                                        <p:tav tm="0">
                                          <p:val>
                                            <p:strVal val="1+#ppt_h/2"/>
                                          </p:val>
                                        </p:tav>
                                        <p:tav tm="100000">
                                          <p:val>
                                            <p:strVal val="#ppt_y"/>
                                          </p:val>
                                        </p:tav>
                                      </p:tavLst>
                                    </p:anim>
                                  </p:childTnLst>
                                </p:cTn>
                              </p:par>
                              <p:par>
                                <p:cTn id="9" presetID="2" presetClass="entr" presetSubtype="6" decel="100000" fill="hold" nodeType="withEffect">
                                  <p:stCondLst>
                                    <p:cond delay="250"/>
                                  </p:stCondLst>
                                  <p:childTnLst>
                                    <p:set>
                                      <p:cBhvr>
                                        <p:cTn id="10" dur="1" fill="hold">
                                          <p:stCondLst>
                                            <p:cond delay="0"/>
                                          </p:stCondLst>
                                        </p:cTn>
                                        <p:tgtEl>
                                          <p:spTgt spid="22"/>
                                        </p:tgtEl>
                                        <p:attrNameLst>
                                          <p:attrName>style.visibility</p:attrName>
                                        </p:attrNameLst>
                                      </p:cBhvr>
                                      <p:to>
                                        <p:strVal val="visible"/>
                                      </p:to>
                                    </p:set>
                                    <p:anim calcmode="lin" valueType="num">
                                      <p:cBhvr additive="base">
                                        <p:cTn id="11" dur="1000" fill="hold"/>
                                        <p:tgtEl>
                                          <p:spTgt spid="22"/>
                                        </p:tgtEl>
                                        <p:attrNameLst>
                                          <p:attrName>ppt_x</p:attrName>
                                        </p:attrNameLst>
                                      </p:cBhvr>
                                      <p:tavLst>
                                        <p:tav tm="0">
                                          <p:val>
                                            <p:strVal val="1+#ppt_w/2"/>
                                          </p:val>
                                        </p:tav>
                                        <p:tav tm="100000">
                                          <p:val>
                                            <p:strVal val="#ppt_x"/>
                                          </p:val>
                                        </p:tav>
                                      </p:tavLst>
                                    </p:anim>
                                    <p:anim calcmode="lin" valueType="num">
                                      <p:cBhvr additive="base">
                                        <p:cTn id="12" dur="1000" fill="hold"/>
                                        <p:tgtEl>
                                          <p:spTgt spid="22"/>
                                        </p:tgtEl>
                                        <p:attrNameLst>
                                          <p:attrName>ppt_y</p:attrName>
                                        </p:attrNameLst>
                                      </p:cBhvr>
                                      <p:tavLst>
                                        <p:tav tm="0">
                                          <p:val>
                                            <p:strVal val="1+#ppt_h/2"/>
                                          </p:val>
                                        </p:tav>
                                        <p:tav tm="100000">
                                          <p:val>
                                            <p:strVal val="#ppt_y"/>
                                          </p:val>
                                        </p:tav>
                                      </p:tavLst>
                                    </p:anim>
                                  </p:childTnLst>
                                </p:cTn>
                              </p:par>
                              <p:par>
                                <p:cTn id="13" presetID="2" presetClass="entr" presetSubtype="6" decel="100000" fill="hold" nodeType="withEffect">
                                  <p:stCondLst>
                                    <p:cond delay="500"/>
                                  </p:stCondLst>
                                  <p:childTnLst>
                                    <p:set>
                                      <p:cBhvr>
                                        <p:cTn id="14" dur="1" fill="hold">
                                          <p:stCondLst>
                                            <p:cond delay="0"/>
                                          </p:stCondLst>
                                        </p:cTn>
                                        <p:tgtEl>
                                          <p:spTgt spid="21"/>
                                        </p:tgtEl>
                                        <p:attrNameLst>
                                          <p:attrName>style.visibility</p:attrName>
                                        </p:attrNameLst>
                                      </p:cBhvr>
                                      <p:to>
                                        <p:strVal val="visible"/>
                                      </p:to>
                                    </p:set>
                                    <p:anim calcmode="lin" valueType="num">
                                      <p:cBhvr additive="base">
                                        <p:cTn id="15" dur="1000" fill="hold"/>
                                        <p:tgtEl>
                                          <p:spTgt spid="21"/>
                                        </p:tgtEl>
                                        <p:attrNameLst>
                                          <p:attrName>ppt_x</p:attrName>
                                        </p:attrNameLst>
                                      </p:cBhvr>
                                      <p:tavLst>
                                        <p:tav tm="0">
                                          <p:val>
                                            <p:strVal val="1+#ppt_w/2"/>
                                          </p:val>
                                        </p:tav>
                                        <p:tav tm="100000">
                                          <p:val>
                                            <p:strVal val="#ppt_x"/>
                                          </p:val>
                                        </p:tav>
                                      </p:tavLst>
                                    </p:anim>
                                    <p:anim calcmode="lin" valueType="num">
                                      <p:cBhvr additive="base">
                                        <p:cTn id="16" dur="1000" fill="hold"/>
                                        <p:tgtEl>
                                          <p:spTgt spid="21"/>
                                        </p:tgtEl>
                                        <p:attrNameLst>
                                          <p:attrName>ppt_y</p:attrName>
                                        </p:attrNameLst>
                                      </p:cBhvr>
                                      <p:tavLst>
                                        <p:tav tm="0">
                                          <p:val>
                                            <p:strVal val="1+#ppt_h/2"/>
                                          </p:val>
                                        </p:tav>
                                        <p:tav tm="100000">
                                          <p:val>
                                            <p:strVal val="#ppt_y"/>
                                          </p:val>
                                        </p:tav>
                                      </p:tavLst>
                                    </p:anim>
                                  </p:childTnLst>
                                </p:cTn>
                              </p:par>
                            </p:childTnLst>
                          </p:cTn>
                        </p:par>
                        <p:par>
                          <p:cTn id="17" fill="hold">
                            <p:stCondLst>
                              <p:cond delay="1500"/>
                            </p:stCondLst>
                            <p:childTnLst>
                              <p:par>
                                <p:cTn id="18" presetID="53" presetClass="entr" presetSubtype="16" fill="hold" grpId="0" nodeType="afterEffect">
                                  <p:stCondLst>
                                    <p:cond delay="0"/>
                                  </p:stCondLst>
                                  <p:childTnLst>
                                    <p:set>
                                      <p:cBhvr>
                                        <p:cTn id="19" dur="1" fill="hold">
                                          <p:stCondLst>
                                            <p:cond delay="0"/>
                                          </p:stCondLst>
                                        </p:cTn>
                                        <p:tgtEl>
                                          <p:spTgt spid="6"/>
                                        </p:tgtEl>
                                        <p:attrNameLst>
                                          <p:attrName>style.visibility</p:attrName>
                                        </p:attrNameLst>
                                      </p:cBhvr>
                                      <p:to>
                                        <p:strVal val="visible"/>
                                      </p:to>
                                    </p:set>
                                    <p:anim calcmode="lin" valueType="num">
                                      <p:cBhvr>
                                        <p:cTn id="20" dur="500" fill="hold"/>
                                        <p:tgtEl>
                                          <p:spTgt spid="6"/>
                                        </p:tgtEl>
                                        <p:attrNameLst>
                                          <p:attrName>ppt_w</p:attrName>
                                        </p:attrNameLst>
                                      </p:cBhvr>
                                      <p:tavLst>
                                        <p:tav tm="0">
                                          <p:val>
                                            <p:fltVal val="0"/>
                                          </p:val>
                                        </p:tav>
                                        <p:tav tm="100000">
                                          <p:val>
                                            <p:strVal val="#ppt_w"/>
                                          </p:val>
                                        </p:tav>
                                      </p:tavLst>
                                    </p:anim>
                                    <p:anim calcmode="lin" valueType="num">
                                      <p:cBhvr>
                                        <p:cTn id="21" dur="500" fill="hold"/>
                                        <p:tgtEl>
                                          <p:spTgt spid="6"/>
                                        </p:tgtEl>
                                        <p:attrNameLst>
                                          <p:attrName>ppt_h</p:attrName>
                                        </p:attrNameLst>
                                      </p:cBhvr>
                                      <p:tavLst>
                                        <p:tav tm="0">
                                          <p:val>
                                            <p:fltVal val="0"/>
                                          </p:val>
                                        </p:tav>
                                        <p:tav tm="100000">
                                          <p:val>
                                            <p:strVal val="#ppt_h"/>
                                          </p:val>
                                        </p:tav>
                                      </p:tavLst>
                                    </p:anim>
                                    <p:animEffect transition="in" filter="fade">
                                      <p:cBhvr>
                                        <p:cTn id="22" dur="500"/>
                                        <p:tgtEl>
                                          <p:spTgt spid="6"/>
                                        </p:tgtEl>
                                      </p:cBhvr>
                                    </p:animEffect>
                                  </p:childTnLst>
                                </p:cTn>
                              </p:par>
                            </p:childTnLst>
                          </p:cTn>
                        </p:par>
                        <p:par>
                          <p:cTn id="23" fill="hold">
                            <p:stCondLst>
                              <p:cond delay="2000"/>
                            </p:stCondLst>
                            <p:childTnLst>
                              <p:par>
                                <p:cTn id="24" presetID="12" presetClass="entr" presetSubtype="4" fill="hold" grpId="0" nodeType="afterEffect">
                                  <p:stCondLst>
                                    <p:cond delay="0"/>
                                  </p:stCondLst>
                                  <p:childTnLst>
                                    <p:set>
                                      <p:cBhvr>
                                        <p:cTn id="25" dur="1" fill="hold">
                                          <p:stCondLst>
                                            <p:cond delay="0"/>
                                          </p:stCondLst>
                                        </p:cTn>
                                        <p:tgtEl>
                                          <p:spTgt spid="13"/>
                                        </p:tgtEl>
                                        <p:attrNameLst>
                                          <p:attrName>style.visibility</p:attrName>
                                        </p:attrNameLst>
                                      </p:cBhvr>
                                      <p:to>
                                        <p:strVal val="visible"/>
                                      </p:to>
                                    </p:set>
                                    <p:anim calcmode="lin" valueType="num">
                                      <p:cBhvr additive="base">
                                        <p:cTn id="26" dur="500"/>
                                        <p:tgtEl>
                                          <p:spTgt spid="13"/>
                                        </p:tgtEl>
                                        <p:attrNameLst>
                                          <p:attrName>ppt_y</p:attrName>
                                        </p:attrNameLst>
                                      </p:cBhvr>
                                      <p:tavLst>
                                        <p:tav tm="0">
                                          <p:val>
                                            <p:strVal val="#ppt_y+#ppt_h*1.125000"/>
                                          </p:val>
                                        </p:tav>
                                        <p:tav tm="100000">
                                          <p:val>
                                            <p:strVal val="#ppt_y"/>
                                          </p:val>
                                        </p:tav>
                                      </p:tavLst>
                                    </p:anim>
                                    <p:animEffect transition="in" filter="wipe(up)">
                                      <p:cBhvr>
                                        <p:cTn id="27" dur="500"/>
                                        <p:tgtEl>
                                          <p:spTgt spid="13"/>
                                        </p:tgtEl>
                                      </p:cBhvr>
                                    </p:animEffect>
                                  </p:childTnLst>
                                </p:cTn>
                              </p:par>
                            </p:childTnLst>
                          </p:cTn>
                        </p:par>
                        <p:par>
                          <p:cTn id="28" fill="hold">
                            <p:stCondLst>
                              <p:cond delay="2500"/>
                            </p:stCondLst>
                            <p:childTnLst>
                              <p:par>
                                <p:cTn id="29" presetID="22" presetClass="entr" presetSubtype="8" fill="hold" grpId="0" nodeType="after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wipe(left)">
                                      <p:cBhvr>
                                        <p:cTn id="31" dur="1000"/>
                                        <p:tgtEl>
                                          <p:spTgt spid="12"/>
                                        </p:tgtEl>
                                      </p:cBhvr>
                                    </p:animEffect>
                                  </p:childTnLst>
                                </p:cTn>
                              </p:par>
                            </p:childTnLst>
                          </p:cTn>
                        </p:par>
                        <p:par>
                          <p:cTn id="32" fill="hold">
                            <p:stCondLst>
                              <p:cond delay="3500"/>
                            </p:stCondLst>
                            <p:childTnLst>
                              <p:par>
                                <p:cTn id="33" presetID="14" presetClass="entr" presetSubtype="10" fill="hold" grpId="0" nodeType="afterEffect">
                                  <p:stCondLst>
                                    <p:cond delay="0"/>
                                  </p:stCondLst>
                                  <p:childTnLst>
                                    <p:set>
                                      <p:cBhvr>
                                        <p:cTn id="34" dur="1" fill="hold">
                                          <p:stCondLst>
                                            <p:cond delay="0"/>
                                          </p:stCondLst>
                                        </p:cTn>
                                        <p:tgtEl>
                                          <p:spTgt spid="19"/>
                                        </p:tgtEl>
                                        <p:attrNameLst>
                                          <p:attrName>style.visibility</p:attrName>
                                        </p:attrNameLst>
                                      </p:cBhvr>
                                      <p:to>
                                        <p:strVal val="visible"/>
                                      </p:to>
                                    </p:set>
                                    <p:animEffect transition="in" filter="randombar(horizontal)">
                                      <p:cBhvr>
                                        <p:cTn id="35" dur="500"/>
                                        <p:tgtEl>
                                          <p:spTgt spid="19"/>
                                        </p:tgtEl>
                                      </p:cBhvr>
                                    </p:animEffect>
                                  </p:childTnLst>
                                </p:cTn>
                              </p:par>
                            </p:childTnLst>
                          </p:cTn>
                        </p:par>
                        <p:par>
                          <p:cTn id="36" fill="hold">
                            <p:stCondLst>
                              <p:cond delay="4000"/>
                            </p:stCondLst>
                            <p:childTnLst>
                              <p:par>
                                <p:cTn id="37" presetID="22" presetClass="entr" presetSubtype="8" fill="hold" nodeType="afterEffect">
                                  <p:stCondLst>
                                    <p:cond delay="0"/>
                                  </p:stCondLst>
                                  <p:childTnLst>
                                    <p:set>
                                      <p:cBhvr>
                                        <p:cTn id="38" dur="1" fill="hold">
                                          <p:stCondLst>
                                            <p:cond delay="0"/>
                                          </p:stCondLst>
                                        </p:cTn>
                                        <p:tgtEl>
                                          <p:spTgt spid="15"/>
                                        </p:tgtEl>
                                        <p:attrNameLst>
                                          <p:attrName>style.visibility</p:attrName>
                                        </p:attrNameLst>
                                      </p:cBhvr>
                                      <p:to>
                                        <p:strVal val="visible"/>
                                      </p:to>
                                    </p:set>
                                    <p:animEffect transition="in" filter="wipe(left)">
                                      <p:cBhvr>
                                        <p:cTn id="39"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2" grpId="0"/>
      <p:bldP spid="13" grpId="0"/>
      <p:bldP spid="19"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3" name="组合 32"/>
          <p:cNvGrpSpPr/>
          <p:nvPr/>
        </p:nvGrpSpPr>
        <p:grpSpPr>
          <a:xfrm>
            <a:off x="3927488" y="1371598"/>
            <a:ext cx="10871624" cy="4102647"/>
            <a:chOff x="3927488" y="1371598"/>
            <a:chExt cx="10871624" cy="4102647"/>
          </a:xfrm>
        </p:grpSpPr>
        <p:sp>
          <p:nvSpPr>
            <p:cNvPr id="30" name="矩形 29"/>
            <p:cNvSpPr/>
            <p:nvPr/>
          </p:nvSpPr>
          <p:spPr>
            <a:xfrm rot="1800000">
              <a:off x="3927488" y="3741413"/>
              <a:ext cx="10871624" cy="1732832"/>
            </a:xfrm>
            <a:custGeom>
              <a:avLst/>
              <a:gdLst>
                <a:gd name="connsiteX0" fmla="*/ 0 w 13677900"/>
                <a:gd name="connsiteY0" fmla="*/ 0 h 1718137"/>
                <a:gd name="connsiteX1" fmla="*/ 13677900 w 13677900"/>
                <a:gd name="connsiteY1" fmla="*/ 0 h 1718137"/>
                <a:gd name="connsiteX2" fmla="*/ 13677900 w 13677900"/>
                <a:gd name="connsiteY2" fmla="*/ 1718137 h 1718137"/>
                <a:gd name="connsiteX3" fmla="*/ 0 w 13677900"/>
                <a:gd name="connsiteY3" fmla="*/ 1718137 h 1718137"/>
                <a:gd name="connsiteX4" fmla="*/ 0 w 13677900"/>
                <a:gd name="connsiteY4" fmla="*/ 0 h 1718137"/>
                <a:gd name="connsiteX0" fmla="*/ 0 w 13677900"/>
                <a:gd name="connsiteY0" fmla="*/ 14695 h 1732832"/>
                <a:gd name="connsiteX1" fmla="*/ 3232208 w 13677900"/>
                <a:gd name="connsiteY1" fmla="*/ 0 h 1732832"/>
                <a:gd name="connsiteX2" fmla="*/ 13677900 w 13677900"/>
                <a:gd name="connsiteY2" fmla="*/ 14695 h 1732832"/>
                <a:gd name="connsiteX3" fmla="*/ 13677900 w 13677900"/>
                <a:gd name="connsiteY3" fmla="*/ 1732832 h 1732832"/>
                <a:gd name="connsiteX4" fmla="*/ 0 w 13677900"/>
                <a:gd name="connsiteY4" fmla="*/ 1732832 h 1732832"/>
                <a:gd name="connsiteX5" fmla="*/ 0 w 13677900"/>
                <a:gd name="connsiteY5" fmla="*/ 14695 h 1732832"/>
                <a:gd name="connsiteX0" fmla="*/ 0 w 13677900"/>
                <a:gd name="connsiteY0" fmla="*/ 14695 h 1732832"/>
                <a:gd name="connsiteX1" fmla="*/ 3232208 w 13677900"/>
                <a:gd name="connsiteY1" fmla="*/ 0 h 1732832"/>
                <a:gd name="connsiteX2" fmla="*/ 13677900 w 13677900"/>
                <a:gd name="connsiteY2" fmla="*/ 14695 h 1732832"/>
                <a:gd name="connsiteX3" fmla="*/ 13677900 w 13677900"/>
                <a:gd name="connsiteY3" fmla="*/ 1732832 h 1732832"/>
                <a:gd name="connsiteX4" fmla="*/ 2806276 w 13677900"/>
                <a:gd name="connsiteY4" fmla="*/ 1719713 h 1732832"/>
                <a:gd name="connsiteX5" fmla="*/ 0 w 13677900"/>
                <a:gd name="connsiteY5" fmla="*/ 1732832 h 1732832"/>
                <a:gd name="connsiteX6" fmla="*/ 0 w 13677900"/>
                <a:gd name="connsiteY6" fmla="*/ 14695 h 1732832"/>
                <a:gd name="connsiteX0" fmla="*/ 0 w 13677900"/>
                <a:gd name="connsiteY0" fmla="*/ 14695 h 1732832"/>
                <a:gd name="connsiteX1" fmla="*/ 3232208 w 13677900"/>
                <a:gd name="connsiteY1" fmla="*/ 0 h 1732832"/>
                <a:gd name="connsiteX2" fmla="*/ 13677900 w 13677900"/>
                <a:gd name="connsiteY2" fmla="*/ 14695 h 1732832"/>
                <a:gd name="connsiteX3" fmla="*/ 13677900 w 13677900"/>
                <a:gd name="connsiteY3" fmla="*/ 1732832 h 1732832"/>
                <a:gd name="connsiteX4" fmla="*/ 2806276 w 13677900"/>
                <a:gd name="connsiteY4" fmla="*/ 1719713 h 1732832"/>
                <a:gd name="connsiteX5" fmla="*/ 0 w 13677900"/>
                <a:gd name="connsiteY5" fmla="*/ 14695 h 1732832"/>
                <a:gd name="connsiteX0" fmla="*/ 0 w 10871624"/>
                <a:gd name="connsiteY0" fmla="*/ 1719713 h 1732832"/>
                <a:gd name="connsiteX1" fmla="*/ 425932 w 10871624"/>
                <a:gd name="connsiteY1" fmla="*/ 0 h 1732832"/>
                <a:gd name="connsiteX2" fmla="*/ 10871624 w 10871624"/>
                <a:gd name="connsiteY2" fmla="*/ 14695 h 1732832"/>
                <a:gd name="connsiteX3" fmla="*/ 10871624 w 10871624"/>
                <a:gd name="connsiteY3" fmla="*/ 1732832 h 1732832"/>
                <a:gd name="connsiteX4" fmla="*/ 0 w 10871624"/>
                <a:gd name="connsiteY4" fmla="*/ 1719713 h 17328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871624" h="1732832">
                  <a:moveTo>
                    <a:pt x="0" y="1719713"/>
                  </a:moveTo>
                  <a:lnTo>
                    <a:pt x="425932" y="0"/>
                  </a:lnTo>
                  <a:lnTo>
                    <a:pt x="10871624" y="14695"/>
                  </a:lnTo>
                  <a:lnTo>
                    <a:pt x="10871624" y="1732832"/>
                  </a:lnTo>
                  <a:lnTo>
                    <a:pt x="0" y="1719713"/>
                  </a:lnTo>
                  <a:close/>
                </a:path>
              </a:pathLst>
            </a:custGeom>
            <a:gradFill flip="none" rotWithShape="1">
              <a:gsLst>
                <a:gs pos="0">
                  <a:schemeClr val="bg1">
                    <a:lumMod val="85000"/>
                    <a:alpha val="40000"/>
                  </a:schemeClr>
                </a:gs>
                <a:gs pos="84600">
                  <a:schemeClr val="bg1">
                    <a:lumMod val="95000"/>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4209141" y="1371598"/>
              <a:ext cx="1262744" cy="126274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 name="矩形 2"/>
          <p:cNvSpPr/>
          <p:nvPr/>
        </p:nvSpPr>
        <p:spPr>
          <a:xfrm>
            <a:off x="1407882" y="3918852"/>
            <a:ext cx="1712690" cy="1712690"/>
          </a:xfrm>
          <a:prstGeom prst="rect">
            <a:avLst/>
          </a:prstGeom>
          <a:noFill/>
          <a:ln w="381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4" name="组合 33"/>
          <p:cNvGrpSpPr/>
          <p:nvPr/>
        </p:nvGrpSpPr>
        <p:grpSpPr>
          <a:xfrm>
            <a:off x="1915883" y="2002970"/>
            <a:ext cx="10341635" cy="5677493"/>
            <a:chOff x="1915883" y="2002970"/>
            <a:chExt cx="10341635" cy="5677493"/>
          </a:xfrm>
        </p:grpSpPr>
        <p:sp>
          <p:nvSpPr>
            <p:cNvPr id="31" name="矩形 30"/>
            <p:cNvSpPr/>
            <p:nvPr/>
          </p:nvSpPr>
          <p:spPr>
            <a:xfrm rot="1800000">
              <a:off x="2235718" y="3704028"/>
              <a:ext cx="10021800" cy="3976435"/>
            </a:xfrm>
            <a:custGeom>
              <a:avLst/>
              <a:gdLst>
                <a:gd name="connsiteX0" fmla="*/ 0 w 13677900"/>
                <a:gd name="connsiteY0" fmla="*/ 0 h 3972377"/>
                <a:gd name="connsiteX1" fmla="*/ 13677900 w 13677900"/>
                <a:gd name="connsiteY1" fmla="*/ 0 h 3972377"/>
                <a:gd name="connsiteX2" fmla="*/ 13677900 w 13677900"/>
                <a:gd name="connsiteY2" fmla="*/ 3972377 h 3972377"/>
                <a:gd name="connsiteX3" fmla="*/ 0 w 13677900"/>
                <a:gd name="connsiteY3" fmla="*/ 3972377 h 3972377"/>
                <a:gd name="connsiteX4" fmla="*/ 0 w 13677900"/>
                <a:gd name="connsiteY4" fmla="*/ 0 h 3972377"/>
                <a:gd name="connsiteX0" fmla="*/ 0 w 13677900"/>
                <a:gd name="connsiteY0" fmla="*/ 0 h 3972377"/>
                <a:gd name="connsiteX1" fmla="*/ 13677900 w 13677900"/>
                <a:gd name="connsiteY1" fmla="*/ 0 h 3972377"/>
                <a:gd name="connsiteX2" fmla="*/ 13677900 w 13677900"/>
                <a:gd name="connsiteY2" fmla="*/ 3972377 h 3972377"/>
                <a:gd name="connsiteX3" fmla="*/ 3656100 w 13677900"/>
                <a:gd name="connsiteY3" fmla="*/ 3965562 h 3972377"/>
                <a:gd name="connsiteX4" fmla="*/ 0 w 13677900"/>
                <a:gd name="connsiteY4" fmla="*/ 3972377 h 3972377"/>
                <a:gd name="connsiteX5" fmla="*/ 0 w 13677900"/>
                <a:gd name="connsiteY5" fmla="*/ 0 h 3972377"/>
                <a:gd name="connsiteX0" fmla="*/ 0 w 13677900"/>
                <a:gd name="connsiteY0" fmla="*/ 4058 h 3976435"/>
                <a:gd name="connsiteX1" fmla="*/ 4733999 w 13677900"/>
                <a:gd name="connsiteY1" fmla="*/ 0 h 3976435"/>
                <a:gd name="connsiteX2" fmla="*/ 13677900 w 13677900"/>
                <a:gd name="connsiteY2" fmla="*/ 4058 h 3976435"/>
                <a:gd name="connsiteX3" fmla="*/ 13677900 w 13677900"/>
                <a:gd name="connsiteY3" fmla="*/ 3976435 h 3976435"/>
                <a:gd name="connsiteX4" fmla="*/ 3656100 w 13677900"/>
                <a:gd name="connsiteY4" fmla="*/ 3969620 h 3976435"/>
                <a:gd name="connsiteX5" fmla="*/ 0 w 13677900"/>
                <a:gd name="connsiteY5" fmla="*/ 3976435 h 3976435"/>
                <a:gd name="connsiteX6" fmla="*/ 0 w 13677900"/>
                <a:gd name="connsiteY6" fmla="*/ 4058 h 3976435"/>
                <a:gd name="connsiteX0" fmla="*/ 0 w 13677900"/>
                <a:gd name="connsiteY0" fmla="*/ 3976435 h 3976435"/>
                <a:gd name="connsiteX1" fmla="*/ 4733999 w 13677900"/>
                <a:gd name="connsiteY1" fmla="*/ 0 h 3976435"/>
                <a:gd name="connsiteX2" fmla="*/ 13677900 w 13677900"/>
                <a:gd name="connsiteY2" fmla="*/ 4058 h 3976435"/>
                <a:gd name="connsiteX3" fmla="*/ 13677900 w 13677900"/>
                <a:gd name="connsiteY3" fmla="*/ 3976435 h 3976435"/>
                <a:gd name="connsiteX4" fmla="*/ 3656100 w 13677900"/>
                <a:gd name="connsiteY4" fmla="*/ 3969620 h 3976435"/>
                <a:gd name="connsiteX5" fmla="*/ 0 w 13677900"/>
                <a:gd name="connsiteY5" fmla="*/ 3976435 h 3976435"/>
                <a:gd name="connsiteX0" fmla="*/ 0 w 10021800"/>
                <a:gd name="connsiteY0" fmla="*/ 3969620 h 3976435"/>
                <a:gd name="connsiteX1" fmla="*/ 1077899 w 10021800"/>
                <a:gd name="connsiteY1" fmla="*/ 0 h 3976435"/>
                <a:gd name="connsiteX2" fmla="*/ 10021800 w 10021800"/>
                <a:gd name="connsiteY2" fmla="*/ 4058 h 3976435"/>
                <a:gd name="connsiteX3" fmla="*/ 10021800 w 10021800"/>
                <a:gd name="connsiteY3" fmla="*/ 3976435 h 3976435"/>
                <a:gd name="connsiteX4" fmla="*/ 0 w 10021800"/>
                <a:gd name="connsiteY4" fmla="*/ 3969620 h 39764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21800" h="3976435">
                  <a:moveTo>
                    <a:pt x="0" y="3969620"/>
                  </a:moveTo>
                  <a:lnTo>
                    <a:pt x="1077899" y="0"/>
                  </a:lnTo>
                  <a:lnTo>
                    <a:pt x="10021800" y="4058"/>
                  </a:lnTo>
                  <a:lnTo>
                    <a:pt x="10021800" y="3976435"/>
                  </a:lnTo>
                  <a:lnTo>
                    <a:pt x="0" y="3969620"/>
                  </a:lnTo>
                  <a:close/>
                </a:path>
              </a:pathLst>
            </a:custGeom>
            <a:gradFill flip="none" rotWithShape="1">
              <a:gsLst>
                <a:gs pos="0">
                  <a:schemeClr val="bg1">
                    <a:lumMod val="85000"/>
                    <a:alpha val="60000"/>
                  </a:schemeClr>
                </a:gs>
                <a:gs pos="84600">
                  <a:schemeClr val="bg1">
                    <a:lumMod val="95000"/>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矩形 1"/>
            <p:cNvSpPr/>
            <p:nvPr/>
          </p:nvSpPr>
          <p:spPr>
            <a:xfrm>
              <a:off x="1915883" y="2002970"/>
              <a:ext cx="2917374" cy="291737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 name="文本框 5"/>
          <p:cNvSpPr txBox="1"/>
          <p:nvPr/>
        </p:nvSpPr>
        <p:spPr>
          <a:xfrm>
            <a:off x="2166546" y="3134505"/>
            <a:ext cx="2416047" cy="646331"/>
          </a:xfrm>
          <a:prstGeom prst="rect">
            <a:avLst/>
          </a:prstGeom>
          <a:noFill/>
        </p:spPr>
        <p:txBody>
          <a:bodyPr wrap="none" rtlCol="0">
            <a:spAutoFit/>
          </a:bodyPr>
          <a:lstStyle/>
          <a:p>
            <a:pPr algn="ctr"/>
            <a:r>
              <a:rPr lang="en-US" altLang="zh-CN" sz="3600" b="1" dirty="0" smtClean="0">
                <a:solidFill>
                  <a:schemeClr val="bg1"/>
                </a:solidFill>
              </a:rPr>
              <a:t>CONTENT</a:t>
            </a:r>
            <a:endParaRPr lang="zh-CN" altLang="en-US" sz="3600" b="1" dirty="0">
              <a:solidFill>
                <a:schemeClr val="bg1"/>
              </a:solidFill>
            </a:endParaRPr>
          </a:p>
        </p:txBody>
      </p:sp>
      <p:cxnSp>
        <p:nvCxnSpPr>
          <p:cNvPr id="7" name="直接连接符 6"/>
          <p:cNvCxnSpPr/>
          <p:nvPr/>
        </p:nvCxnSpPr>
        <p:spPr>
          <a:xfrm>
            <a:off x="2295525" y="4092575"/>
            <a:ext cx="914400"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grpSp>
        <p:nvGrpSpPr>
          <p:cNvPr id="35" name="组合 34"/>
          <p:cNvGrpSpPr/>
          <p:nvPr/>
        </p:nvGrpSpPr>
        <p:grpSpPr>
          <a:xfrm>
            <a:off x="4874548" y="4963884"/>
            <a:ext cx="7235046" cy="2520778"/>
            <a:chOff x="4874548" y="4963884"/>
            <a:chExt cx="7235046" cy="2520778"/>
          </a:xfrm>
        </p:grpSpPr>
        <p:sp>
          <p:nvSpPr>
            <p:cNvPr id="32" name="矩形 31"/>
            <p:cNvSpPr/>
            <p:nvPr/>
          </p:nvSpPr>
          <p:spPr>
            <a:xfrm rot="1800000">
              <a:off x="4874548" y="6602282"/>
              <a:ext cx="7235046" cy="882380"/>
            </a:xfrm>
            <a:custGeom>
              <a:avLst/>
              <a:gdLst>
                <a:gd name="connsiteX0" fmla="*/ 0 w 13677900"/>
                <a:gd name="connsiteY0" fmla="*/ 0 h 882180"/>
                <a:gd name="connsiteX1" fmla="*/ 13677900 w 13677900"/>
                <a:gd name="connsiteY1" fmla="*/ 0 h 882180"/>
                <a:gd name="connsiteX2" fmla="*/ 13677900 w 13677900"/>
                <a:gd name="connsiteY2" fmla="*/ 882180 h 882180"/>
                <a:gd name="connsiteX3" fmla="*/ 0 w 13677900"/>
                <a:gd name="connsiteY3" fmla="*/ 882180 h 882180"/>
                <a:gd name="connsiteX4" fmla="*/ 0 w 13677900"/>
                <a:gd name="connsiteY4" fmla="*/ 0 h 882180"/>
                <a:gd name="connsiteX0" fmla="*/ 0 w 13677900"/>
                <a:gd name="connsiteY0" fmla="*/ 0 h 882180"/>
                <a:gd name="connsiteX1" fmla="*/ 13677900 w 13677900"/>
                <a:gd name="connsiteY1" fmla="*/ 0 h 882180"/>
                <a:gd name="connsiteX2" fmla="*/ 13677900 w 13677900"/>
                <a:gd name="connsiteY2" fmla="*/ 882180 h 882180"/>
                <a:gd name="connsiteX3" fmla="*/ 6442854 w 13677900"/>
                <a:gd name="connsiteY3" fmla="*/ 872397 h 882180"/>
                <a:gd name="connsiteX4" fmla="*/ 0 w 13677900"/>
                <a:gd name="connsiteY4" fmla="*/ 882180 h 882180"/>
                <a:gd name="connsiteX5" fmla="*/ 0 w 13677900"/>
                <a:gd name="connsiteY5" fmla="*/ 0 h 882180"/>
                <a:gd name="connsiteX0" fmla="*/ 0 w 13677900"/>
                <a:gd name="connsiteY0" fmla="*/ 200 h 882380"/>
                <a:gd name="connsiteX1" fmla="*/ 6704557 w 13677900"/>
                <a:gd name="connsiteY1" fmla="*/ 0 h 882380"/>
                <a:gd name="connsiteX2" fmla="*/ 13677900 w 13677900"/>
                <a:gd name="connsiteY2" fmla="*/ 200 h 882380"/>
                <a:gd name="connsiteX3" fmla="*/ 13677900 w 13677900"/>
                <a:gd name="connsiteY3" fmla="*/ 882380 h 882380"/>
                <a:gd name="connsiteX4" fmla="*/ 6442854 w 13677900"/>
                <a:gd name="connsiteY4" fmla="*/ 872597 h 882380"/>
                <a:gd name="connsiteX5" fmla="*/ 0 w 13677900"/>
                <a:gd name="connsiteY5" fmla="*/ 882380 h 882380"/>
                <a:gd name="connsiteX6" fmla="*/ 0 w 13677900"/>
                <a:gd name="connsiteY6" fmla="*/ 200 h 882380"/>
                <a:gd name="connsiteX0" fmla="*/ 0 w 13677900"/>
                <a:gd name="connsiteY0" fmla="*/ 882380 h 882380"/>
                <a:gd name="connsiteX1" fmla="*/ 6704557 w 13677900"/>
                <a:gd name="connsiteY1" fmla="*/ 0 h 882380"/>
                <a:gd name="connsiteX2" fmla="*/ 13677900 w 13677900"/>
                <a:gd name="connsiteY2" fmla="*/ 200 h 882380"/>
                <a:gd name="connsiteX3" fmla="*/ 13677900 w 13677900"/>
                <a:gd name="connsiteY3" fmla="*/ 882380 h 882380"/>
                <a:gd name="connsiteX4" fmla="*/ 6442854 w 13677900"/>
                <a:gd name="connsiteY4" fmla="*/ 872597 h 882380"/>
                <a:gd name="connsiteX5" fmla="*/ 0 w 13677900"/>
                <a:gd name="connsiteY5" fmla="*/ 882380 h 882380"/>
                <a:gd name="connsiteX0" fmla="*/ 0 w 7235046"/>
                <a:gd name="connsiteY0" fmla="*/ 872597 h 882380"/>
                <a:gd name="connsiteX1" fmla="*/ 261703 w 7235046"/>
                <a:gd name="connsiteY1" fmla="*/ 0 h 882380"/>
                <a:gd name="connsiteX2" fmla="*/ 7235046 w 7235046"/>
                <a:gd name="connsiteY2" fmla="*/ 200 h 882380"/>
                <a:gd name="connsiteX3" fmla="*/ 7235046 w 7235046"/>
                <a:gd name="connsiteY3" fmla="*/ 882380 h 882380"/>
                <a:gd name="connsiteX4" fmla="*/ 0 w 7235046"/>
                <a:gd name="connsiteY4" fmla="*/ 872597 h 8823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35046" h="882380">
                  <a:moveTo>
                    <a:pt x="0" y="872597"/>
                  </a:moveTo>
                  <a:lnTo>
                    <a:pt x="261703" y="0"/>
                  </a:lnTo>
                  <a:lnTo>
                    <a:pt x="7235046" y="200"/>
                  </a:lnTo>
                  <a:lnTo>
                    <a:pt x="7235046" y="882380"/>
                  </a:lnTo>
                  <a:lnTo>
                    <a:pt x="0" y="872597"/>
                  </a:lnTo>
                  <a:close/>
                </a:path>
              </a:pathLst>
            </a:custGeom>
            <a:gradFill flip="none" rotWithShape="1">
              <a:gsLst>
                <a:gs pos="0">
                  <a:schemeClr val="bg1">
                    <a:lumMod val="85000"/>
                    <a:alpha val="40000"/>
                  </a:schemeClr>
                </a:gs>
                <a:gs pos="84600">
                  <a:schemeClr val="bg1">
                    <a:lumMod val="95000"/>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a:off x="5138055" y="4963884"/>
              <a:ext cx="667658" cy="66765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6" name="组合 35"/>
          <p:cNvGrpSpPr/>
          <p:nvPr/>
        </p:nvGrpSpPr>
        <p:grpSpPr>
          <a:xfrm>
            <a:off x="6629352" y="1760489"/>
            <a:ext cx="4687936" cy="746017"/>
            <a:chOff x="6629352" y="1760489"/>
            <a:chExt cx="4687936" cy="746017"/>
          </a:xfrm>
        </p:grpSpPr>
        <p:grpSp>
          <p:nvGrpSpPr>
            <p:cNvPr id="12" name="组合 11"/>
            <p:cNvGrpSpPr/>
            <p:nvPr/>
          </p:nvGrpSpPr>
          <p:grpSpPr>
            <a:xfrm>
              <a:off x="7481596" y="1780122"/>
              <a:ext cx="3835692" cy="726384"/>
              <a:chOff x="6875851" y="2143368"/>
              <a:chExt cx="3835692" cy="726384"/>
            </a:xfrm>
          </p:grpSpPr>
          <p:sp>
            <p:nvSpPr>
              <p:cNvPr id="10" name="矩形 9"/>
              <p:cNvSpPr/>
              <p:nvPr/>
            </p:nvSpPr>
            <p:spPr>
              <a:xfrm>
                <a:off x="6875851" y="2592753"/>
                <a:ext cx="3835692" cy="276999"/>
              </a:xfrm>
              <a:prstGeom prst="rect">
                <a:avLst/>
              </a:prstGeom>
            </p:spPr>
            <p:txBody>
              <a:bodyPr wrap="square">
                <a:spAutoFit/>
                <a:scene3d>
                  <a:camera prst="orthographicFront"/>
                  <a:lightRig rig="threePt" dir="t"/>
                </a:scene3d>
                <a:sp3d contourW="12700"/>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altLang="zh-CN" sz="1200" u="none" strike="noStrike" kern="1200" cap="none" spc="0" normalizeH="0" baseline="0" noProof="0" dirty="0">
                    <a:ln>
                      <a:noFill/>
                    </a:ln>
                    <a:solidFill>
                      <a:schemeClr val="bg1">
                        <a:lumMod val="65000"/>
                      </a:schemeClr>
                    </a:solidFill>
                    <a:effectLst/>
                    <a:uLnTx/>
                    <a:uFillTx/>
                    <a:ea typeface="等线" panose="02010600030101010101" pitchFamily="2" charset="-122"/>
                    <a:cs typeface="+mn-cs"/>
                  </a:rPr>
                  <a:t>THIS TEMPLATE DESIGNED FOR FEI ER SHE JI</a:t>
                </a:r>
                <a:endParaRPr kumimoji="0" lang="zh-CN" altLang="en-US" sz="1200" u="none" strike="noStrike" kern="1200" cap="none" spc="0" normalizeH="0" baseline="0" noProof="0" dirty="0">
                  <a:ln>
                    <a:noFill/>
                  </a:ln>
                  <a:solidFill>
                    <a:schemeClr val="bg1">
                      <a:lumMod val="65000"/>
                    </a:schemeClr>
                  </a:solidFill>
                  <a:effectLst/>
                  <a:uLnTx/>
                  <a:uFillTx/>
                  <a:ea typeface="等线" panose="02010600030101010101" pitchFamily="2" charset="-122"/>
                  <a:cs typeface="+mn-cs"/>
                </a:endParaRPr>
              </a:p>
            </p:txBody>
          </p:sp>
          <p:sp>
            <p:nvSpPr>
              <p:cNvPr id="11" name="文本框 10"/>
              <p:cNvSpPr txBox="1"/>
              <p:nvPr/>
            </p:nvSpPr>
            <p:spPr>
              <a:xfrm>
                <a:off x="6875851" y="2143368"/>
                <a:ext cx="3057247" cy="523220"/>
              </a:xfrm>
              <a:prstGeom prst="rect">
                <a:avLst/>
              </a:prstGeom>
              <a:noFill/>
            </p:spPr>
            <p:txBody>
              <a:bodyPr wrap="none" rtlCol="0">
                <a:spAutoFit/>
                <a:scene3d>
                  <a:camera prst="orthographicFront"/>
                  <a:lightRig rig="threePt" dir="t"/>
                </a:scene3d>
                <a:sp3d contourW="12700"/>
              </a:bodyPr>
              <a:lstStyle/>
              <a:p>
                <a:r>
                  <a:rPr lang="zh-CN" altLang="en-US" sz="2800" dirty="0" smtClean="0"/>
                  <a:t>标题文字添加此处</a:t>
                </a:r>
                <a:endParaRPr lang="zh-CN" altLang="en-US" sz="2800" dirty="0"/>
              </a:p>
            </p:txBody>
          </p:sp>
        </p:grpSp>
        <p:sp>
          <p:nvSpPr>
            <p:cNvPr id="13" name="文本框 12"/>
            <p:cNvSpPr txBox="1"/>
            <p:nvPr/>
          </p:nvSpPr>
          <p:spPr>
            <a:xfrm>
              <a:off x="6629352" y="1760489"/>
              <a:ext cx="898003" cy="707886"/>
            </a:xfrm>
            <a:prstGeom prst="rect">
              <a:avLst/>
            </a:prstGeom>
            <a:noFill/>
          </p:spPr>
          <p:txBody>
            <a:bodyPr wrap="none" rtlCol="0">
              <a:spAutoFit/>
              <a:scene3d>
                <a:camera prst="orthographicFront"/>
                <a:lightRig rig="threePt" dir="t"/>
              </a:scene3d>
              <a:sp3d contourW="12700"/>
            </a:bodyPr>
            <a:lstStyle/>
            <a:p>
              <a:r>
                <a:rPr lang="en-US" altLang="zh-CN" sz="4000" dirty="0" smtClean="0">
                  <a:solidFill>
                    <a:schemeClr val="bg1">
                      <a:lumMod val="65000"/>
                    </a:schemeClr>
                  </a:solidFill>
                </a:rPr>
                <a:t>01.</a:t>
              </a:r>
              <a:endParaRPr lang="zh-CN" altLang="en-US" sz="4000" dirty="0">
                <a:solidFill>
                  <a:schemeClr val="bg1">
                    <a:lumMod val="65000"/>
                  </a:schemeClr>
                </a:solidFill>
              </a:endParaRPr>
            </a:p>
          </p:txBody>
        </p:sp>
      </p:grpSp>
      <p:grpSp>
        <p:nvGrpSpPr>
          <p:cNvPr id="37" name="组合 36"/>
          <p:cNvGrpSpPr/>
          <p:nvPr/>
        </p:nvGrpSpPr>
        <p:grpSpPr>
          <a:xfrm>
            <a:off x="6629352" y="2767253"/>
            <a:ext cx="4687936" cy="746017"/>
            <a:chOff x="6629352" y="2767253"/>
            <a:chExt cx="4687936" cy="746017"/>
          </a:xfrm>
        </p:grpSpPr>
        <p:grpSp>
          <p:nvGrpSpPr>
            <p:cNvPr id="16" name="组合 15"/>
            <p:cNvGrpSpPr/>
            <p:nvPr/>
          </p:nvGrpSpPr>
          <p:grpSpPr>
            <a:xfrm>
              <a:off x="7481596" y="2786886"/>
              <a:ext cx="3835692" cy="726384"/>
              <a:chOff x="6875851" y="2143368"/>
              <a:chExt cx="3835692" cy="726384"/>
            </a:xfrm>
          </p:grpSpPr>
          <p:sp>
            <p:nvSpPr>
              <p:cNvPr id="18" name="矩形 17"/>
              <p:cNvSpPr/>
              <p:nvPr/>
            </p:nvSpPr>
            <p:spPr>
              <a:xfrm>
                <a:off x="6875851" y="2592753"/>
                <a:ext cx="3835692" cy="276999"/>
              </a:xfrm>
              <a:prstGeom prst="rect">
                <a:avLst/>
              </a:prstGeom>
            </p:spPr>
            <p:txBody>
              <a:bodyPr wrap="square">
                <a:spAutoFit/>
                <a:scene3d>
                  <a:camera prst="orthographicFront"/>
                  <a:lightRig rig="threePt" dir="t"/>
                </a:scene3d>
                <a:sp3d contourW="12700"/>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altLang="zh-CN" sz="1200" u="none" strike="noStrike" kern="1200" cap="none" spc="0" normalizeH="0" baseline="0" noProof="0" dirty="0">
                    <a:ln>
                      <a:noFill/>
                    </a:ln>
                    <a:solidFill>
                      <a:schemeClr val="bg1">
                        <a:lumMod val="65000"/>
                      </a:schemeClr>
                    </a:solidFill>
                    <a:effectLst/>
                    <a:uLnTx/>
                    <a:uFillTx/>
                    <a:ea typeface="等线" panose="02010600030101010101" pitchFamily="2" charset="-122"/>
                    <a:cs typeface="+mn-cs"/>
                  </a:rPr>
                  <a:t>THIS TEMPLATE DESIGNED FOR FEI ER SHE JI</a:t>
                </a:r>
                <a:endParaRPr kumimoji="0" lang="zh-CN" altLang="en-US" sz="1200" u="none" strike="noStrike" kern="1200" cap="none" spc="0" normalizeH="0" baseline="0" noProof="0" dirty="0">
                  <a:ln>
                    <a:noFill/>
                  </a:ln>
                  <a:solidFill>
                    <a:schemeClr val="bg1">
                      <a:lumMod val="65000"/>
                    </a:schemeClr>
                  </a:solidFill>
                  <a:effectLst/>
                  <a:uLnTx/>
                  <a:uFillTx/>
                  <a:ea typeface="等线" panose="02010600030101010101" pitchFamily="2" charset="-122"/>
                  <a:cs typeface="+mn-cs"/>
                </a:endParaRPr>
              </a:p>
            </p:txBody>
          </p:sp>
          <p:sp>
            <p:nvSpPr>
              <p:cNvPr id="19" name="文本框 18"/>
              <p:cNvSpPr txBox="1"/>
              <p:nvPr/>
            </p:nvSpPr>
            <p:spPr>
              <a:xfrm>
                <a:off x="6875851" y="2143368"/>
                <a:ext cx="3057247" cy="523220"/>
              </a:xfrm>
              <a:prstGeom prst="rect">
                <a:avLst/>
              </a:prstGeom>
              <a:noFill/>
            </p:spPr>
            <p:txBody>
              <a:bodyPr wrap="none" rtlCol="0">
                <a:spAutoFit/>
                <a:scene3d>
                  <a:camera prst="orthographicFront"/>
                  <a:lightRig rig="threePt" dir="t"/>
                </a:scene3d>
                <a:sp3d contourW="12700"/>
              </a:bodyPr>
              <a:lstStyle/>
              <a:p>
                <a:r>
                  <a:rPr lang="zh-CN" altLang="en-US" sz="2800" dirty="0" smtClean="0"/>
                  <a:t>标题文字添加此处</a:t>
                </a:r>
                <a:endParaRPr lang="zh-CN" altLang="en-US" sz="2800" dirty="0"/>
              </a:p>
            </p:txBody>
          </p:sp>
        </p:grpSp>
        <p:sp>
          <p:nvSpPr>
            <p:cNvPr id="17" name="文本框 16"/>
            <p:cNvSpPr txBox="1"/>
            <p:nvPr/>
          </p:nvSpPr>
          <p:spPr>
            <a:xfrm>
              <a:off x="6629352" y="2767253"/>
              <a:ext cx="898003" cy="707886"/>
            </a:xfrm>
            <a:prstGeom prst="rect">
              <a:avLst/>
            </a:prstGeom>
            <a:noFill/>
          </p:spPr>
          <p:txBody>
            <a:bodyPr wrap="none" rtlCol="0">
              <a:spAutoFit/>
              <a:scene3d>
                <a:camera prst="orthographicFront"/>
                <a:lightRig rig="threePt" dir="t"/>
              </a:scene3d>
              <a:sp3d contourW="12700"/>
            </a:bodyPr>
            <a:lstStyle/>
            <a:p>
              <a:r>
                <a:rPr lang="en-US" altLang="zh-CN" sz="4000" dirty="0" smtClean="0">
                  <a:solidFill>
                    <a:schemeClr val="bg1">
                      <a:lumMod val="65000"/>
                    </a:schemeClr>
                  </a:solidFill>
                </a:rPr>
                <a:t>02.</a:t>
              </a:r>
              <a:endParaRPr lang="zh-CN" altLang="en-US" sz="4000" dirty="0">
                <a:solidFill>
                  <a:schemeClr val="bg1">
                    <a:lumMod val="65000"/>
                  </a:schemeClr>
                </a:solidFill>
              </a:endParaRPr>
            </a:p>
          </p:txBody>
        </p:sp>
      </p:grpSp>
      <p:grpSp>
        <p:nvGrpSpPr>
          <p:cNvPr id="38" name="组合 37"/>
          <p:cNvGrpSpPr/>
          <p:nvPr/>
        </p:nvGrpSpPr>
        <p:grpSpPr>
          <a:xfrm>
            <a:off x="6629352" y="3774017"/>
            <a:ext cx="4687936" cy="746017"/>
            <a:chOff x="6629352" y="3774017"/>
            <a:chExt cx="4687936" cy="746017"/>
          </a:xfrm>
        </p:grpSpPr>
        <p:grpSp>
          <p:nvGrpSpPr>
            <p:cNvPr id="21" name="组合 20"/>
            <p:cNvGrpSpPr/>
            <p:nvPr/>
          </p:nvGrpSpPr>
          <p:grpSpPr>
            <a:xfrm>
              <a:off x="7481596" y="3793650"/>
              <a:ext cx="3835692" cy="726384"/>
              <a:chOff x="6875851" y="2143368"/>
              <a:chExt cx="3835692" cy="726384"/>
            </a:xfrm>
          </p:grpSpPr>
          <p:sp>
            <p:nvSpPr>
              <p:cNvPr id="23" name="矩形 22"/>
              <p:cNvSpPr/>
              <p:nvPr/>
            </p:nvSpPr>
            <p:spPr>
              <a:xfrm>
                <a:off x="6875851" y="2592753"/>
                <a:ext cx="3835692" cy="276999"/>
              </a:xfrm>
              <a:prstGeom prst="rect">
                <a:avLst/>
              </a:prstGeom>
            </p:spPr>
            <p:txBody>
              <a:bodyPr wrap="square">
                <a:spAutoFit/>
                <a:scene3d>
                  <a:camera prst="orthographicFront"/>
                  <a:lightRig rig="threePt" dir="t"/>
                </a:scene3d>
                <a:sp3d contourW="12700"/>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altLang="zh-CN" sz="1200" u="none" strike="noStrike" kern="1200" cap="none" spc="0" normalizeH="0" baseline="0" noProof="0" dirty="0">
                    <a:ln>
                      <a:noFill/>
                    </a:ln>
                    <a:solidFill>
                      <a:schemeClr val="bg1">
                        <a:lumMod val="65000"/>
                      </a:schemeClr>
                    </a:solidFill>
                    <a:effectLst/>
                    <a:uLnTx/>
                    <a:uFillTx/>
                    <a:ea typeface="等线" panose="02010600030101010101" pitchFamily="2" charset="-122"/>
                    <a:cs typeface="+mn-cs"/>
                  </a:rPr>
                  <a:t>THIS TEMPLATE DESIGNED FOR FEI ER SHE JI</a:t>
                </a:r>
                <a:endParaRPr kumimoji="0" lang="zh-CN" altLang="en-US" sz="1200" u="none" strike="noStrike" kern="1200" cap="none" spc="0" normalizeH="0" baseline="0" noProof="0" dirty="0">
                  <a:ln>
                    <a:noFill/>
                  </a:ln>
                  <a:solidFill>
                    <a:schemeClr val="bg1">
                      <a:lumMod val="65000"/>
                    </a:schemeClr>
                  </a:solidFill>
                  <a:effectLst/>
                  <a:uLnTx/>
                  <a:uFillTx/>
                  <a:ea typeface="等线" panose="02010600030101010101" pitchFamily="2" charset="-122"/>
                  <a:cs typeface="+mn-cs"/>
                </a:endParaRPr>
              </a:p>
            </p:txBody>
          </p:sp>
          <p:sp>
            <p:nvSpPr>
              <p:cNvPr id="24" name="文本框 23"/>
              <p:cNvSpPr txBox="1"/>
              <p:nvPr/>
            </p:nvSpPr>
            <p:spPr>
              <a:xfrm>
                <a:off x="6875851" y="2143368"/>
                <a:ext cx="3057247" cy="523220"/>
              </a:xfrm>
              <a:prstGeom prst="rect">
                <a:avLst/>
              </a:prstGeom>
              <a:noFill/>
            </p:spPr>
            <p:txBody>
              <a:bodyPr wrap="none" rtlCol="0">
                <a:spAutoFit/>
                <a:scene3d>
                  <a:camera prst="orthographicFront"/>
                  <a:lightRig rig="threePt" dir="t"/>
                </a:scene3d>
                <a:sp3d contourW="12700"/>
              </a:bodyPr>
              <a:lstStyle/>
              <a:p>
                <a:r>
                  <a:rPr lang="zh-CN" altLang="en-US" sz="2800" dirty="0" smtClean="0"/>
                  <a:t>标题文字添加此处</a:t>
                </a:r>
                <a:endParaRPr lang="zh-CN" altLang="en-US" sz="2800" dirty="0"/>
              </a:p>
            </p:txBody>
          </p:sp>
        </p:grpSp>
        <p:sp>
          <p:nvSpPr>
            <p:cNvPr id="22" name="文本框 21"/>
            <p:cNvSpPr txBox="1"/>
            <p:nvPr/>
          </p:nvSpPr>
          <p:spPr>
            <a:xfrm>
              <a:off x="6629352" y="3774017"/>
              <a:ext cx="898003" cy="707886"/>
            </a:xfrm>
            <a:prstGeom prst="rect">
              <a:avLst/>
            </a:prstGeom>
            <a:noFill/>
          </p:spPr>
          <p:txBody>
            <a:bodyPr wrap="none" rtlCol="0">
              <a:spAutoFit/>
              <a:scene3d>
                <a:camera prst="orthographicFront"/>
                <a:lightRig rig="threePt" dir="t"/>
              </a:scene3d>
              <a:sp3d contourW="12700"/>
            </a:bodyPr>
            <a:lstStyle/>
            <a:p>
              <a:r>
                <a:rPr lang="en-US" altLang="zh-CN" sz="4000" dirty="0" smtClean="0">
                  <a:solidFill>
                    <a:schemeClr val="bg1">
                      <a:lumMod val="65000"/>
                    </a:schemeClr>
                  </a:solidFill>
                </a:rPr>
                <a:t>03.</a:t>
              </a:r>
              <a:endParaRPr lang="zh-CN" altLang="en-US" sz="4000" dirty="0">
                <a:solidFill>
                  <a:schemeClr val="bg1">
                    <a:lumMod val="65000"/>
                  </a:schemeClr>
                </a:solidFill>
              </a:endParaRPr>
            </a:p>
          </p:txBody>
        </p:sp>
      </p:grpSp>
      <p:grpSp>
        <p:nvGrpSpPr>
          <p:cNvPr id="39" name="组合 38"/>
          <p:cNvGrpSpPr/>
          <p:nvPr/>
        </p:nvGrpSpPr>
        <p:grpSpPr>
          <a:xfrm>
            <a:off x="6629352" y="4780782"/>
            <a:ext cx="4687936" cy="746017"/>
            <a:chOff x="6629352" y="4780782"/>
            <a:chExt cx="4687936" cy="746017"/>
          </a:xfrm>
        </p:grpSpPr>
        <p:grpSp>
          <p:nvGrpSpPr>
            <p:cNvPr id="26" name="组合 25"/>
            <p:cNvGrpSpPr/>
            <p:nvPr/>
          </p:nvGrpSpPr>
          <p:grpSpPr>
            <a:xfrm>
              <a:off x="7481596" y="4800415"/>
              <a:ext cx="3835692" cy="726384"/>
              <a:chOff x="6875851" y="2143368"/>
              <a:chExt cx="3835692" cy="726384"/>
            </a:xfrm>
          </p:grpSpPr>
          <p:sp>
            <p:nvSpPr>
              <p:cNvPr id="28" name="矩形 27"/>
              <p:cNvSpPr/>
              <p:nvPr/>
            </p:nvSpPr>
            <p:spPr>
              <a:xfrm>
                <a:off x="6875851" y="2592753"/>
                <a:ext cx="3835692" cy="276999"/>
              </a:xfrm>
              <a:prstGeom prst="rect">
                <a:avLst/>
              </a:prstGeom>
            </p:spPr>
            <p:txBody>
              <a:bodyPr wrap="square">
                <a:spAutoFit/>
                <a:scene3d>
                  <a:camera prst="orthographicFront"/>
                  <a:lightRig rig="threePt" dir="t"/>
                </a:scene3d>
                <a:sp3d contourW="12700"/>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altLang="zh-CN" sz="1200" u="none" strike="noStrike" kern="1200" cap="none" spc="0" normalizeH="0" baseline="0" noProof="0" dirty="0">
                    <a:ln>
                      <a:noFill/>
                    </a:ln>
                    <a:solidFill>
                      <a:schemeClr val="bg1">
                        <a:lumMod val="65000"/>
                      </a:schemeClr>
                    </a:solidFill>
                    <a:effectLst/>
                    <a:uLnTx/>
                    <a:uFillTx/>
                    <a:ea typeface="等线" panose="02010600030101010101" pitchFamily="2" charset="-122"/>
                    <a:cs typeface="+mn-cs"/>
                  </a:rPr>
                  <a:t>THIS TEMPLATE DESIGNED FOR FEI ER SHE JI</a:t>
                </a:r>
                <a:endParaRPr kumimoji="0" lang="zh-CN" altLang="en-US" sz="1200" u="none" strike="noStrike" kern="1200" cap="none" spc="0" normalizeH="0" baseline="0" noProof="0" dirty="0">
                  <a:ln>
                    <a:noFill/>
                  </a:ln>
                  <a:solidFill>
                    <a:schemeClr val="bg1">
                      <a:lumMod val="65000"/>
                    </a:schemeClr>
                  </a:solidFill>
                  <a:effectLst/>
                  <a:uLnTx/>
                  <a:uFillTx/>
                  <a:ea typeface="等线" panose="02010600030101010101" pitchFamily="2" charset="-122"/>
                  <a:cs typeface="+mn-cs"/>
                </a:endParaRPr>
              </a:p>
            </p:txBody>
          </p:sp>
          <p:sp>
            <p:nvSpPr>
              <p:cNvPr id="29" name="文本框 28"/>
              <p:cNvSpPr txBox="1"/>
              <p:nvPr/>
            </p:nvSpPr>
            <p:spPr>
              <a:xfrm>
                <a:off x="6875851" y="2143368"/>
                <a:ext cx="3057247" cy="523220"/>
              </a:xfrm>
              <a:prstGeom prst="rect">
                <a:avLst/>
              </a:prstGeom>
              <a:noFill/>
            </p:spPr>
            <p:txBody>
              <a:bodyPr wrap="none" rtlCol="0">
                <a:spAutoFit/>
                <a:scene3d>
                  <a:camera prst="orthographicFront"/>
                  <a:lightRig rig="threePt" dir="t"/>
                </a:scene3d>
                <a:sp3d contourW="12700"/>
              </a:bodyPr>
              <a:lstStyle/>
              <a:p>
                <a:r>
                  <a:rPr lang="zh-CN" altLang="en-US" sz="2800" dirty="0" smtClean="0"/>
                  <a:t>标题文字添加此处</a:t>
                </a:r>
                <a:endParaRPr lang="zh-CN" altLang="en-US" sz="2800" dirty="0"/>
              </a:p>
            </p:txBody>
          </p:sp>
        </p:grpSp>
        <p:sp>
          <p:nvSpPr>
            <p:cNvPr id="27" name="文本框 26"/>
            <p:cNvSpPr txBox="1"/>
            <p:nvPr/>
          </p:nvSpPr>
          <p:spPr>
            <a:xfrm>
              <a:off x="6629352" y="4780782"/>
              <a:ext cx="898003" cy="707886"/>
            </a:xfrm>
            <a:prstGeom prst="rect">
              <a:avLst/>
            </a:prstGeom>
            <a:noFill/>
          </p:spPr>
          <p:txBody>
            <a:bodyPr wrap="none" rtlCol="0">
              <a:spAutoFit/>
              <a:scene3d>
                <a:camera prst="orthographicFront"/>
                <a:lightRig rig="threePt" dir="t"/>
              </a:scene3d>
              <a:sp3d contourW="12700"/>
            </a:bodyPr>
            <a:lstStyle/>
            <a:p>
              <a:r>
                <a:rPr lang="en-US" altLang="zh-CN" sz="4000" dirty="0" smtClean="0">
                  <a:solidFill>
                    <a:schemeClr val="bg1">
                      <a:lumMod val="65000"/>
                    </a:schemeClr>
                  </a:solidFill>
                </a:rPr>
                <a:t>04.</a:t>
              </a:r>
              <a:endParaRPr lang="zh-CN" altLang="en-US" sz="4000" dirty="0">
                <a:solidFill>
                  <a:schemeClr val="bg1">
                    <a:lumMod val="65000"/>
                  </a:schemeClr>
                </a:solidFill>
              </a:endParaRPr>
            </a:p>
          </p:txBody>
        </p:sp>
      </p:grpSp>
    </p:spTree>
    <p:extLst>
      <p:ext uri="{BB962C8B-B14F-4D97-AF65-F5344CB8AC3E}">
        <p14:creationId xmlns:p14="http://schemas.microsoft.com/office/powerpoint/2010/main" xmlns="" val="1179025466"/>
      </p:ext>
    </p:extLst>
  </p:cSld>
  <p:clrMapOvr>
    <a:masterClrMapping/>
  </p:clrMapOvr>
  <mc:AlternateContent xmlns:mc="http://schemas.openxmlformats.org/markup-compatibility/2006">
    <mc:Choice xmlns:p14="http://schemas.microsoft.com/office/powerpoint/2010/main" xmlns=""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6" decel="100000" fill="hold" nodeType="withEffect">
                                  <p:stCondLst>
                                    <p:cond delay="0"/>
                                  </p:stCondLst>
                                  <p:childTnLst>
                                    <p:set>
                                      <p:cBhvr>
                                        <p:cTn id="6" dur="1" fill="hold">
                                          <p:stCondLst>
                                            <p:cond delay="0"/>
                                          </p:stCondLst>
                                        </p:cTn>
                                        <p:tgtEl>
                                          <p:spTgt spid="33"/>
                                        </p:tgtEl>
                                        <p:attrNameLst>
                                          <p:attrName>style.visibility</p:attrName>
                                        </p:attrNameLst>
                                      </p:cBhvr>
                                      <p:to>
                                        <p:strVal val="visible"/>
                                      </p:to>
                                    </p:set>
                                    <p:anim calcmode="lin" valueType="num">
                                      <p:cBhvr additive="base">
                                        <p:cTn id="7" dur="1000" fill="hold"/>
                                        <p:tgtEl>
                                          <p:spTgt spid="33"/>
                                        </p:tgtEl>
                                        <p:attrNameLst>
                                          <p:attrName>ppt_x</p:attrName>
                                        </p:attrNameLst>
                                      </p:cBhvr>
                                      <p:tavLst>
                                        <p:tav tm="0">
                                          <p:val>
                                            <p:strVal val="1+#ppt_w/2"/>
                                          </p:val>
                                        </p:tav>
                                        <p:tav tm="100000">
                                          <p:val>
                                            <p:strVal val="#ppt_x"/>
                                          </p:val>
                                        </p:tav>
                                      </p:tavLst>
                                    </p:anim>
                                    <p:anim calcmode="lin" valueType="num">
                                      <p:cBhvr additive="base">
                                        <p:cTn id="8" dur="1000" fill="hold"/>
                                        <p:tgtEl>
                                          <p:spTgt spid="33"/>
                                        </p:tgtEl>
                                        <p:attrNameLst>
                                          <p:attrName>ppt_y</p:attrName>
                                        </p:attrNameLst>
                                      </p:cBhvr>
                                      <p:tavLst>
                                        <p:tav tm="0">
                                          <p:val>
                                            <p:strVal val="1+#ppt_h/2"/>
                                          </p:val>
                                        </p:tav>
                                        <p:tav tm="100000">
                                          <p:val>
                                            <p:strVal val="#ppt_y"/>
                                          </p:val>
                                        </p:tav>
                                      </p:tavLst>
                                    </p:anim>
                                  </p:childTnLst>
                                </p:cTn>
                              </p:par>
                              <p:par>
                                <p:cTn id="9" presetID="2" presetClass="entr" presetSubtype="6" decel="100000" fill="hold" nodeType="withEffect">
                                  <p:stCondLst>
                                    <p:cond delay="250"/>
                                  </p:stCondLst>
                                  <p:childTnLst>
                                    <p:set>
                                      <p:cBhvr>
                                        <p:cTn id="10" dur="1" fill="hold">
                                          <p:stCondLst>
                                            <p:cond delay="0"/>
                                          </p:stCondLst>
                                        </p:cTn>
                                        <p:tgtEl>
                                          <p:spTgt spid="34"/>
                                        </p:tgtEl>
                                        <p:attrNameLst>
                                          <p:attrName>style.visibility</p:attrName>
                                        </p:attrNameLst>
                                      </p:cBhvr>
                                      <p:to>
                                        <p:strVal val="visible"/>
                                      </p:to>
                                    </p:set>
                                    <p:anim calcmode="lin" valueType="num">
                                      <p:cBhvr additive="base">
                                        <p:cTn id="11" dur="1000" fill="hold"/>
                                        <p:tgtEl>
                                          <p:spTgt spid="34"/>
                                        </p:tgtEl>
                                        <p:attrNameLst>
                                          <p:attrName>ppt_x</p:attrName>
                                        </p:attrNameLst>
                                      </p:cBhvr>
                                      <p:tavLst>
                                        <p:tav tm="0">
                                          <p:val>
                                            <p:strVal val="1+#ppt_w/2"/>
                                          </p:val>
                                        </p:tav>
                                        <p:tav tm="100000">
                                          <p:val>
                                            <p:strVal val="#ppt_x"/>
                                          </p:val>
                                        </p:tav>
                                      </p:tavLst>
                                    </p:anim>
                                    <p:anim calcmode="lin" valueType="num">
                                      <p:cBhvr additive="base">
                                        <p:cTn id="12" dur="1000" fill="hold"/>
                                        <p:tgtEl>
                                          <p:spTgt spid="34"/>
                                        </p:tgtEl>
                                        <p:attrNameLst>
                                          <p:attrName>ppt_y</p:attrName>
                                        </p:attrNameLst>
                                      </p:cBhvr>
                                      <p:tavLst>
                                        <p:tav tm="0">
                                          <p:val>
                                            <p:strVal val="1+#ppt_h/2"/>
                                          </p:val>
                                        </p:tav>
                                        <p:tav tm="100000">
                                          <p:val>
                                            <p:strVal val="#ppt_y"/>
                                          </p:val>
                                        </p:tav>
                                      </p:tavLst>
                                    </p:anim>
                                  </p:childTnLst>
                                </p:cTn>
                              </p:par>
                              <p:par>
                                <p:cTn id="13" presetID="2" presetClass="entr" presetSubtype="6" decel="100000" fill="hold" nodeType="withEffect">
                                  <p:stCondLst>
                                    <p:cond delay="500"/>
                                  </p:stCondLst>
                                  <p:childTnLst>
                                    <p:set>
                                      <p:cBhvr>
                                        <p:cTn id="14" dur="1" fill="hold">
                                          <p:stCondLst>
                                            <p:cond delay="0"/>
                                          </p:stCondLst>
                                        </p:cTn>
                                        <p:tgtEl>
                                          <p:spTgt spid="35"/>
                                        </p:tgtEl>
                                        <p:attrNameLst>
                                          <p:attrName>style.visibility</p:attrName>
                                        </p:attrNameLst>
                                      </p:cBhvr>
                                      <p:to>
                                        <p:strVal val="visible"/>
                                      </p:to>
                                    </p:set>
                                    <p:anim calcmode="lin" valueType="num">
                                      <p:cBhvr additive="base">
                                        <p:cTn id="15" dur="1000" fill="hold"/>
                                        <p:tgtEl>
                                          <p:spTgt spid="35"/>
                                        </p:tgtEl>
                                        <p:attrNameLst>
                                          <p:attrName>ppt_x</p:attrName>
                                        </p:attrNameLst>
                                      </p:cBhvr>
                                      <p:tavLst>
                                        <p:tav tm="0">
                                          <p:val>
                                            <p:strVal val="1+#ppt_w/2"/>
                                          </p:val>
                                        </p:tav>
                                        <p:tav tm="100000">
                                          <p:val>
                                            <p:strVal val="#ppt_x"/>
                                          </p:val>
                                        </p:tav>
                                      </p:tavLst>
                                    </p:anim>
                                    <p:anim calcmode="lin" valueType="num">
                                      <p:cBhvr additive="base">
                                        <p:cTn id="16" dur="1000" fill="hold"/>
                                        <p:tgtEl>
                                          <p:spTgt spid="35"/>
                                        </p:tgtEl>
                                        <p:attrNameLst>
                                          <p:attrName>ppt_y</p:attrName>
                                        </p:attrNameLst>
                                      </p:cBhvr>
                                      <p:tavLst>
                                        <p:tav tm="0">
                                          <p:val>
                                            <p:strVal val="1+#ppt_h/2"/>
                                          </p:val>
                                        </p:tav>
                                        <p:tav tm="100000">
                                          <p:val>
                                            <p:strVal val="#ppt_y"/>
                                          </p:val>
                                        </p:tav>
                                      </p:tavLst>
                                    </p:anim>
                                  </p:childTnLst>
                                </p:cTn>
                              </p:par>
                            </p:childTnLst>
                          </p:cTn>
                        </p:par>
                        <p:par>
                          <p:cTn id="17" fill="hold">
                            <p:stCondLst>
                              <p:cond delay="1500"/>
                            </p:stCondLst>
                            <p:childTnLst>
                              <p:par>
                                <p:cTn id="18" presetID="53" presetClass="entr" presetSubtype="16" fill="hold" grpId="0" nodeType="afterEffect">
                                  <p:stCondLst>
                                    <p:cond delay="0"/>
                                  </p:stCondLst>
                                  <p:childTnLst>
                                    <p:set>
                                      <p:cBhvr>
                                        <p:cTn id="19" dur="1" fill="hold">
                                          <p:stCondLst>
                                            <p:cond delay="0"/>
                                          </p:stCondLst>
                                        </p:cTn>
                                        <p:tgtEl>
                                          <p:spTgt spid="3"/>
                                        </p:tgtEl>
                                        <p:attrNameLst>
                                          <p:attrName>style.visibility</p:attrName>
                                        </p:attrNameLst>
                                      </p:cBhvr>
                                      <p:to>
                                        <p:strVal val="visible"/>
                                      </p:to>
                                    </p:set>
                                    <p:anim calcmode="lin" valueType="num">
                                      <p:cBhvr>
                                        <p:cTn id="20" dur="500" fill="hold"/>
                                        <p:tgtEl>
                                          <p:spTgt spid="3"/>
                                        </p:tgtEl>
                                        <p:attrNameLst>
                                          <p:attrName>ppt_w</p:attrName>
                                        </p:attrNameLst>
                                      </p:cBhvr>
                                      <p:tavLst>
                                        <p:tav tm="0">
                                          <p:val>
                                            <p:fltVal val="0"/>
                                          </p:val>
                                        </p:tav>
                                        <p:tav tm="100000">
                                          <p:val>
                                            <p:strVal val="#ppt_w"/>
                                          </p:val>
                                        </p:tav>
                                      </p:tavLst>
                                    </p:anim>
                                    <p:anim calcmode="lin" valueType="num">
                                      <p:cBhvr>
                                        <p:cTn id="21" dur="500" fill="hold"/>
                                        <p:tgtEl>
                                          <p:spTgt spid="3"/>
                                        </p:tgtEl>
                                        <p:attrNameLst>
                                          <p:attrName>ppt_h</p:attrName>
                                        </p:attrNameLst>
                                      </p:cBhvr>
                                      <p:tavLst>
                                        <p:tav tm="0">
                                          <p:val>
                                            <p:fltVal val="0"/>
                                          </p:val>
                                        </p:tav>
                                        <p:tav tm="100000">
                                          <p:val>
                                            <p:strVal val="#ppt_h"/>
                                          </p:val>
                                        </p:tav>
                                      </p:tavLst>
                                    </p:anim>
                                    <p:animEffect transition="in" filter="fade">
                                      <p:cBhvr>
                                        <p:cTn id="22" dur="500"/>
                                        <p:tgtEl>
                                          <p:spTgt spid="3"/>
                                        </p:tgtEl>
                                      </p:cBhvr>
                                    </p:animEffect>
                                  </p:childTnLst>
                                </p:cTn>
                              </p:par>
                            </p:childTnLst>
                          </p:cTn>
                        </p:par>
                        <p:par>
                          <p:cTn id="23" fill="hold">
                            <p:stCondLst>
                              <p:cond delay="2000"/>
                            </p:stCondLst>
                            <p:childTnLst>
                              <p:par>
                                <p:cTn id="24" presetID="10" presetClass="entr" presetSubtype="0" fill="hold" grpId="0" nodeType="afterEffect">
                                  <p:stCondLst>
                                    <p:cond delay="0"/>
                                  </p:stCondLst>
                                  <p:childTnLst>
                                    <p:set>
                                      <p:cBhvr>
                                        <p:cTn id="25" dur="1" fill="hold">
                                          <p:stCondLst>
                                            <p:cond delay="0"/>
                                          </p:stCondLst>
                                        </p:cTn>
                                        <p:tgtEl>
                                          <p:spTgt spid="6"/>
                                        </p:tgtEl>
                                        <p:attrNameLst>
                                          <p:attrName>style.visibility</p:attrName>
                                        </p:attrNameLst>
                                      </p:cBhvr>
                                      <p:to>
                                        <p:strVal val="visible"/>
                                      </p:to>
                                    </p:set>
                                    <p:animEffect transition="in" filter="fade">
                                      <p:cBhvr>
                                        <p:cTn id="26" dur="500"/>
                                        <p:tgtEl>
                                          <p:spTgt spid="6"/>
                                        </p:tgtEl>
                                      </p:cBhvr>
                                    </p:animEffect>
                                  </p:childTnLst>
                                </p:cTn>
                              </p:par>
                            </p:childTnLst>
                          </p:cTn>
                        </p:par>
                        <p:par>
                          <p:cTn id="27" fill="hold">
                            <p:stCondLst>
                              <p:cond delay="2500"/>
                            </p:stCondLst>
                            <p:childTnLst>
                              <p:par>
                                <p:cTn id="28" presetID="22" presetClass="entr" presetSubtype="8" fill="hold" nodeType="afterEffect">
                                  <p:stCondLst>
                                    <p:cond delay="0"/>
                                  </p:stCondLst>
                                  <p:childTnLst>
                                    <p:set>
                                      <p:cBhvr>
                                        <p:cTn id="29" dur="1" fill="hold">
                                          <p:stCondLst>
                                            <p:cond delay="0"/>
                                          </p:stCondLst>
                                        </p:cTn>
                                        <p:tgtEl>
                                          <p:spTgt spid="7"/>
                                        </p:tgtEl>
                                        <p:attrNameLst>
                                          <p:attrName>style.visibility</p:attrName>
                                        </p:attrNameLst>
                                      </p:cBhvr>
                                      <p:to>
                                        <p:strVal val="visible"/>
                                      </p:to>
                                    </p:set>
                                    <p:animEffect transition="in" filter="wipe(left)">
                                      <p:cBhvr>
                                        <p:cTn id="30" dur="500"/>
                                        <p:tgtEl>
                                          <p:spTgt spid="7"/>
                                        </p:tgtEl>
                                      </p:cBhvr>
                                    </p:animEffect>
                                  </p:childTnLst>
                                </p:cTn>
                              </p:par>
                            </p:childTnLst>
                          </p:cTn>
                        </p:par>
                        <p:par>
                          <p:cTn id="31" fill="hold">
                            <p:stCondLst>
                              <p:cond delay="3000"/>
                            </p:stCondLst>
                            <p:childTnLst>
                              <p:par>
                                <p:cTn id="32" presetID="12" presetClass="entr" presetSubtype="8" fill="hold" nodeType="afterEffect">
                                  <p:stCondLst>
                                    <p:cond delay="0"/>
                                  </p:stCondLst>
                                  <p:childTnLst>
                                    <p:set>
                                      <p:cBhvr>
                                        <p:cTn id="33" dur="1" fill="hold">
                                          <p:stCondLst>
                                            <p:cond delay="0"/>
                                          </p:stCondLst>
                                        </p:cTn>
                                        <p:tgtEl>
                                          <p:spTgt spid="36"/>
                                        </p:tgtEl>
                                        <p:attrNameLst>
                                          <p:attrName>style.visibility</p:attrName>
                                        </p:attrNameLst>
                                      </p:cBhvr>
                                      <p:to>
                                        <p:strVal val="visible"/>
                                      </p:to>
                                    </p:set>
                                    <p:anim calcmode="lin" valueType="num">
                                      <p:cBhvr additive="base">
                                        <p:cTn id="34" dur="500"/>
                                        <p:tgtEl>
                                          <p:spTgt spid="36"/>
                                        </p:tgtEl>
                                        <p:attrNameLst>
                                          <p:attrName>ppt_x</p:attrName>
                                        </p:attrNameLst>
                                      </p:cBhvr>
                                      <p:tavLst>
                                        <p:tav tm="0">
                                          <p:val>
                                            <p:strVal val="#ppt_x-#ppt_w*1.125000"/>
                                          </p:val>
                                        </p:tav>
                                        <p:tav tm="100000">
                                          <p:val>
                                            <p:strVal val="#ppt_x"/>
                                          </p:val>
                                        </p:tav>
                                      </p:tavLst>
                                    </p:anim>
                                    <p:animEffect transition="in" filter="wipe(right)">
                                      <p:cBhvr>
                                        <p:cTn id="35" dur="500"/>
                                        <p:tgtEl>
                                          <p:spTgt spid="36"/>
                                        </p:tgtEl>
                                      </p:cBhvr>
                                    </p:animEffect>
                                  </p:childTnLst>
                                </p:cTn>
                              </p:par>
                            </p:childTnLst>
                          </p:cTn>
                        </p:par>
                        <p:par>
                          <p:cTn id="36" fill="hold">
                            <p:stCondLst>
                              <p:cond delay="3500"/>
                            </p:stCondLst>
                            <p:childTnLst>
                              <p:par>
                                <p:cTn id="37" presetID="12" presetClass="entr" presetSubtype="8" fill="hold" nodeType="afterEffect">
                                  <p:stCondLst>
                                    <p:cond delay="0"/>
                                  </p:stCondLst>
                                  <p:childTnLst>
                                    <p:set>
                                      <p:cBhvr>
                                        <p:cTn id="38" dur="1" fill="hold">
                                          <p:stCondLst>
                                            <p:cond delay="0"/>
                                          </p:stCondLst>
                                        </p:cTn>
                                        <p:tgtEl>
                                          <p:spTgt spid="37"/>
                                        </p:tgtEl>
                                        <p:attrNameLst>
                                          <p:attrName>style.visibility</p:attrName>
                                        </p:attrNameLst>
                                      </p:cBhvr>
                                      <p:to>
                                        <p:strVal val="visible"/>
                                      </p:to>
                                    </p:set>
                                    <p:anim calcmode="lin" valueType="num">
                                      <p:cBhvr additive="base">
                                        <p:cTn id="39" dur="500"/>
                                        <p:tgtEl>
                                          <p:spTgt spid="37"/>
                                        </p:tgtEl>
                                        <p:attrNameLst>
                                          <p:attrName>ppt_x</p:attrName>
                                        </p:attrNameLst>
                                      </p:cBhvr>
                                      <p:tavLst>
                                        <p:tav tm="0">
                                          <p:val>
                                            <p:strVal val="#ppt_x-#ppt_w*1.125000"/>
                                          </p:val>
                                        </p:tav>
                                        <p:tav tm="100000">
                                          <p:val>
                                            <p:strVal val="#ppt_x"/>
                                          </p:val>
                                        </p:tav>
                                      </p:tavLst>
                                    </p:anim>
                                    <p:animEffect transition="in" filter="wipe(right)">
                                      <p:cBhvr>
                                        <p:cTn id="40" dur="500"/>
                                        <p:tgtEl>
                                          <p:spTgt spid="37"/>
                                        </p:tgtEl>
                                      </p:cBhvr>
                                    </p:animEffect>
                                  </p:childTnLst>
                                </p:cTn>
                              </p:par>
                            </p:childTnLst>
                          </p:cTn>
                        </p:par>
                        <p:par>
                          <p:cTn id="41" fill="hold">
                            <p:stCondLst>
                              <p:cond delay="4000"/>
                            </p:stCondLst>
                            <p:childTnLst>
                              <p:par>
                                <p:cTn id="42" presetID="12" presetClass="entr" presetSubtype="8" fill="hold" nodeType="afterEffect">
                                  <p:stCondLst>
                                    <p:cond delay="0"/>
                                  </p:stCondLst>
                                  <p:childTnLst>
                                    <p:set>
                                      <p:cBhvr>
                                        <p:cTn id="43" dur="1" fill="hold">
                                          <p:stCondLst>
                                            <p:cond delay="0"/>
                                          </p:stCondLst>
                                        </p:cTn>
                                        <p:tgtEl>
                                          <p:spTgt spid="38"/>
                                        </p:tgtEl>
                                        <p:attrNameLst>
                                          <p:attrName>style.visibility</p:attrName>
                                        </p:attrNameLst>
                                      </p:cBhvr>
                                      <p:to>
                                        <p:strVal val="visible"/>
                                      </p:to>
                                    </p:set>
                                    <p:anim calcmode="lin" valueType="num">
                                      <p:cBhvr additive="base">
                                        <p:cTn id="44" dur="500"/>
                                        <p:tgtEl>
                                          <p:spTgt spid="38"/>
                                        </p:tgtEl>
                                        <p:attrNameLst>
                                          <p:attrName>ppt_x</p:attrName>
                                        </p:attrNameLst>
                                      </p:cBhvr>
                                      <p:tavLst>
                                        <p:tav tm="0">
                                          <p:val>
                                            <p:strVal val="#ppt_x-#ppt_w*1.125000"/>
                                          </p:val>
                                        </p:tav>
                                        <p:tav tm="100000">
                                          <p:val>
                                            <p:strVal val="#ppt_x"/>
                                          </p:val>
                                        </p:tav>
                                      </p:tavLst>
                                    </p:anim>
                                    <p:animEffect transition="in" filter="wipe(right)">
                                      <p:cBhvr>
                                        <p:cTn id="45" dur="500"/>
                                        <p:tgtEl>
                                          <p:spTgt spid="38"/>
                                        </p:tgtEl>
                                      </p:cBhvr>
                                    </p:animEffect>
                                  </p:childTnLst>
                                </p:cTn>
                              </p:par>
                            </p:childTnLst>
                          </p:cTn>
                        </p:par>
                        <p:par>
                          <p:cTn id="46" fill="hold">
                            <p:stCondLst>
                              <p:cond delay="4500"/>
                            </p:stCondLst>
                            <p:childTnLst>
                              <p:par>
                                <p:cTn id="47" presetID="12" presetClass="entr" presetSubtype="8" fill="hold" nodeType="afterEffect">
                                  <p:stCondLst>
                                    <p:cond delay="0"/>
                                  </p:stCondLst>
                                  <p:childTnLst>
                                    <p:set>
                                      <p:cBhvr>
                                        <p:cTn id="48" dur="1" fill="hold">
                                          <p:stCondLst>
                                            <p:cond delay="0"/>
                                          </p:stCondLst>
                                        </p:cTn>
                                        <p:tgtEl>
                                          <p:spTgt spid="39"/>
                                        </p:tgtEl>
                                        <p:attrNameLst>
                                          <p:attrName>style.visibility</p:attrName>
                                        </p:attrNameLst>
                                      </p:cBhvr>
                                      <p:to>
                                        <p:strVal val="visible"/>
                                      </p:to>
                                    </p:set>
                                    <p:anim calcmode="lin" valueType="num">
                                      <p:cBhvr additive="base">
                                        <p:cTn id="49" dur="500"/>
                                        <p:tgtEl>
                                          <p:spTgt spid="39"/>
                                        </p:tgtEl>
                                        <p:attrNameLst>
                                          <p:attrName>ppt_x</p:attrName>
                                        </p:attrNameLst>
                                      </p:cBhvr>
                                      <p:tavLst>
                                        <p:tav tm="0">
                                          <p:val>
                                            <p:strVal val="#ppt_x-#ppt_w*1.125000"/>
                                          </p:val>
                                        </p:tav>
                                        <p:tav tm="100000">
                                          <p:val>
                                            <p:strVal val="#ppt_x"/>
                                          </p:val>
                                        </p:tav>
                                      </p:tavLst>
                                    </p:anim>
                                    <p:animEffect transition="in" filter="wipe(right)">
                                      <p:cBhvr>
                                        <p:cTn id="50"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6"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rot="1800000">
            <a:off x="2044538" y="2764093"/>
            <a:ext cx="10212972" cy="5277179"/>
          </a:xfrm>
          <a:custGeom>
            <a:avLst/>
            <a:gdLst>
              <a:gd name="connsiteX0" fmla="*/ 0 w 13677900"/>
              <a:gd name="connsiteY0" fmla="*/ 0 h 5277179"/>
              <a:gd name="connsiteX1" fmla="*/ 13677900 w 13677900"/>
              <a:gd name="connsiteY1" fmla="*/ 0 h 5277179"/>
              <a:gd name="connsiteX2" fmla="*/ 13677900 w 13677900"/>
              <a:gd name="connsiteY2" fmla="*/ 5277179 h 5277179"/>
              <a:gd name="connsiteX3" fmla="*/ 0 w 13677900"/>
              <a:gd name="connsiteY3" fmla="*/ 5277179 h 5277179"/>
              <a:gd name="connsiteX4" fmla="*/ 0 w 13677900"/>
              <a:gd name="connsiteY4" fmla="*/ 0 h 5277179"/>
              <a:gd name="connsiteX0" fmla="*/ 0 w 13677900"/>
              <a:gd name="connsiteY0" fmla="*/ 0 h 5277179"/>
              <a:gd name="connsiteX1" fmla="*/ 13677900 w 13677900"/>
              <a:gd name="connsiteY1" fmla="*/ 0 h 5277179"/>
              <a:gd name="connsiteX2" fmla="*/ 13677900 w 13677900"/>
              <a:gd name="connsiteY2" fmla="*/ 5277179 h 5277179"/>
              <a:gd name="connsiteX3" fmla="*/ 3464928 w 13677900"/>
              <a:gd name="connsiteY3" fmla="*/ 5276544 h 5277179"/>
              <a:gd name="connsiteX4" fmla="*/ 0 w 13677900"/>
              <a:gd name="connsiteY4" fmla="*/ 5277179 h 5277179"/>
              <a:gd name="connsiteX5" fmla="*/ 0 w 13677900"/>
              <a:gd name="connsiteY5" fmla="*/ 0 h 5277179"/>
              <a:gd name="connsiteX0" fmla="*/ 0 w 13677900"/>
              <a:gd name="connsiteY0" fmla="*/ 0 h 5277179"/>
              <a:gd name="connsiteX1" fmla="*/ 4885166 w 13677900"/>
              <a:gd name="connsiteY1" fmla="*/ 2168 h 5277179"/>
              <a:gd name="connsiteX2" fmla="*/ 13677900 w 13677900"/>
              <a:gd name="connsiteY2" fmla="*/ 0 h 5277179"/>
              <a:gd name="connsiteX3" fmla="*/ 13677900 w 13677900"/>
              <a:gd name="connsiteY3" fmla="*/ 5277179 h 5277179"/>
              <a:gd name="connsiteX4" fmla="*/ 3464928 w 13677900"/>
              <a:gd name="connsiteY4" fmla="*/ 5276544 h 5277179"/>
              <a:gd name="connsiteX5" fmla="*/ 0 w 13677900"/>
              <a:gd name="connsiteY5" fmla="*/ 5277179 h 5277179"/>
              <a:gd name="connsiteX6" fmla="*/ 0 w 13677900"/>
              <a:gd name="connsiteY6" fmla="*/ 0 h 5277179"/>
              <a:gd name="connsiteX0" fmla="*/ 0 w 13677900"/>
              <a:gd name="connsiteY0" fmla="*/ 0 h 5277179"/>
              <a:gd name="connsiteX1" fmla="*/ 4885166 w 13677900"/>
              <a:gd name="connsiteY1" fmla="*/ 2168 h 5277179"/>
              <a:gd name="connsiteX2" fmla="*/ 13677900 w 13677900"/>
              <a:gd name="connsiteY2" fmla="*/ 0 h 5277179"/>
              <a:gd name="connsiteX3" fmla="*/ 13677900 w 13677900"/>
              <a:gd name="connsiteY3" fmla="*/ 5277179 h 5277179"/>
              <a:gd name="connsiteX4" fmla="*/ 3464928 w 13677900"/>
              <a:gd name="connsiteY4" fmla="*/ 5276544 h 5277179"/>
              <a:gd name="connsiteX5" fmla="*/ 0 w 13677900"/>
              <a:gd name="connsiteY5" fmla="*/ 0 h 5277179"/>
              <a:gd name="connsiteX0" fmla="*/ 0 w 10212972"/>
              <a:gd name="connsiteY0" fmla="*/ 5276544 h 5277179"/>
              <a:gd name="connsiteX1" fmla="*/ 1420238 w 10212972"/>
              <a:gd name="connsiteY1" fmla="*/ 2168 h 5277179"/>
              <a:gd name="connsiteX2" fmla="*/ 10212972 w 10212972"/>
              <a:gd name="connsiteY2" fmla="*/ 0 h 5277179"/>
              <a:gd name="connsiteX3" fmla="*/ 10212972 w 10212972"/>
              <a:gd name="connsiteY3" fmla="*/ 5277179 h 5277179"/>
              <a:gd name="connsiteX4" fmla="*/ 0 w 10212972"/>
              <a:gd name="connsiteY4" fmla="*/ 5276544 h 52771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212972" h="5277179">
                <a:moveTo>
                  <a:pt x="0" y="5276544"/>
                </a:moveTo>
                <a:lnTo>
                  <a:pt x="1420238" y="2168"/>
                </a:lnTo>
                <a:lnTo>
                  <a:pt x="10212972" y="0"/>
                </a:lnTo>
                <a:lnTo>
                  <a:pt x="10212972" y="5277179"/>
                </a:lnTo>
                <a:lnTo>
                  <a:pt x="0" y="5276544"/>
                </a:lnTo>
                <a:close/>
              </a:path>
            </a:pathLst>
          </a:custGeom>
          <a:gradFill flip="none" rotWithShape="1">
            <a:gsLst>
              <a:gs pos="0">
                <a:schemeClr val="bg1">
                  <a:lumMod val="85000"/>
                  <a:alpha val="60000"/>
                </a:schemeClr>
              </a:gs>
              <a:gs pos="84600">
                <a:schemeClr val="bg1">
                  <a:lumMod val="95000"/>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rot="1800000">
            <a:off x="4629948" y="3112133"/>
            <a:ext cx="8826230" cy="800368"/>
          </a:xfrm>
          <a:custGeom>
            <a:avLst/>
            <a:gdLst>
              <a:gd name="connsiteX0" fmla="*/ 0 w 13677900"/>
              <a:gd name="connsiteY0" fmla="*/ 0 h 793261"/>
              <a:gd name="connsiteX1" fmla="*/ 13677900 w 13677900"/>
              <a:gd name="connsiteY1" fmla="*/ 0 h 793261"/>
              <a:gd name="connsiteX2" fmla="*/ 13677900 w 13677900"/>
              <a:gd name="connsiteY2" fmla="*/ 793261 h 793261"/>
              <a:gd name="connsiteX3" fmla="*/ 0 w 13677900"/>
              <a:gd name="connsiteY3" fmla="*/ 793261 h 793261"/>
              <a:gd name="connsiteX4" fmla="*/ 0 w 13677900"/>
              <a:gd name="connsiteY4" fmla="*/ 0 h 793261"/>
              <a:gd name="connsiteX0" fmla="*/ 0 w 13677900"/>
              <a:gd name="connsiteY0" fmla="*/ 7107 h 800368"/>
              <a:gd name="connsiteX1" fmla="*/ 5047842 w 13677900"/>
              <a:gd name="connsiteY1" fmla="*/ 0 h 800368"/>
              <a:gd name="connsiteX2" fmla="*/ 13677900 w 13677900"/>
              <a:gd name="connsiteY2" fmla="*/ 7107 h 800368"/>
              <a:gd name="connsiteX3" fmla="*/ 13677900 w 13677900"/>
              <a:gd name="connsiteY3" fmla="*/ 800368 h 800368"/>
              <a:gd name="connsiteX4" fmla="*/ 0 w 13677900"/>
              <a:gd name="connsiteY4" fmla="*/ 800368 h 800368"/>
              <a:gd name="connsiteX5" fmla="*/ 0 w 13677900"/>
              <a:gd name="connsiteY5" fmla="*/ 7107 h 800368"/>
              <a:gd name="connsiteX0" fmla="*/ 0 w 13677900"/>
              <a:gd name="connsiteY0" fmla="*/ 7107 h 800368"/>
              <a:gd name="connsiteX1" fmla="*/ 5047842 w 13677900"/>
              <a:gd name="connsiteY1" fmla="*/ 0 h 800368"/>
              <a:gd name="connsiteX2" fmla="*/ 13677900 w 13677900"/>
              <a:gd name="connsiteY2" fmla="*/ 7107 h 800368"/>
              <a:gd name="connsiteX3" fmla="*/ 13677900 w 13677900"/>
              <a:gd name="connsiteY3" fmla="*/ 800368 h 800368"/>
              <a:gd name="connsiteX4" fmla="*/ 4851670 w 13677900"/>
              <a:gd name="connsiteY4" fmla="*/ 784169 h 800368"/>
              <a:gd name="connsiteX5" fmla="*/ 0 w 13677900"/>
              <a:gd name="connsiteY5" fmla="*/ 800368 h 800368"/>
              <a:gd name="connsiteX6" fmla="*/ 0 w 13677900"/>
              <a:gd name="connsiteY6" fmla="*/ 7107 h 800368"/>
              <a:gd name="connsiteX0" fmla="*/ 0 w 13677900"/>
              <a:gd name="connsiteY0" fmla="*/ 7107 h 800368"/>
              <a:gd name="connsiteX1" fmla="*/ 5047842 w 13677900"/>
              <a:gd name="connsiteY1" fmla="*/ 0 h 800368"/>
              <a:gd name="connsiteX2" fmla="*/ 13677900 w 13677900"/>
              <a:gd name="connsiteY2" fmla="*/ 7107 h 800368"/>
              <a:gd name="connsiteX3" fmla="*/ 13677900 w 13677900"/>
              <a:gd name="connsiteY3" fmla="*/ 800368 h 800368"/>
              <a:gd name="connsiteX4" fmla="*/ 4851670 w 13677900"/>
              <a:gd name="connsiteY4" fmla="*/ 784169 h 800368"/>
              <a:gd name="connsiteX5" fmla="*/ 0 w 13677900"/>
              <a:gd name="connsiteY5" fmla="*/ 7107 h 800368"/>
              <a:gd name="connsiteX0" fmla="*/ 0 w 8826230"/>
              <a:gd name="connsiteY0" fmla="*/ 784169 h 800368"/>
              <a:gd name="connsiteX1" fmla="*/ 196172 w 8826230"/>
              <a:gd name="connsiteY1" fmla="*/ 0 h 800368"/>
              <a:gd name="connsiteX2" fmla="*/ 8826230 w 8826230"/>
              <a:gd name="connsiteY2" fmla="*/ 7107 h 800368"/>
              <a:gd name="connsiteX3" fmla="*/ 8826230 w 8826230"/>
              <a:gd name="connsiteY3" fmla="*/ 800368 h 800368"/>
              <a:gd name="connsiteX4" fmla="*/ 0 w 8826230"/>
              <a:gd name="connsiteY4" fmla="*/ 784169 h 8003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26230" h="800368">
                <a:moveTo>
                  <a:pt x="0" y="784169"/>
                </a:moveTo>
                <a:lnTo>
                  <a:pt x="196172" y="0"/>
                </a:lnTo>
                <a:lnTo>
                  <a:pt x="8826230" y="7107"/>
                </a:lnTo>
                <a:lnTo>
                  <a:pt x="8826230" y="800368"/>
                </a:lnTo>
                <a:lnTo>
                  <a:pt x="0" y="784169"/>
                </a:lnTo>
                <a:close/>
              </a:path>
            </a:pathLst>
          </a:custGeom>
          <a:gradFill flip="none" rotWithShape="1">
            <a:gsLst>
              <a:gs pos="0">
                <a:schemeClr val="bg1">
                  <a:lumMod val="85000"/>
                  <a:alpha val="40000"/>
                </a:schemeClr>
              </a:gs>
              <a:gs pos="84600">
                <a:schemeClr val="bg1">
                  <a:lumMod val="95000"/>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7" name="图片占位符 6"/>
          <p:cNvPicPr>
            <a:picLocks noGrp="1" noChangeAspect="1"/>
          </p:cNvPicPr>
          <p:nvPr>
            <p:ph type="pic" sz="quarter" idx="10"/>
          </p:nvPr>
        </p:nvPicPr>
        <p:blipFill>
          <a:blip r:embed="rId3">
            <a:extLst>
              <a:ext uri="{28A0092B-C50C-407E-A947-70E740481C1C}">
                <a14:useLocalDpi xmlns:a14="http://schemas.microsoft.com/office/drawing/2010/main" xmlns="" val="0"/>
              </a:ext>
            </a:extLst>
          </a:blip>
          <a:stretch>
            <a:fillRect/>
          </a:stretch>
        </p:blipFill>
        <p:spPr>
          <a:xfrm>
            <a:off x="1400626" y="1268413"/>
            <a:ext cx="3889830" cy="3889830"/>
          </a:xfrm>
        </p:spPr>
      </p:pic>
      <p:sp>
        <p:nvSpPr>
          <p:cNvPr id="5" name="矩形 4"/>
          <p:cNvSpPr/>
          <p:nvPr/>
        </p:nvSpPr>
        <p:spPr>
          <a:xfrm>
            <a:off x="5013098" y="1064419"/>
            <a:ext cx="580573" cy="58057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a:off x="1097411" y="4486951"/>
            <a:ext cx="1001492" cy="1001492"/>
          </a:xfrm>
          <a:prstGeom prst="rect">
            <a:avLst/>
          </a:prstGeom>
          <a:noFill/>
          <a:ln w="381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rot="1800000">
            <a:off x="4364220" y="5568754"/>
            <a:ext cx="7387498" cy="2177055"/>
          </a:xfrm>
          <a:custGeom>
            <a:avLst/>
            <a:gdLst>
              <a:gd name="connsiteX0" fmla="*/ 0 w 13677900"/>
              <a:gd name="connsiteY0" fmla="*/ 0 h 2210423"/>
              <a:gd name="connsiteX1" fmla="*/ 13677900 w 13677900"/>
              <a:gd name="connsiteY1" fmla="*/ 0 h 2210423"/>
              <a:gd name="connsiteX2" fmla="*/ 13677900 w 13677900"/>
              <a:gd name="connsiteY2" fmla="*/ 2210423 h 2210423"/>
              <a:gd name="connsiteX3" fmla="*/ 0 w 13677900"/>
              <a:gd name="connsiteY3" fmla="*/ 2210423 h 2210423"/>
              <a:gd name="connsiteX4" fmla="*/ 0 w 13677900"/>
              <a:gd name="connsiteY4" fmla="*/ 0 h 2210423"/>
              <a:gd name="connsiteX0" fmla="*/ 0 w 13677900"/>
              <a:gd name="connsiteY0" fmla="*/ 2355 h 2212778"/>
              <a:gd name="connsiteX1" fmla="*/ 6891338 w 13677900"/>
              <a:gd name="connsiteY1" fmla="*/ 0 h 2212778"/>
              <a:gd name="connsiteX2" fmla="*/ 13677900 w 13677900"/>
              <a:gd name="connsiteY2" fmla="*/ 2355 h 2212778"/>
              <a:gd name="connsiteX3" fmla="*/ 13677900 w 13677900"/>
              <a:gd name="connsiteY3" fmla="*/ 2212778 h 2212778"/>
              <a:gd name="connsiteX4" fmla="*/ 0 w 13677900"/>
              <a:gd name="connsiteY4" fmla="*/ 2212778 h 2212778"/>
              <a:gd name="connsiteX5" fmla="*/ 0 w 13677900"/>
              <a:gd name="connsiteY5" fmla="*/ 2355 h 2212778"/>
              <a:gd name="connsiteX0" fmla="*/ 0 w 13677900"/>
              <a:gd name="connsiteY0" fmla="*/ 2355 h 2216700"/>
              <a:gd name="connsiteX1" fmla="*/ 6891338 w 13677900"/>
              <a:gd name="connsiteY1" fmla="*/ 0 h 2216700"/>
              <a:gd name="connsiteX2" fmla="*/ 13677900 w 13677900"/>
              <a:gd name="connsiteY2" fmla="*/ 2355 h 2216700"/>
              <a:gd name="connsiteX3" fmla="*/ 13677900 w 13677900"/>
              <a:gd name="connsiteY3" fmla="*/ 2212778 h 2216700"/>
              <a:gd name="connsiteX4" fmla="*/ 6290402 w 13677900"/>
              <a:gd name="connsiteY4" fmla="*/ 2216700 h 2216700"/>
              <a:gd name="connsiteX5" fmla="*/ 0 w 13677900"/>
              <a:gd name="connsiteY5" fmla="*/ 2212778 h 2216700"/>
              <a:gd name="connsiteX6" fmla="*/ 0 w 13677900"/>
              <a:gd name="connsiteY6" fmla="*/ 2355 h 2216700"/>
              <a:gd name="connsiteX0" fmla="*/ 0 w 13677900"/>
              <a:gd name="connsiteY0" fmla="*/ 2355 h 2216700"/>
              <a:gd name="connsiteX1" fmla="*/ 6891338 w 13677900"/>
              <a:gd name="connsiteY1" fmla="*/ 0 h 2216700"/>
              <a:gd name="connsiteX2" fmla="*/ 13677900 w 13677900"/>
              <a:gd name="connsiteY2" fmla="*/ 2355 h 2216700"/>
              <a:gd name="connsiteX3" fmla="*/ 13677900 w 13677900"/>
              <a:gd name="connsiteY3" fmla="*/ 2212778 h 2216700"/>
              <a:gd name="connsiteX4" fmla="*/ 6290402 w 13677900"/>
              <a:gd name="connsiteY4" fmla="*/ 2216700 h 2216700"/>
              <a:gd name="connsiteX5" fmla="*/ 0 w 13677900"/>
              <a:gd name="connsiteY5" fmla="*/ 2355 h 2216700"/>
              <a:gd name="connsiteX0" fmla="*/ 0 w 7387498"/>
              <a:gd name="connsiteY0" fmla="*/ 2216700 h 2216700"/>
              <a:gd name="connsiteX1" fmla="*/ 600936 w 7387498"/>
              <a:gd name="connsiteY1" fmla="*/ 0 h 2216700"/>
              <a:gd name="connsiteX2" fmla="*/ 7387498 w 7387498"/>
              <a:gd name="connsiteY2" fmla="*/ 2355 h 2216700"/>
              <a:gd name="connsiteX3" fmla="*/ 7387498 w 7387498"/>
              <a:gd name="connsiteY3" fmla="*/ 2212778 h 2216700"/>
              <a:gd name="connsiteX4" fmla="*/ 0 w 7387498"/>
              <a:gd name="connsiteY4" fmla="*/ 2216700 h 22167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87498" h="2216700">
                <a:moveTo>
                  <a:pt x="0" y="2216700"/>
                </a:moveTo>
                <a:lnTo>
                  <a:pt x="600936" y="0"/>
                </a:lnTo>
                <a:lnTo>
                  <a:pt x="7387498" y="2355"/>
                </a:lnTo>
                <a:lnTo>
                  <a:pt x="7387498" y="2212778"/>
                </a:lnTo>
                <a:lnTo>
                  <a:pt x="0" y="2216700"/>
                </a:lnTo>
                <a:close/>
              </a:path>
            </a:pathLst>
          </a:custGeom>
          <a:gradFill flip="none" rotWithShape="1">
            <a:gsLst>
              <a:gs pos="0">
                <a:schemeClr val="bg1">
                  <a:lumMod val="85000"/>
                  <a:alpha val="40000"/>
                </a:schemeClr>
              </a:gs>
              <a:gs pos="84600">
                <a:schemeClr val="bg1">
                  <a:lumMod val="95000"/>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a:off x="4305070" y="4136571"/>
            <a:ext cx="1624015" cy="162401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rot="1800000">
            <a:off x="10252663" y="3736198"/>
            <a:ext cx="7062898" cy="901710"/>
          </a:xfrm>
          <a:custGeom>
            <a:avLst/>
            <a:gdLst>
              <a:gd name="connsiteX0" fmla="*/ 0 w 13677900"/>
              <a:gd name="connsiteY0" fmla="*/ 0 h 878149"/>
              <a:gd name="connsiteX1" fmla="*/ 13677900 w 13677900"/>
              <a:gd name="connsiteY1" fmla="*/ 0 h 878149"/>
              <a:gd name="connsiteX2" fmla="*/ 13677900 w 13677900"/>
              <a:gd name="connsiteY2" fmla="*/ 878149 h 878149"/>
              <a:gd name="connsiteX3" fmla="*/ 0 w 13677900"/>
              <a:gd name="connsiteY3" fmla="*/ 878149 h 878149"/>
              <a:gd name="connsiteX4" fmla="*/ 0 w 13677900"/>
              <a:gd name="connsiteY4" fmla="*/ 0 h 878149"/>
              <a:gd name="connsiteX0" fmla="*/ 0 w 13677900"/>
              <a:gd name="connsiteY0" fmla="*/ 11310 h 889459"/>
              <a:gd name="connsiteX1" fmla="*/ 6622329 w 13677900"/>
              <a:gd name="connsiteY1" fmla="*/ 0 h 889459"/>
              <a:gd name="connsiteX2" fmla="*/ 13677900 w 13677900"/>
              <a:gd name="connsiteY2" fmla="*/ 11310 h 889459"/>
              <a:gd name="connsiteX3" fmla="*/ 13677900 w 13677900"/>
              <a:gd name="connsiteY3" fmla="*/ 889459 h 889459"/>
              <a:gd name="connsiteX4" fmla="*/ 0 w 13677900"/>
              <a:gd name="connsiteY4" fmla="*/ 889459 h 889459"/>
              <a:gd name="connsiteX5" fmla="*/ 0 w 13677900"/>
              <a:gd name="connsiteY5" fmla="*/ 11310 h 889459"/>
              <a:gd name="connsiteX0" fmla="*/ 0 w 13677900"/>
              <a:gd name="connsiteY0" fmla="*/ 11310 h 901710"/>
              <a:gd name="connsiteX1" fmla="*/ 6622329 w 13677900"/>
              <a:gd name="connsiteY1" fmla="*/ 0 h 901710"/>
              <a:gd name="connsiteX2" fmla="*/ 13677900 w 13677900"/>
              <a:gd name="connsiteY2" fmla="*/ 11310 h 901710"/>
              <a:gd name="connsiteX3" fmla="*/ 13677900 w 13677900"/>
              <a:gd name="connsiteY3" fmla="*/ 889459 h 901710"/>
              <a:gd name="connsiteX4" fmla="*/ 6615002 w 13677900"/>
              <a:gd name="connsiteY4" fmla="*/ 901710 h 901710"/>
              <a:gd name="connsiteX5" fmla="*/ 0 w 13677900"/>
              <a:gd name="connsiteY5" fmla="*/ 889459 h 901710"/>
              <a:gd name="connsiteX6" fmla="*/ 0 w 13677900"/>
              <a:gd name="connsiteY6" fmla="*/ 11310 h 901710"/>
              <a:gd name="connsiteX0" fmla="*/ 0 w 13677900"/>
              <a:gd name="connsiteY0" fmla="*/ 11310 h 901710"/>
              <a:gd name="connsiteX1" fmla="*/ 6622329 w 13677900"/>
              <a:gd name="connsiteY1" fmla="*/ 0 h 901710"/>
              <a:gd name="connsiteX2" fmla="*/ 13677900 w 13677900"/>
              <a:gd name="connsiteY2" fmla="*/ 11310 h 901710"/>
              <a:gd name="connsiteX3" fmla="*/ 13677900 w 13677900"/>
              <a:gd name="connsiteY3" fmla="*/ 889459 h 901710"/>
              <a:gd name="connsiteX4" fmla="*/ 6615002 w 13677900"/>
              <a:gd name="connsiteY4" fmla="*/ 901710 h 901710"/>
              <a:gd name="connsiteX5" fmla="*/ 0 w 13677900"/>
              <a:gd name="connsiteY5" fmla="*/ 11310 h 901710"/>
              <a:gd name="connsiteX0" fmla="*/ 0 w 7062898"/>
              <a:gd name="connsiteY0" fmla="*/ 901710 h 901710"/>
              <a:gd name="connsiteX1" fmla="*/ 7327 w 7062898"/>
              <a:gd name="connsiteY1" fmla="*/ 0 h 901710"/>
              <a:gd name="connsiteX2" fmla="*/ 7062898 w 7062898"/>
              <a:gd name="connsiteY2" fmla="*/ 11310 h 901710"/>
              <a:gd name="connsiteX3" fmla="*/ 7062898 w 7062898"/>
              <a:gd name="connsiteY3" fmla="*/ 889459 h 901710"/>
              <a:gd name="connsiteX4" fmla="*/ 0 w 7062898"/>
              <a:gd name="connsiteY4" fmla="*/ 901710 h 9017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062898" h="901710">
                <a:moveTo>
                  <a:pt x="0" y="901710"/>
                </a:moveTo>
                <a:cubicBezTo>
                  <a:pt x="2442" y="601140"/>
                  <a:pt x="4885" y="300570"/>
                  <a:pt x="7327" y="0"/>
                </a:cubicBezTo>
                <a:lnTo>
                  <a:pt x="7062898" y="11310"/>
                </a:lnTo>
                <a:lnTo>
                  <a:pt x="7062898" y="889459"/>
                </a:lnTo>
                <a:lnTo>
                  <a:pt x="0" y="901710"/>
                </a:lnTo>
                <a:close/>
              </a:path>
            </a:pathLst>
          </a:custGeom>
          <a:gradFill flip="none" rotWithShape="1">
            <a:gsLst>
              <a:gs pos="0">
                <a:schemeClr val="bg1">
                  <a:lumMod val="85000"/>
                  <a:alpha val="40000"/>
                </a:schemeClr>
              </a:gs>
              <a:gs pos="84600">
                <a:schemeClr val="bg1">
                  <a:lumMod val="95000"/>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9" name="组合 18"/>
          <p:cNvGrpSpPr/>
          <p:nvPr/>
        </p:nvGrpSpPr>
        <p:grpSpPr>
          <a:xfrm>
            <a:off x="10275888" y="1968952"/>
            <a:ext cx="889000" cy="889000"/>
            <a:chOff x="10275888" y="1968952"/>
            <a:chExt cx="889000" cy="889000"/>
          </a:xfrm>
        </p:grpSpPr>
        <p:sp>
          <p:nvSpPr>
            <p:cNvPr id="11" name="椭圆 10"/>
            <p:cNvSpPr/>
            <p:nvPr/>
          </p:nvSpPr>
          <p:spPr>
            <a:xfrm>
              <a:off x="10275888" y="1968952"/>
              <a:ext cx="889000" cy="889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文本框 11"/>
            <p:cNvSpPr txBox="1"/>
            <p:nvPr/>
          </p:nvSpPr>
          <p:spPr>
            <a:xfrm>
              <a:off x="10400428" y="2123009"/>
              <a:ext cx="639919" cy="584775"/>
            </a:xfrm>
            <a:prstGeom prst="rect">
              <a:avLst/>
            </a:prstGeom>
            <a:noFill/>
          </p:spPr>
          <p:txBody>
            <a:bodyPr wrap="none" rtlCol="0">
              <a:spAutoFit/>
              <a:scene3d>
                <a:camera prst="orthographicFront"/>
                <a:lightRig rig="threePt" dir="t"/>
              </a:scene3d>
              <a:sp3d contourW="12700"/>
            </a:bodyPr>
            <a:lstStyle/>
            <a:p>
              <a:pPr algn="ctr"/>
              <a:r>
                <a:rPr lang="en-US" altLang="zh-CN" sz="3200" b="1" dirty="0" smtClean="0">
                  <a:solidFill>
                    <a:schemeClr val="bg1"/>
                  </a:solidFill>
                </a:rPr>
                <a:t>01</a:t>
              </a:r>
              <a:endParaRPr lang="zh-CN" altLang="en-US" sz="3200" b="1" dirty="0">
                <a:solidFill>
                  <a:schemeClr val="bg1"/>
                </a:solidFill>
              </a:endParaRPr>
            </a:p>
          </p:txBody>
        </p:sp>
      </p:grpSp>
      <p:grpSp>
        <p:nvGrpSpPr>
          <p:cNvPr id="21" name="组合 20"/>
          <p:cNvGrpSpPr/>
          <p:nvPr/>
        </p:nvGrpSpPr>
        <p:grpSpPr>
          <a:xfrm>
            <a:off x="6200261" y="3089795"/>
            <a:ext cx="5058845" cy="1155633"/>
            <a:chOff x="6200261" y="3089795"/>
            <a:chExt cx="5058845" cy="1155633"/>
          </a:xfrm>
        </p:grpSpPr>
        <p:sp>
          <p:nvSpPr>
            <p:cNvPr id="14" name="文本框 13"/>
            <p:cNvSpPr txBox="1"/>
            <p:nvPr/>
          </p:nvSpPr>
          <p:spPr>
            <a:xfrm>
              <a:off x="8201859" y="3089795"/>
              <a:ext cx="3057247" cy="523220"/>
            </a:xfrm>
            <a:prstGeom prst="rect">
              <a:avLst/>
            </a:prstGeom>
            <a:noFill/>
          </p:spPr>
          <p:txBody>
            <a:bodyPr wrap="none" rtlCol="0">
              <a:spAutoFit/>
              <a:scene3d>
                <a:camera prst="orthographicFront"/>
                <a:lightRig rig="threePt" dir="t"/>
              </a:scene3d>
              <a:sp3d contourW="12700"/>
            </a:bodyPr>
            <a:lstStyle/>
            <a:p>
              <a:pPr algn="r"/>
              <a:r>
                <a:rPr lang="zh-CN" altLang="en-US" sz="2800" dirty="0" smtClean="0"/>
                <a:t>标题文字添加此处</a:t>
              </a:r>
              <a:endParaRPr lang="zh-CN" altLang="en-US" sz="2800" dirty="0"/>
            </a:p>
          </p:txBody>
        </p:sp>
        <p:sp>
          <p:nvSpPr>
            <p:cNvPr id="15" name="文本框 14"/>
            <p:cNvSpPr txBox="1"/>
            <p:nvPr/>
          </p:nvSpPr>
          <p:spPr>
            <a:xfrm>
              <a:off x="6200261" y="3635855"/>
              <a:ext cx="5058845" cy="478336"/>
            </a:xfrm>
            <a:prstGeom prst="rect">
              <a:avLst/>
            </a:prstGeom>
            <a:noFill/>
          </p:spPr>
          <p:txBody>
            <a:bodyPr wrap="square" rtlCol="0">
              <a:spAutoFit/>
              <a:scene3d>
                <a:camera prst="orthographicFront"/>
                <a:lightRig rig="threePt" dir="t"/>
              </a:scene3d>
              <a:sp3d contourW="12700"/>
            </a:bodyPr>
            <a:lstStyle/>
            <a:p>
              <a:pPr algn="r">
                <a:lnSpc>
                  <a:spcPct val="114000"/>
                </a:lnSpc>
              </a:pPr>
              <a:r>
                <a:rPr lang="en-US" altLang="zh-CN" sz="1100" dirty="0">
                  <a:solidFill>
                    <a:schemeClr val="bg1">
                      <a:lumMod val="50000"/>
                    </a:schemeClr>
                  </a:solidFill>
                  <a:latin typeface="+mj-ea"/>
                  <a:ea typeface="+mj-ea"/>
                </a:rPr>
                <a:t>The user can demonstrate on a projector or computer, or print the presentation and make it into a film to be used in a wider field</a:t>
              </a:r>
            </a:p>
          </p:txBody>
        </p:sp>
        <p:cxnSp>
          <p:nvCxnSpPr>
            <p:cNvPr id="18" name="直接连接符 17"/>
            <p:cNvCxnSpPr/>
            <p:nvPr/>
          </p:nvCxnSpPr>
          <p:spPr>
            <a:xfrm>
              <a:off x="10237788" y="4245428"/>
              <a:ext cx="9144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xmlns="" val="2350302365"/>
      </p:ext>
    </p:extLst>
  </p:cSld>
  <p:clrMapOvr>
    <a:masterClrMapping/>
  </p:clrMapOvr>
  <mc:AlternateContent xmlns:mc="http://schemas.openxmlformats.org/markup-compatibility/2006">
    <mc:Choice xmlns:p14="http://schemas.microsoft.com/office/powerpoint/2010/main" xmlns=""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decel="100000" fill="hold" nodeType="withEffect">
                                  <p:stCondLst>
                                    <p:cond delay="25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1000" fill="hold"/>
                                        <p:tgtEl>
                                          <p:spTgt spid="7"/>
                                        </p:tgtEl>
                                        <p:attrNameLst>
                                          <p:attrName>ppt_x</p:attrName>
                                        </p:attrNameLst>
                                      </p:cBhvr>
                                      <p:tavLst>
                                        <p:tav tm="0">
                                          <p:val>
                                            <p:strVal val="0-#ppt_w/2"/>
                                          </p:val>
                                        </p:tav>
                                        <p:tav tm="100000">
                                          <p:val>
                                            <p:strVal val="#ppt_x"/>
                                          </p:val>
                                        </p:tav>
                                      </p:tavLst>
                                    </p:anim>
                                    <p:anim calcmode="lin" valueType="num">
                                      <p:cBhvr additive="base">
                                        <p:cTn id="8" dur="1000" fill="hold"/>
                                        <p:tgtEl>
                                          <p:spTgt spid="7"/>
                                        </p:tgtEl>
                                        <p:attrNameLst>
                                          <p:attrName>ppt_y</p:attrName>
                                        </p:attrNameLst>
                                      </p:cBhvr>
                                      <p:tavLst>
                                        <p:tav tm="0">
                                          <p:val>
                                            <p:strVal val="0-#ppt_h/2"/>
                                          </p:val>
                                        </p:tav>
                                        <p:tav tm="100000">
                                          <p:val>
                                            <p:strVal val="#ppt_y"/>
                                          </p:val>
                                        </p:tav>
                                      </p:tavLst>
                                    </p:anim>
                                  </p:childTnLst>
                                </p:cTn>
                              </p:par>
                              <p:par>
                                <p:cTn id="9" presetID="2" presetClass="entr" presetSubtype="1" decel="100000" fill="hold" grpId="0" nodeType="withEffect">
                                  <p:stCondLst>
                                    <p:cond delay="25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1000" fill="hold"/>
                                        <p:tgtEl>
                                          <p:spTgt spid="5"/>
                                        </p:tgtEl>
                                        <p:attrNameLst>
                                          <p:attrName>ppt_x</p:attrName>
                                        </p:attrNameLst>
                                      </p:cBhvr>
                                      <p:tavLst>
                                        <p:tav tm="0">
                                          <p:val>
                                            <p:strVal val="#ppt_x"/>
                                          </p:val>
                                        </p:tav>
                                        <p:tav tm="100000">
                                          <p:val>
                                            <p:strVal val="#ppt_x"/>
                                          </p:val>
                                        </p:tav>
                                      </p:tavLst>
                                    </p:anim>
                                    <p:anim calcmode="lin" valueType="num">
                                      <p:cBhvr additive="base">
                                        <p:cTn id="12" dur="1000" fill="hold"/>
                                        <p:tgtEl>
                                          <p:spTgt spid="5"/>
                                        </p:tgtEl>
                                        <p:attrNameLst>
                                          <p:attrName>ppt_y</p:attrName>
                                        </p:attrNameLst>
                                      </p:cBhvr>
                                      <p:tavLst>
                                        <p:tav tm="0">
                                          <p:val>
                                            <p:strVal val="0-#ppt_h/2"/>
                                          </p:val>
                                        </p:tav>
                                        <p:tav tm="100000">
                                          <p:val>
                                            <p:strVal val="#ppt_y"/>
                                          </p:val>
                                        </p:tav>
                                      </p:tavLst>
                                    </p:anim>
                                  </p:childTnLst>
                                </p:cTn>
                              </p:par>
                              <p:par>
                                <p:cTn id="13" presetID="2" presetClass="entr" presetSubtype="6" decel="100000" fill="hold" grpId="0" nodeType="withEffect">
                                  <p:stCondLst>
                                    <p:cond delay="25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1000" fill="hold"/>
                                        <p:tgtEl>
                                          <p:spTgt spid="4"/>
                                        </p:tgtEl>
                                        <p:attrNameLst>
                                          <p:attrName>ppt_x</p:attrName>
                                        </p:attrNameLst>
                                      </p:cBhvr>
                                      <p:tavLst>
                                        <p:tav tm="0">
                                          <p:val>
                                            <p:strVal val="1+#ppt_w/2"/>
                                          </p:val>
                                        </p:tav>
                                        <p:tav tm="100000">
                                          <p:val>
                                            <p:strVal val="#ppt_x"/>
                                          </p:val>
                                        </p:tav>
                                      </p:tavLst>
                                    </p:anim>
                                    <p:anim calcmode="lin" valueType="num">
                                      <p:cBhvr additive="base">
                                        <p:cTn id="16" dur="1000" fill="hold"/>
                                        <p:tgtEl>
                                          <p:spTgt spid="4"/>
                                        </p:tgtEl>
                                        <p:attrNameLst>
                                          <p:attrName>ppt_y</p:attrName>
                                        </p:attrNameLst>
                                      </p:cBhvr>
                                      <p:tavLst>
                                        <p:tav tm="0">
                                          <p:val>
                                            <p:strVal val="1+#ppt_h/2"/>
                                          </p:val>
                                        </p:tav>
                                        <p:tav tm="100000">
                                          <p:val>
                                            <p:strVal val="#ppt_y"/>
                                          </p:val>
                                        </p:tav>
                                      </p:tavLst>
                                    </p:anim>
                                  </p:childTnLst>
                                </p:cTn>
                              </p:par>
                              <p:par>
                                <p:cTn id="17" presetID="2" presetClass="entr" presetSubtype="12" decel="100000" fill="hold" grpId="0" nodeType="withEffect">
                                  <p:stCondLst>
                                    <p:cond delay="250"/>
                                  </p:stCondLst>
                                  <p:childTnLst>
                                    <p:set>
                                      <p:cBhvr>
                                        <p:cTn id="18" dur="1" fill="hold">
                                          <p:stCondLst>
                                            <p:cond delay="0"/>
                                          </p:stCondLst>
                                        </p:cTn>
                                        <p:tgtEl>
                                          <p:spTgt spid="3"/>
                                        </p:tgtEl>
                                        <p:attrNameLst>
                                          <p:attrName>style.visibility</p:attrName>
                                        </p:attrNameLst>
                                      </p:cBhvr>
                                      <p:to>
                                        <p:strVal val="visible"/>
                                      </p:to>
                                    </p:set>
                                    <p:anim calcmode="lin" valueType="num">
                                      <p:cBhvr additive="base">
                                        <p:cTn id="19" dur="1000" fill="hold"/>
                                        <p:tgtEl>
                                          <p:spTgt spid="3"/>
                                        </p:tgtEl>
                                        <p:attrNameLst>
                                          <p:attrName>ppt_x</p:attrName>
                                        </p:attrNameLst>
                                      </p:cBhvr>
                                      <p:tavLst>
                                        <p:tav tm="0">
                                          <p:val>
                                            <p:strVal val="0-#ppt_w/2"/>
                                          </p:val>
                                        </p:tav>
                                        <p:tav tm="100000">
                                          <p:val>
                                            <p:strVal val="#ppt_x"/>
                                          </p:val>
                                        </p:tav>
                                      </p:tavLst>
                                    </p:anim>
                                    <p:anim calcmode="lin" valueType="num">
                                      <p:cBhvr additive="base">
                                        <p:cTn id="20" dur="1000" fill="hold"/>
                                        <p:tgtEl>
                                          <p:spTgt spid="3"/>
                                        </p:tgtEl>
                                        <p:attrNameLst>
                                          <p:attrName>ppt_y</p:attrName>
                                        </p:attrNameLst>
                                      </p:cBhvr>
                                      <p:tavLst>
                                        <p:tav tm="0">
                                          <p:val>
                                            <p:strVal val="1+#ppt_h/2"/>
                                          </p:val>
                                        </p:tav>
                                        <p:tav tm="100000">
                                          <p:val>
                                            <p:strVal val="#ppt_y"/>
                                          </p:val>
                                        </p:tav>
                                      </p:tavLst>
                                    </p:anim>
                                  </p:childTnLst>
                                </p:cTn>
                              </p:par>
                            </p:childTnLst>
                          </p:cTn>
                        </p:par>
                        <p:par>
                          <p:cTn id="21" fill="hold">
                            <p:stCondLst>
                              <p:cond delay="1250"/>
                            </p:stCondLst>
                            <p:childTnLst>
                              <p:par>
                                <p:cTn id="22" presetID="10" presetClass="entr" presetSubtype="0" fill="hold" grpId="0" nodeType="after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fade">
                                      <p:cBhvr>
                                        <p:cTn id="24" dur="500"/>
                                        <p:tgtEl>
                                          <p:spTgt spid="9"/>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fade">
                                      <p:cBhvr>
                                        <p:cTn id="27" dur="500"/>
                                        <p:tgtEl>
                                          <p:spTgt spid="8"/>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10"/>
                                        </p:tgtEl>
                                        <p:attrNameLst>
                                          <p:attrName>style.visibility</p:attrName>
                                        </p:attrNameLst>
                                      </p:cBhvr>
                                      <p:to>
                                        <p:strVal val="visible"/>
                                      </p:to>
                                    </p:set>
                                    <p:animEffect transition="in" filter="fade">
                                      <p:cBhvr>
                                        <p:cTn id="30" dur="500"/>
                                        <p:tgtEl>
                                          <p:spTgt spid="10"/>
                                        </p:tgtEl>
                                      </p:cBhvr>
                                    </p:animEffect>
                                  </p:childTnLst>
                                </p:cTn>
                              </p:par>
                            </p:childTnLst>
                          </p:cTn>
                        </p:par>
                        <p:par>
                          <p:cTn id="31" fill="hold">
                            <p:stCondLst>
                              <p:cond delay="1750"/>
                            </p:stCondLst>
                            <p:childTnLst>
                              <p:par>
                                <p:cTn id="32" presetID="53" presetClass="entr" presetSubtype="16" fill="hold" nodeType="afterEffect">
                                  <p:stCondLst>
                                    <p:cond delay="0"/>
                                  </p:stCondLst>
                                  <p:childTnLst>
                                    <p:set>
                                      <p:cBhvr>
                                        <p:cTn id="33" dur="1" fill="hold">
                                          <p:stCondLst>
                                            <p:cond delay="0"/>
                                          </p:stCondLst>
                                        </p:cTn>
                                        <p:tgtEl>
                                          <p:spTgt spid="19"/>
                                        </p:tgtEl>
                                        <p:attrNameLst>
                                          <p:attrName>style.visibility</p:attrName>
                                        </p:attrNameLst>
                                      </p:cBhvr>
                                      <p:to>
                                        <p:strVal val="visible"/>
                                      </p:to>
                                    </p:set>
                                    <p:anim calcmode="lin" valueType="num">
                                      <p:cBhvr>
                                        <p:cTn id="34" dur="500" fill="hold"/>
                                        <p:tgtEl>
                                          <p:spTgt spid="19"/>
                                        </p:tgtEl>
                                        <p:attrNameLst>
                                          <p:attrName>ppt_w</p:attrName>
                                        </p:attrNameLst>
                                      </p:cBhvr>
                                      <p:tavLst>
                                        <p:tav tm="0">
                                          <p:val>
                                            <p:fltVal val="0"/>
                                          </p:val>
                                        </p:tav>
                                        <p:tav tm="100000">
                                          <p:val>
                                            <p:strVal val="#ppt_w"/>
                                          </p:val>
                                        </p:tav>
                                      </p:tavLst>
                                    </p:anim>
                                    <p:anim calcmode="lin" valueType="num">
                                      <p:cBhvr>
                                        <p:cTn id="35" dur="500" fill="hold"/>
                                        <p:tgtEl>
                                          <p:spTgt spid="19"/>
                                        </p:tgtEl>
                                        <p:attrNameLst>
                                          <p:attrName>ppt_h</p:attrName>
                                        </p:attrNameLst>
                                      </p:cBhvr>
                                      <p:tavLst>
                                        <p:tav tm="0">
                                          <p:val>
                                            <p:fltVal val="0"/>
                                          </p:val>
                                        </p:tav>
                                        <p:tav tm="100000">
                                          <p:val>
                                            <p:strVal val="#ppt_h"/>
                                          </p:val>
                                        </p:tav>
                                      </p:tavLst>
                                    </p:anim>
                                    <p:animEffect transition="in" filter="fade">
                                      <p:cBhvr>
                                        <p:cTn id="36" dur="500"/>
                                        <p:tgtEl>
                                          <p:spTgt spid="19"/>
                                        </p:tgtEl>
                                      </p:cBhvr>
                                    </p:animEffect>
                                  </p:childTnLst>
                                </p:cTn>
                              </p:par>
                            </p:childTnLst>
                          </p:cTn>
                        </p:par>
                        <p:par>
                          <p:cTn id="37" fill="hold">
                            <p:stCondLst>
                              <p:cond delay="2250"/>
                            </p:stCondLst>
                            <p:childTnLst>
                              <p:par>
                                <p:cTn id="38" presetID="10" presetClass="entr" presetSubtype="0" fill="hold" grpId="0" nodeType="afterEffect">
                                  <p:stCondLst>
                                    <p:cond delay="0"/>
                                  </p:stCondLst>
                                  <p:childTnLst>
                                    <p:set>
                                      <p:cBhvr>
                                        <p:cTn id="39" dur="1" fill="hold">
                                          <p:stCondLst>
                                            <p:cond delay="0"/>
                                          </p:stCondLst>
                                        </p:cTn>
                                        <p:tgtEl>
                                          <p:spTgt spid="13"/>
                                        </p:tgtEl>
                                        <p:attrNameLst>
                                          <p:attrName>style.visibility</p:attrName>
                                        </p:attrNameLst>
                                      </p:cBhvr>
                                      <p:to>
                                        <p:strVal val="visible"/>
                                      </p:to>
                                    </p:set>
                                    <p:animEffect transition="in" filter="fade">
                                      <p:cBhvr>
                                        <p:cTn id="40" dur="500"/>
                                        <p:tgtEl>
                                          <p:spTgt spid="13"/>
                                        </p:tgtEl>
                                      </p:cBhvr>
                                    </p:animEffect>
                                  </p:childTnLst>
                                </p:cTn>
                              </p:par>
                            </p:childTnLst>
                          </p:cTn>
                        </p:par>
                        <p:par>
                          <p:cTn id="41" fill="hold">
                            <p:stCondLst>
                              <p:cond delay="2750"/>
                            </p:stCondLst>
                            <p:childTnLst>
                              <p:par>
                                <p:cTn id="42" presetID="12" presetClass="entr" presetSubtype="1" fill="hold" nodeType="afterEffect">
                                  <p:stCondLst>
                                    <p:cond delay="0"/>
                                  </p:stCondLst>
                                  <p:childTnLst>
                                    <p:set>
                                      <p:cBhvr>
                                        <p:cTn id="43" dur="1" fill="hold">
                                          <p:stCondLst>
                                            <p:cond delay="0"/>
                                          </p:stCondLst>
                                        </p:cTn>
                                        <p:tgtEl>
                                          <p:spTgt spid="21"/>
                                        </p:tgtEl>
                                        <p:attrNameLst>
                                          <p:attrName>style.visibility</p:attrName>
                                        </p:attrNameLst>
                                      </p:cBhvr>
                                      <p:to>
                                        <p:strVal val="visible"/>
                                      </p:to>
                                    </p:set>
                                    <p:anim calcmode="lin" valueType="num">
                                      <p:cBhvr additive="base">
                                        <p:cTn id="44" dur="500"/>
                                        <p:tgtEl>
                                          <p:spTgt spid="21"/>
                                        </p:tgtEl>
                                        <p:attrNameLst>
                                          <p:attrName>ppt_y</p:attrName>
                                        </p:attrNameLst>
                                      </p:cBhvr>
                                      <p:tavLst>
                                        <p:tav tm="0">
                                          <p:val>
                                            <p:strVal val="#ppt_y-#ppt_h*1.125000"/>
                                          </p:val>
                                        </p:tav>
                                        <p:tav tm="100000">
                                          <p:val>
                                            <p:strVal val="#ppt_y"/>
                                          </p:val>
                                        </p:tav>
                                      </p:tavLst>
                                    </p:anim>
                                    <p:animEffect transition="in" filter="wipe(down)">
                                      <p:cBhvr>
                                        <p:cTn id="45"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5" grpId="0" animBg="1"/>
      <p:bldP spid="3" grpId="0" animBg="1"/>
      <p:bldP spid="10" grpId="0" animBg="1"/>
      <p:bldP spid="4" grpId="0" animBg="1"/>
      <p:bldP spid="13"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矩形 19"/>
          <p:cNvSpPr/>
          <p:nvPr/>
        </p:nvSpPr>
        <p:spPr>
          <a:xfrm rot="1800000">
            <a:off x="1551710" y="5436749"/>
            <a:ext cx="12117185" cy="3063849"/>
          </a:xfrm>
          <a:custGeom>
            <a:avLst/>
            <a:gdLst>
              <a:gd name="connsiteX0" fmla="*/ 0 w 13677900"/>
              <a:gd name="connsiteY0" fmla="*/ 0 h 3048729"/>
              <a:gd name="connsiteX1" fmla="*/ 13677900 w 13677900"/>
              <a:gd name="connsiteY1" fmla="*/ 0 h 3048729"/>
              <a:gd name="connsiteX2" fmla="*/ 13677900 w 13677900"/>
              <a:gd name="connsiteY2" fmla="*/ 3048729 h 3048729"/>
              <a:gd name="connsiteX3" fmla="*/ 0 w 13677900"/>
              <a:gd name="connsiteY3" fmla="*/ 3048729 h 3048729"/>
              <a:gd name="connsiteX4" fmla="*/ 0 w 13677900"/>
              <a:gd name="connsiteY4" fmla="*/ 0 h 3048729"/>
              <a:gd name="connsiteX0" fmla="*/ 0 w 13677900"/>
              <a:gd name="connsiteY0" fmla="*/ 0 h 3048729"/>
              <a:gd name="connsiteX1" fmla="*/ 3129502 w 13677900"/>
              <a:gd name="connsiteY1" fmla="*/ 8230 h 3048729"/>
              <a:gd name="connsiteX2" fmla="*/ 13677900 w 13677900"/>
              <a:gd name="connsiteY2" fmla="*/ 0 h 3048729"/>
              <a:gd name="connsiteX3" fmla="*/ 13677900 w 13677900"/>
              <a:gd name="connsiteY3" fmla="*/ 3048729 h 3048729"/>
              <a:gd name="connsiteX4" fmla="*/ 0 w 13677900"/>
              <a:gd name="connsiteY4" fmla="*/ 3048729 h 3048729"/>
              <a:gd name="connsiteX5" fmla="*/ 0 w 13677900"/>
              <a:gd name="connsiteY5" fmla="*/ 0 h 3048729"/>
              <a:gd name="connsiteX0" fmla="*/ 0 w 13677900"/>
              <a:gd name="connsiteY0" fmla="*/ 0 h 3063849"/>
              <a:gd name="connsiteX1" fmla="*/ 3129502 w 13677900"/>
              <a:gd name="connsiteY1" fmla="*/ 8230 h 3063849"/>
              <a:gd name="connsiteX2" fmla="*/ 13677900 w 13677900"/>
              <a:gd name="connsiteY2" fmla="*/ 0 h 3063849"/>
              <a:gd name="connsiteX3" fmla="*/ 13677900 w 13677900"/>
              <a:gd name="connsiteY3" fmla="*/ 3048729 h 3063849"/>
              <a:gd name="connsiteX4" fmla="*/ 1560715 w 13677900"/>
              <a:gd name="connsiteY4" fmla="*/ 3063849 h 3063849"/>
              <a:gd name="connsiteX5" fmla="*/ 0 w 13677900"/>
              <a:gd name="connsiteY5" fmla="*/ 3048729 h 3063849"/>
              <a:gd name="connsiteX6" fmla="*/ 0 w 13677900"/>
              <a:gd name="connsiteY6" fmla="*/ 0 h 3063849"/>
              <a:gd name="connsiteX0" fmla="*/ 0 w 13677900"/>
              <a:gd name="connsiteY0" fmla="*/ 0 h 3063849"/>
              <a:gd name="connsiteX1" fmla="*/ 3129502 w 13677900"/>
              <a:gd name="connsiteY1" fmla="*/ 8230 h 3063849"/>
              <a:gd name="connsiteX2" fmla="*/ 13677900 w 13677900"/>
              <a:gd name="connsiteY2" fmla="*/ 0 h 3063849"/>
              <a:gd name="connsiteX3" fmla="*/ 13677900 w 13677900"/>
              <a:gd name="connsiteY3" fmla="*/ 3048729 h 3063849"/>
              <a:gd name="connsiteX4" fmla="*/ 1560715 w 13677900"/>
              <a:gd name="connsiteY4" fmla="*/ 3063849 h 3063849"/>
              <a:gd name="connsiteX5" fmla="*/ 0 w 13677900"/>
              <a:gd name="connsiteY5" fmla="*/ 0 h 3063849"/>
              <a:gd name="connsiteX0" fmla="*/ 0 w 12117185"/>
              <a:gd name="connsiteY0" fmla="*/ 3063849 h 3063849"/>
              <a:gd name="connsiteX1" fmla="*/ 1568787 w 12117185"/>
              <a:gd name="connsiteY1" fmla="*/ 8230 h 3063849"/>
              <a:gd name="connsiteX2" fmla="*/ 12117185 w 12117185"/>
              <a:gd name="connsiteY2" fmla="*/ 0 h 3063849"/>
              <a:gd name="connsiteX3" fmla="*/ 12117185 w 12117185"/>
              <a:gd name="connsiteY3" fmla="*/ 3048729 h 3063849"/>
              <a:gd name="connsiteX4" fmla="*/ 0 w 12117185"/>
              <a:gd name="connsiteY4" fmla="*/ 3063849 h 30638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17185" h="3063849">
                <a:moveTo>
                  <a:pt x="0" y="3063849"/>
                </a:moveTo>
                <a:lnTo>
                  <a:pt x="1568787" y="8230"/>
                </a:lnTo>
                <a:lnTo>
                  <a:pt x="12117185" y="0"/>
                </a:lnTo>
                <a:lnTo>
                  <a:pt x="12117185" y="3048729"/>
                </a:lnTo>
                <a:lnTo>
                  <a:pt x="0" y="3063849"/>
                </a:lnTo>
                <a:close/>
              </a:path>
            </a:pathLst>
          </a:custGeom>
          <a:gradFill flip="none" rotWithShape="1">
            <a:gsLst>
              <a:gs pos="0">
                <a:schemeClr val="bg1">
                  <a:lumMod val="85000"/>
                  <a:alpha val="40000"/>
                </a:schemeClr>
              </a:gs>
              <a:gs pos="84600">
                <a:schemeClr val="bg1">
                  <a:lumMod val="95000"/>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smtClean="0">
              <a:ln>
                <a:noFill/>
              </a:ln>
              <a:solidFill>
                <a:prstClr val="white"/>
              </a:solidFill>
              <a:effectLst/>
              <a:uLnTx/>
              <a:uFillTx/>
              <a:latin typeface="Arial"/>
              <a:ea typeface="微软雅黑"/>
              <a:cs typeface="+mn-cs"/>
            </a:endParaRPr>
          </a:p>
        </p:txBody>
      </p:sp>
      <p:sp>
        <p:nvSpPr>
          <p:cNvPr id="21" name="矩形 20"/>
          <p:cNvSpPr/>
          <p:nvPr/>
        </p:nvSpPr>
        <p:spPr>
          <a:xfrm rot="1800000">
            <a:off x="4639588" y="5447010"/>
            <a:ext cx="12058463" cy="3060732"/>
          </a:xfrm>
          <a:custGeom>
            <a:avLst/>
            <a:gdLst>
              <a:gd name="connsiteX0" fmla="*/ 0 w 13677900"/>
              <a:gd name="connsiteY0" fmla="*/ 0 h 3048729"/>
              <a:gd name="connsiteX1" fmla="*/ 13677900 w 13677900"/>
              <a:gd name="connsiteY1" fmla="*/ 0 h 3048729"/>
              <a:gd name="connsiteX2" fmla="*/ 13677900 w 13677900"/>
              <a:gd name="connsiteY2" fmla="*/ 3048729 h 3048729"/>
              <a:gd name="connsiteX3" fmla="*/ 0 w 13677900"/>
              <a:gd name="connsiteY3" fmla="*/ 3048729 h 3048729"/>
              <a:gd name="connsiteX4" fmla="*/ 0 w 13677900"/>
              <a:gd name="connsiteY4" fmla="*/ 0 h 3048729"/>
              <a:gd name="connsiteX0" fmla="*/ 0 w 13677900"/>
              <a:gd name="connsiteY0" fmla="*/ 5344 h 3054073"/>
              <a:gd name="connsiteX1" fmla="*/ 3108945 w 13677900"/>
              <a:gd name="connsiteY1" fmla="*/ 0 h 3054073"/>
              <a:gd name="connsiteX2" fmla="*/ 13677900 w 13677900"/>
              <a:gd name="connsiteY2" fmla="*/ 5344 h 3054073"/>
              <a:gd name="connsiteX3" fmla="*/ 13677900 w 13677900"/>
              <a:gd name="connsiteY3" fmla="*/ 3054073 h 3054073"/>
              <a:gd name="connsiteX4" fmla="*/ 0 w 13677900"/>
              <a:gd name="connsiteY4" fmla="*/ 3054073 h 3054073"/>
              <a:gd name="connsiteX5" fmla="*/ 0 w 13677900"/>
              <a:gd name="connsiteY5" fmla="*/ 5344 h 3054073"/>
              <a:gd name="connsiteX0" fmla="*/ 0 w 13677900"/>
              <a:gd name="connsiteY0" fmla="*/ 5344 h 3060732"/>
              <a:gd name="connsiteX1" fmla="*/ 3108945 w 13677900"/>
              <a:gd name="connsiteY1" fmla="*/ 0 h 3060732"/>
              <a:gd name="connsiteX2" fmla="*/ 13677900 w 13677900"/>
              <a:gd name="connsiteY2" fmla="*/ 5344 h 3060732"/>
              <a:gd name="connsiteX3" fmla="*/ 13677900 w 13677900"/>
              <a:gd name="connsiteY3" fmla="*/ 3054073 h 3060732"/>
              <a:gd name="connsiteX4" fmla="*/ 1619437 w 13677900"/>
              <a:gd name="connsiteY4" fmla="*/ 3060732 h 3060732"/>
              <a:gd name="connsiteX5" fmla="*/ 0 w 13677900"/>
              <a:gd name="connsiteY5" fmla="*/ 3054073 h 3060732"/>
              <a:gd name="connsiteX6" fmla="*/ 0 w 13677900"/>
              <a:gd name="connsiteY6" fmla="*/ 5344 h 3060732"/>
              <a:gd name="connsiteX0" fmla="*/ 0 w 13677900"/>
              <a:gd name="connsiteY0" fmla="*/ 5344 h 3060732"/>
              <a:gd name="connsiteX1" fmla="*/ 3108945 w 13677900"/>
              <a:gd name="connsiteY1" fmla="*/ 0 h 3060732"/>
              <a:gd name="connsiteX2" fmla="*/ 13677900 w 13677900"/>
              <a:gd name="connsiteY2" fmla="*/ 5344 h 3060732"/>
              <a:gd name="connsiteX3" fmla="*/ 13677900 w 13677900"/>
              <a:gd name="connsiteY3" fmla="*/ 3054073 h 3060732"/>
              <a:gd name="connsiteX4" fmla="*/ 1619437 w 13677900"/>
              <a:gd name="connsiteY4" fmla="*/ 3060732 h 3060732"/>
              <a:gd name="connsiteX5" fmla="*/ 0 w 13677900"/>
              <a:gd name="connsiteY5" fmla="*/ 5344 h 3060732"/>
              <a:gd name="connsiteX0" fmla="*/ 0 w 12058463"/>
              <a:gd name="connsiteY0" fmla="*/ 3060732 h 3060732"/>
              <a:gd name="connsiteX1" fmla="*/ 1489508 w 12058463"/>
              <a:gd name="connsiteY1" fmla="*/ 0 h 3060732"/>
              <a:gd name="connsiteX2" fmla="*/ 12058463 w 12058463"/>
              <a:gd name="connsiteY2" fmla="*/ 5344 h 3060732"/>
              <a:gd name="connsiteX3" fmla="*/ 12058463 w 12058463"/>
              <a:gd name="connsiteY3" fmla="*/ 3054073 h 3060732"/>
              <a:gd name="connsiteX4" fmla="*/ 0 w 12058463"/>
              <a:gd name="connsiteY4" fmla="*/ 3060732 h 30607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58463" h="3060732">
                <a:moveTo>
                  <a:pt x="0" y="3060732"/>
                </a:moveTo>
                <a:lnTo>
                  <a:pt x="1489508" y="0"/>
                </a:lnTo>
                <a:lnTo>
                  <a:pt x="12058463" y="5344"/>
                </a:lnTo>
                <a:lnTo>
                  <a:pt x="12058463" y="3054073"/>
                </a:lnTo>
                <a:lnTo>
                  <a:pt x="0" y="3060732"/>
                </a:lnTo>
                <a:close/>
              </a:path>
            </a:pathLst>
          </a:custGeom>
          <a:gradFill flip="none" rotWithShape="1">
            <a:gsLst>
              <a:gs pos="0">
                <a:schemeClr val="bg1">
                  <a:lumMod val="85000"/>
                  <a:alpha val="40000"/>
                </a:schemeClr>
              </a:gs>
              <a:gs pos="84600">
                <a:schemeClr val="bg1">
                  <a:lumMod val="95000"/>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smtClean="0">
              <a:ln>
                <a:noFill/>
              </a:ln>
              <a:solidFill>
                <a:prstClr val="white"/>
              </a:solidFill>
              <a:effectLst/>
              <a:uLnTx/>
              <a:uFillTx/>
              <a:latin typeface="Arial"/>
              <a:ea typeface="微软雅黑"/>
              <a:cs typeface="+mn-cs"/>
            </a:endParaRPr>
          </a:p>
        </p:txBody>
      </p:sp>
      <p:sp>
        <p:nvSpPr>
          <p:cNvPr id="22" name="矩形 21"/>
          <p:cNvSpPr/>
          <p:nvPr/>
        </p:nvSpPr>
        <p:spPr>
          <a:xfrm rot="1800000">
            <a:off x="7682357" y="5439116"/>
            <a:ext cx="12068005" cy="3071749"/>
          </a:xfrm>
          <a:custGeom>
            <a:avLst/>
            <a:gdLst>
              <a:gd name="connsiteX0" fmla="*/ 0 w 13677900"/>
              <a:gd name="connsiteY0" fmla="*/ 0 h 3048729"/>
              <a:gd name="connsiteX1" fmla="*/ 13677900 w 13677900"/>
              <a:gd name="connsiteY1" fmla="*/ 0 h 3048729"/>
              <a:gd name="connsiteX2" fmla="*/ 13677900 w 13677900"/>
              <a:gd name="connsiteY2" fmla="*/ 3048729 h 3048729"/>
              <a:gd name="connsiteX3" fmla="*/ 0 w 13677900"/>
              <a:gd name="connsiteY3" fmla="*/ 3048729 h 3048729"/>
              <a:gd name="connsiteX4" fmla="*/ 0 w 13677900"/>
              <a:gd name="connsiteY4" fmla="*/ 0 h 3048729"/>
              <a:gd name="connsiteX0" fmla="*/ 0 w 13677900"/>
              <a:gd name="connsiteY0" fmla="*/ 10853 h 3059582"/>
              <a:gd name="connsiteX1" fmla="*/ 3118486 w 13677900"/>
              <a:gd name="connsiteY1" fmla="*/ 0 h 3059582"/>
              <a:gd name="connsiteX2" fmla="*/ 13677900 w 13677900"/>
              <a:gd name="connsiteY2" fmla="*/ 10853 h 3059582"/>
              <a:gd name="connsiteX3" fmla="*/ 13677900 w 13677900"/>
              <a:gd name="connsiteY3" fmla="*/ 3059582 h 3059582"/>
              <a:gd name="connsiteX4" fmla="*/ 0 w 13677900"/>
              <a:gd name="connsiteY4" fmla="*/ 3059582 h 3059582"/>
              <a:gd name="connsiteX5" fmla="*/ 0 w 13677900"/>
              <a:gd name="connsiteY5" fmla="*/ 10853 h 3059582"/>
              <a:gd name="connsiteX0" fmla="*/ 0 w 13677900"/>
              <a:gd name="connsiteY0" fmla="*/ 10853 h 3071749"/>
              <a:gd name="connsiteX1" fmla="*/ 3118486 w 13677900"/>
              <a:gd name="connsiteY1" fmla="*/ 0 h 3071749"/>
              <a:gd name="connsiteX2" fmla="*/ 13677900 w 13677900"/>
              <a:gd name="connsiteY2" fmla="*/ 10853 h 3071749"/>
              <a:gd name="connsiteX3" fmla="*/ 13677900 w 13677900"/>
              <a:gd name="connsiteY3" fmla="*/ 3059582 h 3071749"/>
              <a:gd name="connsiteX4" fmla="*/ 1609895 w 13677900"/>
              <a:gd name="connsiteY4" fmla="*/ 3071749 h 3071749"/>
              <a:gd name="connsiteX5" fmla="*/ 0 w 13677900"/>
              <a:gd name="connsiteY5" fmla="*/ 3059582 h 3071749"/>
              <a:gd name="connsiteX6" fmla="*/ 0 w 13677900"/>
              <a:gd name="connsiteY6" fmla="*/ 10853 h 3071749"/>
              <a:gd name="connsiteX0" fmla="*/ 0 w 13677900"/>
              <a:gd name="connsiteY0" fmla="*/ 3059582 h 3071749"/>
              <a:gd name="connsiteX1" fmla="*/ 3118486 w 13677900"/>
              <a:gd name="connsiteY1" fmla="*/ 0 h 3071749"/>
              <a:gd name="connsiteX2" fmla="*/ 13677900 w 13677900"/>
              <a:gd name="connsiteY2" fmla="*/ 10853 h 3071749"/>
              <a:gd name="connsiteX3" fmla="*/ 13677900 w 13677900"/>
              <a:gd name="connsiteY3" fmla="*/ 3059582 h 3071749"/>
              <a:gd name="connsiteX4" fmla="*/ 1609895 w 13677900"/>
              <a:gd name="connsiteY4" fmla="*/ 3071749 h 3071749"/>
              <a:gd name="connsiteX5" fmla="*/ 0 w 13677900"/>
              <a:gd name="connsiteY5" fmla="*/ 3059582 h 3071749"/>
              <a:gd name="connsiteX0" fmla="*/ 0 w 12068005"/>
              <a:gd name="connsiteY0" fmla="*/ 3071749 h 3071749"/>
              <a:gd name="connsiteX1" fmla="*/ 1508591 w 12068005"/>
              <a:gd name="connsiteY1" fmla="*/ 0 h 3071749"/>
              <a:gd name="connsiteX2" fmla="*/ 12068005 w 12068005"/>
              <a:gd name="connsiteY2" fmla="*/ 10853 h 3071749"/>
              <a:gd name="connsiteX3" fmla="*/ 12068005 w 12068005"/>
              <a:gd name="connsiteY3" fmla="*/ 3059582 h 3071749"/>
              <a:gd name="connsiteX4" fmla="*/ 0 w 12068005"/>
              <a:gd name="connsiteY4" fmla="*/ 3071749 h 30717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68005" h="3071749">
                <a:moveTo>
                  <a:pt x="0" y="3071749"/>
                </a:moveTo>
                <a:lnTo>
                  <a:pt x="1508591" y="0"/>
                </a:lnTo>
                <a:lnTo>
                  <a:pt x="12068005" y="10853"/>
                </a:lnTo>
                <a:lnTo>
                  <a:pt x="12068005" y="3059582"/>
                </a:lnTo>
                <a:lnTo>
                  <a:pt x="0" y="3071749"/>
                </a:lnTo>
                <a:close/>
              </a:path>
            </a:pathLst>
          </a:custGeom>
          <a:gradFill flip="none" rotWithShape="1">
            <a:gsLst>
              <a:gs pos="0">
                <a:schemeClr val="bg1">
                  <a:lumMod val="85000"/>
                  <a:alpha val="40000"/>
                </a:schemeClr>
              </a:gs>
              <a:gs pos="84600">
                <a:schemeClr val="bg1">
                  <a:lumMod val="95000"/>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smtClean="0">
              <a:ln>
                <a:noFill/>
              </a:ln>
              <a:solidFill>
                <a:prstClr val="white"/>
              </a:solidFill>
              <a:effectLst/>
              <a:uLnTx/>
              <a:uFillTx/>
              <a:latin typeface="Arial"/>
              <a:ea typeface="微软雅黑"/>
              <a:cs typeface="+mn-cs"/>
            </a:endParaRPr>
          </a:p>
        </p:txBody>
      </p:sp>
      <p:grpSp>
        <p:nvGrpSpPr>
          <p:cNvPr id="3" name="f252ea92-df7e-4735-8996-cd9a29b3e00a">
            <a:extLst>
              <a:ext uri="{FF2B5EF4-FFF2-40B4-BE49-F238E27FC236}">
                <a16:creationId xmlns:a16="http://schemas.microsoft.com/office/drawing/2014/main" xmlns="" id="{1DEE6520-BD0F-42CB-8252-F656C53D3B42}"/>
              </a:ext>
            </a:extLst>
          </p:cNvPr>
          <p:cNvGrpSpPr>
            <a:grpSpLocks noChangeAspect="1"/>
          </p:cNvGrpSpPr>
          <p:nvPr/>
        </p:nvGrpSpPr>
        <p:grpSpPr>
          <a:xfrm>
            <a:off x="1616835" y="3098192"/>
            <a:ext cx="8958332" cy="2189908"/>
            <a:chOff x="2092139" y="3690801"/>
            <a:chExt cx="8007724" cy="1957526"/>
          </a:xfrm>
        </p:grpSpPr>
        <p:cxnSp>
          <p:nvCxnSpPr>
            <p:cNvPr id="5" name="Straight Connector 10"/>
            <p:cNvCxnSpPr/>
            <p:nvPr/>
          </p:nvCxnSpPr>
          <p:spPr>
            <a:xfrm>
              <a:off x="2134724" y="3690801"/>
              <a:ext cx="7965139" cy="0"/>
            </a:xfrm>
            <a:prstGeom prst="line">
              <a:avLst/>
            </a:prstGeom>
            <a:ln w="381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7" name="Rectangle 11"/>
            <p:cNvSpPr/>
            <p:nvPr/>
          </p:nvSpPr>
          <p:spPr>
            <a:xfrm>
              <a:off x="2092139" y="3944778"/>
              <a:ext cx="2561940" cy="170354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bIns="432000" rtlCol="0" anchor="b"/>
            <a:lstStyle/>
            <a:p>
              <a:pPr algn="ctr"/>
              <a:endParaRPr lang="en-US" sz="1400" b="1" dirty="0">
                <a:cs typeface="+mn-ea"/>
                <a:sym typeface="+mn-lt"/>
              </a:endParaRPr>
            </a:p>
          </p:txBody>
        </p:sp>
        <p:sp>
          <p:nvSpPr>
            <p:cNvPr id="8" name="Rectangle 14"/>
            <p:cNvSpPr/>
            <p:nvPr/>
          </p:nvSpPr>
          <p:spPr>
            <a:xfrm>
              <a:off x="4815031" y="3944778"/>
              <a:ext cx="2561940" cy="170354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bIns="432000" rtlCol="0" anchor="b"/>
            <a:lstStyle/>
            <a:p>
              <a:pPr algn="ctr"/>
              <a:endParaRPr lang="en-US" sz="1400" b="1" dirty="0">
                <a:cs typeface="+mn-ea"/>
                <a:sym typeface="+mn-lt"/>
              </a:endParaRPr>
            </a:p>
          </p:txBody>
        </p:sp>
        <p:sp>
          <p:nvSpPr>
            <p:cNvPr id="9" name="Rectangle 19"/>
            <p:cNvSpPr/>
            <p:nvPr/>
          </p:nvSpPr>
          <p:spPr>
            <a:xfrm>
              <a:off x="7537923" y="3944778"/>
              <a:ext cx="2561940" cy="170354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bIns="432000" rtlCol="0" anchor="b"/>
            <a:lstStyle/>
            <a:p>
              <a:pPr algn="ctr"/>
              <a:endParaRPr lang="en-US" sz="1400" b="1" dirty="0">
                <a:cs typeface="+mn-ea"/>
                <a:sym typeface="+mn-lt"/>
              </a:endParaRPr>
            </a:p>
          </p:txBody>
        </p:sp>
        <p:sp>
          <p:nvSpPr>
            <p:cNvPr id="10" name="Rectangle 8"/>
            <p:cNvSpPr/>
            <p:nvPr/>
          </p:nvSpPr>
          <p:spPr>
            <a:xfrm>
              <a:off x="2988395" y="4293097"/>
              <a:ext cx="769429" cy="502116"/>
            </a:xfrm>
            <a:custGeom>
              <a:avLst/>
              <a:gdLst>
                <a:gd name="connsiteX0" fmla="*/ 6350 w 338138"/>
                <a:gd name="connsiteY0" fmla="*/ 196850 h 220663"/>
                <a:gd name="connsiteX1" fmla="*/ 6350 w 338138"/>
                <a:gd name="connsiteY1" fmla="*/ 203654 h 220663"/>
                <a:gd name="connsiteX2" fmla="*/ 115798 w 338138"/>
                <a:gd name="connsiteY2" fmla="*/ 203654 h 220663"/>
                <a:gd name="connsiteX3" fmla="*/ 118435 w 338138"/>
                <a:gd name="connsiteY3" fmla="*/ 206375 h 220663"/>
                <a:gd name="connsiteX4" fmla="*/ 115798 w 338138"/>
                <a:gd name="connsiteY4" fmla="*/ 209097 h 220663"/>
                <a:gd name="connsiteX5" fmla="*/ 6350 w 338138"/>
                <a:gd name="connsiteY5" fmla="*/ 209097 h 220663"/>
                <a:gd name="connsiteX6" fmla="*/ 6350 w 338138"/>
                <a:gd name="connsiteY6" fmla="*/ 211818 h 220663"/>
                <a:gd name="connsiteX7" fmla="*/ 10306 w 338138"/>
                <a:gd name="connsiteY7" fmla="*/ 215900 h 220663"/>
                <a:gd name="connsiteX8" fmla="*/ 329419 w 338138"/>
                <a:gd name="connsiteY8" fmla="*/ 215900 h 220663"/>
                <a:gd name="connsiteX9" fmla="*/ 333375 w 338138"/>
                <a:gd name="connsiteY9" fmla="*/ 211818 h 220663"/>
                <a:gd name="connsiteX10" fmla="*/ 333375 w 338138"/>
                <a:gd name="connsiteY10" fmla="*/ 196850 h 220663"/>
                <a:gd name="connsiteX11" fmla="*/ 6350 w 338138"/>
                <a:gd name="connsiteY11" fmla="*/ 196850 h 220663"/>
                <a:gd name="connsiteX12" fmla="*/ 25400 w 338138"/>
                <a:gd name="connsiteY12" fmla="*/ 176212 h 220663"/>
                <a:gd name="connsiteX13" fmla="*/ 25400 w 338138"/>
                <a:gd name="connsiteY13" fmla="*/ 190500 h 220663"/>
                <a:gd name="connsiteX14" fmla="*/ 312738 w 338138"/>
                <a:gd name="connsiteY14" fmla="*/ 190500 h 220663"/>
                <a:gd name="connsiteX15" fmla="*/ 312738 w 338138"/>
                <a:gd name="connsiteY15" fmla="*/ 176212 h 220663"/>
                <a:gd name="connsiteX16" fmla="*/ 91503 w 338138"/>
                <a:gd name="connsiteY16" fmla="*/ 28320 h 220663"/>
                <a:gd name="connsiteX17" fmla="*/ 95504 w 338138"/>
                <a:gd name="connsiteY17" fmla="*/ 28320 h 220663"/>
                <a:gd name="connsiteX18" fmla="*/ 95504 w 338138"/>
                <a:gd name="connsiteY18" fmla="*/ 32321 h 220663"/>
                <a:gd name="connsiteX19" fmla="*/ 35496 w 338138"/>
                <a:gd name="connsiteY19" fmla="*/ 92328 h 220663"/>
                <a:gd name="connsiteX20" fmla="*/ 32829 w 338138"/>
                <a:gd name="connsiteY20" fmla="*/ 93662 h 220663"/>
                <a:gd name="connsiteX21" fmla="*/ 30162 w 338138"/>
                <a:gd name="connsiteY21" fmla="*/ 92328 h 220663"/>
                <a:gd name="connsiteX22" fmla="*/ 30162 w 338138"/>
                <a:gd name="connsiteY22" fmla="*/ 88328 h 220663"/>
                <a:gd name="connsiteX23" fmla="*/ 91503 w 338138"/>
                <a:gd name="connsiteY23" fmla="*/ 28320 h 220663"/>
                <a:gd name="connsiteX24" fmla="*/ 56621 w 338138"/>
                <a:gd name="connsiteY24" fmla="*/ 28310 h 220663"/>
                <a:gd name="connsiteX25" fmla="*/ 60589 w 338138"/>
                <a:gd name="connsiteY25" fmla="*/ 28310 h 220663"/>
                <a:gd name="connsiteX26" fmla="*/ 60589 w 338138"/>
                <a:gd name="connsiteY26" fmla="*/ 32278 h 220663"/>
                <a:gd name="connsiteX27" fmla="*/ 35454 w 338138"/>
                <a:gd name="connsiteY27" fmla="*/ 57414 h 220663"/>
                <a:gd name="connsiteX28" fmla="*/ 32808 w 338138"/>
                <a:gd name="connsiteY28" fmla="*/ 58737 h 220663"/>
                <a:gd name="connsiteX29" fmla="*/ 30162 w 338138"/>
                <a:gd name="connsiteY29" fmla="*/ 57414 h 220663"/>
                <a:gd name="connsiteX30" fmla="*/ 30162 w 338138"/>
                <a:gd name="connsiteY30" fmla="*/ 53445 h 220663"/>
                <a:gd name="connsiteX31" fmla="*/ 56621 w 338138"/>
                <a:gd name="connsiteY31" fmla="*/ 28310 h 220663"/>
                <a:gd name="connsiteX32" fmla="*/ 126415 w 338138"/>
                <a:gd name="connsiteY32" fmla="*/ 28303 h 220663"/>
                <a:gd name="connsiteX33" fmla="*/ 130425 w 338138"/>
                <a:gd name="connsiteY33" fmla="*/ 28303 h 220663"/>
                <a:gd name="connsiteX34" fmla="*/ 130425 w 338138"/>
                <a:gd name="connsiteY34" fmla="*/ 32251 h 220663"/>
                <a:gd name="connsiteX35" fmla="*/ 35510 w 338138"/>
                <a:gd name="connsiteY35" fmla="*/ 125684 h 220663"/>
                <a:gd name="connsiteX36" fmla="*/ 32836 w 338138"/>
                <a:gd name="connsiteY36" fmla="*/ 127000 h 220663"/>
                <a:gd name="connsiteX37" fmla="*/ 30162 w 338138"/>
                <a:gd name="connsiteY37" fmla="*/ 125684 h 220663"/>
                <a:gd name="connsiteX38" fmla="*/ 30162 w 338138"/>
                <a:gd name="connsiteY38" fmla="*/ 121736 h 220663"/>
                <a:gd name="connsiteX39" fmla="*/ 126415 w 338138"/>
                <a:gd name="connsiteY39" fmla="*/ 28303 h 220663"/>
                <a:gd name="connsiteX40" fmla="*/ 25400 w 338138"/>
                <a:gd name="connsiteY40" fmla="*/ 19050 h 220663"/>
                <a:gd name="connsiteX41" fmla="*/ 25400 w 338138"/>
                <a:gd name="connsiteY41" fmla="*/ 169863 h 220663"/>
                <a:gd name="connsiteX42" fmla="*/ 312738 w 338138"/>
                <a:gd name="connsiteY42" fmla="*/ 169863 h 220663"/>
                <a:gd name="connsiteX43" fmla="*/ 312738 w 338138"/>
                <a:gd name="connsiteY43" fmla="*/ 160602 h 220663"/>
                <a:gd name="connsiteX44" fmla="*/ 265288 w 338138"/>
                <a:gd name="connsiteY44" fmla="*/ 160602 h 220663"/>
                <a:gd name="connsiteX45" fmla="*/ 262652 w 338138"/>
                <a:gd name="connsiteY45" fmla="*/ 157956 h 220663"/>
                <a:gd name="connsiteX46" fmla="*/ 265288 w 338138"/>
                <a:gd name="connsiteY46" fmla="*/ 153988 h 220663"/>
                <a:gd name="connsiteX47" fmla="*/ 312738 w 338138"/>
                <a:gd name="connsiteY47" fmla="*/ 153988 h 220663"/>
                <a:gd name="connsiteX48" fmla="*/ 312738 w 338138"/>
                <a:gd name="connsiteY48" fmla="*/ 146050 h 220663"/>
                <a:gd name="connsiteX49" fmla="*/ 233654 w 338138"/>
                <a:gd name="connsiteY49" fmla="*/ 146050 h 220663"/>
                <a:gd name="connsiteX50" fmla="*/ 231018 w 338138"/>
                <a:gd name="connsiteY50" fmla="*/ 143404 h 220663"/>
                <a:gd name="connsiteX51" fmla="*/ 233654 w 338138"/>
                <a:gd name="connsiteY51" fmla="*/ 139436 h 220663"/>
                <a:gd name="connsiteX52" fmla="*/ 312738 w 338138"/>
                <a:gd name="connsiteY52" fmla="*/ 139436 h 220663"/>
                <a:gd name="connsiteX53" fmla="*/ 312738 w 338138"/>
                <a:gd name="connsiteY53" fmla="*/ 19050 h 220663"/>
                <a:gd name="connsiteX54" fmla="*/ 25400 w 338138"/>
                <a:gd name="connsiteY54" fmla="*/ 19050 h 220663"/>
                <a:gd name="connsiteX55" fmla="*/ 35945 w 338138"/>
                <a:gd name="connsiteY55" fmla="*/ 4762 h 220663"/>
                <a:gd name="connsiteX56" fmla="*/ 25400 w 338138"/>
                <a:gd name="connsiteY56" fmla="*/ 14287 h 220663"/>
                <a:gd name="connsiteX57" fmla="*/ 312738 w 338138"/>
                <a:gd name="connsiteY57" fmla="*/ 14287 h 220663"/>
                <a:gd name="connsiteX58" fmla="*/ 302194 w 338138"/>
                <a:gd name="connsiteY58" fmla="*/ 4762 h 220663"/>
                <a:gd name="connsiteX59" fmla="*/ 35945 w 338138"/>
                <a:gd name="connsiteY59" fmla="*/ 4762 h 220663"/>
                <a:gd name="connsiteX60" fmla="*/ 35663 w 338138"/>
                <a:gd name="connsiteY60" fmla="*/ 0 h 220663"/>
                <a:gd name="connsiteX61" fmla="*/ 302475 w 338138"/>
                <a:gd name="connsiteY61" fmla="*/ 0 h 220663"/>
                <a:gd name="connsiteX62" fmla="*/ 318325 w 338138"/>
                <a:gd name="connsiteY62" fmla="*/ 15761 h 220663"/>
                <a:gd name="connsiteX63" fmla="*/ 318325 w 338138"/>
                <a:gd name="connsiteY63" fmla="*/ 190453 h 220663"/>
                <a:gd name="connsiteX64" fmla="*/ 335497 w 338138"/>
                <a:gd name="connsiteY64" fmla="*/ 190453 h 220663"/>
                <a:gd name="connsiteX65" fmla="*/ 338138 w 338138"/>
                <a:gd name="connsiteY65" fmla="*/ 194393 h 220663"/>
                <a:gd name="connsiteX66" fmla="*/ 338138 w 338138"/>
                <a:gd name="connsiteY66" fmla="*/ 211469 h 220663"/>
                <a:gd name="connsiteX67" fmla="*/ 328892 w 338138"/>
                <a:gd name="connsiteY67" fmla="*/ 220663 h 220663"/>
                <a:gd name="connsiteX68" fmla="*/ 9246 w 338138"/>
                <a:gd name="connsiteY68" fmla="*/ 220663 h 220663"/>
                <a:gd name="connsiteX69" fmla="*/ 0 w 338138"/>
                <a:gd name="connsiteY69" fmla="*/ 211469 h 220663"/>
                <a:gd name="connsiteX70" fmla="*/ 0 w 338138"/>
                <a:gd name="connsiteY70" fmla="*/ 194393 h 220663"/>
                <a:gd name="connsiteX71" fmla="*/ 2641 w 338138"/>
                <a:gd name="connsiteY71" fmla="*/ 190453 h 220663"/>
                <a:gd name="connsiteX72" fmla="*/ 19813 w 338138"/>
                <a:gd name="connsiteY72" fmla="*/ 190453 h 220663"/>
                <a:gd name="connsiteX73" fmla="*/ 19813 w 338138"/>
                <a:gd name="connsiteY73" fmla="*/ 15761 h 220663"/>
                <a:gd name="connsiteX74" fmla="*/ 35663 w 338138"/>
                <a:gd name="connsiteY74" fmla="*/ 0 h 2206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Lst>
              <a:rect l="l" t="t" r="r" b="b"/>
              <a:pathLst>
                <a:path w="338138" h="220663">
                  <a:moveTo>
                    <a:pt x="6350" y="196850"/>
                  </a:moveTo>
                  <a:cubicBezTo>
                    <a:pt x="6350" y="196850"/>
                    <a:pt x="6350" y="196850"/>
                    <a:pt x="6350" y="203654"/>
                  </a:cubicBezTo>
                  <a:cubicBezTo>
                    <a:pt x="6350" y="203654"/>
                    <a:pt x="6350" y="203654"/>
                    <a:pt x="115798" y="203654"/>
                  </a:cubicBezTo>
                  <a:cubicBezTo>
                    <a:pt x="117117" y="203654"/>
                    <a:pt x="118435" y="205015"/>
                    <a:pt x="118435" y="206375"/>
                  </a:cubicBezTo>
                  <a:cubicBezTo>
                    <a:pt x="118435" y="207736"/>
                    <a:pt x="117117" y="209097"/>
                    <a:pt x="115798" y="209097"/>
                  </a:cubicBezTo>
                  <a:cubicBezTo>
                    <a:pt x="115798" y="209097"/>
                    <a:pt x="115798" y="209097"/>
                    <a:pt x="6350" y="209097"/>
                  </a:cubicBezTo>
                  <a:cubicBezTo>
                    <a:pt x="6350" y="209097"/>
                    <a:pt x="6350" y="209097"/>
                    <a:pt x="6350" y="211818"/>
                  </a:cubicBezTo>
                  <a:cubicBezTo>
                    <a:pt x="6350" y="213179"/>
                    <a:pt x="8988" y="215900"/>
                    <a:pt x="10306" y="215900"/>
                  </a:cubicBezTo>
                  <a:cubicBezTo>
                    <a:pt x="10306" y="215900"/>
                    <a:pt x="10306" y="215900"/>
                    <a:pt x="329419" y="215900"/>
                  </a:cubicBezTo>
                  <a:cubicBezTo>
                    <a:pt x="330738" y="215900"/>
                    <a:pt x="333375" y="213179"/>
                    <a:pt x="333375" y="211818"/>
                  </a:cubicBezTo>
                  <a:lnTo>
                    <a:pt x="333375" y="196850"/>
                  </a:lnTo>
                  <a:cubicBezTo>
                    <a:pt x="333375" y="196850"/>
                    <a:pt x="333375" y="196850"/>
                    <a:pt x="6350" y="196850"/>
                  </a:cubicBezTo>
                  <a:close/>
                  <a:moveTo>
                    <a:pt x="25400" y="176212"/>
                  </a:moveTo>
                  <a:lnTo>
                    <a:pt x="25400" y="190500"/>
                  </a:lnTo>
                  <a:lnTo>
                    <a:pt x="312738" y="190500"/>
                  </a:lnTo>
                  <a:lnTo>
                    <a:pt x="312738" y="176212"/>
                  </a:lnTo>
                  <a:close/>
                  <a:moveTo>
                    <a:pt x="91503" y="28320"/>
                  </a:moveTo>
                  <a:cubicBezTo>
                    <a:pt x="92837" y="26987"/>
                    <a:pt x="94170" y="26987"/>
                    <a:pt x="95504" y="28320"/>
                  </a:cubicBezTo>
                  <a:cubicBezTo>
                    <a:pt x="96837" y="28320"/>
                    <a:pt x="96837" y="30987"/>
                    <a:pt x="95504" y="32321"/>
                  </a:cubicBezTo>
                  <a:cubicBezTo>
                    <a:pt x="95504" y="32321"/>
                    <a:pt x="95504" y="32321"/>
                    <a:pt x="35496" y="92328"/>
                  </a:cubicBezTo>
                  <a:cubicBezTo>
                    <a:pt x="34163" y="93662"/>
                    <a:pt x="34163" y="93662"/>
                    <a:pt x="32829" y="93662"/>
                  </a:cubicBezTo>
                  <a:cubicBezTo>
                    <a:pt x="31496" y="93662"/>
                    <a:pt x="31496" y="93662"/>
                    <a:pt x="30162" y="92328"/>
                  </a:cubicBezTo>
                  <a:cubicBezTo>
                    <a:pt x="30162" y="92328"/>
                    <a:pt x="30162" y="89661"/>
                    <a:pt x="30162" y="88328"/>
                  </a:cubicBezTo>
                  <a:cubicBezTo>
                    <a:pt x="30162" y="88328"/>
                    <a:pt x="30162" y="88328"/>
                    <a:pt x="91503" y="28320"/>
                  </a:cubicBezTo>
                  <a:close/>
                  <a:moveTo>
                    <a:pt x="56621" y="28310"/>
                  </a:moveTo>
                  <a:cubicBezTo>
                    <a:pt x="57943" y="26987"/>
                    <a:pt x="59266" y="26987"/>
                    <a:pt x="60589" y="28310"/>
                  </a:cubicBezTo>
                  <a:cubicBezTo>
                    <a:pt x="61912" y="28310"/>
                    <a:pt x="61912" y="30956"/>
                    <a:pt x="60589" y="32278"/>
                  </a:cubicBezTo>
                  <a:cubicBezTo>
                    <a:pt x="60589" y="32278"/>
                    <a:pt x="60589" y="32278"/>
                    <a:pt x="35454" y="57414"/>
                  </a:cubicBezTo>
                  <a:cubicBezTo>
                    <a:pt x="34131" y="58737"/>
                    <a:pt x="34131" y="58737"/>
                    <a:pt x="32808" y="58737"/>
                  </a:cubicBezTo>
                  <a:cubicBezTo>
                    <a:pt x="31485" y="58737"/>
                    <a:pt x="31485" y="58737"/>
                    <a:pt x="30162" y="57414"/>
                  </a:cubicBezTo>
                  <a:cubicBezTo>
                    <a:pt x="30162" y="56091"/>
                    <a:pt x="30162" y="54768"/>
                    <a:pt x="30162" y="53445"/>
                  </a:cubicBezTo>
                  <a:cubicBezTo>
                    <a:pt x="30162" y="53445"/>
                    <a:pt x="30162" y="53445"/>
                    <a:pt x="56621" y="28310"/>
                  </a:cubicBezTo>
                  <a:close/>
                  <a:moveTo>
                    <a:pt x="126415" y="28303"/>
                  </a:moveTo>
                  <a:cubicBezTo>
                    <a:pt x="127752" y="26987"/>
                    <a:pt x="129089" y="26987"/>
                    <a:pt x="130425" y="28303"/>
                  </a:cubicBezTo>
                  <a:cubicBezTo>
                    <a:pt x="131762" y="28303"/>
                    <a:pt x="131762" y="30935"/>
                    <a:pt x="130425" y="32251"/>
                  </a:cubicBezTo>
                  <a:cubicBezTo>
                    <a:pt x="130425" y="32251"/>
                    <a:pt x="130425" y="32251"/>
                    <a:pt x="35510" y="125684"/>
                  </a:cubicBezTo>
                  <a:cubicBezTo>
                    <a:pt x="34173" y="127000"/>
                    <a:pt x="34173" y="127000"/>
                    <a:pt x="32836" y="127000"/>
                  </a:cubicBezTo>
                  <a:cubicBezTo>
                    <a:pt x="31499" y="127000"/>
                    <a:pt x="31499" y="127000"/>
                    <a:pt x="30162" y="125684"/>
                  </a:cubicBezTo>
                  <a:cubicBezTo>
                    <a:pt x="30162" y="125684"/>
                    <a:pt x="30162" y="123052"/>
                    <a:pt x="30162" y="121736"/>
                  </a:cubicBezTo>
                  <a:cubicBezTo>
                    <a:pt x="30162" y="121736"/>
                    <a:pt x="30162" y="121736"/>
                    <a:pt x="126415" y="28303"/>
                  </a:cubicBezTo>
                  <a:close/>
                  <a:moveTo>
                    <a:pt x="25400" y="19050"/>
                  </a:moveTo>
                  <a:lnTo>
                    <a:pt x="25400" y="169863"/>
                  </a:lnTo>
                  <a:cubicBezTo>
                    <a:pt x="25400" y="169863"/>
                    <a:pt x="25400" y="169863"/>
                    <a:pt x="312738" y="169863"/>
                  </a:cubicBezTo>
                  <a:cubicBezTo>
                    <a:pt x="312738" y="169863"/>
                    <a:pt x="312738" y="169863"/>
                    <a:pt x="312738" y="160602"/>
                  </a:cubicBezTo>
                  <a:cubicBezTo>
                    <a:pt x="312738" y="160602"/>
                    <a:pt x="312738" y="160602"/>
                    <a:pt x="265288" y="160602"/>
                  </a:cubicBezTo>
                  <a:cubicBezTo>
                    <a:pt x="263970" y="160602"/>
                    <a:pt x="262652" y="159279"/>
                    <a:pt x="262652" y="157956"/>
                  </a:cubicBezTo>
                  <a:cubicBezTo>
                    <a:pt x="262652" y="155311"/>
                    <a:pt x="263970" y="153988"/>
                    <a:pt x="265288" y="153988"/>
                  </a:cubicBezTo>
                  <a:cubicBezTo>
                    <a:pt x="265288" y="153988"/>
                    <a:pt x="265288" y="153988"/>
                    <a:pt x="312738" y="153988"/>
                  </a:cubicBezTo>
                  <a:cubicBezTo>
                    <a:pt x="312738" y="153988"/>
                    <a:pt x="312738" y="153988"/>
                    <a:pt x="312738" y="146050"/>
                  </a:cubicBezTo>
                  <a:cubicBezTo>
                    <a:pt x="312738" y="146050"/>
                    <a:pt x="312738" y="146050"/>
                    <a:pt x="233654" y="146050"/>
                  </a:cubicBezTo>
                  <a:cubicBezTo>
                    <a:pt x="232336" y="146050"/>
                    <a:pt x="231018" y="144727"/>
                    <a:pt x="231018" y="143404"/>
                  </a:cubicBezTo>
                  <a:cubicBezTo>
                    <a:pt x="231018" y="140758"/>
                    <a:pt x="232336" y="139436"/>
                    <a:pt x="233654" y="139436"/>
                  </a:cubicBezTo>
                  <a:cubicBezTo>
                    <a:pt x="233654" y="139436"/>
                    <a:pt x="233654" y="139436"/>
                    <a:pt x="312738" y="139436"/>
                  </a:cubicBezTo>
                  <a:cubicBezTo>
                    <a:pt x="312738" y="139436"/>
                    <a:pt x="312738" y="139436"/>
                    <a:pt x="312738" y="19050"/>
                  </a:cubicBezTo>
                  <a:cubicBezTo>
                    <a:pt x="312738" y="19050"/>
                    <a:pt x="312738" y="19050"/>
                    <a:pt x="25400" y="19050"/>
                  </a:cubicBezTo>
                  <a:close/>
                  <a:moveTo>
                    <a:pt x="35945" y="4762"/>
                  </a:moveTo>
                  <a:cubicBezTo>
                    <a:pt x="30673" y="4762"/>
                    <a:pt x="26718" y="8844"/>
                    <a:pt x="25400" y="14287"/>
                  </a:cubicBezTo>
                  <a:cubicBezTo>
                    <a:pt x="25400" y="14287"/>
                    <a:pt x="25400" y="14287"/>
                    <a:pt x="312738" y="14287"/>
                  </a:cubicBezTo>
                  <a:cubicBezTo>
                    <a:pt x="311420" y="8844"/>
                    <a:pt x="307466" y="4762"/>
                    <a:pt x="302194" y="4762"/>
                  </a:cubicBezTo>
                  <a:cubicBezTo>
                    <a:pt x="302194" y="4762"/>
                    <a:pt x="302194" y="4762"/>
                    <a:pt x="35945" y="4762"/>
                  </a:cubicBezTo>
                  <a:close/>
                  <a:moveTo>
                    <a:pt x="35663" y="0"/>
                  </a:moveTo>
                  <a:cubicBezTo>
                    <a:pt x="35663" y="0"/>
                    <a:pt x="35663" y="0"/>
                    <a:pt x="302475" y="0"/>
                  </a:cubicBezTo>
                  <a:cubicBezTo>
                    <a:pt x="311721" y="0"/>
                    <a:pt x="318325" y="6567"/>
                    <a:pt x="318325" y="15761"/>
                  </a:cubicBezTo>
                  <a:cubicBezTo>
                    <a:pt x="318325" y="15761"/>
                    <a:pt x="318325" y="15761"/>
                    <a:pt x="318325" y="190453"/>
                  </a:cubicBezTo>
                  <a:cubicBezTo>
                    <a:pt x="318325" y="190453"/>
                    <a:pt x="318325" y="190453"/>
                    <a:pt x="335497" y="190453"/>
                  </a:cubicBezTo>
                  <a:cubicBezTo>
                    <a:pt x="336817" y="190453"/>
                    <a:pt x="338138" y="191766"/>
                    <a:pt x="338138" y="194393"/>
                  </a:cubicBezTo>
                  <a:cubicBezTo>
                    <a:pt x="338138" y="194393"/>
                    <a:pt x="338138" y="194393"/>
                    <a:pt x="338138" y="211469"/>
                  </a:cubicBezTo>
                  <a:cubicBezTo>
                    <a:pt x="338138" y="216723"/>
                    <a:pt x="334176" y="220663"/>
                    <a:pt x="328892" y="220663"/>
                  </a:cubicBezTo>
                  <a:cubicBezTo>
                    <a:pt x="328892" y="220663"/>
                    <a:pt x="328892" y="220663"/>
                    <a:pt x="9246" y="220663"/>
                  </a:cubicBezTo>
                  <a:cubicBezTo>
                    <a:pt x="3962" y="220663"/>
                    <a:pt x="0" y="216723"/>
                    <a:pt x="0" y="211469"/>
                  </a:cubicBezTo>
                  <a:cubicBezTo>
                    <a:pt x="0" y="211469"/>
                    <a:pt x="0" y="211469"/>
                    <a:pt x="0" y="194393"/>
                  </a:cubicBezTo>
                  <a:cubicBezTo>
                    <a:pt x="0" y="191766"/>
                    <a:pt x="1321" y="190453"/>
                    <a:pt x="2641" y="190453"/>
                  </a:cubicBezTo>
                  <a:cubicBezTo>
                    <a:pt x="2641" y="190453"/>
                    <a:pt x="2641" y="190453"/>
                    <a:pt x="19813" y="190453"/>
                  </a:cubicBezTo>
                  <a:cubicBezTo>
                    <a:pt x="19813" y="190453"/>
                    <a:pt x="19813" y="190453"/>
                    <a:pt x="19813" y="15761"/>
                  </a:cubicBezTo>
                  <a:cubicBezTo>
                    <a:pt x="19813" y="6567"/>
                    <a:pt x="26417" y="0"/>
                    <a:pt x="35663"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377" rtl="0" eaLnBrk="1" latinLnBrk="0" hangingPunct="1">
                <a:defRPr sz="1800" kern="1200">
                  <a:solidFill>
                    <a:schemeClr val="lt1"/>
                  </a:solidFill>
                  <a:latin typeface="+mn-lt"/>
                  <a:ea typeface="+mn-ea"/>
                  <a:cs typeface="+mn-cs"/>
                </a:defRPr>
              </a:lvl1pPr>
              <a:lvl2pPr marL="457189" algn="l" defTabSz="914377" rtl="0" eaLnBrk="1" latinLnBrk="0" hangingPunct="1">
                <a:defRPr sz="1800" kern="1200">
                  <a:solidFill>
                    <a:schemeClr val="lt1"/>
                  </a:solidFill>
                  <a:latin typeface="+mn-lt"/>
                  <a:ea typeface="+mn-ea"/>
                  <a:cs typeface="+mn-cs"/>
                </a:defRPr>
              </a:lvl2pPr>
              <a:lvl3pPr marL="914377" algn="l" defTabSz="914377" rtl="0" eaLnBrk="1" latinLnBrk="0" hangingPunct="1">
                <a:defRPr sz="1800" kern="1200">
                  <a:solidFill>
                    <a:schemeClr val="lt1"/>
                  </a:solidFill>
                  <a:latin typeface="+mn-lt"/>
                  <a:ea typeface="+mn-ea"/>
                  <a:cs typeface="+mn-cs"/>
                </a:defRPr>
              </a:lvl3pPr>
              <a:lvl4pPr marL="1371566" algn="l" defTabSz="914377" rtl="0" eaLnBrk="1" latinLnBrk="0" hangingPunct="1">
                <a:defRPr sz="1800" kern="1200">
                  <a:solidFill>
                    <a:schemeClr val="lt1"/>
                  </a:solidFill>
                  <a:latin typeface="+mn-lt"/>
                  <a:ea typeface="+mn-ea"/>
                  <a:cs typeface="+mn-cs"/>
                </a:defRPr>
              </a:lvl4pPr>
              <a:lvl5pPr marL="1828754" algn="l" defTabSz="914377" rtl="0" eaLnBrk="1" latinLnBrk="0" hangingPunct="1">
                <a:defRPr sz="1800" kern="1200">
                  <a:solidFill>
                    <a:schemeClr val="lt1"/>
                  </a:solidFill>
                  <a:latin typeface="+mn-lt"/>
                  <a:ea typeface="+mn-ea"/>
                  <a:cs typeface="+mn-cs"/>
                </a:defRPr>
              </a:lvl5pPr>
              <a:lvl6pPr marL="2285943" algn="l" defTabSz="914377" rtl="0" eaLnBrk="1" latinLnBrk="0" hangingPunct="1">
                <a:defRPr sz="1800" kern="1200">
                  <a:solidFill>
                    <a:schemeClr val="lt1"/>
                  </a:solidFill>
                  <a:latin typeface="+mn-lt"/>
                  <a:ea typeface="+mn-ea"/>
                  <a:cs typeface="+mn-cs"/>
                </a:defRPr>
              </a:lvl6pPr>
              <a:lvl7pPr marL="2743131" algn="l" defTabSz="914377" rtl="0" eaLnBrk="1" latinLnBrk="0" hangingPunct="1">
                <a:defRPr sz="1800" kern="1200">
                  <a:solidFill>
                    <a:schemeClr val="lt1"/>
                  </a:solidFill>
                  <a:latin typeface="+mn-lt"/>
                  <a:ea typeface="+mn-ea"/>
                  <a:cs typeface="+mn-cs"/>
                </a:defRPr>
              </a:lvl7pPr>
              <a:lvl8pPr marL="3200320" algn="l" defTabSz="914377" rtl="0" eaLnBrk="1" latinLnBrk="0" hangingPunct="1">
                <a:defRPr sz="1800" kern="1200">
                  <a:solidFill>
                    <a:schemeClr val="lt1"/>
                  </a:solidFill>
                  <a:latin typeface="+mn-lt"/>
                  <a:ea typeface="+mn-ea"/>
                  <a:cs typeface="+mn-cs"/>
                </a:defRPr>
              </a:lvl8pPr>
              <a:lvl9pPr marL="3657509" algn="l" defTabSz="914377" rtl="0" eaLnBrk="1" latinLnBrk="0" hangingPunct="1">
                <a:defRPr sz="1800" kern="1200">
                  <a:solidFill>
                    <a:schemeClr val="lt1"/>
                  </a:solidFill>
                  <a:latin typeface="+mn-lt"/>
                  <a:ea typeface="+mn-ea"/>
                  <a:cs typeface="+mn-cs"/>
                </a:defRPr>
              </a:lvl9pPr>
            </a:lstStyle>
            <a:p>
              <a:pPr algn="ctr"/>
              <a:endParaRPr lang="en-US" sz="900">
                <a:cs typeface="+mn-ea"/>
                <a:sym typeface="+mn-lt"/>
              </a:endParaRPr>
            </a:p>
          </p:txBody>
        </p:sp>
        <p:sp>
          <p:nvSpPr>
            <p:cNvPr id="11" name="Rectangle 8"/>
            <p:cNvSpPr/>
            <p:nvPr/>
          </p:nvSpPr>
          <p:spPr>
            <a:xfrm>
              <a:off x="5711286" y="4293097"/>
              <a:ext cx="769429" cy="502116"/>
            </a:xfrm>
            <a:custGeom>
              <a:avLst/>
              <a:gdLst>
                <a:gd name="connsiteX0" fmla="*/ 6350 w 338138"/>
                <a:gd name="connsiteY0" fmla="*/ 196850 h 220663"/>
                <a:gd name="connsiteX1" fmla="*/ 6350 w 338138"/>
                <a:gd name="connsiteY1" fmla="*/ 203654 h 220663"/>
                <a:gd name="connsiteX2" fmla="*/ 115798 w 338138"/>
                <a:gd name="connsiteY2" fmla="*/ 203654 h 220663"/>
                <a:gd name="connsiteX3" fmla="*/ 118435 w 338138"/>
                <a:gd name="connsiteY3" fmla="*/ 206375 h 220663"/>
                <a:gd name="connsiteX4" fmla="*/ 115798 w 338138"/>
                <a:gd name="connsiteY4" fmla="*/ 209097 h 220663"/>
                <a:gd name="connsiteX5" fmla="*/ 6350 w 338138"/>
                <a:gd name="connsiteY5" fmla="*/ 209097 h 220663"/>
                <a:gd name="connsiteX6" fmla="*/ 6350 w 338138"/>
                <a:gd name="connsiteY6" fmla="*/ 211818 h 220663"/>
                <a:gd name="connsiteX7" fmla="*/ 10306 w 338138"/>
                <a:gd name="connsiteY7" fmla="*/ 215900 h 220663"/>
                <a:gd name="connsiteX8" fmla="*/ 329419 w 338138"/>
                <a:gd name="connsiteY8" fmla="*/ 215900 h 220663"/>
                <a:gd name="connsiteX9" fmla="*/ 333375 w 338138"/>
                <a:gd name="connsiteY9" fmla="*/ 211818 h 220663"/>
                <a:gd name="connsiteX10" fmla="*/ 333375 w 338138"/>
                <a:gd name="connsiteY10" fmla="*/ 196850 h 220663"/>
                <a:gd name="connsiteX11" fmla="*/ 6350 w 338138"/>
                <a:gd name="connsiteY11" fmla="*/ 196850 h 220663"/>
                <a:gd name="connsiteX12" fmla="*/ 25400 w 338138"/>
                <a:gd name="connsiteY12" fmla="*/ 176212 h 220663"/>
                <a:gd name="connsiteX13" fmla="*/ 25400 w 338138"/>
                <a:gd name="connsiteY13" fmla="*/ 190500 h 220663"/>
                <a:gd name="connsiteX14" fmla="*/ 312738 w 338138"/>
                <a:gd name="connsiteY14" fmla="*/ 190500 h 220663"/>
                <a:gd name="connsiteX15" fmla="*/ 312738 w 338138"/>
                <a:gd name="connsiteY15" fmla="*/ 176212 h 220663"/>
                <a:gd name="connsiteX16" fmla="*/ 91503 w 338138"/>
                <a:gd name="connsiteY16" fmla="*/ 28320 h 220663"/>
                <a:gd name="connsiteX17" fmla="*/ 95504 w 338138"/>
                <a:gd name="connsiteY17" fmla="*/ 28320 h 220663"/>
                <a:gd name="connsiteX18" fmla="*/ 95504 w 338138"/>
                <a:gd name="connsiteY18" fmla="*/ 32321 h 220663"/>
                <a:gd name="connsiteX19" fmla="*/ 35496 w 338138"/>
                <a:gd name="connsiteY19" fmla="*/ 92328 h 220663"/>
                <a:gd name="connsiteX20" fmla="*/ 32829 w 338138"/>
                <a:gd name="connsiteY20" fmla="*/ 93662 h 220663"/>
                <a:gd name="connsiteX21" fmla="*/ 30162 w 338138"/>
                <a:gd name="connsiteY21" fmla="*/ 92328 h 220663"/>
                <a:gd name="connsiteX22" fmla="*/ 30162 w 338138"/>
                <a:gd name="connsiteY22" fmla="*/ 88328 h 220663"/>
                <a:gd name="connsiteX23" fmla="*/ 91503 w 338138"/>
                <a:gd name="connsiteY23" fmla="*/ 28320 h 220663"/>
                <a:gd name="connsiteX24" fmla="*/ 56621 w 338138"/>
                <a:gd name="connsiteY24" fmla="*/ 28310 h 220663"/>
                <a:gd name="connsiteX25" fmla="*/ 60589 w 338138"/>
                <a:gd name="connsiteY25" fmla="*/ 28310 h 220663"/>
                <a:gd name="connsiteX26" fmla="*/ 60589 w 338138"/>
                <a:gd name="connsiteY26" fmla="*/ 32278 h 220663"/>
                <a:gd name="connsiteX27" fmla="*/ 35454 w 338138"/>
                <a:gd name="connsiteY27" fmla="*/ 57414 h 220663"/>
                <a:gd name="connsiteX28" fmla="*/ 32808 w 338138"/>
                <a:gd name="connsiteY28" fmla="*/ 58737 h 220663"/>
                <a:gd name="connsiteX29" fmla="*/ 30162 w 338138"/>
                <a:gd name="connsiteY29" fmla="*/ 57414 h 220663"/>
                <a:gd name="connsiteX30" fmla="*/ 30162 w 338138"/>
                <a:gd name="connsiteY30" fmla="*/ 53445 h 220663"/>
                <a:gd name="connsiteX31" fmla="*/ 56621 w 338138"/>
                <a:gd name="connsiteY31" fmla="*/ 28310 h 220663"/>
                <a:gd name="connsiteX32" fmla="*/ 126415 w 338138"/>
                <a:gd name="connsiteY32" fmla="*/ 28303 h 220663"/>
                <a:gd name="connsiteX33" fmla="*/ 130425 w 338138"/>
                <a:gd name="connsiteY33" fmla="*/ 28303 h 220663"/>
                <a:gd name="connsiteX34" fmla="*/ 130425 w 338138"/>
                <a:gd name="connsiteY34" fmla="*/ 32251 h 220663"/>
                <a:gd name="connsiteX35" fmla="*/ 35510 w 338138"/>
                <a:gd name="connsiteY35" fmla="*/ 125684 h 220663"/>
                <a:gd name="connsiteX36" fmla="*/ 32836 w 338138"/>
                <a:gd name="connsiteY36" fmla="*/ 127000 h 220663"/>
                <a:gd name="connsiteX37" fmla="*/ 30162 w 338138"/>
                <a:gd name="connsiteY37" fmla="*/ 125684 h 220663"/>
                <a:gd name="connsiteX38" fmla="*/ 30162 w 338138"/>
                <a:gd name="connsiteY38" fmla="*/ 121736 h 220663"/>
                <a:gd name="connsiteX39" fmla="*/ 126415 w 338138"/>
                <a:gd name="connsiteY39" fmla="*/ 28303 h 220663"/>
                <a:gd name="connsiteX40" fmla="*/ 25400 w 338138"/>
                <a:gd name="connsiteY40" fmla="*/ 19050 h 220663"/>
                <a:gd name="connsiteX41" fmla="*/ 25400 w 338138"/>
                <a:gd name="connsiteY41" fmla="*/ 169863 h 220663"/>
                <a:gd name="connsiteX42" fmla="*/ 312738 w 338138"/>
                <a:gd name="connsiteY42" fmla="*/ 169863 h 220663"/>
                <a:gd name="connsiteX43" fmla="*/ 312738 w 338138"/>
                <a:gd name="connsiteY43" fmla="*/ 160602 h 220663"/>
                <a:gd name="connsiteX44" fmla="*/ 265288 w 338138"/>
                <a:gd name="connsiteY44" fmla="*/ 160602 h 220663"/>
                <a:gd name="connsiteX45" fmla="*/ 262652 w 338138"/>
                <a:gd name="connsiteY45" fmla="*/ 157956 h 220663"/>
                <a:gd name="connsiteX46" fmla="*/ 265288 w 338138"/>
                <a:gd name="connsiteY46" fmla="*/ 153988 h 220663"/>
                <a:gd name="connsiteX47" fmla="*/ 312738 w 338138"/>
                <a:gd name="connsiteY47" fmla="*/ 153988 h 220663"/>
                <a:gd name="connsiteX48" fmla="*/ 312738 w 338138"/>
                <a:gd name="connsiteY48" fmla="*/ 146050 h 220663"/>
                <a:gd name="connsiteX49" fmla="*/ 233654 w 338138"/>
                <a:gd name="connsiteY49" fmla="*/ 146050 h 220663"/>
                <a:gd name="connsiteX50" fmla="*/ 231018 w 338138"/>
                <a:gd name="connsiteY50" fmla="*/ 143404 h 220663"/>
                <a:gd name="connsiteX51" fmla="*/ 233654 w 338138"/>
                <a:gd name="connsiteY51" fmla="*/ 139436 h 220663"/>
                <a:gd name="connsiteX52" fmla="*/ 312738 w 338138"/>
                <a:gd name="connsiteY52" fmla="*/ 139436 h 220663"/>
                <a:gd name="connsiteX53" fmla="*/ 312738 w 338138"/>
                <a:gd name="connsiteY53" fmla="*/ 19050 h 220663"/>
                <a:gd name="connsiteX54" fmla="*/ 25400 w 338138"/>
                <a:gd name="connsiteY54" fmla="*/ 19050 h 220663"/>
                <a:gd name="connsiteX55" fmla="*/ 35945 w 338138"/>
                <a:gd name="connsiteY55" fmla="*/ 4762 h 220663"/>
                <a:gd name="connsiteX56" fmla="*/ 25400 w 338138"/>
                <a:gd name="connsiteY56" fmla="*/ 14287 h 220663"/>
                <a:gd name="connsiteX57" fmla="*/ 312738 w 338138"/>
                <a:gd name="connsiteY57" fmla="*/ 14287 h 220663"/>
                <a:gd name="connsiteX58" fmla="*/ 302194 w 338138"/>
                <a:gd name="connsiteY58" fmla="*/ 4762 h 220663"/>
                <a:gd name="connsiteX59" fmla="*/ 35945 w 338138"/>
                <a:gd name="connsiteY59" fmla="*/ 4762 h 220663"/>
                <a:gd name="connsiteX60" fmla="*/ 35663 w 338138"/>
                <a:gd name="connsiteY60" fmla="*/ 0 h 220663"/>
                <a:gd name="connsiteX61" fmla="*/ 302475 w 338138"/>
                <a:gd name="connsiteY61" fmla="*/ 0 h 220663"/>
                <a:gd name="connsiteX62" fmla="*/ 318325 w 338138"/>
                <a:gd name="connsiteY62" fmla="*/ 15761 h 220663"/>
                <a:gd name="connsiteX63" fmla="*/ 318325 w 338138"/>
                <a:gd name="connsiteY63" fmla="*/ 190453 h 220663"/>
                <a:gd name="connsiteX64" fmla="*/ 335497 w 338138"/>
                <a:gd name="connsiteY64" fmla="*/ 190453 h 220663"/>
                <a:gd name="connsiteX65" fmla="*/ 338138 w 338138"/>
                <a:gd name="connsiteY65" fmla="*/ 194393 h 220663"/>
                <a:gd name="connsiteX66" fmla="*/ 338138 w 338138"/>
                <a:gd name="connsiteY66" fmla="*/ 211469 h 220663"/>
                <a:gd name="connsiteX67" fmla="*/ 328892 w 338138"/>
                <a:gd name="connsiteY67" fmla="*/ 220663 h 220663"/>
                <a:gd name="connsiteX68" fmla="*/ 9246 w 338138"/>
                <a:gd name="connsiteY68" fmla="*/ 220663 h 220663"/>
                <a:gd name="connsiteX69" fmla="*/ 0 w 338138"/>
                <a:gd name="connsiteY69" fmla="*/ 211469 h 220663"/>
                <a:gd name="connsiteX70" fmla="*/ 0 w 338138"/>
                <a:gd name="connsiteY70" fmla="*/ 194393 h 220663"/>
                <a:gd name="connsiteX71" fmla="*/ 2641 w 338138"/>
                <a:gd name="connsiteY71" fmla="*/ 190453 h 220663"/>
                <a:gd name="connsiteX72" fmla="*/ 19813 w 338138"/>
                <a:gd name="connsiteY72" fmla="*/ 190453 h 220663"/>
                <a:gd name="connsiteX73" fmla="*/ 19813 w 338138"/>
                <a:gd name="connsiteY73" fmla="*/ 15761 h 220663"/>
                <a:gd name="connsiteX74" fmla="*/ 35663 w 338138"/>
                <a:gd name="connsiteY74" fmla="*/ 0 h 2206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Lst>
              <a:rect l="l" t="t" r="r" b="b"/>
              <a:pathLst>
                <a:path w="338138" h="220663">
                  <a:moveTo>
                    <a:pt x="6350" y="196850"/>
                  </a:moveTo>
                  <a:cubicBezTo>
                    <a:pt x="6350" y="196850"/>
                    <a:pt x="6350" y="196850"/>
                    <a:pt x="6350" y="203654"/>
                  </a:cubicBezTo>
                  <a:cubicBezTo>
                    <a:pt x="6350" y="203654"/>
                    <a:pt x="6350" y="203654"/>
                    <a:pt x="115798" y="203654"/>
                  </a:cubicBezTo>
                  <a:cubicBezTo>
                    <a:pt x="117117" y="203654"/>
                    <a:pt x="118435" y="205015"/>
                    <a:pt x="118435" y="206375"/>
                  </a:cubicBezTo>
                  <a:cubicBezTo>
                    <a:pt x="118435" y="207736"/>
                    <a:pt x="117117" y="209097"/>
                    <a:pt x="115798" y="209097"/>
                  </a:cubicBezTo>
                  <a:cubicBezTo>
                    <a:pt x="115798" y="209097"/>
                    <a:pt x="115798" y="209097"/>
                    <a:pt x="6350" y="209097"/>
                  </a:cubicBezTo>
                  <a:cubicBezTo>
                    <a:pt x="6350" y="209097"/>
                    <a:pt x="6350" y="209097"/>
                    <a:pt x="6350" y="211818"/>
                  </a:cubicBezTo>
                  <a:cubicBezTo>
                    <a:pt x="6350" y="213179"/>
                    <a:pt x="8988" y="215900"/>
                    <a:pt x="10306" y="215900"/>
                  </a:cubicBezTo>
                  <a:cubicBezTo>
                    <a:pt x="10306" y="215900"/>
                    <a:pt x="10306" y="215900"/>
                    <a:pt x="329419" y="215900"/>
                  </a:cubicBezTo>
                  <a:cubicBezTo>
                    <a:pt x="330738" y="215900"/>
                    <a:pt x="333375" y="213179"/>
                    <a:pt x="333375" y="211818"/>
                  </a:cubicBezTo>
                  <a:lnTo>
                    <a:pt x="333375" y="196850"/>
                  </a:lnTo>
                  <a:cubicBezTo>
                    <a:pt x="333375" y="196850"/>
                    <a:pt x="333375" y="196850"/>
                    <a:pt x="6350" y="196850"/>
                  </a:cubicBezTo>
                  <a:close/>
                  <a:moveTo>
                    <a:pt x="25400" y="176212"/>
                  </a:moveTo>
                  <a:lnTo>
                    <a:pt x="25400" y="190500"/>
                  </a:lnTo>
                  <a:lnTo>
                    <a:pt x="312738" y="190500"/>
                  </a:lnTo>
                  <a:lnTo>
                    <a:pt x="312738" y="176212"/>
                  </a:lnTo>
                  <a:close/>
                  <a:moveTo>
                    <a:pt x="91503" y="28320"/>
                  </a:moveTo>
                  <a:cubicBezTo>
                    <a:pt x="92837" y="26987"/>
                    <a:pt x="94170" y="26987"/>
                    <a:pt x="95504" y="28320"/>
                  </a:cubicBezTo>
                  <a:cubicBezTo>
                    <a:pt x="96837" y="28320"/>
                    <a:pt x="96837" y="30987"/>
                    <a:pt x="95504" y="32321"/>
                  </a:cubicBezTo>
                  <a:cubicBezTo>
                    <a:pt x="95504" y="32321"/>
                    <a:pt x="95504" y="32321"/>
                    <a:pt x="35496" y="92328"/>
                  </a:cubicBezTo>
                  <a:cubicBezTo>
                    <a:pt x="34163" y="93662"/>
                    <a:pt x="34163" y="93662"/>
                    <a:pt x="32829" y="93662"/>
                  </a:cubicBezTo>
                  <a:cubicBezTo>
                    <a:pt x="31496" y="93662"/>
                    <a:pt x="31496" y="93662"/>
                    <a:pt x="30162" y="92328"/>
                  </a:cubicBezTo>
                  <a:cubicBezTo>
                    <a:pt x="30162" y="92328"/>
                    <a:pt x="30162" y="89661"/>
                    <a:pt x="30162" y="88328"/>
                  </a:cubicBezTo>
                  <a:cubicBezTo>
                    <a:pt x="30162" y="88328"/>
                    <a:pt x="30162" y="88328"/>
                    <a:pt x="91503" y="28320"/>
                  </a:cubicBezTo>
                  <a:close/>
                  <a:moveTo>
                    <a:pt x="56621" y="28310"/>
                  </a:moveTo>
                  <a:cubicBezTo>
                    <a:pt x="57943" y="26987"/>
                    <a:pt x="59266" y="26987"/>
                    <a:pt x="60589" y="28310"/>
                  </a:cubicBezTo>
                  <a:cubicBezTo>
                    <a:pt x="61912" y="28310"/>
                    <a:pt x="61912" y="30956"/>
                    <a:pt x="60589" y="32278"/>
                  </a:cubicBezTo>
                  <a:cubicBezTo>
                    <a:pt x="60589" y="32278"/>
                    <a:pt x="60589" y="32278"/>
                    <a:pt x="35454" y="57414"/>
                  </a:cubicBezTo>
                  <a:cubicBezTo>
                    <a:pt x="34131" y="58737"/>
                    <a:pt x="34131" y="58737"/>
                    <a:pt x="32808" y="58737"/>
                  </a:cubicBezTo>
                  <a:cubicBezTo>
                    <a:pt x="31485" y="58737"/>
                    <a:pt x="31485" y="58737"/>
                    <a:pt x="30162" y="57414"/>
                  </a:cubicBezTo>
                  <a:cubicBezTo>
                    <a:pt x="30162" y="56091"/>
                    <a:pt x="30162" y="54768"/>
                    <a:pt x="30162" y="53445"/>
                  </a:cubicBezTo>
                  <a:cubicBezTo>
                    <a:pt x="30162" y="53445"/>
                    <a:pt x="30162" y="53445"/>
                    <a:pt x="56621" y="28310"/>
                  </a:cubicBezTo>
                  <a:close/>
                  <a:moveTo>
                    <a:pt x="126415" y="28303"/>
                  </a:moveTo>
                  <a:cubicBezTo>
                    <a:pt x="127752" y="26987"/>
                    <a:pt x="129089" y="26987"/>
                    <a:pt x="130425" y="28303"/>
                  </a:cubicBezTo>
                  <a:cubicBezTo>
                    <a:pt x="131762" y="28303"/>
                    <a:pt x="131762" y="30935"/>
                    <a:pt x="130425" y="32251"/>
                  </a:cubicBezTo>
                  <a:cubicBezTo>
                    <a:pt x="130425" y="32251"/>
                    <a:pt x="130425" y="32251"/>
                    <a:pt x="35510" y="125684"/>
                  </a:cubicBezTo>
                  <a:cubicBezTo>
                    <a:pt x="34173" y="127000"/>
                    <a:pt x="34173" y="127000"/>
                    <a:pt x="32836" y="127000"/>
                  </a:cubicBezTo>
                  <a:cubicBezTo>
                    <a:pt x="31499" y="127000"/>
                    <a:pt x="31499" y="127000"/>
                    <a:pt x="30162" y="125684"/>
                  </a:cubicBezTo>
                  <a:cubicBezTo>
                    <a:pt x="30162" y="125684"/>
                    <a:pt x="30162" y="123052"/>
                    <a:pt x="30162" y="121736"/>
                  </a:cubicBezTo>
                  <a:cubicBezTo>
                    <a:pt x="30162" y="121736"/>
                    <a:pt x="30162" y="121736"/>
                    <a:pt x="126415" y="28303"/>
                  </a:cubicBezTo>
                  <a:close/>
                  <a:moveTo>
                    <a:pt x="25400" y="19050"/>
                  </a:moveTo>
                  <a:lnTo>
                    <a:pt x="25400" y="169863"/>
                  </a:lnTo>
                  <a:cubicBezTo>
                    <a:pt x="25400" y="169863"/>
                    <a:pt x="25400" y="169863"/>
                    <a:pt x="312738" y="169863"/>
                  </a:cubicBezTo>
                  <a:cubicBezTo>
                    <a:pt x="312738" y="169863"/>
                    <a:pt x="312738" y="169863"/>
                    <a:pt x="312738" y="160602"/>
                  </a:cubicBezTo>
                  <a:cubicBezTo>
                    <a:pt x="312738" y="160602"/>
                    <a:pt x="312738" y="160602"/>
                    <a:pt x="265288" y="160602"/>
                  </a:cubicBezTo>
                  <a:cubicBezTo>
                    <a:pt x="263970" y="160602"/>
                    <a:pt x="262652" y="159279"/>
                    <a:pt x="262652" y="157956"/>
                  </a:cubicBezTo>
                  <a:cubicBezTo>
                    <a:pt x="262652" y="155311"/>
                    <a:pt x="263970" y="153988"/>
                    <a:pt x="265288" y="153988"/>
                  </a:cubicBezTo>
                  <a:cubicBezTo>
                    <a:pt x="265288" y="153988"/>
                    <a:pt x="265288" y="153988"/>
                    <a:pt x="312738" y="153988"/>
                  </a:cubicBezTo>
                  <a:cubicBezTo>
                    <a:pt x="312738" y="153988"/>
                    <a:pt x="312738" y="153988"/>
                    <a:pt x="312738" y="146050"/>
                  </a:cubicBezTo>
                  <a:cubicBezTo>
                    <a:pt x="312738" y="146050"/>
                    <a:pt x="312738" y="146050"/>
                    <a:pt x="233654" y="146050"/>
                  </a:cubicBezTo>
                  <a:cubicBezTo>
                    <a:pt x="232336" y="146050"/>
                    <a:pt x="231018" y="144727"/>
                    <a:pt x="231018" y="143404"/>
                  </a:cubicBezTo>
                  <a:cubicBezTo>
                    <a:pt x="231018" y="140758"/>
                    <a:pt x="232336" y="139436"/>
                    <a:pt x="233654" y="139436"/>
                  </a:cubicBezTo>
                  <a:cubicBezTo>
                    <a:pt x="233654" y="139436"/>
                    <a:pt x="233654" y="139436"/>
                    <a:pt x="312738" y="139436"/>
                  </a:cubicBezTo>
                  <a:cubicBezTo>
                    <a:pt x="312738" y="139436"/>
                    <a:pt x="312738" y="139436"/>
                    <a:pt x="312738" y="19050"/>
                  </a:cubicBezTo>
                  <a:cubicBezTo>
                    <a:pt x="312738" y="19050"/>
                    <a:pt x="312738" y="19050"/>
                    <a:pt x="25400" y="19050"/>
                  </a:cubicBezTo>
                  <a:close/>
                  <a:moveTo>
                    <a:pt x="35945" y="4762"/>
                  </a:moveTo>
                  <a:cubicBezTo>
                    <a:pt x="30673" y="4762"/>
                    <a:pt x="26718" y="8844"/>
                    <a:pt x="25400" y="14287"/>
                  </a:cubicBezTo>
                  <a:cubicBezTo>
                    <a:pt x="25400" y="14287"/>
                    <a:pt x="25400" y="14287"/>
                    <a:pt x="312738" y="14287"/>
                  </a:cubicBezTo>
                  <a:cubicBezTo>
                    <a:pt x="311420" y="8844"/>
                    <a:pt x="307466" y="4762"/>
                    <a:pt x="302194" y="4762"/>
                  </a:cubicBezTo>
                  <a:cubicBezTo>
                    <a:pt x="302194" y="4762"/>
                    <a:pt x="302194" y="4762"/>
                    <a:pt x="35945" y="4762"/>
                  </a:cubicBezTo>
                  <a:close/>
                  <a:moveTo>
                    <a:pt x="35663" y="0"/>
                  </a:moveTo>
                  <a:cubicBezTo>
                    <a:pt x="35663" y="0"/>
                    <a:pt x="35663" y="0"/>
                    <a:pt x="302475" y="0"/>
                  </a:cubicBezTo>
                  <a:cubicBezTo>
                    <a:pt x="311721" y="0"/>
                    <a:pt x="318325" y="6567"/>
                    <a:pt x="318325" y="15761"/>
                  </a:cubicBezTo>
                  <a:cubicBezTo>
                    <a:pt x="318325" y="15761"/>
                    <a:pt x="318325" y="15761"/>
                    <a:pt x="318325" y="190453"/>
                  </a:cubicBezTo>
                  <a:cubicBezTo>
                    <a:pt x="318325" y="190453"/>
                    <a:pt x="318325" y="190453"/>
                    <a:pt x="335497" y="190453"/>
                  </a:cubicBezTo>
                  <a:cubicBezTo>
                    <a:pt x="336817" y="190453"/>
                    <a:pt x="338138" y="191766"/>
                    <a:pt x="338138" y="194393"/>
                  </a:cubicBezTo>
                  <a:cubicBezTo>
                    <a:pt x="338138" y="194393"/>
                    <a:pt x="338138" y="194393"/>
                    <a:pt x="338138" y="211469"/>
                  </a:cubicBezTo>
                  <a:cubicBezTo>
                    <a:pt x="338138" y="216723"/>
                    <a:pt x="334176" y="220663"/>
                    <a:pt x="328892" y="220663"/>
                  </a:cubicBezTo>
                  <a:cubicBezTo>
                    <a:pt x="328892" y="220663"/>
                    <a:pt x="328892" y="220663"/>
                    <a:pt x="9246" y="220663"/>
                  </a:cubicBezTo>
                  <a:cubicBezTo>
                    <a:pt x="3962" y="220663"/>
                    <a:pt x="0" y="216723"/>
                    <a:pt x="0" y="211469"/>
                  </a:cubicBezTo>
                  <a:cubicBezTo>
                    <a:pt x="0" y="211469"/>
                    <a:pt x="0" y="211469"/>
                    <a:pt x="0" y="194393"/>
                  </a:cubicBezTo>
                  <a:cubicBezTo>
                    <a:pt x="0" y="191766"/>
                    <a:pt x="1321" y="190453"/>
                    <a:pt x="2641" y="190453"/>
                  </a:cubicBezTo>
                  <a:cubicBezTo>
                    <a:pt x="2641" y="190453"/>
                    <a:pt x="2641" y="190453"/>
                    <a:pt x="19813" y="190453"/>
                  </a:cubicBezTo>
                  <a:cubicBezTo>
                    <a:pt x="19813" y="190453"/>
                    <a:pt x="19813" y="190453"/>
                    <a:pt x="19813" y="15761"/>
                  </a:cubicBezTo>
                  <a:cubicBezTo>
                    <a:pt x="19813" y="6567"/>
                    <a:pt x="26417" y="0"/>
                    <a:pt x="35663"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377" rtl="0" eaLnBrk="1" latinLnBrk="0" hangingPunct="1">
                <a:defRPr sz="1800" kern="1200">
                  <a:solidFill>
                    <a:schemeClr val="lt1"/>
                  </a:solidFill>
                  <a:latin typeface="+mn-lt"/>
                  <a:ea typeface="+mn-ea"/>
                  <a:cs typeface="+mn-cs"/>
                </a:defRPr>
              </a:lvl1pPr>
              <a:lvl2pPr marL="457189" algn="l" defTabSz="914377" rtl="0" eaLnBrk="1" latinLnBrk="0" hangingPunct="1">
                <a:defRPr sz="1800" kern="1200">
                  <a:solidFill>
                    <a:schemeClr val="lt1"/>
                  </a:solidFill>
                  <a:latin typeface="+mn-lt"/>
                  <a:ea typeface="+mn-ea"/>
                  <a:cs typeface="+mn-cs"/>
                </a:defRPr>
              </a:lvl2pPr>
              <a:lvl3pPr marL="914377" algn="l" defTabSz="914377" rtl="0" eaLnBrk="1" latinLnBrk="0" hangingPunct="1">
                <a:defRPr sz="1800" kern="1200">
                  <a:solidFill>
                    <a:schemeClr val="lt1"/>
                  </a:solidFill>
                  <a:latin typeface="+mn-lt"/>
                  <a:ea typeface="+mn-ea"/>
                  <a:cs typeface="+mn-cs"/>
                </a:defRPr>
              </a:lvl3pPr>
              <a:lvl4pPr marL="1371566" algn="l" defTabSz="914377" rtl="0" eaLnBrk="1" latinLnBrk="0" hangingPunct="1">
                <a:defRPr sz="1800" kern="1200">
                  <a:solidFill>
                    <a:schemeClr val="lt1"/>
                  </a:solidFill>
                  <a:latin typeface="+mn-lt"/>
                  <a:ea typeface="+mn-ea"/>
                  <a:cs typeface="+mn-cs"/>
                </a:defRPr>
              </a:lvl4pPr>
              <a:lvl5pPr marL="1828754" algn="l" defTabSz="914377" rtl="0" eaLnBrk="1" latinLnBrk="0" hangingPunct="1">
                <a:defRPr sz="1800" kern="1200">
                  <a:solidFill>
                    <a:schemeClr val="lt1"/>
                  </a:solidFill>
                  <a:latin typeface="+mn-lt"/>
                  <a:ea typeface="+mn-ea"/>
                  <a:cs typeface="+mn-cs"/>
                </a:defRPr>
              </a:lvl5pPr>
              <a:lvl6pPr marL="2285943" algn="l" defTabSz="914377" rtl="0" eaLnBrk="1" latinLnBrk="0" hangingPunct="1">
                <a:defRPr sz="1800" kern="1200">
                  <a:solidFill>
                    <a:schemeClr val="lt1"/>
                  </a:solidFill>
                  <a:latin typeface="+mn-lt"/>
                  <a:ea typeface="+mn-ea"/>
                  <a:cs typeface="+mn-cs"/>
                </a:defRPr>
              </a:lvl6pPr>
              <a:lvl7pPr marL="2743131" algn="l" defTabSz="914377" rtl="0" eaLnBrk="1" latinLnBrk="0" hangingPunct="1">
                <a:defRPr sz="1800" kern="1200">
                  <a:solidFill>
                    <a:schemeClr val="lt1"/>
                  </a:solidFill>
                  <a:latin typeface="+mn-lt"/>
                  <a:ea typeface="+mn-ea"/>
                  <a:cs typeface="+mn-cs"/>
                </a:defRPr>
              </a:lvl7pPr>
              <a:lvl8pPr marL="3200320" algn="l" defTabSz="914377" rtl="0" eaLnBrk="1" latinLnBrk="0" hangingPunct="1">
                <a:defRPr sz="1800" kern="1200">
                  <a:solidFill>
                    <a:schemeClr val="lt1"/>
                  </a:solidFill>
                  <a:latin typeface="+mn-lt"/>
                  <a:ea typeface="+mn-ea"/>
                  <a:cs typeface="+mn-cs"/>
                </a:defRPr>
              </a:lvl8pPr>
              <a:lvl9pPr marL="3657509" algn="l" defTabSz="914377" rtl="0" eaLnBrk="1" latinLnBrk="0" hangingPunct="1">
                <a:defRPr sz="1800" kern="1200">
                  <a:solidFill>
                    <a:schemeClr val="lt1"/>
                  </a:solidFill>
                  <a:latin typeface="+mn-lt"/>
                  <a:ea typeface="+mn-ea"/>
                  <a:cs typeface="+mn-cs"/>
                </a:defRPr>
              </a:lvl9pPr>
            </a:lstStyle>
            <a:p>
              <a:pPr algn="ctr"/>
              <a:endParaRPr lang="en-US" sz="900">
                <a:cs typeface="+mn-ea"/>
                <a:sym typeface="+mn-lt"/>
              </a:endParaRPr>
            </a:p>
          </p:txBody>
        </p:sp>
        <p:sp>
          <p:nvSpPr>
            <p:cNvPr id="12" name="Rectangle 8"/>
            <p:cNvSpPr/>
            <p:nvPr/>
          </p:nvSpPr>
          <p:spPr>
            <a:xfrm>
              <a:off x="8434178" y="4293097"/>
              <a:ext cx="769429" cy="502116"/>
            </a:xfrm>
            <a:custGeom>
              <a:avLst/>
              <a:gdLst>
                <a:gd name="connsiteX0" fmla="*/ 6350 w 338138"/>
                <a:gd name="connsiteY0" fmla="*/ 196850 h 220663"/>
                <a:gd name="connsiteX1" fmla="*/ 6350 w 338138"/>
                <a:gd name="connsiteY1" fmla="*/ 203654 h 220663"/>
                <a:gd name="connsiteX2" fmla="*/ 115798 w 338138"/>
                <a:gd name="connsiteY2" fmla="*/ 203654 h 220663"/>
                <a:gd name="connsiteX3" fmla="*/ 118435 w 338138"/>
                <a:gd name="connsiteY3" fmla="*/ 206375 h 220663"/>
                <a:gd name="connsiteX4" fmla="*/ 115798 w 338138"/>
                <a:gd name="connsiteY4" fmla="*/ 209097 h 220663"/>
                <a:gd name="connsiteX5" fmla="*/ 6350 w 338138"/>
                <a:gd name="connsiteY5" fmla="*/ 209097 h 220663"/>
                <a:gd name="connsiteX6" fmla="*/ 6350 w 338138"/>
                <a:gd name="connsiteY6" fmla="*/ 211818 h 220663"/>
                <a:gd name="connsiteX7" fmla="*/ 10306 w 338138"/>
                <a:gd name="connsiteY7" fmla="*/ 215900 h 220663"/>
                <a:gd name="connsiteX8" fmla="*/ 329419 w 338138"/>
                <a:gd name="connsiteY8" fmla="*/ 215900 h 220663"/>
                <a:gd name="connsiteX9" fmla="*/ 333375 w 338138"/>
                <a:gd name="connsiteY9" fmla="*/ 211818 h 220663"/>
                <a:gd name="connsiteX10" fmla="*/ 333375 w 338138"/>
                <a:gd name="connsiteY10" fmla="*/ 196850 h 220663"/>
                <a:gd name="connsiteX11" fmla="*/ 6350 w 338138"/>
                <a:gd name="connsiteY11" fmla="*/ 196850 h 220663"/>
                <a:gd name="connsiteX12" fmla="*/ 25400 w 338138"/>
                <a:gd name="connsiteY12" fmla="*/ 176212 h 220663"/>
                <a:gd name="connsiteX13" fmla="*/ 25400 w 338138"/>
                <a:gd name="connsiteY13" fmla="*/ 190500 h 220663"/>
                <a:gd name="connsiteX14" fmla="*/ 312738 w 338138"/>
                <a:gd name="connsiteY14" fmla="*/ 190500 h 220663"/>
                <a:gd name="connsiteX15" fmla="*/ 312738 w 338138"/>
                <a:gd name="connsiteY15" fmla="*/ 176212 h 220663"/>
                <a:gd name="connsiteX16" fmla="*/ 91503 w 338138"/>
                <a:gd name="connsiteY16" fmla="*/ 28320 h 220663"/>
                <a:gd name="connsiteX17" fmla="*/ 95504 w 338138"/>
                <a:gd name="connsiteY17" fmla="*/ 28320 h 220663"/>
                <a:gd name="connsiteX18" fmla="*/ 95504 w 338138"/>
                <a:gd name="connsiteY18" fmla="*/ 32321 h 220663"/>
                <a:gd name="connsiteX19" fmla="*/ 35496 w 338138"/>
                <a:gd name="connsiteY19" fmla="*/ 92328 h 220663"/>
                <a:gd name="connsiteX20" fmla="*/ 32829 w 338138"/>
                <a:gd name="connsiteY20" fmla="*/ 93662 h 220663"/>
                <a:gd name="connsiteX21" fmla="*/ 30162 w 338138"/>
                <a:gd name="connsiteY21" fmla="*/ 92328 h 220663"/>
                <a:gd name="connsiteX22" fmla="*/ 30162 w 338138"/>
                <a:gd name="connsiteY22" fmla="*/ 88328 h 220663"/>
                <a:gd name="connsiteX23" fmla="*/ 91503 w 338138"/>
                <a:gd name="connsiteY23" fmla="*/ 28320 h 220663"/>
                <a:gd name="connsiteX24" fmla="*/ 56621 w 338138"/>
                <a:gd name="connsiteY24" fmla="*/ 28310 h 220663"/>
                <a:gd name="connsiteX25" fmla="*/ 60589 w 338138"/>
                <a:gd name="connsiteY25" fmla="*/ 28310 h 220663"/>
                <a:gd name="connsiteX26" fmla="*/ 60589 w 338138"/>
                <a:gd name="connsiteY26" fmla="*/ 32278 h 220663"/>
                <a:gd name="connsiteX27" fmla="*/ 35454 w 338138"/>
                <a:gd name="connsiteY27" fmla="*/ 57414 h 220663"/>
                <a:gd name="connsiteX28" fmla="*/ 32808 w 338138"/>
                <a:gd name="connsiteY28" fmla="*/ 58737 h 220663"/>
                <a:gd name="connsiteX29" fmla="*/ 30162 w 338138"/>
                <a:gd name="connsiteY29" fmla="*/ 57414 h 220663"/>
                <a:gd name="connsiteX30" fmla="*/ 30162 w 338138"/>
                <a:gd name="connsiteY30" fmla="*/ 53445 h 220663"/>
                <a:gd name="connsiteX31" fmla="*/ 56621 w 338138"/>
                <a:gd name="connsiteY31" fmla="*/ 28310 h 220663"/>
                <a:gd name="connsiteX32" fmla="*/ 126415 w 338138"/>
                <a:gd name="connsiteY32" fmla="*/ 28303 h 220663"/>
                <a:gd name="connsiteX33" fmla="*/ 130425 w 338138"/>
                <a:gd name="connsiteY33" fmla="*/ 28303 h 220663"/>
                <a:gd name="connsiteX34" fmla="*/ 130425 w 338138"/>
                <a:gd name="connsiteY34" fmla="*/ 32251 h 220663"/>
                <a:gd name="connsiteX35" fmla="*/ 35510 w 338138"/>
                <a:gd name="connsiteY35" fmla="*/ 125684 h 220663"/>
                <a:gd name="connsiteX36" fmla="*/ 32836 w 338138"/>
                <a:gd name="connsiteY36" fmla="*/ 127000 h 220663"/>
                <a:gd name="connsiteX37" fmla="*/ 30162 w 338138"/>
                <a:gd name="connsiteY37" fmla="*/ 125684 h 220663"/>
                <a:gd name="connsiteX38" fmla="*/ 30162 w 338138"/>
                <a:gd name="connsiteY38" fmla="*/ 121736 h 220663"/>
                <a:gd name="connsiteX39" fmla="*/ 126415 w 338138"/>
                <a:gd name="connsiteY39" fmla="*/ 28303 h 220663"/>
                <a:gd name="connsiteX40" fmla="*/ 25400 w 338138"/>
                <a:gd name="connsiteY40" fmla="*/ 19050 h 220663"/>
                <a:gd name="connsiteX41" fmla="*/ 25400 w 338138"/>
                <a:gd name="connsiteY41" fmla="*/ 169863 h 220663"/>
                <a:gd name="connsiteX42" fmla="*/ 312738 w 338138"/>
                <a:gd name="connsiteY42" fmla="*/ 169863 h 220663"/>
                <a:gd name="connsiteX43" fmla="*/ 312738 w 338138"/>
                <a:gd name="connsiteY43" fmla="*/ 160602 h 220663"/>
                <a:gd name="connsiteX44" fmla="*/ 265288 w 338138"/>
                <a:gd name="connsiteY44" fmla="*/ 160602 h 220663"/>
                <a:gd name="connsiteX45" fmla="*/ 262652 w 338138"/>
                <a:gd name="connsiteY45" fmla="*/ 157956 h 220663"/>
                <a:gd name="connsiteX46" fmla="*/ 265288 w 338138"/>
                <a:gd name="connsiteY46" fmla="*/ 153988 h 220663"/>
                <a:gd name="connsiteX47" fmla="*/ 312738 w 338138"/>
                <a:gd name="connsiteY47" fmla="*/ 153988 h 220663"/>
                <a:gd name="connsiteX48" fmla="*/ 312738 w 338138"/>
                <a:gd name="connsiteY48" fmla="*/ 146050 h 220663"/>
                <a:gd name="connsiteX49" fmla="*/ 233654 w 338138"/>
                <a:gd name="connsiteY49" fmla="*/ 146050 h 220663"/>
                <a:gd name="connsiteX50" fmla="*/ 231018 w 338138"/>
                <a:gd name="connsiteY50" fmla="*/ 143404 h 220663"/>
                <a:gd name="connsiteX51" fmla="*/ 233654 w 338138"/>
                <a:gd name="connsiteY51" fmla="*/ 139436 h 220663"/>
                <a:gd name="connsiteX52" fmla="*/ 312738 w 338138"/>
                <a:gd name="connsiteY52" fmla="*/ 139436 h 220663"/>
                <a:gd name="connsiteX53" fmla="*/ 312738 w 338138"/>
                <a:gd name="connsiteY53" fmla="*/ 19050 h 220663"/>
                <a:gd name="connsiteX54" fmla="*/ 25400 w 338138"/>
                <a:gd name="connsiteY54" fmla="*/ 19050 h 220663"/>
                <a:gd name="connsiteX55" fmla="*/ 35945 w 338138"/>
                <a:gd name="connsiteY55" fmla="*/ 4762 h 220663"/>
                <a:gd name="connsiteX56" fmla="*/ 25400 w 338138"/>
                <a:gd name="connsiteY56" fmla="*/ 14287 h 220663"/>
                <a:gd name="connsiteX57" fmla="*/ 312738 w 338138"/>
                <a:gd name="connsiteY57" fmla="*/ 14287 h 220663"/>
                <a:gd name="connsiteX58" fmla="*/ 302194 w 338138"/>
                <a:gd name="connsiteY58" fmla="*/ 4762 h 220663"/>
                <a:gd name="connsiteX59" fmla="*/ 35945 w 338138"/>
                <a:gd name="connsiteY59" fmla="*/ 4762 h 220663"/>
                <a:gd name="connsiteX60" fmla="*/ 35663 w 338138"/>
                <a:gd name="connsiteY60" fmla="*/ 0 h 220663"/>
                <a:gd name="connsiteX61" fmla="*/ 302475 w 338138"/>
                <a:gd name="connsiteY61" fmla="*/ 0 h 220663"/>
                <a:gd name="connsiteX62" fmla="*/ 318325 w 338138"/>
                <a:gd name="connsiteY62" fmla="*/ 15761 h 220663"/>
                <a:gd name="connsiteX63" fmla="*/ 318325 w 338138"/>
                <a:gd name="connsiteY63" fmla="*/ 190453 h 220663"/>
                <a:gd name="connsiteX64" fmla="*/ 335497 w 338138"/>
                <a:gd name="connsiteY64" fmla="*/ 190453 h 220663"/>
                <a:gd name="connsiteX65" fmla="*/ 338138 w 338138"/>
                <a:gd name="connsiteY65" fmla="*/ 194393 h 220663"/>
                <a:gd name="connsiteX66" fmla="*/ 338138 w 338138"/>
                <a:gd name="connsiteY66" fmla="*/ 211469 h 220663"/>
                <a:gd name="connsiteX67" fmla="*/ 328892 w 338138"/>
                <a:gd name="connsiteY67" fmla="*/ 220663 h 220663"/>
                <a:gd name="connsiteX68" fmla="*/ 9246 w 338138"/>
                <a:gd name="connsiteY68" fmla="*/ 220663 h 220663"/>
                <a:gd name="connsiteX69" fmla="*/ 0 w 338138"/>
                <a:gd name="connsiteY69" fmla="*/ 211469 h 220663"/>
                <a:gd name="connsiteX70" fmla="*/ 0 w 338138"/>
                <a:gd name="connsiteY70" fmla="*/ 194393 h 220663"/>
                <a:gd name="connsiteX71" fmla="*/ 2641 w 338138"/>
                <a:gd name="connsiteY71" fmla="*/ 190453 h 220663"/>
                <a:gd name="connsiteX72" fmla="*/ 19813 w 338138"/>
                <a:gd name="connsiteY72" fmla="*/ 190453 h 220663"/>
                <a:gd name="connsiteX73" fmla="*/ 19813 w 338138"/>
                <a:gd name="connsiteY73" fmla="*/ 15761 h 220663"/>
                <a:gd name="connsiteX74" fmla="*/ 35663 w 338138"/>
                <a:gd name="connsiteY74" fmla="*/ 0 h 2206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Lst>
              <a:rect l="l" t="t" r="r" b="b"/>
              <a:pathLst>
                <a:path w="338138" h="220663">
                  <a:moveTo>
                    <a:pt x="6350" y="196850"/>
                  </a:moveTo>
                  <a:cubicBezTo>
                    <a:pt x="6350" y="196850"/>
                    <a:pt x="6350" y="196850"/>
                    <a:pt x="6350" y="203654"/>
                  </a:cubicBezTo>
                  <a:cubicBezTo>
                    <a:pt x="6350" y="203654"/>
                    <a:pt x="6350" y="203654"/>
                    <a:pt x="115798" y="203654"/>
                  </a:cubicBezTo>
                  <a:cubicBezTo>
                    <a:pt x="117117" y="203654"/>
                    <a:pt x="118435" y="205015"/>
                    <a:pt x="118435" y="206375"/>
                  </a:cubicBezTo>
                  <a:cubicBezTo>
                    <a:pt x="118435" y="207736"/>
                    <a:pt x="117117" y="209097"/>
                    <a:pt x="115798" y="209097"/>
                  </a:cubicBezTo>
                  <a:cubicBezTo>
                    <a:pt x="115798" y="209097"/>
                    <a:pt x="115798" y="209097"/>
                    <a:pt x="6350" y="209097"/>
                  </a:cubicBezTo>
                  <a:cubicBezTo>
                    <a:pt x="6350" y="209097"/>
                    <a:pt x="6350" y="209097"/>
                    <a:pt x="6350" y="211818"/>
                  </a:cubicBezTo>
                  <a:cubicBezTo>
                    <a:pt x="6350" y="213179"/>
                    <a:pt x="8988" y="215900"/>
                    <a:pt x="10306" y="215900"/>
                  </a:cubicBezTo>
                  <a:cubicBezTo>
                    <a:pt x="10306" y="215900"/>
                    <a:pt x="10306" y="215900"/>
                    <a:pt x="329419" y="215900"/>
                  </a:cubicBezTo>
                  <a:cubicBezTo>
                    <a:pt x="330738" y="215900"/>
                    <a:pt x="333375" y="213179"/>
                    <a:pt x="333375" y="211818"/>
                  </a:cubicBezTo>
                  <a:lnTo>
                    <a:pt x="333375" y="196850"/>
                  </a:lnTo>
                  <a:cubicBezTo>
                    <a:pt x="333375" y="196850"/>
                    <a:pt x="333375" y="196850"/>
                    <a:pt x="6350" y="196850"/>
                  </a:cubicBezTo>
                  <a:close/>
                  <a:moveTo>
                    <a:pt x="25400" y="176212"/>
                  </a:moveTo>
                  <a:lnTo>
                    <a:pt x="25400" y="190500"/>
                  </a:lnTo>
                  <a:lnTo>
                    <a:pt x="312738" y="190500"/>
                  </a:lnTo>
                  <a:lnTo>
                    <a:pt x="312738" y="176212"/>
                  </a:lnTo>
                  <a:close/>
                  <a:moveTo>
                    <a:pt x="91503" y="28320"/>
                  </a:moveTo>
                  <a:cubicBezTo>
                    <a:pt x="92837" y="26987"/>
                    <a:pt x="94170" y="26987"/>
                    <a:pt x="95504" y="28320"/>
                  </a:cubicBezTo>
                  <a:cubicBezTo>
                    <a:pt x="96837" y="28320"/>
                    <a:pt x="96837" y="30987"/>
                    <a:pt x="95504" y="32321"/>
                  </a:cubicBezTo>
                  <a:cubicBezTo>
                    <a:pt x="95504" y="32321"/>
                    <a:pt x="95504" y="32321"/>
                    <a:pt x="35496" y="92328"/>
                  </a:cubicBezTo>
                  <a:cubicBezTo>
                    <a:pt x="34163" y="93662"/>
                    <a:pt x="34163" y="93662"/>
                    <a:pt x="32829" y="93662"/>
                  </a:cubicBezTo>
                  <a:cubicBezTo>
                    <a:pt x="31496" y="93662"/>
                    <a:pt x="31496" y="93662"/>
                    <a:pt x="30162" y="92328"/>
                  </a:cubicBezTo>
                  <a:cubicBezTo>
                    <a:pt x="30162" y="92328"/>
                    <a:pt x="30162" y="89661"/>
                    <a:pt x="30162" y="88328"/>
                  </a:cubicBezTo>
                  <a:cubicBezTo>
                    <a:pt x="30162" y="88328"/>
                    <a:pt x="30162" y="88328"/>
                    <a:pt x="91503" y="28320"/>
                  </a:cubicBezTo>
                  <a:close/>
                  <a:moveTo>
                    <a:pt x="56621" y="28310"/>
                  </a:moveTo>
                  <a:cubicBezTo>
                    <a:pt x="57943" y="26987"/>
                    <a:pt x="59266" y="26987"/>
                    <a:pt x="60589" y="28310"/>
                  </a:cubicBezTo>
                  <a:cubicBezTo>
                    <a:pt x="61912" y="28310"/>
                    <a:pt x="61912" y="30956"/>
                    <a:pt x="60589" y="32278"/>
                  </a:cubicBezTo>
                  <a:cubicBezTo>
                    <a:pt x="60589" y="32278"/>
                    <a:pt x="60589" y="32278"/>
                    <a:pt x="35454" y="57414"/>
                  </a:cubicBezTo>
                  <a:cubicBezTo>
                    <a:pt x="34131" y="58737"/>
                    <a:pt x="34131" y="58737"/>
                    <a:pt x="32808" y="58737"/>
                  </a:cubicBezTo>
                  <a:cubicBezTo>
                    <a:pt x="31485" y="58737"/>
                    <a:pt x="31485" y="58737"/>
                    <a:pt x="30162" y="57414"/>
                  </a:cubicBezTo>
                  <a:cubicBezTo>
                    <a:pt x="30162" y="56091"/>
                    <a:pt x="30162" y="54768"/>
                    <a:pt x="30162" y="53445"/>
                  </a:cubicBezTo>
                  <a:cubicBezTo>
                    <a:pt x="30162" y="53445"/>
                    <a:pt x="30162" y="53445"/>
                    <a:pt x="56621" y="28310"/>
                  </a:cubicBezTo>
                  <a:close/>
                  <a:moveTo>
                    <a:pt x="126415" y="28303"/>
                  </a:moveTo>
                  <a:cubicBezTo>
                    <a:pt x="127752" y="26987"/>
                    <a:pt x="129089" y="26987"/>
                    <a:pt x="130425" y="28303"/>
                  </a:cubicBezTo>
                  <a:cubicBezTo>
                    <a:pt x="131762" y="28303"/>
                    <a:pt x="131762" y="30935"/>
                    <a:pt x="130425" y="32251"/>
                  </a:cubicBezTo>
                  <a:cubicBezTo>
                    <a:pt x="130425" y="32251"/>
                    <a:pt x="130425" y="32251"/>
                    <a:pt x="35510" y="125684"/>
                  </a:cubicBezTo>
                  <a:cubicBezTo>
                    <a:pt x="34173" y="127000"/>
                    <a:pt x="34173" y="127000"/>
                    <a:pt x="32836" y="127000"/>
                  </a:cubicBezTo>
                  <a:cubicBezTo>
                    <a:pt x="31499" y="127000"/>
                    <a:pt x="31499" y="127000"/>
                    <a:pt x="30162" y="125684"/>
                  </a:cubicBezTo>
                  <a:cubicBezTo>
                    <a:pt x="30162" y="125684"/>
                    <a:pt x="30162" y="123052"/>
                    <a:pt x="30162" y="121736"/>
                  </a:cubicBezTo>
                  <a:cubicBezTo>
                    <a:pt x="30162" y="121736"/>
                    <a:pt x="30162" y="121736"/>
                    <a:pt x="126415" y="28303"/>
                  </a:cubicBezTo>
                  <a:close/>
                  <a:moveTo>
                    <a:pt x="25400" y="19050"/>
                  </a:moveTo>
                  <a:lnTo>
                    <a:pt x="25400" y="169863"/>
                  </a:lnTo>
                  <a:cubicBezTo>
                    <a:pt x="25400" y="169863"/>
                    <a:pt x="25400" y="169863"/>
                    <a:pt x="312738" y="169863"/>
                  </a:cubicBezTo>
                  <a:cubicBezTo>
                    <a:pt x="312738" y="169863"/>
                    <a:pt x="312738" y="169863"/>
                    <a:pt x="312738" y="160602"/>
                  </a:cubicBezTo>
                  <a:cubicBezTo>
                    <a:pt x="312738" y="160602"/>
                    <a:pt x="312738" y="160602"/>
                    <a:pt x="265288" y="160602"/>
                  </a:cubicBezTo>
                  <a:cubicBezTo>
                    <a:pt x="263970" y="160602"/>
                    <a:pt x="262652" y="159279"/>
                    <a:pt x="262652" y="157956"/>
                  </a:cubicBezTo>
                  <a:cubicBezTo>
                    <a:pt x="262652" y="155311"/>
                    <a:pt x="263970" y="153988"/>
                    <a:pt x="265288" y="153988"/>
                  </a:cubicBezTo>
                  <a:cubicBezTo>
                    <a:pt x="265288" y="153988"/>
                    <a:pt x="265288" y="153988"/>
                    <a:pt x="312738" y="153988"/>
                  </a:cubicBezTo>
                  <a:cubicBezTo>
                    <a:pt x="312738" y="153988"/>
                    <a:pt x="312738" y="153988"/>
                    <a:pt x="312738" y="146050"/>
                  </a:cubicBezTo>
                  <a:cubicBezTo>
                    <a:pt x="312738" y="146050"/>
                    <a:pt x="312738" y="146050"/>
                    <a:pt x="233654" y="146050"/>
                  </a:cubicBezTo>
                  <a:cubicBezTo>
                    <a:pt x="232336" y="146050"/>
                    <a:pt x="231018" y="144727"/>
                    <a:pt x="231018" y="143404"/>
                  </a:cubicBezTo>
                  <a:cubicBezTo>
                    <a:pt x="231018" y="140758"/>
                    <a:pt x="232336" y="139436"/>
                    <a:pt x="233654" y="139436"/>
                  </a:cubicBezTo>
                  <a:cubicBezTo>
                    <a:pt x="233654" y="139436"/>
                    <a:pt x="233654" y="139436"/>
                    <a:pt x="312738" y="139436"/>
                  </a:cubicBezTo>
                  <a:cubicBezTo>
                    <a:pt x="312738" y="139436"/>
                    <a:pt x="312738" y="139436"/>
                    <a:pt x="312738" y="19050"/>
                  </a:cubicBezTo>
                  <a:cubicBezTo>
                    <a:pt x="312738" y="19050"/>
                    <a:pt x="312738" y="19050"/>
                    <a:pt x="25400" y="19050"/>
                  </a:cubicBezTo>
                  <a:close/>
                  <a:moveTo>
                    <a:pt x="35945" y="4762"/>
                  </a:moveTo>
                  <a:cubicBezTo>
                    <a:pt x="30673" y="4762"/>
                    <a:pt x="26718" y="8844"/>
                    <a:pt x="25400" y="14287"/>
                  </a:cubicBezTo>
                  <a:cubicBezTo>
                    <a:pt x="25400" y="14287"/>
                    <a:pt x="25400" y="14287"/>
                    <a:pt x="312738" y="14287"/>
                  </a:cubicBezTo>
                  <a:cubicBezTo>
                    <a:pt x="311420" y="8844"/>
                    <a:pt x="307466" y="4762"/>
                    <a:pt x="302194" y="4762"/>
                  </a:cubicBezTo>
                  <a:cubicBezTo>
                    <a:pt x="302194" y="4762"/>
                    <a:pt x="302194" y="4762"/>
                    <a:pt x="35945" y="4762"/>
                  </a:cubicBezTo>
                  <a:close/>
                  <a:moveTo>
                    <a:pt x="35663" y="0"/>
                  </a:moveTo>
                  <a:cubicBezTo>
                    <a:pt x="35663" y="0"/>
                    <a:pt x="35663" y="0"/>
                    <a:pt x="302475" y="0"/>
                  </a:cubicBezTo>
                  <a:cubicBezTo>
                    <a:pt x="311721" y="0"/>
                    <a:pt x="318325" y="6567"/>
                    <a:pt x="318325" y="15761"/>
                  </a:cubicBezTo>
                  <a:cubicBezTo>
                    <a:pt x="318325" y="15761"/>
                    <a:pt x="318325" y="15761"/>
                    <a:pt x="318325" y="190453"/>
                  </a:cubicBezTo>
                  <a:cubicBezTo>
                    <a:pt x="318325" y="190453"/>
                    <a:pt x="318325" y="190453"/>
                    <a:pt x="335497" y="190453"/>
                  </a:cubicBezTo>
                  <a:cubicBezTo>
                    <a:pt x="336817" y="190453"/>
                    <a:pt x="338138" y="191766"/>
                    <a:pt x="338138" y="194393"/>
                  </a:cubicBezTo>
                  <a:cubicBezTo>
                    <a:pt x="338138" y="194393"/>
                    <a:pt x="338138" y="194393"/>
                    <a:pt x="338138" y="211469"/>
                  </a:cubicBezTo>
                  <a:cubicBezTo>
                    <a:pt x="338138" y="216723"/>
                    <a:pt x="334176" y="220663"/>
                    <a:pt x="328892" y="220663"/>
                  </a:cubicBezTo>
                  <a:cubicBezTo>
                    <a:pt x="328892" y="220663"/>
                    <a:pt x="328892" y="220663"/>
                    <a:pt x="9246" y="220663"/>
                  </a:cubicBezTo>
                  <a:cubicBezTo>
                    <a:pt x="3962" y="220663"/>
                    <a:pt x="0" y="216723"/>
                    <a:pt x="0" y="211469"/>
                  </a:cubicBezTo>
                  <a:cubicBezTo>
                    <a:pt x="0" y="211469"/>
                    <a:pt x="0" y="211469"/>
                    <a:pt x="0" y="194393"/>
                  </a:cubicBezTo>
                  <a:cubicBezTo>
                    <a:pt x="0" y="191766"/>
                    <a:pt x="1321" y="190453"/>
                    <a:pt x="2641" y="190453"/>
                  </a:cubicBezTo>
                  <a:cubicBezTo>
                    <a:pt x="2641" y="190453"/>
                    <a:pt x="2641" y="190453"/>
                    <a:pt x="19813" y="190453"/>
                  </a:cubicBezTo>
                  <a:cubicBezTo>
                    <a:pt x="19813" y="190453"/>
                    <a:pt x="19813" y="190453"/>
                    <a:pt x="19813" y="15761"/>
                  </a:cubicBezTo>
                  <a:cubicBezTo>
                    <a:pt x="19813" y="6567"/>
                    <a:pt x="26417" y="0"/>
                    <a:pt x="35663"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377" rtl="0" eaLnBrk="1" latinLnBrk="0" hangingPunct="1">
                <a:defRPr sz="1800" kern="1200">
                  <a:solidFill>
                    <a:schemeClr val="lt1"/>
                  </a:solidFill>
                  <a:latin typeface="+mn-lt"/>
                  <a:ea typeface="+mn-ea"/>
                  <a:cs typeface="+mn-cs"/>
                </a:defRPr>
              </a:lvl1pPr>
              <a:lvl2pPr marL="457189" algn="l" defTabSz="914377" rtl="0" eaLnBrk="1" latinLnBrk="0" hangingPunct="1">
                <a:defRPr sz="1800" kern="1200">
                  <a:solidFill>
                    <a:schemeClr val="lt1"/>
                  </a:solidFill>
                  <a:latin typeface="+mn-lt"/>
                  <a:ea typeface="+mn-ea"/>
                  <a:cs typeface="+mn-cs"/>
                </a:defRPr>
              </a:lvl2pPr>
              <a:lvl3pPr marL="914377" algn="l" defTabSz="914377" rtl="0" eaLnBrk="1" latinLnBrk="0" hangingPunct="1">
                <a:defRPr sz="1800" kern="1200">
                  <a:solidFill>
                    <a:schemeClr val="lt1"/>
                  </a:solidFill>
                  <a:latin typeface="+mn-lt"/>
                  <a:ea typeface="+mn-ea"/>
                  <a:cs typeface="+mn-cs"/>
                </a:defRPr>
              </a:lvl3pPr>
              <a:lvl4pPr marL="1371566" algn="l" defTabSz="914377" rtl="0" eaLnBrk="1" latinLnBrk="0" hangingPunct="1">
                <a:defRPr sz="1800" kern="1200">
                  <a:solidFill>
                    <a:schemeClr val="lt1"/>
                  </a:solidFill>
                  <a:latin typeface="+mn-lt"/>
                  <a:ea typeface="+mn-ea"/>
                  <a:cs typeface="+mn-cs"/>
                </a:defRPr>
              </a:lvl4pPr>
              <a:lvl5pPr marL="1828754" algn="l" defTabSz="914377" rtl="0" eaLnBrk="1" latinLnBrk="0" hangingPunct="1">
                <a:defRPr sz="1800" kern="1200">
                  <a:solidFill>
                    <a:schemeClr val="lt1"/>
                  </a:solidFill>
                  <a:latin typeface="+mn-lt"/>
                  <a:ea typeface="+mn-ea"/>
                  <a:cs typeface="+mn-cs"/>
                </a:defRPr>
              </a:lvl5pPr>
              <a:lvl6pPr marL="2285943" algn="l" defTabSz="914377" rtl="0" eaLnBrk="1" latinLnBrk="0" hangingPunct="1">
                <a:defRPr sz="1800" kern="1200">
                  <a:solidFill>
                    <a:schemeClr val="lt1"/>
                  </a:solidFill>
                  <a:latin typeface="+mn-lt"/>
                  <a:ea typeface="+mn-ea"/>
                  <a:cs typeface="+mn-cs"/>
                </a:defRPr>
              </a:lvl6pPr>
              <a:lvl7pPr marL="2743131" algn="l" defTabSz="914377" rtl="0" eaLnBrk="1" latinLnBrk="0" hangingPunct="1">
                <a:defRPr sz="1800" kern="1200">
                  <a:solidFill>
                    <a:schemeClr val="lt1"/>
                  </a:solidFill>
                  <a:latin typeface="+mn-lt"/>
                  <a:ea typeface="+mn-ea"/>
                  <a:cs typeface="+mn-cs"/>
                </a:defRPr>
              </a:lvl7pPr>
              <a:lvl8pPr marL="3200320" algn="l" defTabSz="914377" rtl="0" eaLnBrk="1" latinLnBrk="0" hangingPunct="1">
                <a:defRPr sz="1800" kern="1200">
                  <a:solidFill>
                    <a:schemeClr val="lt1"/>
                  </a:solidFill>
                  <a:latin typeface="+mn-lt"/>
                  <a:ea typeface="+mn-ea"/>
                  <a:cs typeface="+mn-cs"/>
                </a:defRPr>
              </a:lvl8pPr>
              <a:lvl9pPr marL="3657509" algn="l" defTabSz="914377" rtl="0" eaLnBrk="1" latinLnBrk="0" hangingPunct="1">
                <a:defRPr sz="1800" kern="1200">
                  <a:solidFill>
                    <a:schemeClr val="lt1"/>
                  </a:solidFill>
                  <a:latin typeface="+mn-lt"/>
                  <a:ea typeface="+mn-ea"/>
                  <a:cs typeface="+mn-cs"/>
                </a:defRPr>
              </a:lvl9pPr>
            </a:lstStyle>
            <a:p>
              <a:pPr algn="ctr"/>
              <a:endParaRPr lang="en-US" sz="900">
                <a:cs typeface="+mn-ea"/>
                <a:sym typeface="+mn-lt"/>
              </a:endParaRPr>
            </a:p>
          </p:txBody>
        </p:sp>
      </p:grpSp>
      <p:grpSp>
        <p:nvGrpSpPr>
          <p:cNvPr id="14" name="组合 13"/>
          <p:cNvGrpSpPr/>
          <p:nvPr/>
        </p:nvGrpSpPr>
        <p:grpSpPr>
          <a:xfrm>
            <a:off x="874713" y="304800"/>
            <a:ext cx="1182909" cy="850419"/>
            <a:chOff x="874713" y="304800"/>
            <a:chExt cx="1182909" cy="850419"/>
          </a:xfrm>
        </p:grpSpPr>
        <p:sp>
          <p:nvSpPr>
            <p:cNvPr id="15" name="矩形 16"/>
            <p:cNvSpPr/>
            <p:nvPr/>
          </p:nvSpPr>
          <p:spPr>
            <a:xfrm rot="1800000">
              <a:off x="1221209" y="681766"/>
              <a:ext cx="836413" cy="473453"/>
            </a:xfrm>
            <a:custGeom>
              <a:avLst/>
              <a:gdLst>
                <a:gd name="connsiteX0" fmla="*/ 0 w 1504748"/>
                <a:gd name="connsiteY0" fmla="*/ 0 h 465789"/>
                <a:gd name="connsiteX1" fmla="*/ 1504748 w 1504748"/>
                <a:gd name="connsiteY1" fmla="*/ 0 h 465789"/>
                <a:gd name="connsiteX2" fmla="*/ 1504748 w 1504748"/>
                <a:gd name="connsiteY2" fmla="*/ 465789 h 465789"/>
                <a:gd name="connsiteX3" fmla="*/ 0 w 1504748"/>
                <a:gd name="connsiteY3" fmla="*/ 465789 h 465789"/>
                <a:gd name="connsiteX4" fmla="*/ 0 w 1504748"/>
                <a:gd name="connsiteY4" fmla="*/ 0 h 465789"/>
                <a:gd name="connsiteX0" fmla="*/ 0 w 1504748"/>
                <a:gd name="connsiteY0" fmla="*/ 5104 h 470893"/>
                <a:gd name="connsiteX1" fmla="*/ 342087 w 1504748"/>
                <a:gd name="connsiteY1" fmla="*/ 0 h 470893"/>
                <a:gd name="connsiteX2" fmla="*/ 1504748 w 1504748"/>
                <a:gd name="connsiteY2" fmla="*/ 5104 h 470893"/>
                <a:gd name="connsiteX3" fmla="*/ 1504748 w 1504748"/>
                <a:gd name="connsiteY3" fmla="*/ 470893 h 470893"/>
                <a:gd name="connsiteX4" fmla="*/ 0 w 1504748"/>
                <a:gd name="connsiteY4" fmla="*/ 470893 h 470893"/>
                <a:gd name="connsiteX5" fmla="*/ 0 w 1504748"/>
                <a:gd name="connsiteY5" fmla="*/ 5104 h 470893"/>
                <a:gd name="connsiteX0" fmla="*/ 0 w 1504748"/>
                <a:gd name="connsiteY0" fmla="*/ 5104 h 473453"/>
                <a:gd name="connsiteX1" fmla="*/ 342087 w 1504748"/>
                <a:gd name="connsiteY1" fmla="*/ 0 h 473453"/>
                <a:gd name="connsiteX2" fmla="*/ 1504748 w 1504748"/>
                <a:gd name="connsiteY2" fmla="*/ 5104 h 473453"/>
                <a:gd name="connsiteX3" fmla="*/ 1504748 w 1504748"/>
                <a:gd name="connsiteY3" fmla="*/ 470893 h 473453"/>
                <a:gd name="connsiteX4" fmla="*/ 322141 w 1504748"/>
                <a:gd name="connsiteY4" fmla="*/ 473453 h 473453"/>
                <a:gd name="connsiteX5" fmla="*/ 0 w 1504748"/>
                <a:gd name="connsiteY5" fmla="*/ 470893 h 473453"/>
                <a:gd name="connsiteX6" fmla="*/ 0 w 1504748"/>
                <a:gd name="connsiteY6" fmla="*/ 5104 h 473453"/>
                <a:gd name="connsiteX0" fmla="*/ 0 w 1504748"/>
                <a:gd name="connsiteY0" fmla="*/ 5104 h 473453"/>
                <a:gd name="connsiteX1" fmla="*/ 342087 w 1504748"/>
                <a:gd name="connsiteY1" fmla="*/ 0 h 473453"/>
                <a:gd name="connsiteX2" fmla="*/ 1504748 w 1504748"/>
                <a:gd name="connsiteY2" fmla="*/ 5104 h 473453"/>
                <a:gd name="connsiteX3" fmla="*/ 1504748 w 1504748"/>
                <a:gd name="connsiteY3" fmla="*/ 470893 h 473453"/>
                <a:gd name="connsiteX4" fmla="*/ 322141 w 1504748"/>
                <a:gd name="connsiteY4" fmla="*/ 473453 h 473453"/>
                <a:gd name="connsiteX5" fmla="*/ 0 w 1504748"/>
                <a:gd name="connsiteY5" fmla="*/ 5104 h 473453"/>
                <a:gd name="connsiteX0" fmla="*/ 0 w 1182607"/>
                <a:gd name="connsiteY0" fmla="*/ 473453 h 473453"/>
                <a:gd name="connsiteX1" fmla="*/ 19946 w 1182607"/>
                <a:gd name="connsiteY1" fmla="*/ 0 h 473453"/>
                <a:gd name="connsiteX2" fmla="*/ 1182607 w 1182607"/>
                <a:gd name="connsiteY2" fmla="*/ 5104 h 473453"/>
                <a:gd name="connsiteX3" fmla="*/ 1182607 w 1182607"/>
                <a:gd name="connsiteY3" fmla="*/ 470893 h 473453"/>
                <a:gd name="connsiteX4" fmla="*/ 0 w 1182607"/>
                <a:gd name="connsiteY4" fmla="*/ 473453 h 473453"/>
                <a:gd name="connsiteX0" fmla="*/ 0 w 1182607"/>
                <a:gd name="connsiteY0" fmla="*/ 473453 h 473453"/>
                <a:gd name="connsiteX1" fmla="*/ 187993 w 1182607"/>
                <a:gd name="connsiteY1" fmla="*/ 240265 h 473453"/>
                <a:gd name="connsiteX2" fmla="*/ 19946 w 1182607"/>
                <a:gd name="connsiteY2" fmla="*/ 0 h 473453"/>
                <a:gd name="connsiteX3" fmla="*/ 1182607 w 1182607"/>
                <a:gd name="connsiteY3" fmla="*/ 5104 h 473453"/>
                <a:gd name="connsiteX4" fmla="*/ 1182607 w 1182607"/>
                <a:gd name="connsiteY4" fmla="*/ 470893 h 473453"/>
                <a:gd name="connsiteX5" fmla="*/ 0 w 1182607"/>
                <a:gd name="connsiteY5" fmla="*/ 473453 h 4734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82607" h="473453">
                  <a:moveTo>
                    <a:pt x="0" y="473453"/>
                  </a:moveTo>
                  <a:cubicBezTo>
                    <a:pt x="3995" y="397823"/>
                    <a:pt x="183998" y="315895"/>
                    <a:pt x="187993" y="240265"/>
                  </a:cubicBezTo>
                  <a:lnTo>
                    <a:pt x="19946" y="0"/>
                  </a:lnTo>
                  <a:lnTo>
                    <a:pt x="1182607" y="5104"/>
                  </a:lnTo>
                  <a:lnTo>
                    <a:pt x="1182607" y="470893"/>
                  </a:lnTo>
                  <a:lnTo>
                    <a:pt x="0" y="473453"/>
                  </a:lnTo>
                  <a:close/>
                </a:path>
              </a:pathLst>
            </a:custGeom>
            <a:gradFill flip="none" rotWithShape="1">
              <a:gsLst>
                <a:gs pos="0">
                  <a:schemeClr val="bg1">
                    <a:lumMod val="85000"/>
                    <a:alpha val="50000"/>
                  </a:schemeClr>
                </a:gs>
                <a:gs pos="84600">
                  <a:schemeClr val="bg1">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任意多边形 15"/>
            <p:cNvSpPr/>
            <p:nvPr/>
          </p:nvSpPr>
          <p:spPr>
            <a:xfrm>
              <a:off x="874713" y="304800"/>
              <a:ext cx="834118" cy="834118"/>
            </a:xfrm>
            <a:custGeom>
              <a:avLst/>
              <a:gdLst>
                <a:gd name="connsiteX0" fmla="*/ 0 w 834118"/>
                <a:gd name="connsiteY0" fmla="*/ 563336 h 834118"/>
                <a:gd name="connsiteX1" fmla="*/ 23764 w 834118"/>
                <a:gd name="connsiteY1" fmla="*/ 563336 h 834118"/>
                <a:gd name="connsiteX2" fmla="*/ 23764 w 834118"/>
                <a:gd name="connsiteY2" fmla="*/ 810354 h 834118"/>
                <a:gd name="connsiteX3" fmla="*/ 810354 w 834118"/>
                <a:gd name="connsiteY3" fmla="*/ 810354 h 834118"/>
                <a:gd name="connsiteX4" fmla="*/ 810354 w 834118"/>
                <a:gd name="connsiteY4" fmla="*/ 563336 h 834118"/>
                <a:gd name="connsiteX5" fmla="*/ 834118 w 834118"/>
                <a:gd name="connsiteY5" fmla="*/ 563336 h 834118"/>
                <a:gd name="connsiteX6" fmla="*/ 834118 w 834118"/>
                <a:gd name="connsiteY6" fmla="*/ 834118 h 834118"/>
                <a:gd name="connsiteX7" fmla="*/ 0 w 834118"/>
                <a:gd name="connsiteY7" fmla="*/ 834118 h 834118"/>
                <a:gd name="connsiteX8" fmla="*/ 0 w 834118"/>
                <a:gd name="connsiteY8" fmla="*/ 0 h 834118"/>
                <a:gd name="connsiteX9" fmla="*/ 834118 w 834118"/>
                <a:gd name="connsiteY9" fmla="*/ 0 h 834118"/>
                <a:gd name="connsiteX10" fmla="*/ 834118 w 834118"/>
                <a:gd name="connsiteY10" fmla="*/ 270782 h 834118"/>
                <a:gd name="connsiteX11" fmla="*/ 810354 w 834118"/>
                <a:gd name="connsiteY11" fmla="*/ 270782 h 834118"/>
                <a:gd name="connsiteX12" fmla="*/ 810354 w 834118"/>
                <a:gd name="connsiteY12" fmla="*/ 23764 h 834118"/>
                <a:gd name="connsiteX13" fmla="*/ 23764 w 834118"/>
                <a:gd name="connsiteY13" fmla="*/ 23764 h 834118"/>
                <a:gd name="connsiteX14" fmla="*/ 23764 w 834118"/>
                <a:gd name="connsiteY14" fmla="*/ 270782 h 834118"/>
                <a:gd name="connsiteX15" fmla="*/ 0 w 834118"/>
                <a:gd name="connsiteY15" fmla="*/ 270782 h 8341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834118" h="834118">
                  <a:moveTo>
                    <a:pt x="0" y="563336"/>
                  </a:moveTo>
                  <a:lnTo>
                    <a:pt x="23764" y="563336"/>
                  </a:lnTo>
                  <a:lnTo>
                    <a:pt x="23764" y="810354"/>
                  </a:lnTo>
                  <a:lnTo>
                    <a:pt x="810354" y="810354"/>
                  </a:lnTo>
                  <a:lnTo>
                    <a:pt x="810354" y="563336"/>
                  </a:lnTo>
                  <a:lnTo>
                    <a:pt x="834118" y="563336"/>
                  </a:lnTo>
                  <a:lnTo>
                    <a:pt x="834118" y="834118"/>
                  </a:lnTo>
                  <a:lnTo>
                    <a:pt x="0" y="834118"/>
                  </a:lnTo>
                  <a:close/>
                  <a:moveTo>
                    <a:pt x="0" y="0"/>
                  </a:moveTo>
                  <a:lnTo>
                    <a:pt x="834118" y="0"/>
                  </a:lnTo>
                  <a:lnTo>
                    <a:pt x="834118" y="270782"/>
                  </a:lnTo>
                  <a:lnTo>
                    <a:pt x="810354" y="270782"/>
                  </a:lnTo>
                  <a:lnTo>
                    <a:pt x="810354" y="23764"/>
                  </a:lnTo>
                  <a:lnTo>
                    <a:pt x="23764" y="23764"/>
                  </a:lnTo>
                  <a:lnTo>
                    <a:pt x="23764" y="270782"/>
                  </a:lnTo>
                  <a:lnTo>
                    <a:pt x="0" y="270782"/>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7" name="椭圆 13"/>
            <p:cNvSpPr/>
            <p:nvPr/>
          </p:nvSpPr>
          <p:spPr>
            <a:xfrm>
              <a:off x="1055688" y="485775"/>
              <a:ext cx="472168" cy="472168"/>
            </a:xfrm>
            <a:custGeom>
              <a:avLst/>
              <a:gdLst>
                <a:gd name="connsiteX0" fmla="*/ 119063 w 330200"/>
                <a:gd name="connsiteY0" fmla="*/ 93662 h 330200"/>
                <a:gd name="connsiteX1" fmla="*/ 119063 w 330200"/>
                <a:gd name="connsiteY1" fmla="*/ 230187 h 330200"/>
                <a:gd name="connsiteX2" fmla="*/ 244476 w 330200"/>
                <a:gd name="connsiteY2" fmla="*/ 161925 h 330200"/>
                <a:gd name="connsiteX3" fmla="*/ 165100 w 330200"/>
                <a:gd name="connsiteY3" fmla="*/ 0 h 330200"/>
                <a:gd name="connsiteX4" fmla="*/ 330200 w 330200"/>
                <a:gd name="connsiteY4" fmla="*/ 165100 h 330200"/>
                <a:gd name="connsiteX5" fmla="*/ 165100 w 330200"/>
                <a:gd name="connsiteY5" fmla="*/ 330200 h 330200"/>
                <a:gd name="connsiteX6" fmla="*/ 0 w 330200"/>
                <a:gd name="connsiteY6" fmla="*/ 165100 h 330200"/>
                <a:gd name="connsiteX7" fmla="*/ 165100 w 330200"/>
                <a:gd name="connsiteY7" fmla="*/ 0 h 33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0200" h="330200">
                  <a:moveTo>
                    <a:pt x="119063" y="93662"/>
                  </a:moveTo>
                  <a:lnTo>
                    <a:pt x="119063" y="230187"/>
                  </a:lnTo>
                  <a:lnTo>
                    <a:pt x="244476" y="161925"/>
                  </a:lnTo>
                  <a:close/>
                  <a:moveTo>
                    <a:pt x="165100" y="0"/>
                  </a:moveTo>
                  <a:cubicBezTo>
                    <a:pt x="256282" y="0"/>
                    <a:pt x="330200" y="73918"/>
                    <a:pt x="330200" y="165100"/>
                  </a:cubicBezTo>
                  <a:cubicBezTo>
                    <a:pt x="330200" y="256282"/>
                    <a:pt x="256282" y="330200"/>
                    <a:pt x="165100" y="330200"/>
                  </a:cubicBezTo>
                  <a:cubicBezTo>
                    <a:pt x="73918" y="330200"/>
                    <a:pt x="0" y="256282"/>
                    <a:pt x="0" y="165100"/>
                  </a:cubicBezTo>
                  <a:cubicBezTo>
                    <a:pt x="0" y="73918"/>
                    <a:pt x="73918" y="0"/>
                    <a:pt x="165100"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sp>
        <p:nvSpPr>
          <p:cNvPr id="18" name="文本框 17"/>
          <p:cNvSpPr txBox="1"/>
          <p:nvPr/>
        </p:nvSpPr>
        <p:spPr>
          <a:xfrm>
            <a:off x="1992992" y="446990"/>
            <a:ext cx="3467616" cy="584775"/>
          </a:xfrm>
          <a:prstGeom prst="rect">
            <a:avLst/>
          </a:prstGeom>
          <a:noFill/>
        </p:spPr>
        <p:txBody>
          <a:bodyPr wrap="none" rtlCol="0">
            <a:spAutoFit/>
            <a:scene3d>
              <a:camera prst="orthographicFront"/>
              <a:lightRig rig="threePt" dir="t"/>
            </a:scene3d>
            <a:sp3d contourW="12700"/>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zh-CN" altLang="en-US" sz="3200" b="0" i="0" u="none" strike="noStrike" kern="1200" cap="none" spc="0" normalizeH="0" baseline="0" noProof="0" dirty="0" smtClean="0">
                <a:ln>
                  <a:noFill/>
                </a:ln>
                <a:solidFill>
                  <a:prstClr val="black"/>
                </a:solidFill>
                <a:effectLst/>
                <a:uLnTx/>
                <a:uFillTx/>
                <a:latin typeface="Arial"/>
                <a:ea typeface="微软雅黑"/>
                <a:cs typeface="+mn-cs"/>
              </a:rPr>
              <a:t>标题文字添加此处</a:t>
            </a:r>
          </a:p>
        </p:txBody>
      </p:sp>
      <p:sp>
        <p:nvSpPr>
          <p:cNvPr id="19" name="文本框 18"/>
          <p:cNvSpPr txBox="1"/>
          <p:nvPr/>
        </p:nvSpPr>
        <p:spPr>
          <a:xfrm>
            <a:off x="5744769" y="529776"/>
            <a:ext cx="5572519" cy="460767"/>
          </a:xfrm>
          <a:prstGeom prst="rect">
            <a:avLst/>
          </a:prstGeom>
          <a:noFill/>
        </p:spPr>
        <p:txBody>
          <a:bodyPr wrap="square" rtlCol="0">
            <a:spAutoFit/>
            <a:scene3d>
              <a:camera prst="orthographicFront"/>
              <a:lightRig rig="threePt" dir="t"/>
            </a:scene3d>
            <a:sp3d contourW="12700"/>
          </a:bodyPr>
          <a:lstStyle/>
          <a:p>
            <a:pPr marL="0" marR="0" lvl="0" indent="0" defTabSz="914400" rtl="0" eaLnBrk="1" fontAlgn="auto" latinLnBrk="0" hangingPunct="1">
              <a:lnSpc>
                <a:spcPct val="114000"/>
              </a:lnSpc>
              <a:spcBef>
                <a:spcPts val="0"/>
              </a:spcBef>
              <a:spcAft>
                <a:spcPts val="0"/>
              </a:spcAft>
              <a:buClrTx/>
              <a:buSzTx/>
              <a:buFontTx/>
              <a:buNone/>
              <a:tabLst/>
              <a:defRPr/>
            </a:pPr>
            <a:r>
              <a:rPr kumimoji="0" lang="en-US" altLang="zh-CN" sz="1050" b="0" i="0" u="none" strike="noStrike" kern="1200" cap="none" spc="0" normalizeH="0" baseline="0" noProof="0" dirty="0">
                <a:ln>
                  <a:noFill/>
                </a:ln>
                <a:solidFill>
                  <a:schemeClr val="bg1">
                    <a:lumMod val="65000"/>
                  </a:schemeClr>
                </a:solidFill>
                <a:effectLst/>
                <a:uLnTx/>
                <a:uFillTx/>
                <a:latin typeface="微软雅黑"/>
                <a:ea typeface="微软雅黑"/>
                <a:cs typeface="+mn-cs"/>
              </a:rPr>
              <a:t>The user can demonstrate on a projector or computer, or print the presentation and make it into a film to be used in a wider field</a:t>
            </a:r>
          </a:p>
        </p:txBody>
      </p:sp>
      <p:grpSp>
        <p:nvGrpSpPr>
          <p:cNvPr id="23" name="组合 22"/>
          <p:cNvGrpSpPr/>
          <p:nvPr/>
        </p:nvGrpSpPr>
        <p:grpSpPr>
          <a:xfrm>
            <a:off x="1638832" y="1908543"/>
            <a:ext cx="8969451" cy="939708"/>
            <a:chOff x="874712" y="3325188"/>
            <a:chExt cx="8969451" cy="939708"/>
          </a:xfrm>
        </p:grpSpPr>
        <p:sp>
          <p:nvSpPr>
            <p:cNvPr id="24" name="矩形 23">
              <a:extLst>
                <a:ext uri="{FF2B5EF4-FFF2-40B4-BE49-F238E27FC236}">
                  <a16:creationId xmlns:a16="http://schemas.microsoft.com/office/drawing/2014/main" xmlns="" id="{E3EB1709-6D20-4440-8800-976CC5E9712E}"/>
                </a:ext>
              </a:extLst>
            </p:cNvPr>
            <p:cNvSpPr/>
            <p:nvPr/>
          </p:nvSpPr>
          <p:spPr>
            <a:xfrm>
              <a:off x="874712" y="3677812"/>
              <a:ext cx="8969451" cy="58708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75000"/>
                      <a:lumOff val="25000"/>
                    </a:schemeClr>
                  </a:solidFill>
                </a:rPr>
                <a:t>用户可以在投影仪或者计算机上进行演示也可以将演示文稿打印出来制作成胶片以便应用到更广泛的领域</a:t>
              </a:r>
              <a:r>
                <a:rPr lang="zh-CN" altLang="en-US" sz="1400" dirty="0" smtClean="0">
                  <a:solidFill>
                    <a:schemeClr val="tx1">
                      <a:lumMod val="75000"/>
                      <a:lumOff val="25000"/>
                    </a:schemeClr>
                  </a:solidFill>
                </a:rPr>
                <a:t>中用户可以在投影仪或者计算机上进行演示也可以将演示文稿打印出来制作成胶片以便应用到更广泛的领域中</a:t>
              </a:r>
            </a:p>
          </p:txBody>
        </p:sp>
        <p:sp>
          <p:nvSpPr>
            <p:cNvPr id="25" name="矩形 24">
              <a:extLst>
                <a:ext uri="{FF2B5EF4-FFF2-40B4-BE49-F238E27FC236}">
                  <a16:creationId xmlns:a16="http://schemas.microsoft.com/office/drawing/2014/main" xmlns="" id="{CBCE2F27-1948-4AAF-B7D2-B7B4F23C2784}"/>
                </a:ext>
              </a:extLst>
            </p:cNvPr>
            <p:cNvSpPr/>
            <p:nvPr/>
          </p:nvSpPr>
          <p:spPr>
            <a:xfrm>
              <a:off x="874713" y="3325188"/>
              <a:ext cx="2241974" cy="40126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t>标题文字添加</a:t>
              </a:r>
            </a:p>
          </p:txBody>
        </p:sp>
      </p:grpSp>
      <p:sp>
        <p:nvSpPr>
          <p:cNvPr id="26" name="矩形 25">
            <a:extLst>
              <a:ext uri="{FF2B5EF4-FFF2-40B4-BE49-F238E27FC236}">
                <a16:creationId xmlns:a16="http://schemas.microsoft.com/office/drawing/2014/main" xmlns="" id="{CBCE2F27-1948-4AAF-B7D2-B7B4F23C2784}"/>
              </a:ext>
            </a:extLst>
          </p:cNvPr>
          <p:cNvSpPr/>
          <p:nvPr/>
        </p:nvSpPr>
        <p:spPr>
          <a:xfrm>
            <a:off x="1928883" y="4514038"/>
            <a:ext cx="2241974" cy="40126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bg1"/>
                </a:solidFill>
              </a:rPr>
              <a:t>标题文字添加</a:t>
            </a:r>
          </a:p>
        </p:txBody>
      </p:sp>
      <p:sp>
        <p:nvSpPr>
          <p:cNvPr id="27" name="矩形 26">
            <a:extLst>
              <a:ext uri="{FF2B5EF4-FFF2-40B4-BE49-F238E27FC236}">
                <a16:creationId xmlns:a16="http://schemas.microsoft.com/office/drawing/2014/main" xmlns="" id="{CBCE2F27-1948-4AAF-B7D2-B7B4F23C2784}"/>
              </a:ext>
            </a:extLst>
          </p:cNvPr>
          <p:cNvSpPr/>
          <p:nvPr/>
        </p:nvSpPr>
        <p:spPr>
          <a:xfrm>
            <a:off x="4975506" y="4514038"/>
            <a:ext cx="2241974" cy="40126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bg1"/>
                </a:solidFill>
              </a:rPr>
              <a:t>标题文字添加</a:t>
            </a:r>
          </a:p>
        </p:txBody>
      </p:sp>
      <p:sp>
        <p:nvSpPr>
          <p:cNvPr id="28" name="矩形 27">
            <a:extLst>
              <a:ext uri="{FF2B5EF4-FFF2-40B4-BE49-F238E27FC236}">
                <a16:creationId xmlns:a16="http://schemas.microsoft.com/office/drawing/2014/main" xmlns="" id="{CBCE2F27-1948-4AAF-B7D2-B7B4F23C2784}"/>
              </a:ext>
            </a:extLst>
          </p:cNvPr>
          <p:cNvSpPr/>
          <p:nvPr/>
        </p:nvSpPr>
        <p:spPr>
          <a:xfrm>
            <a:off x="8018874" y="4514038"/>
            <a:ext cx="2241974" cy="40126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bg1"/>
                </a:solidFill>
              </a:rPr>
              <a:t>标题文字添加</a:t>
            </a:r>
          </a:p>
        </p:txBody>
      </p:sp>
    </p:spTree>
    <p:extLst>
      <p:ext uri="{BB962C8B-B14F-4D97-AF65-F5344CB8AC3E}">
        <p14:creationId xmlns:p14="http://schemas.microsoft.com/office/powerpoint/2010/main" xmlns="" val="581356803"/>
      </p:ext>
    </p:extLst>
  </p:cSld>
  <p:clrMapOvr>
    <a:masterClrMapping/>
  </p:clrMapOvr>
  <mc:AlternateContent xmlns:mc="http://schemas.openxmlformats.org/markup-compatibility/2006">
    <mc:Choice xmlns:p14="http://schemas.microsoft.com/office/powerpoint/2010/main" xmlns=""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decel="100000"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1000" fill="hold"/>
                                        <p:tgtEl>
                                          <p:spTgt spid="14"/>
                                        </p:tgtEl>
                                        <p:attrNameLst>
                                          <p:attrName>ppt_x</p:attrName>
                                        </p:attrNameLst>
                                      </p:cBhvr>
                                      <p:tavLst>
                                        <p:tav tm="0">
                                          <p:val>
                                            <p:strVal val="0-#ppt_w/2"/>
                                          </p:val>
                                        </p:tav>
                                        <p:tav tm="100000">
                                          <p:val>
                                            <p:strVal val="#ppt_x"/>
                                          </p:val>
                                        </p:tav>
                                      </p:tavLst>
                                    </p:anim>
                                    <p:anim calcmode="lin" valueType="num">
                                      <p:cBhvr additive="base">
                                        <p:cTn id="8" dur="1000" fill="hold"/>
                                        <p:tgtEl>
                                          <p:spTgt spid="14"/>
                                        </p:tgtEl>
                                        <p:attrNameLst>
                                          <p:attrName>ppt_y</p:attrName>
                                        </p:attrNameLst>
                                      </p:cBhvr>
                                      <p:tavLst>
                                        <p:tav tm="0">
                                          <p:val>
                                            <p:strVal val="0-#ppt_h/2"/>
                                          </p:val>
                                        </p:tav>
                                        <p:tav tm="100000">
                                          <p:val>
                                            <p:strVal val="#ppt_y"/>
                                          </p:val>
                                        </p:tav>
                                      </p:tavLst>
                                    </p:anim>
                                  </p:childTnLst>
                                </p:cTn>
                              </p:par>
                            </p:childTnLst>
                          </p:cTn>
                        </p:par>
                        <p:par>
                          <p:cTn id="9" fill="hold">
                            <p:stCondLst>
                              <p:cond delay="1000"/>
                            </p:stCondLst>
                            <p:childTnLst>
                              <p:par>
                                <p:cTn id="10" presetID="12" presetClass="entr" presetSubtype="8" fill="hold" grpId="0" nodeType="afterEffect">
                                  <p:stCondLst>
                                    <p:cond delay="0"/>
                                  </p:stCondLst>
                                  <p:childTnLst>
                                    <p:set>
                                      <p:cBhvr>
                                        <p:cTn id="11" dur="1" fill="hold">
                                          <p:stCondLst>
                                            <p:cond delay="0"/>
                                          </p:stCondLst>
                                        </p:cTn>
                                        <p:tgtEl>
                                          <p:spTgt spid="18"/>
                                        </p:tgtEl>
                                        <p:attrNameLst>
                                          <p:attrName>style.visibility</p:attrName>
                                        </p:attrNameLst>
                                      </p:cBhvr>
                                      <p:to>
                                        <p:strVal val="visible"/>
                                      </p:to>
                                    </p:set>
                                    <p:anim calcmode="lin" valueType="num">
                                      <p:cBhvr additive="base">
                                        <p:cTn id="12" dur="500"/>
                                        <p:tgtEl>
                                          <p:spTgt spid="18"/>
                                        </p:tgtEl>
                                        <p:attrNameLst>
                                          <p:attrName>ppt_x</p:attrName>
                                        </p:attrNameLst>
                                      </p:cBhvr>
                                      <p:tavLst>
                                        <p:tav tm="0">
                                          <p:val>
                                            <p:strVal val="#ppt_x-#ppt_w*1.125000"/>
                                          </p:val>
                                        </p:tav>
                                        <p:tav tm="100000">
                                          <p:val>
                                            <p:strVal val="#ppt_x"/>
                                          </p:val>
                                        </p:tav>
                                      </p:tavLst>
                                    </p:anim>
                                    <p:animEffect transition="in" filter="wipe(right)">
                                      <p:cBhvr>
                                        <p:cTn id="13" dur="500"/>
                                        <p:tgtEl>
                                          <p:spTgt spid="18"/>
                                        </p:tgtEl>
                                      </p:cBhvr>
                                    </p:animEffect>
                                  </p:childTnLst>
                                </p:cTn>
                              </p:par>
                            </p:childTnLst>
                          </p:cTn>
                        </p:par>
                        <p:par>
                          <p:cTn id="14" fill="hold">
                            <p:stCondLst>
                              <p:cond delay="1500"/>
                            </p:stCondLst>
                            <p:childTnLst>
                              <p:par>
                                <p:cTn id="15" presetID="22" presetClass="entr" presetSubtype="8" fill="hold" grpId="0" nodeType="afterEffect">
                                  <p:stCondLst>
                                    <p:cond delay="0"/>
                                  </p:stCondLst>
                                  <p:childTnLst>
                                    <p:set>
                                      <p:cBhvr>
                                        <p:cTn id="16" dur="1" fill="hold">
                                          <p:stCondLst>
                                            <p:cond delay="0"/>
                                          </p:stCondLst>
                                        </p:cTn>
                                        <p:tgtEl>
                                          <p:spTgt spid="19"/>
                                        </p:tgtEl>
                                        <p:attrNameLst>
                                          <p:attrName>style.visibility</p:attrName>
                                        </p:attrNameLst>
                                      </p:cBhvr>
                                      <p:to>
                                        <p:strVal val="visible"/>
                                      </p:to>
                                    </p:set>
                                    <p:animEffect transition="in" filter="wipe(left)">
                                      <p:cBhvr>
                                        <p:cTn id="17" dur="500"/>
                                        <p:tgtEl>
                                          <p:spTgt spid="19"/>
                                        </p:tgtEl>
                                      </p:cBhvr>
                                    </p:animEffect>
                                  </p:childTnLst>
                                </p:cTn>
                              </p:par>
                            </p:childTnLst>
                          </p:cTn>
                        </p:par>
                        <p:par>
                          <p:cTn id="18" fill="hold">
                            <p:stCondLst>
                              <p:cond delay="2000"/>
                            </p:stCondLst>
                            <p:childTnLst>
                              <p:par>
                                <p:cTn id="19" presetID="2" presetClass="entr" presetSubtype="2" fill="hold" nodeType="afterEffect">
                                  <p:stCondLst>
                                    <p:cond delay="0"/>
                                  </p:stCondLst>
                                  <p:childTnLst>
                                    <p:set>
                                      <p:cBhvr>
                                        <p:cTn id="20" dur="1" fill="hold">
                                          <p:stCondLst>
                                            <p:cond delay="0"/>
                                          </p:stCondLst>
                                        </p:cTn>
                                        <p:tgtEl>
                                          <p:spTgt spid="23"/>
                                        </p:tgtEl>
                                        <p:attrNameLst>
                                          <p:attrName>style.visibility</p:attrName>
                                        </p:attrNameLst>
                                      </p:cBhvr>
                                      <p:to>
                                        <p:strVal val="visible"/>
                                      </p:to>
                                    </p:set>
                                    <p:anim calcmode="lin" valueType="num">
                                      <p:cBhvr additive="base">
                                        <p:cTn id="21" dur="500" fill="hold"/>
                                        <p:tgtEl>
                                          <p:spTgt spid="23"/>
                                        </p:tgtEl>
                                        <p:attrNameLst>
                                          <p:attrName>ppt_x</p:attrName>
                                        </p:attrNameLst>
                                      </p:cBhvr>
                                      <p:tavLst>
                                        <p:tav tm="0">
                                          <p:val>
                                            <p:strVal val="1+#ppt_w/2"/>
                                          </p:val>
                                        </p:tav>
                                        <p:tav tm="100000">
                                          <p:val>
                                            <p:strVal val="#ppt_x"/>
                                          </p:val>
                                        </p:tav>
                                      </p:tavLst>
                                    </p:anim>
                                    <p:anim calcmode="lin" valueType="num">
                                      <p:cBhvr additive="base">
                                        <p:cTn id="22" dur="500" fill="hold"/>
                                        <p:tgtEl>
                                          <p:spTgt spid="23"/>
                                        </p:tgtEl>
                                        <p:attrNameLst>
                                          <p:attrName>ppt_y</p:attrName>
                                        </p:attrNameLst>
                                      </p:cBhvr>
                                      <p:tavLst>
                                        <p:tav tm="0">
                                          <p:val>
                                            <p:strVal val="#ppt_y"/>
                                          </p:val>
                                        </p:tav>
                                        <p:tav tm="100000">
                                          <p:val>
                                            <p:strVal val="#ppt_y"/>
                                          </p:val>
                                        </p:tav>
                                      </p:tavLst>
                                    </p:anim>
                                  </p:childTnLst>
                                </p:cTn>
                              </p:par>
                            </p:childTnLst>
                          </p:cTn>
                        </p:par>
                        <p:par>
                          <p:cTn id="23" fill="hold">
                            <p:stCondLst>
                              <p:cond delay="2500"/>
                            </p:stCondLst>
                            <p:childTnLst>
                              <p:par>
                                <p:cTn id="24" presetID="2" presetClass="entr" presetSubtype="8" fill="hold" nodeType="afterEffect">
                                  <p:stCondLst>
                                    <p:cond delay="0"/>
                                  </p:stCondLst>
                                  <p:childTnLst>
                                    <p:set>
                                      <p:cBhvr>
                                        <p:cTn id="25" dur="1" fill="hold">
                                          <p:stCondLst>
                                            <p:cond delay="0"/>
                                          </p:stCondLst>
                                        </p:cTn>
                                        <p:tgtEl>
                                          <p:spTgt spid="3"/>
                                        </p:tgtEl>
                                        <p:attrNameLst>
                                          <p:attrName>style.visibility</p:attrName>
                                        </p:attrNameLst>
                                      </p:cBhvr>
                                      <p:to>
                                        <p:strVal val="visible"/>
                                      </p:to>
                                    </p:set>
                                    <p:anim calcmode="lin" valueType="num">
                                      <p:cBhvr additive="base">
                                        <p:cTn id="26" dur="500" fill="hold"/>
                                        <p:tgtEl>
                                          <p:spTgt spid="3"/>
                                        </p:tgtEl>
                                        <p:attrNameLst>
                                          <p:attrName>ppt_x</p:attrName>
                                        </p:attrNameLst>
                                      </p:cBhvr>
                                      <p:tavLst>
                                        <p:tav tm="0">
                                          <p:val>
                                            <p:strVal val="0-#ppt_w/2"/>
                                          </p:val>
                                        </p:tav>
                                        <p:tav tm="100000">
                                          <p:val>
                                            <p:strVal val="#ppt_x"/>
                                          </p:val>
                                        </p:tav>
                                      </p:tavLst>
                                    </p:anim>
                                    <p:anim calcmode="lin" valueType="num">
                                      <p:cBhvr additive="base">
                                        <p:cTn id="27" dur="500" fill="hold"/>
                                        <p:tgtEl>
                                          <p:spTgt spid="3"/>
                                        </p:tgtEl>
                                        <p:attrNameLst>
                                          <p:attrName>ppt_y</p:attrName>
                                        </p:attrNameLst>
                                      </p:cBhvr>
                                      <p:tavLst>
                                        <p:tav tm="0">
                                          <p:val>
                                            <p:strVal val="#ppt_y"/>
                                          </p:val>
                                        </p:tav>
                                        <p:tav tm="100000">
                                          <p:val>
                                            <p:strVal val="#ppt_y"/>
                                          </p:val>
                                        </p:tav>
                                      </p:tavLst>
                                    </p:anim>
                                  </p:childTnLst>
                                </p:cTn>
                              </p:par>
                            </p:childTnLst>
                          </p:cTn>
                        </p:par>
                        <p:par>
                          <p:cTn id="28" fill="hold">
                            <p:stCondLst>
                              <p:cond delay="3000"/>
                            </p:stCondLst>
                            <p:childTnLst>
                              <p:par>
                                <p:cTn id="29" presetID="10" presetClass="entr" presetSubtype="0" fill="hold" grpId="0" nodeType="afterEffect">
                                  <p:stCondLst>
                                    <p:cond delay="0"/>
                                  </p:stCondLst>
                                  <p:childTnLst>
                                    <p:set>
                                      <p:cBhvr>
                                        <p:cTn id="30" dur="1" fill="hold">
                                          <p:stCondLst>
                                            <p:cond delay="0"/>
                                          </p:stCondLst>
                                        </p:cTn>
                                        <p:tgtEl>
                                          <p:spTgt spid="20"/>
                                        </p:tgtEl>
                                        <p:attrNameLst>
                                          <p:attrName>style.visibility</p:attrName>
                                        </p:attrNameLst>
                                      </p:cBhvr>
                                      <p:to>
                                        <p:strVal val="visible"/>
                                      </p:to>
                                    </p:set>
                                    <p:animEffect transition="in" filter="fade">
                                      <p:cBhvr>
                                        <p:cTn id="31" dur="500"/>
                                        <p:tgtEl>
                                          <p:spTgt spid="20"/>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21"/>
                                        </p:tgtEl>
                                        <p:attrNameLst>
                                          <p:attrName>style.visibility</p:attrName>
                                        </p:attrNameLst>
                                      </p:cBhvr>
                                      <p:to>
                                        <p:strVal val="visible"/>
                                      </p:to>
                                    </p:set>
                                    <p:animEffect transition="in" filter="fade">
                                      <p:cBhvr>
                                        <p:cTn id="34" dur="500"/>
                                        <p:tgtEl>
                                          <p:spTgt spid="21"/>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22"/>
                                        </p:tgtEl>
                                        <p:attrNameLst>
                                          <p:attrName>style.visibility</p:attrName>
                                        </p:attrNameLst>
                                      </p:cBhvr>
                                      <p:to>
                                        <p:strVal val="visible"/>
                                      </p:to>
                                    </p:set>
                                    <p:animEffect transition="in" filter="fade">
                                      <p:cBhvr>
                                        <p:cTn id="37" dur="500"/>
                                        <p:tgtEl>
                                          <p:spTgt spid="22"/>
                                        </p:tgtEl>
                                      </p:cBhvr>
                                    </p:animEffect>
                                  </p:childTnLst>
                                </p:cTn>
                              </p:par>
                            </p:childTnLst>
                          </p:cTn>
                        </p:par>
                        <p:par>
                          <p:cTn id="38" fill="hold">
                            <p:stCondLst>
                              <p:cond delay="3500"/>
                            </p:stCondLst>
                            <p:childTnLst>
                              <p:par>
                                <p:cTn id="39" presetID="53" presetClass="entr" presetSubtype="16" fill="hold" grpId="0" nodeType="afterEffect">
                                  <p:stCondLst>
                                    <p:cond delay="0"/>
                                  </p:stCondLst>
                                  <p:childTnLst>
                                    <p:set>
                                      <p:cBhvr>
                                        <p:cTn id="40" dur="1" fill="hold">
                                          <p:stCondLst>
                                            <p:cond delay="0"/>
                                          </p:stCondLst>
                                        </p:cTn>
                                        <p:tgtEl>
                                          <p:spTgt spid="26"/>
                                        </p:tgtEl>
                                        <p:attrNameLst>
                                          <p:attrName>style.visibility</p:attrName>
                                        </p:attrNameLst>
                                      </p:cBhvr>
                                      <p:to>
                                        <p:strVal val="visible"/>
                                      </p:to>
                                    </p:set>
                                    <p:anim calcmode="lin" valueType="num">
                                      <p:cBhvr>
                                        <p:cTn id="41" dur="500" fill="hold"/>
                                        <p:tgtEl>
                                          <p:spTgt spid="26"/>
                                        </p:tgtEl>
                                        <p:attrNameLst>
                                          <p:attrName>ppt_w</p:attrName>
                                        </p:attrNameLst>
                                      </p:cBhvr>
                                      <p:tavLst>
                                        <p:tav tm="0">
                                          <p:val>
                                            <p:fltVal val="0"/>
                                          </p:val>
                                        </p:tav>
                                        <p:tav tm="100000">
                                          <p:val>
                                            <p:strVal val="#ppt_w"/>
                                          </p:val>
                                        </p:tav>
                                      </p:tavLst>
                                    </p:anim>
                                    <p:anim calcmode="lin" valueType="num">
                                      <p:cBhvr>
                                        <p:cTn id="42" dur="500" fill="hold"/>
                                        <p:tgtEl>
                                          <p:spTgt spid="26"/>
                                        </p:tgtEl>
                                        <p:attrNameLst>
                                          <p:attrName>ppt_h</p:attrName>
                                        </p:attrNameLst>
                                      </p:cBhvr>
                                      <p:tavLst>
                                        <p:tav tm="0">
                                          <p:val>
                                            <p:fltVal val="0"/>
                                          </p:val>
                                        </p:tav>
                                        <p:tav tm="100000">
                                          <p:val>
                                            <p:strVal val="#ppt_h"/>
                                          </p:val>
                                        </p:tav>
                                      </p:tavLst>
                                    </p:anim>
                                    <p:animEffect transition="in" filter="fade">
                                      <p:cBhvr>
                                        <p:cTn id="43" dur="500"/>
                                        <p:tgtEl>
                                          <p:spTgt spid="26"/>
                                        </p:tgtEl>
                                      </p:cBhvr>
                                    </p:animEffect>
                                  </p:childTnLst>
                                </p:cTn>
                              </p:par>
                              <p:par>
                                <p:cTn id="44" presetID="53" presetClass="entr" presetSubtype="16" fill="hold" grpId="0" nodeType="withEffect">
                                  <p:stCondLst>
                                    <p:cond delay="0"/>
                                  </p:stCondLst>
                                  <p:childTnLst>
                                    <p:set>
                                      <p:cBhvr>
                                        <p:cTn id="45" dur="1" fill="hold">
                                          <p:stCondLst>
                                            <p:cond delay="0"/>
                                          </p:stCondLst>
                                        </p:cTn>
                                        <p:tgtEl>
                                          <p:spTgt spid="27"/>
                                        </p:tgtEl>
                                        <p:attrNameLst>
                                          <p:attrName>style.visibility</p:attrName>
                                        </p:attrNameLst>
                                      </p:cBhvr>
                                      <p:to>
                                        <p:strVal val="visible"/>
                                      </p:to>
                                    </p:set>
                                    <p:anim calcmode="lin" valueType="num">
                                      <p:cBhvr>
                                        <p:cTn id="46" dur="500" fill="hold"/>
                                        <p:tgtEl>
                                          <p:spTgt spid="27"/>
                                        </p:tgtEl>
                                        <p:attrNameLst>
                                          <p:attrName>ppt_w</p:attrName>
                                        </p:attrNameLst>
                                      </p:cBhvr>
                                      <p:tavLst>
                                        <p:tav tm="0">
                                          <p:val>
                                            <p:fltVal val="0"/>
                                          </p:val>
                                        </p:tav>
                                        <p:tav tm="100000">
                                          <p:val>
                                            <p:strVal val="#ppt_w"/>
                                          </p:val>
                                        </p:tav>
                                      </p:tavLst>
                                    </p:anim>
                                    <p:anim calcmode="lin" valueType="num">
                                      <p:cBhvr>
                                        <p:cTn id="47" dur="500" fill="hold"/>
                                        <p:tgtEl>
                                          <p:spTgt spid="27"/>
                                        </p:tgtEl>
                                        <p:attrNameLst>
                                          <p:attrName>ppt_h</p:attrName>
                                        </p:attrNameLst>
                                      </p:cBhvr>
                                      <p:tavLst>
                                        <p:tav tm="0">
                                          <p:val>
                                            <p:fltVal val="0"/>
                                          </p:val>
                                        </p:tav>
                                        <p:tav tm="100000">
                                          <p:val>
                                            <p:strVal val="#ppt_h"/>
                                          </p:val>
                                        </p:tav>
                                      </p:tavLst>
                                    </p:anim>
                                    <p:animEffect transition="in" filter="fade">
                                      <p:cBhvr>
                                        <p:cTn id="48" dur="500"/>
                                        <p:tgtEl>
                                          <p:spTgt spid="27"/>
                                        </p:tgtEl>
                                      </p:cBhvr>
                                    </p:animEffect>
                                  </p:childTnLst>
                                </p:cTn>
                              </p:par>
                              <p:par>
                                <p:cTn id="49" presetID="53" presetClass="entr" presetSubtype="16" fill="hold" grpId="0" nodeType="withEffect">
                                  <p:stCondLst>
                                    <p:cond delay="0"/>
                                  </p:stCondLst>
                                  <p:childTnLst>
                                    <p:set>
                                      <p:cBhvr>
                                        <p:cTn id="50" dur="1" fill="hold">
                                          <p:stCondLst>
                                            <p:cond delay="0"/>
                                          </p:stCondLst>
                                        </p:cTn>
                                        <p:tgtEl>
                                          <p:spTgt spid="28"/>
                                        </p:tgtEl>
                                        <p:attrNameLst>
                                          <p:attrName>style.visibility</p:attrName>
                                        </p:attrNameLst>
                                      </p:cBhvr>
                                      <p:to>
                                        <p:strVal val="visible"/>
                                      </p:to>
                                    </p:set>
                                    <p:anim calcmode="lin" valueType="num">
                                      <p:cBhvr>
                                        <p:cTn id="51" dur="500" fill="hold"/>
                                        <p:tgtEl>
                                          <p:spTgt spid="28"/>
                                        </p:tgtEl>
                                        <p:attrNameLst>
                                          <p:attrName>ppt_w</p:attrName>
                                        </p:attrNameLst>
                                      </p:cBhvr>
                                      <p:tavLst>
                                        <p:tav tm="0">
                                          <p:val>
                                            <p:fltVal val="0"/>
                                          </p:val>
                                        </p:tav>
                                        <p:tav tm="100000">
                                          <p:val>
                                            <p:strVal val="#ppt_w"/>
                                          </p:val>
                                        </p:tav>
                                      </p:tavLst>
                                    </p:anim>
                                    <p:anim calcmode="lin" valueType="num">
                                      <p:cBhvr>
                                        <p:cTn id="52" dur="500" fill="hold"/>
                                        <p:tgtEl>
                                          <p:spTgt spid="28"/>
                                        </p:tgtEl>
                                        <p:attrNameLst>
                                          <p:attrName>ppt_h</p:attrName>
                                        </p:attrNameLst>
                                      </p:cBhvr>
                                      <p:tavLst>
                                        <p:tav tm="0">
                                          <p:val>
                                            <p:fltVal val="0"/>
                                          </p:val>
                                        </p:tav>
                                        <p:tav tm="100000">
                                          <p:val>
                                            <p:strVal val="#ppt_h"/>
                                          </p:val>
                                        </p:tav>
                                      </p:tavLst>
                                    </p:anim>
                                    <p:animEffect transition="in" filter="fade">
                                      <p:cBhvr>
                                        <p:cTn id="53"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P spid="22" grpId="0" animBg="1"/>
      <p:bldP spid="18" grpId="0"/>
      <p:bldP spid="19" grpId="0"/>
      <p:bldP spid="26" grpId="0"/>
      <p:bldP spid="27" grpId="0"/>
      <p:bldP spid="2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任意多边形 33"/>
          <p:cNvSpPr/>
          <p:nvPr/>
        </p:nvSpPr>
        <p:spPr>
          <a:xfrm rot="1800000">
            <a:off x="4823620" y="4309804"/>
            <a:ext cx="7647495" cy="3143756"/>
          </a:xfrm>
          <a:custGeom>
            <a:avLst/>
            <a:gdLst>
              <a:gd name="connsiteX0" fmla="*/ 1721440 w 7647495"/>
              <a:gd name="connsiteY0" fmla="*/ 0 h 3143756"/>
              <a:gd name="connsiteX1" fmla="*/ 7647494 w 7647495"/>
              <a:gd name="connsiteY1" fmla="*/ 16449 h 3143756"/>
              <a:gd name="connsiteX2" fmla="*/ 7647495 w 7647495"/>
              <a:gd name="connsiteY2" fmla="*/ 3124067 h 3143756"/>
              <a:gd name="connsiteX3" fmla="*/ 0 w 7647495"/>
              <a:gd name="connsiteY3" fmla="*/ 3143756 h 3143756"/>
              <a:gd name="connsiteX4" fmla="*/ 4683 w 7647495"/>
              <a:gd name="connsiteY4" fmla="*/ 3135205 h 3143756"/>
              <a:gd name="connsiteX5" fmla="*/ 86784 w 7647495"/>
              <a:gd name="connsiteY5" fmla="*/ 3137273 h 3143756"/>
              <a:gd name="connsiteX6" fmla="*/ 594979 w 7647495"/>
              <a:gd name="connsiteY6" fmla="*/ 2994398 h 3143756"/>
              <a:gd name="connsiteX7" fmla="*/ 1127555 w 7647495"/>
              <a:gd name="connsiteY7" fmla="*/ 2137031 h 3143756"/>
              <a:gd name="connsiteX8" fmla="*/ 1122336 w 7647495"/>
              <a:gd name="connsiteY8" fmla="*/ 1957147 h 3143756"/>
              <a:gd name="connsiteX9" fmla="*/ 1275510 w 7647495"/>
              <a:gd name="connsiteY9" fmla="*/ 2051609 h 3143756"/>
              <a:gd name="connsiteX10" fmla="*/ 2284300 w 7647495"/>
              <a:gd name="connsiteY10" fmla="*/ 2019069 h 3143756"/>
              <a:gd name="connsiteX11" fmla="*/ 2673651 w 7647495"/>
              <a:gd name="connsiteY11" fmla="*/ 547062 h 3143756"/>
              <a:gd name="connsiteX12" fmla="*/ 1816056 w 7647495"/>
              <a:gd name="connsiteY12" fmla="*/ 7984 h 3143756"/>
              <a:gd name="connsiteX13" fmla="*/ 1718415 w 7647495"/>
              <a:gd name="connsiteY13" fmla="*/ 5524 h 31437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647495" h="3143756">
                <a:moveTo>
                  <a:pt x="1721440" y="0"/>
                </a:moveTo>
                <a:lnTo>
                  <a:pt x="7647494" y="16449"/>
                </a:lnTo>
                <a:lnTo>
                  <a:pt x="7647495" y="3124067"/>
                </a:lnTo>
                <a:lnTo>
                  <a:pt x="0" y="3143756"/>
                </a:lnTo>
                <a:lnTo>
                  <a:pt x="4683" y="3135205"/>
                </a:lnTo>
                <a:lnTo>
                  <a:pt x="86784" y="3137273"/>
                </a:lnTo>
                <a:cubicBezTo>
                  <a:pt x="260045" y="3133242"/>
                  <a:pt x="434573" y="3087009"/>
                  <a:pt x="594979" y="2994398"/>
                </a:cubicBezTo>
                <a:cubicBezTo>
                  <a:pt x="915792" y="2809177"/>
                  <a:pt x="1104190" y="2482281"/>
                  <a:pt x="1127555" y="2137031"/>
                </a:cubicBezTo>
                <a:lnTo>
                  <a:pt x="1122336" y="1957147"/>
                </a:lnTo>
                <a:lnTo>
                  <a:pt x="1275510" y="2051609"/>
                </a:lnTo>
                <a:cubicBezTo>
                  <a:pt x="1586189" y="2203999"/>
                  <a:pt x="1963487" y="2204290"/>
                  <a:pt x="2284300" y="2019069"/>
                </a:cubicBezTo>
                <a:cubicBezTo>
                  <a:pt x="2797600" y="1722715"/>
                  <a:pt x="2971918" y="1063675"/>
                  <a:pt x="2673651" y="547062"/>
                </a:cubicBezTo>
                <a:cubicBezTo>
                  <a:pt x="2487234" y="224178"/>
                  <a:pt x="2160334" y="33349"/>
                  <a:pt x="1816056" y="7984"/>
                </a:cubicBezTo>
                <a:lnTo>
                  <a:pt x="1718415" y="5524"/>
                </a:lnTo>
                <a:close/>
              </a:path>
            </a:pathLst>
          </a:custGeom>
          <a:gradFill flip="none" rotWithShape="1">
            <a:gsLst>
              <a:gs pos="0">
                <a:schemeClr val="bg1">
                  <a:lumMod val="75000"/>
                  <a:alpha val="40000"/>
                </a:schemeClr>
              </a:gs>
              <a:gs pos="84600">
                <a:schemeClr val="bg1">
                  <a:lumMod val="95000"/>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a:ea typeface="微软雅黑"/>
            </a:endParaRPr>
          </a:p>
        </p:txBody>
      </p:sp>
      <p:sp>
        <p:nvSpPr>
          <p:cNvPr id="7" name="文本框 4">
            <a:extLst>
              <a:ext uri="{FF2B5EF4-FFF2-40B4-BE49-F238E27FC236}">
                <a16:creationId xmlns:a16="http://schemas.microsoft.com/office/drawing/2014/main" xmlns="" id="{64E7C9B5-1DE1-48E7-902D-88F8913AC6BD}"/>
              </a:ext>
            </a:extLst>
          </p:cNvPr>
          <p:cNvSpPr txBox="1"/>
          <p:nvPr/>
        </p:nvSpPr>
        <p:spPr>
          <a:xfrm>
            <a:off x="1445506" y="1703544"/>
            <a:ext cx="493618" cy="410561"/>
          </a:xfrm>
          <a:prstGeom prst="rect">
            <a:avLst/>
          </a:prstGeom>
          <a:noFill/>
        </p:spPr>
        <p:txBody>
          <a:bodyPr wrap="none" lIns="117208" tIns="58604" rIns="117208" bIns="58604">
            <a:prstTxWarp prst="textPlain">
              <a:avLst/>
            </a:prstTxWarp>
            <a:normAutofit fontScale="47500" lnSpcReduction="20000"/>
          </a:bodyPr>
          <a:lstStyle/>
          <a:p>
            <a:r>
              <a:rPr lang="en-US" sz="4800" dirty="0">
                <a:solidFill>
                  <a:schemeClr val="bg1">
                    <a:lumMod val="65000"/>
                  </a:schemeClr>
                </a:solidFill>
              </a:rPr>
              <a:t>“</a:t>
            </a:r>
          </a:p>
        </p:txBody>
      </p:sp>
      <p:grpSp>
        <p:nvGrpSpPr>
          <p:cNvPr id="22" name="组合 21"/>
          <p:cNvGrpSpPr/>
          <p:nvPr/>
        </p:nvGrpSpPr>
        <p:grpSpPr>
          <a:xfrm>
            <a:off x="874713" y="304800"/>
            <a:ext cx="1182909" cy="850419"/>
            <a:chOff x="874713" y="304800"/>
            <a:chExt cx="1182909" cy="850419"/>
          </a:xfrm>
        </p:grpSpPr>
        <p:sp>
          <p:nvSpPr>
            <p:cNvPr id="23" name="矩形 16"/>
            <p:cNvSpPr/>
            <p:nvPr/>
          </p:nvSpPr>
          <p:spPr>
            <a:xfrm rot="1800000">
              <a:off x="1221209" y="681766"/>
              <a:ext cx="836413" cy="473453"/>
            </a:xfrm>
            <a:custGeom>
              <a:avLst/>
              <a:gdLst>
                <a:gd name="connsiteX0" fmla="*/ 0 w 1504748"/>
                <a:gd name="connsiteY0" fmla="*/ 0 h 465789"/>
                <a:gd name="connsiteX1" fmla="*/ 1504748 w 1504748"/>
                <a:gd name="connsiteY1" fmla="*/ 0 h 465789"/>
                <a:gd name="connsiteX2" fmla="*/ 1504748 w 1504748"/>
                <a:gd name="connsiteY2" fmla="*/ 465789 h 465789"/>
                <a:gd name="connsiteX3" fmla="*/ 0 w 1504748"/>
                <a:gd name="connsiteY3" fmla="*/ 465789 h 465789"/>
                <a:gd name="connsiteX4" fmla="*/ 0 w 1504748"/>
                <a:gd name="connsiteY4" fmla="*/ 0 h 465789"/>
                <a:gd name="connsiteX0" fmla="*/ 0 w 1504748"/>
                <a:gd name="connsiteY0" fmla="*/ 5104 h 470893"/>
                <a:gd name="connsiteX1" fmla="*/ 342087 w 1504748"/>
                <a:gd name="connsiteY1" fmla="*/ 0 h 470893"/>
                <a:gd name="connsiteX2" fmla="*/ 1504748 w 1504748"/>
                <a:gd name="connsiteY2" fmla="*/ 5104 h 470893"/>
                <a:gd name="connsiteX3" fmla="*/ 1504748 w 1504748"/>
                <a:gd name="connsiteY3" fmla="*/ 470893 h 470893"/>
                <a:gd name="connsiteX4" fmla="*/ 0 w 1504748"/>
                <a:gd name="connsiteY4" fmla="*/ 470893 h 470893"/>
                <a:gd name="connsiteX5" fmla="*/ 0 w 1504748"/>
                <a:gd name="connsiteY5" fmla="*/ 5104 h 470893"/>
                <a:gd name="connsiteX0" fmla="*/ 0 w 1504748"/>
                <a:gd name="connsiteY0" fmla="*/ 5104 h 473453"/>
                <a:gd name="connsiteX1" fmla="*/ 342087 w 1504748"/>
                <a:gd name="connsiteY1" fmla="*/ 0 h 473453"/>
                <a:gd name="connsiteX2" fmla="*/ 1504748 w 1504748"/>
                <a:gd name="connsiteY2" fmla="*/ 5104 h 473453"/>
                <a:gd name="connsiteX3" fmla="*/ 1504748 w 1504748"/>
                <a:gd name="connsiteY3" fmla="*/ 470893 h 473453"/>
                <a:gd name="connsiteX4" fmla="*/ 322141 w 1504748"/>
                <a:gd name="connsiteY4" fmla="*/ 473453 h 473453"/>
                <a:gd name="connsiteX5" fmla="*/ 0 w 1504748"/>
                <a:gd name="connsiteY5" fmla="*/ 470893 h 473453"/>
                <a:gd name="connsiteX6" fmla="*/ 0 w 1504748"/>
                <a:gd name="connsiteY6" fmla="*/ 5104 h 473453"/>
                <a:gd name="connsiteX0" fmla="*/ 0 w 1504748"/>
                <a:gd name="connsiteY0" fmla="*/ 5104 h 473453"/>
                <a:gd name="connsiteX1" fmla="*/ 342087 w 1504748"/>
                <a:gd name="connsiteY1" fmla="*/ 0 h 473453"/>
                <a:gd name="connsiteX2" fmla="*/ 1504748 w 1504748"/>
                <a:gd name="connsiteY2" fmla="*/ 5104 h 473453"/>
                <a:gd name="connsiteX3" fmla="*/ 1504748 w 1504748"/>
                <a:gd name="connsiteY3" fmla="*/ 470893 h 473453"/>
                <a:gd name="connsiteX4" fmla="*/ 322141 w 1504748"/>
                <a:gd name="connsiteY4" fmla="*/ 473453 h 473453"/>
                <a:gd name="connsiteX5" fmla="*/ 0 w 1504748"/>
                <a:gd name="connsiteY5" fmla="*/ 5104 h 473453"/>
                <a:gd name="connsiteX0" fmla="*/ 0 w 1182607"/>
                <a:gd name="connsiteY0" fmla="*/ 473453 h 473453"/>
                <a:gd name="connsiteX1" fmla="*/ 19946 w 1182607"/>
                <a:gd name="connsiteY1" fmla="*/ 0 h 473453"/>
                <a:gd name="connsiteX2" fmla="*/ 1182607 w 1182607"/>
                <a:gd name="connsiteY2" fmla="*/ 5104 h 473453"/>
                <a:gd name="connsiteX3" fmla="*/ 1182607 w 1182607"/>
                <a:gd name="connsiteY3" fmla="*/ 470893 h 473453"/>
                <a:gd name="connsiteX4" fmla="*/ 0 w 1182607"/>
                <a:gd name="connsiteY4" fmla="*/ 473453 h 473453"/>
                <a:gd name="connsiteX0" fmla="*/ 0 w 1182607"/>
                <a:gd name="connsiteY0" fmla="*/ 473453 h 473453"/>
                <a:gd name="connsiteX1" fmla="*/ 187993 w 1182607"/>
                <a:gd name="connsiteY1" fmla="*/ 240265 h 473453"/>
                <a:gd name="connsiteX2" fmla="*/ 19946 w 1182607"/>
                <a:gd name="connsiteY2" fmla="*/ 0 h 473453"/>
                <a:gd name="connsiteX3" fmla="*/ 1182607 w 1182607"/>
                <a:gd name="connsiteY3" fmla="*/ 5104 h 473453"/>
                <a:gd name="connsiteX4" fmla="*/ 1182607 w 1182607"/>
                <a:gd name="connsiteY4" fmla="*/ 470893 h 473453"/>
                <a:gd name="connsiteX5" fmla="*/ 0 w 1182607"/>
                <a:gd name="connsiteY5" fmla="*/ 473453 h 4734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82607" h="473453">
                  <a:moveTo>
                    <a:pt x="0" y="473453"/>
                  </a:moveTo>
                  <a:cubicBezTo>
                    <a:pt x="3995" y="397823"/>
                    <a:pt x="183998" y="315895"/>
                    <a:pt x="187993" y="240265"/>
                  </a:cubicBezTo>
                  <a:lnTo>
                    <a:pt x="19946" y="0"/>
                  </a:lnTo>
                  <a:lnTo>
                    <a:pt x="1182607" y="5104"/>
                  </a:lnTo>
                  <a:lnTo>
                    <a:pt x="1182607" y="470893"/>
                  </a:lnTo>
                  <a:lnTo>
                    <a:pt x="0" y="473453"/>
                  </a:lnTo>
                  <a:close/>
                </a:path>
              </a:pathLst>
            </a:custGeom>
            <a:gradFill flip="none" rotWithShape="1">
              <a:gsLst>
                <a:gs pos="0">
                  <a:schemeClr val="bg1">
                    <a:lumMod val="85000"/>
                    <a:alpha val="50000"/>
                  </a:schemeClr>
                </a:gs>
                <a:gs pos="84600">
                  <a:schemeClr val="bg1">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任意多边形 23"/>
            <p:cNvSpPr/>
            <p:nvPr/>
          </p:nvSpPr>
          <p:spPr>
            <a:xfrm>
              <a:off x="874713" y="304800"/>
              <a:ext cx="834118" cy="834118"/>
            </a:xfrm>
            <a:custGeom>
              <a:avLst/>
              <a:gdLst>
                <a:gd name="connsiteX0" fmla="*/ 0 w 834118"/>
                <a:gd name="connsiteY0" fmla="*/ 563336 h 834118"/>
                <a:gd name="connsiteX1" fmla="*/ 23764 w 834118"/>
                <a:gd name="connsiteY1" fmla="*/ 563336 h 834118"/>
                <a:gd name="connsiteX2" fmla="*/ 23764 w 834118"/>
                <a:gd name="connsiteY2" fmla="*/ 810354 h 834118"/>
                <a:gd name="connsiteX3" fmla="*/ 810354 w 834118"/>
                <a:gd name="connsiteY3" fmla="*/ 810354 h 834118"/>
                <a:gd name="connsiteX4" fmla="*/ 810354 w 834118"/>
                <a:gd name="connsiteY4" fmla="*/ 563336 h 834118"/>
                <a:gd name="connsiteX5" fmla="*/ 834118 w 834118"/>
                <a:gd name="connsiteY5" fmla="*/ 563336 h 834118"/>
                <a:gd name="connsiteX6" fmla="*/ 834118 w 834118"/>
                <a:gd name="connsiteY6" fmla="*/ 834118 h 834118"/>
                <a:gd name="connsiteX7" fmla="*/ 0 w 834118"/>
                <a:gd name="connsiteY7" fmla="*/ 834118 h 834118"/>
                <a:gd name="connsiteX8" fmla="*/ 0 w 834118"/>
                <a:gd name="connsiteY8" fmla="*/ 0 h 834118"/>
                <a:gd name="connsiteX9" fmla="*/ 834118 w 834118"/>
                <a:gd name="connsiteY9" fmla="*/ 0 h 834118"/>
                <a:gd name="connsiteX10" fmla="*/ 834118 w 834118"/>
                <a:gd name="connsiteY10" fmla="*/ 270782 h 834118"/>
                <a:gd name="connsiteX11" fmla="*/ 810354 w 834118"/>
                <a:gd name="connsiteY11" fmla="*/ 270782 h 834118"/>
                <a:gd name="connsiteX12" fmla="*/ 810354 w 834118"/>
                <a:gd name="connsiteY12" fmla="*/ 23764 h 834118"/>
                <a:gd name="connsiteX13" fmla="*/ 23764 w 834118"/>
                <a:gd name="connsiteY13" fmla="*/ 23764 h 834118"/>
                <a:gd name="connsiteX14" fmla="*/ 23764 w 834118"/>
                <a:gd name="connsiteY14" fmla="*/ 270782 h 834118"/>
                <a:gd name="connsiteX15" fmla="*/ 0 w 834118"/>
                <a:gd name="connsiteY15" fmla="*/ 270782 h 8341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834118" h="834118">
                  <a:moveTo>
                    <a:pt x="0" y="563336"/>
                  </a:moveTo>
                  <a:lnTo>
                    <a:pt x="23764" y="563336"/>
                  </a:lnTo>
                  <a:lnTo>
                    <a:pt x="23764" y="810354"/>
                  </a:lnTo>
                  <a:lnTo>
                    <a:pt x="810354" y="810354"/>
                  </a:lnTo>
                  <a:lnTo>
                    <a:pt x="810354" y="563336"/>
                  </a:lnTo>
                  <a:lnTo>
                    <a:pt x="834118" y="563336"/>
                  </a:lnTo>
                  <a:lnTo>
                    <a:pt x="834118" y="834118"/>
                  </a:lnTo>
                  <a:lnTo>
                    <a:pt x="0" y="834118"/>
                  </a:lnTo>
                  <a:close/>
                  <a:moveTo>
                    <a:pt x="0" y="0"/>
                  </a:moveTo>
                  <a:lnTo>
                    <a:pt x="834118" y="0"/>
                  </a:lnTo>
                  <a:lnTo>
                    <a:pt x="834118" y="270782"/>
                  </a:lnTo>
                  <a:lnTo>
                    <a:pt x="810354" y="270782"/>
                  </a:lnTo>
                  <a:lnTo>
                    <a:pt x="810354" y="23764"/>
                  </a:lnTo>
                  <a:lnTo>
                    <a:pt x="23764" y="23764"/>
                  </a:lnTo>
                  <a:lnTo>
                    <a:pt x="23764" y="270782"/>
                  </a:lnTo>
                  <a:lnTo>
                    <a:pt x="0" y="270782"/>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5" name="椭圆 13"/>
            <p:cNvSpPr/>
            <p:nvPr/>
          </p:nvSpPr>
          <p:spPr>
            <a:xfrm>
              <a:off x="1055688" y="485775"/>
              <a:ext cx="472168" cy="472168"/>
            </a:xfrm>
            <a:custGeom>
              <a:avLst/>
              <a:gdLst>
                <a:gd name="connsiteX0" fmla="*/ 119063 w 330200"/>
                <a:gd name="connsiteY0" fmla="*/ 93662 h 330200"/>
                <a:gd name="connsiteX1" fmla="*/ 119063 w 330200"/>
                <a:gd name="connsiteY1" fmla="*/ 230187 h 330200"/>
                <a:gd name="connsiteX2" fmla="*/ 244476 w 330200"/>
                <a:gd name="connsiteY2" fmla="*/ 161925 h 330200"/>
                <a:gd name="connsiteX3" fmla="*/ 165100 w 330200"/>
                <a:gd name="connsiteY3" fmla="*/ 0 h 330200"/>
                <a:gd name="connsiteX4" fmla="*/ 330200 w 330200"/>
                <a:gd name="connsiteY4" fmla="*/ 165100 h 330200"/>
                <a:gd name="connsiteX5" fmla="*/ 165100 w 330200"/>
                <a:gd name="connsiteY5" fmla="*/ 330200 h 330200"/>
                <a:gd name="connsiteX6" fmla="*/ 0 w 330200"/>
                <a:gd name="connsiteY6" fmla="*/ 165100 h 330200"/>
                <a:gd name="connsiteX7" fmla="*/ 165100 w 330200"/>
                <a:gd name="connsiteY7" fmla="*/ 0 h 33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0200" h="330200">
                  <a:moveTo>
                    <a:pt x="119063" y="93662"/>
                  </a:moveTo>
                  <a:lnTo>
                    <a:pt x="119063" y="230187"/>
                  </a:lnTo>
                  <a:lnTo>
                    <a:pt x="244476" y="161925"/>
                  </a:lnTo>
                  <a:close/>
                  <a:moveTo>
                    <a:pt x="165100" y="0"/>
                  </a:moveTo>
                  <a:cubicBezTo>
                    <a:pt x="256282" y="0"/>
                    <a:pt x="330200" y="73918"/>
                    <a:pt x="330200" y="165100"/>
                  </a:cubicBezTo>
                  <a:cubicBezTo>
                    <a:pt x="330200" y="256282"/>
                    <a:pt x="256282" y="330200"/>
                    <a:pt x="165100" y="330200"/>
                  </a:cubicBezTo>
                  <a:cubicBezTo>
                    <a:pt x="73918" y="330200"/>
                    <a:pt x="0" y="256282"/>
                    <a:pt x="0" y="165100"/>
                  </a:cubicBezTo>
                  <a:cubicBezTo>
                    <a:pt x="0" y="73918"/>
                    <a:pt x="73918" y="0"/>
                    <a:pt x="165100"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sp>
        <p:nvSpPr>
          <p:cNvPr id="26" name="文本框 25"/>
          <p:cNvSpPr txBox="1"/>
          <p:nvPr/>
        </p:nvSpPr>
        <p:spPr>
          <a:xfrm>
            <a:off x="1992992" y="446990"/>
            <a:ext cx="3467616" cy="584775"/>
          </a:xfrm>
          <a:prstGeom prst="rect">
            <a:avLst/>
          </a:prstGeom>
          <a:noFill/>
        </p:spPr>
        <p:txBody>
          <a:bodyPr wrap="none" rtlCol="0">
            <a:spAutoFit/>
            <a:scene3d>
              <a:camera prst="orthographicFront"/>
              <a:lightRig rig="threePt" dir="t"/>
            </a:scene3d>
            <a:sp3d contourW="12700"/>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zh-CN" altLang="en-US" sz="3200" b="0" i="0" u="none" strike="noStrike" kern="1200" cap="none" spc="0" normalizeH="0" baseline="0" noProof="0" dirty="0" smtClean="0">
                <a:ln>
                  <a:noFill/>
                </a:ln>
                <a:solidFill>
                  <a:prstClr val="black"/>
                </a:solidFill>
                <a:effectLst/>
                <a:uLnTx/>
                <a:uFillTx/>
                <a:latin typeface="Arial"/>
                <a:ea typeface="微软雅黑"/>
                <a:cs typeface="+mn-cs"/>
              </a:rPr>
              <a:t>标题文字添加此处</a:t>
            </a:r>
          </a:p>
        </p:txBody>
      </p:sp>
      <p:sp>
        <p:nvSpPr>
          <p:cNvPr id="27" name="文本框 26"/>
          <p:cNvSpPr txBox="1"/>
          <p:nvPr/>
        </p:nvSpPr>
        <p:spPr>
          <a:xfrm>
            <a:off x="5744769" y="529776"/>
            <a:ext cx="5572519" cy="460767"/>
          </a:xfrm>
          <a:prstGeom prst="rect">
            <a:avLst/>
          </a:prstGeom>
          <a:noFill/>
        </p:spPr>
        <p:txBody>
          <a:bodyPr wrap="square" rtlCol="0">
            <a:spAutoFit/>
            <a:scene3d>
              <a:camera prst="orthographicFront"/>
              <a:lightRig rig="threePt" dir="t"/>
            </a:scene3d>
            <a:sp3d contourW="12700"/>
          </a:bodyPr>
          <a:lstStyle/>
          <a:p>
            <a:pPr marL="0" marR="0" lvl="0" indent="0" defTabSz="914400" rtl="0" eaLnBrk="1" fontAlgn="auto" latinLnBrk="0" hangingPunct="1">
              <a:lnSpc>
                <a:spcPct val="114000"/>
              </a:lnSpc>
              <a:spcBef>
                <a:spcPts val="0"/>
              </a:spcBef>
              <a:spcAft>
                <a:spcPts val="0"/>
              </a:spcAft>
              <a:buClrTx/>
              <a:buSzTx/>
              <a:buFontTx/>
              <a:buNone/>
              <a:tabLst/>
              <a:defRPr/>
            </a:pPr>
            <a:r>
              <a:rPr kumimoji="0" lang="en-US" altLang="zh-CN" sz="1050" b="0" i="0" u="none" strike="noStrike" kern="1200" cap="none" spc="0" normalizeH="0" baseline="0" noProof="0" dirty="0">
                <a:ln>
                  <a:noFill/>
                </a:ln>
                <a:solidFill>
                  <a:schemeClr val="bg1">
                    <a:lumMod val="65000"/>
                  </a:schemeClr>
                </a:solidFill>
                <a:effectLst/>
                <a:uLnTx/>
                <a:uFillTx/>
                <a:latin typeface="微软雅黑"/>
                <a:ea typeface="微软雅黑"/>
                <a:cs typeface="+mn-cs"/>
              </a:rPr>
              <a:t>The user can demonstrate on a projector or computer, or print the presentation and make it into a film to be used in a wider field</a:t>
            </a:r>
          </a:p>
        </p:txBody>
      </p:sp>
      <p:grpSp>
        <p:nvGrpSpPr>
          <p:cNvPr id="44" name="组合 43"/>
          <p:cNvGrpSpPr/>
          <p:nvPr/>
        </p:nvGrpSpPr>
        <p:grpSpPr>
          <a:xfrm>
            <a:off x="2081857" y="1838773"/>
            <a:ext cx="8860601" cy="962022"/>
            <a:chOff x="874712" y="3325188"/>
            <a:chExt cx="8860601" cy="962022"/>
          </a:xfrm>
        </p:grpSpPr>
        <p:sp>
          <p:nvSpPr>
            <p:cNvPr id="45" name="矩形 44">
              <a:extLst>
                <a:ext uri="{FF2B5EF4-FFF2-40B4-BE49-F238E27FC236}">
                  <a16:creationId xmlns:a16="http://schemas.microsoft.com/office/drawing/2014/main" xmlns="" id="{E3EB1709-6D20-4440-8800-976CC5E9712E}"/>
                </a:ext>
              </a:extLst>
            </p:cNvPr>
            <p:cNvSpPr/>
            <p:nvPr/>
          </p:nvSpPr>
          <p:spPr>
            <a:xfrm>
              <a:off x="874712" y="3677812"/>
              <a:ext cx="8860601" cy="60939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75000"/>
                      <a:lumOff val="25000"/>
                    </a:schemeClr>
                  </a:solidFill>
                </a:rPr>
                <a:t>用户可以在投影仪或者计算机上进行演示也可以将演示文稿打印出来制作成胶片以便应用到更广泛的领域</a:t>
              </a:r>
              <a:r>
                <a:rPr lang="zh-CN" altLang="en-US" sz="1400" dirty="0" smtClean="0">
                  <a:solidFill>
                    <a:schemeClr val="tx1">
                      <a:lumMod val="75000"/>
                      <a:lumOff val="25000"/>
                    </a:schemeClr>
                  </a:solidFill>
                </a:rPr>
                <a:t>中用户可以在投影仪或者计算机上进行演示也可以将演示文稿打印出来制作成胶片以便应用到更广泛的领域中</a:t>
              </a:r>
            </a:p>
          </p:txBody>
        </p:sp>
        <p:sp>
          <p:nvSpPr>
            <p:cNvPr id="46" name="矩形 45">
              <a:extLst>
                <a:ext uri="{FF2B5EF4-FFF2-40B4-BE49-F238E27FC236}">
                  <a16:creationId xmlns:a16="http://schemas.microsoft.com/office/drawing/2014/main" xmlns="" id="{CBCE2F27-1948-4AAF-B7D2-B7B4F23C2784}"/>
                </a:ext>
              </a:extLst>
            </p:cNvPr>
            <p:cNvSpPr/>
            <p:nvPr/>
          </p:nvSpPr>
          <p:spPr>
            <a:xfrm>
              <a:off x="874713" y="3325188"/>
              <a:ext cx="2241974" cy="40126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t>标题文字添加</a:t>
              </a:r>
            </a:p>
          </p:txBody>
        </p:sp>
      </p:grpSp>
      <p:grpSp>
        <p:nvGrpSpPr>
          <p:cNvPr id="51" name="组合 50"/>
          <p:cNvGrpSpPr/>
          <p:nvPr/>
        </p:nvGrpSpPr>
        <p:grpSpPr>
          <a:xfrm>
            <a:off x="1012651" y="3338997"/>
            <a:ext cx="10279237" cy="2160240"/>
            <a:chOff x="1012651" y="3338997"/>
            <a:chExt cx="10279237" cy="2160240"/>
          </a:xfrm>
        </p:grpSpPr>
        <p:sp>
          <p:nvSpPr>
            <p:cNvPr id="4" name="任意多边形: 形状 9">
              <a:extLst>
                <a:ext uri="{FF2B5EF4-FFF2-40B4-BE49-F238E27FC236}">
                  <a16:creationId xmlns:a16="http://schemas.microsoft.com/office/drawing/2014/main" xmlns="" id="{222585F1-53C3-4142-B55F-69118B6B4952}"/>
                </a:ext>
              </a:extLst>
            </p:cNvPr>
            <p:cNvSpPr/>
            <p:nvPr/>
          </p:nvSpPr>
          <p:spPr>
            <a:xfrm>
              <a:off x="5859506" y="3726141"/>
              <a:ext cx="504056" cy="1385955"/>
            </a:xfrm>
            <a:custGeom>
              <a:avLst/>
              <a:gdLst>
                <a:gd name="connsiteX0" fmla="*/ 252028 w 504056"/>
                <a:gd name="connsiteY0" fmla="*/ 0 h 1385955"/>
                <a:gd name="connsiteX1" fmla="*/ 257409 w 504056"/>
                <a:gd name="connsiteY1" fmla="*/ 5920 h 1385955"/>
                <a:gd name="connsiteX2" fmla="*/ 504056 w 504056"/>
                <a:gd name="connsiteY2" fmla="*/ 692977 h 1385955"/>
                <a:gd name="connsiteX3" fmla="*/ 257409 w 504056"/>
                <a:gd name="connsiteY3" fmla="*/ 1380034 h 1385955"/>
                <a:gd name="connsiteX4" fmla="*/ 252028 w 504056"/>
                <a:gd name="connsiteY4" fmla="*/ 1385955 h 1385955"/>
                <a:gd name="connsiteX5" fmla="*/ 246647 w 504056"/>
                <a:gd name="connsiteY5" fmla="*/ 1380034 h 1385955"/>
                <a:gd name="connsiteX6" fmla="*/ 0 w 504056"/>
                <a:gd name="connsiteY6" fmla="*/ 692977 h 1385955"/>
                <a:gd name="connsiteX7" fmla="*/ 246647 w 504056"/>
                <a:gd name="connsiteY7" fmla="*/ 5920 h 1385955"/>
                <a:gd name="connsiteX8" fmla="*/ 252028 w 504056"/>
                <a:gd name="connsiteY8" fmla="*/ 0 h 13859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04056" h="1385955">
                  <a:moveTo>
                    <a:pt x="252028" y="0"/>
                  </a:moveTo>
                  <a:lnTo>
                    <a:pt x="257409" y="5920"/>
                  </a:lnTo>
                  <a:cubicBezTo>
                    <a:pt x="411495" y="192629"/>
                    <a:pt x="504056" y="431994"/>
                    <a:pt x="504056" y="692977"/>
                  </a:cubicBezTo>
                  <a:cubicBezTo>
                    <a:pt x="504056" y="953961"/>
                    <a:pt x="411495" y="1193326"/>
                    <a:pt x="257409" y="1380034"/>
                  </a:cubicBezTo>
                  <a:lnTo>
                    <a:pt x="252028" y="1385955"/>
                  </a:lnTo>
                  <a:lnTo>
                    <a:pt x="246647" y="1380034"/>
                  </a:lnTo>
                  <a:cubicBezTo>
                    <a:pt x="92562" y="1193326"/>
                    <a:pt x="0" y="953961"/>
                    <a:pt x="0" y="692977"/>
                  </a:cubicBezTo>
                  <a:cubicBezTo>
                    <a:pt x="0" y="431994"/>
                    <a:pt x="92562" y="192629"/>
                    <a:pt x="246647" y="5920"/>
                  </a:cubicBezTo>
                  <a:lnTo>
                    <a:pt x="252028" y="0"/>
                  </a:lnTo>
                  <a:close/>
                </a:path>
              </a:pathLst>
            </a:cu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5" name="任意多边形: 形状 8">
              <a:extLst>
                <a:ext uri="{FF2B5EF4-FFF2-40B4-BE49-F238E27FC236}">
                  <a16:creationId xmlns:a16="http://schemas.microsoft.com/office/drawing/2014/main" xmlns="" id="{278DA3A4-D869-4B60-AF32-1658FB98AB0F}"/>
                </a:ext>
              </a:extLst>
            </p:cNvPr>
            <p:cNvSpPr/>
            <p:nvPr/>
          </p:nvSpPr>
          <p:spPr>
            <a:xfrm>
              <a:off x="4059306" y="3338997"/>
              <a:ext cx="1908212" cy="2160240"/>
            </a:xfrm>
            <a:custGeom>
              <a:avLst/>
              <a:gdLst>
                <a:gd name="connsiteX0" fmla="*/ 1080120 w 1908212"/>
                <a:gd name="connsiteY0" fmla="*/ 0 h 2160240"/>
                <a:gd name="connsiteX1" fmla="*/ 1843880 w 1908212"/>
                <a:gd name="connsiteY1" fmla="*/ 316360 h 2160240"/>
                <a:gd name="connsiteX2" fmla="*/ 1908212 w 1908212"/>
                <a:gd name="connsiteY2" fmla="*/ 387143 h 2160240"/>
                <a:gd name="connsiteX3" fmla="*/ 1902831 w 1908212"/>
                <a:gd name="connsiteY3" fmla="*/ 393063 h 2160240"/>
                <a:gd name="connsiteX4" fmla="*/ 1656184 w 1908212"/>
                <a:gd name="connsiteY4" fmla="*/ 1080120 h 2160240"/>
                <a:gd name="connsiteX5" fmla="*/ 1902831 w 1908212"/>
                <a:gd name="connsiteY5" fmla="*/ 1767177 h 2160240"/>
                <a:gd name="connsiteX6" fmla="*/ 1908212 w 1908212"/>
                <a:gd name="connsiteY6" fmla="*/ 1773098 h 2160240"/>
                <a:gd name="connsiteX7" fmla="*/ 1843880 w 1908212"/>
                <a:gd name="connsiteY7" fmla="*/ 1843880 h 2160240"/>
                <a:gd name="connsiteX8" fmla="*/ 1080120 w 1908212"/>
                <a:gd name="connsiteY8" fmla="*/ 2160240 h 2160240"/>
                <a:gd name="connsiteX9" fmla="*/ 0 w 1908212"/>
                <a:gd name="connsiteY9" fmla="*/ 1080120 h 2160240"/>
                <a:gd name="connsiteX10" fmla="*/ 1080120 w 1908212"/>
                <a:gd name="connsiteY10" fmla="*/ 0 h 2160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908212" h="2160240">
                  <a:moveTo>
                    <a:pt x="1080120" y="0"/>
                  </a:moveTo>
                  <a:cubicBezTo>
                    <a:pt x="1378387" y="0"/>
                    <a:pt x="1648417" y="120897"/>
                    <a:pt x="1843880" y="316360"/>
                  </a:cubicBezTo>
                  <a:lnTo>
                    <a:pt x="1908212" y="387143"/>
                  </a:lnTo>
                  <a:lnTo>
                    <a:pt x="1902831" y="393063"/>
                  </a:lnTo>
                  <a:cubicBezTo>
                    <a:pt x="1748746" y="579772"/>
                    <a:pt x="1656184" y="819137"/>
                    <a:pt x="1656184" y="1080120"/>
                  </a:cubicBezTo>
                  <a:cubicBezTo>
                    <a:pt x="1656184" y="1341104"/>
                    <a:pt x="1748746" y="1580469"/>
                    <a:pt x="1902831" y="1767177"/>
                  </a:cubicBezTo>
                  <a:lnTo>
                    <a:pt x="1908212" y="1773098"/>
                  </a:lnTo>
                  <a:lnTo>
                    <a:pt x="1843880" y="1843880"/>
                  </a:lnTo>
                  <a:cubicBezTo>
                    <a:pt x="1648417" y="2039344"/>
                    <a:pt x="1378387" y="2160240"/>
                    <a:pt x="1080120" y="2160240"/>
                  </a:cubicBezTo>
                  <a:cubicBezTo>
                    <a:pt x="483586" y="2160240"/>
                    <a:pt x="0" y="1676654"/>
                    <a:pt x="0" y="1080120"/>
                  </a:cubicBezTo>
                  <a:cubicBezTo>
                    <a:pt x="0" y="483586"/>
                    <a:pt x="483586" y="0"/>
                    <a:pt x="1080120"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p>
              <a:pPr algn="ctr"/>
              <a:endParaRPr lang="zh-CN" altLang="en-US" dirty="0"/>
            </a:p>
          </p:txBody>
        </p:sp>
        <p:sp>
          <p:nvSpPr>
            <p:cNvPr id="6" name="任意多边形: 形状 7">
              <a:extLst>
                <a:ext uri="{FF2B5EF4-FFF2-40B4-BE49-F238E27FC236}">
                  <a16:creationId xmlns:a16="http://schemas.microsoft.com/office/drawing/2014/main" xmlns="" id="{82C90B55-36AE-4255-886B-95F12646DFD9}"/>
                </a:ext>
              </a:extLst>
            </p:cNvPr>
            <p:cNvSpPr/>
            <p:nvPr/>
          </p:nvSpPr>
          <p:spPr>
            <a:xfrm>
              <a:off x="6255550" y="3338997"/>
              <a:ext cx="1908212" cy="2160240"/>
            </a:xfrm>
            <a:custGeom>
              <a:avLst/>
              <a:gdLst>
                <a:gd name="connsiteX0" fmla="*/ 828092 w 1908212"/>
                <a:gd name="connsiteY0" fmla="*/ 0 h 2160240"/>
                <a:gd name="connsiteX1" fmla="*/ 1908212 w 1908212"/>
                <a:gd name="connsiteY1" fmla="*/ 1080120 h 2160240"/>
                <a:gd name="connsiteX2" fmla="*/ 828092 w 1908212"/>
                <a:gd name="connsiteY2" fmla="*/ 2160240 h 2160240"/>
                <a:gd name="connsiteX3" fmla="*/ 64332 w 1908212"/>
                <a:gd name="connsiteY3" fmla="*/ 1843880 h 2160240"/>
                <a:gd name="connsiteX4" fmla="*/ 0 w 1908212"/>
                <a:gd name="connsiteY4" fmla="*/ 1773098 h 2160240"/>
                <a:gd name="connsiteX5" fmla="*/ 5381 w 1908212"/>
                <a:gd name="connsiteY5" fmla="*/ 1767177 h 2160240"/>
                <a:gd name="connsiteX6" fmla="*/ 252028 w 1908212"/>
                <a:gd name="connsiteY6" fmla="*/ 1080120 h 2160240"/>
                <a:gd name="connsiteX7" fmla="*/ 5381 w 1908212"/>
                <a:gd name="connsiteY7" fmla="*/ 393063 h 2160240"/>
                <a:gd name="connsiteX8" fmla="*/ 0 w 1908212"/>
                <a:gd name="connsiteY8" fmla="*/ 387143 h 2160240"/>
                <a:gd name="connsiteX9" fmla="*/ 64332 w 1908212"/>
                <a:gd name="connsiteY9" fmla="*/ 316360 h 2160240"/>
                <a:gd name="connsiteX10" fmla="*/ 828092 w 1908212"/>
                <a:gd name="connsiteY10" fmla="*/ 0 h 2160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908212" h="2160240">
                  <a:moveTo>
                    <a:pt x="828092" y="0"/>
                  </a:moveTo>
                  <a:cubicBezTo>
                    <a:pt x="1424626" y="0"/>
                    <a:pt x="1908212" y="483586"/>
                    <a:pt x="1908212" y="1080120"/>
                  </a:cubicBezTo>
                  <a:cubicBezTo>
                    <a:pt x="1908212" y="1676654"/>
                    <a:pt x="1424626" y="2160240"/>
                    <a:pt x="828092" y="2160240"/>
                  </a:cubicBezTo>
                  <a:cubicBezTo>
                    <a:pt x="529825" y="2160240"/>
                    <a:pt x="259795" y="2039344"/>
                    <a:pt x="64332" y="1843880"/>
                  </a:cubicBezTo>
                  <a:lnTo>
                    <a:pt x="0" y="1773098"/>
                  </a:lnTo>
                  <a:lnTo>
                    <a:pt x="5381" y="1767177"/>
                  </a:lnTo>
                  <a:cubicBezTo>
                    <a:pt x="159467" y="1580469"/>
                    <a:pt x="252028" y="1341104"/>
                    <a:pt x="252028" y="1080120"/>
                  </a:cubicBezTo>
                  <a:cubicBezTo>
                    <a:pt x="252028" y="819137"/>
                    <a:pt x="159467" y="579772"/>
                    <a:pt x="5381" y="393063"/>
                  </a:cubicBezTo>
                  <a:lnTo>
                    <a:pt x="0" y="387143"/>
                  </a:lnTo>
                  <a:lnTo>
                    <a:pt x="64332" y="316360"/>
                  </a:lnTo>
                  <a:cubicBezTo>
                    <a:pt x="259795" y="120897"/>
                    <a:pt x="529825" y="0"/>
                    <a:pt x="828092"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p>
              <a:pPr algn="ctr"/>
              <a:endParaRPr lang="zh-CN" altLang="en-US" dirty="0"/>
            </a:p>
          </p:txBody>
        </p:sp>
        <p:cxnSp>
          <p:nvCxnSpPr>
            <p:cNvPr id="10" name="直接连接符 9">
              <a:extLst>
                <a:ext uri="{FF2B5EF4-FFF2-40B4-BE49-F238E27FC236}">
                  <a16:creationId xmlns:a16="http://schemas.microsoft.com/office/drawing/2014/main" xmlns="" id="{63F987EE-542B-4DA4-8EF3-B85F3FA2228F}"/>
                </a:ext>
              </a:extLst>
            </p:cNvPr>
            <p:cNvCxnSpPr/>
            <p:nvPr/>
          </p:nvCxnSpPr>
          <p:spPr>
            <a:xfrm flipH="1">
              <a:off x="1247010" y="4086239"/>
              <a:ext cx="2380248" cy="0"/>
            </a:xfrm>
            <a:prstGeom prst="line">
              <a:avLst/>
            </a:prstGeom>
            <a:ln w="6350" cap="rnd">
              <a:solidFill>
                <a:schemeClr val="bg1">
                  <a:lumMod val="75000"/>
                </a:schemeClr>
              </a:solidFill>
              <a:prstDash val="dash"/>
              <a:round/>
            </a:ln>
          </p:spPr>
          <p:style>
            <a:lnRef idx="1">
              <a:schemeClr val="accent1"/>
            </a:lnRef>
            <a:fillRef idx="0">
              <a:schemeClr val="accent1"/>
            </a:fillRef>
            <a:effectRef idx="0">
              <a:schemeClr val="accent1"/>
            </a:effectRef>
            <a:fontRef idx="minor">
              <a:schemeClr val="tx1"/>
            </a:fontRef>
          </p:style>
        </p:cxnSp>
        <p:sp>
          <p:nvSpPr>
            <p:cNvPr id="20" name="椭圆 19">
              <a:extLst>
                <a:ext uri="{FF2B5EF4-FFF2-40B4-BE49-F238E27FC236}">
                  <a16:creationId xmlns:a16="http://schemas.microsoft.com/office/drawing/2014/main" xmlns="" id="{B814F15A-5C15-49D8-A990-08DBB151BF87}"/>
                </a:ext>
              </a:extLst>
            </p:cNvPr>
            <p:cNvSpPr/>
            <p:nvPr/>
          </p:nvSpPr>
          <p:spPr>
            <a:xfrm>
              <a:off x="3698967" y="4090300"/>
              <a:ext cx="657634" cy="657634"/>
            </a:xfrm>
            <a:prstGeom prst="ellipse">
              <a:avLst/>
            </a:prstGeom>
            <a:solidFill>
              <a:schemeClr val="bg1"/>
            </a:solidFill>
            <a:ln w="9525" cap="flat" cmpd="sng" algn="ctr">
              <a:solidFill>
                <a:schemeClr val="accent1"/>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en-US" dirty="0" smtClean="0">
                  <a:solidFill>
                    <a:schemeClr val="tx1"/>
                  </a:solidFill>
                </a:rPr>
                <a:t>01</a:t>
              </a:r>
              <a:endParaRPr dirty="0">
                <a:solidFill>
                  <a:schemeClr val="tx1"/>
                </a:solidFill>
              </a:endParaRPr>
            </a:p>
          </p:txBody>
        </p:sp>
        <p:sp>
          <p:nvSpPr>
            <p:cNvPr id="18" name="椭圆 17">
              <a:extLst>
                <a:ext uri="{FF2B5EF4-FFF2-40B4-BE49-F238E27FC236}">
                  <a16:creationId xmlns:a16="http://schemas.microsoft.com/office/drawing/2014/main" xmlns="" id="{90F4919B-7740-48D4-877D-C43A1279C942}"/>
                </a:ext>
              </a:extLst>
            </p:cNvPr>
            <p:cNvSpPr/>
            <p:nvPr/>
          </p:nvSpPr>
          <p:spPr>
            <a:xfrm>
              <a:off x="7819690" y="4090300"/>
              <a:ext cx="657634" cy="657634"/>
            </a:xfrm>
            <a:prstGeom prst="ellipse">
              <a:avLst/>
            </a:prstGeom>
            <a:solidFill>
              <a:schemeClr val="bg1"/>
            </a:solidFill>
            <a:ln w="9525" cap="flat" cmpd="sng" algn="ctr">
              <a:solidFill>
                <a:schemeClr val="accent2"/>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en-US" dirty="0" smtClean="0">
                  <a:solidFill>
                    <a:schemeClr val="tx1"/>
                  </a:solidFill>
                </a:rPr>
                <a:t>02</a:t>
              </a:r>
              <a:endParaRPr dirty="0">
                <a:solidFill>
                  <a:schemeClr val="tx1"/>
                </a:solidFill>
              </a:endParaRPr>
            </a:p>
          </p:txBody>
        </p:sp>
        <p:cxnSp>
          <p:nvCxnSpPr>
            <p:cNvPr id="28" name="直接连接符 27">
              <a:extLst>
                <a:ext uri="{FF2B5EF4-FFF2-40B4-BE49-F238E27FC236}">
                  <a16:creationId xmlns:a16="http://schemas.microsoft.com/office/drawing/2014/main" xmlns="" id="{63F987EE-542B-4DA4-8EF3-B85F3FA2228F}"/>
                </a:ext>
              </a:extLst>
            </p:cNvPr>
            <p:cNvCxnSpPr/>
            <p:nvPr/>
          </p:nvCxnSpPr>
          <p:spPr>
            <a:xfrm flipH="1">
              <a:off x="8562210" y="4086239"/>
              <a:ext cx="2380248" cy="0"/>
            </a:xfrm>
            <a:prstGeom prst="line">
              <a:avLst/>
            </a:prstGeom>
            <a:ln w="6350" cap="rnd">
              <a:solidFill>
                <a:schemeClr val="bg1">
                  <a:lumMod val="75000"/>
                </a:schemeClr>
              </a:solidFill>
              <a:prstDash val="dash"/>
              <a:round/>
            </a:ln>
          </p:spPr>
          <p:style>
            <a:lnRef idx="1">
              <a:schemeClr val="accent1"/>
            </a:lnRef>
            <a:fillRef idx="0">
              <a:schemeClr val="accent1"/>
            </a:fillRef>
            <a:effectRef idx="0">
              <a:schemeClr val="accent1"/>
            </a:effectRef>
            <a:fontRef idx="minor">
              <a:schemeClr val="tx1"/>
            </a:fontRef>
          </p:style>
        </p:cxnSp>
        <p:grpSp>
          <p:nvGrpSpPr>
            <p:cNvPr id="35" name="组合 34"/>
            <p:cNvGrpSpPr/>
            <p:nvPr/>
          </p:nvGrpSpPr>
          <p:grpSpPr>
            <a:xfrm>
              <a:off x="8642125" y="3695391"/>
              <a:ext cx="2649763" cy="1284054"/>
              <a:chOff x="874712" y="3261688"/>
              <a:chExt cx="2649763" cy="1284054"/>
            </a:xfrm>
          </p:grpSpPr>
          <p:sp>
            <p:nvSpPr>
              <p:cNvPr id="36" name="矩形 35">
                <a:extLst>
                  <a:ext uri="{FF2B5EF4-FFF2-40B4-BE49-F238E27FC236}">
                    <a16:creationId xmlns:a16="http://schemas.microsoft.com/office/drawing/2014/main" xmlns="" id="{E3EB1709-6D20-4440-8800-976CC5E9712E}"/>
                  </a:ext>
                </a:extLst>
              </p:cNvPr>
              <p:cNvSpPr/>
              <p:nvPr/>
            </p:nvSpPr>
            <p:spPr>
              <a:xfrm>
                <a:off x="874712" y="3677812"/>
                <a:ext cx="2649763" cy="867930"/>
              </a:xfrm>
              <a:prstGeom prst="rect">
                <a:avLst/>
              </a:prstGeom>
            </p:spPr>
            <p:txBody>
              <a:bodyPr wrap="square">
                <a:spAutoFit/>
                <a:scene3d>
                  <a:camera prst="orthographicFront"/>
                  <a:lightRig rig="threePt" dir="t"/>
                </a:scene3d>
                <a:sp3d contourW="12700"/>
              </a:bodyPr>
              <a:lstStyle/>
              <a:p>
                <a:pPr>
                  <a:lnSpc>
                    <a:spcPct val="120000"/>
                  </a:lnSpc>
                </a:pPr>
                <a:r>
                  <a:rPr lang="zh-CN" altLang="en-US" sz="1400" dirty="0">
                    <a:solidFill>
                      <a:schemeClr val="tx1">
                        <a:lumMod val="75000"/>
                        <a:lumOff val="25000"/>
                      </a:schemeClr>
                    </a:solidFill>
                  </a:rPr>
                  <a:t>用户可以在投影仪或者计算机上进行演示也可以将演示文稿打印出来制作成胶片以便</a:t>
                </a:r>
                <a:r>
                  <a:rPr lang="zh-CN" altLang="en-US" sz="1400" dirty="0" smtClean="0">
                    <a:solidFill>
                      <a:schemeClr val="tx1">
                        <a:lumMod val="75000"/>
                        <a:lumOff val="25000"/>
                      </a:schemeClr>
                    </a:solidFill>
                  </a:rPr>
                  <a:t>应用</a:t>
                </a:r>
                <a:endParaRPr lang="zh-CN" altLang="en-US" sz="1400" dirty="0">
                  <a:solidFill>
                    <a:schemeClr val="tx1">
                      <a:lumMod val="75000"/>
                      <a:lumOff val="25000"/>
                    </a:schemeClr>
                  </a:solidFill>
                </a:endParaRPr>
              </a:p>
            </p:txBody>
          </p:sp>
          <p:sp>
            <p:nvSpPr>
              <p:cNvPr id="37" name="矩形 36">
                <a:extLst>
                  <a:ext uri="{FF2B5EF4-FFF2-40B4-BE49-F238E27FC236}">
                    <a16:creationId xmlns:a16="http://schemas.microsoft.com/office/drawing/2014/main" xmlns="" id="{CBCE2F27-1948-4AAF-B7D2-B7B4F23C2784}"/>
                  </a:ext>
                </a:extLst>
              </p:cNvPr>
              <p:cNvSpPr/>
              <p:nvPr/>
            </p:nvSpPr>
            <p:spPr>
              <a:xfrm>
                <a:off x="874713" y="3261688"/>
                <a:ext cx="2241974" cy="40126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t>标题文字添加</a:t>
                </a:r>
              </a:p>
            </p:txBody>
          </p:sp>
        </p:grpSp>
        <p:grpSp>
          <p:nvGrpSpPr>
            <p:cNvPr id="38" name="组合 37"/>
            <p:cNvGrpSpPr/>
            <p:nvPr/>
          </p:nvGrpSpPr>
          <p:grpSpPr>
            <a:xfrm>
              <a:off x="1012651" y="3695391"/>
              <a:ext cx="2649763" cy="1284054"/>
              <a:chOff x="874712" y="3261688"/>
              <a:chExt cx="2649763" cy="1284054"/>
            </a:xfrm>
          </p:grpSpPr>
          <p:sp>
            <p:nvSpPr>
              <p:cNvPr id="39" name="矩形 38">
                <a:extLst>
                  <a:ext uri="{FF2B5EF4-FFF2-40B4-BE49-F238E27FC236}">
                    <a16:creationId xmlns:a16="http://schemas.microsoft.com/office/drawing/2014/main" xmlns="" id="{E3EB1709-6D20-4440-8800-976CC5E9712E}"/>
                  </a:ext>
                </a:extLst>
              </p:cNvPr>
              <p:cNvSpPr/>
              <p:nvPr/>
            </p:nvSpPr>
            <p:spPr>
              <a:xfrm>
                <a:off x="874712" y="3677812"/>
                <a:ext cx="2649763" cy="867930"/>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400" dirty="0">
                    <a:solidFill>
                      <a:schemeClr val="tx1">
                        <a:lumMod val="75000"/>
                        <a:lumOff val="25000"/>
                      </a:schemeClr>
                    </a:solidFill>
                  </a:rPr>
                  <a:t>用户可以在投影仪或者计算机上进行演示也可以将演示文稿打印出来制作成胶片以便</a:t>
                </a:r>
                <a:r>
                  <a:rPr lang="zh-CN" altLang="en-US" sz="1400" dirty="0" smtClean="0">
                    <a:solidFill>
                      <a:schemeClr val="tx1">
                        <a:lumMod val="75000"/>
                        <a:lumOff val="25000"/>
                      </a:schemeClr>
                    </a:solidFill>
                  </a:rPr>
                  <a:t>应用</a:t>
                </a:r>
                <a:endParaRPr lang="zh-CN" altLang="en-US" sz="1400" dirty="0">
                  <a:solidFill>
                    <a:schemeClr val="tx1">
                      <a:lumMod val="75000"/>
                      <a:lumOff val="25000"/>
                    </a:schemeClr>
                  </a:solidFill>
                </a:endParaRPr>
              </a:p>
            </p:txBody>
          </p:sp>
          <p:sp>
            <p:nvSpPr>
              <p:cNvPr id="40" name="矩形 39">
                <a:extLst>
                  <a:ext uri="{FF2B5EF4-FFF2-40B4-BE49-F238E27FC236}">
                    <a16:creationId xmlns:a16="http://schemas.microsoft.com/office/drawing/2014/main" xmlns="" id="{CBCE2F27-1948-4AAF-B7D2-B7B4F23C2784}"/>
                  </a:ext>
                </a:extLst>
              </p:cNvPr>
              <p:cNvSpPr/>
              <p:nvPr/>
            </p:nvSpPr>
            <p:spPr>
              <a:xfrm>
                <a:off x="1282501" y="3261688"/>
                <a:ext cx="2241974" cy="401264"/>
              </a:xfrm>
              <a:prstGeom prst="rect">
                <a:avLst/>
              </a:prstGeom>
            </p:spPr>
            <p:txBody>
              <a:bodyPr wrap="square">
                <a:spAutoFit/>
                <a:scene3d>
                  <a:camera prst="orthographicFront"/>
                  <a:lightRig rig="threePt" dir="t"/>
                </a:scene3d>
                <a:sp3d contourW="12700"/>
              </a:bodyPr>
              <a:lstStyle/>
              <a:p>
                <a:pPr algn="r">
                  <a:lnSpc>
                    <a:spcPct val="120000"/>
                  </a:lnSpc>
                </a:pPr>
                <a:r>
                  <a:rPr lang="zh-CN" altLang="en-US" b="1" dirty="0"/>
                  <a:t>标题文字添加</a:t>
                </a:r>
              </a:p>
            </p:txBody>
          </p:sp>
        </p:grpSp>
        <p:sp>
          <p:nvSpPr>
            <p:cNvPr id="49" name="椭圆 46"/>
            <p:cNvSpPr/>
            <p:nvPr/>
          </p:nvSpPr>
          <p:spPr>
            <a:xfrm>
              <a:off x="4726779" y="4060829"/>
              <a:ext cx="691879" cy="715888"/>
            </a:xfrm>
            <a:custGeom>
              <a:avLst/>
              <a:gdLst>
                <a:gd name="connsiteX0" fmla="*/ 94055 w 317452"/>
                <a:gd name="connsiteY0" fmla="*/ 135965 h 328468"/>
                <a:gd name="connsiteX1" fmla="*/ 94407 w 317452"/>
                <a:gd name="connsiteY1" fmla="*/ 136055 h 328468"/>
                <a:gd name="connsiteX2" fmla="*/ 104825 w 317452"/>
                <a:gd name="connsiteY2" fmla="*/ 158537 h 328468"/>
                <a:gd name="connsiteX3" fmla="*/ 106109 w 317452"/>
                <a:gd name="connsiteY3" fmla="*/ 161308 h 328468"/>
                <a:gd name="connsiteX4" fmla="*/ 98162 w 317452"/>
                <a:gd name="connsiteY4" fmla="*/ 160053 h 328468"/>
                <a:gd name="connsiteX5" fmla="*/ 96849 w 317452"/>
                <a:gd name="connsiteY5" fmla="*/ 160053 h 328468"/>
                <a:gd name="connsiteX6" fmla="*/ 92911 w 317452"/>
                <a:gd name="connsiteY6" fmla="*/ 137630 h 328468"/>
                <a:gd name="connsiteX7" fmla="*/ 93506 w 317452"/>
                <a:gd name="connsiteY7" fmla="*/ 136765 h 328468"/>
                <a:gd name="connsiteX8" fmla="*/ 39496 w 317452"/>
                <a:gd name="connsiteY8" fmla="*/ 115887 h 328468"/>
                <a:gd name="connsiteX9" fmla="*/ 51437 w 317452"/>
                <a:gd name="connsiteY9" fmla="*/ 165488 h 328468"/>
                <a:gd name="connsiteX10" fmla="*/ 48784 w 317452"/>
                <a:gd name="connsiteY10" fmla="*/ 166793 h 328468"/>
                <a:gd name="connsiteX11" fmla="*/ 47457 w 317452"/>
                <a:gd name="connsiteY11" fmla="*/ 170709 h 328468"/>
                <a:gd name="connsiteX12" fmla="*/ 48784 w 317452"/>
                <a:gd name="connsiteY12" fmla="*/ 173319 h 328468"/>
                <a:gd name="connsiteX13" fmla="*/ 52764 w 317452"/>
                <a:gd name="connsiteY13" fmla="*/ 175930 h 328468"/>
                <a:gd name="connsiteX14" fmla="*/ 55418 w 317452"/>
                <a:gd name="connsiteY14" fmla="*/ 174625 h 328468"/>
                <a:gd name="connsiteX15" fmla="*/ 87263 w 317452"/>
                <a:gd name="connsiteY15" fmla="*/ 216393 h 328468"/>
                <a:gd name="connsiteX16" fmla="*/ 55418 w 317452"/>
                <a:gd name="connsiteY16" fmla="*/ 230752 h 328468"/>
                <a:gd name="connsiteX17" fmla="*/ 38169 w 317452"/>
                <a:gd name="connsiteY17" fmla="*/ 224225 h 328468"/>
                <a:gd name="connsiteX18" fmla="*/ 1017 w 317452"/>
                <a:gd name="connsiteY18" fmla="*/ 147214 h 328468"/>
                <a:gd name="connsiteX19" fmla="*/ 7651 w 317452"/>
                <a:gd name="connsiteY19" fmla="*/ 128940 h 328468"/>
                <a:gd name="connsiteX20" fmla="*/ 39496 w 317452"/>
                <a:gd name="connsiteY20" fmla="*/ 115887 h 328468"/>
                <a:gd name="connsiteX21" fmla="*/ 63900 w 317452"/>
                <a:gd name="connsiteY21" fmla="*/ 106627 h 328468"/>
                <a:gd name="connsiteX22" fmla="*/ 71807 w 317452"/>
                <a:gd name="connsiteY22" fmla="*/ 114982 h 328468"/>
                <a:gd name="connsiteX23" fmla="*/ 81033 w 317452"/>
                <a:gd name="connsiteY23" fmla="*/ 133331 h 328468"/>
                <a:gd name="connsiteX24" fmla="*/ 87623 w 317452"/>
                <a:gd name="connsiteY24" fmla="*/ 130710 h 328468"/>
                <a:gd name="connsiteX25" fmla="*/ 95803 w 317452"/>
                <a:gd name="connsiteY25" fmla="*/ 133422 h 328468"/>
                <a:gd name="connsiteX26" fmla="*/ 94055 w 317452"/>
                <a:gd name="connsiteY26" fmla="*/ 135965 h 328468"/>
                <a:gd name="connsiteX27" fmla="*/ 89115 w 317452"/>
                <a:gd name="connsiteY27" fmla="*/ 134702 h 328468"/>
                <a:gd name="connsiteX28" fmla="*/ 83823 w 317452"/>
                <a:gd name="connsiteY28" fmla="*/ 137407 h 328468"/>
                <a:gd name="connsiteX29" fmla="*/ 82500 w 317452"/>
                <a:gd name="connsiteY29" fmla="*/ 137407 h 328468"/>
                <a:gd name="connsiteX30" fmla="*/ 97053 w 317452"/>
                <a:gd name="connsiteY30" fmla="*/ 169863 h 328468"/>
                <a:gd name="connsiteX31" fmla="*/ 98375 w 317452"/>
                <a:gd name="connsiteY31" fmla="*/ 169863 h 328468"/>
                <a:gd name="connsiteX32" fmla="*/ 103667 w 317452"/>
                <a:gd name="connsiteY32" fmla="*/ 167158 h 328468"/>
                <a:gd name="connsiteX33" fmla="*/ 106313 w 317452"/>
                <a:gd name="connsiteY33" fmla="*/ 161749 h 328468"/>
                <a:gd name="connsiteX34" fmla="*/ 106109 w 317452"/>
                <a:gd name="connsiteY34" fmla="*/ 161308 h 328468"/>
                <a:gd name="connsiteX35" fmla="*/ 109648 w 317452"/>
                <a:gd name="connsiteY35" fmla="*/ 161866 h 328468"/>
                <a:gd name="connsiteX36" fmla="*/ 110272 w 317452"/>
                <a:gd name="connsiteY36" fmla="*/ 161402 h 328468"/>
                <a:gd name="connsiteX37" fmla="*/ 110522 w 317452"/>
                <a:gd name="connsiteY37" fmla="*/ 164622 h 328468"/>
                <a:gd name="connsiteX38" fmla="*/ 106074 w 317452"/>
                <a:gd name="connsiteY38" fmla="*/ 170028 h 328468"/>
                <a:gd name="connsiteX39" fmla="*/ 99484 w 317452"/>
                <a:gd name="connsiteY39" fmla="*/ 172650 h 328468"/>
                <a:gd name="connsiteX40" fmla="*/ 107391 w 317452"/>
                <a:gd name="connsiteY40" fmla="*/ 192309 h 328468"/>
                <a:gd name="connsiteX41" fmla="*/ 100802 w 317452"/>
                <a:gd name="connsiteY41" fmla="*/ 211968 h 328468"/>
                <a:gd name="connsiteX42" fmla="*/ 91576 w 317452"/>
                <a:gd name="connsiteY42" fmla="*/ 215900 h 328468"/>
                <a:gd name="connsiteX43" fmla="*/ 59946 w 317452"/>
                <a:gd name="connsiteY43" fmla="*/ 172650 h 328468"/>
                <a:gd name="connsiteX44" fmla="*/ 62582 w 317452"/>
                <a:gd name="connsiteY44" fmla="*/ 171339 h 328468"/>
                <a:gd name="connsiteX45" fmla="*/ 63900 w 317452"/>
                <a:gd name="connsiteY45" fmla="*/ 166097 h 328468"/>
                <a:gd name="connsiteX46" fmla="*/ 62582 w 317452"/>
                <a:gd name="connsiteY46" fmla="*/ 163475 h 328468"/>
                <a:gd name="connsiteX47" fmla="*/ 58628 w 317452"/>
                <a:gd name="connsiteY47" fmla="*/ 162165 h 328468"/>
                <a:gd name="connsiteX48" fmla="*/ 54674 w 317452"/>
                <a:gd name="connsiteY48" fmla="*/ 163475 h 328468"/>
                <a:gd name="connsiteX49" fmla="*/ 42813 w 317452"/>
                <a:gd name="connsiteY49" fmla="*/ 111051 h 328468"/>
                <a:gd name="connsiteX50" fmla="*/ 52038 w 317452"/>
                <a:gd name="connsiteY50" fmla="*/ 107119 h 328468"/>
                <a:gd name="connsiteX51" fmla="*/ 63900 w 317452"/>
                <a:gd name="connsiteY51" fmla="*/ 106627 h 328468"/>
                <a:gd name="connsiteX52" fmla="*/ 221560 w 317452"/>
                <a:gd name="connsiteY52" fmla="*/ 67725 h 328468"/>
                <a:gd name="connsiteX53" fmla="*/ 239938 w 317452"/>
                <a:gd name="connsiteY53" fmla="*/ 67725 h 328468"/>
                <a:gd name="connsiteX54" fmla="*/ 249127 w 317452"/>
                <a:gd name="connsiteY54" fmla="*/ 90147 h 328468"/>
                <a:gd name="connsiteX55" fmla="*/ 249127 w 317452"/>
                <a:gd name="connsiteY55" fmla="*/ 99380 h 328468"/>
                <a:gd name="connsiteX56" fmla="*/ 259629 w 317452"/>
                <a:gd name="connsiteY56" fmla="*/ 162691 h 328468"/>
                <a:gd name="connsiteX57" fmla="*/ 300324 w 317452"/>
                <a:gd name="connsiteY57" fmla="*/ 193027 h 328468"/>
                <a:gd name="connsiteX58" fmla="*/ 304262 w 317452"/>
                <a:gd name="connsiteY58" fmla="*/ 215450 h 328468"/>
                <a:gd name="connsiteX59" fmla="*/ 283258 w 317452"/>
                <a:gd name="connsiteY59" fmla="*/ 219407 h 328468"/>
                <a:gd name="connsiteX60" fmla="*/ 281946 w 317452"/>
                <a:gd name="connsiteY60" fmla="*/ 218088 h 328468"/>
                <a:gd name="connsiteX61" fmla="*/ 236000 w 317452"/>
                <a:gd name="connsiteY61" fmla="*/ 185113 h 328468"/>
                <a:gd name="connsiteX62" fmla="*/ 229436 w 317452"/>
                <a:gd name="connsiteY62" fmla="*/ 174562 h 328468"/>
                <a:gd name="connsiteX63" fmla="*/ 224185 w 317452"/>
                <a:gd name="connsiteY63" fmla="*/ 145544 h 328468"/>
                <a:gd name="connsiteX64" fmla="*/ 196617 w 317452"/>
                <a:gd name="connsiteY64" fmla="*/ 194346 h 328468"/>
                <a:gd name="connsiteX65" fmla="*/ 229436 w 317452"/>
                <a:gd name="connsiteY65" fmla="*/ 243148 h 328468"/>
                <a:gd name="connsiteX66" fmla="*/ 230749 w 317452"/>
                <a:gd name="connsiteY66" fmla="*/ 265571 h 328468"/>
                <a:gd name="connsiteX67" fmla="*/ 195305 w 317452"/>
                <a:gd name="connsiteY67" fmla="*/ 318329 h 328468"/>
                <a:gd name="connsiteX68" fmla="*/ 169050 w 317452"/>
                <a:gd name="connsiteY68" fmla="*/ 323605 h 328468"/>
                <a:gd name="connsiteX69" fmla="*/ 167737 w 317452"/>
                <a:gd name="connsiteY69" fmla="*/ 323605 h 328468"/>
                <a:gd name="connsiteX70" fmla="*/ 162486 w 317452"/>
                <a:gd name="connsiteY70" fmla="*/ 297226 h 328468"/>
                <a:gd name="connsiteX71" fmla="*/ 191366 w 317452"/>
                <a:gd name="connsiteY71" fmla="*/ 255019 h 328468"/>
                <a:gd name="connsiteX72" fmla="*/ 167737 w 317452"/>
                <a:gd name="connsiteY72" fmla="*/ 220726 h 328468"/>
                <a:gd name="connsiteX73" fmla="*/ 70594 w 317452"/>
                <a:gd name="connsiteY73" fmla="*/ 322286 h 328468"/>
                <a:gd name="connsiteX74" fmla="*/ 46965 w 317452"/>
                <a:gd name="connsiteY74" fmla="*/ 326243 h 328468"/>
                <a:gd name="connsiteX75" fmla="*/ 44339 w 317452"/>
                <a:gd name="connsiteY75" fmla="*/ 322286 h 328468"/>
                <a:gd name="connsiteX76" fmla="*/ 43027 w 317452"/>
                <a:gd name="connsiteY76" fmla="*/ 295907 h 328468"/>
                <a:gd name="connsiteX77" fmla="*/ 144108 w 317452"/>
                <a:gd name="connsiteY77" fmla="*/ 189070 h 328468"/>
                <a:gd name="connsiteX78" fmla="*/ 148046 w 317452"/>
                <a:gd name="connsiteY78" fmla="*/ 177200 h 328468"/>
                <a:gd name="connsiteX79" fmla="*/ 190054 w 317452"/>
                <a:gd name="connsiteY79" fmla="*/ 103337 h 328468"/>
                <a:gd name="connsiteX80" fmla="*/ 151984 w 317452"/>
                <a:gd name="connsiteY80" fmla="*/ 107294 h 328468"/>
                <a:gd name="connsiteX81" fmla="*/ 119166 w 317452"/>
                <a:gd name="connsiteY81" fmla="*/ 154777 h 328468"/>
                <a:gd name="connsiteX82" fmla="*/ 110272 w 317452"/>
                <a:gd name="connsiteY82" fmla="*/ 161402 h 328468"/>
                <a:gd name="connsiteX83" fmla="*/ 110027 w 317452"/>
                <a:gd name="connsiteY83" fmla="*/ 158233 h 328468"/>
                <a:gd name="connsiteX84" fmla="*/ 99484 w 317452"/>
                <a:gd name="connsiteY84" fmla="*/ 134642 h 328468"/>
                <a:gd name="connsiteX85" fmla="*/ 95803 w 317452"/>
                <a:gd name="connsiteY85" fmla="*/ 133422 h 328468"/>
                <a:gd name="connsiteX86" fmla="*/ 97670 w 317452"/>
                <a:gd name="connsiteY86" fmla="*/ 130706 h 328468"/>
                <a:gd name="connsiteX87" fmla="*/ 130980 w 317452"/>
                <a:gd name="connsiteY87" fmla="*/ 82234 h 328468"/>
                <a:gd name="connsiteX88" fmla="*/ 141482 w 317452"/>
                <a:gd name="connsiteY88" fmla="*/ 75639 h 328468"/>
                <a:gd name="connsiteX89" fmla="*/ 221560 w 317452"/>
                <a:gd name="connsiteY89" fmla="*/ 67725 h 328468"/>
                <a:gd name="connsiteX90" fmla="*/ 276970 w 317452"/>
                <a:gd name="connsiteY90" fmla="*/ 0 h 328468"/>
                <a:gd name="connsiteX91" fmla="*/ 317452 w 317452"/>
                <a:gd name="connsiteY91" fmla="*/ 39688 h 328468"/>
                <a:gd name="connsiteX92" fmla="*/ 276970 w 317452"/>
                <a:gd name="connsiteY92" fmla="*/ 79376 h 328468"/>
                <a:gd name="connsiteX93" fmla="*/ 236488 w 317452"/>
                <a:gd name="connsiteY93" fmla="*/ 39688 h 328468"/>
                <a:gd name="connsiteX94" fmla="*/ 276970 w 317452"/>
                <a:gd name="connsiteY94" fmla="*/ 0 h 328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317452" h="328468">
                  <a:moveTo>
                    <a:pt x="94055" y="135965"/>
                  </a:moveTo>
                  <a:lnTo>
                    <a:pt x="94407" y="136055"/>
                  </a:lnTo>
                  <a:cubicBezTo>
                    <a:pt x="100360" y="148902"/>
                    <a:pt x="103337" y="155325"/>
                    <a:pt x="104825" y="158537"/>
                  </a:cubicBezTo>
                  <a:lnTo>
                    <a:pt x="106109" y="161308"/>
                  </a:lnTo>
                  <a:lnTo>
                    <a:pt x="98162" y="160053"/>
                  </a:lnTo>
                  <a:cubicBezTo>
                    <a:pt x="98162" y="160053"/>
                    <a:pt x="96849" y="160053"/>
                    <a:pt x="96849" y="160053"/>
                  </a:cubicBezTo>
                  <a:cubicBezTo>
                    <a:pt x="90285" y="154777"/>
                    <a:pt x="87660" y="144225"/>
                    <a:pt x="92911" y="137630"/>
                  </a:cubicBezTo>
                  <a:cubicBezTo>
                    <a:pt x="92911" y="137630"/>
                    <a:pt x="92911" y="137630"/>
                    <a:pt x="93506" y="136765"/>
                  </a:cubicBezTo>
                  <a:close/>
                  <a:moveTo>
                    <a:pt x="39496" y="115887"/>
                  </a:moveTo>
                  <a:cubicBezTo>
                    <a:pt x="39496" y="115887"/>
                    <a:pt x="39496" y="115887"/>
                    <a:pt x="51437" y="165488"/>
                  </a:cubicBezTo>
                  <a:cubicBezTo>
                    <a:pt x="51437" y="165488"/>
                    <a:pt x="51437" y="165488"/>
                    <a:pt x="48784" y="166793"/>
                  </a:cubicBezTo>
                  <a:cubicBezTo>
                    <a:pt x="47457" y="166793"/>
                    <a:pt x="47457" y="169403"/>
                    <a:pt x="47457" y="170709"/>
                  </a:cubicBezTo>
                  <a:cubicBezTo>
                    <a:pt x="47457" y="170709"/>
                    <a:pt x="47457" y="170709"/>
                    <a:pt x="48784" y="173319"/>
                  </a:cubicBezTo>
                  <a:cubicBezTo>
                    <a:pt x="50111" y="175930"/>
                    <a:pt x="51437" y="175930"/>
                    <a:pt x="52764" y="175930"/>
                  </a:cubicBezTo>
                  <a:lnTo>
                    <a:pt x="55418" y="174625"/>
                  </a:lnTo>
                  <a:cubicBezTo>
                    <a:pt x="55418" y="174625"/>
                    <a:pt x="55418" y="174625"/>
                    <a:pt x="87263" y="216393"/>
                  </a:cubicBezTo>
                  <a:cubicBezTo>
                    <a:pt x="87263" y="216393"/>
                    <a:pt x="87263" y="216393"/>
                    <a:pt x="55418" y="230752"/>
                  </a:cubicBezTo>
                  <a:cubicBezTo>
                    <a:pt x="48784" y="233362"/>
                    <a:pt x="40823" y="230752"/>
                    <a:pt x="38169" y="224225"/>
                  </a:cubicBezTo>
                  <a:cubicBezTo>
                    <a:pt x="38169" y="224225"/>
                    <a:pt x="38169" y="224225"/>
                    <a:pt x="1017" y="147214"/>
                  </a:cubicBezTo>
                  <a:cubicBezTo>
                    <a:pt x="-1637" y="140687"/>
                    <a:pt x="1017" y="132856"/>
                    <a:pt x="7651" y="128940"/>
                  </a:cubicBezTo>
                  <a:cubicBezTo>
                    <a:pt x="7651" y="128940"/>
                    <a:pt x="7651" y="128940"/>
                    <a:pt x="39496" y="115887"/>
                  </a:cubicBezTo>
                  <a:close/>
                  <a:moveTo>
                    <a:pt x="63900" y="106627"/>
                  </a:moveTo>
                  <a:cubicBezTo>
                    <a:pt x="67524" y="108102"/>
                    <a:pt x="70489" y="111051"/>
                    <a:pt x="71807" y="114982"/>
                  </a:cubicBezTo>
                  <a:cubicBezTo>
                    <a:pt x="71807" y="114982"/>
                    <a:pt x="71807" y="114982"/>
                    <a:pt x="81033" y="133331"/>
                  </a:cubicBezTo>
                  <a:cubicBezTo>
                    <a:pt x="81033" y="133331"/>
                    <a:pt x="81033" y="133331"/>
                    <a:pt x="87623" y="130710"/>
                  </a:cubicBezTo>
                  <a:lnTo>
                    <a:pt x="95803" y="133422"/>
                  </a:lnTo>
                  <a:lnTo>
                    <a:pt x="94055" y="135965"/>
                  </a:lnTo>
                  <a:lnTo>
                    <a:pt x="89115" y="134702"/>
                  </a:lnTo>
                  <a:cubicBezTo>
                    <a:pt x="89115" y="134702"/>
                    <a:pt x="89115" y="134702"/>
                    <a:pt x="83823" y="137407"/>
                  </a:cubicBezTo>
                  <a:cubicBezTo>
                    <a:pt x="83823" y="137407"/>
                    <a:pt x="82500" y="137407"/>
                    <a:pt x="82500" y="137407"/>
                  </a:cubicBezTo>
                  <a:cubicBezTo>
                    <a:pt x="82500" y="137407"/>
                    <a:pt x="82500" y="137407"/>
                    <a:pt x="97053" y="169863"/>
                  </a:cubicBezTo>
                  <a:cubicBezTo>
                    <a:pt x="97053" y="169863"/>
                    <a:pt x="97053" y="169863"/>
                    <a:pt x="98375" y="169863"/>
                  </a:cubicBezTo>
                  <a:lnTo>
                    <a:pt x="103667" y="167158"/>
                  </a:lnTo>
                  <a:cubicBezTo>
                    <a:pt x="106313" y="165806"/>
                    <a:pt x="106313" y="163101"/>
                    <a:pt x="106313" y="161749"/>
                  </a:cubicBezTo>
                  <a:lnTo>
                    <a:pt x="106109" y="161308"/>
                  </a:lnTo>
                  <a:lnTo>
                    <a:pt x="109648" y="161866"/>
                  </a:lnTo>
                  <a:lnTo>
                    <a:pt x="110272" y="161402"/>
                  </a:lnTo>
                  <a:lnTo>
                    <a:pt x="110522" y="164622"/>
                  </a:lnTo>
                  <a:cubicBezTo>
                    <a:pt x="109698" y="166752"/>
                    <a:pt x="108051" y="168718"/>
                    <a:pt x="106074" y="170028"/>
                  </a:cubicBezTo>
                  <a:cubicBezTo>
                    <a:pt x="106074" y="170028"/>
                    <a:pt x="106074" y="170028"/>
                    <a:pt x="99484" y="172650"/>
                  </a:cubicBezTo>
                  <a:cubicBezTo>
                    <a:pt x="99484" y="172650"/>
                    <a:pt x="99484" y="172650"/>
                    <a:pt x="107391" y="192309"/>
                  </a:cubicBezTo>
                  <a:cubicBezTo>
                    <a:pt x="111345" y="198862"/>
                    <a:pt x="107391" y="208036"/>
                    <a:pt x="100802" y="211968"/>
                  </a:cubicBezTo>
                  <a:cubicBezTo>
                    <a:pt x="100802" y="211968"/>
                    <a:pt x="100802" y="211968"/>
                    <a:pt x="91576" y="215900"/>
                  </a:cubicBezTo>
                  <a:cubicBezTo>
                    <a:pt x="91576" y="215900"/>
                    <a:pt x="91576" y="215900"/>
                    <a:pt x="59946" y="172650"/>
                  </a:cubicBezTo>
                  <a:cubicBezTo>
                    <a:pt x="59946" y="172650"/>
                    <a:pt x="59946" y="172650"/>
                    <a:pt x="62582" y="171339"/>
                  </a:cubicBezTo>
                  <a:cubicBezTo>
                    <a:pt x="65218" y="170028"/>
                    <a:pt x="65218" y="167407"/>
                    <a:pt x="63900" y="166097"/>
                  </a:cubicBezTo>
                  <a:cubicBezTo>
                    <a:pt x="63900" y="166097"/>
                    <a:pt x="63900" y="166097"/>
                    <a:pt x="62582" y="163475"/>
                  </a:cubicBezTo>
                  <a:cubicBezTo>
                    <a:pt x="62582" y="162165"/>
                    <a:pt x="59946" y="160854"/>
                    <a:pt x="58628" y="162165"/>
                  </a:cubicBezTo>
                  <a:cubicBezTo>
                    <a:pt x="58628" y="162165"/>
                    <a:pt x="58628" y="162165"/>
                    <a:pt x="54674" y="163475"/>
                  </a:cubicBezTo>
                  <a:cubicBezTo>
                    <a:pt x="54674" y="163475"/>
                    <a:pt x="54674" y="163475"/>
                    <a:pt x="42813" y="111051"/>
                  </a:cubicBezTo>
                  <a:cubicBezTo>
                    <a:pt x="42813" y="111051"/>
                    <a:pt x="42813" y="111051"/>
                    <a:pt x="52038" y="107119"/>
                  </a:cubicBezTo>
                  <a:cubicBezTo>
                    <a:pt x="55992" y="105153"/>
                    <a:pt x="60275" y="105153"/>
                    <a:pt x="63900" y="106627"/>
                  </a:cubicBezTo>
                  <a:close/>
                  <a:moveTo>
                    <a:pt x="221560" y="67725"/>
                  </a:moveTo>
                  <a:cubicBezTo>
                    <a:pt x="226810" y="65087"/>
                    <a:pt x="234687" y="65087"/>
                    <a:pt x="239938" y="67725"/>
                  </a:cubicBezTo>
                  <a:cubicBezTo>
                    <a:pt x="247814" y="73001"/>
                    <a:pt x="250440" y="80915"/>
                    <a:pt x="249127" y="90147"/>
                  </a:cubicBezTo>
                  <a:cubicBezTo>
                    <a:pt x="249127" y="92785"/>
                    <a:pt x="249127" y="96742"/>
                    <a:pt x="249127" y="99380"/>
                  </a:cubicBezTo>
                  <a:cubicBezTo>
                    <a:pt x="249127" y="99380"/>
                    <a:pt x="249127" y="99380"/>
                    <a:pt x="259629" y="162691"/>
                  </a:cubicBezTo>
                  <a:cubicBezTo>
                    <a:pt x="259629" y="162691"/>
                    <a:pt x="259629" y="162691"/>
                    <a:pt x="300324" y="193027"/>
                  </a:cubicBezTo>
                  <a:cubicBezTo>
                    <a:pt x="308200" y="198303"/>
                    <a:pt x="309513" y="207536"/>
                    <a:pt x="304262" y="215450"/>
                  </a:cubicBezTo>
                  <a:cubicBezTo>
                    <a:pt x="299011" y="222045"/>
                    <a:pt x="289822" y="223363"/>
                    <a:pt x="283258" y="219407"/>
                  </a:cubicBezTo>
                  <a:cubicBezTo>
                    <a:pt x="283258" y="219407"/>
                    <a:pt x="281946" y="219407"/>
                    <a:pt x="281946" y="218088"/>
                  </a:cubicBezTo>
                  <a:cubicBezTo>
                    <a:pt x="281946" y="218088"/>
                    <a:pt x="281946" y="218088"/>
                    <a:pt x="236000" y="185113"/>
                  </a:cubicBezTo>
                  <a:cubicBezTo>
                    <a:pt x="232061" y="182475"/>
                    <a:pt x="230749" y="178518"/>
                    <a:pt x="229436" y="174562"/>
                  </a:cubicBezTo>
                  <a:cubicBezTo>
                    <a:pt x="229436" y="174562"/>
                    <a:pt x="229436" y="174562"/>
                    <a:pt x="224185" y="145544"/>
                  </a:cubicBezTo>
                  <a:cubicBezTo>
                    <a:pt x="224185" y="145544"/>
                    <a:pt x="224185" y="145544"/>
                    <a:pt x="196617" y="194346"/>
                  </a:cubicBezTo>
                  <a:cubicBezTo>
                    <a:pt x="196617" y="194346"/>
                    <a:pt x="196617" y="194346"/>
                    <a:pt x="229436" y="243148"/>
                  </a:cubicBezTo>
                  <a:cubicBezTo>
                    <a:pt x="234687" y="249743"/>
                    <a:pt x="234687" y="258976"/>
                    <a:pt x="230749" y="265571"/>
                  </a:cubicBezTo>
                  <a:cubicBezTo>
                    <a:pt x="230749" y="265571"/>
                    <a:pt x="230749" y="265571"/>
                    <a:pt x="195305" y="318329"/>
                  </a:cubicBezTo>
                  <a:cubicBezTo>
                    <a:pt x="188741" y="326243"/>
                    <a:pt x="178239" y="328881"/>
                    <a:pt x="169050" y="323605"/>
                  </a:cubicBezTo>
                  <a:cubicBezTo>
                    <a:pt x="169050" y="323605"/>
                    <a:pt x="169050" y="323605"/>
                    <a:pt x="167737" y="323605"/>
                  </a:cubicBezTo>
                  <a:cubicBezTo>
                    <a:pt x="159861" y="318329"/>
                    <a:pt x="157235" y="305140"/>
                    <a:pt x="162486" y="297226"/>
                  </a:cubicBezTo>
                  <a:cubicBezTo>
                    <a:pt x="162486" y="297226"/>
                    <a:pt x="162486" y="297226"/>
                    <a:pt x="191366" y="255019"/>
                  </a:cubicBezTo>
                  <a:cubicBezTo>
                    <a:pt x="191366" y="255019"/>
                    <a:pt x="191366" y="255019"/>
                    <a:pt x="167737" y="220726"/>
                  </a:cubicBezTo>
                  <a:cubicBezTo>
                    <a:pt x="167737" y="220726"/>
                    <a:pt x="167737" y="220726"/>
                    <a:pt x="70594" y="322286"/>
                  </a:cubicBezTo>
                  <a:cubicBezTo>
                    <a:pt x="65343" y="328881"/>
                    <a:pt x="54841" y="330200"/>
                    <a:pt x="46965" y="326243"/>
                  </a:cubicBezTo>
                  <a:cubicBezTo>
                    <a:pt x="45652" y="324924"/>
                    <a:pt x="44339" y="323605"/>
                    <a:pt x="44339" y="322286"/>
                  </a:cubicBezTo>
                  <a:cubicBezTo>
                    <a:pt x="36463" y="315691"/>
                    <a:pt x="36463" y="303821"/>
                    <a:pt x="43027" y="295907"/>
                  </a:cubicBezTo>
                  <a:cubicBezTo>
                    <a:pt x="43027" y="295907"/>
                    <a:pt x="43027" y="295907"/>
                    <a:pt x="144108" y="189070"/>
                  </a:cubicBezTo>
                  <a:cubicBezTo>
                    <a:pt x="144108" y="185113"/>
                    <a:pt x="145421" y="181156"/>
                    <a:pt x="148046" y="177200"/>
                  </a:cubicBezTo>
                  <a:cubicBezTo>
                    <a:pt x="148046" y="177200"/>
                    <a:pt x="148046" y="177200"/>
                    <a:pt x="190054" y="103337"/>
                  </a:cubicBezTo>
                  <a:cubicBezTo>
                    <a:pt x="190054" y="103337"/>
                    <a:pt x="190054" y="103337"/>
                    <a:pt x="151984" y="107294"/>
                  </a:cubicBezTo>
                  <a:cubicBezTo>
                    <a:pt x="151984" y="107294"/>
                    <a:pt x="151984" y="107294"/>
                    <a:pt x="119166" y="154777"/>
                  </a:cubicBezTo>
                  <a:lnTo>
                    <a:pt x="110272" y="161402"/>
                  </a:lnTo>
                  <a:lnTo>
                    <a:pt x="110027" y="158233"/>
                  </a:lnTo>
                  <a:cubicBezTo>
                    <a:pt x="99484" y="134642"/>
                    <a:pt x="99484" y="134642"/>
                    <a:pt x="99484" y="134642"/>
                  </a:cubicBezTo>
                  <a:lnTo>
                    <a:pt x="95803" y="133422"/>
                  </a:lnTo>
                  <a:lnTo>
                    <a:pt x="97670" y="130706"/>
                  </a:lnTo>
                  <a:cubicBezTo>
                    <a:pt x="102428" y="123781"/>
                    <a:pt x="111946" y="109932"/>
                    <a:pt x="130980" y="82234"/>
                  </a:cubicBezTo>
                  <a:cubicBezTo>
                    <a:pt x="133606" y="78277"/>
                    <a:pt x="137544" y="75639"/>
                    <a:pt x="141482" y="75639"/>
                  </a:cubicBezTo>
                  <a:cubicBezTo>
                    <a:pt x="141482" y="75639"/>
                    <a:pt x="141482" y="75639"/>
                    <a:pt x="221560" y="67725"/>
                  </a:cubicBezTo>
                  <a:close/>
                  <a:moveTo>
                    <a:pt x="276970" y="0"/>
                  </a:moveTo>
                  <a:cubicBezTo>
                    <a:pt x="299328" y="0"/>
                    <a:pt x="317452" y="17769"/>
                    <a:pt x="317452" y="39688"/>
                  </a:cubicBezTo>
                  <a:cubicBezTo>
                    <a:pt x="317452" y="61607"/>
                    <a:pt x="299328" y="79376"/>
                    <a:pt x="276970" y="79376"/>
                  </a:cubicBezTo>
                  <a:cubicBezTo>
                    <a:pt x="254612" y="79376"/>
                    <a:pt x="236488" y="61607"/>
                    <a:pt x="236488" y="39688"/>
                  </a:cubicBezTo>
                  <a:cubicBezTo>
                    <a:pt x="236488" y="17769"/>
                    <a:pt x="254612" y="0"/>
                    <a:pt x="27697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50" name="椭圆 47"/>
            <p:cNvSpPr/>
            <p:nvPr/>
          </p:nvSpPr>
          <p:spPr>
            <a:xfrm>
              <a:off x="6848314" y="4060829"/>
              <a:ext cx="715888" cy="715888"/>
            </a:xfrm>
            <a:custGeom>
              <a:avLst/>
              <a:gdLst>
                <a:gd name="connsiteX0" fmla="*/ 157638 w 338138"/>
                <a:gd name="connsiteY0" fmla="*/ 144463 h 338138"/>
                <a:gd name="connsiteX1" fmla="*/ 165544 w 338138"/>
                <a:gd name="connsiteY1" fmla="*/ 148443 h 338138"/>
                <a:gd name="connsiteX2" fmla="*/ 249865 w 338138"/>
                <a:gd name="connsiteY2" fmla="*/ 233341 h 338138"/>
                <a:gd name="connsiteX3" fmla="*/ 280167 w 338138"/>
                <a:gd name="connsiteY3" fmla="*/ 232015 h 338138"/>
                <a:gd name="connsiteX4" fmla="*/ 286755 w 338138"/>
                <a:gd name="connsiteY4" fmla="*/ 234668 h 338138"/>
                <a:gd name="connsiteX5" fmla="*/ 335503 w 338138"/>
                <a:gd name="connsiteY5" fmla="*/ 283750 h 338138"/>
                <a:gd name="connsiteX6" fmla="*/ 338138 w 338138"/>
                <a:gd name="connsiteY6" fmla="*/ 293036 h 338138"/>
                <a:gd name="connsiteX7" fmla="*/ 330233 w 338138"/>
                <a:gd name="connsiteY7" fmla="*/ 298342 h 338138"/>
                <a:gd name="connsiteX8" fmla="*/ 311788 w 338138"/>
                <a:gd name="connsiteY8" fmla="*/ 303648 h 338138"/>
                <a:gd name="connsiteX9" fmla="*/ 303883 w 338138"/>
                <a:gd name="connsiteY9" fmla="*/ 310281 h 338138"/>
                <a:gd name="connsiteX10" fmla="*/ 299930 w 338138"/>
                <a:gd name="connsiteY10" fmla="*/ 331505 h 338138"/>
                <a:gd name="connsiteX11" fmla="*/ 293343 w 338138"/>
                <a:gd name="connsiteY11" fmla="*/ 338138 h 338138"/>
                <a:gd name="connsiteX12" fmla="*/ 290708 w 338138"/>
                <a:gd name="connsiteY12" fmla="*/ 338138 h 338138"/>
                <a:gd name="connsiteX13" fmla="*/ 284120 w 338138"/>
                <a:gd name="connsiteY13" fmla="*/ 335485 h 338138"/>
                <a:gd name="connsiteX14" fmla="*/ 235372 w 338138"/>
                <a:gd name="connsiteY14" fmla="*/ 286403 h 338138"/>
                <a:gd name="connsiteX15" fmla="*/ 232737 w 338138"/>
                <a:gd name="connsiteY15" fmla="*/ 279770 h 338138"/>
                <a:gd name="connsiteX16" fmla="*/ 234054 w 338138"/>
                <a:gd name="connsiteY16" fmla="*/ 249260 h 338138"/>
                <a:gd name="connsiteX17" fmla="*/ 149733 w 338138"/>
                <a:gd name="connsiteY17" fmla="*/ 164361 h 338138"/>
                <a:gd name="connsiteX18" fmla="*/ 149733 w 338138"/>
                <a:gd name="connsiteY18" fmla="*/ 148443 h 338138"/>
                <a:gd name="connsiteX19" fmla="*/ 157638 w 338138"/>
                <a:gd name="connsiteY19" fmla="*/ 144463 h 338138"/>
                <a:gd name="connsiteX20" fmla="*/ 145922 w 338138"/>
                <a:gd name="connsiteY20" fmla="*/ 120650 h 338138"/>
                <a:gd name="connsiteX21" fmla="*/ 169863 w 338138"/>
                <a:gd name="connsiteY21" fmla="*/ 137383 h 338138"/>
                <a:gd name="connsiteX22" fmla="*/ 157893 w 338138"/>
                <a:gd name="connsiteY22" fmla="*/ 133522 h 338138"/>
                <a:gd name="connsiteX23" fmla="*/ 141931 w 338138"/>
                <a:gd name="connsiteY23" fmla="*/ 141245 h 338138"/>
                <a:gd name="connsiteX24" fmla="*/ 137941 w 338138"/>
                <a:gd name="connsiteY24" fmla="*/ 168275 h 338138"/>
                <a:gd name="connsiteX25" fmla="*/ 120650 w 338138"/>
                <a:gd name="connsiteY25" fmla="*/ 145106 h 338138"/>
                <a:gd name="connsiteX26" fmla="*/ 145922 w 338138"/>
                <a:gd name="connsiteY26" fmla="*/ 120650 h 338138"/>
                <a:gd name="connsiteX27" fmla="*/ 146051 w 338138"/>
                <a:gd name="connsiteY27" fmla="*/ 60325 h 338138"/>
                <a:gd name="connsiteX28" fmla="*/ 230188 w 338138"/>
                <a:gd name="connsiteY28" fmla="*/ 145257 h 338138"/>
                <a:gd name="connsiteX29" fmla="*/ 219671 w 338138"/>
                <a:gd name="connsiteY29" fmla="*/ 186395 h 338138"/>
                <a:gd name="connsiteX30" fmla="*/ 193378 w 338138"/>
                <a:gd name="connsiteY30" fmla="*/ 161181 h 338138"/>
                <a:gd name="connsiteX31" fmla="*/ 196007 w 338138"/>
                <a:gd name="connsiteY31" fmla="*/ 145257 h 338138"/>
                <a:gd name="connsiteX32" fmla="*/ 146051 w 338138"/>
                <a:gd name="connsiteY32" fmla="*/ 94828 h 338138"/>
                <a:gd name="connsiteX33" fmla="*/ 96094 w 338138"/>
                <a:gd name="connsiteY33" fmla="*/ 145257 h 338138"/>
                <a:gd name="connsiteX34" fmla="*/ 146051 w 338138"/>
                <a:gd name="connsiteY34" fmla="*/ 195685 h 338138"/>
                <a:gd name="connsiteX35" fmla="*/ 161827 w 338138"/>
                <a:gd name="connsiteY35" fmla="*/ 193031 h 338138"/>
                <a:gd name="connsiteX36" fmla="*/ 188119 w 338138"/>
                <a:gd name="connsiteY36" fmla="*/ 219572 h 338138"/>
                <a:gd name="connsiteX37" fmla="*/ 146051 w 338138"/>
                <a:gd name="connsiteY37" fmla="*/ 230188 h 338138"/>
                <a:gd name="connsiteX38" fmla="*/ 61913 w 338138"/>
                <a:gd name="connsiteY38" fmla="*/ 145257 h 338138"/>
                <a:gd name="connsiteX39" fmla="*/ 146051 w 338138"/>
                <a:gd name="connsiteY39" fmla="*/ 60325 h 338138"/>
                <a:gd name="connsiteX40" fmla="*/ 145257 w 338138"/>
                <a:gd name="connsiteY40" fmla="*/ 0 h 338138"/>
                <a:gd name="connsiteX41" fmla="*/ 290513 w 338138"/>
                <a:gd name="connsiteY41" fmla="*/ 145257 h 338138"/>
                <a:gd name="connsiteX42" fmla="*/ 269385 w 338138"/>
                <a:gd name="connsiteY42" fmla="*/ 221846 h 338138"/>
                <a:gd name="connsiteX43" fmla="*/ 254859 w 338138"/>
                <a:gd name="connsiteY43" fmla="*/ 221846 h 338138"/>
                <a:gd name="connsiteX44" fmla="*/ 239013 w 338138"/>
                <a:gd name="connsiteY44" fmla="*/ 206000 h 338138"/>
                <a:gd name="connsiteX45" fmla="*/ 256180 w 338138"/>
                <a:gd name="connsiteY45" fmla="*/ 145257 h 338138"/>
                <a:gd name="connsiteX46" fmla="*/ 145257 w 338138"/>
                <a:gd name="connsiteY46" fmla="*/ 34333 h 338138"/>
                <a:gd name="connsiteX47" fmla="*/ 34333 w 338138"/>
                <a:gd name="connsiteY47" fmla="*/ 145257 h 338138"/>
                <a:gd name="connsiteX48" fmla="*/ 145257 w 338138"/>
                <a:gd name="connsiteY48" fmla="*/ 256180 h 338138"/>
                <a:gd name="connsiteX49" fmla="*/ 206000 w 338138"/>
                <a:gd name="connsiteY49" fmla="*/ 239013 h 338138"/>
                <a:gd name="connsiteX50" fmla="*/ 221847 w 338138"/>
                <a:gd name="connsiteY50" fmla="*/ 254859 h 338138"/>
                <a:gd name="connsiteX51" fmla="*/ 221847 w 338138"/>
                <a:gd name="connsiteY51" fmla="*/ 269385 h 338138"/>
                <a:gd name="connsiteX52" fmla="*/ 145257 w 338138"/>
                <a:gd name="connsiteY52" fmla="*/ 290513 h 338138"/>
                <a:gd name="connsiteX53" fmla="*/ 0 w 338138"/>
                <a:gd name="connsiteY53" fmla="*/ 145257 h 338138"/>
                <a:gd name="connsiteX54" fmla="*/ 145257 w 338138"/>
                <a:gd name="connsiteY54" fmla="*/ 0 h 338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338138" h="338138">
                  <a:moveTo>
                    <a:pt x="157638" y="144463"/>
                  </a:moveTo>
                  <a:cubicBezTo>
                    <a:pt x="160273" y="144463"/>
                    <a:pt x="162908" y="145790"/>
                    <a:pt x="165544" y="148443"/>
                  </a:cubicBezTo>
                  <a:cubicBezTo>
                    <a:pt x="165544" y="148443"/>
                    <a:pt x="165544" y="148443"/>
                    <a:pt x="249865" y="233341"/>
                  </a:cubicBezTo>
                  <a:cubicBezTo>
                    <a:pt x="249865" y="233341"/>
                    <a:pt x="249865" y="233341"/>
                    <a:pt x="280167" y="232015"/>
                  </a:cubicBezTo>
                  <a:cubicBezTo>
                    <a:pt x="282803" y="232015"/>
                    <a:pt x="285438" y="233341"/>
                    <a:pt x="286755" y="234668"/>
                  </a:cubicBezTo>
                  <a:cubicBezTo>
                    <a:pt x="286755" y="234668"/>
                    <a:pt x="286755" y="234668"/>
                    <a:pt x="335503" y="283750"/>
                  </a:cubicBezTo>
                  <a:cubicBezTo>
                    <a:pt x="338138" y="286403"/>
                    <a:pt x="338138" y="289056"/>
                    <a:pt x="338138" y="293036"/>
                  </a:cubicBezTo>
                  <a:cubicBezTo>
                    <a:pt x="336821" y="295689"/>
                    <a:pt x="334186" y="298342"/>
                    <a:pt x="330233" y="298342"/>
                  </a:cubicBezTo>
                  <a:cubicBezTo>
                    <a:pt x="330233" y="298342"/>
                    <a:pt x="330233" y="298342"/>
                    <a:pt x="311788" y="303648"/>
                  </a:cubicBezTo>
                  <a:cubicBezTo>
                    <a:pt x="307835" y="303648"/>
                    <a:pt x="305200" y="306301"/>
                    <a:pt x="303883" y="310281"/>
                  </a:cubicBezTo>
                  <a:cubicBezTo>
                    <a:pt x="303883" y="310281"/>
                    <a:pt x="303883" y="310281"/>
                    <a:pt x="299930" y="331505"/>
                  </a:cubicBezTo>
                  <a:cubicBezTo>
                    <a:pt x="298613" y="334158"/>
                    <a:pt x="295978" y="336812"/>
                    <a:pt x="293343" y="338138"/>
                  </a:cubicBezTo>
                  <a:cubicBezTo>
                    <a:pt x="292025" y="338138"/>
                    <a:pt x="292025" y="338138"/>
                    <a:pt x="290708" y="338138"/>
                  </a:cubicBezTo>
                  <a:cubicBezTo>
                    <a:pt x="288073" y="338138"/>
                    <a:pt x="285438" y="336812"/>
                    <a:pt x="284120" y="335485"/>
                  </a:cubicBezTo>
                  <a:cubicBezTo>
                    <a:pt x="284120" y="335485"/>
                    <a:pt x="284120" y="335485"/>
                    <a:pt x="235372" y="286403"/>
                  </a:cubicBezTo>
                  <a:cubicBezTo>
                    <a:pt x="232737" y="283750"/>
                    <a:pt x="232737" y="281097"/>
                    <a:pt x="232737" y="279770"/>
                  </a:cubicBezTo>
                  <a:cubicBezTo>
                    <a:pt x="232737" y="279770"/>
                    <a:pt x="232737" y="279770"/>
                    <a:pt x="234054" y="249260"/>
                  </a:cubicBezTo>
                  <a:cubicBezTo>
                    <a:pt x="234054" y="249260"/>
                    <a:pt x="234054" y="249260"/>
                    <a:pt x="149733" y="164361"/>
                  </a:cubicBezTo>
                  <a:cubicBezTo>
                    <a:pt x="144463" y="159055"/>
                    <a:pt x="144463" y="152422"/>
                    <a:pt x="149733" y="148443"/>
                  </a:cubicBezTo>
                  <a:cubicBezTo>
                    <a:pt x="151051" y="145790"/>
                    <a:pt x="155003" y="144463"/>
                    <a:pt x="157638" y="144463"/>
                  </a:cubicBezTo>
                  <a:close/>
                  <a:moveTo>
                    <a:pt x="145922" y="120650"/>
                  </a:moveTo>
                  <a:cubicBezTo>
                    <a:pt x="157893" y="120650"/>
                    <a:pt x="167203" y="128373"/>
                    <a:pt x="169863" y="137383"/>
                  </a:cubicBezTo>
                  <a:cubicBezTo>
                    <a:pt x="167203" y="134809"/>
                    <a:pt x="161883" y="133522"/>
                    <a:pt x="157893" y="133522"/>
                  </a:cubicBezTo>
                  <a:cubicBezTo>
                    <a:pt x="151242" y="133522"/>
                    <a:pt x="145922" y="136096"/>
                    <a:pt x="141931" y="141245"/>
                  </a:cubicBezTo>
                  <a:cubicBezTo>
                    <a:pt x="133951" y="147680"/>
                    <a:pt x="132620" y="160552"/>
                    <a:pt x="137941" y="168275"/>
                  </a:cubicBezTo>
                  <a:cubicBezTo>
                    <a:pt x="128630" y="165701"/>
                    <a:pt x="120650" y="156691"/>
                    <a:pt x="120650" y="145106"/>
                  </a:cubicBezTo>
                  <a:cubicBezTo>
                    <a:pt x="120650" y="132234"/>
                    <a:pt x="132620" y="120650"/>
                    <a:pt x="145922" y="120650"/>
                  </a:cubicBezTo>
                  <a:close/>
                  <a:moveTo>
                    <a:pt x="146051" y="60325"/>
                  </a:moveTo>
                  <a:cubicBezTo>
                    <a:pt x="192063" y="60325"/>
                    <a:pt x="230188" y="98810"/>
                    <a:pt x="230188" y="145257"/>
                  </a:cubicBezTo>
                  <a:cubicBezTo>
                    <a:pt x="230188" y="159854"/>
                    <a:pt x="226244" y="174452"/>
                    <a:pt x="219671" y="186395"/>
                  </a:cubicBezTo>
                  <a:lnTo>
                    <a:pt x="193378" y="161181"/>
                  </a:lnTo>
                  <a:cubicBezTo>
                    <a:pt x="196007" y="155873"/>
                    <a:pt x="196007" y="150565"/>
                    <a:pt x="196007" y="145257"/>
                  </a:cubicBezTo>
                  <a:cubicBezTo>
                    <a:pt x="196007" y="117388"/>
                    <a:pt x="173658" y="94828"/>
                    <a:pt x="146051" y="94828"/>
                  </a:cubicBezTo>
                  <a:cubicBezTo>
                    <a:pt x="118443" y="94828"/>
                    <a:pt x="96094" y="117388"/>
                    <a:pt x="96094" y="145257"/>
                  </a:cubicBezTo>
                  <a:cubicBezTo>
                    <a:pt x="96094" y="173125"/>
                    <a:pt x="118443" y="195685"/>
                    <a:pt x="146051" y="195685"/>
                  </a:cubicBezTo>
                  <a:cubicBezTo>
                    <a:pt x="151309" y="195685"/>
                    <a:pt x="156568" y="194358"/>
                    <a:pt x="161827" y="193031"/>
                  </a:cubicBezTo>
                  <a:cubicBezTo>
                    <a:pt x="161827" y="193031"/>
                    <a:pt x="161827" y="193031"/>
                    <a:pt x="188119" y="219572"/>
                  </a:cubicBezTo>
                  <a:cubicBezTo>
                    <a:pt x="174973" y="226207"/>
                    <a:pt x="161827" y="230188"/>
                    <a:pt x="146051" y="230188"/>
                  </a:cubicBezTo>
                  <a:cubicBezTo>
                    <a:pt x="100038" y="230188"/>
                    <a:pt x="61913" y="191703"/>
                    <a:pt x="61913" y="145257"/>
                  </a:cubicBezTo>
                  <a:cubicBezTo>
                    <a:pt x="61913" y="98810"/>
                    <a:pt x="100038" y="60325"/>
                    <a:pt x="146051" y="60325"/>
                  </a:cubicBezTo>
                  <a:close/>
                  <a:moveTo>
                    <a:pt x="145257" y="0"/>
                  </a:moveTo>
                  <a:cubicBezTo>
                    <a:pt x="225808" y="0"/>
                    <a:pt x="290513" y="64705"/>
                    <a:pt x="290513" y="145257"/>
                  </a:cubicBezTo>
                  <a:cubicBezTo>
                    <a:pt x="290513" y="172987"/>
                    <a:pt x="282590" y="199398"/>
                    <a:pt x="269385" y="221846"/>
                  </a:cubicBezTo>
                  <a:cubicBezTo>
                    <a:pt x="269385" y="221846"/>
                    <a:pt x="269385" y="221846"/>
                    <a:pt x="254859" y="221846"/>
                  </a:cubicBezTo>
                  <a:cubicBezTo>
                    <a:pt x="254859" y="221846"/>
                    <a:pt x="254859" y="221846"/>
                    <a:pt x="239013" y="206000"/>
                  </a:cubicBezTo>
                  <a:cubicBezTo>
                    <a:pt x="249577" y="188833"/>
                    <a:pt x="256180" y="167705"/>
                    <a:pt x="256180" y="145257"/>
                  </a:cubicBezTo>
                  <a:cubicBezTo>
                    <a:pt x="256180" y="84513"/>
                    <a:pt x="207321" y="34333"/>
                    <a:pt x="145257" y="34333"/>
                  </a:cubicBezTo>
                  <a:cubicBezTo>
                    <a:pt x="84513" y="34333"/>
                    <a:pt x="34333" y="84513"/>
                    <a:pt x="34333" y="145257"/>
                  </a:cubicBezTo>
                  <a:cubicBezTo>
                    <a:pt x="34333" y="207321"/>
                    <a:pt x="84513" y="256180"/>
                    <a:pt x="145257" y="256180"/>
                  </a:cubicBezTo>
                  <a:cubicBezTo>
                    <a:pt x="167705" y="256180"/>
                    <a:pt x="188834" y="249577"/>
                    <a:pt x="206000" y="239013"/>
                  </a:cubicBezTo>
                  <a:cubicBezTo>
                    <a:pt x="206000" y="239013"/>
                    <a:pt x="206000" y="239013"/>
                    <a:pt x="221847" y="254859"/>
                  </a:cubicBezTo>
                  <a:cubicBezTo>
                    <a:pt x="221847" y="254859"/>
                    <a:pt x="221847" y="254859"/>
                    <a:pt x="221847" y="269385"/>
                  </a:cubicBezTo>
                  <a:cubicBezTo>
                    <a:pt x="199398" y="282590"/>
                    <a:pt x="172988" y="290513"/>
                    <a:pt x="145257" y="290513"/>
                  </a:cubicBezTo>
                  <a:cubicBezTo>
                    <a:pt x="64705" y="290513"/>
                    <a:pt x="0" y="225808"/>
                    <a:pt x="0" y="145257"/>
                  </a:cubicBezTo>
                  <a:cubicBezTo>
                    <a:pt x="0" y="64705"/>
                    <a:pt x="64705" y="0"/>
                    <a:pt x="145257"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spTree>
    <p:extLst>
      <p:ext uri="{BB962C8B-B14F-4D97-AF65-F5344CB8AC3E}">
        <p14:creationId xmlns:p14="http://schemas.microsoft.com/office/powerpoint/2010/main" xmlns="" val="1931611532"/>
      </p:ext>
    </p:extLst>
  </p:cSld>
  <p:clrMapOvr>
    <a:masterClrMapping/>
  </p:clrMapOvr>
  <mc:AlternateContent xmlns:mc="http://schemas.openxmlformats.org/markup-compatibility/2006">
    <mc:Choice xmlns:p14="http://schemas.microsoft.com/office/powerpoint/2010/main" xmlns=""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decel="100000" fill="hold" nodeType="after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additive="base">
                                        <p:cTn id="7" dur="1000" fill="hold"/>
                                        <p:tgtEl>
                                          <p:spTgt spid="22"/>
                                        </p:tgtEl>
                                        <p:attrNameLst>
                                          <p:attrName>ppt_x</p:attrName>
                                        </p:attrNameLst>
                                      </p:cBhvr>
                                      <p:tavLst>
                                        <p:tav tm="0">
                                          <p:val>
                                            <p:strVal val="0-#ppt_w/2"/>
                                          </p:val>
                                        </p:tav>
                                        <p:tav tm="100000">
                                          <p:val>
                                            <p:strVal val="#ppt_x"/>
                                          </p:val>
                                        </p:tav>
                                      </p:tavLst>
                                    </p:anim>
                                    <p:anim calcmode="lin" valueType="num">
                                      <p:cBhvr additive="base">
                                        <p:cTn id="8" dur="1000" fill="hold"/>
                                        <p:tgtEl>
                                          <p:spTgt spid="22"/>
                                        </p:tgtEl>
                                        <p:attrNameLst>
                                          <p:attrName>ppt_y</p:attrName>
                                        </p:attrNameLst>
                                      </p:cBhvr>
                                      <p:tavLst>
                                        <p:tav tm="0">
                                          <p:val>
                                            <p:strVal val="0-#ppt_h/2"/>
                                          </p:val>
                                        </p:tav>
                                        <p:tav tm="100000">
                                          <p:val>
                                            <p:strVal val="#ppt_y"/>
                                          </p:val>
                                        </p:tav>
                                      </p:tavLst>
                                    </p:anim>
                                  </p:childTnLst>
                                </p:cTn>
                              </p:par>
                            </p:childTnLst>
                          </p:cTn>
                        </p:par>
                        <p:par>
                          <p:cTn id="9" fill="hold">
                            <p:stCondLst>
                              <p:cond delay="1000"/>
                            </p:stCondLst>
                            <p:childTnLst>
                              <p:par>
                                <p:cTn id="10" presetID="12" presetClass="entr" presetSubtype="8" fill="hold" grpId="0" nodeType="afterEffect">
                                  <p:stCondLst>
                                    <p:cond delay="0"/>
                                  </p:stCondLst>
                                  <p:childTnLst>
                                    <p:set>
                                      <p:cBhvr>
                                        <p:cTn id="11" dur="1" fill="hold">
                                          <p:stCondLst>
                                            <p:cond delay="0"/>
                                          </p:stCondLst>
                                        </p:cTn>
                                        <p:tgtEl>
                                          <p:spTgt spid="26"/>
                                        </p:tgtEl>
                                        <p:attrNameLst>
                                          <p:attrName>style.visibility</p:attrName>
                                        </p:attrNameLst>
                                      </p:cBhvr>
                                      <p:to>
                                        <p:strVal val="visible"/>
                                      </p:to>
                                    </p:set>
                                    <p:anim calcmode="lin" valueType="num">
                                      <p:cBhvr additive="base">
                                        <p:cTn id="12" dur="500"/>
                                        <p:tgtEl>
                                          <p:spTgt spid="26"/>
                                        </p:tgtEl>
                                        <p:attrNameLst>
                                          <p:attrName>ppt_x</p:attrName>
                                        </p:attrNameLst>
                                      </p:cBhvr>
                                      <p:tavLst>
                                        <p:tav tm="0">
                                          <p:val>
                                            <p:strVal val="#ppt_x-#ppt_w*1.125000"/>
                                          </p:val>
                                        </p:tav>
                                        <p:tav tm="100000">
                                          <p:val>
                                            <p:strVal val="#ppt_x"/>
                                          </p:val>
                                        </p:tav>
                                      </p:tavLst>
                                    </p:anim>
                                    <p:animEffect transition="in" filter="wipe(right)">
                                      <p:cBhvr>
                                        <p:cTn id="13" dur="500"/>
                                        <p:tgtEl>
                                          <p:spTgt spid="26"/>
                                        </p:tgtEl>
                                      </p:cBhvr>
                                    </p:animEffect>
                                  </p:childTnLst>
                                </p:cTn>
                              </p:par>
                            </p:childTnLst>
                          </p:cTn>
                        </p:par>
                        <p:par>
                          <p:cTn id="14" fill="hold">
                            <p:stCondLst>
                              <p:cond delay="1500"/>
                            </p:stCondLst>
                            <p:childTnLst>
                              <p:par>
                                <p:cTn id="15" presetID="22" presetClass="entr" presetSubtype="8" fill="hold" grpId="0" nodeType="afterEffect">
                                  <p:stCondLst>
                                    <p:cond delay="0"/>
                                  </p:stCondLst>
                                  <p:childTnLst>
                                    <p:set>
                                      <p:cBhvr>
                                        <p:cTn id="16" dur="1" fill="hold">
                                          <p:stCondLst>
                                            <p:cond delay="0"/>
                                          </p:stCondLst>
                                        </p:cTn>
                                        <p:tgtEl>
                                          <p:spTgt spid="27"/>
                                        </p:tgtEl>
                                        <p:attrNameLst>
                                          <p:attrName>style.visibility</p:attrName>
                                        </p:attrNameLst>
                                      </p:cBhvr>
                                      <p:to>
                                        <p:strVal val="visible"/>
                                      </p:to>
                                    </p:set>
                                    <p:animEffect transition="in" filter="wipe(left)">
                                      <p:cBhvr>
                                        <p:cTn id="17" dur="500"/>
                                        <p:tgtEl>
                                          <p:spTgt spid="27"/>
                                        </p:tgtEl>
                                      </p:cBhvr>
                                    </p:animEffect>
                                  </p:childTnLst>
                                </p:cTn>
                              </p:par>
                            </p:childTnLst>
                          </p:cTn>
                        </p:par>
                        <p:par>
                          <p:cTn id="18" fill="hold">
                            <p:stCondLst>
                              <p:cond delay="2000"/>
                            </p:stCondLst>
                            <p:childTnLst>
                              <p:par>
                                <p:cTn id="19" presetID="53" presetClass="entr" presetSubtype="16" fill="hold" grpId="0" nodeType="afterEffect">
                                  <p:stCondLst>
                                    <p:cond delay="0"/>
                                  </p:stCondLst>
                                  <p:childTnLst>
                                    <p:set>
                                      <p:cBhvr>
                                        <p:cTn id="20" dur="1" fill="hold">
                                          <p:stCondLst>
                                            <p:cond delay="0"/>
                                          </p:stCondLst>
                                        </p:cTn>
                                        <p:tgtEl>
                                          <p:spTgt spid="7"/>
                                        </p:tgtEl>
                                        <p:attrNameLst>
                                          <p:attrName>style.visibility</p:attrName>
                                        </p:attrNameLst>
                                      </p:cBhvr>
                                      <p:to>
                                        <p:strVal val="visible"/>
                                      </p:to>
                                    </p:set>
                                    <p:anim calcmode="lin" valueType="num">
                                      <p:cBhvr>
                                        <p:cTn id="21" dur="500" fill="hold"/>
                                        <p:tgtEl>
                                          <p:spTgt spid="7"/>
                                        </p:tgtEl>
                                        <p:attrNameLst>
                                          <p:attrName>ppt_w</p:attrName>
                                        </p:attrNameLst>
                                      </p:cBhvr>
                                      <p:tavLst>
                                        <p:tav tm="0">
                                          <p:val>
                                            <p:fltVal val="0"/>
                                          </p:val>
                                        </p:tav>
                                        <p:tav tm="100000">
                                          <p:val>
                                            <p:strVal val="#ppt_w"/>
                                          </p:val>
                                        </p:tav>
                                      </p:tavLst>
                                    </p:anim>
                                    <p:anim calcmode="lin" valueType="num">
                                      <p:cBhvr>
                                        <p:cTn id="22" dur="500" fill="hold"/>
                                        <p:tgtEl>
                                          <p:spTgt spid="7"/>
                                        </p:tgtEl>
                                        <p:attrNameLst>
                                          <p:attrName>ppt_h</p:attrName>
                                        </p:attrNameLst>
                                      </p:cBhvr>
                                      <p:tavLst>
                                        <p:tav tm="0">
                                          <p:val>
                                            <p:fltVal val="0"/>
                                          </p:val>
                                        </p:tav>
                                        <p:tav tm="100000">
                                          <p:val>
                                            <p:strVal val="#ppt_h"/>
                                          </p:val>
                                        </p:tav>
                                      </p:tavLst>
                                    </p:anim>
                                    <p:animEffect transition="in" filter="fade">
                                      <p:cBhvr>
                                        <p:cTn id="23" dur="500"/>
                                        <p:tgtEl>
                                          <p:spTgt spid="7"/>
                                        </p:tgtEl>
                                      </p:cBhvr>
                                    </p:animEffect>
                                  </p:childTnLst>
                                </p:cTn>
                              </p:par>
                            </p:childTnLst>
                          </p:cTn>
                        </p:par>
                        <p:par>
                          <p:cTn id="24" fill="hold">
                            <p:stCondLst>
                              <p:cond delay="2500"/>
                            </p:stCondLst>
                            <p:childTnLst>
                              <p:par>
                                <p:cTn id="25" presetID="2" presetClass="entr" presetSubtype="2" fill="hold" nodeType="afterEffect">
                                  <p:stCondLst>
                                    <p:cond delay="0"/>
                                  </p:stCondLst>
                                  <p:childTnLst>
                                    <p:set>
                                      <p:cBhvr>
                                        <p:cTn id="26" dur="1" fill="hold">
                                          <p:stCondLst>
                                            <p:cond delay="0"/>
                                          </p:stCondLst>
                                        </p:cTn>
                                        <p:tgtEl>
                                          <p:spTgt spid="44"/>
                                        </p:tgtEl>
                                        <p:attrNameLst>
                                          <p:attrName>style.visibility</p:attrName>
                                        </p:attrNameLst>
                                      </p:cBhvr>
                                      <p:to>
                                        <p:strVal val="visible"/>
                                      </p:to>
                                    </p:set>
                                    <p:anim calcmode="lin" valueType="num">
                                      <p:cBhvr additive="base">
                                        <p:cTn id="27" dur="500" fill="hold"/>
                                        <p:tgtEl>
                                          <p:spTgt spid="44"/>
                                        </p:tgtEl>
                                        <p:attrNameLst>
                                          <p:attrName>ppt_x</p:attrName>
                                        </p:attrNameLst>
                                      </p:cBhvr>
                                      <p:tavLst>
                                        <p:tav tm="0">
                                          <p:val>
                                            <p:strVal val="1+#ppt_w/2"/>
                                          </p:val>
                                        </p:tav>
                                        <p:tav tm="100000">
                                          <p:val>
                                            <p:strVal val="#ppt_x"/>
                                          </p:val>
                                        </p:tav>
                                      </p:tavLst>
                                    </p:anim>
                                    <p:anim calcmode="lin" valueType="num">
                                      <p:cBhvr additive="base">
                                        <p:cTn id="28" dur="500" fill="hold"/>
                                        <p:tgtEl>
                                          <p:spTgt spid="44"/>
                                        </p:tgtEl>
                                        <p:attrNameLst>
                                          <p:attrName>ppt_y</p:attrName>
                                        </p:attrNameLst>
                                      </p:cBhvr>
                                      <p:tavLst>
                                        <p:tav tm="0">
                                          <p:val>
                                            <p:strVal val="#ppt_y"/>
                                          </p:val>
                                        </p:tav>
                                        <p:tav tm="100000">
                                          <p:val>
                                            <p:strVal val="#ppt_y"/>
                                          </p:val>
                                        </p:tav>
                                      </p:tavLst>
                                    </p:anim>
                                  </p:childTnLst>
                                </p:cTn>
                              </p:par>
                            </p:childTnLst>
                          </p:cTn>
                        </p:par>
                        <p:par>
                          <p:cTn id="29" fill="hold">
                            <p:stCondLst>
                              <p:cond delay="3000"/>
                            </p:stCondLst>
                            <p:childTnLst>
                              <p:par>
                                <p:cTn id="30" presetID="53" presetClass="entr" presetSubtype="16" fill="hold" nodeType="afterEffect">
                                  <p:stCondLst>
                                    <p:cond delay="0"/>
                                  </p:stCondLst>
                                  <p:childTnLst>
                                    <p:set>
                                      <p:cBhvr>
                                        <p:cTn id="31" dur="1" fill="hold">
                                          <p:stCondLst>
                                            <p:cond delay="0"/>
                                          </p:stCondLst>
                                        </p:cTn>
                                        <p:tgtEl>
                                          <p:spTgt spid="51"/>
                                        </p:tgtEl>
                                        <p:attrNameLst>
                                          <p:attrName>style.visibility</p:attrName>
                                        </p:attrNameLst>
                                      </p:cBhvr>
                                      <p:to>
                                        <p:strVal val="visible"/>
                                      </p:to>
                                    </p:set>
                                    <p:anim calcmode="lin" valueType="num">
                                      <p:cBhvr>
                                        <p:cTn id="32" dur="500" fill="hold"/>
                                        <p:tgtEl>
                                          <p:spTgt spid="51"/>
                                        </p:tgtEl>
                                        <p:attrNameLst>
                                          <p:attrName>ppt_w</p:attrName>
                                        </p:attrNameLst>
                                      </p:cBhvr>
                                      <p:tavLst>
                                        <p:tav tm="0">
                                          <p:val>
                                            <p:fltVal val="0"/>
                                          </p:val>
                                        </p:tav>
                                        <p:tav tm="100000">
                                          <p:val>
                                            <p:strVal val="#ppt_w"/>
                                          </p:val>
                                        </p:tav>
                                      </p:tavLst>
                                    </p:anim>
                                    <p:anim calcmode="lin" valueType="num">
                                      <p:cBhvr>
                                        <p:cTn id="33" dur="500" fill="hold"/>
                                        <p:tgtEl>
                                          <p:spTgt spid="51"/>
                                        </p:tgtEl>
                                        <p:attrNameLst>
                                          <p:attrName>ppt_h</p:attrName>
                                        </p:attrNameLst>
                                      </p:cBhvr>
                                      <p:tavLst>
                                        <p:tav tm="0">
                                          <p:val>
                                            <p:fltVal val="0"/>
                                          </p:val>
                                        </p:tav>
                                        <p:tav tm="100000">
                                          <p:val>
                                            <p:strVal val="#ppt_h"/>
                                          </p:val>
                                        </p:tav>
                                      </p:tavLst>
                                    </p:anim>
                                    <p:animEffect transition="in" filter="fade">
                                      <p:cBhvr>
                                        <p:cTn id="34" dur="500"/>
                                        <p:tgtEl>
                                          <p:spTgt spid="51"/>
                                        </p:tgtEl>
                                      </p:cBhvr>
                                    </p:animEffect>
                                  </p:childTnLst>
                                </p:cTn>
                              </p:par>
                            </p:childTnLst>
                          </p:cTn>
                        </p:par>
                        <p:par>
                          <p:cTn id="35" fill="hold">
                            <p:stCondLst>
                              <p:cond delay="3500"/>
                            </p:stCondLst>
                            <p:childTnLst>
                              <p:par>
                                <p:cTn id="36" presetID="10" presetClass="entr" presetSubtype="0" fill="hold" grpId="0" nodeType="afterEffect">
                                  <p:stCondLst>
                                    <p:cond delay="0"/>
                                  </p:stCondLst>
                                  <p:childTnLst>
                                    <p:set>
                                      <p:cBhvr>
                                        <p:cTn id="37" dur="1" fill="hold">
                                          <p:stCondLst>
                                            <p:cond delay="0"/>
                                          </p:stCondLst>
                                        </p:cTn>
                                        <p:tgtEl>
                                          <p:spTgt spid="34"/>
                                        </p:tgtEl>
                                        <p:attrNameLst>
                                          <p:attrName>style.visibility</p:attrName>
                                        </p:attrNameLst>
                                      </p:cBhvr>
                                      <p:to>
                                        <p:strVal val="visible"/>
                                      </p:to>
                                    </p:set>
                                    <p:animEffect transition="in" filter="fade">
                                      <p:cBhvr>
                                        <p:cTn id="38"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7" grpId="0"/>
      <p:bldP spid="26" grpId="0"/>
      <p:bldP spid="27"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矩形 40"/>
          <p:cNvSpPr/>
          <p:nvPr/>
        </p:nvSpPr>
        <p:spPr>
          <a:xfrm rot="1800000">
            <a:off x="1150155" y="-641577"/>
            <a:ext cx="12278317" cy="8006703"/>
          </a:xfrm>
          <a:custGeom>
            <a:avLst/>
            <a:gdLst>
              <a:gd name="connsiteX0" fmla="*/ 0 w 13677900"/>
              <a:gd name="connsiteY0" fmla="*/ 0 h 7992222"/>
              <a:gd name="connsiteX1" fmla="*/ 13677900 w 13677900"/>
              <a:gd name="connsiteY1" fmla="*/ 0 h 7992222"/>
              <a:gd name="connsiteX2" fmla="*/ 13677900 w 13677900"/>
              <a:gd name="connsiteY2" fmla="*/ 7992222 h 7992222"/>
              <a:gd name="connsiteX3" fmla="*/ 0 w 13677900"/>
              <a:gd name="connsiteY3" fmla="*/ 7992222 h 7992222"/>
              <a:gd name="connsiteX4" fmla="*/ 0 w 13677900"/>
              <a:gd name="connsiteY4" fmla="*/ 0 h 7992222"/>
              <a:gd name="connsiteX0" fmla="*/ 0 w 13677900"/>
              <a:gd name="connsiteY0" fmla="*/ 0 h 7992222"/>
              <a:gd name="connsiteX1" fmla="*/ 10907303 w 13677900"/>
              <a:gd name="connsiteY1" fmla="*/ 3470 h 7992222"/>
              <a:gd name="connsiteX2" fmla="*/ 13677900 w 13677900"/>
              <a:gd name="connsiteY2" fmla="*/ 0 h 7992222"/>
              <a:gd name="connsiteX3" fmla="*/ 13677900 w 13677900"/>
              <a:gd name="connsiteY3" fmla="*/ 7992222 h 7992222"/>
              <a:gd name="connsiteX4" fmla="*/ 0 w 13677900"/>
              <a:gd name="connsiteY4" fmla="*/ 7992222 h 7992222"/>
              <a:gd name="connsiteX5" fmla="*/ 0 w 13677900"/>
              <a:gd name="connsiteY5" fmla="*/ 0 h 7992222"/>
              <a:gd name="connsiteX0" fmla="*/ 0 w 13677900"/>
              <a:gd name="connsiteY0" fmla="*/ 0 h 8006703"/>
              <a:gd name="connsiteX1" fmla="*/ 10907303 w 13677900"/>
              <a:gd name="connsiteY1" fmla="*/ 3470 h 8006703"/>
              <a:gd name="connsiteX2" fmla="*/ 13677900 w 13677900"/>
              <a:gd name="connsiteY2" fmla="*/ 0 h 8006703"/>
              <a:gd name="connsiteX3" fmla="*/ 13677900 w 13677900"/>
              <a:gd name="connsiteY3" fmla="*/ 7992222 h 8006703"/>
              <a:gd name="connsiteX4" fmla="*/ 1399583 w 13677900"/>
              <a:gd name="connsiteY4" fmla="*/ 8006703 h 8006703"/>
              <a:gd name="connsiteX5" fmla="*/ 0 w 13677900"/>
              <a:gd name="connsiteY5" fmla="*/ 7992222 h 8006703"/>
              <a:gd name="connsiteX6" fmla="*/ 0 w 13677900"/>
              <a:gd name="connsiteY6" fmla="*/ 0 h 8006703"/>
              <a:gd name="connsiteX0" fmla="*/ 0 w 13677900"/>
              <a:gd name="connsiteY0" fmla="*/ 0 h 8006703"/>
              <a:gd name="connsiteX1" fmla="*/ 10907303 w 13677900"/>
              <a:gd name="connsiteY1" fmla="*/ 3470 h 8006703"/>
              <a:gd name="connsiteX2" fmla="*/ 13677900 w 13677900"/>
              <a:gd name="connsiteY2" fmla="*/ 0 h 8006703"/>
              <a:gd name="connsiteX3" fmla="*/ 13677900 w 13677900"/>
              <a:gd name="connsiteY3" fmla="*/ 7992222 h 8006703"/>
              <a:gd name="connsiteX4" fmla="*/ 1399583 w 13677900"/>
              <a:gd name="connsiteY4" fmla="*/ 8006703 h 8006703"/>
              <a:gd name="connsiteX5" fmla="*/ 0 w 13677900"/>
              <a:gd name="connsiteY5" fmla="*/ 0 h 8006703"/>
              <a:gd name="connsiteX0" fmla="*/ 0 w 12278317"/>
              <a:gd name="connsiteY0" fmla="*/ 8006703 h 8006703"/>
              <a:gd name="connsiteX1" fmla="*/ 9507720 w 12278317"/>
              <a:gd name="connsiteY1" fmla="*/ 3470 h 8006703"/>
              <a:gd name="connsiteX2" fmla="*/ 12278317 w 12278317"/>
              <a:gd name="connsiteY2" fmla="*/ 0 h 8006703"/>
              <a:gd name="connsiteX3" fmla="*/ 12278317 w 12278317"/>
              <a:gd name="connsiteY3" fmla="*/ 7992222 h 8006703"/>
              <a:gd name="connsiteX4" fmla="*/ 0 w 12278317"/>
              <a:gd name="connsiteY4" fmla="*/ 8006703 h 80067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78317" h="8006703">
                <a:moveTo>
                  <a:pt x="0" y="8006703"/>
                </a:moveTo>
                <a:lnTo>
                  <a:pt x="9507720" y="3470"/>
                </a:lnTo>
                <a:lnTo>
                  <a:pt x="12278317" y="0"/>
                </a:lnTo>
                <a:lnTo>
                  <a:pt x="12278317" y="7992222"/>
                </a:lnTo>
                <a:lnTo>
                  <a:pt x="0" y="8006703"/>
                </a:lnTo>
                <a:close/>
              </a:path>
            </a:pathLst>
          </a:custGeom>
          <a:gradFill flip="none" rotWithShape="1">
            <a:gsLst>
              <a:gs pos="0">
                <a:schemeClr val="bg1">
                  <a:lumMod val="85000"/>
                  <a:alpha val="40000"/>
                </a:schemeClr>
              </a:gs>
              <a:gs pos="84600">
                <a:schemeClr val="bg1">
                  <a:lumMod val="95000"/>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smtClean="0">
              <a:ln>
                <a:noFill/>
              </a:ln>
              <a:solidFill>
                <a:prstClr val="white"/>
              </a:solidFill>
              <a:effectLst/>
              <a:uLnTx/>
              <a:uFillTx/>
              <a:latin typeface="Arial"/>
              <a:ea typeface="微软雅黑"/>
              <a:cs typeface="+mn-cs"/>
            </a:endParaRPr>
          </a:p>
        </p:txBody>
      </p:sp>
      <p:grpSp>
        <p:nvGrpSpPr>
          <p:cNvPr id="35" name="组合 34"/>
          <p:cNvGrpSpPr/>
          <p:nvPr/>
        </p:nvGrpSpPr>
        <p:grpSpPr>
          <a:xfrm>
            <a:off x="874713" y="304800"/>
            <a:ext cx="1182909" cy="850419"/>
            <a:chOff x="874713" y="304800"/>
            <a:chExt cx="1182909" cy="850419"/>
          </a:xfrm>
        </p:grpSpPr>
        <p:sp>
          <p:nvSpPr>
            <p:cNvPr id="36" name="矩形 16"/>
            <p:cNvSpPr/>
            <p:nvPr/>
          </p:nvSpPr>
          <p:spPr>
            <a:xfrm rot="1800000">
              <a:off x="1221209" y="681766"/>
              <a:ext cx="836413" cy="473453"/>
            </a:xfrm>
            <a:custGeom>
              <a:avLst/>
              <a:gdLst>
                <a:gd name="connsiteX0" fmla="*/ 0 w 1504748"/>
                <a:gd name="connsiteY0" fmla="*/ 0 h 465789"/>
                <a:gd name="connsiteX1" fmla="*/ 1504748 w 1504748"/>
                <a:gd name="connsiteY1" fmla="*/ 0 h 465789"/>
                <a:gd name="connsiteX2" fmla="*/ 1504748 w 1504748"/>
                <a:gd name="connsiteY2" fmla="*/ 465789 h 465789"/>
                <a:gd name="connsiteX3" fmla="*/ 0 w 1504748"/>
                <a:gd name="connsiteY3" fmla="*/ 465789 h 465789"/>
                <a:gd name="connsiteX4" fmla="*/ 0 w 1504748"/>
                <a:gd name="connsiteY4" fmla="*/ 0 h 465789"/>
                <a:gd name="connsiteX0" fmla="*/ 0 w 1504748"/>
                <a:gd name="connsiteY0" fmla="*/ 5104 h 470893"/>
                <a:gd name="connsiteX1" fmla="*/ 342087 w 1504748"/>
                <a:gd name="connsiteY1" fmla="*/ 0 h 470893"/>
                <a:gd name="connsiteX2" fmla="*/ 1504748 w 1504748"/>
                <a:gd name="connsiteY2" fmla="*/ 5104 h 470893"/>
                <a:gd name="connsiteX3" fmla="*/ 1504748 w 1504748"/>
                <a:gd name="connsiteY3" fmla="*/ 470893 h 470893"/>
                <a:gd name="connsiteX4" fmla="*/ 0 w 1504748"/>
                <a:gd name="connsiteY4" fmla="*/ 470893 h 470893"/>
                <a:gd name="connsiteX5" fmla="*/ 0 w 1504748"/>
                <a:gd name="connsiteY5" fmla="*/ 5104 h 470893"/>
                <a:gd name="connsiteX0" fmla="*/ 0 w 1504748"/>
                <a:gd name="connsiteY0" fmla="*/ 5104 h 473453"/>
                <a:gd name="connsiteX1" fmla="*/ 342087 w 1504748"/>
                <a:gd name="connsiteY1" fmla="*/ 0 h 473453"/>
                <a:gd name="connsiteX2" fmla="*/ 1504748 w 1504748"/>
                <a:gd name="connsiteY2" fmla="*/ 5104 h 473453"/>
                <a:gd name="connsiteX3" fmla="*/ 1504748 w 1504748"/>
                <a:gd name="connsiteY3" fmla="*/ 470893 h 473453"/>
                <a:gd name="connsiteX4" fmla="*/ 322141 w 1504748"/>
                <a:gd name="connsiteY4" fmla="*/ 473453 h 473453"/>
                <a:gd name="connsiteX5" fmla="*/ 0 w 1504748"/>
                <a:gd name="connsiteY5" fmla="*/ 470893 h 473453"/>
                <a:gd name="connsiteX6" fmla="*/ 0 w 1504748"/>
                <a:gd name="connsiteY6" fmla="*/ 5104 h 473453"/>
                <a:gd name="connsiteX0" fmla="*/ 0 w 1504748"/>
                <a:gd name="connsiteY0" fmla="*/ 5104 h 473453"/>
                <a:gd name="connsiteX1" fmla="*/ 342087 w 1504748"/>
                <a:gd name="connsiteY1" fmla="*/ 0 h 473453"/>
                <a:gd name="connsiteX2" fmla="*/ 1504748 w 1504748"/>
                <a:gd name="connsiteY2" fmla="*/ 5104 h 473453"/>
                <a:gd name="connsiteX3" fmla="*/ 1504748 w 1504748"/>
                <a:gd name="connsiteY3" fmla="*/ 470893 h 473453"/>
                <a:gd name="connsiteX4" fmla="*/ 322141 w 1504748"/>
                <a:gd name="connsiteY4" fmla="*/ 473453 h 473453"/>
                <a:gd name="connsiteX5" fmla="*/ 0 w 1504748"/>
                <a:gd name="connsiteY5" fmla="*/ 5104 h 473453"/>
                <a:gd name="connsiteX0" fmla="*/ 0 w 1182607"/>
                <a:gd name="connsiteY0" fmla="*/ 473453 h 473453"/>
                <a:gd name="connsiteX1" fmla="*/ 19946 w 1182607"/>
                <a:gd name="connsiteY1" fmla="*/ 0 h 473453"/>
                <a:gd name="connsiteX2" fmla="*/ 1182607 w 1182607"/>
                <a:gd name="connsiteY2" fmla="*/ 5104 h 473453"/>
                <a:gd name="connsiteX3" fmla="*/ 1182607 w 1182607"/>
                <a:gd name="connsiteY3" fmla="*/ 470893 h 473453"/>
                <a:gd name="connsiteX4" fmla="*/ 0 w 1182607"/>
                <a:gd name="connsiteY4" fmla="*/ 473453 h 473453"/>
                <a:gd name="connsiteX0" fmla="*/ 0 w 1182607"/>
                <a:gd name="connsiteY0" fmla="*/ 473453 h 473453"/>
                <a:gd name="connsiteX1" fmla="*/ 187993 w 1182607"/>
                <a:gd name="connsiteY1" fmla="*/ 240265 h 473453"/>
                <a:gd name="connsiteX2" fmla="*/ 19946 w 1182607"/>
                <a:gd name="connsiteY2" fmla="*/ 0 h 473453"/>
                <a:gd name="connsiteX3" fmla="*/ 1182607 w 1182607"/>
                <a:gd name="connsiteY3" fmla="*/ 5104 h 473453"/>
                <a:gd name="connsiteX4" fmla="*/ 1182607 w 1182607"/>
                <a:gd name="connsiteY4" fmla="*/ 470893 h 473453"/>
                <a:gd name="connsiteX5" fmla="*/ 0 w 1182607"/>
                <a:gd name="connsiteY5" fmla="*/ 473453 h 4734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82607" h="473453">
                  <a:moveTo>
                    <a:pt x="0" y="473453"/>
                  </a:moveTo>
                  <a:cubicBezTo>
                    <a:pt x="3995" y="397823"/>
                    <a:pt x="183998" y="315895"/>
                    <a:pt x="187993" y="240265"/>
                  </a:cubicBezTo>
                  <a:lnTo>
                    <a:pt x="19946" y="0"/>
                  </a:lnTo>
                  <a:lnTo>
                    <a:pt x="1182607" y="5104"/>
                  </a:lnTo>
                  <a:lnTo>
                    <a:pt x="1182607" y="470893"/>
                  </a:lnTo>
                  <a:lnTo>
                    <a:pt x="0" y="473453"/>
                  </a:lnTo>
                  <a:close/>
                </a:path>
              </a:pathLst>
            </a:custGeom>
            <a:gradFill flip="none" rotWithShape="1">
              <a:gsLst>
                <a:gs pos="0">
                  <a:schemeClr val="bg1">
                    <a:lumMod val="85000"/>
                    <a:alpha val="50000"/>
                  </a:schemeClr>
                </a:gs>
                <a:gs pos="84600">
                  <a:schemeClr val="bg1">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任意多边形 36"/>
            <p:cNvSpPr/>
            <p:nvPr/>
          </p:nvSpPr>
          <p:spPr>
            <a:xfrm>
              <a:off x="874713" y="304800"/>
              <a:ext cx="834118" cy="834118"/>
            </a:xfrm>
            <a:custGeom>
              <a:avLst/>
              <a:gdLst>
                <a:gd name="connsiteX0" fmla="*/ 0 w 834118"/>
                <a:gd name="connsiteY0" fmla="*/ 563336 h 834118"/>
                <a:gd name="connsiteX1" fmla="*/ 23764 w 834118"/>
                <a:gd name="connsiteY1" fmla="*/ 563336 h 834118"/>
                <a:gd name="connsiteX2" fmla="*/ 23764 w 834118"/>
                <a:gd name="connsiteY2" fmla="*/ 810354 h 834118"/>
                <a:gd name="connsiteX3" fmla="*/ 810354 w 834118"/>
                <a:gd name="connsiteY3" fmla="*/ 810354 h 834118"/>
                <a:gd name="connsiteX4" fmla="*/ 810354 w 834118"/>
                <a:gd name="connsiteY4" fmla="*/ 563336 h 834118"/>
                <a:gd name="connsiteX5" fmla="*/ 834118 w 834118"/>
                <a:gd name="connsiteY5" fmla="*/ 563336 h 834118"/>
                <a:gd name="connsiteX6" fmla="*/ 834118 w 834118"/>
                <a:gd name="connsiteY6" fmla="*/ 834118 h 834118"/>
                <a:gd name="connsiteX7" fmla="*/ 0 w 834118"/>
                <a:gd name="connsiteY7" fmla="*/ 834118 h 834118"/>
                <a:gd name="connsiteX8" fmla="*/ 0 w 834118"/>
                <a:gd name="connsiteY8" fmla="*/ 0 h 834118"/>
                <a:gd name="connsiteX9" fmla="*/ 834118 w 834118"/>
                <a:gd name="connsiteY9" fmla="*/ 0 h 834118"/>
                <a:gd name="connsiteX10" fmla="*/ 834118 w 834118"/>
                <a:gd name="connsiteY10" fmla="*/ 270782 h 834118"/>
                <a:gd name="connsiteX11" fmla="*/ 810354 w 834118"/>
                <a:gd name="connsiteY11" fmla="*/ 270782 h 834118"/>
                <a:gd name="connsiteX12" fmla="*/ 810354 w 834118"/>
                <a:gd name="connsiteY12" fmla="*/ 23764 h 834118"/>
                <a:gd name="connsiteX13" fmla="*/ 23764 w 834118"/>
                <a:gd name="connsiteY13" fmla="*/ 23764 h 834118"/>
                <a:gd name="connsiteX14" fmla="*/ 23764 w 834118"/>
                <a:gd name="connsiteY14" fmla="*/ 270782 h 834118"/>
                <a:gd name="connsiteX15" fmla="*/ 0 w 834118"/>
                <a:gd name="connsiteY15" fmla="*/ 270782 h 8341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834118" h="834118">
                  <a:moveTo>
                    <a:pt x="0" y="563336"/>
                  </a:moveTo>
                  <a:lnTo>
                    <a:pt x="23764" y="563336"/>
                  </a:lnTo>
                  <a:lnTo>
                    <a:pt x="23764" y="810354"/>
                  </a:lnTo>
                  <a:lnTo>
                    <a:pt x="810354" y="810354"/>
                  </a:lnTo>
                  <a:lnTo>
                    <a:pt x="810354" y="563336"/>
                  </a:lnTo>
                  <a:lnTo>
                    <a:pt x="834118" y="563336"/>
                  </a:lnTo>
                  <a:lnTo>
                    <a:pt x="834118" y="834118"/>
                  </a:lnTo>
                  <a:lnTo>
                    <a:pt x="0" y="834118"/>
                  </a:lnTo>
                  <a:close/>
                  <a:moveTo>
                    <a:pt x="0" y="0"/>
                  </a:moveTo>
                  <a:lnTo>
                    <a:pt x="834118" y="0"/>
                  </a:lnTo>
                  <a:lnTo>
                    <a:pt x="834118" y="270782"/>
                  </a:lnTo>
                  <a:lnTo>
                    <a:pt x="810354" y="270782"/>
                  </a:lnTo>
                  <a:lnTo>
                    <a:pt x="810354" y="23764"/>
                  </a:lnTo>
                  <a:lnTo>
                    <a:pt x="23764" y="23764"/>
                  </a:lnTo>
                  <a:lnTo>
                    <a:pt x="23764" y="270782"/>
                  </a:lnTo>
                  <a:lnTo>
                    <a:pt x="0" y="270782"/>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8" name="椭圆 13"/>
            <p:cNvSpPr/>
            <p:nvPr/>
          </p:nvSpPr>
          <p:spPr>
            <a:xfrm>
              <a:off x="1055688" y="485775"/>
              <a:ext cx="472168" cy="472168"/>
            </a:xfrm>
            <a:custGeom>
              <a:avLst/>
              <a:gdLst>
                <a:gd name="connsiteX0" fmla="*/ 119063 w 330200"/>
                <a:gd name="connsiteY0" fmla="*/ 93662 h 330200"/>
                <a:gd name="connsiteX1" fmla="*/ 119063 w 330200"/>
                <a:gd name="connsiteY1" fmla="*/ 230187 h 330200"/>
                <a:gd name="connsiteX2" fmla="*/ 244476 w 330200"/>
                <a:gd name="connsiteY2" fmla="*/ 161925 h 330200"/>
                <a:gd name="connsiteX3" fmla="*/ 165100 w 330200"/>
                <a:gd name="connsiteY3" fmla="*/ 0 h 330200"/>
                <a:gd name="connsiteX4" fmla="*/ 330200 w 330200"/>
                <a:gd name="connsiteY4" fmla="*/ 165100 h 330200"/>
                <a:gd name="connsiteX5" fmla="*/ 165100 w 330200"/>
                <a:gd name="connsiteY5" fmla="*/ 330200 h 330200"/>
                <a:gd name="connsiteX6" fmla="*/ 0 w 330200"/>
                <a:gd name="connsiteY6" fmla="*/ 165100 h 330200"/>
                <a:gd name="connsiteX7" fmla="*/ 165100 w 330200"/>
                <a:gd name="connsiteY7" fmla="*/ 0 h 33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0200" h="330200">
                  <a:moveTo>
                    <a:pt x="119063" y="93662"/>
                  </a:moveTo>
                  <a:lnTo>
                    <a:pt x="119063" y="230187"/>
                  </a:lnTo>
                  <a:lnTo>
                    <a:pt x="244476" y="161925"/>
                  </a:lnTo>
                  <a:close/>
                  <a:moveTo>
                    <a:pt x="165100" y="0"/>
                  </a:moveTo>
                  <a:cubicBezTo>
                    <a:pt x="256282" y="0"/>
                    <a:pt x="330200" y="73918"/>
                    <a:pt x="330200" y="165100"/>
                  </a:cubicBezTo>
                  <a:cubicBezTo>
                    <a:pt x="330200" y="256282"/>
                    <a:pt x="256282" y="330200"/>
                    <a:pt x="165100" y="330200"/>
                  </a:cubicBezTo>
                  <a:cubicBezTo>
                    <a:pt x="73918" y="330200"/>
                    <a:pt x="0" y="256282"/>
                    <a:pt x="0" y="165100"/>
                  </a:cubicBezTo>
                  <a:cubicBezTo>
                    <a:pt x="0" y="73918"/>
                    <a:pt x="73918" y="0"/>
                    <a:pt x="165100"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sp>
        <p:nvSpPr>
          <p:cNvPr id="39" name="文本框 38"/>
          <p:cNvSpPr txBox="1"/>
          <p:nvPr/>
        </p:nvSpPr>
        <p:spPr>
          <a:xfrm>
            <a:off x="1992992" y="446990"/>
            <a:ext cx="3467616" cy="584775"/>
          </a:xfrm>
          <a:prstGeom prst="rect">
            <a:avLst/>
          </a:prstGeom>
          <a:noFill/>
        </p:spPr>
        <p:txBody>
          <a:bodyPr wrap="none" rtlCol="0">
            <a:spAutoFit/>
            <a:scene3d>
              <a:camera prst="orthographicFront"/>
              <a:lightRig rig="threePt" dir="t"/>
            </a:scene3d>
            <a:sp3d contourW="12700"/>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zh-CN" altLang="en-US" sz="3200" b="0" i="0" u="none" strike="noStrike" kern="1200" cap="none" spc="0" normalizeH="0" baseline="0" noProof="0" dirty="0" smtClean="0">
                <a:ln>
                  <a:noFill/>
                </a:ln>
                <a:solidFill>
                  <a:prstClr val="black"/>
                </a:solidFill>
                <a:effectLst/>
                <a:uLnTx/>
                <a:uFillTx/>
                <a:latin typeface="Arial"/>
                <a:ea typeface="微软雅黑"/>
                <a:cs typeface="+mn-cs"/>
              </a:rPr>
              <a:t>标题文字添加此处</a:t>
            </a:r>
          </a:p>
        </p:txBody>
      </p:sp>
      <p:sp>
        <p:nvSpPr>
          <p:cNvPr id="40" name="文本框 39"/>
          <p:cNvSpPr txBox="1"/>
          <p:nvPr/>
        </p:nvSpPr>
        <p:spPr>
          <a:xfrm>
            <a:off x="5744769" y="529776"/>
            <a:ext cx="5572519" cy="460767"/>
          </a:xfrm>
          <a:prstGeom prst="rect">
            <a:avLst/>
          </a:prstGeom>
          <a:noFill/>
        </p:spPr>
        <p:txBody>
          <a:bodyPr wrap="square" rtlCol="0">
            <a:spAutoFit/>
            <a:scene3d>
              <a:camera prst="orthographicFront"/>
              <a:lightRig rig="threePt" dir="t"/>
            </a:scene3d>
            <a:sp3d contourW="12700"/>
          </a:bodyPr>
          <a:lstStyle/>
          <a:p>
            <a:pPr marL="0" marR="0" lvl="0" indent="0" defTabSz="914400" rtl="0" eaLnBrk="1" fontAlgn="auto" latinLnBrk="0" hangingPunct="1">
              <a:lnSpc>
                <a:spcPct val="114000"/>
              </a:lnSpc>
              <a:spcBef>
                <a:spcPts val="0"/>
              </a:spcBef>
              <a:spcAft>
                <a:spcPts val="0"/>
              </a:spcAft>
              <a:buClrTx/>
              <a:buSzTx/>
              <a:buFontTx/>
              <a:buNone/>
              <a:tabLst/>
              <a:defRPr/>
            </a:pPr>
            <a:r>
              <a:rPr kumimoji="0" lang="en-US" altLang="zh-CN" sz="1050" b="0" i="0" u="none" strike="noStrike" kern="1200" cap="none" spc="0" normalizeH="0" baseline="0" noProof="0" dirty="0">
                <a:ln>
                  <a:noFill/>
                </a:ln>
                <a:solidFill>
                  <a:schemeClr val="bg1">
                    <a:lumMod val="65000"/>
                  </a:schemeClr>
                </a:solidFill>
                <a:effectLst/>
                <a:uLnTx/>
                <a:uFillTx/>
                <a:latin typeface="微软雅黑"/>
                <a:ea typeface="微软雅黑"/>
                <a:cs typeface="+mn-cs"/>
              </a:rPr>
              <a:t>The user can demonstrate on a projector or computer, or print the presentation and make it into a film to be used in a wider field</a:t>
            </a:r>
          </a:p>
        </p:txBody>
      </p:sp>
      <p:pic>
        <p:nvPicPr>
          <p:cNvPr id="46" name="图片占位符 45"/>
          <p:cNvPicPr>
            <a:picLocks noGrp="1" noChangeAspect="1"/>
          </p:cNvPicPr>
          <p:nvPr>
            <p:ph type="pic" sz="quarter" idx="10"/>
          </p:nvPr>
        </p:nvPicPr>
        <p:blipFill>
          <a:blip r:embed="rId3">
            <a:extLst>
              <a:ext uri="{28A0092B-C50C-407E-A947-70E740481C1C}">
                <a14:useLocalDpi xmlns:a14="http://schemas.microsoft.com/office/drawing/2010/main" xmlns="" val="0"/>
              </a:ext>
            </a:extLst>
          </a:blip>
          <a:stretch>
            <a:fillRect/>
          </a:stretch>
        </p:blipFill>
        <p:spPr>
          <a:xfrm>
            <a:off x="11962" y="1532185"/>
            <a:ext cx="12168075" cy="2257178"/>
          </a:xfrm>
        </p:spPr>
      </p:pic>
      <p:grpSp>
        <p:nvGrpSpPr>
          <p:cNvPr id="52" name="组合 51"/>
          <p:cNvGrpSpPr/>
          <p:nvPr/>
        </p:nvGrpSpPr>
        <p:grpSpPr>
          <a:xfrm>
            <a:off x="2666750" y="4173834"/>
            <a:ext cx="13725328" cy="4176934"/>
            <a:chOff x="2666750" y="4173834"/>
            <a:chExt cx="13725328" cy="4176934"/>
          </a:xfrm>
        </p:grpSpPr>
        <p:sp>
          <p:nvSpPr>
            <p:cNvPr id="42" name="矩形 41"/>
            <p:cNvSpPr/>
            <p:nvPr/>
          </p:nvSpPr>
          <p:spPr>
            <a:xfrm rot="1800000">
              <a:off x="2716248" y="5827991"/>
              <a:ext cx="8666256" cy="2522777"/>
            </a:xfrm>
            <a:custGeom>
              <a:avLst/>
              <a:gdLst>
                <a:gd name="connsiteX0" fmla="*/ 0 w 13677900"/>
                <a:gd name="connsiteY0" fmla="*/ 0 h 2507801"/>
                <a:gd name="connsiteX1" fmla="*/ 13677900 w 13677900"/>
                <a:gd name="connsiteY1" fmla="*/ 0 h 2507801"/>
                <a:gd name="connsiteX2" fmla="*/ 13677900 w 13677900"/>
                <a:gd name="connsiteY2" fmla="*/ 2507801 h 2507801"/>
                <a:gd name="connsiteX3" fmla="*/ 0 w 13677900"/>
                <a:gd name="connsiteY3" fmla="*/ 2507801 h 2507801"/>
                <a:gd name="connsiteX4" fmla="*/ 0 w 13677900"/>
                <a:gd name="connsiteY4" fmla="*/ 0 h 2507801"/>
                <a:gd name="connsiteX0" fmla="*/ 0 w 13677900"/>
                <a:gd name="connsiteY0" fmla="*/ 8044 h 2515845"/>
                <a:gd name="connsiteX1" fmla="*/ 5679555 w 13677900"/>
                <a:gd name="connsiteY1" fmla="*/ 0 h 2515845"/>
                <a:gd name="connsiteX2" fmla="*/ 13677900 w 13677900"/>
                <a:gd name="connsiteY2" fmla="*/ 8044 h 2515845"/>
                <a:gd name="connsiteX3" fmla="*/ 13677900 w 13677900"/>
                <a:gd name="connsiteY3" fmla="*/ 2515845 h 2515845"/>
                <a:gd name="connsiteX4" fmla="*/ 0 w 13677900"/>
                <a:gd name="connsiteY4" fmla="*/ 2515845 h 2515845"/>
                <a:gd name="connsiteX5" fmla="*/ 0 w 13677900"/>
                <a:gd name="connsiteY5" fmla="*/ 8044 h 2515845"/>
                <a:gd name="connsiteX0" fmla="*/ 0 w 13677900"/>
                <a:gd name="connsiteY0" fmla="*/ 8044 h 2522777"/>
                <a:gd name="connsiteX1" fmla="*/ 5679555 w 13677900"/>
                <a:gd name="connsiteY1" fmla="*/ 0 h 2522777"/>
                <a:gd name="connsiteX2" fmla="*/ 13677900 w 13677900"/>
                <a:gd name="connsiteY2" fmla="*/ 8044 h 2522777"/>
                <a:gd name="connsiteX3" fmla="*/ 13677900 w 13677900"/>
                <a:gd name="connsiteY3" fmla="*/ 2515845 h 2522777"/>
                <a:gd name="connsiteX4" fmla="*/ 5011644 w 13677900"/>
                <a:gd name="connsiteY4" fmla="*/ 2522777 h 2522777"/>
                <a:gd name="connsiteX5" fmla="*/ 0 w 13677900"/>
                <a:gd name="connsiteY5" fmla="*/ 2515845 h 2522777"/>
                <a:gd name="connsiteX6" fmla="*/ 0 w 13677900"/>
                <a:gd name="connsiteY6" fmla="*/ 8044 h 2522777"/>
                <a:gd name="connsiteX0" fmla="*/ 0 w 13677900"/>
                <a:gd name="connsiteY0" fmla="*/ 2515845 h 2522777"/>
                <a:gd name="connsiteX1" fmla="*/ 5679555 w 13677900"/>
                <a:gd name="connsiteY1" fmla="*/ 0 h 2522777"/>
                <a:gd name="connsiteX2" fmla="*/ 13677900 w 13677900"/>
                <a:gd name="connsiteY2" fmla="*/ 8044 h 2522777"/>
                <a:gd name="connsiteX3" fmla="*/ 13677900 w 13677900"/>
                <a:gd name="connsiteY3" fmla="*/ 2515845 h 2522777"/>
                <a:gd name="connsiteX4" fmla="*/ 5011644 w 13677900"/>
                <a:gd name="connsiteY4" fmla="*/ 2522777 h 2522777"/>
                <a:gd name="connsiteX5" fmla="*/ 0 w 13677900"/>
                <a:gd name="connsiteY5" fmla="*/ 2515845 h 2522777"/>
                <a:gd name="connsiteX0" fmla="*/ 0 w 8666256"/>
                <a:gd name="connsiteY0" fmla="*/ 2522777 h 2522777"/>
                <a:gd name="connsiteX1" fmla="*/ 667911 w 8666256"/>
                <a:gd name="connsiteY1" fmla="*/ 0 h 2522777"/>
                <a:gd name="connsiteX2" fmla="*/ 8666256 w 8666256"/>
                <a:gd name="connsiteY2" fmla="*/ 8044 h 2522777"/>
                <a:gd name="connsiteX3" fmla="*/ 8666256 w 8666256"/>
                <a:gd name="connsiteY3" fmla="*/ 2515845 h 2522777"/>
                <a:gd name="connsiteX4" fmla="*/ 0 w 8666256"/>
                <a:gd name="connsiteY4" fmla="*/ 2522777 h 25227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666256" h="2522777">
                  <a:moveTo>
                    <a:pt x="0" y="2522777"/>
                  </a:moveTo>
                  <a:lnTo>
                    <a:pt x="667911" y="0"/>
                  </a:lnTo>
                  <a:lnTo>
                    <a:pt x="8666256" y="8044"/>
                  </a:lnTo>
                  <a:lnTo>
                    <a:pt x="8666256" y="2515845"/>
                  </a:lnTo>
                  <a:lnTo>
                    <a:pt x="0" y="2522777"/>
                  </a:lnTo>
                  <a:close/>
                </a:path>
              </a:pathLst>
            </a:custGeom>
            <a:gradFill flip="none" rotWithShape="1">
              <a:gsLst>
                <a:gs pos="0">
                  <a:schemeClr val="bg1">
                    <a:lumMod val="85000"/>
                    <a:alpha val="40000"/>
                  </a:schemeClr>
                </a:gs>
                <a:gs pos="84600">
                  <a:schemeClr val="bg1">
                    <a:lumMod val="95000"/>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smtClean="0">
                <a:ln>
                  <a:noFill/>
                </a:ln>
                <a:solidFill>
                  <a:prstClr val="white"/>
                </a:solidFill>
                <a:effectLst/>
                <a:uLnTx/>
                <a:uFillTx/>
                <a:latin typeface="Arial"/>
                <a:ea typeface="微软雅黑"/>
                <a:cs typeface="+mn-cs"/>
              </a:endParaRPr>
            </a:p>
          </p:txBody>
        </p:sp>
        <p:sp>
          <p:nvSpPr>
            <p:cNvPr id="43" name="矩形 41"/>
            <p:cNvSpPr/>
            <p:nvPr/>
          </p:nvSpPr>
          <p:spPr>
            <a:xfrm rot="1800000">
              <a:off x="5234068" y="5827991"/>
              <a:ext cx="8666256" cy="2522777"/>
            </a:xfrm>
            <a:custGeom>
              <a:avLst/>
              <a:gdLst>
                <a:gd name="connsiteX0" fmla="*/ 0 w 13677900"/>
                <a:gd name="connsiteY0" fmla="*/ 0 h 2507801"/>
                <a:gd name="connsiteX1" fmla="*/ 13677900 w 13677900"/>
                <a:gd name="connsiteY1" fmla="*/ 0 h 2507801"/>
                <a:gd name="connsiteX2" fmla="*/ 13677900 w 13677900"/>
                <a:gd name="connsiteY2" fmla="*/ 2507801 h 2507801"/>
                <a:gd name="connsiteX3" fmla="*/ 0 w 13677900"/>
                <a:gd name="connsiteY3" fmla="*/ 2507801 h 2507801"/>
                <a:gd name="connsiteX4" fmla="*/ 0 w 13677900"/>
                <a:gd name="connsiteY4" fmla="*/ 0 h 2507801"/>
                <a:gd name="connsiteX0" fmla="*/ 0 w 13677900"/>
                <a:gd name="connsiteY0" fmla="*/ 8044 h 2515845"/>
                <a:gd name="connsiteX1" fmla="*/ 5679555 w 13677900"/>
                <a:gd name="connsiteY1" fmla="*/ 0 h 2515845"/>
                <a:gd name="connsiteX2" fmla="*/ 13677900 w 13677900"/>
                <a:gd name="connsiteY2" fmla="*/ 8044 h 2515845"/>
                <a:gd name="connsiteX3" fmla="*/ 13677900 w 13677900"/>
                <a:gd name="connsiteY3" fmla="*/ 2515845 h 2515845"/>
                <a:gd name="connsiteX4" fmla="*/ 0 w 13677900"/>
                <a:gd name="connsiteY4" fmla="*/ 2515845 h 2515845"/>
                <a:gd name="connsiteX5" fmla="*/ 0 w 13677900"/>
                <a:gd name="connsiteY5" fmla="*/ 8044 h 2515845"/>
                <a:gd name="connsiteX0" fmla="*/ 0 w 13677900"/>
                <a:gd name="connsiteY0" fmla="*/ 8044 h 2522777"/>
                <a:gd name="connsiteX1" fmla="*/ 5679555 w 13677900"/>
                <a:gd name="connsiteY1" fmla="*/ 0 h 2522777"/>
                <a:gd name="connsiteX2" fmla="*/ 13677900 w 13677900"/>
                <a:gd name="connsiteY2" fmla="*/ 8044 h 2522777"/>
                <a:gd name="connsiteX3" fmla="*/ 13677900 w 13677900"/>
                <a:gd name="connsiteY3" fmla="*/ 2515845 h 2522777"/>
                <a:gd name="connsiteX4" fmla="*/ 5011644 w 13677900"/>
                <a:gd name="connsiteY4" fmla="*/ 2522777 h 2522777"/>
                <a:gd name="connsiteX5" fmla="*/ 0 w 13677900"/>
                <a:gd name="connsiteY5" fmla="*/ 2515845 h 2522777"/>
                <a:gd name="connsiteX6" fmla="*/ 0 w 13677900"/>
                <a:gd name="connsiteY6" fmla="*/ 8044 h 2522777"/>
                <a:gd name="connsiteX0" fmla="*/ 0 w 13677900"/>
                <a:gd name="connsiteY0" fmla="*/ 2515845 h 2522777"/>
                <a:gd name="connsiteX1" fmla="*/ 5679555 w 13677900"/>
                <a:gd name="connsiteY1" fmla="*/ 0 h 2522777"/>
                <a:gd name="connsiteX2" fmla="*/ 13677900 w 13677900"/>
                <a:gd name="connsiteY2" fmla="*/ 8044 h 2522777"/>
                <a:gd name="connsiteX3" fmla="*/ 13677900 w 13677900"/>
                <a:gd name="connsiteY3" fmla="*/ 2515845 h 2522777"/>
                <a:gd name="connsiteX4" fmla="*/ 5011644 w 13677900"/>
                <a:gd name="connsiteY4" fmla="*/ 2522777 h 2522777"/>
                <a:gd name="connsiteX5" fmla="*/ 0 w 13677900"/>
                <a:gd name="connsiteY5" fmla="*/ 2515845 h 2522777"/>
                <a:gd name="connsiteX0" fmla="*/ 0 w 8666256"/>
                <a:gd name="connsiteY0" fmla="*/ 2522777 h 2522777"/>
                <a:gd name="connsiteX1" fmla="*/ 667911 w 8666256"/>
                <a:gd name="connsiteY1" fmla="*/ 0 h 2522777"/>
                <a:gd name="connsiteX2" fmla="*/ 8666256 w 8666256"/>
                <a:gd name="connsiteY2" fmla="*/ 8044 h 2522777"/>
                <a:gd name="connsiteX3" fmla="*/ 8666256 w 8666256"/>
                <a:gd name="connsiteY3" fmla="*/ 2515845 h 2522777"/>
                <a:gd name="connsiteX4" fmla="*/ 0 w 8666256"/>
                <a:gd name="connsiteY4" fmla="*/ 2522777 h 25227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666256" h="2522777">
                  <a:moveTo>
                    <a:pt x="0" y="2522777"/>
                  </a:moveTo>
                  <a:lnTo>
                    <a:pt x="667911" y="0"/>
                  </a:lnTo>
                  <a:lnTo>
                    <a:pt x="8666256" y="8044"/>
                  </a:lnTo>
                  <a:lnTo>
                    <a:pt x="8666256" y="2515845"/>
                  </a:lnTo>
                  <a:lnTo>
                    <a:pt x="0" y="2522777"/>
                  </a:lnTo>
                  <a:close/>
                </a:path>
              </a:pathLst>
            </a:custGeom>
            <a:gradFill flip="none" rotWithShape="1">
              <a:gsLst>
                <a:gs pos="0">
                  <a:schemeClr val="bg1">
                    <a:lumMod val="85000"/>
                    <a:alpha val="40000"/>
                  </a:schemeClr>
                </a:gs>
                <a:gs pos="84600">
                  <a:schemeClr val="bg1">
                    <a:lumMod val="95000"/>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smtClean="0">
                <a:ln>
                  <a:noFill/>
                </a:ln>
                <a:solidFill>
                  <a:prstClr val="white"/>
                </a:solidFill>
                <a:effectLst/>
                <a:uLnTx/>
                <a:uFillTx/>
                <a:latin typeface="Arial"/>
                <a:ea typeface="微软雅黑"/>
                <a:cs typeface="+mn-cs"/>
              </a:endParaRPr>
            </a:p>
          </p:txBody>
        </p:sp>
        <p:sp>
          <p:nvSpPr>
            <p:cNvPr id="44" name="矩形 41"/>
            <p:cNvSpPr/>
            <p:nvPr/>
          </p:nvSpPr>
          <p:spPr>
            <a:xfrm rot="1800000">
              <a:off x="7725822" y="5827991"/>
              <a:ext cx="8666256" cy="2522777"/>
            </a:xfrm>
            <a:custGeom>
              <a:avLst/>
              <a:gdLst>
                <a:gd name="connsiteX0" fmla="*/ 0 w 13677900"/>
                <a:gd name="connsiteY0" fmla="*/ 0 h 2507801"/>
                <a:gd name="connsiteX1" fmla="*/ 13677900 w 13677900"/>
                <a:gd name="connsiteY1" fmla="*/ 0 h 2507801"/>
                <a:gd name="connsiteX2" fmla="*/ 13677900 w 13677900"/>
                <a:gd name="connsiteY2" fmla="*/ 2507801 h 2507801"/>
                <a:gd name="connsiteX3" fmla="*/ 0 w 13677900"/>
                <a:gd name="connsiteY3" fmla="*/ 2507801 h 2507801"/>
                <a:gd name="connsiteX4" fmla="*/ 0 w 13677900"/>
                <a:gd name="connsiteY4" fmla="*/ 0 h 2507801"/>
                <a:gd name="connsiteX0" fmla="*/ 0 w 13677900"/>
                <a:gd name="connsiteY0" fmla="*/ 8044 h 2515845"/>
                <a:gd name="connsiteX1" fmla="*/ 5679555 w 13677900"/>
                <a:gd name="connsiteY1" fmla="*/ 0 h 2515845"/>
                <a:gd name="connsiteX2" fmla="*/ 13677900 w 13677900"/>
                <a:gd name="connsiteY2" fmla="*/ 8044 h 2515845"/>
                <a:gd name="connsiteX3" fmla="*/ 13677900 w 13677900"/>
                <a:gd name="connsiteY3" fmla="*/ 2515845 h 2515845"/>
                <a:gd name="connsiteX4" fmla="*/ 0 w 13677900"/>
                <a:gd name="connsiteY4" fmla="*/ 2515845 h 2515845"/>
                <a:gd name="connsiteX5" fmla="*/ 0 w 13677900"/>
                <a:gd name="connsiteY5" fmla="*/ 8044 h 2515845"/>
                <a:gd name="connsiteX0" fmla="*/ 0 w 13677900"/>
                <a:gd name="connsiteY0" fmla="*/ 8044 h 2522777"/>
                <a:gd name="connsiteX1" fmla="*/ 5679555 w 13677900"/>
                <a:gd name="connsiteY1" fmla="*/ 0 h 2522777"/>
                <a:gd name="connsiteX2" fmla="*/ 13677900 w 13677900"/>
                <a:gd name="connsiteY2" fmla="*/ 8044 h 2522777"/>
                <a:gd name="connsiteX3" fmla="*/ 13677900 w 13677900"/>
                <a:gd name="connsiteY3" fmla="*/ 2515845 h 2522777"/>
                <a:gd name="connsiteX4" fmla="*/ 5011644 w 13677900"/>
                <a:gd name="connsiteY4" fmla="*/ 2522777 h 2522777"/>
                <a:gd name="connsiteX5" fmla="*/ 0 w 13677900"/>
                <a:gd name="connsiteY5" fmla="*/ 2515845 h 2522777"/>
                <a:gd name="connsiteX6" fmla="*/ 0 w 13677900"/>
                <a:gd name="connsiteY6" fmla="*/ 8044 h 2522777"/>
                <a:gd name="connsiteX0" fmla="*/ 0 w 13677900"/>
                <a:gd name="connsiteY0" fmla="*/ 2515845 h 2522777"/>
                <a:gd name="connsiteX1" fmla="*/ 5679555 w 13677900"/>
                <a:gd name="connsiteY1" fmla="*/ 0 h 2522777"/>
                <a:gd name="connsiteX2" fmla="*/ 13677900 w 13677900"/>
                <a:gd name="connsiteY2" fmla="*/ 8044 h 2522777"/>
                <a:gd name="connsiteX3" fmla="*/ 13677900 w 13677900"/>
                <a:gd name="connsiteY3" fmla="*/ 2515845 h 2522777"/>
                <a:gd name="connsiteX4" fmla="*/ 5011644 w 13677900"/>
                <a:gd name="connsiteY4" fmla="*/ 2522777 h 2522777"/>
                <a:gd name="connsiteX5" fmla="*/ 0 w 13677900"/>
                <a:gd name="connsiteY5" fmla="*/ 2515845 h 2522777"/>
                <a:gd name="connsiteX0" fmla="*/ 0 w 8666256"/>
                <a:gd name="connsiteY0" fmla="*/ 2522777 h 2522777"/>
                <a:gd name="connsiteX1" fmla="*/ 667911 w 8666256"/>
                <a:gd name="connsiteY1" fmla="*/ 0 h 2522777"/>
                <a:gd name="connsiteX2" fmla="*/ 8666256 w 8666256"/>
                <a:gd name="connsiteY2" fmla="*/ 8044 h 2522777"/>
                <a:gd name="connsiteX3" fmla="*/ 8666256 w 8666256"/>
                <a:gd name="connsiteY3" fmla="*/ 2515845 h 2522777"/>
                <a:gd name="connsiteX4" fmla="*/ 0 w 8666256"/>
                <a:gd name="connsiteY4" fmla="*/ 2522777 h 25227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666256" h="2522777">
                  <a:moveTo>
                    <a:pt x="0" y="2522777"/>
                  </a:moveTo>
                  <a:lnTo>
                    <a:pt x="667911" y="0"/>
                  </a:lnTo>
                  <a:lnTo>
                    <a:pt x="8666256" y="8044"/>
                  </a:lnTo>
                  <a:lnTo>
                    <a:pt x="8666256" y="2515845"/>
                  </a:lnTo>
                  <a:lnTo>
                    <a:pt x="0" y="2522777"/>
                  </a:lnTo>
                  <a:close/>
                </a:path>
              </a:pathLst>
            </a:custGeom>
            <a:gradFill flip="none" rotWithShape="1">
              <a:gsLst>
                <a:gs pos="0">
                  <a:schemeClr val="bg1">
                    <a:lumMod val="85000"/>
                    <a:alpha val="40000"/>
                  </a:schemeClr>
                </a:gs>
                <a:gs pos="84600">
                  <a:schemeClr val="bg1">
                    <a:lumMod val="95000"/>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smtClean="0">
                <a:ln>
                  <a:noFill/>
                </a:ln>
                <a:solidFill>
                  <a:prstClr val="white"/>
                </a:solidFill>
                <a:effectLst/>
                <a:uLnTx/>
                <a:uFillTx/>
                <a:latin typeface="Arial"/>
                <a:ea typeface="微软雅黑"/>
                <a:cs typeface="+mn-cs"/>
              </a:endParaRPr>
            </a:p>
          </p:txBody>
        </p:sp>
        <p:grpSp>
          <p:nvGrpSpPr>
            <p:cNvPr id="5" name="组合 4"/>
            <p:cNvGrpSpPr/>
            <p:nvPr/>
          </p:nvGrpSpPr>
          <p:grpSpPr>
            <a:xfrm>
              <a:off x="2666750" y="4173834"/>
              <a:ext cx="6858503" cy="1849596"/>
              <a:chOff x="1050199" y="2082507"/>
              <a:chExt cx="5974895" cy="1611305"/>
            </a:xfrm>
            <a:solidFill>
              <a:schemeClr val="bg1"/>
            </a:solidFill>
          </p:grpSpPr>
          <p:sp>
            <p:nvSpPr>
              <p:cNvPr id="30" name="矩形 29"/>
              <p:cNvSpPr/>
              <p:nvPr/>
            </p:nvSpPr>
            <p:spPr>
              <a:xfrm>
                <a:off x="1050199" y="2082507"/>
                <a:ext cx="1611305" cy="1611305"/>
              </a:xfrm>
              <a:prstGeom prst="rect">
                <a:avLst/>
              </a:prstGeom>
              <a:solidFill>
                <a:schemeClr val="accent1"/>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5" name="矩形 24"/>
              <p:cNvSpPr/>
              <p:nvPr/>
            </p:nvSpPr>
            <p:spPr>
              <a:xfrm>
                <a:off x="3231994" y="2082507"/>
                <a:ext cx="1611305" cy="1611305"/>
              </a:xfrm>
              <a:prstGeom prst="rect">
                <a:avLst/>
              </a:prstGeom>
              <a:solidFill>
                <a:schemeClr val="accent2"/>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0" name="矩形 19"/>
              <p:cNvSpPr/>
              <p:nvPr/>
            </p:nvSpPr>
            <p:spPr>
              <a:xfrm>
                <a:off x="5413789" y="2082507"/>
                <a:ext cx="1611305" cy="1611305"/>
              </a:xfrm>
              <a:prstGeom prst="rect">
                <a:avLst/>
              </a:prstGeom>
              <a:solidFill>
                <a:schemeClr val="accent4"/>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sp>
          <p:nvSpPr>
            <p:cNvPr id="48" name="矩形 47">
              <a:extLst>
                <a:ext uri="{FF2B5EF4-FFF2-40B4-BE49-F238E27FC236}">
                  <a16:creationId xmlns:a16="http://schemas.microsoft.com/office/drawing/2014/main" xmlns="" id="{E3EB1709-6D20-4440-8800-976CC5E9712E}"/>
                </a:ext>
              </a:extLst>
            </p:cNvPr>
            <p:cNvSpPr/>
            <p:nvPr/>
          </p:nvSpPr>
          <p:spPr>
            <a:xfrm>
              <a:off x="2768511" y="4498467"/>
              <a:ext cx="1646073" cy="1200329"/>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bg1"/>
                  </a:solidFill>
                </a:rPr>
                <a:t>用户可以在投影仪或者计算机上进行演示也可以将演示文稿打印出来制作成胶片以便应用到更</a:t>
              </a:r>
              <a:r>
                <a:rPr lang="zh-CN" altLang="en-US" sz="1200" dirty="0" smtClean="0">
                  <a:solidFill>
                    <a:schemeClr val="bg1"/>
                  </a:solidFill>
                </a:rPr>
                <a:t>广泛</a:t>
              </a:r>
              <a:endParaRPr lang="zh-CN" altLang="en-US" sz="1200" dirty="0">
                <a:solidFill>
                  <a:schemeClr val="bg1"/>
                </a:solidFill>
              </a:endParaRPr>
            </a:p>
          </p:txBody>
        </p:sp>
        <p:sp>
          <p:nvSpPr>
            <p:cNvPr id="50" name="矩形 49">
              <a:extLst>
                <a:ext uri="{FF2B5EF4-FFF2-40B4-BE49-F238E27FC236}">
                  <a16:creationId xmlns:a16="http://schemas.microsoft.com/office/drawing/2014/main" xmlns="" id="{E3EB1709-6D20-4440-8800-976CC5E9712E}"/>
                </a:ext>
              </a:extLst>
            </p:cNvPr>
            <p:cNvSpPr/>
            <p:nvPr/>
          </p:nvSpPr>
          <p:spPr>
            <a:xfrm>
              <a:off x="5272963" y="4498467"/>
              <a:ext cx="1646073" cy="1200329"/>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bg1"/>
                  </a:solidFill>
                </a:rPr>
                <a:t>用户可以在投影仪或者计算机上进行演示也可以将演示文稿打印出来制作成胶片以便应用到更</a:t>
              </a:r>
              <a:r>
                <a:rPr lang="zh-CN" altLang="en-US" sz="1200" dirty="0" smtClean="0">
                  <a:solidFill>
                    <a:schemeClr val="bg1"/>
                  </a:solidFill>
                </a:rPr>
                <a:t>广泛</a:t>
              </a:r>
              <a:endParaRPr lang="zh-CN" altLang="en-US" sz="1200" dirty="0">
                <a:solidFill>
                  <a:schemeClr val="bg1"/>
                </a:solidFill>
              </a:endParaRPr>
            </a:p>
          </p:txBody>
        </p:sp>
        <p:sp>
          <p:nvSpPr>
            <p:cNvPr id="51" name="矩形 50">
              <a:extLst>
                <a:ext uri="{FF2B5EF4-FFF2-40B4-BE49-F238E27FC236}">
                  <a16:creationId xmlns:a16="http://schemas.microsoft.com/office/drawing/2014/main" xmlns="" id="{E3EB1709-6D20-4440-8800-976CC5E9712E}"/>
                </a:ext>
              </a:extLst>
            </p:cNvPr>
            <p:cNvSpPr/>
            <p:nvPr/>
          </p:nvSpPr>
          <p:spPr>
            <a:xfrm>
              <a:off x="7777418" y="4498467"/>
              <a:ext cx="1646073" cy="1200329"/>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bg1"/>
                  </a:solidFill>
                </a:rPr>
                <a:t>用户可以在投影仪或者计算机上进行演示也可以将演示文稿打印出来制作成胶片以便应用到更</a:t>
              </a:r>
              <a:r>
                <a:rPr lang="zh-CN" altLang="en-US" sz="1200" dirty="0" smtClean="0">
                  <a:solidFill>
                    <a:schemeClr val="bg1"/>
                  </a:solidFill>
                </a:rPr>
                <a:t>广泛</a:t>
              </a:r>
              <a:endParaRPr lang="zh-CN" altLang="en-US" sz="1200" dirty="0">
                <a:solidFill>
                  <a:schemeClr val="bg1"/>
                </a:solidFill>
              </a:endParaRPr>
            </a:p>
          </p:txBody>
        </p:sp>
      </p:grpSp>
    </p:spTree>
    <p:extLst>
      <p:ext uri="{BB962C8B-B14F-4D97-AF65-F5344CB8AC3E}">
        <p14:creationId xmlns:p14="http://schemas.microsoft.com/office/powerpoint/2010/main" xmlns="" val="452426262"/>
      </p:ext>
    </p:extLst>
  </p:cSld>
  <p:clrMapOvr>
    <a:masterClrMapping/>
  </p:clrMapOvr>
  <mc:AlternateContent xmlns:mc="http://schemas.openxmlformats.org/markup-compatibility/2006">
    <mc:Choice xmlns:p14="http://schemas.microsoft.com/office/powerpoint/2010/main" xmlns=""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decel="100000" fill="hold" nodeType="afterEffect">
                                  <p:stCondLst>
                                    <p:cond delay="0"/>
                                  </p:stCondLst>
                                  <p:childTnLst>
                                    <p:set>
                                      <p:cBhvr>
                                        <p:cTn id="6" dur="1" fill="hold">
                                          <p:stCondLst>
                                            <p:cond delay="0"/>
                                          </p:stCondLst>
                                        </p:cTn>
                                        <p:tgtEl>
                                          <p:spTgt spid="35"/>
                                        </p:tgtEl>
                                        <p:attrNameLst>
                                          <p:attrName>style.visibility</p:attrName>
                                        </p:attrNameLst>
                                      </p:cBhvr>
                                      <p:to>
                                        <p:strVal val="visible"/>
                                      </p:to>
                                    </p:set>
                                    <p:anim calcmode="lin" valueType="num">
                                      <p:cBhvr additive="base">
                                        <p:cTn id="7" dur="1000" fill="hold"/>
                                        <p:tgtEl>
                                          <p:spTgt spid="35"/>
                                        </p:tgtEl>
                                        <p:attrNameLst>
                                          <p:attrName>ppt_x</p:attrName>
                                        </p:attrNameLst>
                                      </p:cBhvr>
                                      <p:tavLst>
                                        <p:tav tm="0">
                                          <p:val>
                                            <p:strVal val="0-#ppt_w/2"/>
                                          </p:val>
                                        </p:tav>
                                        <p:tav tm="100000">
                                          <p:val>
                                            <p:strVal val="#ppt_x"/>
                                          </p:val>
                                        </p:tav>
                                      </p:tavLst>
                                    </p:anim>
                                    <p:anim calcmode="lin" valueType="num">
                                      <p:cBhvr additive="base">
                                        <p:cTn id="8" dur="1000" fill="hold"/>
                                        <p:tgtEl>
                                          <p:spTgt spid="35"/>
                                        </p:tgtEl>
                                        <p:attrNameLst>
                                          <p:attrName>ppt_y</p:attrName>
                                        </p:attrNameLst>
                                      </p:cBhvr>
                                      <p:tavLst>
                                        <p:tav tm="0">
                                          <p:val>
                                            <p:strVal val="0-#ppt_h/2"/>
                                          </p:val>
                                        </p:tav>
                                        <p:tav tm="100000">
                                          <p:val>
                                            <p:strVal val="#ppt_y"/>
                                          </p:val>
                                        </p:tav>
                                      </p:tavLst>
                                    </p:anim>
                                  </p:childTnLst>
                                </p:cTn>
                              </p:par>
                            </p:childTnLst>
                          </p:cTn>
                        </p:par>
                        <p:par>
                          <p:cTn id="9" fill="hold">
                            <p:stCondLst>
                              <p:cond delay="1000"/>
                            </p:stCondLst>
                            <p:childTnLst>
                              <p:par>
                                <p:cTn id="10" presetID="12" presetClass="entr" presetSubtype="8" fill="hold" grpId="0" nodeType="afterEffect">
                                  <p:stCondLst>
                                    <p:cond delay="0"/>
                                  </p:stCondLst>
                                  <p:childTnLst>
                                    <p:set>
                                      <p:cBhvr>
                                        <p:cTn id="11" dur="1" fill="hold">
                                          <p:stCondLst>
                                            <p:cond delay="0"/>
                                          </p:stCondLst>
                                        </p:cTn>
                                        <p:tgtEl>
                                          <p:spTgt spid="39"/>
                                        </p:tgtEl>
                                        <p:attrNameLst>
                                          <p:attrName>style.visibility</p:attrName>
                                        </p:attrNameLst>
                                      </p:cBhvr>
                                      <p:to>
                                        <p:strVal val="visible"/>
                                      </p:to>
                                    </p:set>
                                    <p:anim calcmode="lin" valueType="num">
                                      <p:cBhvr additive="base">
                                        <p:cTn id="12" dur="500"/>
                                        <p:tgtEl>
                                          <p:spTgt spid="39"/>
                                        </p:tgtEl>
                                        <p:attrNameLst>
                                          <p:attrName>ppt_x</p:attrName>
                                        </p:attrNameLst>
                                      </p:cBhvr>
                                      <p:tavLst>
                                        <p:tav tm="0">
                                          <p:val>
                                            <p:strVal val="#ppt_x-#ppt_w*1.125000"/>
                                          </p:val>
                                        </p:tav>
                                        <p:tav tm="100000">
                                          <p:val>
                                            <p:strVal val="#ppt_x"/>
                                          </p:val>
                                        </p:tav>
                                      </p:tavLst>
                                    </p:anim>
                                    <p:animEffect transition="in" filter="wipe(right)">
                                      <p:cBhvr>
                                        <p:cTn id="13" dur="500"/>
                                        <p:tgtEl>
                                          <p:spTgt spid="39"/>
                                        </p:tgtEl>
                                      </p:cBhvr>
                                    </p:animEffect>
                                  </p:childTnLst>
                                </p:cTn>
                              </p:par>
                            </p:childTnLst>
                          </p:cTn>
                        </p:par>
                        <p:par>
                          <p:cTn id="14" fill="hold">
                            <p:stCondLst>
                              <p:cond delay="1500"/>
                            </p:stCondLst>
                            <p:childTnLst>
                              <p:par>
                                <p:cTn id="15" presetID="22" presetClass="entr" presetSubtype="8" fill="hold" grpId="0" nodeType="afterEffect">
                                  <p:stCondLst>
                                    <p:cond delay="0"/>
                                  </p:stCondLst>
                                  <p:childTnLst>
                                    <p:set>
                                      <p:cBhvr>
                                        <p:cTn id="16" dur="1" fill="hold">
                                          <p:stCondLst>
                                            <p:cond delay="0"/>
                                          </p:stCondLst>
                                        </p:cTn>
                                        <p:tgtEl>
                                          <p:spTgt spid="40"/>
                                        </p:tgtEl>
                                        <p:attrNameLst>
                                          <p:attrName>style.visibility</p:attrName>
                                        </p:attrNameLst>
                                      </p:cBhvr>
                                      <p:to>
                                        <p:strVal val="visible"/>
                                      </p:to>
                                    </p:set>
                                    <p:animEffect transition="in" filter="wipe(left)">
                                      <p:cBhvr>
                                        <p:cTn id="17" dur="500"/>
                                        <p:tgtEl>
                                          <p:spTgt spid="40"/>
                                        </p:tgtEl>
                                      </p:cBhvr>
                                    </p:animEffect>
                                  </p:childTnLst>
                                </p:cTn>
                              </p:par>
                            </p:childTnLst>
                          </p:cTn>
                        </p:par>
                        <p:par>
                          <p:cTn id="18" fill="hold">
                            <p:stCondLst>
                              <p:cond delay="2000"/>
                            </p:stCondLst>
                            <p:childTnLst>
                              <p:par>
                                <p:cTn id="19" presetID="14" presetClass="entr" presetSubtype="10" fill="hold" nodeType="afterEffect">
                                  <p:stCondLst>
                                    <p:cond delay="0"/>
                                  </p:stCondLst>
                                  <p:childTnLst>
                                    <p:set>
                                      <p:cBhvr>
                                        <p:cTn id="20" dur="1" fill="hold">
                                          <p:stCondLst>
                                            <p:cond delay="0"/>
                                          </p:stCondLst>
                                        </p:cTn>
                                        <p:tgtEl>
                                          <p:spTgt spid="46"/>
                                        </p:tgtEl>
                                        <p:attrNameLst>
                                          <p:attrName>style.visibility</p:attrName>
                                        </p:attrNameLst>
                                      </p:cBhvr>
                                      <p:to>
                                        <p:strVal val="visible"/>
                                      </p:to>
                                    </p:set>
                                    <p:animEffect transition="in" filter="randombar(horizontal)">
                                      <p:cBhvr>
                                        <p:cTn id="21" dur="500"/>
                                        <p:tgtEl>
                                          <p:spTgt spid="46"/>
                                        </p:tgtEl>
                                      </p:cBhvr>
                                    </p:animEffect>
                                  </p:childTnLst>
                                </p:cTn>
                              </p:par>
                            </p:childTnLst>
                          </p:cTn>
                        </p:par>
                        <p:par>
                          <p:cTn id="22" fill="hold">
                            <p:stCondLst>
                              <p:cond delay="2500"/>
                            </p:stCondLst>
                            <p:childTnLst>
                              <p:par>
                                <p:cTn id="23" presetID="10" presetClass="entr" presetSubtype="0" fill="hold" grpId="0" nodeType="afterEffect">
                                  <p:stCondLst>
                                    <p:cond delay="0"/>
                                  </p:stCondLst>
                                  <p:childTnLst>
                                    <p:set>
                                      <p:cBhvr>
                                        <p:cTn id="24" dur="1" fill="hold">
                                          <p:stCondLst>
                                            <p:cond delay="0"/>
                                          </p:stCondLst>
                                        </p:cTn>
                                        <p:tgtEl>
                                          <p:spTgt spid="41"/>
                                        </p:tgtEl>
                                        <p:attrNameLst>
                                          <p:attrName>style.visibility</p:attrName>
                                        </p:attrNameLst>
                                      </p:cBhvr>
                                      <p:to>
                                        <p:strVal val="visible"/>
                                      </p:to>
                                    </p:set>
                                    <p:animEffect transition="in" filter="fade">
                                      <p:cBhvr>
                                        <p:cTn id="25" dur="500"/>
                                        <p:tgtEl>
                                          <p:spTgt spid="41"/>
                                        </p:tgtEl>
                                      </p:cBhvr>
                                    </p:animEffect>
                                  </p:childTnLst>
                                </p:cTn>
                              </p:par>
                            </p:childTnLst>
                          </p:cTn>
                        </p:par>
                        <p:par>
                          <p:cTn id="26" fill="hold">
                            <p:stCondLst>
                              <p:cond delay="3000"/>
                            </p:stCondLst>
                            <p:childTnLst>
                              <p:par>
                                <p:cTn id="27" presetID="2" presetClass="entr" presetSubtype="6" fill="hold" nodeType="afterEffect">
                                  <p:stCondLst>
                                    <p:cond delay="0"/>
                                  </p:stCondLst>
                                  <p:childTnLst>
                                    <p:set>
                                      <p:cBhvr>
                                        <p:cTn id="28" dur="1" fill="hold">
                                          <p:stCondLst>
                                            <p:cond delay="0"/>
                                          </p:stCondLst>
                                        </p:cTn>
                                        <p:tgtEl>
                                          <p:spTgt spid="52"/>
                                        </p:tgtEl>
                                        <p:attrNameLst>
                                          <p:attrName>style.visibility</p:attrName>
                                        </p:attrNameLst>
                                      </p:cBhvr>
                                      <p:to>
                                        <p:strVal val="visible"/>
                                      </p:to>
                                    </p:set>
                                    <p:anim calcmode="lin" valueType="num">
                                      <p:cBhvr additive="base">
                                        <p:cTn id="29" dur="1000" fill="hold"/>
                                        <p:tgtEl>
                                          <p:spTgt spid="52"/>
                                        </p:tgtEl>
                                        <p:attrNameLst>
                                          <p:attrName>ppt_x</p:attrName>
                                        </p:attrNameLst>
                                      </p:cBhvr>
                                      <p:tavLst>
                                        <p:tav tm="0">
                                          <p:val>
                                            <p:strVal val="1+#ppt_w/2"/>
                                          </p:val>
                                        </p:tav>
                                        <p:tav tm="100000">
                                          <p:val>
                                            <p:strVal val="#ppt_x"/>
                                          </p:val>
                                        </p:tav>
                                      </p:tavLst>
                                    </p:anim>
                                    <p:anim calcmode="lin" valueType="num">
                                      <p:cBhvr additive="base">
                                        <p:cTn id="30" dur="1000" fill="hold"/>
                                        <p:tgtEl>
                                          <p:spTgt spid="5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animBg="1"/>
      <p:bldP spid="39" grpId="0"/>
      <p:bldP spid="40"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矩形 42"/>
          <p:cNvSpPr/>
          <p:nvPr/>
        </p:nvSpPr>
        <p:spPr>
          <a:xfrm rot="1800000">
            <a:off x="2745239" y="5018189"/>
            <a:ext cx="10798548" cy="2850816"/>
          </a:xfrm>
          <a:custGeom>
            <a:avLst/>
            <a:gdLst>
              <a:gd name="connsiteX0" fmla="*/ 0 w 13677900"/>
              <a:gd name="connsiteY0" fmla="*/ 0 h 2842423"/>
              <a:gd name="connsiteX1" fmla="*/ 13677900 w 13677900"/>
              <a:gd name="connsiteY1" fmla="*/ 0 h 2842423"/>
              <a:gd name="connsiteX2" fmla="*/ 13677900 w 13677900"/>
              <a:gd name="connsiteY2" fmla="*/ 2842423 h 2842423"/>
              <a:gd name="connsiteX3" fmla="*/ 0 w 13677900"/>
              <a:gd name="connsiteY3" fmla="*/ 2842423 h 2842423"/>
              <a:gd name="connsiteX4" fmla="*/ 0 w 13677900"/>
              <a:gd name="connsiteY4" fmla="*/ 0 h 2842423"/>
              <a:gd name="connsiteX0" fmla="*/ 0 w 13677900"/>
              <a:gd name="connsiteY0" fmla="*/ 22477 h 2864900"/>
              <a:gd name="connsiteX1" fmla="*/ 2979974 w 13677900"/>
              <a:gd name="connsiteY1" fmla="*/ 0 h 2864900"/>
              <a:gd name="connsiteX2" fmla="*/ 13677900 w 13677900"/>
              <a:gd name="connsiteY2" fmla="*/ 22477 h 2864900"/>
              <a:gd name="connsiteX3" fmla="*/ 13677900 w 13677900"/>
              <a:gd name="connsiteY3" fmla="*/ 2864900 h 2864900"/>
              <a:gd name="connsiteX4" fmla="*/ 0 w 13677900"/>
              <a:gd name="connsiteY4" fmla="*/ 2864900 h 2864900"/>
              <a:gd name="connsiteX5" fmla="*/ 0 w 13677900"/>
              <a:gd name="connsiteY5" fmla="*/ 22477 h 2864900"/>
              <a:gd name="connsiteX0" fmla="*/ 0 w 13677900"/>
              <a:gd name="connsiteY0" fmla="*/ 22477 h 2873716"/>
              <a:gd name="connsiteX1" fmla="*/ 2979974 w 13677900"/>
              <a:gd name="connsiteY1" fmla="*/ 0 h 2873716"/>
              <a:gd name="connsiteX2" fmla="*/ 13677900 w 13677900"/>
              <a:gd name="connsiteY2" fmla="*/ 22477 h 2873716"/>
              <a:gd name="connsiteX3" fmla="*/ 13677900 w 13677900"/>
              <a:gd name="connsiteY3" fmla="*/ 2864900 h 2873716"/>
              <a:gd name="connsiteX4" fmla="*/ 2879352 w 13677900"/>
              <a:gd name="connsiteY4" fmla="*/ 2873716 h 2873716"/>
              <a:gd name="connsiteX5" fmla="*/ 0 w 13677900"/>
              <a:gd name="connsiteY5" fmla="*/ 2864900 h 2873716"/>
              <a:gd name="connsiteX6" fmla="*/ 0 w 13677900"/>
              <a:gd name="connsiteY6" fmla="*/ 22477 h 2873716"/>
              <a:gd name="connsiteX0" fmla="*/ 0 w 13677900"/>
              <a:gd name="connsiteY0" fmla="*/ 22477 h 2873716"/>
              <a:gd name="connsiteX1" fmla="*/ 2979974 w 13677900"/>
              <a:gd name="connsiteY1" fmla="*/ 0 h 2873716"/>
              <a:gd name="connsiteX2" fmla="*/ 13677900 w 13677900"/>
              <a:gd name="connsiteY2" fmla="*/ 22477 h 2873716"/>
              <a:gd name="connsiteX3" fmla="*/ 13677900 w 13677900"/>
              <a:gd name="connsiteY3" fmla="*/ 2864900 h 2873716"/>
              <a:gd name="connsiteX4" fmla="*/ 2879352 w 13677900"/>
              <a:gd name="connsiteY4" fmla="*/ 2873716 h 2873716"/>
              <a:gd name="connsiteX5" fmla="*/ 0 w 13677900"/>
              <a:gd name="connsiteY5" fmla="*/ 22477 h 2873716"/>
              <a:gd name="connsiteX0" fmla="*/ 0 w 10798548"/>
              <a:gd name="connsiteY0" fmla="*/ 2873716 h 2873716"/>
              <a:gd name="connsiteX1" fmla="*/ 100622 w 10798548"/>
              <a:gd name="connsiteY1" fmla="*/ 0 h 2873716"/>
              <a:gd name="connsiteX2" fmla="*/ 10798548 w 10798548"/>
              <a:gd name="connsiteY2" fmla="*/ 22477 h 2873716"/>
              <a:gd name="connsiteX3" fmla="*/ 10798548 w 10798548"/>
              <a:gd name="connsiteY3" fmla="*/ 2864900 h 2873716"/>
              <a:gd name="connsiteX4" fmla="*/ 0 w 10798548"/>
              <a:gd name="connsiteY4" fmla="*/ 2873716 h 28737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798548" h="2873716">
                <a:moveTo>
                  <a:pt x="0" y="2873716"/>
                </a:moveTo>
                <a:lnTo>
                  <a:pt x="100622" y="0"/>
                </a:lnTo>
                <a:lnTo>
                  <a:pt x="10798548" y="22477"/>
                </a:lnTo>
                <a:lnTo>
                  <a:pt x="10798548" y="2864900"/>
                </a:lnTo>
                <a:lnTo>
                  <a:pt x="0" y="2873716"/>
                </a:lnTo>
                <a:close/>
              </a:path>
            </a:pathLst>
          </a:custGeom>
          <a:gradFill flip="none" rotWithShape="1">
            <a:gsLst>
              <a:gs pos="0">
                <a:schemeClr val="bg1">
                  <a:lumMod val="85000"/>
                  <a:alpha val="40000"/>
                </a:schemeClr>
              </a:gs>
              <a:gs pos="84600">
                <a:schemeClr val="bg1">
                  <a:lumMod val="95000"/>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smtClean="0">
              <a:ln>
                <a:noFill/>
              </a:ln>
              <a:solidFill>
                <a:prstClr val="white"/>
              </a:solidFill>
              <a:effectLst/>
              <a:uLnTx/>
              <a:uFillTx/>
              <a:latin typeface="Arial"/>
              <a:ea typeface="微软雅黑"/>
              <a:cs typeface="+mn-cs"/>
            </a:endParaRPr>
          </a:p>
        </p:txBody>
      </p:sp>
      <p:sp>
        <p:nvSpPr>
          <p:cNvPr id="5" name="椭圆 4"/>
          <p:cNvSpPr/>
          <p:nvPr/>
        </p:nvSpPr>
        <p:spPr>
          <a:xfrm flipH="1">
            <a:off x="1639415" y="1891407"/>
            <a:ext cx="3795911" cy="3795911"/>
          </a:xfrm>
          <a:prstGeom prst="ellipse">
            <a:avLst/>
          </a:prstGeom>
          <a:noFill/>
          <a:ln w="19050">
            <a:solidFill>
              <a:schemeClr val="bg2">
                <a:lumMod val="75000"/>
                <a:alpha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nvGrpSpPr>
          <p:cNvPr id="41" name="组合 40"/>
          <p:cNvGrpSpPr/>
          <p:nvPr/>
        </p:nvGrpSpPr>
        <p:grpSpPr>
          <a:xfrm>
            <a:off x="4664954" y="2165271"/>
            <a:ext cx="8309237" cy="2916992"/>
            <a:chOff x="4664954" y="2165271"/>
            <a:chExt cx="8309237" cy="2916992"/>
          </a:xfrm>
        </p:grpSpPr>
        <p:sp>
          <p:nvSpPr>
            <p:cNvPr id="37" name="矩形 36"/>
            <p:cNvSpPr/>
            <p:nvPr/>
          </p:nvSpPr>
          <p:spPr>
            <a:xfrm rot="1800000">
              <a:off x="4664954" y="4259426"/>
              <a:ext cx="8309237" cy="822837"/>
            </a:xfrm>
            <a:custGeom>
              <a:avLst/>
              <a:gdLst>
                <a:gd name="connsiteX0" fmla="*/ 0 w 13677900"/>
                <a:gd name="connsiteY0" fmla="*/ 0 h 808325"/>
                <a:gd name="connsiteX1" fmla="*/ 13677900 w 13677900"/>
                <a:gd name="connsiteY1" fmla="*/ 0 h 808325"/>
                <a:gd name="connsiteX2" fmla="*/ 13677900 w 13677900"/>
                <a:gd name="connsiteY2" fmla="*/ 808325 h 808325"/>
                <a:gd name="connsiteX3" fmla="*/ 0 w 13677900"/>
                <a:gd name="connsiteY3" fmla="*/ 808325 h 808325"/>
                <a:gd name="connsiteX4" fmla="*/ 0 w 13677900"/>
                <a:gd name="connsiteY4" fmla="*/ 0 h 808325"/>
                <a:gd name="connsiteX0" fmla="*/ 0 w 13677900"/>
                <a:gd name="connsiteY0" fmla="*/ 14512 h 822837"/>
                <a:gd name="connsiteX1" fmla="*/ 5370941 w 13677900"/>
                <a:gd name="connsiteY1" fmla="*/ 0 h 822837"/>
                <a:gd name="connsiteX2" fmla="*/ 13677900 w 13677900"/>
                <a:gd name="connsiteY2" fmla="*/ 14512 h 822837"/>
                <a:gd name="connsiteX3" fmla="*/ 13677900 w 13677900"/>
                <a:gd name="connsiteY3" fmla="*/ 822837 h 822837"/>
                <a:gd name="connsiteX4" fmla="*/ 0 w 13677900"/>
                <a:gd name="connsiteY4" fmla="*/ 822837 h 822837"/>
                <a:gd name="connsiteX5" fmla="*/ 0 w 13677900"/>
                <a:gd name="connsiteY5" fmla="*/ 14512 h 822837"/>
                <a:gd name="connsiteX0" fmla="*/ 0 w 13677900"/>
                <a:gd name="connsiteY0" fmla="*/ 14512 h 822837"/>
                <a:gd name="connsiteX1" fmla="*/ 5370941 w 13677900"/>
                <a:gd name="connsiteY1" fmla="*/ 0 h 822837"/>
                <a:gd name="connsiteX2" fmla="*/ 13677900 w 13677900"/>
                <a:gd name="connsiteY2" fmla="*/ 14512 h 822837"/>
                <a:gd name="connsiteX3" fmla="*/ 13677900 w 13677900"/>
                <a:gd name="connsiteY3" fmla="*/ 822837 h 822837"/>
                <a:gd name="connsiteX4" fmla="*/ 5368663 w 13677900"/>
                <a:gd name="connsiteY4" fmla="*/ 815205 h 822837"/>
                <a:gd name="connsiteX5" fmla="*/ 0 w 13677900"/>
                <a:gd name="connsiteY5" fmla="*/ 822837 h 822837"/>
                <a:gd name="connsiteX6" fmla="*/ 0 w 13677900"/>
                <a:gd name="connsiteY6" fmla="*/ 14512 h 822837"/>
                <a:gd name="connsiteX0" fmla="*/ 0 w 13677900"/>
                <a:gd name="connsiteY0" fmla="*/ 822837 h 822837"/>
                <a:gd name="connsiteX1" fmla="*/ 5370941 w 13677900"/>
                <a:gd name="connsiteY1" fmla="*/ 0 h 822837"/>
                <a:gd name="connsiteX2" fmla="*/ 13677900 w 13677900"/>
                <a:gd name="connsiteY2" fmla="*/ 14512 h 822837"/>
                <a:gd name="connsiteX3" fmla="*/ 13677900 w 13677900"/>
                <a:gd name="connsiteY3" fmla="*/ 822837 h 822837"/>
                <a:gd name="connsiteX4" fmla="*/ 5368663 w 13677900"/>
                <a:gd name="connsiteY4" fmla="*/ 815205 h 822837"/>
                <a:gd name="connsiteX5" fmla="*/ 0 w 13677900"/>
                <a:gd name="connsiteY5" fmla="*/ 822837 h 822837"/>
                <a:gd name="connsiteX0" fmla="*/ 0 w 8309237"/>
                <a:gd name="connsiteY0" fmla="*/ 815205 h 822837"/>
                <a:gd name="connsiteX1" fmla="*/ 2278 w 8309237"/>
                <a:gd name="connsiteY1" fmla="*/ 0 h 822837"/>
                <a:gd name="connsiteX2" fmla="*/ 8309237 w 8309237"/>
                <a:gd name="connsiteY2" fmla="*/ 14512 h 822837"/>
                <a:gd name="connsiteX3" fmla="*/ 8309237 w 8309237"/>
                <a:gd name="connsiteY3" fmla="*/ 822837 h 822837"/>
                <a:gd name="connsiteX4" fmla="*/ 0 w 8309237"/>
                <a:gd name="connsiteY4" fmla="*/ 815205 h 8228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309237" h="822837">
                  <a:moveTo>
                    <a:pt x="0" y="815205"/>
                  </a:moveTo>
                  <a:cubicBezTo>
                    <a:pt x="759" y="543470"/>
                    <a:pt x="1519" y="271735"/>
                    <a:pt x="2278" y="0"/>
                  </a:cubicBezTo>
                  <a:lnTo>
                    <a:pt x="8309237" y="14512"/>
                  </a:lnTo>
                  <a:lnTo>
                    <a:pt x="8309237" y="822837"/>
                  </a:lnTo>
                  <a:lnTo>
                    <a:pt x="0" y="815205"/>
                  </a:lnTo>
                  <a:close/>
                </a:path>
              </a:pathLst>
            </a:custGeom>
            <a:gradFill flip="none" rotWithShape="1">
              <a:gsLst>
                <a:gs pos="0">
                  <a:schemeClr val="bg1">
                    <a:lumMod val="85000"/>
                    <a:alpha val="40000"/>
                  </a:schemeClr>
                </a:gs>
                <a:gs pos="84600">
                  <a:schemeClr val="bg1">
                    <a:lumMod val="95000"/>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smtClean="0">
                <a:ln>
                  <a:noFill/>
                </a:ln>
                <a:solidFill>
                  <a:prstClr val="white"/>
                </a:solidFill>
                <a:effectLst/>
                <a:uLnTx/>
                <a:uFillTx/>
                <a:latin typeface="Arial"/>
                <a:ea typeface="微软雅黑"/>
                <a:cs typeface="+mn-cs"/>
              </a:endParaRPr>
            </a:p>
          </p:txBody>
        </p:sp>
        <p:grpSp>
          <p:nvGrpSpPr>
            <p:cNvPr id="34" name="组合 33"/>
            <p:cNvGrpSpPr/>
            <p:nvPr/>
          </p:nvGrpSpPr>
          <p:grpSpPr>
            <a:xfrm>
              <a:off x="4792906" y="2165271"/>
              <a:ext cx="869091" cy="869091"/>
              <a:chOff x="4764331" y="2165271"/>
              <a:chExt cx="869091" cy="869091"/>
            </a:xfrm>
          </p:grpSpPr>
          <p:sp>
            <p:nvSpPr>
              <p:cNvPr id="23" name="椭圆 22"/>
              <p:cNvSpPr/>
              <p:nvPr/>
            </p:nvSpPr>
            <p:spPr>
              <a:xfrm rot="10800000" flipH="1" flipV="1">
                <a:off x="4764331" y="2165271"/>
                <a:ext cx="869091" cy="869091"/>
              </a:xfrm>
              <a:prstGeom prst="ellipse">
                <a:avLst/>
              </a:prstGeom>
              <a:solidFill>
                <a:schemeClr val="accent1"/>
              </a:solidFill>
              <a:ln w="57150">
                <a:solidFill>
                  <a:schemeClr val="bg1"/>
                </a:solidFill>
              </a:ln>
              <a:effectLst>
                <a:outerShdw blurRad="38100" dist="38100" algn="ctr" rotWithShape="0">
                  <a:srgbClr val="000000">
                    <a:alpha val="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4" name="任意多边形: 形状 24"/>
              <p:cNvSpPr/>
              <p:nvPr/>
            </p:nvSpPr>
            <p:spPr>
              <a:xfrm flipH="1">
                <a:off x="5034478" y="2455780"/>
                <a:ext cx="328796" cy="288074"/>
              </a:xfrm>
              <a:custGeom>
                <a:avLst/>
                <a:gdLst/>
                <a:ahLst/>
                <a:cxnLst/>
                <a:rect l="0" t="0" r="0" b="0"/>
                <a:pathLst>
                  <a:path w="120000" h="120000" extrusionOk="0">
                    <a:moveTo>
                      <a:pt x="117009" y="65310"/>
                    </a:moveTo>
                    <a:lnTo>
                      <a:pt x="117009" y="65310"/>
                    </a:lnTo>
                    <a:lnTo>
                      <a:pt x="117009" y="65310"/>
                    </a:lnTo>
                    <a:cubicBezTo>
                      <a:pt x="61993" y="91073"/>
                      <a:pt x="61993" y="91073"/>
                      <a:pt x="61993" y="91073"/>
                    </a:cubicBezTo>
                    <a:lnTo>
                      <a:pt x="61993" y="91073"/>
                    </a:lnTo>
                    <a:lnTo>
                      <a:pt x="61993" y="91073"/>
                    </a:lnTo>
                    <a:lnTo>
                      <a:pt x="61993" y="91073"/>
                    </a:lnTo>
                    <a:cubicBezTo>
                      <a:pt x="61993" y="92655"/>
                      <a:pt x="60598" y="92655"/>
                      <a:pt x="60598" y="92655"/>
                    </a:cubicBezTo>
                    <a:cubicBezTo>
                      <a:pt x="59202" y="92655"/>
                      <a:pt x="59202" y="92655"/>
                      <a:pt x="57807" y="91073"/>
                    </a:cubicBezTo>
                    <a:lnTo>
                      <a:pt x="57807" y="91073"/>
                    </a:lnTo>
                    <a:lnTo>
                      <a:pt x="57807" y="91073"/>
                    </a:lnTo>
                    <a:lnTo>
                      <a:pt x="57807" y="91073"/>
                    </a:lnTo>
                    <a:cubicBezTo>
                      <a:pt x="2990" y="65310"/>
                      <a:pt x="2990" y="65310"/>
                      <a:pt x="2990" y="65310"/>
                    </a:cubicBezTo>
                    <a:lnTo>
                      <a:pt x="2990" y="65310"/>
                    </a:lnTo>
                    <a:cubicBezTo>
                      <a:pt x="1395" y="65310"/>
                      <a:pt x="0" y="62146"/>
                      <a:pt x="0" y="60564"/>
                    </a:cubicBezTo>
                    <a:cubicBezTo>
                      <a:pt x="0" y="55819"/>
                      <a:pt x="2990" y="54237"/>
                      <a:pt x="5780" y="54237"/>
                    </a:cubicBezTo>
                    <a:cubicBezTo>
                      <a:pt x="7176" y="54237"/>
                      <a:pt x="7176" y="54237"/>
                      <a:pt x="8571" y="54237"/>
                    </a:cubicBezTo>
                    <a:lnTo>
                      <a:pt x="8571" y="54237"/>
                    </a:lnTo>
                    <a:lnTo>
                      <a:pt x="8571" y="54237"/>
                    </a:lnTo>
                    <a:lnTo>
                      <a:pt x="8571" y="54237"/>
                    </a:lnTo>
                    <a:cubicBezTo>
                      <a:pt x="60598" y="78192"/>
                      <a:pt x="60598" y="78192"/>
                      <a:pt x="60598" y="78192"/>
                    </a:cubicBezTo>
                    <a:cubicBezTo>
                      <a:pt x="112823" y="54237"/>
                      <a:pt x="112823" y="54237"/>
                      <a:pt x="112823" y="54237"/>
                    </a:cubicBezTo>
                    <a:lnTo>
                      <a:pt x="112823" y="54237"/>
                    </a:lnTo>
                    <a:lnTo>
                      <a:pt x="112823" y="54237"/>
                    </a:lnTo>
                    <a:lnTo>
                      <a:pt x="112823" y="54237"/>
                    </a:lnTo>
                    <a:lnTo>
                      <a:pt x="114219" y="54237"/>
                    </a:lnTo>
                    <a:cubicBezTo>
                      <a:pt x="118405" y="54237"/>
                      <a:pt x="119800" y="55819"/>
                      <a:pt x="119800" y="60564"/>
                    </a:cubicBezTo>
                    <a:cubicBezTo>
                      <a:pt x="119800" y="62146"/>
                      <a:pt x="118405" y="65310"/>
                      <a:pt x="117009" y="65310"/>
                    </a:cubicBezTo>
                    <a:close/>
                    <a:moveTo>
                      <a:pt x="117009" y="38192"/>
                    </a:moveTo>
                    <a:lnTo>
                      <a:pt x="117009" y="38192"/>
                    </a:lnTo>
                    <a:lnTo>
                      <a:pt x="117009" y="38192"/>
                    </a:lnTo>
                    <a:cubicBezTo>
                      <a:pt x="61993" y="63728"/>
                      <a:pt x="61993" y="63728"/>
                      <a:pt x="61993" y="63728"/>
                    </a:cubicBezTo>
                    <a:lnTo>
                      <a:pt x="61993" y="63728"/>
                    </a:lnTo>
                    <a:lnTo>
                      <a:pt x="61993" y="63728"/>
                    </a:lnTo>
                    <a:lnTo>
                      <a:pt x="61993" y="63728"/>
                    </a:lnTo>
                    <a:lnTo>
                      <a:pt x="60598" y="63728"/>
                    </a:lnTo>
                    <a:cubicBezTo>
                      <a:pt x="59202" y="63728"/>
                      <a:pt x="59202" y="63728"/>
                      <a:pt x="57807" y="63728"/>
                    </a:cubicBezTo>
                    <a:lnTo>
                      <a:pt x="57807" y="63728"/>
                    </a:lnTo>
                    <a:lnTo>
                      <a:pt x="57807" y="63728"/>
                    </a:lnTo>
                    <a:lnTo>
                      <a:pt x="57807" y="63728"/>
                    </a:lnTo>
                    <a:cubicBezTo>
                      <a:pt x="2990" y="38192"/>
                      <a:pt x="2990" y="38192"/>
                      <a:pt x="2990" y="38192"/>
                    </a:cubicBezTo>
                    <a:lnTo>
                      <a:pt x="2990" y="38192"/>
                    </a:lnTo>
                    <a:cubicBezTo>
                      <a:pt x="1395" y="36610"/>
                      <a:pt x="0" y="35028"/>
                      <a:pt x="0" y="31864"/>
                    </a:cubicBezTo>
                    <a:cubicBezTo>
                      <a:pt x="0" y="30282"/>
                      <a:pt x="1395" y="27118"/>
                      <a:pt x="2990" y="27118"/>
                    </a:cubicBezTo>
                    <a:lnTo>
                      <a:pt x="2990" y="27118"/>
                    </a:lnTo>
                    <a:cubicBezTo>
                      <a:pt x="57807" y="1581"/>
                      <a:pt x="57807" y="1581"/>
                      <a:pt x="57807" y="1581"/>
                    </a:cubicBezTo>
                    <a:lnTo>
                      <a:pt x="57807" y="1581"/>
                    </a:lnTo>
                    <a:lnTo>
                      <a:pt x="57807" y="1581"/>
                    </a:lnTo>
                    <a:lnTo>
                      <a:pt x="57807" y="1581"/>
                    </a:lnTo>
                    <a:cubicBezTo>
                      <a:pt x="59202" y="0"/>
                      <a:pt x="59202" y="0"/>
                      <a:pt x="60598" y="0"/>
                    </a:cubicBezTo>
                    <a:cubicBezTo>
                      <a:pt x="60598" y="0"/>
                      <a:pt x="61993" y="0"/>
                      <a:pt x="61993" y="1581"/>
                    </a:cubicBezTo>
                    <a:lnTo>
                      <a:pt x="61993" y="1581"/>
                    </a:lnTo>
                    <a:lnTo>
                      <a:pt x="61993" y="1581"/>
                    </a:lnTo>
                    <a:lnTo>
                      <a:pt x="61993" y="1581"/>
                    </a:lnTo>
                    <a:cubicBezTo>
                      <a:pt x="117009" y="27118"/>
                      <a:pt x="117009" y="27118"/>
                      <a:pt x="117009" y="27118"/>
                    </a:cubicBezTo>
                    <a:lnTo>
                      <a:pt x="117009" y="27118"/>
                    </a:lnTo>
                    <a:cubicBezTo>
                      <a:pt x="118405" y="27118"/>
                      <a:pt x="119800" y="30282"/>
                      <a:pt x="119800" y="31864"/>
                    </a:cubicBezTo>
                    <a:cubicBezTo>
                      <a:pt x="119800" y="35028"/>
                      <a:pt x="118405" y="36610"/>
                      <a:pt x="117009" y="38192"/>
                    </a:cubicBezTo>
                    <a:close/>
                    <a:moveTo>
                      <a:pt x="5780" y="81355"/>
                    </a:moveTo>
                    <a:lnTo>
                      <a:pt x="5780" y="81355"/>
                    </a:lnTo>
                    <a:cubicBezTo>
                      <a:pt x="7176" y="81355"/>
                      <a:pt x="7176" y="81355"/>
                      <a:pt x="8571" y="81355"/>
                    </a:cubicBezTo>
                    <a:lnTo>
                      <a:pt x="8571" y="81355"/>
                    </a:lnTo>
                    <a:lnTo>
                      <a:pt x="8571" y="81355"/>
                    </a:lnTo>
                    <a:lnTo>
                      <a:pt x="8571" y="81355"/>
                    </a:lnTo>
                    <a:cubicBezTo>
                      <a:pt x="60598" y="106892"/>
                      <a:pt x="60598" y="106892"/>
                      <a:pt x="60598" y="106892"/>
                    </a:cubicBezTo>
                    <a:cubicBezTo>
                      <a:pt x="112823" y="81355"/>
                      <a:pt x="112823" y="81355"/>
                      <a:pt x="112823" y="81355"/>
                    </a:cubicBezTo>
                    <a:lnTo>
                      <a:pt x="112823" y="81355"/>
                    </a:lnTo>
                    <a:lnTo>
                      <a:pt x="112823" y="81355"/>
                    </a:lnTo>
                    <a:lnTo>
                      <a:pt x="112823" y="81355"/>
                    </a:lnTo>
                    <a:lnTo>
                      <a:pt x="114219" y="81355"/>
                    </a:lnTo>
                    <a:cubicBezTo>
                      <a:pt x="118405" y="81355"/>
                      <a:pt x="119800" y="84519"/>
                      <a:pt x="119800" y="87683"/>
                    </a:cubicBezTo>
                    <a:cubicBezTo>
                      <a:pt x="119800" y="91073"/>
                      <a:pt x="118405" y="92655"/>
                      <a:pt x="117009" y="94237"/>
                    </a:cubicBezTo>
                    <a:lnTo>
                      <a:pt x="117009" y="94237"/>
                    </a:lnTo>
                    <a:cubicBezTo>
                      <a:pt x="61993" y="119774"/>
                      <a:pt x="61993" y="119774"/>
                      <a:pt x="61993" y="119774"/>
                    </a:cubicBezTo>
                    <a:lnTo>
                      <a:pt x="61993" y="119774"/>
                    </a:lnTo>
                    <a:lnTo>
                      <a:pt x="61993" y="119774"/>
                    </a:lnTo>
                    <a:lnTo>
                      <a:pt x="61993" y="119774"/>
                    </a:lnTo>
                    <a:lnTo>
                      <a:pt x="60598" y="119774"/>
                    </a:lnTo>
                    <a:cubicBezTo>
                      <a:pt x="59202" y="119774"/>
                      <a:pt x="59202" y="119774"/>
                      <a:pt x="57807" y="119774"/>
                    </a:cubicBezTo>
                    <a:lnTo>
                      <a:pt x="57807" y="119774"/>
                    </a:lnTo>
                    <a:lnTo>
                      <a:pt x="57807" y="119774"/>
                    </a:lnTo>
                    <a:lnTo>
                      <a:pt x="57807" y="119774"/>
                    </a:lnTo>
                    <a:cubicBezTo>
                      <a:pt x="2990" y="94237"/>
                      <a:pt x="2990" y="94237"/>
                      <a:pt x="2990" y="94237"/>
                    </a:cubicBezTo>
                    <a:lnTo>
                      <a:pt x="2990" y="94237"/>
                    </a:lnTo>
                    <a:cubicBezTo>
                      <a:pt x="1395" y="92655"/>
                      <a:pt x="0" y="91073"/>
                      <a:pt x="0" y="87683"/>
                    </a:cubicBezTo>
                    <a:cubicBezTo>
                      <a:pt x="0" y="84519"/>
                      <a:pt x="2990" y="81355"/>
                      <a:pt x="5780" y="81355"/>
                    </a:cubicBezTo>
                    <a:close/>
                  </a:path>
                </a:pathLst>
              </a:custGeom>
              <a:solidFill>
                <a:schemeClr val="bg1"/>
              </a:solidFill>
              <a:ln>
                <a:noFill/>
              </a:ln>
            </p:spPr>
            <p:txBody>
              <a:bodyPr anchor="ctr"/>
              <a:lstStyle/>
              <a:p>
                <a:pPr algn="ctr"/>
                <a:endParaRPr/>
              </a:p>
            </p:txBody>
          </p:sp>
        </p:grpSp>
      </p:grpSp>
      <p:grpSp>
        <p:nvGrpSpPr>
          <p:cNvPr id="42" name="组合 41"/>
          <p:cNvGrpSpPr/>
          <p:nvPr/>
        </p:nvGrpSpPr>
        <p:grpSpPr>
          <a:xfrm>
            <a:off x="4664954" y="4621297"/>
            <a:ext cx="8309237" cy="2927237"/>
            <a:chOff x="4664954" y="4621297"/>
            <a:chExt cx="8309237" cy="2927237"/>
          </a:xfrm>
        </p:grpSpPr>
        <p:sp>
          <p:nvSpPr>
            <p:cNvPr id="38" name="矩形 36"/>
            <p:cNvSpPr/>
            <p:nvPr/>
          </p:nvSpPr>
          <p:spPr>
            <a:xfrm rot="1800000">
              <a:off x="4664954" y="6725697"/>
              <a:ext cx="8309237" cy="822837"/>
            </a:xfrm>
            <a:custGeom>
              <a:avLst/>
              <a:gdLst>
                <a:gd name="connsiteX0" fmla="*/ 0 w 13677900"/>
                <a:gd name="connsiteY0" fmla="*/ 0 h 808325"/>
                <a:gd name="connsiteX1" fmla="*/ 13677900 w 13677900"/>
                <a:gd name="connsiteY1" fmla="*/ 0 h 808325"/>
                <a:gd name="connsiteX2" fmla="*/ 13677900 w 13677900"/>
                <a:gd name="connsiteY2" fmla="*/ 808325 h 808325"/>
                <a:gd name="connsiteX3" fmla="*/ 0 w 13677900"/>
                <a:gd name="connsiteY3" fmla="*/ 808325 h 808325"/>
                <a:gd name="connsiteX4" fmla="*/ 0 w 13677900"/>
                <a:gd name="connsiteY4" fmla="*/ 0 h 808325"/>
                <a:gd name="connsiteX0" fmla="*/ 0 w 13677900"/>
                <a:gd name="connsiteY0" fmla="*/ 14512 h 822837"/>
                <a:gd name="connsiteX1" fmla="*/ 5370941 w 13677900"/>
                <a:gd name="connsiteY1" fmla="*/ 0 h 822837"/>
                <a:gd name="connsiteX2" fmla="*/ 13677900 w 13677900"/>
                <a:gd name="connsiteY2" fmla="*/ 14512 h 822837"/>
                <a:gd name="connsiteX3" fmla="*/ 13677900 w 13677900"/>
                <a:gd name="connsiteY3" fmla="*/ 822837 h 822837"/>
                <a:gd name="connsiteX4" fmla="*/ 0 w 13677900"/>
                <a:gd name="connsiteY4" fmla="*/ 822837 h 822837"/>
                <a:gd name="connsiteX5" fmla="*/ 0 w 13677900"/>
                <a:gd name="connsiteY5" fmla="*/ 14512 h 822837"/>
                <a:gd name="connsiteX0" fmla="*/ 0 w 13677900"/>
                <a:gd name="connsiteY0" fmla="*/ 14512 h 822837"/>
                <a:gd name="connsiteX1" fmla="*/ 5370941 w 13677900"/>
                <a:gd name="connsiteY1" fmla="*/ 0 h 822837"/>
                <a:gd name="connsiteX2" fmla="*/ 13677900 w 13677900"/>
                <a:gd name="connsiteY2" fmla="*/ 14512 h 822837"/>
                <a:gd name="connsiteX3" fmla="*/ 13677900 w 13677900"/>
                <a:gd name="connsiteY3" fmla="*/ 822837 h 822837"/>
                <a:gd name="connsiteX4" fmla="*/ 5368663 w 13677900"/>
                <a:gd name="connsiteY4" fmla="*/ 815205 h 822837"/>
                <a:gd name="connsiteX5" fmla="*/ 0 w 13677900"/>
                <a:gd name="connsiteY5" fmla="*/ 822837 h 822837"/>
                <a:gd name="connsiteX6" fmla="*/ 0 w 13677900"/>
                <a:gd name="connsiteY6" fmla="*/ 14512 h 822837"/>
                <a:gd name="connsiteX0" fmla="*/ 0 w 13677900"/>
                <a:gd name="connsiteY0" fmla="*/ 822837 h 822837"/>
                <a:gd name="connsiteX1" fmla="*/ 5370941 w 13677900"/>
                <a:gd name="connsiteY1" fmla="*/ 0 h 822837"/>
                <a:gd name="connsiteX2" fmla="*/ 13677900 w 13677900"/>
                <a:gd name="connsiteY2" fmla="*/ 14512 h 822837"/>
                <a:gd name="connsiteX3" fmla="*/ 13677900 w 13677900"/>
                <a:gd name="connsiteY3" fmla="*/ 822837 h 822837"/>
                <a:gd name="connsiteX4" fmla="*/ 5368663 w 13677900"/>
                <a:gd name="connsiteY4" fmla="*/ 815205 h 822837"/>
                <a:gd name="connsiteX5" fmla="*/ 0 w 13677900"/>
                <a:gd name="connsiteY5" fmla="*/ 822837 h 822837"/>
                <a:gd name="connsiteX0" fmla="*/ 0 w 8309237"/>
                <a:gd name="connsiteY0" fmla="*/ 815205 h 822837"/>
                <a:gd name="connsiteX1" fmla="*/ 2278 w 8309237"/>
                <a:gd name="connsiteY1" fmla="*/ 0 h 822837"/>
                <a:gd name="connsiteX2" fmla="*/ 8309237 w 8309237"/>
                <a:gd name="connsiteY2" fmla="*/ 14512 h 822837"/>
                <a:gd name="connsiteX3" fmla="*/ 8309237 w 8309237"/>
                <a:gd name="connsiteY3" fmla="*/ 822837 h 822837"/>
                <a:gd name="connsiteX4" fmla="*/ 0 w 8309237"/>
                <a:gd name="connsiteY4" fmla="*/ 815205 h 8228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309237" h="822837">
                  <a:moveTo>
                    <a:pt x="0" y="815205"/>
                  </a:moveTo>
                  <a:cubicBezTo>
                    <a:pt x="759" y="543470"/>
                    <a:pt x="1519" y="271735"/>
                    <a:pt x="2278" y="0"/>
                  </a:cubicBezTo>
                  <a:lnTo>
                    <a:pt x="8309237" y="14512"/>
                  </a:lnTo>
                  <a:lnTo>
                    <a:pt x="8309237" y="822837"/>
                  </a:lnTo>
                  <a:lnTo>
                    <a:pt x="0" y="815205"/>
                  </a:lnTo>
                  <a:close/>
                </a:path>
              </a:pathLst>
            </a:custGeom>
            <a:gradFill flip="none" rotWithShape="1">
              <a:gsLst>
                <a:gs pos="0">
                  <a:schemeClr val="bg1">
                    <a:lumMod val="85000"/>
                    <a:alpha val="40000"/>
                  </a:schemeClr>
                </a:gs>
                <a:gs pos="84600">
                  <a:schemeClr val="bg1">
                    <a:lumMod val="95000"/>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smtClean="0">
                <a:ln>
                  <a:noFill/>
                </a:ln>
                <a:solidFill>
                  <a:prstClr val="white"/>
                </a:solidFill>
                <a:effectLst/>
                <a:uLnTx/>
                <a:uFillTx/>
                <a:latin typeface="Arial"/>
                <a:ea typeface="微软雅黑"/>
                <a:cs typeface="+mn-cs"/>
              </a:endParaRPr>
            </a:p>
          </p:txBody>
        </p:sp>
        <p:grpSp>
          <p:nvGrpSpPr>
            <p:cNvPr id="36" name="组合 35"/>
            <p:cNvGrpSpPr/>
            <p:nvPr/>
          </p:nvGrpSpPr>
          <p:grpSpPr>
            <a:xfrm>
              <a:off x="4774293" y="4621297"/>
              <a:ext cx="869091" cy="869091"/>
              <a:chOff x="4745718" y="4621297"/>
              <a:chExt cx="869091" cy="869091"/>
            </a:xfrm>
          </p:grpSpPr>
          <p:sp>
            <p:nvSpPr>
              <p:cNvPr id="21" name="椭圆 20"/>
              <p:cNvSpPr/>
              <p:nvPr/>
            </p:nvSpPr>
            <p:spPr>
              <a:xfrm rot="10800000" flipH="1" flipV="1">
                <a:off x="4745718" y="4621297"/>
                <a:ext cx="869091" cy="869091"/>
              </a:xfrm>
              <a:prstGeom prst="ellipse">
                <a:avLst/>
              </a:prstGeom>
              <a:solidFill>
                <a:schemeClr val="accent2"/>
              </a:solidFill>
              <a:ln w="57150">
                <a:solidFill>
                  <a:schemeClr val="bg1"/>
                </a:solidFill>
              </a:ln>
              <a:effectLst>
                <a:outerShdw blurRad="38100" dist="38100" algn="ctr" rotWithShape="0">
                  <a:srgbClr val="000000">
                    <a:alpha val="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2" name="任意多边形: 形状 22"/>
              <p:cNvSpPr/>
              <p:nvPr/>
            </p:nvSpPr>
            <p:spPr>
              <a:xfrm flipH="1">
                <a:off x="5015862" y="4893803"/>
                <a:ext cx="328802" cy="324080"/>
              </a:xfrm>
              <a:custGeom>
                <a:avLst/>
                <a:gdLst/>
                <a:ahLst/>
                <a:cxnLst/>
                <a:rect l="0" t="0" r="0" b="0"/>
                <a:pathLst>
                  <a:path w="120000" h="120000" extrusionOk="0">
                    <a:moveTo>
                      <a:pt x="105647" y="48605"/>
                    </a:moveTo>
                    <a:lnTo>
                      <a:pt x="105647" y="48605"/>
                    </a:lnTo>
                    <a:cubicBezTo>
                      <a:pt x="104252" y="50016"/>
                      <a:pt x="104252" y="58487"/>
                      <a:pt x="114219" y="64134"/>
                    </a:cubicBezTo>
                    <a:cubicBezTo>
                      <a:pt x="114219" y="64134"/>
                      <a:pt x="100066" y="66957"/>
                      <a:pt x="90299" y="54252"/>
                    </a:cubicBezTo>
                    <a:cubicBezTo>
                      <a:pt x="87308" y="54252"/>
                      <a:pt x="84518" y="55663"/>
                      <a:pt x="81727" y="55663"/>
                    </a:cubicBezTo>
                    <a:cubicBezTo>
                      <a:pt x="60598" y="55663"/>
                      <a:pt x="47840" y="42756"/>
                      <a:pt x="47840" y="27226"/>
                    </a:cubicBezTo>
                    <a:cubicBezTo>
                      <a:pt x="47840" y="12907"/>
                      <a:pt x="60598" y="0"/>
                      <a:pt x="81727" y="0"/>
                    </a:cubicBezTo>
                    <a:cubicBezTo>
                      <a:pt x="102857" y="0"/>
                      <a:pt x="119800" y="12907"/>
                      <a:pt x="119800" y="27226"/>
                    </a:cubicBezTo>
                    <a:cubicBezTo>
                      <a:pt x="119800" y="35697"/>
                      <a:pt x="114219" y="44168"/>
                      <a:pt x="105647" y="48605"/>
                    </a:cubicBezTo>
                    <a:close/>
                    <a:moveTo>
                      <a:pt x="40863" y="30050"/>
                    </a:moveTo>
                    <a:lnTo>
                      <a:pt x="40863" y="30050"/>
                    </a:lnTo>
                    <a:cubicBezTo>
                      <a:pt x="42259" y="46991"/>
                      <a:pt x="56411" y="61310"/>
                      <a:pt x="78936" y="62722"/>
                    </a:cubicBezTo>
                    <a:cubicBezTo>
                      <a:pt x="81727" y="62722"/>
                      <a:pt x="84518" y="62722"/>
                      <a:pt x="87308" y="61310"/>
                    </a:cubicBezTo>
                    <a:lnTo>
                      <a:pt x="87308" y="61310"/>
                    </a:lnTo>
                    <a:lnTo>
                      <a:pt x="87308" y="61310"/>
                    </a:lnTo>
                    <a:cubicBezTo>
                      <a:pt x="94485" y="68369"/>
                      <a:pt x="102857" y="69983"/>
                      <a:pt x="107043" y="69983"/>
                    </a:cubicBezTo>
                    <a:cubicBezTo>
                      <a:pt x="102857" y="88537"/>
                      <a:pt x="84518" y="102655"/>
                      <a:pt x="56411" y="102655"/>
                    </a:cubicBezTo>
                    <a:cubicBezTo>
                      <a:pt x="53621" y="102655"/>
                      <a:pt x="49435" y="101243"/>
                      <a:pt x="45049" y="99831"/>
                    </a:cubicBezTo>
                    <a:cubicBezTo>
                      <a:pt x="31096" y="119798"/>
                      <a:pt x="7176" y="115563"/>
                      <a:pt x="7176" y="115563"/>
                    </a:cubicBezTo>
                    <a:cubicBezTo>
                      <a:pt x="23920" y="108302"/>
                      <a:pt x="23920" y="94184"/>
                      <a:pt x="19734" y="92773"/>
                    </a:cubicBezTo>
                    <a:cubicBezTo>
                      <a:pt x="7176" y="85512"/>
                      <a:pt x="0" y="72806"/>
                      <a:pt x="0" y="59899"/>
                    </a:cubicBezTo>
                    <a:cubicBezTo>
                      <a:pt x="0" y="39932"/>
                      <a:pt x="18338" y="22789"/>
                      <a:pt x="43654" y="18554"/>
                    </a:cubicBezTo>
                    <a:cubicBezTo>
                      <a:pt x="42259" y="22789"/>
                      <a:pt x="40863" y="25815"/>
                      <a:pt x="40863" y="30050"/>
                    </a:cubicBezTo>
                    <a:close/>
                  </a:path>
                </a:pathLst>
              </a:custGeom>
              <a:solidFill>
                <a:schemeClr val="bg1"/>
              </a:solidFill>
              <a:ln>
                <a:noFill/>
              </a:ln>
            </p:spPr>
            <p:txBody>
              <a:bodyPr anchor="ctr"/>
              <a:lstStyle/>
              <a:p>
                <a:pPr algn="ctr"/>
                <a:endParaRPr/>
              </a:p>
            </p:txBody>
          </p:sp>
        </p:grpSp>
      </p:grpSp>
      <p:grpSp>
        <p:nvGrpSpPr>
          <p:cNvPr id="40" name="组合 39"/>
          <p:cNvGrpSpPr/>
          <p:nvPr/>
        </p:nvGrpSpPr>
        <p:grpSpPr>
          <a:xfrm>
            <a:off x="4861987" y="3379298"/>
            <a:ext cx="8309237" cy="2960582"/>
            <a:chOff x="4861987" y="3456417"/>
            <a:chExt cx="8309237" cy="2960582"/>
          </a:xfrm>
        </p:grpSpPr>
        <p:sp>
          <p:nvSpPr>
            <p:cNvPr id="39" name="矩形 36"/>
            <p:cNvSpPr/>
            <p:nvPr/>
          </p:nvSpPr>
          <p:spPr>
            <a:xfrm rot="1800000">
              <a:off x="4861987" y="5594162"/>
              <a:ext cx="8309237" cy="822837"/>
            </a:xfrm>
            <a:custGeom>
              <a:avLst/>
              <a:gdLst>
                <a:gd name="connsiteX0" fmla="*/ 0 w 13677900"/>
                <a:gd name="connsiteY0" fmla="*/ 0 h 808325"/>
                <a:gd name="connsiteX1" fmla="*/ 13677900 w 13677900"/>
                <a:gd name="connsiteY1" fmla="*/ 0 h 808325"/>
                <a:gd name="connsiteX2" fmla="*/ 13677900 w 13677900"/>
                <a:gd name="connsiteY2" fmla="*/ 808325 h 808325"/>
                <a:gd name="connsiteX3" fmla="*/ 0 w 13677900"/>
                <a:gd name="connsiteY3" fmla="*/ 808325 h 808325"/>
                <a:gd name="connsiteX4" fmla="*/ 0 w 13677900"/>
                <a:gd name="connsiteY4" fmla="*/ 0 h 808325"/>
                <a:gd name="connsiteX0" fmla="*/ 0 w 13677900"/>
                <a:gd name="connsiteY0" fmla="*/ 14512 h 822837"/>
                <a:gd name="connsiteX1" fmla="*/ 5370941 w 13677900"/>
                <a:gd name="connsiteY1" fmla="*/ 0 h 822837"/>
                <a:gd name="connsiteX2" fmla="*/ 13677900 w 13677900"/>
                <a:gd name="connsiteY2" fmla="*/ 14512 h 822837"/>
                <a:gd name="connsiteX3" fmla="*/ 13677900 w 13677900"/>
                <a:gd name="connsiteY3" fmla="*/ 822837 h 822837"/>
                <a:gd name="connsiteX4" fmla="*/ 0 w 13677900"/>
                <a:gd name="connsiteY4" fmla="*/ 822837 h 822837"/>
                <a:gd name="connsiteX5" fmla="*/ 0 w 13677900"/>
                <a:gd name="connsiteY5" fmla="*/ 14512 h 822837"/>
                <a:gd name="connsiteX0" fmla="*/ 0 w 13677900"/>
                <a:gd name="connsiteY0" fmla="*/ 14512 h 822837"/>
                <a:gd name="connsiteX1" fmla="*/ 5370941 w 13677900"/>
                <a:gd name="connsiteY1" fmla="*/ 0 h 822837"/>
                <a:gd name="connsiteX2" fmla="*/ 13677900 w 13677900"/>
                <a:gd name="connsiteY2" fmla="*/ 14512 h 822837"/>
                <a:gd name="connsiteX3" fmla="*/ 13677900 w 13677900"/>
                <a:gd name="connsiteY3" fmla="*/ 822837 h 822837"/>
                <a:gd name="connsiteX4" fmla="*/ 5368663 w 13677900"/>
                <a:gd name="connsiteY4" fmla="*/ 815205 h 822837"/>
                <a:gd name="connsiteX5" fmla="*/ 0 w 13677900"/>
                <a:gd name="connsiteY5" fmla="*/ 822837 h 822837"/>
                <a:gd name="connsiteX6" fmla="*/ 0 w 13677900"/>
                <a:gd name="connsiteY6" fmla="*/ 14512 h 822837"/>
                <a:gd name="connsiteX0" fmla="*/ 0 w 13677900"/>
                <a:gd name="connsiteY0" fmla="*/ 822837 h 822837"/>
                <a:gd name="connsiteX1" fmla="*/ 5370941 w 13677900"/>
                <a:gd name="connsiteY1" fmla="*/ 0 h 822837"/>
                <a:gd name="connsiteX2" fmla="*/ 13677900 w 13677900"/>
                <a:gd name="connsiteY2" fmla="*/ 14512 h 822837"/>
                <a:gd name="connsiteX3" fmla="*/ 13677900 w 13677900"/>
                <a:gd name="connsiteY3" fmla="*/ 822837 h 822837"/>
                <a:gd name="connsiteX4" fmla="*/ 5368663 w 13677900"/>
                <a:gd name="connsiteY4" fmla="*/ 815205 h 822837"/>
                <a:gd name="connsiteX5" fmla="*/ 0 w 13677900"/>
                <a:gd name="connsiteY5" fmla="*/ 822837 h 822837"/>
                <a:gd name="connsiteX0" fmla="*/ 0 w 8309237"/>
                <a:gd name="connsiteY0" fmla="*/ 815205 h 822837"/>
                <a:gd name="connsiteX1" fmla="*/ 2278 w 8309237"/>
                <a:gd name="connsiteY1" fmla="*/ 0 h 822837"/>
                <a:gd name="connsiteX2" fmla="*/ 8309237 w 8309237"/>
                <a:gd name="connsiteY2" fmla="*/ 14512 h 822837"/>
                <a:gd name="connsiteX3" fmla="*/ 8309237 w 8309237"/>
                <a:gd name="connsiteY3" fmla="*/ 822837 h 822837"/>
                <a:gd name="connsiteX4" fmla="*/ 0 w 8309237"/>
                <a:gd name="connsiteY4" fmla="*/ 815205 h 8228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309237" h="822837">
                  <a:moveTo>
                    <a:pt x="0" y="815205"/>
                  </a:moveTo>
                  <a:cubicBezTo>
                    <a:pt x="759" y="543470"/>
                    <a:pt x="1519" y="271735"/>
                    <a:pt x="2278" y="0"/>
                  </a:cubicBezTo>
                  <a:lnTo>
                    <a:pt x="8309237" y="14512"/>
                  </a:lnTo>
                  <a:lnTo>
                    <a:pt x="8309237" y="822837"/>
                  </a:lnTo>
                  <a:lnTo>
                    <a:pt x="0" y="815205"/>
                  </a:lnTo>
                  <a:close/>
                </a:path>
              </a:pathLst>
            </a:custGeom>
            <a:gradFill flip="none" rotWithShape="1">
              <a:gsLst>
                <a:gs pos="0">
                  <a:schemeClr val="bg1">
                    <a:lumMod val="85000"/>
                    <a:alpha val="40000"/>
                  </a:schemeClr>
                </a:gs>
                <a:gs pos="84600">
                  <a:schemeClr val="bg1">
                    <a:lumMod val="95000"/>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smtClean="0">
                <a:ln>
                  <a:noFill/>
                </a:ln>
                <a:solidFill>
                  <a:prstClr val="white"/>
                </a:solidFill>
                <a:effectLst/>
                <a:uLnTx/>
                <a:uFillTx/>
                <a:latin typeface="Arial"/>
                <a:ea typeface="微软雅黑"/>
                <a:cs typeface="+mn-cs"/>
              </a:endParaRPr>
            </a:p>
          </p:txBody>
        </p:sp>
        <p:grpSp>
          <p:nvGrpSpPr>
            <p:cNvPr id="35" name="组合 34"/>
            <p:cNvGrpSpPr/>
            <p:nvPr/>
          </p:nvGrpSpPr>
          <p:grpSpPr>
            <a:xfrm>
              <a:off x="5027693" y="3456417"/>
              <a:ext cx="869091" cy="869091"/>
              <a:chOff x="4999118" y="3354817"/>
              <a:chExt cx="869091" cy="869091"/>
            </a:xfrm>
          </p:grpSpPr>
          <p:sp>
            <p:nvSpPr>
              <p:cNvPr id="13" name="椭圆 12"/>
              <p:cNvSpPr/>
              <p:nvPr/>
            </p:nvSpPr>
            <p:spPr>
              <a:xfrm rot="10800000" flipH="1" flipV="1">
                <a:off x="4999118" y="3354817"/>
                <a:ext cx="869091" cy="869091"/>
              </a:xfrm>
              <a:prstGeom prst="ellipse">
                <a:avLst/>
              </a:prstGeom>
              <a:solidFill>
                <a:schemeClr val="accent4"/>
              </a:solidFill>
              <a:ln w="57150">
                <a:solidFill>
                  <a:schemeClr val="bg1"/>
                </a:solidFill>
              </a:ln>
              <a:effectLst>
                <a:outerShdw blurRad="38100" dist="38100" algn="ctr" rotWithShape="0">
                  <a:srgbClr val="000000">
                    <a:alpha val="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4" name="任意多边形: 形状 41"/>
              <p:cNvSpPr/>
              <p:nvPr/>
            </p:nvSpPr>
            <p:spPr>
              <a:xfrm flipH="1">
                <a:off x="5307662" y="3634942"/>
                <a:ext cx="252002" cy="308842"/>
              </a:xfrm>
              <a:custGeom>
                <a:avLst/>
                <a:gdLst/>
                <a:ahLst/>
                <a:cxnLst/>
                <a:rect l="0" t="0" r="0" b="0"/>
                <a:pathLst>
                  <a:path w="120000" h="120000" extrusionOk="0">
                    <a:moveTo>
                      <a:pt x="112868" y="119800"/>
                    </a:moveTo>
                    <a:lnTo>
                      <a:pt x="112868" y="119800"/>
                    </a:lnTo>
                    <a:cubicBezTo>
                      <a:pt x="6885" y="119800"/>
                      <a:pt x="6885" y="119800"/>
                      <a:pt x="6885" y="119800"/>
                    </a:cubicBezTo>
                    <a:cubicBezTo>
                      <a:pt x="1721" y="119800"/>
                      <a:pt x="0" y="117004"/>
                      <a:pt x="0" y="114209"/>
                    </a:cubicBezTo>
                    <a:cubicBezTo>
                      <a:pt x="0" y="64891"/>
                      <a:pt x="0" y="64891"/>
                      <a:pt x="0" y="64891"/>
                    </a:cubicBezTo>
                    <a:cubicBezTo>
                      <a:pt x="0" y="62096"/>
                      <a:pt x="1721" y="59101"/>
                      <a:pt x="6885" y="59101"/>
                    </a:cubicBezTo>
                    <a:cubicBezTo>
                      <a:pt x="17213" y="59101"/>
                      <a:pt x="17213" y="59101"/>
                      <a:pt x="17213" y="59101"/>
                    </a:cubicBezTo>
                    <a:cubicBezTo>
                      <a:pt x="17213" y="33743"/>
                      <a:pt x="17213" y="33743"/>
                      <a:pt x="17213" y="33743"/>
                    </a:cubicBezTo>
                    <a:cubicBezTo>
                      <a:pt x="17213" y="13976"/>
                      <a:pt x="36393" y="0"/>
                      <a:pt x="59016" y="0"/>
                    </a:cubicBezTo>
                    <a:cubicBezTo>
                      <a:pt x="83360" y="0"/>
                      <a:pt x="100573" y="13976"/>
                      <a:pt x="100573" y="33743"/>
                    </a:cubicBezTo>
                    <a:cubicBezTo>
                      <a:pt x="100573" y="36539"/>
                      <a:pt x="98852" y="39534"/>
                      <a:pt x="93688" y="39534"/>
                    </a:cubicBezTo>
                    <a:cubicBezTo>
                      <a:pt x="90245" y="39534"/>
                      <a:pt x="86803" y="36539"/>
                      <a:pt x="86803" y="33743"/>
                    </a:cubicBezTo>
                    <a:cubicBezTo>
                      <a:pt x="86803" y="21164"/>
                      <a:pt x="74754" y="11181"/>
                      <a:pt x="59016" y="11181"/>
                    </a:cubicBezTo>
                    <a:cubicBezTo>
                      <a:pt x="43278" y="11181"/>
                      <a:pt x="31229" y="21164"/>
                      <a:pt x="31229" y="33743"/>
                    </a:cubicBezTo>
                    <a:cubicBezTo>
                      <a:pt x="31229" y="59101"/>
                      <a:pt x="31229" y="59101"/>
                      <a:pt x="31229" y="59101"/>
                    </a:cubicBezTo>
                    <a:cubicBezTo>
                      <a:pt x="86803" y="59101"/>
                      <a:pt x="86803" y="59101"/>
                      <a:pt x="86803" y="59101"/>
                    </a:cubicBezTo>
                    <a:cubicBezTo>
                      <a:pt x="100573" y="59101"/>
                      <a:pt x="100573" y="59101"/>
                      <a:pt x="100573" y="59101"/>
                    </a:cubicBezTo>
                    <a:cubicBezTo>
                      <a:pt x="112868" y="59101"/>
                      <a:pt x="112868" y="59101"/>
                      <a:pt x="112868" y="59101"/>
                    </a:cubicBezTo>
                    <a:cubicBezTo>
                      <a:pt x="116311" y="59101"/>
                      <a:pt x="119754" y="62096"/>
                      <a:pt x="119754" y="64891"/>
                    </a:cubicBezTo>
                    <a:cubicBezTo>
                      <a:pt x="119754" y="114209"/>
                      <a:pt x="119754" y="114209"/>
                      <a:pt x="119754" y="114209"/>
                    </a:cubicBezTo>
                    <a:cubicBezTo>
                      <a:pt x="119754" y="117004"/>
                      <a:pt x="116311" y="119800"/>
                      <a:pt x="112868" y="119800"/>
                    </a:cubicBezTo>
                    <a:close/>
                    <a:moveTo>
                      <a:pt x="59016" y="70482"/>
                    </a:moveTo>
                    <a:lnTo>
                      <a:pt x="59016" y="70482"/>
                    </a:lnTo>
                    <a:cubicBezTo>
                      <a:pt x="52131" y="70482"/>
                      <a:pt x="45000" y="76073"/>
                      <a:pt x="45000" y="81863"/>
                    </a:cubicBezTo>
                    <a:cubicBezTo>
                      <a:pt x="45000" y="86056"/>
                      <a:pt x="48688" y="90249"/>
                      <a:pt x="52131" y="91647"/>
                    </a:cubicBezTo>
                    <a:cubicBezTo>
                      <a:pt x="52131" y="103028"/>
                      <a:pt x="52131" y="103028"/>
                      <a:pt x="52131" y="103028"/>
                    </a:cubicBezTo>
                    <a:cubicBezTo>
                      <a:pt x="52131" y="105823"/>
                      <a:pt x="55573" y="108618"/>
                      <a:pt x="59016" y="108618"/>
                    </a:cubicBezTo>
                    <a:cubicBezTo>
                      <a:pt x="64180" y="108618"/>
                      <a:pt x="65901" y="105823"/>
                      <a:pt x="65901" y="103028"/>
                    </a:cubicBezTo>
                    <a:cubicBezTo>
                      <a:pt x="65901" y="91647"/>
                      <a:pt x="65901" y="91647"/>
                      <a:pt x="65901" y="91647"/>
                    </a:cubicBezTo>
                    <a:cubicBezTo>
                      <a:pt x="71065" y="90249"/>
                      <a:pt x="72786" y="86056"/>
                      <a:pt x="72786" y="81863"/>
                    </a:cubicBezTo>
                    <a:cubicBezTo>
                      <a:pt x="72786" y="76073"/>
                      <a:pt x="67622" y="70482"/>
                      <a:pt x="59016" y="70482"/>
                    </a:cubicBezTo>
                    <a:close/>
                  </a:path>
                </a:pathLst>
              </a:custGeom>
              <a:solidFill>
                <a:schemeClr val="bg1"/>
              </a:solidFill>
              <a:ln>
                <a:noFill/>
              </a:ln>
            </p:spPr>
            <p:txBody>
              <a:bodyPr anchor="ctr"/>
              <a:lstStyle/>
              <a:p>
                <a:pPr algn="ctr"/>
                <a:endParaRPr/>
              </a:p>
            </p:txBody>
          </p:sp>
        </p:grpSp>
      </p:grpSp>
      <p:grpSp>
        <p:nvGrpSpPr>
          <p:cNvPr id="28" name="组合 27"/>
          <p:cNvGrpSpPr/>
          <p:nvPr/>
        </p:nvGrpSpPr>
        <p:grpSpPr>
          <a:xfrm>
            <a:off x="874713" y="304800"/>
            <a:ext cx="1182909" cy="850419"/>
            <a:chOff x="874713" y="304800"/>
            <a:chExt cx="1182909" cy="850419"/>
          </a:xfrm>
        </p:grpSpPr>
        <p:sp>
          <p:nvSpPr>
            <p:cNvPr id="29" name="矩形 16"/>
            <p:cNvSpPr/>
            <p:nvPr/>
          </p:nvSpPr>
          <p:spPr>
            <a:xfrm rot="1800000">
              <a:off x="1221209" y="681766"/>
              <a:ext cx="836413" cy="473453"/>
            </a:xfrm>
            <a:custGeom>
              <a:avLst/>
              <a:gdLst>
                <a:gd name="connsiteX0" fmla="*/ 0 w 1504748"/>
                <a:gd name="connsiteY0" fmla="*/ 0 h 465789"/>
                <a:gd name="connsiteX1" fmla="*/ 1504748 w 1504748"/>
                <a:gd name="connsiteY1" fmla="*/ 0 h 465789"/>
                <a:gd name="connsiteX2" fmla="*/ 1504748 w 1504748"/>
                <a:gd name="connsiteY2" fmla="*/ 465789 h 465789"/>
                <a:gd name="connsiteX3" fmla="*/ 0 w 1504748"/>
                <a:gd name="connsiteY3" fmla="*/ 465789 h 465789"/>
                <a:gd name="connsiteX4" fmla="*/ 0 w 1504748"/>
                <a:gd name="connsiteY4" fmla="*/ 0 h 465789"/>
                <a:gd name="connsiteX0" fmla="*/ 0 w 1504748"/>
                <a:gd name="connsiteY0" fmla="*/ 5104 h 470893"/>
                <a:gd name="connsiteX1" fmla="*/ 342087 w 1504748"/>
                <a:gd name="connsiteY1" fmla="*/ 0 h 470893"/>
                <a:gd name="connsiteX2" fmla="*/ 1504748 w 1504748"/>
                <a:gd name="connsiteY2" fmla="*/ 5104 h 470893"/>
                <a:gd name="connsiteX3" fmla="*/ 1504748 w 1504748"/>
                <a:gd name="connsiteY3" fmla="*/ 470893 h 470893"/>
                <a:gd name="connsiteX4" fmla="*/ 0 w 1504748"/>
                <a:gd name="connsiteY4" fmla="*/ 470893 h 470893"/>
                <a:gd name="connsiteX5" fmla="*/ 0 w 1504748"/>
                <a:gd name="connsiteY5" fmla="*/ 5104 h 470893"/>
                <a:gd name="connsiteX0" fmla="*/ 0 w 1504748"/>
                <a:gd name="connsiteY0" fmla="*/ 5104 h 473453"/>
                <a:gd name="connsiteX1" fmla="*/ 342087 w 1504748"/>
                <a:gd name="connsiteY1" fmla="*/ 0 h 473453"/>
                <a:gd name="connsiteX2" fmla="*/ 1504748 w 1504748"/>
                <a:gd name="connsiteY2" fmla="*/ 5104 h 473453"/>
                <a:gd name="connsiteX3" fmla="*/ 1504748 w 1504748"/>
                <a:gd name="connsiteY3" fmla="*/ 470893 h 473453"/>
                <a:gd name="connsiteX4" fmla="*/ 322141 w 1504748"/>
                <a:gd name="connsiteY4" fmla="*/ 473453 h 473453"/>
                <a:gd name="connsiteX5" fmla="*/ 0 w 1504748"/>
                <a:gd name="connsiteY5" fmla="*/ 470893 h 473453"/>
                <a:gd name="connsiteX6" fmla="*/ 0 w 1504748"/>
                <a:gd name="connsiteY6" fmla="*/ 5104 h 473453"/>
                <a:gd name="connsiteX0" fmla="*/ 0 w 1504748"/>
                <a:gd name="connsiteY0" fmla="*/ 5104 h 473453"/>
                <a:gd name="connsiteX1" fmla="*/ 342087 w 1504748"/>
                <a:gd name="connsiteY1" fmla="*/ 0 h 473453"/>
                <a:gd name="connsiteX2" fmla="*/ 1504748 w 1504748"/>
                <a:gd name="connsiteY2" fmla="*/ 5104 h 473453"/>
                <a:gd name="connsiteX3" fmla="*/ 1504748 w 1504748"/>
                <a:gd name="connsiteY3" fmla="*/ 470893 h 473453"/>
                <a:gd name="connsiteX4" fmla="*/ 322141 w 1504748"/>
                <a:gd name="connsiteY4" fmla="*/ 473453 h 473453"/>
                <a:gd name="connsiteX5" fmla="*/ 0 w 1504748"/>
                <a:gd name="connsiteY5" fmla="*/ 5104 h 473453"/>
                <a:gd name="connsiteX0" fmla="*/ 0 w 1182607"/>
                <a:gd name="connsiteY0" fmla="*/ 473453 h 473453"/>
                <a:gd name="connsiteX1" fmla="*/ 19946 w 1182607"/>
                <a:gd name="connsiteY1" fmla="*/ 0 h 473453"/>
                <a:gd name="connsiteX2" fmla="*/ 1182607 w 1182607"/>
                <a:gd name="connsiteY2" fmla="*/ 5104 h 473453"/>
                <a:gd name="connsiteX3" fmla="*/ 1182607 w 1182607"/>
                <a:gd name="connsiteY3" fmla="*/ 470893 h 473453"/>
                <a:gd name="connsiteX4" fmla="*/ 0 w 1182607"/>
                <a:gd name="connsiteY4" fmla="*/ 473453 h 473453"/>
                <a:gd name="connsiteX0" fmla="*/ 0 w 1182607"/>
                <a:gd name="connsiteY0" fmla="*/ 473453 h 473453"/>
                <a:gd name="connsiteX1" fmla="*/ 187993 w 1182607"/>
                <a:gd name="connsiteY1" fmla="*/ 240265 h 473453"/>
                <a:gd name="connsiteX2" fmla="*/ 19946 w 1182607"/>
                <a:gd name="connsiteY2" fmla="*/ 0 h 473453"/>
                <a:gd name="connsiteX3" fmla="*/ 1182607 w 1182607"/>
                <a:gd name="connsiteY3" fmla="*/ 5104 h 473453"/>
                <a:gd name="connsiteX4" fmla="*/ 1182607 w 1182607"/>
                <a:gd name="connsiteY4" fmla="*/ 470893 h 473453"/>
                <a:gd name="connsiteX5" fmla="*/ 0 w 1182607"/>
                <a:gd name="connsiteY5" fmla="*/ 473453 h 4734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82607" h="473453">
                  <a:moveTo>
                    <a:pt x="0" y="473453"/>
                  </a:moveTo>
                  <a:cubicBezTo>
                    <a:pt x="3995" y="397823"/>
                    <a:pt x="183998" y="315895"/>
                    <a:pt x="187993" y="240265"/>
                  </a:cubicBezTo>
                  <a:lnTo>
                    <a:pt x="19946" y="0"/>
                  </a:lnTo>
                  <a:lnTo>
                    <a:pt x="1182607" y="5104"/>
                  </a:lnTo>
                  <a:lnTo>
                    <a:pt x="1182607" y="470893"/>
                  </a:lnTo>
                  <a:lnTo>
                    <a:pt x="0" y="473453"/>
                  </a:lnTo>
                  <a:close/>
                </a:path>
              </a:pathLst>
            </a:custGeom>
            <a:gradFill flip="none" rotWithShape="1">
              <a:gsLst>
                <a:gs pos="0">
                  <a:schemeClr val="bg1">
                    <a:lumMod val="85000"/>
                    <a:alpha val="50000"/>
                  </a:schemeClr>
                </a:gs>
                <a:gs pos="84600">
                  <a:schemeClr val="bg1">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任意多边形 29"/>
            <p:cNvSpPr/>
            <p:nvPr/>
          </p:nvSpPr>
          <p:spPr>
            <a:xfrm>
              <a:off x="874713" y="304800"/>
              <a:ext cx="834118" cy="834118"/>
            </a:xfrm>
            <a:custGeom>
              <a:avLst/>
              <a:gdLst>
                <a:gd name="connsiteX0" fmla="*/ 0 w 834118"/>
                <a:gd name="connsiteY0" fmla="*/ 563336 h 834118"/>
                <a:gd name="connsiteX1" fmla="*/ 23764 w 834118"/>
                <a:gd name="connsiteY1" fmla="*/ 563336 h 834118"/>
                <a:gd name="connsiteX2" fmla="*/ 23764 w 834118"/>
                <a:gd name="connsiteY2" fmla="*/ 810354 h 834118"/>
                <a:gd name="connsiteX3" fmla="*/ 810354 w 834118"/>
                <a:gd name="connsiteY3" fmla="*/ 810354 h 834118"/>
                <a:gd name="connsiteX4" fmla="*/ 810354 w 834118"/>
                <a:gd name="connsiteY4" fmla="*/ 563336 h 834118"/>
                <a:gd name="connsiteX5" fmla="*/ 834118 w 834118"/>
                <a:gd name="connsiteY5" fmla="*/ 563336 h 834118"/>
                <a:gd name="connsiteX6" fmla="*/ 834118 w 834118"/>
                <a:gd name="connsiteY6" fmla="*/ 834118 h 834118"/>
                <a:gd name="connsiteX7" fmla="*/ 0 w 834118"/>
                <a:gd name="connsiteY7" fmla="*/ 834118 h 834118"/>
                <a:gd name="connsiteX8" fmla="*/ 0 w 834118"/>
                <a:gd name="connsiteY8" fmla="*/ 0 h 834118"/>
                <a:gd name="connsiteX9" fmla="*/ 834118 w 834118"/>
                <a:gd name="connsiteY9" fmla="*/ 0 h 834118"/>
                <a:gd name="connsiteX10" fmla="*/ 834118 w 834118"/>
                <a:gd name="connsiteY10" fmla="*/ 270782 h 834118"/>
                <a:gd name="connsiteX11" fmla="*/ 810354 w 834118"/>
                <a:gd name="connsiteY11" fmla="*/ 270782 h 834118"/>
                <a:gd name="connsiteX12" fmla="*/ 810354 w 834118"/>
                <a:gd name="connsiteY12" fmla="*/ 23764 h 834118"/>
                <a:gd name="connsiteX13" fmla="*/ 23764 w 834118"/>
                <a:gd name="connsiteY13" fmla="*/ 23764 h 834118"/>
                <a:gd name="connsiteX14" fmla="*/ 23764 w 834118"/>
                <a:gd name="connsiteY14" fmla="*/ 270782 h 834118"/>
                <a:gd name="connsiteX15" fmla="*/ 0 w 834118"/>
                <a:gd name="connsiteY15" fmla="*/ 270782 h 8341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834118" h="834118">
                  <a:moveTo>
                    <a:pt x="0" y="563336"/>
                  </a:moveTo>
                  <a:lnTo>
                    <a:pt x="23764" y="563336"/>
                  </a:lnTo>
                  <a:lnTo>
                    <a:pt x="23764" y="810354"/>
                  </a:lnTo>
                  <a:lnTo>
                    <a:pt x="810354" y="810354"/>
                  </a:lnTo>
                  <a:lnTo>
                    <a:pt x="810354" y="563336"/>
                  </a:lnTo>
                  <a:lnTo>
                    <a:pt x="834118" y="563336"/>
                  </a:lnTo>
                  <a:lnTo>
                    <a:pt x="834118" y="834118"/>
                  </a:lnTo>
                  <a:lnTo>
                    <a:pt x="0" y="834118"/>
                  </a:lnTo>
                  <a:close/>
                  <a:moveTo>
                    <a:pt x="0" y="0"/>
                  </a:moveTo>
                  <a:lnTo>
                    <a:pt x="834118" y="0"/>
                  </a:lnTo>
                  <a:lnTo>
                    <a:pt x="834118" y="270782"/>
                  </a:lnTo>
                  <a:lnTo>
                    <a:pt x="810354" y="270782"/>
                  </a:lnTo>
                  <a:lnTo>
                    <a:pt x="810354" y="23764"/>
                  </a:lnTo>
                  <a:lnTo>
                    <a:pt x="23764" y="23764"/>
                  </a:lnTo>
                  <a:lnTo>
                    <a:pt x="23764" y="270782"/>
                  </a:lnTo>
                  <a:lnTo>
                    <a:pt x="0" y="270782"/>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1" name="椭圆 13"/>
            <p:cNvSpPr/>
            <p:nvPr/>
          </p:nvSpPr>
          <p:spPr>
            <a:xfrm>
              <a:off x="1055688" y="485775"/>
              <a:ext cx="472168" cy="472168"/>
            </a:xfrm>
            <a:custGeom>
              <a:avLst/>
              <a:gdLst>
                <a:gd name="connsiteX0" fmla="*/ 119063 w 330200"/>
                <a:gd name="connsiteY0" fmla="*/ 93662 h 330200"/>
                <a:gd name="connsiteX1" fmla="*/ 119063 w 330200"/>
                <a:gd name="connsiteY1" fmla="*/ 230187 h 330200"/>
                <a:gd name="connsiteX2" fmla="*/ 244476 w 330200"/>
                <a:gd name="connsiteY2" fmla="*/ 161925 h 330200"/>
                <a:gd name="connsiteX3" fmla="*/ 165100 w 330200"/>
                <a:gd name="connsiteY3" fmla="*/ 0 h 330200"/>
                <a:gd name="connsiteX4" fmla="*/ 330200 w 330200"/>
                <a:gd name="connsiteY4" fmla="*/ 165100 h 330200"/>
                <a:gd name="connsiteX5" fmla="*/ 165100 w 330200"/>
                <a:gd name="connsiteY5" fmla="*/ 330200 h 330200"/>
                <a:gd name="connsiteX6" fmla="*/ 0 w 330200"/>
                <a:gd name="connsiteY6" fmla="*/ 165100 h 330200"/>
                <a:gd name="connsiteX7" fmla="*/ 165100 w 330200"/>
                <a:gd name="connsiteY7" fmla="*/ 0 h 33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0200" h="330200">
                  <a:moveTo>
                    <a:pt x="119063" y="93662"/>
                  </a:moveTo>
                  <a:lnTo>
                    <a:pt x="119063" y="230187"/>
                  </a:lnTo>
                  <a:lnTo>
                    <a:pt x="244476" y="161925"/>
                  </a:lnTo>
                  <a:close/>
                  <a:moveTo>
                    <a:pt x="165100" y="0"/>
                  </a:moveTo>
                  <a:cubicBezTo>
                    <a:pt x="256282" y="0"/>
                    <a:pt x="330200" y="73918"/>
                    <a:pt x="330200" y="165100"/>
                  </a:cubicBezTo>
                  <a:cubicBezTo>
                    <a:pt x="330200" y="256282"/>
                    <a:pt x="256282" y="330200"/>
                    <a:pt x="165100" y="330200"/>
                  </a:cubicBezTo>
                  <a:cubicBezTo>
                    <a:pt x="73918" y="330200"/>
                    <a:pt x="0" y="256282"/>
                    <a:pt x="0" y="165100"/>
                  </a:cubicBezTo>
                  <a:cubicBezTo>
                    <a:pt x="0" y="73918"/>
                    <a:pt x="73918" y="0"/>
                    <a:pt x="165100"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sp>
        <p:nvSpPr>
          <p:cNvPr id="32" name="文本框 31"/>
          <p:cNvSpPr txBox="1"/>
          <p:nvPr/>
        </p:nvSpPr>
        <p:spPr>
          <a:xfrm>
            <a:off x="1992992" y="446990"/>
            <a:ext cx="3467616" cy="584775"/>
          </a:xfrm>
          <a:prstGeom prst="rect">
            <a:avLst/>
          </a:prstGeom>
          <a:noFill/>
        </p:spPr>
        <p:txBody>
          <a:bodyPr wrap="none" rtlCol="0">
            <a:spAutoFit/>
            <a:scene3d>
              <a:camera prst="orthographicFront"/>
              <a:lightRig rig="threePt" dir="t"/>
            </a:scene3d>
            <a:sp3d contourW="12700"/>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zh-CN" altLang="en-US" sz="3200" b="0" i="0" u="none" strike="noStrike" kern="1200" cap="none" spc="0" normalizeH="0" baseline="0" noProof="0" dirty="0" smtClean="0">
                <a:ln>
                  <a:noFill/>
                </a:ln>
                <a:solidFill>
                  <a:prstClr val="black"/>
                </a:solidFill>
                <a:effectLst/>
                <a:uLnTx/>
                <a:uFillTx/>
                <a:latin typeface="Arial"/>
                <a:ea typeface="微软雅黑"/>
                <a:cs typeface="+mn-cs"/>
              </a:rPr>
              <a:t>标题文字添加此处</a:t>
            </a:r>
          </a:p>
        </p:txBody>
      </p:sp>
      <p:sp>
        <p:nvSpPr>
          <p:cNvPr id="33" name="文本框 32"/>
          <p:cNvSpPr txBox="1"/>
          <p:nvPr/>
        </p:nvSpPr>
        <p:spPr>
          <a:xfrm>
            <a:off x="5744769" y="529776"/>
            <a:ext cx="5572519" cy="460767"/>
          </a:xfrm>
          <a:prstGeom prst="rect">
            <a:avLst/>
          </a:prstGeom>
          <a:noFill/>
        </p:spPr>
        <p:txBody>
          <a:bodyPr wrap="square" rtlCol="0">
            <a:spAutoFit/>
            <a:scene3d>
              <a:camera prst="orthographicFront"/>
              <a:lightRig rig="threePt" dir="t"/>
            </a:scene3d>
            <a:sp3d contourW="12700"/>
          </a:bodyPr>
          <a:lstStyle/>
          <a:p>
            <a:pPr marL="0" marR="0" lvl="0" indent="0" defTabSz="914400" rtl="0" eaLnBrk="1" fontAlgn="auto" latinLnBrk="0" hangingPunct="1">
              <a:lnSpc>
                <a:spcPct val="114000"/>
              </a:lnSpc>
              <a:spcBef>
                <a:spcPts val="0"/>
              </a:spcBef>
              <a:spcAft>
                <a:spcPts val="0"/>
              </a:spcAft>
              <a:buClrTx/>
              <a:buSzTx/>
              <a:buFontTx/>
              <a:buNone/>
              <a:tabLst/>
              <a:defRPr/>
            </a:pPr>
            <a:r>
              <a:rPr kumimoji="0" lang="en-US" altLang="zh-CN" sz="1050" b="0" i="0" u="none" strike="noStrike" kern="1200" cap="none" spc="0" normalizeH="0" baseline="0" noProof="0" dirty="0">
                <a:ln>
                  <a:noFill/>
                </a:ln>
                <a:solidFill>
                  <a:schemeClr val="bg1">
                    <a:lumMod val="65000"/>
                  </a:schemeClr>
                </a:solidFill>
                <a:effectLst/>
                <a:uLnTx/>
                <a:uFillTx/>
                <a:latin typeface="微软雅黑"/>
                <a:ea typeface="微软雅黑"/>
                <a:cs typeface="+mn-cs"/>
              </a:rPr>
              <a:t>The user can demonstrate on a projector or computer, or print the presentation and make it into a film to be used in a wider field</a:t>
            </a:r>
          </a:p>
        </p:txBody>
      </p:sp>
      <p:pic>
        <p:nvPicPr>
          <p:cNvPr id="45" name="图片占位符 44"/>
          <p:cNvPicPr>
            <a:picLocks noGrp="1" noChangeAspect="1"/>
          </p:cNvPicPr>
          <p:nvPr>
            <p:ph type="pic" sz="quarter" idx="10"/>
          </p:nvPr>
        </p:nvPicPr>
        <p:blipFill>
          <a:blip r:embed="rId3" cstate="print">
            <a:extLst>
              <a:ext uri="{28A0092B-C50C-407E-A947-70E740481C1C}">
                <a14:useLocalDpi xmlns:a14="http://schemas.microsoft.com/office/drawing/2010/main" xmlns="" val="0"/>
              </a:ext>
            </a:extLst>
          </a:blip>
          <a:srcRect l="16625" r="16625"/>
          <a:stretch>
            <a:fillRect/>
          </a:stretch>
        </p:blipFill>
        <p:spPr/>
      </p:pic>
      <p:grpSp>
        <p:nvGrpSpPr>
          <p:cNvPr id="46" name="组合 45"/>
          <p:cNvGrpSpPr/>
          <p:nvPr/>
        </p:nvGrpSpPr>
        <p:grpSpPr>
          <a:xfrm>
            <a:off x="5784694" y="2121681"/>
            <a:ext cx="4719637" cy="962022"/>
            <a:chOff x="874712" y="3325188"/>
            <a:chExt cx="4719637" cy="962022"/>
          </a:xfrm>
        </p:grpSpPr>
        <p:sp>
          <p:nvSpPr>
            <p:cNvPr id="47" name="矩形 46">
              <a:extLst>
                <a:ext uri="{FF2B5EF4-FFF2-40B4-BE49-F238E27FC236}">
                  <a16:creationId xmlns:a16="http://schemas.microsoft.com/office/drawing/2014/main" xmlns="" id="{E3EB1709-6D20-4440-8800-976CC5E9712E}"/>
                </a:ext>
              </a:extLst>
            </p:cNvPr>
            <p:cNvSpPr/>
            <p:nvPr/>
          </p:nvSpPr>
          <p:spPr>
            <a:xfrm>
              <a:off x="874712" y="3677812"/>
              <a:ext cx="4719637" cy="60939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75000"/>
                      <a:lumOff val="25000"/>
                    </a:schemeClr>
                  </a:solidFill>
                </a:rPr>
                <a:t>用户可以在投影仪或者计算机上进行演示也可以将演示文稿打印出来制作成胶片以便应用到更广泛的领域中</a:t>
              </a:r>
            </a:p>
          </p:txBody>
        </p:sp>
        <p:sp>
          <p:nvSpPr>
            <p:cNvPr id="48" name="矩形 47">
              <a:extLst>
                <a:ext uri="{FF2B5EF4-FFF2-40B4-BE49-F238E27FC236}">
                  <a16:creationId xmlns:a16="http://schemas.microsoft.com/office/drawing/2014/main" xmlns="" id="{CBCE2F27-1948-4AAF-B7D2-B7B4F23C2784}"/>
                </a:ext>
              </a:extLst>
            </p:cNvPr>
            <p:cNvSpPr/>
            <p:nvPr/>
          </p:nvSpPr>
          <p:spPr>
            <a:xfrm>
              <a:off x="874713" y="3325188"/>
              <a:ext cx="2241974" cy="40126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t>标题文字添加</a:t>
              </a:r>
            </a:p>
          </p:txBody>
        </p:sp>
      </p:grpSp>
      <p:grpSp>
        <p:nvGrpSpPr>
          <p:cNvPr id="49" name="组合 48"/>
          <p:cNvGrpSpPr/>
          <p:nvPr/>
        </p:nvGrpSpPr>
        <p:grpSpPr>
          <a:xfrm>
            <a:off x="5784694" y="4570161"/>
            <a:ext cx="4719637" cy="962022"/>
            <a:chOff x="874712" y="3325188"/>
            <a:chExt cx="4719637" cy="962022"/>
          </a:xfrm>
        </p:grpSpPr>
        <p:sp>
          <p:nvSpPr>
            <p:cNvPr id="50" name="矩形 49">
              <a:extLst>
                <a:ext uri="{FF2B5EF4-FFF2-40B4-BE49-F238E27FC236}">
                  <a16:creationId xmlns:a16="http://schemas.microsoft.com/office/drawing/2014/main" xmlns="" id="{E3EB1709-6D20-4440-8800-976CC5E9712E}"/>
                </a:ext>
              </a:extLst>
            </p:cNvPr>
            <p:cNvSpPr/>
            <p:nvPr/>
          </p:nvSpPr>
          <p:spPr>
            <a:xfrm>
              <a:off x="874712" y="3677812"/>
              <a:ext cx="4719637" cy="60939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75000"/>
                      <a:lumOff val="25000"/>
                    </a:schemeClr>
                  </a:solidFill>
                </a:rPr>
                <a:t>用户可以在投影仪或者计算机上进行演示也可以将演示文稿打印出来制作成胶片以便应用到更广泛的领域中</a:t>
              </a:r>
            </a:p>
          </p:txBody>
        </p:sp>
        <p:sp>
          <p:nvSpPr>
            <p:cNvPr id="51" name="矩形 50">
              <a:extLst>
                <a:ext uri="{FF2B5EF4-FFF2-40B4-BE49-F238E27FC236}">
                  <a16:creationId xmlns:a16="http://schemas.microsoft.com/office/drawing/2014/main" xmlns="" id="{CBCE2F27-1948-4AAF-B7D2-B7B4F23C2784}"/>
                </a:ext>
              </a:extLst>
            </p:cNvPr>
            <p:cNvSpPr/>
            <p:nvPr/>
          </p:nvSpPr>
          <p:spPr>
            <a:xfrm>
              <a:off x="874713" y="3325188"/>
              <a:ext cx="2241974" cy="40126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t>标题文字添加</a:t>
              </a:r>
            </a:p>
          </p:txBody>
        </p:sp>
      </p:grpSp>
      <p:grpSp>
        <p:nvGrpSpPr>
          <p:cNvPr id="52" name="组合 51"/>
          <p:cNvGrpSpPr/>
          <p:nvPr/>
        </p:nvGrpSpPr>
        <p:grpSpPr>
          <a:xfrm>
            <a:off x="6138350" y="3345921"/>
            <a:ext cx="4719637" cy="962022"/>
            <a:chOff x="874712" y="3325188"/>
            <a:chExt cx="4719637" cy="962022"/>
          </a:xfrm>
        </p:grpSpPr>
        <p:sp>
          <p:nvSpPr>
            <p:cNvPr id="53" name="矩形 52">
              <a:extLst>
                <a:ext uri="{FF2B5EF4-FFF2-40B4-BE49-F238E27FC236}">
                  <a16:creationId xmlns:a16="http://schemas.microsoft.com/office/drawing/2014/main" xmlns="" id="{E3EB1709-6D20-4440-8800-976CC5E9712E}"/>
                </a:ext>
              </a:extLst>
            </p:cNvPr>
            <p:cNvSpPr/>
            <p:nvPr/>
          </p:nvSpPr>
          <p:spPr>
            <a:xfrm>
              <a:off x="874712" y="3677812"/>
              <a:ext cx="4719637" cy="60939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75000"/>
                      <a:lumOff val="25000"/>
                    </a:schemeClr>
                  </a:solidFill>
                </a:rPr>
                <a:t>用户可以在投影仪或者计算机上进行演示也可以将演示文稿打印出来制作成胶片以便应用到更广泛的领域中</a:t>
              </a:r>
            </a:p>
          </p:txBody>
        </p:sp>
        <p:sp>
          <p:nvSpPr>
            <p:cNvPr id="54" name="矩形 53">
              <a:extLst>
                <a:ext uri="{FF2B5EF4-FFF2-40B4-BE49-F238E27FC236}">
                  <a16:creationId xmlns:a16="http://schemas.microsoft.com/office/drawing/2014/main" xmlns="" id="{CBCE2F27-1948-4AAF-B7D2-B7B4F23C2784}"/>
                </a:ext>
              </a:extLst>
            </p:cNvPr>
            <p:cNvSpPr/>
            <p:nvPr/>
          </p:nvSpPr>
          <p:spPr>
            <a:xfrm>
              <a:off x="874713" y="3325188"/>
              <a:ext cx="2241974" cy="40126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t>标题文字添加</a:t>
              </a:r>
            </a:p>
          </p:txBody>
        </p:sp>
      </p:grpSp>
    </p:spTree>
    <p:extLst>
      <p:ext uri="{BB962C8B-B14F-4D97-AF65-F5344CB8AC3E}">
        <p14:creationId xmlns:p14="http://schemas.microsoft.com/office/powerpoint/2010/main" xmlns="" val="4114834447"/>
      </p:ext>
    </p:extLst>
  </p:cSld>
  <p:clrMapOvr>
    <a:masterClrMapping/>
  </p:clrMapOvr>
  <mc:AlternateContent xmlns:mc="http://schemas.openxmlformats.org/markup-compatibility/2006">
    <mc:Choice xmlns:p14="http://schemas.microsoft.com/office/powerpoint/2010/main" xmlns=""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decel="100000" fill="hold" nodeType="after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additive="base">
                                        <p:cTn id="7" dur="1000" fill="hold"/>
                                        <p:tgtEl>
                                          <p:spTgt spid="28"/>
                                        </p:tgtEl>
                                        <p:attrNameLst>
                                          <p:attrName>ppt_x</p:attrName>
                                        </p:attrNameLst>
                                      </p:cBhvr>
                                      <p:tavLst>
                                        <p:tav tm="0">
                                          <p:val>
                                            <p:strVal val="0-#ppt_w/2"/>
                                          </p:val>
                                        </p:tav>
                                        <p:tav tm="100000">
                                          <p:val>
                                            <p:strVal val="#ppt_x"/>
                                          </p:val>
                                        </p:tav>
                                      </p:tavLst>
                                    </p:anim>
                                    <p:anim calcmode="lin" valueType="num">
                                      <p:cBhvr additive="base">
                                        <p:cTn id="8" dur="1000" fill="hold"/>
                                        <p:tgtEl>
                                          <p:spTgt spid="28"/>
                                        </p:tgtEl>
                                        <p:attrNameLst>
                                          <p:attrName>ppt_y</p:attrName>
                                        </p:attrNameLst>
                                      </p:cBhvr>
                                      <p:tavLst>
                                        <p:tav tm="0">
                                          <p:val>
                                            <p:strVal val="0-#ppt_h/2"/>
                                          </p:val>
                                        </p:tav>
                                        <p:tav tm="100000">
                                          <p:val>
                                            <p:strVal val="#ppt_y"/>
                                          </p:val>
                                        </p:tav>
                                      </p:tavLst>
                                    </p:anim>
                                  </p:childTnLst>
                                </p:cTn>
                              </p:par>
                            </p:childTnLst>
                          </p:cTn>
                        </p:par>
                        <p:par>
                          <p:cTn id="9" fill="hold">
                            <p:stCondLst>
                              <p:cond delay="1000"/>
                            </p:stCondLst>
                            <p:childTnLst>
                              <p:par>
                                <p:cTn id="10" presetID="12" presetClass="entr" presetSubtype="8" fill="hold" grpId="0" nodeType="afterEffect">
                                  <p:stCondLst>
                                    <p:cond delay="0"/>
                                  </p:stCondLst>
                                  <p:childTnLst>
                                    <p:set>
                                      <p:cBhvr>
                                        <p:cTn id="11" dur="1" fill="hold">
                                          <p:stCondLst>
                                            <p:cond delay="0"/>
                                          </p:stCondLst>
                                        </p:cTn>
                                        <p:tgtEl>
                                          <p:spTgt spid="32"/>
                                        </p:tgtEl>
                                        <p:attrNameLst>
                                          <p:attrName>style.visibility</p:attrName>
                                        </p:attrNameLst>
                                      </p:cBhvr>
                                      <p:to>
                                        <p:strVal val="visible"/>
                                      </p:to>
                                    </p:set>
                                    <p:anim calcmode="lin" valueType="num">
                                      <p:cBhvr additive="base">
                                        <p:cTn id="12" dur="500"/>
                                        <p:tgtEl>
                                          <p:spTgt spid="32"/>
                                        </p:tgtEl>
                                        <p:attrNameLst>
                                          <p:attrName>ppt_x</p:attrName>
                                        </p:attrNameLst>
                                      </p:cBhvr>
                                      <p:tavLst>
                                        <p:tav tm="0">
                                          <p:val>
                                            <p:strVal val="#ppt_x-#ppt_w*1.125000"/>
                                          </p:val>
                                        </p:tav>
                                        <p:tav tm="100000">
                                          <p:val>
                                            <p:strVal val="#ppt_x"/>
                                          </p:val>
                                        </p:tav>
                                      </p:tavLst>
                                    </p:anim>
                                    <p:animEffect transition="in" filter="wipe(right)">
                                      <p:cBhvr>
                                        <p:cTn id="13" dur="500"/>
                                        <p:tgtEl>
                                          <p:spTgt spid="32"/>
                                        </p:tgtEl>
                                      </p:cBhvr>
                                    </p:animEffect>
                                  </p:childTnLst>
                                </p:cTn>
                              </p:par>
                            </p:childTnLst>
                          </p:cTn>
                        </p:par>
                        <p:par>
                          <p:cTn id="14" fill="hold">
                            <p:stCondLst>
                              <p:cond delay="1500"/>
                            </p:stCondLst>
                            <p:childTnLst>
                              <p:par>
                                <p:cTn id="15" presetID="22" presetClass="entr" presetSubtype="8" fill="hold" grpId="0" nodeType="afterEffect">
                                  <p:stCondLst>
                                    <p:cond delay="0"/>
                                  </p:stCondLst>
                                  <p:childTnLst>
                                    <p:set>
                                      <p:cBhvr>
                                        <p:cTn id="16" dur="1" fill="hold">
                                          <p:stCondLst>
                                            <p:cond delay="0"/>
                                          </p:stCondLst>
                                        </p:cTn>
                                        <p:tgtEl>
                                          <p:spTgt spid="33"/>
                                        </p:tgtEl>
                                        <p:attrNameLst>
                                          <p:attrName>style.visibility</p:attrName>
                                        </p:attrNameLst>
                                      </p:cBhvr>
                                      <p:to>
                                        <p:strVal val="visible"/>
                                      </p:to>
                                    </p:set>
                                    <p:animEffect transition="in" filter="wipe(left)">
                                      <p:cBhvr>
                                        <p:cTn id="17" dur="500"/>
                                        <p:tgtEl>
                                          <p:spTgt spid="33"/>
                                        </p:tgtEl>
                                      </p:cBhvr>
                                    </p:animEffect>
                                  </p:childTnLst>
                                </p:cTn>
                              </p:par>
                            </p:childTnLst>
                          </p:cTn>
                        </p:par>
                        <p:par>
                          <p:cTn id="18" fill="hold">
                            <p:stCondLst>
                              <p:cond delay="2000"/>
                            </p:stCondLst>
                            <p:childTnLst>
                              <p:par>
                                <p:cTn id="19" presetID="53" presetClass="entr" presetSubtype="16" fill="hold" nodeType="afterEffect">
                                  <p:stCondLst>
                                    <p:cond delay="0"/>
                                  </p:stCondLst>
                                  <p:childTnLst>
                                    <p:set>
                                      <p:cBhvr>
                                        <p:cTn id="20" dur="1" fill="hold">
                                          <p:stCondLst>
                                            <p:cond delay="0"/>
                                          </p:stCondLst>
                                        </p:cTn>
                                        <p:tgtEl>
                                          <p:spTgt spid="45"/>
                                        </p:tgtEl>
                                        <p:attrNameLst>
                                          <p:attrName>style.visibility</p:attrName>
                                        </p:attrNameLst>
                                      </p:cBhvr>
                                      <p:to>
                                        <p:strVal val="visible"/>
                                      </p:to>
                                    </p:set>
                                    <p:anim calcmode="lin" valueType="num">
                                      <p:cBhvr>
                                        <p:cTn id="21" dur="500" fill="hold"/>
                                        <p:tgtEl>
                                          <p:spTgt spid="45"/>
                                        </p:tgtEl>
                                        <p:attrNameLst>
                                          <p:attrName>ppt_w</p:attrName>
                                        </p:attrNameLst>
                                      </p:cBhvr>
                                      <p:tavLst>
                                        <p:tav tm="0">
                                          <p:val>
                                            <p:fltVal val="0"/>
                                          </p:val>
                                        </p:tav>
                                        <p:tav tm="100000">
                                          <p:val>
                                            <p:strVal val="#ppt_w"/>
                                          </p:val>
                                        </p:tav>
                                      </p:tavLst>
                                    </p:anim>
                                    <p:anim calcmode="lin" valueType="num">
                                      <p:cBhvr>
                                        <p:cTn id="22" dur="500" fill="hold"/>
                                        <p:tgtEl>
                                          <p:spTgt spid="45"/>
                                        </p:tgtEl>
                                        <p:attrNameLst>
                                          <p:attrName>ppt_h</p:attrName>
                                        </p:attrNameLst>
                                      </p:cBhvr>
                                      <p:tavLst>
                                        <p:tav tm="0">
                                          <p:val>
                                            <p:fltVal val="0"/>
                                          </p:val>
                                        </p:tav>
                                        <p:tav tm="100000">
                                          <p:val>
                                            <p:strVal val="#ppt_h"/>
                                          </p:val>
                                        </p:tav>
                                      </p:tavLst>
                                    </p:anim>
                                    <p:animEffect transition="in" filter="fade">
                                      <p:cBhvr>
                                        <p:cTn id="23" dur="500"/>
                                        <p:tgtEl>
                                          <p:spTgt spid="45"/>
                                        </p:tgtEl>
                                      </p:cBhvr>
                                    </p:animEffect>
                                  </p:childTnLst>
                                </p:cTn>
                              </p:par>
                              <p:par>
                                <p:cTn id="24" presetID="53" presetClass="entr" presetSubtype="16" fill="hold" grpId="0" nodeType="withEffect">
                                  <p:stCondLst>
                                    <p:cond delay="0"/>
                                  </p:stCondLst>
                                  <p:childTnLst>
                                    <p:set>
                                      <p:cBhvr>
                                        <p:cTn id="25" dur="1" fill="hold">
                                          <p:stCondLst>
                                            <p:cond delay="0"/>
                                          </p:stCondLst>
                                        </p:cTn>
                                        <p:tgtEl>
                                          <p:spTgt spid="5"/>
                                        </p:tgtEl>
                                        <p:attrNameLst>
                                          <p:attrName>style.visibility</p:attrName>
                                        </p:attrNameLst>
                                      </p:cBhvr>
                                      <p:to>
                                        <p:strVal val="visible"/>
                                      </p:to>
                                    </p:set>
                                    <p:anim calcmode="lin" valueType="num">
                                      <p:cBhvr>
                                        <p:cTn id="26" dur="500" fill="hold"/>
                                        <p:tgtEl>
                                          <p:spTgt spid="5"/>
                                        </p:tgtEl>
                                        <p:attrNameLst>
                                          <p:attrName>ppt_w</p:attrName>
                                        </p:attrNameLst>
                                      </p:cBhvr>
                                      <p:tavLst>
                                        <p:tav tm="0">
                                          <p:val>
                                            <p:fltVal val="0"/>
                                          </p:val>
                                        </p:tav>
                                        <p:tav tm="100000">
                                          <p:val>
                                            <p:strVal val="#ppt_w"/>
                                          </p:val>
                                        </p:tav>
                                      </p:tavLst>
                                    </p:anim>
                                    <p:anim calcmode="lin" valueType="num">
                                      <p:cBhvr>
                                        <p:cTn id="27" dur="500" fill="hold"/>
                                        <p:tgtEl>
                                          <p:spTgt spid="5"/>
                                        </p:tgtEl>
                                        <p:attrNameLst>
                                          <p:attrName>ppt_h</p:attrName>
                                        </p:attrNameLst>
                                      </p:cBhvr>
                                      <p:tavLst>
                                        <p:tav tm="0">
                                          <p:val>
                                            <p:fltVal val="0"/>
                                          </p:val>
                                        </p:tav>
                                        <p:tav tm="100000">
                                          <p:val>
                                            <p:strVal val="#ppt_h"/>
                                          </p:val>
                                        </p:tav>
                                      </p:tavLst>
                                    </p:anim>
                                    <p:animEffect transition="in" filter="fade">
                                      <p:cBhvr>
                                        <p:cTn id="28" dur="500"/>
                                        <p:tgtEl>
                                          <p:spTgt spid="5"/>
                                        </p:tgtEl>
                                      </p:cBhvr>
                                    </p:animEffect>
                                  </p:childTnLst>
                                </p:cTn>
                              </p:par>
                            </p:childTnLst>
                          </p:cTn>
                        </p:par>
                        <p:par>
                          <p:cTn id="29" fill="hold">
                            <p:stCondLst>
                              <p:cond delay="2500"/>
                            </p:stCondLst>
                            <p:childTnLst>
                              <p:par>
                                <p:cTn id="30" presetID="10" presetClass="entr" presetSubtype="0" fill="hold" grpId="0" nodeType="afterEffect">
                                  <p:stCondLst>
                                    <p:cond delay="0"/>
                                  </p:stCondLst>
                                  <p:childTnLst>
                                    <p:set>
                                      <p:cBhvr>
                                        <p:cTn id="31" dur="1" fill="hold">
                                          <p:stCondLst>
                                            <p:cond delay="0"/>
                                          </p:stCondLst>
                                        </p:cTn>
                                        <p:tgtEl>
                                          <p:spTgt spid="43"/>
                                        </p:tgtEl>
                                        <p:attrNameLst>
                                          <p:attrName>style.visibility</p:attrName>
                                        </p:attrNameLst>
                                      </p:cBhvr>
                                      <p:to>
                                        <p:strVal val="visible"/>
                                      </p:to>
                                    </p:set>
                                    <p:animEffect transition="in" filter="fade">
                                      <p:cBhvr>
                                        <p:cTn id="32" dur="500"/>
                                        <p:tgtEl>
                                          <p:spTgt spid="43"/>
                                        </p:tgtEl>
                                      </p:cBhvr>
                                    </p:animEffect>
                                  </p:childTnLst>
                                </p:cTn>
                              </p:par>
                            </p:childTnLst>
                          </p:cTn>
                        </p:par>
                        <p:par>
                          <p:cTn id="33" fill="hold">
                            <p:stCondLst>
                              <p:cond delay="3000"/>
                            </p:stCondLst>
                            <p:childTnLst>
                              <p:par>
                                <p:cTn id="34" presetID="2" presetClass="entr" presetSubtype="6" fill="hold" nodeType="afterEffect">
                                  <p:stCondLst>
                                    <p:cond delay="0"/>
                                  </p:stCondLst>
                                  <p:childTnLst>
                                    <p:set>
                                      <p:cBhvr>
                                        <p:cTn id="35" dur="1" fill="hold">
                                          <p:stCondLst>
                                            <p:cond delay="0"/>
                                          </p:stCondLst>
                                        </p:cTn>
                                        <p:tgtEl>
                                          <p:spTgt spid="41"/>
                                        </p:tgtEl>
                                        <p:attrNameLst>
                                          <p:attrName>style.visibility</p:attrName>
                                        </p:attrNameLst>
                                      </p:cBhvr>
                                      <p:to>
                                        <p:strVal val="visible"/>
                                      </p:to>
                                    </p:set>
                                    <p:anim calcmode="lin" valueType="num">
                                      <p:cBhvr additive="base">
                                        <p:cTn id="36" dur="1000" fill="hold"/>
                                        <p:tgtEl>
                                          <p:spTgt spid="41"/>
                                        </p:tgtEl>
                                        <p:attrNameLst>
                                          <p:attrName>ppt_x</p:attrName>
                                        </p:attrNameLst>
                                      </p:cBhvr>
                                      <p:tavLst>
                                        <p:tav tm="0">
                                          <p:val>
                                            <p:strVal val="1+#ppt_w/2"/>
                                          </p:val>
                                        </p:tav>
                                        <p:tav tm="100000">
                                          <p:val>
                                            <p:strVal val="#ppt_x"/>
                                          </p:val>
                                        </p:tav>
                                      </p:tavLst>
                                    </p:anim>
                                    <p:anim calcmode="lin" valueType="num">
                                      <p:cBhvr additive="base">
                                        <p:cTn id="37" dur="1000" fill="hold"/>
                                        <p:tgtEl>
                                          <p:spTgt spid="41"/>
                                        </p:tgtEl>
                                        <p:attrNameLst>
                                          <p:attrName>ppt_y</p:attrName>
                                        </p:attrNameLst>
                                      </p:cBhvr>
                                      <p:tavLst>
                                        <p:tav tm="0">
                                          <p:val>
                                            <p:strVal val="1+#ppt_h/2"/>
                                          </p:val>
                                        </p:tav>
                                        <p:tav tm="100000">
                                          <p:val>
                                            <p:strVal val="#ppt_y"/>
                                          </p:val>
                                        </p:tav>
                                      </p:tavLst>
                                    </p:anim>
                                  </p:childTnLst>
                                </p:cTn>
                              </p:par>
                              <p:par>
                                <p:cTn id="38" presetID="2" presetClass="entr" presetSubtype="6" fill="hold" nodeType="withEffect">
                                  <p:stCondLst>
                                    <p:cond delay="0"/>
                                  </p:stCondLst>
                                  <p:childTnLst>
                                    <p:set>
                                      <p:cBhvr>
                                        <p:cTn id="39" dur="1" fill="hold">
                                          <p:stCondLst>
                                            <p:cond delay="0"/>
                                          </p:stCondLst>
                                        </p:cTn>
                                        <p:tgtEl>
                                          <p:spTgt spid="40"/>
                                        </p:tgtEl>
                                        <p:attrNameLst>
                                          <p:attrName>style.visibility</p:attrName>
                                        </p:attrNameLst>
                                      </p:cBhvr>
                                      <p:to>
                                        <p:strVal val="visible"/>
                                      </p:to>
                                    </p:set>
                                    <p:anim calcmode="lin" valueType="num">
                                      <p:cBhvr additive="base">
                                        <p:cTn id="40" dur="1000" fill="hold"/>
                                        <p:tgtEl>
                                          <p:spTgt spid="40"/>
                                        </p:tgtEl>
                                        <p:attrNameLst>
                                          <p:attrName>ppt_x</p:attrName>
                                        </p:attrNameLst>
                                      </p:cBhvr>
                                      <p:tavLst>
                                        <p:tav tm="0">
                                          <p:val>
                                            <p:strVal val="1+#ppt_w/2"/>
                                          </p:val>
                                        </p:tav>
                                        <p:tav tm="100000">
                                          <p:val>
                                            <p:strVal val="#ppt_x"/>
                                          </p:val>
                                        </p:tav>
                                      </p:tavLst>
                                    </p:anim>
                                    <p:anim calcmode="lin" valueType="num">
                                      <p:cBhvr additive="base">
                                        <p:cTn id="41" dur="1000" fill="hold"/>
                                        <p:tgtEl>
                                          <p:spTgt spid="40"/>
                                        </p:tgtEl>
                                        <p:attrNameLst>
                                          <p:attrName>ppt_y</p:attrName>
                                        </p:attrNameLst>
                                      </p:cBhvr>
                                      <p:tavLst>
                                        <p:tav tm="0">
                                          <p:val>
                                            <p:strVal val="1+#ppt_h/2"/>
                                          </p:val>
                                        </p:tav>
                                        <p:tav tm="100000">
                                          <p:val>
                                            <p:strVal val="#ppt_y"/>
                                          </p:val>
                                        </p:tav>
                                      </p:tavLst>
                                    </p:anim>
                                  </p:childTnLst>
                                </p:cTn>
                              </p:par>
                              <p:par>
                                <p:cTn id="42" presetID="2" presetClass="entr" presetSubtype="6" fill="hold" nodeType="withEffect">
                                  <p:stCondLst>
                                    <p:cond delay="0"/>
                                  </p:stCondLst>
                                  <p:childTnLst>
                                    <p:set>
                                      <p:cBhvr>
                                        <p:cTn id="43" dur="1" fill="hold">
                                          <p:stCondLst>
                                            <p:cond delay="0"/>
                                          </p:stCondLst>
                                        </p:cTn>
                                        <p:tgtEl>
                                          <p:spTgt spid="42"/>
                                        </p:tgtEl>
                                        <p:attrNameLst>
                                          <p:attrName>style.visibility</p:attrName>
                                        </p:attrNameLst>
                                      </p:cBhvr>
                                      <p:to>
                                        <p:strVal val="visible"/>
                                      </p:to>
                                    </p:set>
                                    <p:anim calcmode="lin" valueType="num">
                                      <p:cBhvr additive="base">
                                        <p:cTn id="44" dur="1000" fill="hold"/>
                                        <p:tgtEl>
                                          <p:spTgt spid="42"/>
                                        </p:tgtEl>
                                        <p:attrNameLst>
                                          <p:attrName>ppt_x</p:attrName>
                                        </p:attrNameLst>
                                      </p:cBhvr>
                                      <p:tavLst>
                                        <p:tav tm="0">
                                          <p:val>
                                            <p:strVal val="1+#ppt_w/2"/>
                                          </p:val>
                                        </p:tav>
                                        <p:tav tm="100000">
                                          <p:val>
                                            <p:strVal val="#ppt_x"/>
                                          </p:val>
                                        </p:tav>
                                      </p:tavLst>
                                    </p:anim>
                                    <p:anim calcmode="lin" valueType="num">
                                      <p:cBhvr additive="base">
                                        <p:cTn id="45" dur="1000" fill="hold"/>
                                        <p:tgtEl>
                                          <p:spTgt spid="42"/>
                                        </p:tgtEl>
                                        <p:attrNameLst>
                                          <p:attrName>ppt_y</p:attrName>
                                        </p:attrNameLst>
                                      </p:cBhvr>
                                      <p:tavLst>
                                        <p:tav tm="0">
                                          <p:val>
                                            <p:strVal val="1+#ppt_h/2"/>
                                          </p:val>
                                        </p:tav>
                                        <p:tav tm="100000">
                                          <p:val>
                                            <p:strVal val="#ppt_y"/>
                                          </p:val>
                                        </p:tav>
                                      </p:tavLst>
                                    </p:anim>
                                  </p:childTnLst>
                                </p:cTn>
                              </p:par>
                            </p:childTnLst>
                          </p:cTn>
                        </p:par>
                        <p:par>
                          <p:cTn id="46" fill="hold">
                            <p:stCondLst>
                              <p:cond delay="4000"/>
                            </p:stCondLst>
                            <p:childTnLst>
                              <p:par>
                                <p:cTn id="47" presetID="22" presetClass="entr" presetSubtype="8" fill="hold" nodeType="afterEffect">
                                  <p:stCondLst>
                                    <p:cond delay="0"/>
                                  </p:stCondLst>
                                  <p:childTnLst>
                                    <p:set>
                                      <p:cBhvr>
                                        <p:cTn id="48" dur="1" fill="hold">
                                          <p:stCondLst>
                                            <p:cond delay="0"/>
                                          </p:stCondLst>
                                        </p:cTn>
                                        <p:tgtEl>
                                          <p:spTgt spid="46"/>
                                        </p:tgtEl>
                                        <p:attrNameLst>
                                          <p:attrName>style.visibility</p:attrName>
                                        </p:attrNameLst>
                                      </p:cBhvr>
                                      <p:to>
                                        <p:strVal val="visible"/>
                                      </p:to>
                                    </p:set>
                                    <p:animEffect transition="in" filter="wipe(left)">
                                      <p:cBhvr>
                                        <p:cTn id="49" dur="500"/>
                                        <p:tgtEl>
                                          <p:spTgt spid="46"/>
                                        </p:tgtEl>
                                      </p:cBhvr>
                                    </p:animEffect>
                                  </p:childTnLst>
                                </p:cTn>
                              </p:par>
                            </p:childTnLst>
                          </p:cTn>
                        </p:par>
                        <p:par>
                          <p:cTn id="50" fill="hold">
                            <p:stCondLst>
                              <p:cond delay="4500"/>
                            </p:stCondLst>
                            <p:childTnLst>
                              <p:par>
                                <p:cTn id="51" presetID="22" presetClass="entr" presetSubtype="8" fill="hold" nodeType="afterEffect">
                                  <p:stCondLst>
                                    <p:cond delay="0"/>
                                  </p:stCondLst>
                                  <p:childTnLst>
                                    <p:set>
                                      <p:cBhvr>
                                        <p:cTn id="52" dur="1" fill="hold">
                                          <p:stCondLst>
                                            <p:cond delay="0"/>
                                          </p:stCondLst>
                                        </p:cTn>
                                        <p:tgtEl>
                                          <p:spTgt spid="52"/>
                                        </p:tgtEl>
                                        <p:attrNameLst>
                                          <p:attrName>style.visibility</p:attrName>
                                        </p:attrNameLst>
                                      </p:cBhvr>
                                      <p:to>
                                        <p:strVal val="visible"/>
                                      </p:to>
                                    </p:set>
                                    <p:animEffect transition="in" filter="wipe(left)">
                                      <p:cBhvr>
                                        <p:cTn id="53" dur="500"/>
                                        <p:tgtEl>
                                          <p:spTgt spid="52"/>
                                        </p:tgtEl>
                                      </p:cBhvr>
                                    </p:animEffect>
                                  </p:childTnLst>
                                </p:cTn>
                              </p:par>
                            </p:childTnLst>
                          </p:cTn>
                        </p:par>
                        <p:par>
                          <p:cTn id="54" fill="hold">
                            <p:stCondLst>
                              <p:cond delay="5000"/>
                            </p:stCondLst>
                            <p:childTnLst>
                              <p:par>
                                <p:cTn id="55" presetID="22" presetClass="entr" presetSubtype="8" fill="hold" nodeType="afterEffect">
                                  <p:stCondLst>
                                    <p:cond delay="0"/>
                                  </p:stCondLst>
                                  <p:childTnLst>
                                    <p:set>
                                      <p:cBhvr>
                                        <p:cTn id="56" dur="1" fill="hold">
                                          <p:stCondLst>
                                            <p:cond delay="0"/>
                                          </p:stCondLst>
                                        </p:cTn>
                                        <p:tgtEl>
                                          <p:spTgt spid="49"/>
                                        </p:tgtEl>
                                        <p:attrNameLst>
                                          <p:attrName>style.visibility</p:attrName>
                                        </p:attrNameLst>
                                      </p:cBhvr>
                                      <p:to>
                                        <p:strVal val="visible"/>
                                      </p:to>
                                    </p:set>
                                    <p:animEffect transition="in" filter="wipe(left)">
                                      <p:cBhvr>
                                        <p:cTn id="57"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animBg="1"/>
      <p:bldP spid="5" grpId="0" animBg="1"/>
      <p:bldP spid="32" grpId="0"/>
      <p:bldP spid="3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组合 11"/>
          <p:cNvGrpSpPr/>
          <p:nvPr/>
        </p:nvGrpSpPr>
        <p:grpSpPr>
          <a:xfrm>
            <a:off x="205765" y="2297436"/>
            <a:ext cx="13425710" cy="4091928"/>
            <a:chOff x="1697108" y="1219199"/>
            <a:chExt cx="13425710" cy="4091928"/>
          </a:xfrm>
        </p:grpSpPr>
        <p:sp>
          <p:nvSpPr>
            <p:cNvPr id="13" name="矩形 9"/>
            <p:cNvSpPr/>
            <p:nvPr/>
          </p:nvSpPr>
          <p:spPr>
            <a:xfrm rot="1800000">
              <a:off x="1697108" y="4403586"/>
              <a:ext cx="13425710" cy="907541"/>
            </a:xfrm>
            <a:custGeom>
              <a:avLst/>
              <a:gdLst>
                <a:gd name="connsiteX0" fmla="*/ 0 w 13677900"/>
                <a:gd name="connsiteY0" fmla="*/ 0 h 897257"/>
                <a:gd name="connsiteX1" fmla="*/ 13677900 w 13677900"/>
                <a:gd name="connsiteY1" fmla="*/ 0 h 897257"/>
                <a:gd name="connsiteX2" fmla="*/ 13677900 w 13677900"/>
                <a:gd name="connsiteY2" fmla="*/ 897257 h 897257"/>
                <a:gd name="connsiteX3" fmla="*/ 0 w 13677900"/>
                <a:gd name="connsiteY3" fmla="*/ 897257 h 897257"/>
                <a:gd name="connsiteX4" fmla="*/ 0 w 13677900"/>
                <a:gd name="connsiteY4" fmla="*/ 0 h 897257"/>
                <a:gd name="connsiteX0" fmla="*/ 0 w 13677900"/>
                <a:gd name="connsiteY0" fmla="*/ 0 h 897257"/>
                <a:gd name="connsiteX1" fmla="*/ 13677900 w 13677900"/>
                <a:gd name="connsiteY1" fmla="*/ 0 h 897257"/>
                <a:gd name="connsiteX2" fmla="*/ 13677900 w 13677900"/>
                <a:gd name="connsiteY2" fmla="*/ 897257 h 897257"/>
                <a:gd name="connsiteX3" fmla="*/ 252190 w 13677900"/>
                <a:gd name="connsiteY3" fmla="*/ 892550 h 897257"/>
                <a:gd name="connsiteX4" fmla="*/ 0 w 13677900"/>
                <a:gd name="connsiteY4" fmla="*/ 897257 h 897257"/>
                <a:gd name="connsiteX5" fmla="*/ 0 w 13677900"/>
                <a:gd name="connsiteY5" fmla="*/ 0 h 897257"/>
                <a:gd name="connsiteX0" fmla="*/ 0 w 13677900"/>
                <a:gd name="connsiteY0" fmla="*/ 10284 h 907541"/>
                <a:gd name="connsiteX1" fmla="*/ 451603 w 13677900"/>
                <a:gd name="connsiteY1" fmla="*/ 0 h 907541"/>
                <a:gd name="connsiteX2" fmla="*/ 13677900 w 13677900"/>
                <a:gd name="connsiteY2" fmla="*/ 10284 h 907541"/>
                <a:gd name="connsiteX3" fmla="*/ 13677900 w 13677900"/>
                <a:gd name="connsiteY3" fmla="*/ 907541 h 907541"/>
                <a:gd name="connsiteX4" fmla="*/ 252190 w 13677900"/>
                <a:gd name="connsiteY4" fmla="*/ 902834 h 907541"/>
                <a:gd name="connsiteX5" fmla="*/ 0 w 13677900"/>
                <a:gd name="connsiteY5" fmla="*/ 907541 h 907541"/>
                <a:gd name="connsiteX6" fmla="*/ 0 w 13677900"/>
                <a:gd name="connsiteY6" fmla="*/ 10284 h 907541"/>
                <a:gd name="connsiteX0" fmla="*/ 0 w 13677900"/>
                <a:gd name="connsiteY0" fmla="*/ 907541 h 907541"/>
                <a:gd name="connsiteX1" fmla="*/ 451603 w 13677900"/>
                <a:gd name="connsiteY1" fmla="*/ 0 h 907541"/>
                <a:gd name="connsiteX2" fmla="*/ 13677900 w 13677900"/>
                <a:gd name="connsiteY2" fmla="*/ 10284 h 907541"/>
                <a:gd name="connsiteX3" fmla="*/ 13677900 w 13677900"/>
                <a:gd name="connsiteY3" fmla="*/ 907541 h 907541"/>
                <a:gd name="connsiteX4" fmla="*/ 252190 w 13677900"/>
                <a:gd name="connsiteY4" fmla="*/ 902834 h 907541"/>
                <a:gd name="connsiteX5" fmla="*/ 0 w 13677900"/>
                <a:gd name="connsiteY5" fmla="*/ 907541 h 907541"/>
                <a:gd name="connsiteX0" fmla="*/ 0 w 13425710"/>
                <a:gd name="connsiteY0" fmla="*/ 902834 h 907541"/>
                <a:gd name="connsiteX1" fmla="*/ 199413 w 13425710"/>
                <a:gd name="connsiteY1" fmla="*/ 0 h 907541"/>
                <a:gd name="connsiteX2" fmla="*/ 13425710 w 13425710"/>
                <a:gd name="connsiteY2" fmla="*/ 10284 h 907541"/>
                <a:gd name="connsiteX3" fmla="*/ 13425710 w 13425710"/>
                <a:gd name="connsiteY3" fmla="*/ 907541 h 907541"/>
                <a:gd name="connsiteX4" fmla="*/ 0 w 13425710"/>
                <a:gd name="connsiteY4" fmla="*/ 902834 h 9075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425710" h="907541">
                  <a:moveTo>
                    <a:pt x="0" y="902834"/>
                  </a:moveTo>
                  <a:lnTo>
                    <a:pt x="199413" y="0"/>
                  </a:lnTo>
                  <a:lnTo>
                    <a:pt x="13425710" y="10284"/>
                  </a:lnTo>
                  <a:lnTo>
                    <a:pt x="13425710" y="907541"/>
                  </a:lnTo>
                  <a:lnTo>
                    <a:pt x="0" y="902834"/>
                  </a:lnTo>
                  <a:close/>
                </a:path>
              </a:pathLst>
            </a:custGeom>
            <a:gradFill flip="none" rotWithShape="1">
              <a:gsLst>
                <a:gs pos="0">
                  <a:schemeClr val="bg1">
                    <a:lumMod val="85000"/>
                    <a:alpha val="40000"/>
                  </a:schemeClr>
                </a:gs>
                <a:gs pos="84600">
                  <a:schemeClr val="bg1">
                    <a:lumMod val="95000"/>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2371272" y="1219199"/>
              <a:ext cx="667658" cy="66765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5" name="组合 14"/>
          <p:cNvGrpSpPr/>
          <p:nvPr/>
        </p:nvGrpSpPr>
        <p:grpSpPr>
          <a:xfrm>
            <a:off x="205765" y="4010122"/>
            <a:ext cx="13425710" cy="4091928"/>
            <a:chOff x="1697108" y="1219199"/>
            <a:chExt cx="13425710" cy="4091928"/>
          </a:xfrm>
        </p:grpSpPr>
        <p:sp>
          <p:nvSpPr>
            <p:cNvPr id="16" name="矩形 9"/>
            <p:cNvSpPr/>
            <p:nvPr/>
          </p:nvSpPr>
          <p:spPr>
            <a:xfrm rot="1800000">
              <a:off x="1697108" y="4403586"/>
              <a:ext cx="13425710" cy="907541"/>
            </a:xfrm>
            <a:custGeom>
              <a:avLst/>
              <a:gdLst>
                <a:gd name="connsiteX0" fmla="*/ 0 w 13677900"/>
                <a:gd name="connsiteY0" fmla="*/ 0 h 897257"/>
                <a:gd name="connsiteX1" fmla="*/ 13677900 w 13677900"/>
                <a:gd name="connsiteY1" fmla="*/ 0 h 897257"/>
                <a:gd name="connsiteX2" fmla="*/ 13677900 w 13677900"/>
                <a:gd name="connsiteY2" fmla="*/ 897257 h 897257"/>
                <a:gd name="connsiteX3" fmla="*/ 0 w 13677900"/>
                <a:gd name="connsiteY3" fmla="*/ 897257 h 897257"/>
                <a:gd name="connsiteX4" fmla="*/ 0 w 13677900"/>
                <a:gd name="connsiteY4" fmla="*/ 0 h 897257"/>
                <a:gd name="connsiteX0" fmla="*/ 0 w 13677900"/>
                <a:gd name="connsiteY0" fmla="*/ 0 h 897257"/>
                <a:gd name="connsiteX1" fmla="*/ 13677900 w 13677900"/>
                <a:gd name="connsiteY1" fmla="*/ 0 h 897257"/>
                <a:gd name="connsiteX2" fmla="*/ 13677900 w 13677900"/>
                <a:gd name="connsiteY2" fmla="*/ 897257 h 897257"/>
                <a:gd name="connsiteX3" fmla="*/ 252190 w 13677900"/>
                <a:gd name="connsiteY3" fmla="*/ 892550 h 897257"/>
                <a:gd name="connsiteX4" fmla="*/ 0 w 13677900"/>
                <a:gd name="connsiteY4" fmla="*/ 897257 h 897257"/>
                <a:gd name="connsiteX5" fmla="*/ 0 w 13677900"/>
                <a:gd name="connsiteY5" fmla="*/ 0 h 897257"/>
                <a:gd name="connsiteX0" fmla="*/ 0 w 13677900"/>
                <a:gd name="connsiteY0" fmla="*/ 10284 h 907541"/>
                <a:gd name="connsiteX1" fmla="*/ 451603 w 13677900"/>
                <a:gd name="connsiteY1" fmla="*/ 0 h 907541"/>
                <a:gd name="connsiteX2" fmla="*/ 13677900 w 13677900"/>
                <a:gd name="connsiteY2" fmla="*/ 10284 h 907541"/>
                <a:gd name="connsiteX3" fmla="*/ 13677900 w 13677900"/>
                <a:gd name="connsiteY3" fmla="*/ 907541 h 907541"/>
                <a:gd name="connsiteX4" fmla="*/ 252190 w 13677900"/>
                <a:gd name="connsiteY4" fmla="*/ 902834 h 907541"/>
                <a:gd name="connsiteX5" fmla="*/ 0 w 13677900"/>
                <a:gd name="connsiteY5" fmla="*/ 907541 h 907541"/>
                <a:gd name="connsiteX6" fmla="*/ 0 w 13677900"/>
                <a:gd name="connsiteY6" fmla="*/ 10284 h 907541"/>
                <a:gd name="connsiteX0" fmla="*/ 0 w 13677900"/>
                <a:gd name="connsiteY0" fmla="*/ 907541 h 907541"/>
                <a:gd name="connsiteX1" fmla="*/ 451603 w 13677900"/>
                <a:gd name="connsiteY1" fmla="*/ 0 h 907541"/>
                <a:gd name="connsiteX2" fmla="*/ 13677900 w 13677900"/>
                <a:gd name="connsiteY2" fmla="*/ 10284 h 907541"/>
                <a:gd name="connsiteX3" fmla="*/ 13677900 w 13677900"/>
                <a:gd name="connsiteY3" fmla="*/ 907541 h 907541"/>
                <a:gd name="connsiteX4" fmla="*/ 252190 w 13677900"/>
                <a:gd name="connsiteY4" fmla="*/ 902834 h 907541"/>
                <a:gd name="connsiteX5" fmla="*/ 0 w 13677900"/>
                <a:gd name="connsiteY5" fmla="*/ 907541 h 907541"/>
                <a:gd name="connsiteX0" fmla="*/ 0 w 13425710"/>
                <a:gd name="connsiteY0" fmla="*/ 902834 h 907541"/>
                <a:gd name="connsiteX1" fmla="*/ 199413 w 13425710"/>
                <a:gd name="connsiteY1" fmla="*/ 0 h 907541"/>
                <a:gd name="connsiteX2" fmla="*/ 13425710 w 13425710"/>
                <a:gd name="connsiteY2" fmla="*/ 10284 h 907541"/>
                <a:gd name="connsiteX3" fmla="*/ 13425710 w 13425710"/>
                <a:gd name="connsiteY3" fmla="*/ 907541 h 907541"/>
                <a:gd name="connsiteX4" fmla="*/ 0 w 13425710"/>
                <a:gd name="connsiteY4" fmla="*/ 902834 h 9075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425710" h="907541">
                  <a:moveTo>
                    <a:pt x="0" y="902834"/>
                  </a:moveTo>
                  <a:lnTo>
                    <a:pt x="199413" y="0"/>
                  </a:lnTo>
                  <a:lnTo>
                    <a:pt x="13425710" y="10284"/>
                  </a:lnTo>
                  <a:lnTo>
                    <a:pt x="13425710" y="907541"/>
                  </a:lnTo>
                  <a:lnTo>
                    <a:pt x="0" y="902834"/>
                  </a:lnTo>
                  <a:close/>
                </a:path>
              </a:pathLst>
            </a:custGeom>
            <a:gradFill flip="none" rotWithShape="1">
              <a:gsLst>
                <a:gs pos="0">
                  <a:schemeClr val="bg1">
                    <a:lumMod val="85000"/>
                    <a:alpha val="40000"/>
                  </a:schemeClr>
                </a:gs>
                <a:gs pos="84600">
                  <a:schemeClr val="bg1">
                    <a:lumMod val="95000"/>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16"/>
            <p:cNvSpPr/>
            <p:nvPr/>
          </p:nvSpPr>
          <p:spPr>
            <a:xfrm>
              <a:off x="2371272" y="1219199"/>
              <a:ext cx="667658" cy="66765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8" name="组合 17"/>
          <p:cNvGrpSpPr/>
          <p:nvPr/>
        </p:nvGrpSpPr>
        <p:grpSpPr>
          <a:xfrm>
            <a:off x="9988394" y="2297436"/>
            <a:ext cx="13425710" cy="4091928"/>
            <a:chOff x="1697108" y="1219199"/>
            <a:chExt cx="13425710" cy="4091928"/>
          </a:xfrm>
        </p:grpSpPr>
        <p:sp>
          <p:nvSpPr>
            <p:cNvPr id="19" name="矩形 9"/>
            <p:cNvSpPr/>
            <p:nvPr/>
          </p:nvSpPr>
          <p:spPr>
            <a:xfrm rot="1800000">
              <a:off x="1697108" y="4403586"/>
              <a:ext cx="13425710" cy="907541"/>
            </a:xfrm>
            <a:custGeom>
              <a:avLst/>
              <a:gdLst>
                <a:gd name="connsiteX0" fmla="*/ 0 w 13677900"/>
                <a:gd name="connsiteY0" fmla="*/ 0 h 897257"/>
                <a:gd name="connsiteX1" fmla="*/ 13677900 w 13677900"/>
                <a:gd name="connsiteY1" fmla="*/ 0 h 897257"/>
                <a:gd name="connsiteX2" fmla="*/ 13677900 w 13677900"/>
                <a:gd name="connsiteY2" fmla="*/ 897257 h 897257"/>
                <a:gd name="connsiteX3" fmla="*/ 0 w 13677900"/>
                <a:gd name="connsiteY3" fmla="*/ 897257 h 897257"/>
                <a:gd name="connsiteX4" fmla="*/ 0 w 13677900"/>
                <a:gd name="connsiteY4" fmla="*/ 0 h 897257"/>
                <a:gd name="connsiteX0" fmla="*/ 0 w 13677900"/>
                <a:gd name="connsiteY0" fmla="*/ 0 h 897257"/>
                <a:gd name="connsiteX1" fmla="*/ 13677900 w 13677900"/>
                <a:gd name="connsiteY1" fmla="*/ 0 h 897257"/>
                <a:gd name="connsiteX2" fmla="*/ 13677900 w 13677900"/>
                <a:gd name="connsiteY2" fmla="*/ 897257 h 897257"/>
                <a:gd name="connsiteX3" fmla="*/ 252190 w 13677900"/>
                <a:gd name="connsiteY3" fmla="*/ 892550 h 897257"/>
                <a:gd name="connsiteX4" fmla="*/ 0 w 13677900"/>
                <a:gd name="connsiteY4" fmla="*/ 897257 h 897257"/>
                <a:gd name="connsiteX5" fmla="*/ 0 w 13677900"/>
                <a:gd name="connsiteY5" fmla="*/ 0 h 897257"/>
                <a:gd name="connsiteX0" fmla="*/ 0 w 13677900"/>
                <a:gd name="connsiteY0" fmla="*/ 10284 h 907541"/>
                <a:gd name="connsiteX1" fmla="*/ 451603 w 13677900"/>
                <a:gd name="connsiteY1" fmla="*/ 0 h 907541"/>
                <a:gd name="connsiteX2" fmla="*/ 13677900 w 13677900"/>
                <a:gd name="connsiteY2" fmla="*/ 10284 h 907541"/>
                <a:gd name="connsiteX3" fmla="*/ 13677900 w 13677900"/>
                <a:gd name="connsiteY3" fmla="*/ 907541 h 907541"/>
                <a:gd name="connsiteX4" fmla="*/ 252190 w 13677900"/>
                <a:gd name="connsiteY4" fmla="*/ 902834 h 907541"/>
                <a:gd name="connsiteX5" fmla="*/ 0 w 13677900"/>
                <a:gd name="connsiteY5" fmla="*/ 907541 h 907541"/>
                <a:gd name="connsiteX6" fmla="*/ 0 w 13677900"/>
                <a:gd name="connsiteY6" fmla="*/ 10284 h 907541"/>
                <a:gd name="connsiteX0" fmla="*/ 0 w 13677900"/>
                <a:gd name="connsiteY0" fmla="*/ 907541 h 907541"/>
                <a:gd name="connsiteX1" fmla="*/ 451603 w 13677900"/>
                <a:gd name="connsiteY1" fmla="*/ 0 h 907541"/>
                <a:gd name="connsiteX2" fmla="*/ 13677900 w 13677900"/>
                <a:gd name="connsiteY2" fmla="*/ 10284 h 907541"/>
                <a:gd name="connsiteX3" fmla="*/ 13677900 w 13677900"/>
                <a:gd name="connsiteY3" fmla="*/ 907541 h 907541"/>
                <a:gd name="connsiteX4" fmla="*/ 252190 w 13677900"/>
                <a:gd name="connsiteY4" fmla="*/ 902834 h 907541"/>
                <a:gd name="connsiteX5" fmla="*/ 0 w 13677900"/>
                <a:gd name="connsiteY5" fmla="*/ 907541 h 907541"/>
                <a:gd name="connsiteX0" fmla="*/ 0 w 13425710"/>
                <a:gd name="connsiteY0" fmla="*/ 902834 h 907541"/>
                <a:gd name="connsiteX1" fmla="*/ 199413 w 13425710"/>
                <a:gd name="connsiteY1" fmla="*/ 0 h 907541"/>
                <a:gd name="connsiteX2" fmla="*/ 13425710 w 13425710"/>
                <a:gd name="connsiteY2" fmla="*/ 10284 h 907541"/>
                <a:gd name="connsiteX3" fmla="*/ 13425710 w 13425710"/>
                <a:gd name="connsiteY3" fmla="*/ 907541 h 907541"/>
                <a:gd name="connsiteX4" fmla="*/ 0 w 13425710"/>
                <a:gd name="connsiteY4" fmla="*/ 902834 h 9075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425710" h="907541">
                  <a:moveTo>
                    <a:pt x="0" y="902834"/>
                  </a:moveTo>
                  <a:lnTo>
                    <a:pt x="199413" y="0"/>
                  </a:lnTo>
                  <a:lnTo>
                    <a:pt x="13425710" y="10284"/>
                  </a:lnTo>
                  <a:lnTo>
                    <a:pt x="13425710" y="907541"/>
                  </a:lnTo>
                  <a:lnTo>
                    <a:pt x="0" y="902834"/>
                  </a:lnTo>
                  <a:close/>
                </a:path>
              </a:pathLst>
            </a:custGeom>
            <a:gradFill flip="none" rotWithShape="1">
              <a:gsLst>
                <a:gs pos="0">
                  <a:schemeClr val="bg1">
                    <a:lumMod val="85000"/>
                    <a:alpha val="40000"/>
                  </a:schemeClr>
                </a:gs>
                <a:gs pos="84600">
                  <a:schemeClr val="bg1">
                    <a:lumMod val="95000"/>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p:cNvSpPr/>
            <p:nvPr/>
          </p:nvSpPr>
          <p:spPr>
            <a:xfrm>
              <a:off x="2371272" y="1219199"/>
              <a:ext cx="667658" cy="66765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1" name="组合 20"/>
          <p:cNvGrpSpPr/>
          <p:nvPr/>
        </p:nvGrpSpPr>
        <p:grpSpPr>
          <a:xfrm>
            <a:off x="9988394" y="4010122"/>
            <a:ext cx="13425710" cy="4091928"/>
            <a:chOff x="1697108" y="1219199"/>
            <a:chExt cx="13425710" cy="4091928"/>
          </a:xfrm>
        </p:grpSpPr>
        <p:sp>
          <p:nvSpPr>
            <p:cNvPr id="22" name="矩形 9"/>
            <p:cNvSpPr/>
            <p:nvPr/>
          </p:nvSpPr>
          <p:spPr>
            <a:xfrm rot="1800000">
              <a:off x="1697108" y="4403586"/>
              <a:ext cx="13425710" cy="907541"/>
            </a:xfrm>
            <a:custGeom>
              <a:avLst/>
              <a:gdLst>
                <a:gd name="connsiteX0" fmla="*/ 0 w 13677900"/>
                <a:gd name="connsiteY0" fmla="*/ 0 h 897257"/>
                <a:gd name="connsiteX1" fmla="*/ 13677900 w 13677900"/>
                <a:gd name="connsiteY1" fmla="*/ 0 h 897257"/>
                <a:gd name="connsiteX2" fmla="*/ 13677900 w 13677900"/>
                <a:gd name="connsiteY2" fmla="*/ 897257 h 897257"/>
                <a:gd name="connsiteX3" fmla="*/ 0 w 13677900"/>
                <a:gd name="connsiteY3" fmla="*/ 897257 h 897257"/>
                <a:gd name="connsiteX4" fmla="*/ 0 w 13677900"/>
                <a:gd name="connsiteY4" fmla="*/ 0 h 897257"/>
                <a:gd name="connsiteX0" fmla="*/ 0 w 13677900"/>
                <a:gd name="connsiteY0" fmla="*/ 0 h 897257"/>
                <a:gd name="connsiteX1" fmla="*/ 13677900 w 13677900"/>
                <a:gd name="connsiteY1" fmla="*/ 0 h 897257"/>
                <a:gd name="connsiteX2" fmla="*/ 13677900 w 13677900"/>
                <a:gd name="connsiteY2" fmla="*/ 897257 h 897257"/>
                <a:gd name="connsiteX3" fmla="*/ 252190 w 13677900"/>
                <a:gd name="connsiteY3" fmla="*/ 892550 h 897257"/>
                <a:gd name="connsiteX4" fmla="*/ 0 w 13677900"/>
                <a:gd name="connsiteY4" fmla="*/ 897257 h 897257"/>
                <a:gd name="connsiteX5" fmla="*/ 0 w 13677900"/>
                <a:gd name="connsiteY5" fmla="*/ 0 h 897257"/>
                <a:gd name="connsiteX0" fmla="*/ 0 w 13677900"/>
                <a:gd name="connsiteY0" fmla="*/ 10284 h 907541"/>
                <a:gd name="connsiteX1" fmla="*/ 451603 w 13677900"/>
                <a:gd name="connsiteY1" fmla="*/ 0 h 907541"/>
                <a:gd name="connsiteX2" fmla="*/ 13677900 w 13677900"/>
                <a:gd name="connsiteY2" fmla="*/ 10284 h 907541"/>
                <a:gd name="connsiteX3" fmla="*/ 13677900 w 13677900"/>
                <a:gd name="connsiteY3" fmla="*/ 907541 h 907541"/>
                <a:gd name="connsiteX4" fmla="*/ 252190 w 13677900"/>
                <a:gd name="connsiteY4" fmla="*/ 902834 h 907541"/>
                <a:gd name="connsiteX5" fmla="*/ 0 w 13677900"/>
                <a:gd name="connsiteY5" fmla="*/ 907541 h 907541"/>
                <a:gd name="connsiteX6" fmla="*/ 0 w 13677900"/>
                <a:gd name="connsiteY6" fmla="*/ 10284 h 907541"/>
                <a:gd name="connsiteX0" fmla="*/ 0 w 13677900"/>
                <a:gd name="connsiteY0" fmla="*/ 907541 h 907541"/>
                <a:gd name="connsiteX1" fmla="*/ 451603 w 13677900"/>
                <a:gd name="connsiteY1" fmla="*/ 0 h 907541"/>
                <a:gd name="connsiteX2" fmla="*/ 13677900 w 13677900"/>
                <a:gd name="connsiteY2" fmla="*/ 10284 h 907541"/>
                <a:gd name="connsiteX3" fmla="*/ 13677900 w 13677900"/>
                <a:gd name="connsiteY3" fmla="*/ 907541 h 907541"/>
                <a:gd name="connsiteX4" fmla="*/ 252190 w 13677900"/>
                <a:gd name="connsiteY4" fmla="*/ 902834 h 907541"/>
                <a:gd name="connsiteX5" fmla="*/ 0 w 13677900"/>
                <a:gd name="connsiteY5" fmla="*/ 907541 h 907541"/>
                <a:gd name="connsiteX0" fmla="*/ 0 w 13425710"/>
                <a:gd name="connsiteY0" fmla="*/ 902834 h 907541"/>
                <a:gd name="connsiteX1" fmla="*/ 199413 w 13425710"/>
                <a:gd name="connsiteY1" fmla="*/ 0 h 907541"/>
                <a:gd name="connsiteX2" fmla="*/ 13425710 w 13425710"/>
                <a:gd name="connsiteY2" fmla="*/ 10284 h 907541"/>
                <a:gd name="connsiteX3" fmla="*/ 13425710 w 13425710"/>
                <a:gd name="connsiteY3" fmla="*/ 907541 h 907541"/>
                <a:gd name="connsiteX4" fmla="*/ 0 w 13425710"/>
                <a:gd name="connsiteY4" fmla="*/ 902834 h 9075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425710" h="907541">
                  <a:moveTo>
                    <a:pt x="0" y="902834"/>
                  </a:moveTo>
                  <a:lnTo>
                    <a:pt x="199413" y="0"/>
                  </a:lnTo>
                  <a:lnTo>
                    <a:pt x="13425710" y="10284"/>
                  </a:lnTo>
                  <a:lnTo>
                    <a:pt x="13425710" y="907541"/>
                  </a:lnTo>
                  <a:lnTo>
                    <a:pt x="0" y="902834"/>
                  </a:lnTo>
                  <a:close/>
                </a:path>
              </a:pathLst>
            </a:custGeom>
            <a:gradFill flip="none" rotWithShape="1">
              <a:gsLst>
                <a:gs pos="0">
                  <a:schemeClr val="bg1">
                    <a:lumMod val="85000"/>
                    <a:alpha val="40000"/>
                  </a:schemeClr>
                </a:gs>
                <a:gs pos="84600">
                  <a:schemeClr val="bg1">
                    <a:lumMod val="95000"/>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矩形 22"/>
            <p:cNvSpPr/>
            <p:nvPr/>
          </p:nvSpPr>
          <p:spPr>
            <a:xfrm>
              <a:off x="2371272" y="1219199"/>
              <a:ext cx="667658" cy="66765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0" name="矩形 9"/>
          <p:cNvSpPr/>
          <p:nvPr/>
        </p:nvSpPr>
        <p:spPr>
          <a:xfrm rot="1800000">
            <a:off x="4749824" y="3160999"/>
            <a:ext cx="8040648" cy="3879333"/>
          </a:xfrm>
          <a:custGeom>
            <a:avLst/>
            <a:gdLst>
              <a:gd name="connsiteX0" fmla="*/ 0 w 13677900"/>
              <a:gd name="connsiteY0" fmla="*/ 0 h 3868438"/>
              <a:gd name="connsiteX1" fmla="*/ 13677900 w 13677900"/>
              <a:gd name="connsiteY1" fmla="*/ 0 h 3868438"/>
              <a:gd name="connsiteX2" fmla="*/ 13677900 w 13677900"/>
              <a:gd name="connsiteY2" fmla="*/ 3868438 h 3868438"/>
              <a:gd name="connsiteX3" fmla="*/ 0 w 13677900"/>
              <a:gd name="connsiteY3" fmla="*/ 3868438 h 3868438"/>
              <a:gd name="connsiteX4" fmla="*/ 0 w 13677900"/>
              <a:gd name="connsiteY4" fmla="*/ 0 h 3868438"/>
              <a:gd name="connsiteX0" fmla="*/ 0 w 13677900"/>
              <a:gd name="connsiteY0" fmla="*/ 0 h 3868438"/>
              <a:gd name="connsiteX1" fmla="*/ 7472972 w 13677900"/>
              <a:gd name="connsiteY1" fmla="*/ 8098 h 3868438"/>
              <a:gd name="connsiteX2" fmla="*/ 13677900 w 13677900"/>
              <a:gd name="connsiteY2" fmla="*/ 0 h 3868438"/>
              <a:gd name="connsiteX3" fmla="*/ 13677900 w 13677900"/>
              <a:gd name="connsiteY3" fmla="*/ 3868438 h 3868438"/>
              <a:gd name="connsiteX4" fmla="*/ 0 w 13677900"/>
              <a:gd name="connsiteY4" fmla="*/ 3868438 h 3868438"/>
              <a:gd name="connsiteX5" fmla="*/ 0 w 13677900"/>
              <a:gd name="connsiteY5" fmla="*/ 0 h 3868438"/>
              <a:gd name="connsiteX0" fmla="*/ 0 w 13677900"/>
              <a:gd name="connsiteY0" fmla="*/ 0 h 3879333"/>
              <a:gd name="connsiteX1" fmla="*/ 7472972 w 13677900"/>
              <a:gd name="connsiteY1" fmla="*/ 8098 h 3879333"/>
              <a:gd name="connsiteX2" fmla="*/ 13677900 w 13677900"/>
              <a:gd name="connsiteY2" fmla="*/ 0 h 3879333"/>
              <a:gd name="connsiteX3" fmla="*/ 13677900 w 13677900"/>
              <a:gd name="connsiteY3" fmla="*/ 3868438 h 3879333"/>
              <a:gd name="connsiteX4" fmla="*/ 5637252 w 13677900"/>
              <a:gd name="connsiteY4" fmla="*/ 3879333 h 3879333"/>
              <a:gd name="connsiteX5" fmla="*/ 0 w 13677900"/>
              <a:gd name="connsiteY5" fmla="*/ 3868438 h 3879333"/>
              <a:gd name="connsiteX6" fmla="*/ 0 w 13677900"/>
              <a:gd name="connsiteY6" fmla="*/ 0 h 3879333"/>
              <a:gd name="connsiteX0" fmla="*/ 0 w 13677900"/>
              <a:gd name="connsiteY0" fmla="*/ 0 h 3879333"/>
              <a:gd name="connsiteX1" fmla="*/ 7472972 w 13677900"/>
              <a:gd name="connsiteY1" fmla="*/ 8098 h 3879333"/>
              <a:gd name="connsiteX2" fmla="*/ 13677900 w 13677900"/>
              <a:gd name="connsiteY2" fmla="*/ 0 h 3879333"/>
              <a:gd name="connsiteX3" fmla="*/ 13677900 w 13677900"/>
              <a:gd name="connsiteY3" fmla="*/ 3868438 h 3879333"/>
              <a:gd name="connsiteX4" fmla="*/ 5637252 w 13677900"/>
              <a:gd name="connsiteY4" fmla="*/ 3879333 h 3879333"/>
              <a:gd name="connsiteX5" fmla="*/ 0 w 13677900"/>
              <a:gd name="connsiteY5" fmla="*/ 0 h 3879333"/>
              <a:gd name="connsiteX0" fmla="*/ 0 w 8040648"/>
              <a:gd name="connsiteY0" fmla="*/ 3879333 h 3879333"/>
              <a:gd name="connsiteX1" fmla="*/ 1835720 w 8040648"/>
              <a:gd name="connsiteY1" fmla="*/ 8098 h 3879333"/>
              <a:gd name="connsiteX2" fmla="*/ 8040648 w 8040648"/>
              <a:gd name="connsiteY2" fmla="*/ 0 h 3879333"/>
              <a:gd name="connsiteX3" fmla="*/ 8040648 w 8040648"/>
              <a:gd name="connsiteY3" fmla="*/ 3868438 h 3879333"/>
              <a:gd name="connsiteX4" fmla="*/ 0 w 8040648"/>
              <a:gd name="connsiteY4" fmla="*/ 3879333 h 38793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40648" h="3879333">
                <a:moveTo>
                  <a:pt x="0" y="3879333"/>
                </a:moveTo>
                <a:lnTo>
                  <a:pt x="1835720" y="8098"/>
                </a:lnTo>
                <a:lnTo>
                  <a:pt x="8040648" y="0"/>
                </a:lnTo>
                <a:lnTo>
                  <a:pt x="8040648" y="3868438"/>
                </a:lnTo>
                <a:lnTo>
                  <a:pt x="0" y="3879333"/>
                </a:lnTo>
                <a:close/>
              </a:path>
            </a:pathLst>
          </a:custGeom>
          <a:gradFill flip="none" rotWithShape="1">
            <a:gsLst>
              <a:gs pos="0">
                <a:schemeClr val="bg1">
                  <a:lumMod val="85000"/>
                  <a:alpha val="40000"/>
                </a:schemeClr>
              </a:gs>
              <a:gs pos="84600">
                <a:schemeClr val="bg1">
                  <a:lumMod val="95000"/>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4279900" y="2299435"/>
            <a:ext cx="3632200" cy="2979856"/>
          </a:xfrm>
          <a:prstGeom prst="rect">
            <a:avLst/>
          </a:prstGeom>
        </p:spPr>
      </p:pic>
      <p:grpSp>
        <p:nvGrpSpPr>
          <p:cNvPr id="4" name="组合 3"/>
          <p:cNvGrpSpPr/>
          <p:nvPr/>
        </p:nvGrpSpPr>
        <p:grpSpPr>
          <a:xfrm>
            <a:off x="874713" y="304800"/>
            <a:ext cx="1182909" cy="850419"/>
            <a:chOff x="874713" y="304800"/>
            <a:chExt cx="1182909" cy="850419"/>
          </a:xfrm>
        </p:grpSpPr>
        <p:sp>
          <p:nvSpPr>
            <p:cNvPr id="5" name="矩形 16"/>
            <p:cNvSpPr/>
            <p:nvPr/>
          </p:nvSpPr>
          <p:spPr>
            <a:xfrm rot="1800000">
              <a:off x="1221209" y="681766"/>
              <a:ext cx="836413" cy="473453"/>
            </a:xfrm>
            <a:custGeom>
              <a:avLst/>
              <a:gdLst>
                <a:gd name="connsiteX0" fmla="*/ 0 w 1504748"/>
                <a:gd name="connsiteY0" fmla="*/ 0 h 465789"/>
                <a:gd name="connsiteX1" fmla="*/ 1504748 w 1504748"/>
                <a:gd name="connsiteY1" fmla="*/ 0 h 465789"/>
                <a:gd name="connsiteX2" fmla="*/ 1504748 w 1504748"/>
                <a:gd name="connsiteY2" fmla="*/ 465789 h 465789"/>
                <a:gd name="connsiteX3" fmla="*/ 0 w 1504748"/>
                <a:gd name="connsiteY3" fmla="*/ 465789 h 465789"/>
                <a:gd name="connsiteX4" fmla="*/ 0 w 1504748"/>
                <a:gd name="connsiteY4" fmla="*/ 0 h 465789"/>
                <a:gd name="connsiteX0" fmla="*/ 0 w 1504748"/>
                <a:gd name="connsiteY0" fmla="*/ 5104 h 470893"/>
                <a:gd name="connsiteX1" fmla="*/ 342087 w 1504748"/>
                <a:gd name="connsiteY1" fmla="*/ 0 h 470893"/>
                <a:gd name="connsiteX2" fmla="*/ 1504748 w 1504748"/>
                <a:gd name="connsiteY2" fmla="*/ 5104 h 470893"/>
                <a:gd name="connsiteX3" fmla="*/ 1504748 w 1504748"/>
                <a:gd name="connsiteY3" fmla="*/ 470893 h 470893"/>
                <a:gd name="connsiteX4" fmla="*/ 0 w 1504748"/>
                <a:gd name="connsiteY4" fmla="*/ 470893 h 470893"/>
                <a:gd name="connsiteX5" fmla="*/ 0 w 1504748"/>
                <a:gd name="connsiteY5" fmla="*/ 5104 h 470893"/>
                <a:gd name="connsiteX0" fmla="*/ 0 w 1504748"/>
                <a:gd name="connsiteY0" fmla="*/ 5104 h 473453"/>
                <a:gd name="connsiteX1" fmla="*/ 342087 w 1504748"/>
                <a:gd name="connsiteY1" fmla="*/ 0 h 473453"/>
                <a:gd name="connsiteX2" fmla="*/ 1504748 w 1504748"/>
                <a:gd name="connsiteY2" fmla="*/ 5104 h 473453"/>
                <a:gd name="connsiteX3" fmla="*/ 1504748 w 1504748"/>
                <a:gd name="connsiteY3" fmla="*/ 470893 h 473453"/>
                <a:gd name="connsiteX4" fmla="*/ 322141 w 1504748"/>
                <a:gd name="connsiteY4" fmla="*/ 473453 h 473453"/>
                <a:gd name="connsiteX5" fmla="*/ 0 w 1504748"/>
                <a:gd name="connsiteY5" fmla="*/ 470893 h 473453"/>
                <a:gd name="connsiteX6" fmla="*/ 0 w 1504748"/>
                <a:gd name="connsiteY6" fmla="*/ 5104 h 473453"/>
                <a:gd name="connsiteX0" fmla="*/ 0 w 1504748"/>
                <a:gd name="connsiteY0" fmla="*/ 5104 h 473453"/>
                <a:gd name="connsiteX1" fmla="*/ 342087 w 1504748"/>
                <a:gd name="connsiteY1" fmla="*/ 0 h 473453"/>
                <a:gd name="connsiteX2" fmla="*/ 1504748 w 1504748"/>
                <a:gd name="connsiteY2" fmla="*/ 5104 h 473453"/>
                <a:gd name="connsiteX3" fmla="*/ 1504748 w 1504748"/>
                <a:gd name="connsiteY3" fmla="*/ 470893 h 473453"/>
                <a:gd name="connsiteX4" fmla="*/ 322141 w 1504748"/>
                <a:gd name="connsiteY4" fmla="*/ 473453 h 473453"/>
                <a:gd name="connsiteX5" fmla="*/ 0 w 1504748"/>
                <a:gd name="connsiteY5" fmla="*/ 5104 h 473453"/>
                <a:gd name="connsiteX0" fmla="*/ 0 w 1182607"/>
                <a:gd name="connsiteY0" fmla="*/ 473453 h 473453"/>
                <a:gd name="connsiteX1" fmla="*/ 19946 w 1182607"/>
                <a:gd name="connsiteY1" fmla="*/ 0 h 473453"/>
                <a:gd name="connsiteX2" fmla="*/ 1182607 w 1182607"/>
                <a:gd name="connsiteY2" fmla="*/ 5104 h 473453"/>
                <a:gd name="connsiteX3" fmla="*/ 1182607 w 1182607"/>
                <a:gd name="connsiteY3" fmla="*/ 470893 h 473453"/>
                <a:gd name="connsiteX4" fmla="*/ 0 w 1182607"/>
                <a:gd name="connsiteY4" fmla="*/ 473453 h 473453"/>
                <a:gd name="connsiteX0" fmla="*/ 0 w 1182607"/>
                <a:gd name="connsiteY0" fmla="*/ 473453 h 473453"/>
                <a:gd name="connsiteX1" fmla="*/ 187993 w 1182607"/>
                <a:gd name="connsiteY1" fmla="*/ 240265 h 473453"/>
                <a:gd name="connsiteX2" fmla="*/ 19946 w 1182607"/>
                <a:gd name="connsiteY2" fmla="*/ 0 h 473453"/>
                <a:gd name="connsiteX3" fmla="*/ 1182607 w 1182607"/>
                <a:gd name="connsiteY3" fmla="*/ 5104 h 473453"/>
                <a:gd name="connsiteX4" fmla="*/ 1182607 w 1182607"/>
                <a:gd name="connsiteY4" fmla="*/ 470893 h 473453"/>
                <a:gd name="connsiteX5" fmla="*/ 0 w 1182607"/>
                <a:gd name="connsiteY5" fmla="*/ 473453 h 4734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82607" h="473453">
                  <a:moveTo>
                    <a:pt x="0" y="473453"/>
                  </a:moveTo>
                  <a:cubicBezTo>
                    <a:pt x="3995" y="397823"/>
                    <a:pt x="183998" y="315895"/>
                    <a:pt x="187993" y="240265"/>
                  </a:cubicBezTo>
                  <a:lnTo>
                    <a:pt x="19946" y="0"/>
                  </a:lnTo>
                  <a:lnTo>
                    <a:pt x="1182607" y="5104"/>
                  </a:lnTo>
                  <a:lnTo>
                    <a:pt x="1182607" y="470893"/>
                  </a:lnTo>
                  <a:lnTo>
                    <a:pt x="0" y="473453"/>
                  </a:lnTo>
                  <a:close/>
                </a:path>
              </a:pathLst>
            </a:custGeom>
            <a:gradFill flip="none" rotWithShape="1">
              <a:gsLst>
                <a:gs pos="0">
                  <a:schemeClr val="bg1">
                    <a:lumMod val="85000"/>
                    <a:alpha val="50000"/>
                  </a:schemeClr>
                </a:gs>
                <a:gs pos="84600">
                  <a:schemeClr val="bg1">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任意多边形 5"/>
            <p:cNvSpPr/>
            <p:nvPr/>
          </p:nvSpPr>
          <p:spPr>
            <a:xfrm>
              <a:off x="874713" y="304800"/>
              <a:ext cx="834118" cy="834118"/>
            </a:xfrm>
            <a:custGeom>
              <a:avLst/>
              <a:gdLst>
                <a:gd name="connsiteX0" fmla="*/ 0 w 834118"/>
                <a:gd name="connsiteY0" fmla="*/ 563336 h 834118"/>
                <a:gd name="connsiteX1" fmla="*/ 23764 w 834118"/>
                <a:gd name="connsiteY1" fmla="*/ 563336 h 834118"/>
                <a:gd name="connsiteX2" fmla="*/ 23764 w 834118"/>
                <a:gd name="connsiteY2" fmla="*/ 810354 h 834118"/>
                <a:gd name="connsiteX3" fmla="*/ 810354 w 834118"/>
                <a:gd name="connsiteY3" fmla="*/ 810354 h 834118"/>
                <a:gd name="connsiteX4" fmla="*/ 810354 w 834118"/>
                <a:gd name="connsiteY4" fmla="*/ 563336 h 834118"/>
                <a:gd name="connsiteX5" fmla="*/ 834118 w 834118"/>
                <a:gd name="connsiteY5" fmla="*/ 563336 h 834118"/>
                <a:gd name="connsiteX6" fmla="*/ 834118 w 834118"/>
                <a:gd name="connsiteY6" fmla="*/ 834118 h 834118"/>
                <a:gd name="connsiteX7" fmla="*/ 0 w 834118"/>
                <a:gd name="connsiteY7" fmla="*/ 834118 h 834118"/>
                <a:gd name="connsiteX8" fmla="*/ 0 w 834118"/>
                <a:gd name="connsiteY8" fmla="*/ 0 h 834118"/>
                <a:gd name="connsiteX9" fmla="*/ 834118 w 834118"/>
                <a:gd name="connsiteY9" fmla="*/ 0 h 834118"/>
                <a:gd name="connsiteX10" fmla="*/ 834118 w 834118"/>
                <a:gd name="connsiteY10" fmla="*/ 270782 h 834118"/>
                <a:gd name="connsiteX11" fmla="*/ 810354 w 834118"/>
                <a:gd name="connsiteY11" fmla="*/ 270782 h 834118"/>
                <a:gd name="connsiteX12" fmla="*/ 810354 w 834118"/>
                <a:gd name="connsiteY12" fmla="*/ 23764 h 834118"/>
                <a:gd name="connsiteX13" fmla="*/ 23764 w 834118"/>
                <a:gd name="connsiteY13" fmla="*/ 23764 h 834118"/>
                <a:gd name="connsiteX14" fmla="*/ 23764 w 834118"/>
                <a:gd name="connsiteY14" fmla="*/ 270782 h 834118"/>
                <a:gd name="connsiteX15" fmla="*/ 0 w 834118"/>
                <a:gd name="connsiteY15" fmla="*/ 270782 h 8341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834118" h="834118">
                  <a:moveTo>
                    <a:pt x="0" y="563336"/>
                  </a:moveTo>
                  <a:lnTo>
                    <a:pt x="23764" y="563336"/>
                  </a:lnTo>
                  <a:lnTo>
                    <a:pt x="23764" y="810354"/>
                  </a:lnTo>
                  <a:lnTo>
                    <a:pt x="810354" y="810354"/>
                  </a:lnTo>
                  <a:lnTo>
                    <a:pt x="810354" y="563336"/>
                  </a:lnTo>
                  <a:lnTo>
                    <a:pt x="834118" y="563336"/>
                  </a:lnTo>
                  <a:lnTo>
                    <a:pt x="834118" y="834118"/>
                  </a:lnTo>
                  <a:lnTo>
                    <a:pt x="0" y="834118"/>
                  </a:lnTo>
                  <a:close/>
                  <a:moveTo>
                    <a:pt x="0" y="0"/>
                  </a:moveTo>
                  <a:lnTo>
                    <a:pt x="834118" y="0"/>
                  </a:lnTo>
                  <a:lnTo>
                    <a:pt x="834118" y="270782"/>
                  </a:lnTo>
                  <a:lnTo>
                    <a:pt x="810354" y="270782"/>
                  </a:lnTo>
                  <a:lnTo>
                    <a:pt x="810354" y="23764"/>
                  </a:lnTo>
                  <a:lnTo>
                    <a:pt x="23764" y="23764"/>
                  </a:lnTo>
                  <a:lnTo>
                    <a:pt x="23764" y="270782"/>
                  </a:lnTo>
                  <a:lnTo>
                    <a:pt x="0" y="270782"/>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7" name="椭圆 13"/>
            <p:cNvSpPr/>
            <p:nvPr/>
          </p:nvSpPr>
          <p:spPr>
            <a:xfrm>
              <a:off x="1055688" y="485775"/>
              <a:ext cx="472168" cy="472168"/>
            </a:xfrm>
            <a:custGeom>
              <a:avLst/>
              <a:gdLst>
                <a:gd name="connsiteX0" fmla="*/ 119063 w 330200"/>
                <a:gd name="connsiteY0" fmla="*/ 93662 h 330200"/>
                <a:gd name="connsiteX1" fmla="*/ 119063 w 330200"/>
                <a:gd name="connsiteY1" fmla="*/ 230187 h 330200"/>
                <a:gd name="connsiteX2" fmla="*/ 244476 w 330200"/>
                <a:gd name="connsiteY2" fmla="*/ 161925 h 330200"/>
                <a:gd name="connsiteX3" fmla="*/ 165100 w 330200"/>
                <a:gd name="connsiteY3" fmla="*/ 0 h 330200"/>
                <a:gd name="connsiteX4" fmla="*/ 330200 w 330200"/>
                <a:gd name="connsiteY4" fmla="*/ 165100 h 330200"/>
                <a:gd name="connsiteX5" fmla="*/ 165100 w 330200"/>
                <a:gd name="connsiteY5" fmla="*/ 330200 h 330200"/>
                <a:gd name="connsiteX6" fmla="*/ 0 w 330200"/>
                <a:gd name="connsiteY6" fmla="*/ 165100 h 330200"/>
                <a:gd name="connsiteX7" fmla="*/ 165100 w 330200"/>
                <a:gd name="connsiteY7" fmla="*/ 0 h 33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0200" h="330200">
                  <a:moveTo>
                    <a:pt x="119063" y="93662"/>
                  </a:moveTo>
                  <a:lnTo>
                    <a:pt x="119063" y="230187"/>
                  </a:lnTo>
                  <a:lnTo>
                    <a:pt x="244476" y="161925"/>
                  </a:lnTo>
                  <a:close/>
                  <a:moveTo>
                    <a:pt x="165100" y="0"/>
                  </a:moveTo>
                  <a:cubicBezTo>
                    <a:pt x="256282" y="0"/>
                    <a:pt x="330200" y="73918"/>
                    <a:pt x="330200" y="165100"/>
                  </a:cubicBezTo>
                  <a:cubicBezTo>
                    <a:pt x="330200" y="256282"/>
                    <a:pt x="256282" y="330200"/>
                    <a:pt x="165100" y="330200"/>
                  </a:cubicBezTo>
                  <a:cubicBezTo>
                    <a:pt x="73918" y="330200"/>
                    <a:pt x="0" y="256282"/>
                    <a:pt x="0" y="165100"/>
                  </a:cubicBezTo>
                  <a:cubicBezTo>
                    <a:pt x="0" y="73918"/>
                    <a:pt x="73918" y="0"/>
                    <a:pt x="165100"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sp>
        <p:nvSpPr>
          <p:cNvPr id="8" name="文本框 7"/>
          <p:cNvSpPr txBox="1"/>
          <p:nvPr/>
        </p:nvSpPr>
        <p:spPr>
          <a:xfrm>
            <a:off x="1992992" y="446990"/>
            <a:ext cx="3467616" cy="584775"/>
          </a:xfrm>
          <a:prstGeom prst="rect">
            <a:avLst/>
          </a:prstGeom>
          <a:noFill/>
        </p:spPr>
        <p:txBody>
          <a:bodyPr wrap="none" rtlCol="0">
            <a:spAutoFit/>
            <a:scene3d>
              <a:camera prst="orthographicFront"/>
              <a:lightRig rig="threePt" dir="t"/>
            </a:scene3d>
            <a:sp3d contourW="12700"/>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zh-CN" altLang="en-US" sz="3200" b="0" i="0" u="none" strike="noStrike" kern="1200" cap="none" spc="0" normalizeH="0" baseline="0" noProof="0" dirty="0" smtClean="0">
                <a:ln>
                  <a:noFill/>
                </a:ln>
                <a:solidFill>
                  <a:prstClr val="black"/>
                </a:solidFill>
                <a:effectLst/>
                <a:uLnTx/>
                <a:uFillTx/>
                <a:latin typeface="Arial"/>
                <a:ea typeface="微软雅黑"/>
                <a:cs typeface="+mn-cs"/>
              </a:rPr>
              <a:t>标题文字添加此处</a:t>
            </a:r>
          </a:p>
        </p:txBody>
      </p:sp>
      <p:sp>
        <p:nvSpPr>
          <p:cNvPr id="9" name="文本框 8"/>
          <p:cNvSpPr txBox="1"/>
          <p:nvPr/>
        </p:nvSpPr>
        <p:spPr>
          <a:xfrm>
            <a:off x="5744769" y="529776"/>
            <a:ext cx="5572519" cy="460767"/>
          </a:xfrm>
          <a:prstGeom prst="rect">
            <a:avLst/>
          </a:prstGeom>
          <a:noFill/>
        </p:spPr>
        <p:txBody>
          <a:bodyPr wrap="square" rtlCol="0">
            <a:spAutoFit/>
            <a:scene3d>
              <a:camera prst="orthographicFront"/>
              <a:lightRig rig="threePt" dir="t"/>
            </a:scene3d>
            <a:sp3d contourW="12700"/>
          </a:bodyPr>
          <a:lstStyle/>
          <a:p>
            <a:pPr marL="0" marR="0" lvl="0" indent="0" defTabSz="914400" rtl="0" eaLnBrk="1" fontAlgn="auto" latinLnBrk="0" hangingPunct="1">
              <a:lnSpc>
                <a:spcPct val="114000"/>
              </a:lnSpc>
              <a:spcBef>
                <a:spcPts val="0"/>
              </a:spcBef>
              <a:spcAft>
                <a:spcPts val="0"/>
              </a:spcAft>
              <a:buClrTx/>
              <a:buSzTx/>
              <a:buFontTx/>
              <a:buNone/>
              <a:tabLst/>
              <a:defRPr/>
            </a:pPr>
            <a:r>
              <a:rPr kumimoji="0" lang="en-US" altLang="zh-CN" sz="1050" b="0" i="0" u="none" strike="noStrike" kern="1200" cap="none" spc="0" normalizeH="0" baseline="0" noProof="0" dirty="0">
                <a:ln>
                  <a:noFill/>
                </a:ln>
                <a:solidFill>
                  <a:schemeClr val="bg1">
                    <a:lumMod val="65000"/>
                  </a:schemeClr>
                </a:solidFill>
                <a:effectLst/>
                <a:uLnTx/>
                <a:uFillTx/>
                <a:latin typeface="微软雅黑"/>
                <a:ea typeface="微软雅黑"/>
                <a:cs typeface="+mn-cs"/>
              </a:rPr>
              <a:t>The user can demonstrate on a projector or computer, or print the presentation and make it into a film to be used in a wider field</a:t>
            </a:r>
          </a:p>
        </p:txBody>
      </p:sp>
      <p:pic>
        <p:nvPicPr>
          <p:cNvPr id="25" name="图片占位符 24"/>
          <p:cNvPicPr>
            <a:picLocks noGrp="1" noChangeAspect="1"/>
          </p:cNvPicPr>
          <p:nvPr>
            <p:ph type="pic" sz="quarter" idx="10"/>
          </p:nvPr>
        </p:nvPicPr>
        <p:blipFill>
          <a:blip r:embed="rId4">
            <a:extLst>
              <a:ext uri="{28A0092B-C50C-407E-A947-70E740481C1C}">
                <a14:useLocalDpi xmlns:a14="http://schemas.microsoft.com/office/drawing/2010/main" xmlns="" val="0"/>
              </a:ext>
            </a:extLst>
          </a:blip>
          <a:stretch>
            <a:fillRect/>
          </a:stretch>
        </p:blipFill>
        <p:spPr>
          <a:xfrm>
            <a:off x="4418393" y="2425700"/>
            <a:ext cx="3330425" cy="1917700"/>
          </a:xfrm>
        </p:spPr>
      </p:pic>
      <p:sp>
        <p:nvSpPr>
          <p:cNvPr id="27" name="矩形 26">
            <a:extLst>
              <a:ext uri="{FF2B5EF4-FFF2-40B4-BE49-F238E27FC236}">
                <a16:creationId xmlns:a16="http://schemas.microsoft.com/office/drawing/2014/main" xmlns="" id="{E3EB1709-6D20-4440-8800-976CC5E9712E}"/>
              </a:ext>
            </a:extLst>
          </p:cNvPr>
          <p:cNvSpPr/>
          <p:nvPr/>
        </p:nvSpPr>
        <p:spPr>
          <a:xfrm>
            <a:off x="1654070" y="2262193"/>
            <a:ext cx="2267936" cy="757130"/>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75000"/>
                    <a:lumOff val="25000"/>
                  </a:schemeClr>
                </a:solidFill>
              </a:rPr>
              <a:t>用户可以在投影仪或者计算机上进行演示也可以将</a:t>
            </a:r>
            <a:r>
              <a:rPr lang="zh-CN" altLang="en-US" sz="1200" dirty="0" smtClean="0">
                <a:solidFill>
                  <a:schemeClr val="tx1">
                    <a:lumMod val="75000"/>
                    <a:lumOff val="25000"/>
                  </a:schemeClr>
                </a:solidFill>
              </a:rPr>
              <a:t>演或者计示</a:t>
            </a:r>
            <a:r>
              <a:rPr lang="zh-CN" altLang="en-US" sz="1200" dirty="0">
                <a:solidFill>
                  <a:schemeClr val="tx1">
                    <a:lumMod val="75000"/>
                    <a:lumOff val="25000"/>
                  </a:schemeClr>
                </a:solidFill>
              </a:rPr>
              <a:t>文稿打印出来</a:t>
            </a:r>
            <a:r>
              <a:rPr lang="zh-CN" altLang="en-US" sz="1200" dirty="0" smtClean="0">
                <a:solidFill>
                  <a:schemeClr val="tx1">
                    <a:lumMod val="75000"/>
                    <a:lumOff val="25000"/>
                  </a:schemeClr>
                </a:solidFill>
              </a:rPr>
              <a:t>制作</a:t>
            </a:r>
            <a:endParaRPr lang="zh-CN" altLang="en-US" sz="1200" dirty="0">
              <a:solidFill>
                <a:schemeClr val="tx1">
                  <a:lumMod val="75000"/>
                  <a:lumOff val="25000"/>
                </a:schemeClr>
              </a:solidFill>
            </a:endParaRPr>
          </a:p>
        </p:txBody>
      </p:sp>
      <p:sp>
        <p:nvSpPr>
          <p:cNvPr id="29" name="矩形 28">
            <a:extLst>
              <a:ext uri="{FF2B5EF4-FFF2-40B4-BE49-F238E27FC236}">
                <a16:creationId xmlns:a16="http://schemas.microsoft.com/office/drawing/2014/main" xmlns="" id="{E3EB1709-6D20-4440-8800-976CC5E9712E}"/>
              </a:ext>
            </a:extLst>
          </p:cNvPr>
          <p:cNvSpPr/>
          <p:nvPr/>
        </p:nvSpPr>
        <p:spPr>
          <a:xfrm>
            <a:off x="1654070" y="3964835"/>
            <a:ext cx="2267936" cy="757130"/>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75000"/>
                    <a:lumOff val="25000"/>
                  </a:schemeClr>
                </a:solidFill>
              </a:rPr>
              <a:t>用户可以在投影仪或者计算机上进行演示也可以将</a:t>
            </a:r>
            <a:r>
              <a:rPr lang="zh-CN" altLang="en-US" sz="1200" dirty="0" smtClean="0">
                <a:solidFill>
                  <a:schemeClr val="tx1">
                    <a:lumMod val="75000"/>
                    <a:lumOff val="25000"/>
                  </a:schemeClr>
                </a:solidFill>
              </a:rPr>
              <a:t>演或者计示</a:t>
            </a:r>
            <a:r>
              <a:rPr lang="zh-CN" altLang="en-US" sz="1200" dirty="0">
                <a:solidFill>
                  <a:schemeClr val="tx1">
                    <a:lumMod val="75000"/>
                    <a:lumOff val="25000"/>
                  </a:schemeClr>
                </a:solidFill>
              </a:rPr>
              <a:t>文稿打印出来</a:t>
            </a:r>
            <a:r>
              <a:rPr lang="zh-CN" altLang="en-US" sz="1200" dirty="0" smtClean="0">
                <a:solidFill>
                  <a:schemeClr val="tx1">
                    <a:lumMod val="75000"/>
                    <a:lumOff val="25000"/>
                  </a:schemeClr>
                </a:solidFill>
              </a:rPr>
              <a:t>制作</a:t>
            </a:r>
            <a:endParaRPr lang="zh-CN" altLang="en-US" sz="1200" dirty="0">
              <a:solidFill>
                <a:schemeClr val="tx1">
                  <a:lumMod val="75000"/>
                  <a:lumOff val="25000"/>
                </a:schemeClr>
              </a:solidFill>
            </a:endParaRPr>
          </a:p>
        </p:txBody>
      </p:sp>
      <p:sp>
        <p:nvSpPr>
          <p:cNvPr id="30" name="矩形 29">
            <a:extLst>
              <a:ext uri="{FF2B5EF4-FFF2-40B4-BE49-F238E27FC236}">
                <a16:creationId xmlns:a16="http://schemas.microsoft.com/office/drawing/2014/main" xmlns="" id="{E3EB1709-6D20-4440-8800-976CC5E9712E}"/>
              </a:ext>
            </a:extLst>
          </p:cNvPr>
          <p:cNvSpPr/>
          <p:nvPr/>
        </p:nvSpPr>
        <p:spPr>
          <a:xfrm>
            <a:off x="8300543" y="2262193"/>
            <a:ext cx="2267936" cy="757130"/>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200" dirty="0">
                <a:solidFill>
                  <a:schemeClr val="tx1">
                    <a:lumMod val="75000"/>
                    <a:lumOff val="25000"/>
                  </a:schemeClr>
                </a:solidFill>
              </a:rPr>
              <a:t>用户可以在投影仪或者计算机上进行演示也可以将</a:t>
            </a:r>
            <a:r>
              <a:rPr lang="zh-CN" altLang="en-US" sz="1200" dirty="0" smtClean="0">
                <a:solidFill>
                  <a:schemeClr val="tx1">
                    <a:lumMod val="75000"/>
                    <a:lumOff val="25000"/>
                  </a:schemeClr>
                </a:solidFill>
              </a:rPr>
              <a:t>演或者计示</a:t>
            </a:r>
            <a:r>
              <a:rPr lang="zh-CN" altLang="en-US" sz="1200" dirty="0">
                <a:solidFill>
                  <a:schemeClr val="tx1">
                    <a:lumMod val="75000"/>
                    <a:lumOff val="25000"/>
                  </a:schemeClr>
                </a:solidFill>
              </a:rPr>
              <a:t>文稿打印出来</a:t>
            </a:r>
            <a:r>
              <a:rPr lang="zh-CN" altLang="en-US" sz="1200" dirty="0" smtClean="0">
                <a:solidFill>
                  <a:schemeClr val="tx1">
                    <a:lumMod val="75000"/>
                    <a:lumOff val="25000"/>
                  </a:schemeClr>
                </a:solidFill>
              </a:rPr>
              <a:t>制作</a:t>
            </a:r>
            <a:endParaRPr lang="zh-CN" altLang="en-US" sz="1200" dirty="0">
              <a:solidFill>
                <a:schemeClr val="tx1">
                  <a:lumMod val="75000"/>
                  <a:lumOff val="25000"/>
                </a:schemeClr>
              </a:solidFill>
            </a:endParaRPr>
          </a:p>
        </p:txBody>
      </p:sp>
      <p:sp>
        <p:nvSpPr>
          <p:cNvPr id="31" name="矩形 30">
            <a:extLst>
              <a:ext uri="{FF2B5EF4-FFF2-40B4-BE49-F238E27FC236}">
                <a16:creationId xmlns:a16="http://schemas.microsoft.com/office/drawing/2014/main" xmlns="" id="{E3EB1709-6D20-4440-8800-976CC5E9712E}"/>
              </a:ext>
            </a:extLst>
          </p:cNvPr>
          <p:cNvSpPr/>
          <p:nvPr/>
        </p:nvSpPr>
        <p:spPr>
          <a:xfrm>
            <a:off x="8300543" y="3964835"/>
            <a:ext cx="2267936" cy="757130"/>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200" dirty="0">
                <a:solidFill>
                  <a:schemeClr val="tx1">
                    <a:lumMod val="75000"/>
                    <a:lumOff val="25000"/>
                  </a:schemeClr>
                </a:solidFill>
              </a:rPr>
              <a:t>用户可以在投影仪或者计算机上进行演示也可以将</a:t>
            </a:r>
            <a:r>
              <a:rPr lang="zh-CN" altLang="en-US" sz="1200" dirty="0" smtClean="0">
                <a:solidFill>
                  <a:schemeClr val="tx1">
                    <a:lumMod val="75000"/>
                    <a:lumOff val="25000"/>
                  </a:schemeClr>
                </a:solidFill>
              </a:rPr>
              <a:t>演或者计示</a:t>
            </a:r>
            <a:r>
              <a:rPr lang="zh-CN" altLang="en-US" sz="1200" dirty="0">
                <a:solidFill>
                  <a:schemeClr val="tx1">
                    <a:lumMod val="75000"/>
                    <a:lumOff val="25000"/>
                  </a:schemeClr>
                </a:solidFill>
              </a:rPr>
              <a:t>文稿打印出来</a:t>
            </a:r>
            <a:r>
              <a:rPr lang="zh-CN" altLang="en-US" sz="1200" dirty="0" smtClean="0">
                <a:solidFill>
                  <a:schemeClr val="tx1">
                    <a:lumMod val="75000"/>
                    <a:lumOff val="25000"/>
                  </a:schemeClr>
                </a:solidFill>
              </a:rPr>
              <a:t>制作</a:t>
            </a:r>
            <a:endParaRPr lang="zh-CN" altLang="en-US" sz="1200" dirty="0">
              <a:solidFill>
                <a:schemeClr val="tx1">
                  <a:lumMod val="75000"/>
                  <a:lumOff val="25000"/>
                </a:schemeClr>
              </a:solidFill>
            </a:endParaRPr>
          </a:p>
        </p:txBody>
      </p:sp>
      <p:sp>
        <p:nvSpPr>
          <p:cNvPr id="36" name="椭圆 31"/>
          <p:cNvSpPr/>
          <p:nvPr/>
        </p:nvSpPr>
        <p:spPr>
          <a:xfrm>
            <a:off x="1036121" y="2478918"/>
            <a:ext cx="355274" cy="323680"/>
          </a:xfrm>
          <a:custGeom>
            <a:avLst/>
            <a:gdLst>
              <a:gd name="connsiteX0" fmla="*/ 138332 w 334963"/>
              <a:gd name="connsiteY0" fmla="*/ 262313 h 305176"/>
              <a:gd name="connsiteX1" fmla="*/ 143587 w 334963"/>
              <a:gd name="connsiteY1" fmla="*/ 267671 h 305176"/>
              <a:gd name="connsiteX2" fmla="*/ 143587 w 334963"/>
              <a:gd name="connsiteY2" fmla="*/ 279726 h 305176"/>
              <a:gd name="connsiteX3" fmla="*/ 169863 w 334963"/>
              <a:gd name="connsiteY3" fmla="*/ 291781 h 305176"/>
              <a:gd name="connsiteX4" fmla="*/ 196139 w 334963"/>
              <a:gd name="connsiteY4" fmla="*/ 279726 h 305176"/>
              <a:gd name="connsiteX5" fmla="*/ 196139 w 334963"/>
              <a:gd name="connsiteY5" fmla="*/ 267671 h 305176"/>
              <a:gd name="connsiteX6" fmla="*/ 201394 w 334963"/>
              <a:gd name="connsiteY6" fmla="*/ 262313 h 305176"/>
              <a:gd name="connsiteX7" fmla="*/ 207963 w 334963"/>
              <a:gd name="connsiteY7" fmla="*/ 267671 h 305176"/>
              <a:gd name="connsiteX8" fmla="*/ 207963 w 334963"/>
              <a:gd name="connsiteY8" fmla="*/ 283745 h 305176"/>
              <a:gd name="connsiteX9" fmla="*/ 204022 w 334963"/>
              <a:gd name="connsiteY9" fmla="*/ 289102 h 305176"/>
              <a:gd name="connsiteX10" fmla="*/ 172491 w 334963"/>
              <a:gd name="connsiteY10" fmla="*/ 303837 h 305176"/>
              <a:gd name="connsiteX11" fmla="*/ 169863 w 334963"/>
              <a:gd name="connsiteY11" fmla="*/ 305176 h 305176"/>
              <a:gd name="connsiteX12" fmla="*/ 167236 w 334963"/>
              <a:gd name="connsiteY12" fmla="*/ 303837 h 305176"/>
              <a:gd name="connsiteX13" fmla="*/ 135705 w 334963"/>
              <a:gd name="connsiteY13" fmla="*/ 289102 h 305176"/>
              <a:gd name="connsiteX14" fmla="*/ 131763 w 334963"/>
              <a:gd name="connsiteY14" fmla="*/ 283745 h 305176"/>
              <a:gd name="connsiteX15" fmla="*/ 131763 w 334963"/>
              <a:gd name="connsiteY15" fmla="*/ 267671 h 305176"/>
              <a:gd name="connsiteX16" fmla="*/ 138332 w 334963"/>
              <a:gd name="connsiteY16" fmla="*/ 262313 h 305176"/>
              <a:gd name="connsiteX17" fmla="*/ 128043 w 334963"/>
              <a:gd name="connsiteY17" fmla="*/ 230563 h 305176"/>
              <a:gd name="connsiteX18" fmla="*/ 125413 w 334963"/>
              <a:gd name="connsiteY18" fmla="*/ 233341 h 305176"/>
              <a:gd name="connsiteX19" fmla="*/ 125413 w 334963"/>
              <a:gd name="connsiteY19" fmla="*/ 238898 h 305176"/>
              <a:gd name="connsiteX20" fmla="*/ 128043 w 334963"/>
              <a:gd name="connsiteY20" fmla="*/ 241676 h 305176"/>
              <a:gd name="connsiteX21" fmla="*/ 206922 w 334963"/>
              <a:gd name="connsiteY21" fmla="*/ 241676 h 305176"/>
              <a:gd name="connsiteX22" fmla="*/ 209551 w 334963"/>
              <a:gd name="connsiteY22" fmla="*/ 238898 h 305176"/>
              <a:gd name="connsiteX23" fmla="*/ 209551 w 334963"/>
              <a:gd name="connsiteY23" fmla="*/ 233341 h 305176"/>
              <a:gd name="connsiteX24" fmla="*/ 206922 w 334963"/>
              <a:gd name="connsiteY24" fmla="*/ 230563 h 305176"/>
              <a:gd name="connsiteX25" fmla="*/ 128043 w 334963"/>
              <a:gd name="connsiteY25" fmla="*/ 230563 h 305176"/>
              <a:gd name="connsiteX26" fmla="*/ 128781 w 334963"/>
              <a:gd name="connsiteY26" fmla="*/ 219451 h 305176"/>
              <a:gd name="connsiteX27" fmla="*/ 207769 w 334963"/>
              <a:gd name="connsiteY27" fmla="*/ 219451 h 305176"/>
              <a:gd name="connsiteX28" fmla="*/ 222250 w 334963"/>
              <a:gd name="connsiteY28" fmla="*/ 233556 h 305176"/>
              <a:gd name="connsiteX29" fmla="*/ 222250 w 334963"/>
              <a:gd name="connsiteY29" fmla="*/ 238684 h 305176"/>
              <a:gd name="connsiteX30" fmla="*/ 207769 w 334963"/>
              <a:gd name="connsiteY30" fmla="*/ 252789 h 305176"/>
              <a:gd name="connsiteX31" fmla="*/ 128781 w 334963"/>
              <a:gd name="connsiteY31" fmla="*/ 252789 h 305176"/>
              <a:gd name="connsiteX32" fmla="*/ 114300 w 334963"/>
              <a:gd name="connsiteY32" fmla="*/ 238684 h 305176"/>
              <a:gd name="connsiteX33" fmla="*/ 114300 w 334963"/>
              <a:gd name="connsiteY33" fmla="*/ 233556 h 305176"/>
              <a:gd name="connsiteX34" fmla="*/ 128781 w 334963"/>
              <a:gd name="connsiteY34" fmla="*/ 219451 h 305176"/>
              <a:gd name="connsiteX35" fmla="*/ 266120 w 334963"/>
              <a:gd name="connsiteY35" fmla="*/ 168353 h 305176"/>
              <a:gd name="connsiteX36" fmla="*/ 305614 w 334963"/>
              <a:gd name="connsiteY36" fmla="*/ 198019 h 305176"/>
              <a:gd name="connsiteX37" fmla="*/ 306930 w 334963"/>
              <a:gd name="connsiteY37" fmla="*/ 205758 h 305176"/>
              <a:gd name="connsiteX38" fmla="*/ 301664 w 334963"/>
              <a:gd name="connsiteY38" fmla="*/ 208338 h 305176"/>
              <a:gd name="connsiteX39" fmla="*/ 299032 w 334963"/>
              <a:gd name="connsiteY39" fmla="*/ 207048 h 305176"/>
              <a:gd name="connsiteX40" fmla="*/ 259538 w 334963"/>
              <a:gd name="connsiteY40" fmla="*/ 178672 h 305176"/>
              <a:gd name="connsiteX41" fmla="*/ 258221 w 334963"/>
              <a:gd name="connsiteY41" fmla="*/ 169643 h 305176"/>
              <a:gd name="connsiteX42" fmla="*/ 266120 w 334963"/>
              <a:gd name="connsiteY42" fmla="*/ 168353 h 305176"/>
              <a:gd name="connsiteX43" fmla="*/ 75093 w 334963"/>
              <a:gd name="connsiteY43" fmla="*/ 166503 h 305176"/>
              <a:gd name="connsiteX44" fmla="*/ 83067 w 334963"/>
              <a:gd name="connsiteY44" fmla="*/ 167810 h 305176"/>
              <a:gd name="connsiteX45" fmla="*/ 81738 w 334963"/>
              <a:gd name="connsiteY45" fmla="*/ 175654 h 305176"/>
              <a:gd name="connsiteX46" fmla="*/ 39208 w 334963"/>
              <a:gd name="connsiteY46" fmla="*/ 207031 h 305176"/>
              <a:gd name="connsiteX47" fmla="*/ 35221 w 334963"/>
              <a:gd name="connsiteY47" fmla="*/ 208338 h 305176"/>
              <a:gd name="connsiteX48" fmla="*/ 31233 w 334963"/>
              <a:gd name="connsiteY48" fmla="*/ 205723 h 305176"/>
              <a:gd name="connsiteX49" fmla="*/ 32562 w 334963"/>
              <a:gd name="connsiteY49" fmla="*/ 197879 h 305176"/>
              <a:gd name="connsiteX50" fmla="*/ 75093 w 334963"/>
              <a:gd name="connsiteY50" fmla="*/ 166503 h 305176"/>
              <a:gd name="connsiteX51" fmla="*/ 284569 w 334963"/>
              <a:gd name="connsiteY51" fmla="*/ 98801 h 305176"/>
              <a:gd name="connsiteX52" fmla="*/ 329795 w 334963"/>
              <a:gd name="connsiteY52" fmla="*/ 98801 h 305176"/>
              <a:gd name="connsiteX53" fmla="*/ 334963 w 334963"/>
              <a:gd name="connsiteY53" fmla="*/ 104975 h 305176"/>
              <a:gd name="connsiteX54" fmla="*/ 329795 w 334963"/>
              <a:gd name="connsiteY54" fmla="*/ 109914 h 305176"/>
              <a:gd name="connsiteX55" fmla="*/ 284569 w 334963"/>
              <a:gd name="connsiteY55" fmla="*/ 109914 h 305176"/>
              <a:gd name="connsiteX56" fmla="*/ 279400 w 334963"/>
              <a:gd name="connsiteY56" fmla="*/ 104975 h 305176"/>
              <a:gd name="connsiteX57" fmla="*/ 284569 w 334963"/>
              <a:gd name="connsiteY57" fmla="*/ 98801 h 305176"/>
              <a:gd name="connsiteX58" fmla="*/ 5340 w 334963"/>
              <a:gd name="connsiteY58" fmla="*/ 98801 h 305176"/>
              <a:gd name="connsiteX59" fmla="*/ 53398 w 334963"/>
              <a:gd name="connsiteY59" fmla="*/ 98801 h 305176"/>
              <a:gd name="connsiteX60" fmla="*/ 58738 w 334963"/>
              <a:gd name="connsiteY60" fmla="*/ 104975 h 305176"/>
              <a:gd name="connsiteX61" fmla="*/ 53398 w 334963"/>
              <a:gd name="connsiteY61" fmla="*/ 109914 h 305176"/>
              <a:gd name="connsiteX62" fmla="*/ 5340 w 334963"/>
              <a:gd name="connsiteY62" fmla="*/ 109914 h 305176"/>
              <a:gd name="connsiteX63" fmla="*/ 0 w 334963"/>
              <a:gd name="connsiteY63" fmla="*/ 104975 h 305176"/>
              <a:gd name="connsiteX64" fmla="*/ 5340 w 334963"/>
              <a:gd name="connsiteY64" fmla="*/ 98801 h 305176"/>
              <a:gd name="connsiteX65" fmla="*/ 164887 w 334963"/>
              <a:gd name="connsiteY65" fmla="*/ 36888 h 305176"/>
              <a:gd name="connsiteX66" fmla="*/ 171451 w 334963"/>
              <a:gd name="connsiteY66" fmla="*/ 43604 h 305176"/>
              <a:gd name="connsiteX67" fmla="*/ 164887 w 334963"/>
              <a:gd name="connsiteY67" fmla="*/ 48977 h 305176"/>
              <a:gd name="connsiteX68" fmla="*/ 115003 w 334963"/>
              <a:gd name="connsiteY68" fmla="*/ 100022 h 305176"/>
              <a:gd name="connsiteX69" fmla="*/ 109752 w 334963"/>
              <a:gd name="connsiteY69" fmla="*/ 106738 h 305176"/>
              <a:gd name="connsiteX70" fmla="*/ 103188 w 334963"/>
              <a:gd name="connsiteY70" fmla="*/ 100022 h 305176"/>
              <a:gd name="connsiteX71" fmla="*/ 164887 w 334963"/>
              <a:gd name="connsiteY71" fmla="*/ 36888 h 305176"/>
              <a:gd name="connsiteX72" fmla="*/ 169069 w 334963"/>
              <a:gd name="connsiteY72" fmla="*/ 9901 h 305176"/>
              <a:gd name="connsiteX73" fmla="*/ 258763 w 334963"/>
              <a:gd name="connsiteY73" fmla="*/ 99286 h 305176"/>
              <a:gd name="connsiteX74" fmla="*/ 240297 w 334963"/>
              <a:gd name="connsiteY74" fmla="*/ 154495 h 305176"/>
              <a:gd name="connsiteX75" fmla="*/ 221830 w 334963"/>
              <a:gd name="connsiteY75" fmla="*/ 208389 h 305176"/>
              <a:gd name="connsiteX76" fmla="*/ 217873 w 334963"/>
              <a:gd name="connsiteY76" fmla="*/ 214962 h 305176"/>
              <a:gd name="connsiteX77" fmla="*/ 211278 w 334963"/>
              <a:gd name="connsiteY77" fmla="*/ 212333 h 305176"/>
              <a:gd name="connsiteX78" fmla="*/ 231064 w 334963"/>
              <a:gd name="connsiteY78" fmla="*/ 147923 h 305176"/>
              <a:gd name="connsiteX79" fmla="*/ 248211 w 334963"/>
              <a:gd name="connsiteY79" fmla="*/ 99286 h 305176"/>
              <a:gd name="connsiteX80" fmla="*/ 169069 w 334963"/>
              <a:gd name="connsiteY80" fmla="*/ 21731 h 305176"/>
              <a:gd name="connsiteX81" fmla="*/ 89927 w 334963"/>
              <a:gd name="connsiteY81" fmla="*/ 99286 h 305176"/>
              <a:gd name="connsiteX82" fmla="*/ 107075 w 334963"/>
              <a:gd name="connsiteY82" fmla="*/ 146608 h 305176"/>
              <a:gd name="connsiteX83" fmla="*/ 107075 w 334963"/>
              <a:gd name="connsiteY83" fmla="*/ 147923 h 305176"/>
              <a:gd name="connsiteX84" fmla="*/ 128179 w 334963"/>
              <a:gd name="connsiteY84" fmla="*/ 212333 h 305176"/>
              <a:gd name="connsiteX85" fmla="*/ 122903 w 334963"/>
              <a:gd name="connsiteY85" fmla="*/ 216276 h 305176"/>
              <a:gd name="connsiteX86" fmla="*/ 120265 w 334963"/>
              <a:gd name="connsiteY86" fmla="*/ 214962 h 305176"/>
              <a:gd name="connsiteX87" fmla="*/ 117627 w 334963"/>
              <a:gd name="connsiteY87" fmla="*/ 207075 h 305176"/>
              <a:gd name="connsiteX88" fmla="*/ 97842 w 334963"/>
              <a:gd name="connsiteY88" fmla="*/ 154495 h 305176"/>
              <a:gd name="connsiteX89" fmla="*/ 79375 w 334963"/>
              <a:gd name="connsiteY89" fmla="*/ 99286 h 305176"/>
              <a:gd name="connsiteX90" fmla="*/ 169069 w 334963"/>
              <a:gd name="connsiteY90" fmla="*/ 9901 h 305176"/>
              <a:gd name="connsiteX91" fmla="*/ 39107 w 334963"/>
              <a:gd name="connsiteY91" fmla="*/ 1482 h 305176"/>
              <a:gd name="connsiteX92" fmla="*/ 79917 w 334963"/>
              <a:gd name="connsiteY92" fmla="*/ 31115 h 305176"/>
              <a:gd name="connsiteX93" fmla="*/ 81234 w 334963"/>
              <a:gd name="connsiteY93" fmla="*/ 40544 h 305176"/>
              <a:gd name="connsiteX94" fmla="*/ 75968 w 334963"/>
              <a:gd name="connsiteY94" fmla="*/ 43238 h 305176"/>
              <a:gd name="connsiteX95" fmla="*/ 72019 w 334963"/>
              <a:gd name="connsiteY95" fmla="*/ 41891 h 305176"/>
              <a:gd name="connsiteX96" fmla="*/ 32525 w 334963"/>
              <a:gd name="connsiteY96" fmla="*/ 10911 h 305176"/>
              <a:gd name="connsiteX97" fmla="*/ 31208 w 334963"/>
              <a:gd name="connsiteY97" fmla="*/ 2829 h 305176"/>
              <a:gd name="connsiteX98" fmla="*/ 39107 w 334963"/>
              <a:gd name="connsiteY98" fmla="*/ 1482 h 305176"/>
              <a:gd name="connsiteX99" fmla="*/ 299086 w 334963"/>
              <a:gd name="connsiteY99" fmla="*/ 1451 h 305176"/>
              <a:gd name="connsiteX100" fmla="*/ 306944 w 334963"/>
              <a:gd name="connsiteY100" fmla="*/ 2782 h 305176"/>
              <a:gd name="connsiteX101" fmla="*/ 305634 w 334963"/>
              <a:gd name="connsiteY101" fmla="*/ 10771 h 305176"/>
              <a:gd name="connsiteX102" fmla="*/ 267653 w 334963"/>
              <a:gd name="connsiteY102" fmla="*/ 38732 h 305176"/>
              <a:gd name="connsiteX103" fmla="*/ 265033 w 334963"/>
              <a:gd name="connsiteY103" fmla="*/ 40063 h 305176"/>
              <a:gd name="connsiteX104" fmla="*/ 259795 w 334963"/>
              <a:gd name="connsiteY104" fmla="*/ 37400 h 305176"/>
              <a:gd name="connsiteX105" fmla="*/ 261104 w 334963"/>
              <a:gd name="connsiteY105" fmla="*/ 29411 h 305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Lst>
            <a:rect l="l" t="t" r="r" b="b"/>
            <a:pathLst>
              <a:path w="334963" h="305176">
                <a:moveTo>
                  <a:pt x="138332" y="262313"/>
                </a:moveTo>
                <a:cubicBezTo>
                  <a:pt x="140960" y="262313"/>
                  <a:pt x="143587" y="264992"/>
                  <a:pt x="143587" y="267671"/>
                </a:cubicBezTo>
                <a:cubicBezTo>
                  <a:pt x="143587" y="267671"/>
                  <a:pt x="143587" y="267671"/>
                  <a:pt x="143587" y="279726"/>
                </a:cubicBezTo>
                <a:cubicBezTo>
                  <a:pt x="143587" y="279726"/>
                  <a:pt x="143587" y="279726"/>
                  <a:pt x="169863" y="291781"/>
                </a:cubicBezTo>
                <a:cubicBezTo>
                  <a:pt x="169863" y="291781"/>
                  <a:pt x="169863" y="291781"/>
                  <a:pt x="196139" y="279726"/>
                </a:cubicBezTo>
                <a:cubicBezTo>
                  <a:pt x="196139" y="279726"/>
                  <a:pt x="196139" y="279726"/>
                  <a:pt x="196139" y="267671"/>
                </a:cubicBezTo>
                <a:cubicBezTo>
                  <a:pt x="196139" y="264992"/>
                  <a:pt x="198767" y="262313"/>
                  <a:pt x="201394" y="262313"/>
                </a:cubicBezTo>
                <a:cubicBezTo>
                  <a:pt x="205336" y="262313"/>
                  <a:pt x="207963" y="264992"/>
                  <a:pt x="207963" y="267671"/>
                </a:cubicBezTo>
                <a:cubicBezTo>
                  <a:pt x="207963" y="267671"/>
                  <a:pt x="207963" y="267671"/>
                  <a:pt x="207963" y="283745"/>
                </a:cubicBezTo>
                <a:cubicBezTo>
                  <a:pt x="207963" y="285084"/>
                  <a:pt x="206649" y="287763"/>
                  <a:pt x="204022" y="289102"/>
                </a:cubicBezTo>
                <a:cubicBezTo>
                  <a:pt x="204022" y="289102"/>
                  <a:pt x="204022" y="289102"/>
                  <a:pt x="172491" y="303837"/>
                </a:cubicBezTo>
                <a:cubicBezTo>
                  <a:pt x="171177" y="303837"/>
                  <a:pt x="171177" y="305176"/>
                  <a:pt x="169863" y="305176"/>
                </a:cubicBezTo>
                <a:cubicBezTo>
                  <a:pt x="168549" y="305176"/>
                  <a:pt x="168549" y="303837"/>
                  <a:pt x="167236" y="303837"/>
                </a:cubicBezTo>
                <a:cubicBezTo>
                  <a:pt x="167236" y="303837"/>
                  <a:pt x="167236" y="303837"/>
                  <a:pt x="135705" y="289102"/>
                </a:cubicBezTo>
                <a:cubicBezTo>
                  <a:pt x="133077" y="287763"/>
                  <a:pt x="131763" y="286423"/>
                  <a:pt x="131763" y="283745"/>
                </a:cubicBezTo>
                <a:cubicBezTo>
                  <a:pt x="131763" y="283745"/>
                  <a:pt x="131763" y="283745"/>
                  <a:pt x="131763" y="267671"/>
                </a:cubicBezTo>
                <a:cubicBezTo>
                  <a:pt x="131763" y="264992"/>
                  <a:pt x="134391" y="262313"/>
                  <a:pt x="138332" y="262313"/>
                </a:cubicBezTo>
                <a:close/>
                <a:moveTo>
                  <a:pt x="128043" y="230563"/>
                </a:moveTo>
                <a:cubicBezTo>
                  <a:pt x="126728" y="230563"/>
                  <a:pt x="125413" y="231952"/>
                  <a:pt x="125413" y="233341"/>
                </a:cubicBezTo>
                <a:cubicBezTo>
                  <a:pt x="125413" y="233341"/>
                  <a:pt x="125413" y="233341"/>
                  <a:pt x="125413" y="238898"/>
                </a:cubicBezTo>
                <a:cubicBezTo>
                  <a:pt x="125413" y="240287"/>
                  <a:pt x="126728" y="241676"/>
                  <a:pt x="128043" y="241676"/>
                </a:cubicBezTo>
                <a:cubicBezTo>
                  <a:pt x="128043" y="241676"/>
                  <a:pt x="128043" y="241676"/>
                  <a:pt x="206922" y="241676"/>
                </a:cubicBezTo>
                <a:cubicBezTo>
                  <a:pt x="208237" y="241676"/>
                  <a:pt x="209551" y="240287"/>
                  <a:pt x="209551" y="238898"/>
                </a:cubicBezTo>
                <a:cubicBezTo>
                  <a:pt x="209551" y="238898"/>
                  <a:pt x="209551" y="238898"/>
                  <a:pt x="209551" y="233341"/>
                </a:cubicBezTo>
                <a:cubicBezTo>
                  <a:pt x="209551" y="231952"/>
                  <a:pt x="208237" y="230563"/>
                  <a:pt x="206922" y="230563"/>
                </a:cubicBezTo>
                <a:cubicBezTo>
                  <a:pt x="206922" y="230563"/>
                  <a:pt x="206922" y="230563"/>
                  <a:pt x="128043" y="230563"/>
                </a:cubicBezTo>
                <a:close/>
                <a:moveTo>
                  <a:pt x="128781" y="219451"/>
                </a:moveTo>
                <a:cubicBezTo>
                  <a:pt x="128781" y="219451"/>
                  <a:pt x="128781" y="219451"/>
                  <a:pt x="207769" y="219451"/>
                </a:cubicBezTo>
                <a:cubicBezTo>
                  <a:pt x="215668" y="219451"/>
                  <a:pt x="222250" y="225862"/>
                  <a:pt x="222250" y="233556"/>
                </a:cubicBezTo>
                <a:cubicBezTo>
                  <a:pt x="222250" y="233556"/>
                  <a:pt x="222250" y="233556"/>
                  <a:pt x="222250" y="238684"/>
                </a:cubicBezTo>
                <a:cubicBezTo>
                  <a:pt x="222250" y="246378"/>
                  <a:pt x="215668" y="252789"/>
                  <a:pt x="207769" y="252789"/>
                </a:cubicBezTo>
                <a:cubicBezTo>
                  <a:pt x="207769" y="252789"/>
                  <a:pt x="207769" y="252789"/>
                  <a:pt x="128781" y="252789"/>
                </a:cubicBezTo>
                <a:cubicBezTo>
                  <a:pt x="120883" y="252789"/>
                  <a:pt x="114300" y="246378"/>
                  <a:pt x="114300" y="238684"/>
                </a:cubicBezTo>
                <a:cubicBezTo>
                  <a:pt x="114300" y="238684"/>
                  <a:pt x="114300" y="238684"/>
                  <a:pt x="114300" y="233556"/>
                </a:cubicBezTo>
                <a:cubicBezTo>
                  <a:pt x="114300" y="225862"/>
                  <a:pt x="120883" y="219451"/>
                  <a:pt x="128781" y="219451"/>
                </a:cubicBezTo>
                <a:close/>
                <a:moveTo>
                  <a:pt x="266120" y="168353"/>
                </a:moveTo>
                <a:cubicBezTo>
                  <a:pt x="266120" y="168353"/>
                  <a:pt x="266120" y="168353"/>
                  <a:pt x="305614" y="198019"/>
                </a:cubicBezTo>
                <a:cubicBezTo>
                  <a:pt x="308247" y="199309"/>
                  <a:pt x="309563" y="203179"/>
                  <a:pt x="306930" y="205758"/>
                </a:cubicBezTo>
                <a:cubicBezTo>
                  <a:pt x="305614" y="207048"/>
                  <a:pt x="304297" y="208338"/>
                  <a:pt x="301664" y="208338"/>
                </a:cubicBezTo>
                <a:cubicBezTo>
                  <a:pt x="301664" y="208338"/>
                  <a:pt x="300348" y="208338"/>
                  <a:pt x="299032" y="207048"/>
                </a:cubicBezTo>
                <a:cubicBezTo>
                  <a:pt x="299032" y="207048"/>
                  <a:pt x="299032" y="207048"/>
                  <a:pt x="259538" y="178672"/>
                </a:cubicBezTo>
                <a:cubicBezTo>
                  <a:pt x="256905" y="176092"/>
                  <a:pt x="255588" y="172222"/>
                  <a:pt x="258221" y="169643"/>
                </a:cubicBezTo>
                <a:cubicBezTo>
                  <a:pt x="259538" y="167063"/>
                  <a:pt x="263487" y="167063"/>
                  <a:pt x="266120" y="168353"/>
                </a:cubicBezTo>
                <a:close/>
                <a:moveTo>
                  <a:pt x="75093" y="166503"/>
                </a:moveTo>
                <a:cubicBezTo>
                  <a:pt x="77751" y="163888"/>
                  <a:pt x="81738" y="165195"/>
                  <a:pt x="83067" y="167810"/>
                </a:cubicBezTo>
                <a:cubicBezTo>
                  <a:pt x="85725" y="170425"/>
                  <a:pt x="84396" y="174347"/>
                  <a:pt x="81738" y="175654"/>
                </a:cubicBezTo>
                <a:cubicBezTo>
                  <a:pt x="81738" y="175654"/>
                  <a:pt x="81738" y="175654"/>
                  <a:pt x="39208" y="207031"/>
                </a:cubicBezTo>
                <a:cubicBezTo>
                  <a:pt x="37879" y="208338"/>
                  <a:pt x="36550" y="208338"/>
                  <a:pt x="35221" y="208338"/>
                </a:cubicBezTo>
                <a:cubicBezTo>
                  <a:pt x="33892" y="208338"/>
                  <a:pt x="31233" y="207031"/>
                  <a:pt x="31233" y="205723"/>
                </a:cubicBezTo>
                <a:cubicBezTo>
                  <a:pt x="28575" y="203109"/>
                  <a:pt x="29904" y="199187"/>
                  <a:pt x="32562" y="197879"/>
                </a:cubicBezTo>
                <a:cubicBezTo>
                  <a:pt x="32562" y="197879"/>
                  <a:pt x="32562" y="197879"/>
                  <a:pt x="75093" y="166503"/>
                </a:cubicBezTo>
                <a:close/>
                <a:moveTo>
                  <a:pt x="284569" y="98801"/>
                </a:moveTo>
                <a:cubicBezTo>
                  <a:pt x="284569" y="98801"/>
                  <a:pt x="284569" y="98801"/>
                  <a:pt x="329795" y="98801"/>
                </a:cubicBezTo>
                <a:cubicBezTo>
                  <a:pt x="332379" y="98801"/>
                  <a:pt x="334963" y="101271"/>
                  <a:pt x="334963" y="104975"/>
                </a:cubicBezTo>
                <a:cubicBezTo>
                  <a:pt x="334963" y="107444"/>
                  <a:pt x="332379" y="109914"/>
                  <a:pt x="329795" y="109914"/>
                </a:cubicBezTo>
                <a:cubicBezTo>
                  <a:pt x="329795" y="109914"/>
                  <a:pt x="329795" y="109914"/>
                  <a:pt x="284569" y="109914"/>
                </a:cubicBezTo>
                <a:cubicBezTo>
                  <a:pt x="281985" y="109914"/>
                  <a:pt x="279400" y="107444"/>
                  <a:pt x="279400" y="104975"/>
                </a:cubicBezTo>
                <a:cubicBezTo>
                  <a:pt x="279400" y="101271"/>
                  <a:pt x="281985" y="98801"/>
                  <a:pt x="284569" y="98801"/>
                </a:cubicBezTo>
                <a:close/>
                <a:moveTo>
                  <a:pt x="5340" y="98801"/>
                </a:moveTo>
                <a:cubicBezTo>
                  <a:pt x="5340" y="98801"/>
                  <a:pt x="5340" y="98801"/>
                  <a:pt x="53398" y="98801"/>
                </a:cubicBezTo>
                <a:cubicBezTo>
                  <a:pt x="56068" y="98801"/>
                  <a:pt x="58738" y="101271"/>
                  <a:pt x="58738" y="104975"/>
                </a:cubicBezTo>
                <a:cubicBezTo>
                  <a:pt x="58738" y="107444"/>
                  <a:pt x="56068" y="109914"/>
                  <a:pt x="53398" y="109914"/>
                </a:cubicBezTo>
                <a:cubicBezTo>
                  <a:pt x="53398" y="109914"/>
                  <a:pt x="53398" y="109914"/>
                  <a:pt x="5340" y="109914"/>
                </a:cubicBezTo>
                <a:cubicBezTo>
                  <a:pt x="2670" y="109914"/>
                  <a:pt x="0" y="107444"/>
                  <a:pt x="0" y="104975"/>
                </a:cubicBezTo>
                <a:cubicBezTo>
                  <a:pt x="0" y="101271"/>
                  <a:pt x="2670" y="98801"/>
                  <a:pt x="5340" y="98801"/>
                </a:cubicBezTo>
                <a:close/>
                <a:moveTo>
                  <a:pt x="164887" y="36888"/>
                </a:moveTo>
                <a:cubicBezTo>
                  <a:pt x="168826" y="36888"/>
                  <a:pt x="171451" y="40918"/>
                  <a:pt x="171451" y="43604"/>
                </a:cubicBezTo>
                <a:cubicBezTo>
                  <a:pt x="171451" y="46291"/>
                  <a:pt x="168826" y="48977"/>
                  <a:pt x="164887" y="48977"/>
                </a:cubicBezTo>
                <a:cubicBezTo>
                  <a:pt x="137320" y="48977"/>
                  <a:pt x="115003" y="71813"/>
                  <a:pt x="115003" y="100022"/>
                </a:cubicBezTo>
                <a:cubicBezTo>
                  <a:pt x="115003" y="104051"/>
                  <a:pt x="112377" y="106738"/>
                  <a:pt x="109752" y="106738"/>
                </a:cubicBezTo>
                <a:cubicBezTo>
                  <a:pt x="105814" y="106738"/>
                  <a:pt x="103188" y="104051"/>
                  <a:pt x="103188" y="100022"/>
                </a:cubicBezTo>
                <a:cubicBezTo>
                  <a:pt x="103188" y="65097"/>
                  <a:pt x="130756" y="36888"/>
                  <a:pt x="164887" y="36888"/>
                </a:cubicBezTo>
                <a:close/>
                <a:moveTo>
                  <a:pt x="169069" y="9901"/>
                </a:moveTo>
                <a:cubicBezTo>
                  <a:pt x="219192" y="9901"/>
                  <a:pt x="258763" y="50650"/>
                  <a:pt x="258763" y="99286"/>
                </a:cubicBezTo>
                <a:cubicBezTo>
                  <a:pt x="258763" y="120318"/>
                  <a:pt x="253487" y="138721"/>
                  <a:pt x="240297" y="154495"/>
                </a:cubicBezTo>
                <a:cubicBezTo>
                  <a:pt x="215235" y="189986"/>
                  <a:pt x="221830" y="207075"/>
                  <a:pt x="221830" y="208389"/>
                </a:cubicBezTo>
                <a:cubicBezTo>
                  <a:pt x="223149" y="211018"/>
                  <a:pt x="221830" y="213647"/>
                  <a:pt x="217873" y="214962"/>
                </a:cubicBezTo>
                <a:cubicBezTo>
                  <a:pt x="215235" y="216276"/>
                  <a:pt x="212597" y="214962"/>
                  <a:pt x="211278" y="212333"/>
                </a:cubicBezTo>
                <a:cubicBezTo>
                  <a:pt x="209959" y="211018"/>
                  <a:pt x="200726" y="188672"/>
                  <a:pt x="231064" y="147923"/>
                </a:cubicBezTo>
                <a:cubicBezTo>
                  <a:pt x="241616" y="133463"/>
                  <a:pt x="248211" y="117689"/>
                  <a:pt x="248211" y="99286"/>
                </a:cubicBezTo>
                <a:cubicBezTo>
                  <a:pt x="248211" y="55908"/>
                  <a:pt x="212597" y="21731"/>
                  <a:pt x="169069" y="21731"/>
                </a:cubicBezTo>
                <a:cubicBezTo>
                  <a:pt x="125541" y="21731"/>
                  <a:pt x="89927" y="55908"/>
                  <a:pt x="89927" y="99286"/>
                </a:cubicBezTo>
                <a:cubicBezTo>
                  <a:pt x="89927" y="116375"/>
                  <a:pt x="96523" y="133463"/>
                  <a:pt x="107075" y="146608"/>
                </a:cubicBezTo>
                <a:cubicBezTo>
                  <a:pt x="107075" y="147923"/>
                  <a:pt x="107075" y="147923"/>
                  <a:pt x="107075" y="147923"/>
                </a:cubicBezTo>
                <a:cubicBezTo>
                  <a:pt x="137413" y="189986"/>
                  <a:pt x="129498" y="211018"/>
                  <a:pt x="128179" y="212333"/>
                </a:cubicBezTo>
                <a:cubicBezTo>
                  <a:pt x="126860" y="214962"/>
                  <a:pt x="124222" y="216276"/>
                  <a:pt x="122903" y="216276"/>
                </a:cubicBezTo>
                <a:cubicBezTo>
                  <a:pt x="121584" y="216276"/>
                  <a:pt x="120265" y="216276"/>
                  <a:pt x="120265" y="214962"/>
                </a:cubicBezTo>
                <a:cubicBezTo>
                  <a:pt x="117627" y="213647"/>
                  <a:pt x="116308" y="211018"/>
                  <a:pt x="117627" y="207075"/>
                </a:cubicBezTo>
                <a:cubicBezTo>
                  <a:pt x="117627" y="207075"/>
                  <a:pt x="124222" y="191301"/>
                  <a:pt x="97842" y="154495"/>
                </a:cubicBezTo>
                <a:cubicBezTo>
                  <a:pt x="84651" y="138721"/>
                  <a:pt x="79375" y="120318"/>
                  <a:pt x="79375" y="99286"/>
                </a:cubicBezTo>
                <a:cubicBezTo>
                  <a:pt x="79375" y="50650"/>
                  <a:pt x="118946" y="9901"/>
                  <a:pt x="169069" y="9901"/>
                </a:cubicBezTo>
                <a:close/>
                <a:moveTo>
                  <a:pt x="39107" y="1482"/>
                </a:moveTo>
                <a:cubicBezTo>
                  <a:pt x="39107" y="1482"/>
                  <a:pt x="39107" y="1482"/>
                  <a:pt x="79917" y="31115"/>
                </a:cubicBezTo>
                <a:cubicBezTo>
                  <a:pt x="82550" y="33809"/>
                  <a:pt x="82550" y="37850"/>
                  <a:pt x="81234" y="40544"/>
                </a:cubicBezTo>
                <a:cubicBezTo>
                  <a:pt x="79917" y="41891"/>
                  <a:pt x="78601" y="43238"/>
                  <a:pt x="75968" y="43238"/>
                </a:cubicBezTo>
                <a:cubicBezTo>
                  <a:pt x="74651" y="43238"/>
                  <a:pt x="73335" y="41891"/>
                  <a:pt x="72019" y="41891"/>
                </a:cubicBezTo>
                <a:lnTo>
                  <a:pt x="32525" y="10911"/>
                </a:lnTo>
                <a:cubicBezTo>
                  <a:pt x="29892" y="8217"/>
                  <a:pt x="28575" y="5523"/>
                  <a:pt x="31208" y="2829"/>
                </a:cubicBezTo>
                <a:cubicBezTo>
                  <a:pt x="32525" y="135"/>
                  <a:pt x="36474" y="-1212"/>
                  <a:pt x="39107" y="1482"/>
                </a:cubicBezTo>
                <a:close/>
                <a:moveTo>
                  <a:pt x="299086" y="1451"/>
                </a:moveTo>
                <a:cubicBezTo>
                  <a:pt x="301705" y="-1212"/>
                  <a:pt x="305634" y="119"/>
                  <a:pt x="306944" y="2782"/>
                </a:cubicBezTo>
                <a:cubicBezTo>
                  <a:pt x="309563" y="5445"/>
                  <a:pt x="308254" y="8108"/>
                  <a:pt x="305634" y="10771"/>
                </a:cubicBezTo>
                <a:cubicBezTo>
                  <a:pt x="305634" y="10771"/>
                  <a:pt x="305634" y="10771"/>
                  <a:pt x="267653" y="38732"/>
                </a:cubicBezTo>
                <a:cubicBezTo>
                  <a:pt x="266343" y="40063"/>
                  <a:pt x="265033" y="40063"/>
                  <a:pt x="265033" y="40063"/>
                </a:cubicBezTo>
                <a:cubicBezTo>
                  <a:pt x="262414" y="40063"/>
                  <a:pt x="261104" y="38732"/>
                  <a:pt x="259795" y="37400"/>
                </a:cubicBezTo>
                <a:cubicBezTo>
                  <a:pt x="257175" y="34737"/>
                  <a:pt x="258485" y="30743"/>
                  <a:pt x="261104" y="29411"/>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37" name="椭圆 32"/>
          <p:cNvSpPr/>
          <p:nvPr/>
        </p:nvSpPr>
        <p:spPr>
          <a:xfrm>
            <a:off x="1036121" y="4199761"/>
            <a:ext cx="355274" cy="287277"/>
          </a:xfrm>
          <a:custGeom>
            <a:avLst/>
            <a:gdLst>
              <a:gd name="connsiteX0" fmla="*/ 0 w 331788"/>
              <a:gd name="connsiteY0" fmla="*/ 255587 h 268287"/>
              <a:gd name="connsiteX1" fmla="*/ 331788 w 331788"/>
              <a:gd name="connsiteY1" fmla="*/ 255587 h 268287"/>
              <a:gd name="connsiteX2" fmla="*/ 331788 w 331788"/>
              <a:gd name="connsiteY2" fmla="*/ 268287 h 268287"/>
              <a:gd name="connsiteX3" fmla="*/ 0 w 331788"/>
              <a:gd name="connsiteY3" fmla="*/ 268287 h 268287"/>
              <a:gd name="connsiteX4" fmla="*/ 76201 w 331788"/>
              <a:gd name="connsiteY4" fmla="*/ 207962 h 268287"/>
              <a:gd name="connsiteX5" fmla="*/ 82551 w 331788"/>
              <a:gd name="connsiteY5" fmla="*/ 207962 h 268287"/>
              <a:gd name="connsiteX6" fmla="*/ 82551 w 331788"/>
              <a:gd name="connsiteY6" fmla="*/ 247650 h 268287"/>
              <a:gd name="connsiteX7" fmla="*/ 55563 w 331788"/>
              <a:gd name="connsiteY7" fmla="*/ 247650 h 268287"/>
              <a:gd name="connsiteX8" fmla="*/ 55563 w 331788"/>
              <a:gd name="connsiteY8" fmla="*/ 227012 h 268287"/>
              <a:gd name="connsiteX9" fmla="*/ 115888 w 331788"/>
              <a:gd name="connsiteY9" fmla="*/ 168275 h 268287"/>
              <a:gd name="connsiteX10" fmla="*/ 127168 w 331788"/>
              <a:gd name="connsiteY10" fmla="*/ 168275 h 268287"/>
              <a:gd name="connsiteX11" fmla="*/ 139701 w 331788"/>
              <a:gd name="connsiteY11" fmla="*/ 170835 h 268287"/>
              <a:gd name="connsiteX12" fmla="*/ 139701 w 331788"/>
              <a:gd name="connsiteY12" fmla="*/ 247650 h 268287"/>
              <a:gd name="connsiteX13" fmla="*/ 115888 w 331788"/>
              <a:gd name="connsiteY13" fmla="*/ 247650 h 268287"/>
              <a:gd name="connsiteX14" fmla="*/ 198438 w 331788"/>
              <a:gd name="connsiteY14" fmla="*/ 155575 h 268287"/>
              <a:gd name="connsiteX15" fmla="*/ 198438 w 331788"/>
              <a:gd name="connsiteY15" fmla="*/ 247650 h 268287"/>
              <a:gd name="connsiteX16" fmla="*/ 173038 w 331788"/>
              <a:gd name="connsiteY16" fmla="*/ 247650 h 268287"/>
              <a:gd name="connsiteX17" fmla="*/ 173038 w 331788"/>
              <a:gd name="connsiteY17" fmla="*/ 168363 h 268287"/>
              <a:gd name="connsiteX18" fmla="*/ 198438 w 331788"/>
              <a:gd name="connsiteY18" fmla="*/ 155575 h 268287"/>
              <a:gd name="connsiteX19" fmla="*/ 149226 w 331788"/>
              <a:gd name="connsiteY19" fmla="*/ 41376 h 268287"/>
              <a:gd name="connsiteX20" fmla="*/ 114947 w 331788"/>
              <a:gd name="connsiteY20" fmla="*/ 55968 h 268287"/>
              <a:gd name="connsiteX21" fmla="*/ 114947 w 331788"/>
              <a:gd name="connsiteY21" fmla="*/ 123418 h 268287"/>
              <a:gd name="connsiteX22" fmla="*/ 183504 w 331788"/>
              <a:gd name="connsiteY22" fmla="*/ 123418 h 268287"/>
              <a:gd name="connsiteX23" fmla="*/ 183504 w 331788"/>
              <a:gd name="connsiteY23" fmla="*/ 55968 h 268287"/>
              <a:gd name="connsiteX24" fmla="*/ 149226 w 331788"/>
              <a:gd name="connsiteY24" fmla="*/ 41376 h 268287"/>
              <a:gd name="connsiteX25" fmla="*/ 228600 w 331788"/>
              <a:gd name="connsiteY25" fmla="*/ 39687 h 268287"/>
              <a:gd name="connsiteX26" fmla="*/ 254000 w 331788"/>
              <a:gd name="connsiteY26" fmla="*/ 39687 h 268287"/>
              <a:gd name="connsiteX27" fmla="*/ 254000 w 331788"/>
              <a:gd name="connsiteY27" fmla="*/ 247650 h 268287"/>
              <a:gd name="connsiteX28" fmla="*/ 228600 w 331788"/>
              <a:gd name="connsiteY28" fmla="*/ 247650 h 268287"/>
              <a:gd name="connsiteX29" fmla="*/ 228600 w 331788"/>
              <a:gd name="connsiteY29" fmla="*/ 110730 h 268287"/>
              <a:gd name="connsiteX30" fmla="*/ 231140 w 331788"/>
              <a:gd name="connsiteY30" fmla="*/ 90063 h 268287"/>
              <a:gd name="connsiteX31" fmla="*/ 228600 w 331788"/>
              <a:gd name="connsiteY31" fmla="*/ 69396 h 268287"/>
              <a:gd name="connsiteX32" fmla="*/ 228600 w 331788"/>
              <a:gd name="connsiteY32" fmla="*/ 39687 h 268287"/>
              <a:gd name="connsiteX33" fmla="*/ 149707 w 331788"/>
              <a:gd name="connsiteY33" fmla="*/ 22312 h 268287"/>
              <a:gd name="connsiteX34" fmla="*/ 196764 w 331788"/>
              <a:gd name="connsiteY34" fmla="*/ 41623 h 268287"/>
              <a:gd name="connsiteX35" fmla="*/ 196764 w 331788"/>
              <a:gd name="connsiteY35" fmla="*/ 136893 h 268287"/>
              <a:gd name="connsiteX36" fmla="*/ 109096 w 331788"/>
              <a:gd name="connsiteY36" fmla="*/ 143330 h 268287"/>
              <a:gd name="connsiteX37" fmla="*/ 97492 w 331788"/>
              <a:gd name="connsiteY37" fmla="*/ 154917 h 268287"/>
              <a:gd name="connsiteX38" fmla="*/ 93625 w 331788"/>
              <a:gd name="connsiteY38" fmla="*/ 170366 h 268287"/>
              <a:gd name="connsiteX39" fmla="*/ 43344 w 331788"/>
              <a:gd name="connsiteY39" fmla="*/ 220576 h 268287"/>
              <a:gd name="connsiteX40" fmla="*/ 18848 w 331788"/>
              <a:gd name="connsiteY40" fmla="*/ 220576 h 268287"/>
              <a:gd name="connsiteX41" fmla="*/ 18848 w 331788"/>
              <a:gd name="connsiteY41" fmla="*/ 196115 h 268287"/>
              <a:gd name="connsiteX42" fmla="*/ 67840 w 331788"/>
              <a:gd name="connsiteY42" fmla="*/ 145905 h 268287"/>
              <a:gd name="connsiteX43" fmla="*/ 84600 w 331788"/>
              <a:gd name="connsiteY43" fmla="*/ 140755 h 268287"/>
              <a:gd name="connsiteX44" fmla="*/ 96203 w 331788"/>
              <a:gd name="connsiteY44" fmla="*/ 129168 h 268287"/>
              <a:gd name="connsiteX45" fmla="*/ 102649 w 331788"/>
              <a:gd name="connsiteY45" fmla="*/ 41623 h 268287"/>
              <a:gd name="connsiteX46" fmla="*/ 149707 w 331788"/>
              <a:gd name="connsiteY46" fmla="*/ 22312 h 268287"/>
              <a:gd name="connsiteX47" fmla="*/ 280988 w 331788"/>
              <a:gd name="connsiteY47" fmla="*/ 0 h 268287"/>
              <a:gd name="connsiteX48" fmla="*/ 306388 w 331788"/>
              <a:gd name="connsiteY48" fmla="*/ 0 h 268287"/>
              <a:gd name="connsiteX49" fmla="*/ 306388 w 331788"/>
              <a:gd name="connsiteY49" fmla="*/ 247650 h 268287"/>
              <a:gd name="connsiteX50" fmla="*/ 280988 w 331788"/>
              <a:gd name="connsiteY50" fmla="*/ 247650 h 2682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331788" h="268287">
                <a:moveTo>
                  <a:pt x="0" y="255587"/>
                </a:moveTo>
                <a:lnTo>
                  <a:pt x="331788" y="255587"/>
                </a:lnTo>
                <a:lnTo>
                  <a:pt x="331788" y="268287"/>
                </a:lnTo>
                <a:lnTo>
                  <a:pt x="0" y="268287"/>
                </a:lnTo>
                <a:close/>
                <a:moveTo>
                  <a:pt x="76201" y="207962"/>
                </a:moveTo>
                <a:lnTo>
                  <a:pt x="82551" y="207962"/>
                </a:lnTo>
                <a:lnTo>
                  <a:pt x="82551" y="247650"/>
                </a:lnTo>
                <a:lnTo>
                  <a:pt x="55563" y="247650"/>
                </a:lnTo>
                <a:lnTo>
                  <a:pt x="55563" y="227012"/>
                </a:lnTo>
                <a:close/>
                <a:moveTo>
                  <a:pt x="115888" y="168275"/>
                </a:moveTo>
                <a:cubicBezTo>
                  <a:pt x="115888" y="168275"/>
                  <a:pt x="115888" y="168275"/>
                  <a:pt x="127168" y="168275"/>
                </a:cubicBezTo>
                <a:cubicBezTo>
                  <a:pt x="130928" y="169555"/>
                  <a:pt x="135941" y="170835"/>
                  <a:pt x="139701" y="170835"/>
                </a:cubicBezTo>
                <a:cubicBezTo>
                  <a:pt x="139701" y="170835"/>
                  <a:pt x="139701" y="170835"/>
                  <a:pt x="139701" y="247650"/>
                </a:cubicBezTo>
                <a:cubicBezTo>
                  <a:pt x="139701" y="247650"/>
                  <a:pt x="139701" y="247650"/>
                  <a:pt x="115888" y="247650"/>
                </a:cubicBezTo>
                <a:close/>
                <a:moveTo>
                  <a:pt x="198438" y="155575"/>
                </a:moveTo>
                <a:cubicBezTo>
                  <a:pt x="198438" y="155575"/>
                  <a:pt x="198438" y="155575"/>
                  <a:pt x="198438" y="247650"/>
                </a:cubicBezTo>
                <a:cubicBezTo>
                  <a:pt x="198438" y="247650"/>
                  <a:pt x="198438" y="247650"/>
                  <a:pt x="173038" y="247650"/>
                </a:cubicBezTo>
                <a:lnTo>
                  <a:pt x="173038" y="168363"/>
                </a:lnTo>
                <a:cubicBezTo>
                  <a:pt x="181928" y="165805"/>
                  <a:pt x="190818" y="161969"/>
                  <a:pt x="198438" y="155575"/>
                </a:cubicBezTo>
                <a:close/>
                <a:moveTo>
                  <a:pt x="149226" y="41376"/>
                </a:moveTo>
                <a:cubicBezTo>
                  <a:pt x="136937" y="41376"/>
                  <a:pt x="124649" y="46240"/>
                  <a:pt x="114947" y="55968"/>
                </a:cubicBezTo>
                <a:cubicBezTo>
                  <a:pt x="96838" y="74128"/>
                  <a:pt x="96838" y="105259"/>
                  <a:pt x="114947" y="123418"/>
                </a:cubicBezTo>
                <a:cubicBezTo>
                  <a:pt x="134350" y="142875"/>
                  <a:pt x="164101" y="142875"/>
                  <a:pt x="183504" y="123418"/>
                </a:cubicBezTo>
                <a:cubicBezTo>
                  <a:pt x="201613" y="105259"/>
                  <a:pt x="201613" y="74128"/>
                  <a:pt x="183504" y="55968"/>
                </a:cubicBezTo>
                <a:cubicBezTo>
                  <a:pt x="173803" y="46240"/>
                  <a:pt x="161514" y="41376"/>
                  <a:pt x="149226" y="41376"/>
                </a:cubicBezTo>
                <a:close/>
                <a:moveTo>
                  <a:pt x="228600" y="39687"/>
                </a:moveTo>
                <a:cubicBezTo>
                  <a:pt x="228600" y="39687"/>
                  <a:pt x="228600" y="39687"/>
                  <a:pt x="254000" y="39687"/>
                </a:cubicBezTo>
                <a:lnTo>
                  <a:pt x="254000" y="247650"/>
                </a:lnTo>
                <a:cubicBezTo>
                  <a:pt x="254000" y="247650"/>
                  <a:pt x="254000" y="247650"/>
                  <a:pt x="228600" y="247650"/>
                </a:cubicBezTo>
                <a:cubicBezTo>
                  <a:pt x="228600" y="247650"/>
                  <a:pt x="228600" y="247650"/>
                  <a:pt x="228600" y="110730"/>
                </a:cubicBezTo>
                <a:cubicBezTo>
                  <a:pt x="231140" y="104272"/>
                  <a:pt x="231140" y="96521"/>
                  <a:pt x="231140" y="90063"/>
                </a:cubicBezTo>
                <a:cubicBezTo>
                  <a:pt x="231140" y="83604"/>
                  <a:pt x="231140" y="75854"/>
                  <a:pt x="228600" y="69396"/>
                </a:cubicBezTo>
                <a:cubicBezTo>
                  <a:pt x="228600" y="69396"/>
                  <a:pt x="228600" y="69396"/>
                  <a:pt x="228600" y="39687"/>
                </a:cubicBezTo>
                <a:close/>
                <a:moveTo>
                  <a:pt x="149707" y="22312"/>
                </a:moveTo>
                <a:cubicBezTo>
                  <a:pt x="166789" y="22312"/>
                  <a:pt x="183872" y="28749"/>
                  <a:pt x="196764" y="41623"/>
                </a:cubicBezTo>
                <a:cubicBezTo>
                  <a:pt x="223838" y="68659"/>
                  <a:pt x="223838" y="111144"/>
                  <a:pt x="196764" y="136893"/>
                </a:cubicBezTo>
                <a:cubicBezTo>
                  <a:pt x="173558" y="161354"/>
                  <a:pt x="136170" y="162641"/>
                  <a:pt x="109096" y="143330"/>
                </a:cubicBezTo>
                <a:cubicBezTo>
                  <a:pt x="109096" y="143330"/>
                  <a:pt x="109096" y="143330"/>
                  <a:pt x="97492" y="154917"/>
                </a:cubicBezTo>
                <a:cubicBezTo>
                  <a:pt x="98782" y="160067"/>
                  <a:pt x="97492" y="166504"/>
                  <a:pt x="93625" y="170366"/>
                </a:cubicBezTo>
                <a:cubicBezTo>
                  <a:pt x="93625" y="170366"/>
                  <a:pt x="93625" y="170366"/>
                  <a:pt x="43344" y="220576"/>
                </a:cubicBezTo>
                <a:cubicBezTo>
                  <a:pt x="35608" y="227013"/>
                  <a:pt x="25295" y="227013"/>
                  <a:pt x="18848" y="220576"/>
                </a:cubicBezTo>
                <a:cubicBezTo>
                  <a:pt x="11113" y="214139"/>
                  <a:pt x="11113" y="202552"/>
                  <a:pt x="18848" y="196115"/>
                </a:cubicBezTo>
                <a:cubicBezTo>
                  <a:pt x="18848" y="196115"/>
                  <a:pt x="18848" y="196115"/>
                  <a:pt x="67840" y="145905"/>
                </a:cubicBezTo>
                <a:cubicBezTo>
                  <a:pt x="72997" y="142043"/>
                  <a:pt x="78154" y="140755"/>
                  <a:pt x="84600" y="140755"/>
                </a:cubicBezTo>
                <a:cubicBezTo>
                  <a:pt x="84600" y="140755"/>
                  <a:pt x="84600" y="140755"/>
                  <a:pt x="96203" y="129168"/>
                </a:cubicBezTo>
                <a:cubicBezTo>
                  <a:pt x="75575" y="103420"/>
                  <a:pt x="78154" y="66084"/>
                  <a:pt x="102649" y="41623"/>
                </a:cubicBezTo>
                <a:cubicBezTo>
                  <a:pt x="115542" y="28749"/>
                  <a:pt x="132624" y="22312"/>
                  <a:pt x="149707" y="22312"/>
                </a:cubicBezTo>
                <a:close/>
                <a:moveTo>
                  <a:pt x="280988" y="0"/>
                </a:moveTo>
                <a:lnTo>
                  <a:pt x="306388" y="0"/>
                </a:lnTo>
                <a:lnTo>
                  <a:pt x="306388" y="247650"/>
                </a:lnTo>
                <a:lnTo>
                  <a:pt x="280988" y="24765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38" name="椭圆 33"/>
          <p:cNvSpPr/>
          <p:nvPr/>
        </p:nvSpPr>
        <p:spPr>
          <a:xfrm>
            <a:off x="10818750" y="2477687"/>
            <a:ext cx="355274" cy="326143"/>
          </a:xfrm>
          <a:custGeom>
            <a:avLst/>
            <a:gdLst>
              <a:gd name="connsiteX0" fmla="*/ 117399 w 337212"/>
              <a:gd name="connsiteY0" fmla="*/ 192088 h 309563"/>
              <a:gd name="connsiteX1" fmla="*/ 130099 w 337212"/>
              <a:gd name="connsiteY1" fmla="*/ 196036 h 309563"/>
              <a:gd name="connsiteX2" fmla="*/ 130099 w 337212"/>
              <a:gd name="connsiteY2" fmla="*/ 278941 h 309563"/>
              <a:gd name="connsiteX3" fmla="*/ 117399 w 337212"/>
              <a:gd name="connsiteY3" fmla="*/ 292101 h 309563"/>
              <a:gd name="connsiteX4" fmla="*/ 176137 w 337212"/>
              <a:gd name="connsiteY4" fmla="*/ 187325 h 309563"/>
              <a:gd name="connsiteX5" fmla="*/ 187250 w 337212"/>
              <a:gd name="connsiteY5" fmla="*/ 191271 h 309563"/>
              <a:gd name="connsiteX6" fmla="*/ 187250 w 337212"/>
              <a:gd name="connsiteY6" fmla="*/ 267562 h 309563"/>
              <a:gd name="connsiteX7" fmla="*/ 176137 w 337212"/>
              <a:gd name="connsiteY7" fmla="*/ 279400 h 309563"/>
              <a:gd name="connsiteX8" fmla="*/ 176137 w 337212"/>
              <a:gd name="connsiteY8" fmla="*/ 187325 h 309563"/>
              <a:gd name="connsiteX9" fmla="*/ 231699 w 337212"/>
              <a:gd name="connsiteY9" fmla="*/ 180975 h 309563"/>
              <a:gd name="connsiteX10" fmla="*/ 239637 w 337212"/>
              <a:gd name="connsiteY10" fmla="*/ 184982 h 309563"/>
              <a:gd name="connsiteX11" fmla="*/ 239637 w 337212"/>
              <a:gd name="connsiteY11" fmla="*/ 254429 h 309563"/>
              <a:gd name="connsiteX12" fmla="*/ 231699 w 337212"/>
              <a:gd name="connsiteY12" fmla="*/ 265113 h 309563"/>
              <a:gd name="connsiteX13" fmla="*/ 277737 w 337212"/>
              <a:gd name="connsiteY13" fmla="*/ 177800 h 309563"/>
              <a:gd name="connsiteX14" fmla="*/ 287262 w 337212"/>
              <a:gd name="connsiteY14" fmla="*/ 180398 h 309563"/>
              <a:gd name="connsiteX15" fmla="*/ 287262 w 337212"/>
              <a:gd name="connsiteY15" fmla="*/ 238847 h 309563"/>
              <a:gd name="connsiteX16" fmla="*/ 277737 w 337212"/>
              <a:gd name="connsiteY16" fmla="*/ 249238 h 309563"/>
              <a:gd name="connsiteX17" fmla="*/ 280912 w 337212"/>
              <a:gd name="connsiteY17" fmla="*/ 92075 h 309563"/>
              <a:gd name="connsiteX18" fmla="*/ 307493 w 337212"/>
              <a:gd name="connsiteY18" fmla="*/ 92075 h 309563"/>
              <a:gd name="connsiteX19" fmla="*/ 315468 w 337212"/>
              <a:gd name="connsiteY19" fmla="*/ 97314 h 309563"/>
              <a:gd name="connsiteX20" fmla="*/ 336733 w 337212"/>
              <a:gd name="connsiteY20" fmla="*/ 158869 h 309563"/>
              <a:gd name="connsiteX21" fmla="*/ 331417 w 337212"/>
              <a:gd name="connsiteY21" fmla="*/ 169347 h 309563"/>
              <a:gd name="connsiteX22" fmla="*/ 320784 w 337212"/>
              <a:gd name="connsiteY22" fmla="*/ 164108 h 309563"/>
              <a:gd name="connsiteX23" fmla="*/ 314139 w 337212"/>
              <a:gd name="connsiteY23" fmla="*/ 145772 h 309563"/>
              <a:gd name="connsiteX24" fmla="*/ 314139 w 337212"/>
              <a:gd name="connsiteY24" fmla="*/ 238761 h 309563"/>
              <a:gd name="connsiteX25" fmla="*/ 304835 w 337212"/>
              <a:gd name="connsiteY25" fmla="*/ 249238 h 309563"/>
              <a:gd name="connsiteX26" fmla="*/ 294203 w 337212"/>
              <a:gd name="connsiteY26" fmla="*/ 238761 h 309563"/>
              <a:gd name="connsiteX27" fmla="*/ 294203 w 337212"/>
              <a:gd name="connsiteY27" fmla="*/ 179824 h 309563"/>
              <a:gd name="connsiteX28" fmla="*/ 288886 w 337212"/>
              <a:gd name="connsiteY28" fmla="*/ 179824 h 309563"/>
              <a:gd name="connsiteX29" fmla="*/ 294203 w 337212"/>
              <a:gd name="connsiteY29" fmla="*/ 178515 h 309563"/>
              <a:gd name="connsiteX30" fmla="*/ 304835 w 337212"/>
              <a:gd name="connsiteY30" fmla="*/ 157560 h 309563"/>
              <a:gd name="connsiteX31" fmla="*/ 280912 w 337212"/>
              <a:gd name="connsiteY31" fmla="*/ 92075 h 309563"/>
              <a:gd name="connsiteX32" fmla="*/ 231699 w 337212"/>
              <a:gd name="connsiteY32" fmla="*/ 82550 h 309563"/>
              <a:gd name="connsiteX33" fmla="*/ 243745 w 337212"/>
              <a:gd name="connsiteY33" fmla="*/ 82550 h 309563"/>
              <a:gd name="connsiteX34" fmla="*/ 262484 w 337212"/>
              <a:gd name="connsiteY34" fmla="*/ 82550 h 309563"/>
              <a:gd name="connsiteX35" fmla="*/ 273192 w 337212"/>
              <a:gd name="connsiteY35" fmla="*/ 89117 h 309563"/>
              <a:gd name="connsiteX36" fmla="*/ 297285 w 337212"/>
              <a:gd name="connsiteY36" fmla="*/ 160041 h 309563"/>
              <a:gd name="connsiteX37" fmla="*/ 291931 w 337212"/>
              <a:gd name="connsiteY37" fmla="*/ 171861 h 309563"/>
              <a:gd name="connsiteX38" fmla="*/ 279885 w 337212"/>
              <a:gd name="connsiteY38" fmla="*/ 166608 h 309563"/>
              <a:gd name="connsiteX39" fmla="*/ 271854 w 337212"/>
              <a:gd name="connsiteY39" fmla="*/ 144280 h 309563"/>
              <a:gd name="connsiteX40" fmla="*/ 271854 w 337212"/>
              <a:gd name="connsiteY40" fmla="*/ 253292 h 309563"/>
              <a:gd name="connsiteX41" fmla="*/ 259807 w 337212"/>
              <a:gd name="connsiteY41" fmla="*/ 265113 h 309563"/>
              <a:gd name="connsiteX42" fmla="*/ 247761 w 337212"/>
              <a:gd name="connsiteY42" fmla="*/ 253292 h 309563"/>
              <a:gd name="connsiteX43" fmla="*/ 247761 w 337212"/>
              <a:gd name="connsiteY43" fmla="*/ 183682 h 309563"/>
              <a:gd name="connsiteX44" fmla="*/ 258469 w 337212"/>
              <a:gd name="connsiteY44" fmla="*/ 160041 h 309563"/>
              <a:gd name="connsiteX45" fmla="*/ 231699 w 337212"/>
              <a:gd name="connsiteY45" fmla="*/ 82550 h 309563"/>
              <a:gd name="connsiteX46" fmla="*/ 177724 w 337212"/>
              <a:gd name="connsiteY46" fmla="*/ 77788 h 309563"/>
              <a:gd name="connsiteX47" fmla="*/ 214510 w 337212"/>
              <a:gd name="connsiteY47" fmla="*/ 77788 h 309563"/>
              <a:gd name="connsiteX48" fmla="*/ 225021 w 337212"/>
              <a:gd name="connsiteY48" fmla="*/ 85643 h 309563"/>
              <a:gd name="connsiteX49" fmla="*/ 252610 w 337212"/>
              <a:gd name="connsiteY49" fmla="*/ 162884 h 309563"/>
              <a:gd name="connsiteX50" fmla="*/ 246041 w 337212"/>
              <a:gd name="connsiteY50" fmla="*/ 175976 h 309563"/>
              <a:gd name="connsiteX51" fmla="*/ 231590 w 337212"/>
              <a:gd name="connsiteY51" fmla="*/ 169430 h 309563"/>
              <a:gd name="connsiteX52" fmla="*/ 223707 w 337212"/>
              <a:gd name="connsiteY52" fmla="*/ 145865 h 309563"/>
              <a:gd name="connsiteX53" fmla="*/ 223707 w 337212"/>
              <a:gd name="connsiteY53" fmla="*/ 266309 h 309563"/>
              <a:gd name="connsiteX54" fmla="*/ 210569 w 337212"/>
              <a:gd name="connsiteY54" fmla="*/ 279401 h 309563"/>
              <a:gd name="connsiteX55" fmla="*/ 198745 w 337212"/>
              <a:gd name="connsiteY55" fmla="*/ 266309 h 309563"/>
              <a:gd name="connsiteX56" fmla="*/ 198745 w 337212"/>
              <a:gd name="connsiteY56" fmla="*/ 189068 h 309563"/>
              <a:gd name="connsiteX57" fmla="*/ 197759 w 337212"/>
              <a:gd name="connsiteY57" fmla="*/ 189068 h 309563"/>
              <a:gd name="connsiteX58" fmla="*/ 194803 w 337212"/>
              <a:gd name="connsiteY58" fmla="*/ 189068 h 309563"/>
              <a:gd name="connsiteX59" fmla="*/ 206628 w 337212"/>
              <a:gd name="connsiteY59" fmla="*/ 178595 h 309563"/>
              <a:gd name="connsiteX60" fmla="*/ 206628 w 337212"/>
              <a:gd name="connsiteY60" fmla="*/ 162884 h 309563"/>
              <a:gd name="connsiteX61" fmla="*/ 177724 w 337212"/>
              <a:gd name="connsiteY61" fmla="*/ 79097 h 309563"/>
              <a:gd name="connsiteX62" fmla="*/ 177724 w 337212"/>
              <a:gd name="connsiteY62" fmla="*/ 77788 h 309563"/>
              <a:gd name="connsiteX63" fmla="*/ 120574 w 337212"/>
              <a:gd name="connsiteY63" fmla="*/ 73025 h 309563"/>
              <a:gd name="connsiteX64" fmla="*/ 157008 w 337212"/>
              <a:gd name="connsiteY64" fmla="*/ 73025 h 309563"/>
              <a:gd name="connsiteX65" fmla="*/ 168720 w 337212"/>
              <a:gd name="connsiteY65" fmla="*/ 80953 h 309563"/>
              <a:gd name="connsiteX66" fmla="*/ 197347 w 337212"/>
              <a:gd name="connsiteY66" fmla="*/ 166840 h 309563"/>
              <a:gd name="connsiteX67" fmla="*/ 190840 w 337212"/>
              <a:gd name="connsiteY67" fmla="*/ 181375 h 309563"/>
              <a:gd name="connsiteX68" fmla="*/ 176527 w 337212"/>
              <a:gd name="connsiteY68" fmla="*/ 173447 h 309563"/>
              <a:gd name="connsiteX69" fmla="*/ 167418 w 337212"/>
              <a:gd name="connsiteY69" fmla="*/ 148341 h 309563"/>
              <a:gd name="connsiteX70" fmla="*/ 167418 w 337212"/>
              <a:gd name="connsiteY70" fmla="*/ 279153 h 309563"/>
              <a:gd name="connsiteX71" fmla="*/ 153105 w 337212"/>
              <a:gd name="connsiteY71" fmla="*/ 293688 h 309563"/>
              <a:gd name="connsiteX72" fmla="*/ 140093 w 337212"/>
              <a:gd name="connsiteY72" fmla="*/ 279153 h 309563"/>
              <a:gd name="connsiteX73" fmla="*/ 140093 w 337212"/>
              <a:gd name="connsiteY73" fmla="*/ 195909 h 309563"/>
              <a:gd name="connsiteX74" fmla="*/ 133586 w 337212"/>
              <a:gd name="connsiteY74" fmla="*/ 195909 h 309563"/>
              <a:gd name="connsiteX75" fmla="*/ 138791 w 337212"/>
              <a:gd name="connsiteY75" fmla="*/ 194588 h 309563"/>
              <a:gd name="connsiteX76" fmla="*/ 151804 w 337212"/>
              <a:gd name="connsiteY76" fmla="*/ 166840 h 309563"/>
              <a:gd name="connsiteX77" fmla="*/ 120574 w 337212"/>
              <a:gd name="connsiteY77" fmla="*/ 73025 h 309563"/>
              <a:gd name="connsiteX78" fmla="*/ 46220 w 337212"/>
              <a:gd name="connsiteY78" fmla="*/ 66675 h 309563"/>
              <a:gd name="connsiteX79" fmla="*/ 72821 w 337212"/>
              <a:gd name="connsiteY79" fmla="*/ 66675 h 309563"/>
              <a:gd name="connsiteX80" fmla="*/ 98092 w 337212"/>
              <a:gd name="connsiteY80" fmla="*/ 66675 h 309563"/>
              <a:gd name="connsiteX81" fmla="*/ 111393 w 337212"/>
              <a:gd name="connsiteY81" fmla="*/ 74595 h 309563"/>
              <a:gd name="connsiteX82" fmla="*/ 143315 w 337212"/>
              <a:gd name="connsiteY82" fmla="*/ 169638 h 309563"/>
              <a:gd name="connsiteX83" fmla="*/ 135334 w 337212"/>
              <a:gd name="connsiteY83" fmla="*/ 185479 h 309563"/>
              <a:gd name="connsiteX84" fmla="*/ 119374 w 337212"/>
              <a:gd name="connsiteY84" fmla="*/ 177559 h 309563"/>
              <a:gd name="connsiteX85" fmla="*/ 108733 w 337212"/>
              <a:gd name="connsiteY85" fmla="*/ 148518 h 309563"/>
              <a:gd name="connsiteX86" fmla="*/ 108733 w 337212"/>
              <a:gd name="connsiteY86" fmla="*/ 295043 h 309563"/>
              <a:gd name="connsiteX87" fmla="*/ 94102 w 337212"/>
              <a:gd name="connsiteY87" fmla="*/ 309563 h 309563"/>
              <a:gd name="connsiteX88" fmla="*/ 78141 w 337212"/>
              <a:gd name="connsiteY88" fmla="*/ 295043 h 309563"/>
              <a:gd name="connsiteX89" fmla="*/ 78141 w 337212"/>
              <a:gd name="connsiteY89" fmla="*/ 202640 h 309563"/>
              <a:gd name="connsiteX90" fmla="*/ 66171 w 337212"/>
              <a:gd name="connsiteY90" fmla="*/ 202640 h 309563"/>
              <a:gd name="connsiteX91" fmla="*/ 66171 w 337212"/>
              <a:gd name="connsiteY91" fmla="*/ 295043 h 309563"/>
              <a:gd name="connsiteX92" fmla="*/ 50210 w 337212"/>
              <a:gd name="connsiteY92" fmla="*/ 309563 h 309563"/>
              <a:gd name="connsiteX93" fmla="*/ 35579 w 337212"/>
              <a:gd name="connsiteY93" fmla="*/ 295043 h 309563"/>
              <a:gd name="connsiteX94" fmla="*/ 35579 w 337212"/>
              <a:gd name="connsiteY94" fmla="*/ 148518 h 309563"/>
              <a:gd name="connsiteX95" fmla="*/ 24938 w 337212"/>
              <a:gd name="connsiteY95" fmla="*/ 177559 h 309563"/>
              <a:gd name="connsiteX96" fmla="*/ 8978 w 337212"/>
              <a:gd name="connsiteY96" fmla="*/ 185479 h 309563"/>
              <a:gd name="connsiteX97" fmla="*/ 997 w 337212"/>
              <a:gd name="connsiteY97" fmla="*/ 169638 h 309563"/>
              <a:gd name="connsiteX98" fmla="*/ 32919 w 337212"/>
              <a:gd name="connsiteY98" fmla="*/ 74595 h 309563"/>
              <a:gd name="connsiteX99" fmla="*/ 46220 w 337212"/>
              <a:gd name="connsiteY99" fmla="*/ 66675 h 309563"/>
              <a:gd name="connsiteX100" fmla="*/ 289643 w 337212"/>
              <a:gd name="connsiteY100" fmla="*/ 49213 h 309563"/>
              <a:gd name="connsiteX101" fmla="*/ 309487 w 337212"/>
              <a:gd name="connsiteY101" fmla="*/ 68263 h 309563"/>
              <a:gd name="connsiteX102" fmla="*/ 289643 w 337212"/>
              <a:gd name="connsiteY102" fmla="*/ 87313 h 309563"/>
              <a:gd name="connsiteX103" fmla="*/ 269799 w 337212"/>
              <a:gd name="connsiteY103" fmla="*/ 68263 h 309563"/>
              <a:gd name="connsiteX104" fmla="*/ 271122 w 337212"/>
              <a:gd name="connsiteY104" fmla="*/ 68263 h 309563"/>
              <a:gd name="connsiteX105" fmla="*/ 272445 w 337212"/>
              <a:gd name="connsiteY105" fmla="*/ 59373 h 309563"/>
              <a:gd name="connsiteX106" fmla="*/ 289643 w 337212"/>
              <a:gd name="connsiteY106" fmla="*/ 49213 h 309563"/>
              <a:gd name="connsiteX107" fmla="*/ 244544 w 337212"/>
              <a:gd name="connsiteY107" fmla="*/ 33338 h 309563"/>
              <a:gd name="connsiteX108" fmla="*/ 266625 w 337212"/>
              <a:gd name="connsiteY108" fmla="*/ 55699 h 309563"/>
              <a:gd name="connsiteX109" fmla="*/ 244544 w 337212"/>
              <a:gd name="connsiteY109" fmla="*/ 79376 h 309563"/>
              <a:gd name="connsiteX110" fmla="*/ 223762 w 337212"/>
              <a:gd name="connsiteY110" fmla="*/ 63592 h 309563"/>
              <a:gd name="connsiteX111" fmla="*/ 226360 w 337212"/>
              <a:gd name="connsiteY111" fmla="*/ 49123 h 309563"/>
              <a:gd name="connsiteX112" fmla="*/ 226360 w 337212"/>
              <a:gd name="connsiteY112" fmla="*/ 43861 h 309563"/>
              <a:gd name="connsiteX113" fmla="*/ 244544 w 337212"/>
              <a:gd name="connsiteY113" fmla="*/ 33338 h 309563"/>
              <a:gd name="connsiteX114" fmla="*/ 192806 w 337212"/>
              <a:gd name="connsiteY114" fmla="*/ 23813 h 309563"/>
              <a:gd name="connsiteX115" fmla="*/ 217412 w 337212"/>
              <a:gd name="connsiteY115" fmla="*/ 48420 h 309563"/>
              <a:gd name="connsiteX116" fmla="*/ 192806 w 337212"/>
              <a:gd name="connsiteY116" fmla="*/ 73026 h 309563"/>
              <a:gd name="connsiteX117" fmla="*/ 168199 w 337212"/>
              <a:gd name="connsiteY117" fmla="*/ 51010 h 309563"/>
              <a:gd name="connsiteX118" fmla="*/ 170789 w 337212"/>
              <a:gd name="connsiteY118" fmla="*/ 39354 h 309563"/>
              <a:gd name="connsiteX119" fmla="*/ 170789 w 337212"/>
              <a:gd name="connsiteY119" fmla="*/ 38059 h 309563"/>
              <a:gd name="connsiteX120" fmla="*/ 192806 w 337212"/>
              <a:gd name="connsiteY120" fmla="*/ 23813 h 309563"/>
              <a:gd name="connsiteX121" fmla="*/ 133275 w 337212"/>
              <a:gd name="connsiteY121" fmla="*/ 12700 h 309563"/>
              <a:gd name="connsiteX122" fmla="*/ 160262 w 337212"/>
              <a:gd name="connsiteY122" fmla="*/ 39029 h 309563"/>
              <a:gd name="connsiteX123" fmla="*/ 133275 w 337212"/>
              <a:gd name="connsiteY123" fmla="*/ 66675 h 309563"/>
              <a:gd name="connsiteX124" fmla="*/ 106287 w 337212"/>
              <a:gd name="connsiteY124" fmla="*/ 48245 h 309563"/>
              <a:gd name="connsiteX125" fmla="*/ 111685 w 337212"/>
              <a:gd name="connsiteY125" fmla="*/ 29814 h 309563"/>
              <a:gd name="connsiteX126" fmla="*/ 110335 w 337212"/>
              <a:gd name="connsiteY126" fmla="*/ 23232 h 309563"/>
              <a:gd name="connsiteX127" fmla="*/ 133275 w 337212"/>
              <a:gd name="connsiteY127" fmla="*/ 12700 h 309563"/>
              <a:gd name="connsiteX128" fmla="*/ 72809 w 337212"/>
              <a:gd name="connsiteY128" fmla="*/ 0 h 309563"/>
              <a:gd name="connsiteX129" fmla="*/ 101525 w 337212"/>
              <a:gd name="connsiteY129" fmla="*/ 30163 h 309563"/>
              <a:gd name="connsiteX130" fmla="*/ 72809 w 337212"/>
              <a:gd name="connsiteY130" fmla="*/ 60325 h 309563"/>
              <a:gd name="connsiteX131" fmla="*/ 42787 w 337212"/>
              <a:gd name="connsiteY131" fmla="*/ 30163 h 309563"/>
              <a:gd name="connsiteX132" fmla="*/ 72809 w 337212"/>
              <a:gd name="connsiteY132" fmla="*/ 0 h 3095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Lst>
            <a:rect l="l" t="t" r="r" b="b"/>
            <a:pathLst>
              <a:path w="337212" h="309563">
                <a:moveTo>
                  <a:pt x="117399" y="192088"/>
                </a:moveTo>
                <a:cubicBezTo>
                  <a:pt x="121632" y="194720"/>
                  <a:pt x="125866" y="196036"/>
                  <a:pt x="130099" y="196036"/>
                </a:cubicBezTo>
                <a:cubicBezTo>
                  <a:pt x="130099" y="196036"/>
                  <a:pt x="130099" y="196036"/>
                  <a:pt x="130099" y="278941"/>
                </a:cubicBezTo>
                <a:cubicBezTo>
                  <a:pt x="130099" y="285521"/>
                  <a:pt x="124455" y="290785"/>
                  <a:pt x="117399" y="292101"/>
                </a:cubicBezTo>
                <a:close/>
                <a:moveTo>
                  <a:pt x="176137" y="187325"/>
                </a:moveTo>
                <a:cubicBezTo>
                  <a:pt x="179841" y="189956"/>
                  <a:pt x="183546" y="191271"/>
                  <a:pt x="187250" y="191271"/>
                </a:cubicBezTo>
                <a:cubicBezTo>
                  <a:pt x="187250" y="191271"/>
                  <a:pt x="187250" y="191271"/>
                  <a:pt x="187250" y="267562"/>
                </a:cubicBezTo>
                <a:cubicBezTo>
                  <a:pt x="187250" y="274139"/>
                  <a:pt x="182311" y="279400"/>
                  <a:pt x="176137" y="279400"/>
                </a:cubicBezTo>
                <a:cubicBezTo>
                  <a:pt x="176137" y="279400"/>
                  <a:pt x="176137" y="279400"/>
                  <a:pt x="176137" y="187325"/>
                </a:cubicBezTo>
                <a:close/>
                <a:moveTo>
                  <a:pt x="231699" y="180975"/>
                </a:moveTo>
                <a:cubicBezTo>
                  <a:pt x="233967" y="183646"/>
                  <a:pt x="236235" y="183646"/>
                  <a:pt x="239637" y="184982"/>
                </a:cubicBezTo>
                <a:cubicBezTo>
                  <a:pt x="239637" y="184982"/>
                  <a:pt x="239637" y="184982"/>
                  <a:pt x="239637" y="254429"/>
                </a:cubicBezTo>
                <a:cubicBezTo>
                  <a:pt x="239637" y="259771"/>
                  <a:pt x="236235" y="263778"/>
                  <a:pt x="231699" y="265113"/>
                </a:cubicBezTo>
                <a:close/>
                <a:moveTo>
                  <a:pt x="277737" y="177800"/>
                </a:moveTo>
                <a:cubicBezTo>
                  <a:pt x="280458" y="179099"/>
                  <a:pt x="283180" y="180398"/>
                  <a:pt x="287262" y="180398"/>
                </a:cubicBezTo>
                <a:cubicBezTo>
                  <a:pt x="287262" y="180398"/>
                  <a:pt x="287262" y="180398"/>
                  <a:pt x="287262" y="238847"/>
                </a:cubicBezTo>
                <a:cubicBezTo>
                  <a:pt x="287262" y="244043"/>
                  <a:pt x="283180" y="247939"/>
                  <a:pt x="277737" y="249238"/>
                </a:cubicBezTo>
                <a:close/>
                <a:moveTo>
                  <a:pt x="280912" y="92075"/>
                </a:moveTo>
                <a:cubicBezTo>
                  <a:pt x="282241" y="92075"/>
                  <a:pt x="306164" y="92075"/>
                  <a:pt x="307493" y="92075"/>
                </a:cubicBezTo>
                <a:cubicBezTo>
                  <a:pt x="311481" y="92075"/>
                  <a:pt x="314139" y="94694"/>
                  <a:pt x="315468" y="97314"/>
                </a:cubicBezTo>
                <a:cubicBezTo>
                  <a:pt x="315468" y="97314"/>
                  <a:pt x="315468" y="97314"/>
                  <a:pt x="336733" y="158869"/>
                </a:cubicBezTo>
                <a:cubicBezTo>
                  <a:pt x="338062" y="162798"/>
                  <a:pt x="336733" y="168037"/>
                  <a:pt x="331417" y="169347"/>
                </a:cubicBezTo>
                <a:cubicBezTo>
                  <a:pt x="327430" y="170657"/>
                  <a:pt x="322113" y="168037"/>
                  <a:pt x="320784" y="164108"/>
                </a:cubicBezTo>
                <a:cubicBezTo>
                  <a:pt x="320784" y="164108"/>
                  <a:pt x="320784" y="164108"/>
                  <a:pt x="314139" y="145772"/>
                </a:cubicBezTo>
                <a:cubicBezTo>
                  <a:pt x="314139" y="145772"/>
                  <a:pt x="314139" y="145772"/>
                  <a:pt x="314139" y="238761"/>
                </a:cubicBezTo>
                <a:cubicBezTo>
                  <a:pt x="314139" y="243999"/>
                  <a:pt x="310152" y="249238"/>
                  <a:pt x="304835" y="249238"/>
                </a:cubicBezTo>
                <a:cubicBezTo>
                  <a:pt x="299519" y="249238"/>
                  <a:pt x="294203" y="243999"/>
                  <a:pt x="294203" y="238761"/>
                </a:cubicBezTo>
                <a:cubicBezTo>
                  <a:pt x="294203" y="238761"/>
                  <a:pt x="294203" y="238761"/>
                  <a:pt x="294203" y="179824"/>
                </a:cubicBezTo>
                <a:cubicBezTo>
                  <a:pt x="294203" y="179824"/>
                  <a:pt x="294203" y="179824"/>
                  <a:pt x="288886" y="179824"/>
                </a:cubicBezTo>
                <a:cubicBezTo>
                  <a:pt x="291545" y="179824"/>
                  <a:pt x="292874" y="179824"/>
                  <a:pt x="294203" y="178515"/>
                </a:cubicBezTo>
                <a:cubicBezTo>
                  <a:pt x="302177" y="175895"/>
                  <a:pt x="307493" y="166727"/>
                  <a:pt x="304835" y="157560"/>
                </a:cubicBezTo>
                <a:cubicBezTo>
                  <a:pt x="304835" y="157560"/>
                  <a:pt x="304835" y="157560"/>
                  <a:pt x="280912" y="92075"/>
                </a:cubicBezTo>
                <a:close/>
                <a:moveTo>
                  <a:pt x="231699" y="82550"/>
                </a:moveTo>
                <a:cubicBezTo>
                  <a:pt x="235715" y="82550"/>
                  <a:pt x="239730" y="82550"/>
                  <a:pt x="243745" y="82550"/>
                </a:cubicBezTo>
                <a:cubicBezTo>
                  <a:pt x="253115" y="82550"/>
                  <a:pt x="262484" y="82550"/>
                  <a:pt x="262484" y="82550"/>
                </a:cubicBezTo>
                <a:cubicBezTo>
                  <a:pt x="267838" y="82550"/>
                  <a:pt x="271854" y="85177"/>
                  <a:pt x="273192" y="89117"/>
                </a:cubicBezTo>
                <a:cubicBezTo>
                  <a:pt x="273192" y="89117"/>
                  <a:pt x="273192" y="89117"/>
                  <a:pt x="297285" y="160041"/>
                </a:cubicBezTo>
                <a:cubicBezTo>
                  <a:pt x="299962" y="165294"/>
                  <a:pt x="297285" y="170548"/>
                  <a:pt x="291931" y="171861"/>
                </a:cubicBezTo>
                <a:cubicBezTo>
                  <a:pt x="286577" y="174488"/>
                  <a:pt x="281223" y="170548"/>
                  <a:pt x="279885" y="166608"/>
                </a:cubicBezTo>
                <a:cubicBezTo>
                  <a:pt x="279885" y="166608"/>
                  <a:pt x="279885" y="166608"/>
                  <a:pt x="271854" y="144280"/>
                </a:cubicBezTo>
                <a:cubicBezTo>
                  <a:pt x="271854" y="144280"/>
                  <a:pt x="271854" y="144280"/>
                  <a:pt x="271854" y="253292"/>
                </a:cubicBezTo>
                <a:cubicBezTo>
                  <a:pt x="271854" y="259859"/>
                  <a:pt x="266500" y="265113"/>
                  <a:pt x="259807" y="265113"/>
                </a:cubicBezTo>
                <a:cubicBezTo>
                  <a:pt x="253115" y="265113"/>
                  <a:pt x="247761" y="259859"/>
                  <a:pt x="247761" y="253292"/>
                </a:cubicBezTo>
                <a:cubicBezTo>
                  <a:pt x="247761" y="253292"/>
                  <a:pt x="247761" y="253292"/>
                  <a:pt x="247761" y="183682"/>
                </a:cubicBezTo>
                <a:cubicBezTo>
                  <a:pt x="257130" y="179742"/>
                  <a:pt x="262484" y="169235"/>
                  <a:pt x="258469" y="160041"/>
                </a:cubicBezTo>
                <a:cubicBezTo>
                  <a:pt x="258469" y="160041"/>
                  <a:pt x="258469" y="160041"/>
                  <a:pt x="231699" y="82550"/>
                </a:cubicBezTo>
                <a:close/>
                <a:moveTo>
                  <a:pt x="177724" y="77788"/>
                </a:moveTo>
                <a:cubicBezTo>
                  <a:pt x="177724" y="77788"/>
                  <a:pt x="213196" y="77788"/>
                  <a:pt x="214510" y="77788"/>
                </a:cubicBezTo>
                <a:cubicBezTo>
                  <a:pt x="219765" y="77788"/>
                  <a:pt x="223707" y="80406"/>
                  <a:pt x="225021" y="85643"/>
                </a:cubicBezTo>
                <a:cubicBezTo>
                  <a:pt x="225021" y="85643"/>
                  <a:pt x="225021" y="85643"/>
                  <a:pt x="252610" y="162884"/>
                </a:cubicBezTo>
                <a:cubicBezTo>
                  <a:pt x="253924" y="168121"/>
                  <a:pt x="251296" y="174667"/>
                  <a:pt x="246041" y="175976"/>
                </a:cubicBezTo>
                <a:cubicBezTo>
                  <a:pt x="239472" y="178595"/>
                  <a:pt x="234217" y="175976"/>
                  <a:pt x="231590" y="169430"/>
                </a:cubicBezTo>
                <a:cubicBezTo>
                  <a:pt x="231590" y="169430"/>
                  <a:pt x="231590" y="169430"/>
                  <a:pt x="223707" y="145865"/>
                </a:cubicBezTo>
                <a:cubicBezTo>
                  <a:pt x="223707" y="145865"/>
                  <a:pt x="223707" y="145865"/>
                  <a:pt x="223707" y="266309"/>
                </a:cubicBezTo>
                <a:cubicBezTo>
                  <a:pt x="223707" y="272855"/>
                  <a:pt x="218452" y="279401"/>
                  <a:pt x="210569" y="279401"/>
                </a:cubicBezTo>
                <a:cubicBezTo>
                  <a:pt x="204000" y="279401"/>
                  <a:pt x="198745" y="272855"/>
                  <a:pt x="198745" y="266309"/>
                </a:cubicBezTo>
                <a:cubicBezTo>
                  <a:pt x="198745" y="266309"/>
                  <a:pt x="198745" y="266309"/>
                  <a:pt x="198745" y="189068"/>
                </a:cubicBezTo>
                <a:cubicBezTo>
                  <a:pt x="198745" y="189068"/>
                  <a:pt x="198745" y="189068"/>
                  <a:pt x="197759" y="189068"/>
                </a:cubicBezTo>
                <a:lnTo>
                  <a:pt x="194803" y="189068"/>
                </a:lnTo>
                <a:cubicBezTo>
                  <a:pt x="200059" y="187759"/>
                  <a:pt x="204000" y="183831"/>
                  <a:pt x="206628" y="178595"/>
                </a:cubicBezTo>
                <a:cubicBezTo>
                  <a:pt x="209255" y="173358"/>
                  <a:pt x="209255" y="168121"/>
                  <a:pt x="206628" y="162884"/>
                </a:cubicBezTo>
                <a:cubicBezTo>
                  <a:pt x="206628" y="162884"/>
                  <a:pt x="206628" y="162884"/>
                  <a:pt x="177724" y="79097"/>
                </a:cubicBezTo>
                <a:cubicBezTo>
                  <a:pt x="177724" y="79097"/>
                  <a:pt x="177724" y="77788"/>
                  <a:pt x="177724" y="77788"/>
                </a:cubicBezTo>
                <a:close/>
                <a:moveTo>
                  <a:pt x="120574" y="73025"/>
                </a:moveTo>
                <a:cubicBezTo>
                  <a:pt x="120574" y="73025"/>
                  <a:pt x="157008" y="73025"/>
                  <a:pt x="157008" y="73025"/>
                </a:cubicBezTo>
                <a:cubicBezTo>
                  <a:pt x="162213" y="73025"/>
                  <a:pt x="167418" y="75668"/>
                  <a:pt x="168720" y="80953"/>
                </a:cubicBezTo>
                <a:cubicBezTo>
                  <a:pt x="168720" y="80953"/>
                  <a:pt x="168720" y="80953"/>
                  <a:pt x="197347" y="166840"/>
                </a:cubicBezTo>
                <a:cubicBezTo>
                  <a:pt x="199949" y="172125"/>
                  <a:pt x="197347" y="178732"/>
                  <a:pt x="190840" y="181375"/>
                </a:cubicBezTo>
                <a:cubicBezTo>
                  <a:pt x="184334" y="184017"/>
                  <a:pt x="177828" y="180053"/>
                  <a:pt x="176527" y="173447"/>
                </a:cubicBezTo>
                <a:lnTo>
                  <a:pt x="167418" y="148341"/>
                </a:lnTo>
                <a:cubicBezTo>
                  <a:pt x="167418" y="148341"/>
                  <a:pt x="167418" y="148341"/>
                  <a:pt x="167418" y="279153"/>
                </a:cubicBezTo>
                <a:cubicBezTo>
                  <a:pt x="167418" y="287081"/>
                  <a:pt x="160912" y="293688"/>
                  <a:pt x="153105" y="293688"/>
                </a:cubicBezTo>
                <a:cubicBezTo>
                  <a:pt x="145297" y="293688"/>
                  <a:pt x="140093" y="287081"/>
                  <a:pt x="140093" y="279153"/>
                </a:cubicBezTo>
                <a:cubicBezTo>
                  <a:pt x="140093" y="279153"/>
                  <a:pt x="140093" y="279153"/>
                  <a:pt x="140093" y="195909"/>
                </a:cubicBezTo>
                <a:cubicBezTo>
                  <a:pt x="140093" y="195909"/>
                  <a:pt x="140093" y="195909"/>
                  <a:pt x="133586" y="195909"/>
                </a:cubicBezTo>
                <a:cubicBezTo>
                  <a:pt x="134888" y="195909"/>
                  <a:pt x="136189" y="195909"/>
                  <a:pt x="138791" y="194588"/>
                </a:cubicBezTo>
                <a:cubicBezTo>
                  <a:pt x="150502" y="190624"/>
                  <a:pt x="155707" y="177411"/>
                  <a:pt x="151804" y="166840"/>
                </a:cubicBezTo>
                <a:cubicBezTo>
                  <a:pt x="151804" y="166840"/>
                  <a:pt x="151804" y="166840"/>
                  <a:pt x="120574" y="73025"/>
                </a:cubicBezTo>
                <a:close/>
                <a:moveTo>
                  <a:pt x="46220" y="66675"/>
                </a:moveTo>
                <a:cubicBezTo>
                  <a:pt x="47550" y="66675"/>
                  <a:pt x="59520" y="66675"/>
                  <a:pt x="72821" y="66675"/>
                </a:cubicBezTo>
                <a:cubicBezTo>
                  <a:pt x="84792" y="66675"/>
                  <a:pt x="96762" y="66675"/>
                  <a:pt x="98092" y="66675"/>
                </a:cubicBezTo>
                <a:cubicBezTo>
                  <a:pt x="103413" y="66675"/>
                  <a:pt x="108733" y="69315"/>
                  <a:pt x="111393" y="74595"/>
                </a:cubicBezTo>
                <a:cubicBezTo>
                  <a:pt x="111393" y="74595"/>
                  <a:pt x="111393" y="74595"/>
                  <a:pt x="143315" y="169638"/>
                </a:cubicBezTo>
                <a:cubicBezTo>
                  <a:pt x="145975" y="176239"/>
                  <a:pt x="143315" y="184159"/>
                  <a:pt x="135334" y="185479"/>
                </a:cubicBezTo>
                <a:cubicBezTo>
                  <a:pt x="128684" y="188119"/>
                  <a:pt x="122034" y="184159"/>
                  <a:pt x="119374" y="177559"/>
                </a:cubicBezTo>
                <a:cubicBezTo>
                  <a:pt x="119374" y="177559"/>
                  <a:pt x="119374" y="177559"/>
                  <a:pt x="108733" y="148518"/>
                </a:cubicBezTo>
                <a:cubicBezTo>
                  <a:pt x="108733" y="148518"/>
                  <a:pt x="108733" y="148518"/>
                  <a:pt x="108733" y="295043"/>
                </a:cubicBezTo>
                <a:cubicBezTo>
                  <a:pt x="108733" y="302963"/>
                  <a:pt x="102083" y="309563"/>
                  <a:pt x="94102" y="309563"/>
                </a:cubicBezTo>
                <a:cubicBezTo>
                  <a:pt x="84792" y="309563"/>
                  <a:pt x="78141" y="302963"/>
                  <a:pt x="78141" y="295043"/>
                </a:cubicBezTo>
                <a:cubicBezTo>
                  <a:pt x="78141" y="295043"/>
                  <a:pt x="78141" y="295043"/>
                  <a:pt x="78141" y="202640"/>
                </a:cubicBezTo>
                <a:cubicBezTo>
                  <a:pt x="78141" y="202640"/>
                  <a:pt x="78141" y="202640"/>
                  <a:pt x="66171" y="202640"/>
                </a:cubicBezTo>
                <a:cubicBezTo>
                  <a:pt x="66171" y="202640"/>
                  <a:pt x="66171" y="202640"/>
                  <a:pt x="66171" y="295043"/>
                </a:cubicBezTo>
                <a:cubicBezTo>
                  <a:pt x="66171" y="302963"/>
                  <a:pt x="59520" y="309563"/>
                  <a:pt x="50210" y="309563"/>
                </a:cubicBezTo>
                <a:cubicBezTo>
                  <a:pt x="42229" y="309563"/>
                  <a:pt x="35579" y="302963"/>
                  <a:pt x="35579" y="295043"/>
                </a:cubicBezTo>
                <a:cubicBezTo>
                  <a:pt x="35579" y="295043"/>
                  <a:pt x="35579" y="295043"/>
                  <a:pt x="35579" y="148518"/>
                </a:cubicBezTo>
                <a:cubicBezTo>
                  <a:pt x="35579" y="148518"/>
                  <a:pt x="35579" y="148518"/>
                  <a:pt x="24938" y="177559"/>
                </a:cubicBezTo>
                <a:cubicBezTo>
                  <a:pt x="22278" y="184159"/>
                  <a:pt x="15628" y="188119"/>
                  <a:pt x="8978" y="185479"/>
                </a:cubicBezTo>
                <a:cubicBezTo>
                  <a:pt x="997" y="184159"/>
                  <a:pt x="-1663" y="176239"/>
                  <a:pt x="997" y="169638"/>
                </a:cubicBezTo>
                <a:cubicBezTo>
                  <a:pt x="997" y="169638"/>
                  <a:pt x="997" y="169638"/>
                  <a:pt x="32919" y="74595"/>
                </a:cubicBezTo>
                <a:cubicBezTo>
                  <a:pt x="35579" y="69315"/>
                  <a:pt x="40899" y="66675"/>
                  <a:pt x="46220" y="66675"/>
                </a:cubicBezTo>
                <a:close/>
                <a:moveTo>
                  <a:pt x="289643" y="49213"/>
                </a:moveTo>
                <a:cubicBezTo>
                  <a:pt x="301549" y="49213"/>
                  <a:pt x="309487" y="58103"/>
                  <a:pt x="309487" y="68263"/>
                </a:cubicBezTo>
                <a:cubicBezTo>
                  <a:pt x="309487" y="79693"/>
                  <a:pt x="300227" y="87313"/>
                  <a:pt x="289643" y="87313"/>
                </a:cubicBezTo>
                <a:cubicBezTo>
                  <a:pt x="280383" y="87313"/>
                  <a:pt x="269799" y="79693"/>
                  <a:pt x="269799" y="68263"/>
                </a:cubicBezTo>
                <a:cubicBezTo>
                  <a:pt x="269799" y="68263"/>
                  <a:pt x="271122" y="68263"/>
                  <a:pt x="271122" y="68263"/>
                </a:cubicBezTo>
                <a:cubicBezTo>
                  <a:pt x="271122" y="65723"/>
                  <a:pt x="272445" y="63183"/>
                  <a:pt x="272445" y="59373"/>
                </a:cubicBezTo>
                <a:cubicBezTo>
                  <a:pt x="276414" y="54293"/>
                  <a:pt x="283028" y="49213"/>
                  <a:pt x="289643" y="49213"/>
                </a:cubicBezTo>
                <a:close/>
                <a:moveTo>
                  <a:pt x="244544" y="33338"/>
                </a:moveTo>
                <a:cubicBezTo>
                  <a:pt x="257533" y="33338"/>
                  <a:pt x="266625" y="43861"/>
                  <a:pt x="266625" y="55699"/>
                </a:cubicBezTo>
                <a:cubicBezTo>
                  <a:pt x="266625" y="68853"/>
                  <a:pt x="256234" y="79376"/>
                  <a:pt x="244544" y="79376"/>
                </a:cubicBezTo>
                <a:cubicBezTo>
                  <a:pt x="235452" y="79376"/>
                  <a:pt x="226360" y="72799"/>
                  <a:pt x="223762" y="63592"/>
                </a:cubicBezTo>
                <a:cubicBezTo>
                  <a:pt x="225061" y="59645"/>
                  <a:pt x="226360" y="54384"/>
                  <a:pt x="226360" y="49123"/>
                </a:cubicBezTo>
                <a:cubicBezTo>
                  <a:pt x="226360" y="47807"/>
                  <a:pt x="226360" y="46492"/>
                  <a:pt x="226360" y="43861"/>
                </a:cubicBezTo>
                <a:cubicBezTo>
                  <a:pt x="230256" y="37284"/>
                  <a:pt x="236751" y="33338"/>
                  <a:pt x="244544" y="33338"/>
                </a:cubicBezTo>
                <a:close/>
                <a:moveTo>
                  <a:pt x="192806" y="23813"/>
                </a:moveTo>
                <a:cubicBezTo>
                  <a:pt x="205756" y="23813"/>
                  <a:pt x="217412" y="35469"/>
                  <a:pt x="217412" y="48420"/>
                </a:cubicBezTo>
                <a:cubicBezTo>
                  <a:pt x="217412" y="62665"/>
                  <a:pt x="205756" y="73026"/>
                  <a:pt x="192806" y="73026"/>
                </a:cubicBezTo>
                <a:cubicBezTo>
                  <a:pt x="179855" y="73026"/>
                  <a:pt x="169494" y="63961"/>
                  <a:pt x="168199" y="51010"/>
                </a:cubicBezTo>
                <a:cubicBezTo>
                  <a:pt x="169494" y="48420"/>
                  <a:pt x="170789" y="44534"/>
                  <a:pt x="170789" y="39354"/>
                </a:cubicBezTo>
                <a:cubicBezTo>
                  <a:pt x="170789" y="39354"/>
                  <a:pt x="170789" y="39354"/>
                  <a:pt x="170789" y="38059"/>
                </a:cubicBezTo>
                <a:cubicBezTo>
                  <a:pt x="174674" y="30288"/>
                  <a:pt x="182445" y="23813"/>
                  <a:pt x="192806" y="23813"/>
                </a:cubicBezTo>
                <a:close/>
                <a:moveTo>
                  <a:pt x="133275" y="12700"/>
                </a:moveTo>
                <a:cubicBezTo>
                  <a:pt x="148118" y="12700"/>
                  <a:pt x="160262" y="24548"/>
                  <a:pt x="160262" y="39029"/>
                </a:cubicBezTo>
                <a:cubicBezTo>
                  <a:pt x="160262" y="54827"/>
                  <a:pt x="148118" y="66675"/>
                  <a:pt x="133275" y="66675"/>
                </a:cubicBezTo>
                <a:cubicBezTo>
                  <a:pt x="121130" y="66675"/>
                  <a:pt x="110335" y="60093"/>
                  <a:pt x="106287" y="48245"/>
                </a:cubicBezTo>
                <a:cubicBezTo>
                  <a:pt x="108986" y="42979"/>
                  <a:pt x="111685" y="36396"/>
                  <a:pt x="111685" y="29814"/>
                </a:cubicBezTo>
                <a:cubicBezTo>
                  <a:pt x="111685" y="27181"/>
                  <a:pt x="110335" y="25865"/>
                  <a:pt x="110335" y="23232"/>
                </a:cubicBezTo>
                <a:cubicBezTo>
                  <a:pt x="115733" y="16649"/>
                  <a:pt x="123829" y="12700"/>
                  <a:pt x="133275" y="12700"/>
                </a:cubicBezTo>
                <a:close/>
                <a:moveTo>
                  <a:pt x="72809" y="0"/>
                </a:moveTo>
                <a:cubicBezTo>
                  <a:pt x="88472" y="0"/>
                  <a:pt x="101525" y="14426"/>
                  <a:pt x="101525" y="30163"/>
                </a:cubicBezTo>
                <a:cubicBezTo>
                  <a:pt x="101525" y="47211"/>
                  <a:pt x="87167" y="60325"/>
                  <a:pt x="72809" y="60325"/>
                </a:cubicBezTo>
                <a:cubicBezTo>
                  <a:pt x="57145" y="60325"/>
                  <a:pt x="42787" y="47211"/>
                  <a:pt x="42787" y="30163"/>
                </a:cubicBezTo>
                <a:cubicBezTo>
                  <a:pt x="42787" y="14426"/>
                  <a:pt x="55840" y="0"/>
                  <a:pt x="72809"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39" name="椭圆 34"/>
          <p:cNvSpPr/>
          <p:nvPr/>
        </p:nvSpPr>
        <p:spPr>
          <a:xfrm>
            <a:off x="10818750" y="4165763"/>
            <a:ext cx="355274" cy="355274"/>
          </a:xfrm>
          <a:custGeom>
            <a:avLst/>
            <a:gdLst>
              <a:gd name="connsiteX0" fmla="*/ 157638 w 338138"/>
              <a:gd name="connsiteY0" fmla="*/ 144463 h 338138"/>
              <a:gd name="connsiteX1" fmla="*/ 165544 w 338138"/>
              <a:gd name="connsiteY1" fmla="*/ 148443 h 338138"/>
              <a:gd name="connsiteX2" fmla="*/ 249865 w 338138"/>
              <a:gd name="connsiteY2" fmla="*/ 233341 h 338138"/>
              <a:gd name="connsiteX3" fmla="*/ 280167 w 338138"/>
              <a:gd name="connsiteY3" fmla="*/ 232015 h 338138"/>
              <a:gd name="connsiteX4" fmla="*/ 286755 w 338138"/>
              <a:gd name="connsiteY4" fmla="*/ 234668 h 338138"/>
              <a:gd name="connsiteX5" fmla="*/ 335503 w 338138"/>
              <a:gd name="connsiteY5" fmla="*/ 283750 h 338138"/>
              <a:gd name="connsiteX6" fmla="*/ 338138 w 338138"/>
              <a:gd name="connsiteY6" fmla="*/ 293036 h 338138"/>
              <a:gd name="connsiteX7" fmla="*/ 330233 w 338138"/>
              <a:gd name="connsiteY7" fmla="*/ 298342 h 338138"/>
              <a:gd name="connsiteX8" fmla="*/ 311788 w 338138"/>
              <a:gd name="connsiteY8" fmla="*/ 303648 h 338138"/>
              <a:gd name="connsiteX9" fmla="*/ 303883 w 338138"/>
              <a:gd name="connsiteY9" fmla="*/ 310281 h 338138"/>
              <a:gd name="connsiteX10" fmla="*/ 299930 w 338138"/>
              <a:gd name="connsiteY10" fmla="*/ 331505 h 338138"/>
              <a:gd name="connsiteX11" fmla="*/ 293343 w 338138"/>
              <a:gd name="connsiteY11" fmla="*/ 338138 h 338138"/>
              <a:gd name="connsiteX12" fmla="*/ 290708 w 338138"/>
              <a:gd name="connsiteY12" fmla="*/ 338138 h 338138"/>
              <a:gd name="connsiteX13" fmla="*/ 284120 w 338138"/>
              <a:gd name="connsiteY13" fmla="*/ 335485 h 338138"/>
              <a:gd name="connsiteX14" fmla="*/ 235372 w 338138"/>
              <a:gd name="connsiteY14" fmla="*/ 286403 h 338138"/>
              <a:gd name="connsiteX15" fmla="*/ 232737 w 338138"/>
              <a:gd name="connsiteY15" fmla="*/ 279770 h 338138"/>
              <a:gd name="connsiteX16" fmla="*/ 234054 w 338138"/>
              <a:gd name="connsiteY16" fmla="*/ 249260 h 338138"/>
              <a:gd name="connsiteX17" fmla="*/ 149733 w 338138"/>
              <a:gd name="connsiteY17" fmla="*/ 164361 h 338138"/>
              <a:gd name="connsiteX18" fmla="*/ 149733 w 338138"/>
              <a:gd name="connsiteY18" fmla="*/ 148443 h 338138"/>
              <a:gd name="connsiteX19" fmla="*/ 157638 w 338138"/>
              <a:gd name="connsiteY19" fmla="*/ 144463 h 338138"/>
              <a:gd name="connsiteX20" fmla="*/ 145922 w 338138"/>
              <a:gd name="connsiteY20" fmla="*/ 120650 h 338138"/>
              <a:gd name="connsiteX21" fmla="*/ 169863 w 338138"/>
              <a:gd name="connsiteY21" fmla="*/ 137383 h 338138"/>
              <a:gd name="connsiteX22" fmla="*/ 157893 w 338138"/>
              <a:gd name="connsiteY22" fmla="*/ 133522 h 338138"/>
              <a:gd name="connsiteX23" fmla="*/ 141931 w 338138"/>
              <a:gd name="connsiteY23" fmla="*/ 141245 h 338138"/>
              <a:gd name="connsiteX24" fmla="*/ 137941 w 338138"/>
              <a:gd name="connsiteY24" fmla="*/ 168275 h 338138"/>
              <a:gd name="connsiteX25" fmla="*/ 120650 w 338138"/>
              <a:gd name="connsiteY25" fmla="*/ 145106 h 338138"/>
              <a:gd name="connsiteX26" fmla="*/ 145922 w 338138"/>
              <a:gd name="connsiteY26" fmla="*/ 120650 h 338138"/>
              <a:gd name="connsiteX27" fmla="*/ 146051 w 338138"/>
              <a:gd name="connsiteY27" fmla="*/ 60325 h 338138"/>
              <a:gd name="connsiteX28" fmla="*/ 230188 w 338138"/>
              <a:gd name="connsiteY28" fmla="*/ 145257 h 338138"/>
              <a:gd name="connsiteX29" fmla="*/ 219671 w 338138"/>
              <a:gd name="connsiteY29" fmla="*/ 186395 h 338138"/>
              <a:gd name="connsiteX30" fmla="*/ 193378 w 338138"/>
              <a:gd name="connsiteY30" fmla="*/ 161181 h 338138"/>
              <a:gd name="connsiteX31" fmla="*/ 196007 w 338138"/>
              <a:gd name="connsiteY31" fmla="*/ 145257 h 338138"/>
              <a:gd name="connsiteX32" fmla="*/ 146051 w 338138"/>
              <a:gd name="connsiteY32" fmla="*/ 94828 h 338138"/>
              <a:gd name="connsiteX33" fmla="*/ 96094 w 338138"/>
              <a:gd name="connsiteY33" fmla="*/ 145257 h 338138"/>
              <a:gd name="connsiteX34" fmla="*/ 146051 w 338138"/>
              <a:gd name="connsiteY34" fmla="*/ 195685 h 338138"/>
              <a:gd name="connsiteX35" fmla="*/ 161827 w 338138"/>
              <a:gd name="connsiteY35" fmla="*/ 193031 h 338138"/>
              <a:gd name="connsiteX36" fmla="*/ 188119 w 338138"/>
              <a:gd name="connsiteY36" fmla="*/ 219572 h 338138"/>
              <a:gd name="connsiteX37" fmla="*/ 146051 w 338138"/>
              <a:gd name="connsiteY37" fmla="*/ 230188 h 338138"/>
              <a:gd name="connsiteX38" fmla="*/ 61913 w 338138"/>
              <a:gd name="connsiteY38" fmla="*/ 145257 h 338138"/>
              <a:gd name="connsiteX39" fmla="*/ 146051 w 338138"/>
              <a:gd name="connsiteY39" fmla="*/ 60325 h 338138"/>
              <a:gd name="connsiteX40" fmla="*/ 145257 w 338138"/>
              <a:gd name="connsiteY40" fmla="*/ 0 h 338138"/>
              <a:gd name="connsiteX41" fmla="*/ 290513 w 338138"/>
              <a:gd name="connsiteY41" fmla="*/ 145257 h 338138"/>
              <a:gd name="connsiteX42" fmla="*/ 269385 w 338138"/>
              <a:gd name="connsiteY42" fmla="*/ 221846 h 338138"/>
              <a:gd name="connsiteX43" fmla="*/ 254859 w 338138"/>
              <a:gd name="connsiteY43" fmla="*/ 221846 h 338138"/>
              <a:gd name="connsiteX44" fmla="*/ 239013 w 338138"/>
              <a:gd name="connsiteY44" fmla="*/ 206000 h 338138"/>
              <a:gd name="connsiteX45" fmla="*/ 256180 w 338138"/>
              <a:gd name="connsiteY45" fmla="*/ 145257 h 338138"/>
              <a:gd name="connsiteX46" fmla="*/ 145257 w 338138"/>
              <a:gd name="connsiteY46" fmla="*/ 34333 h 338138"/>
              <a:gd name="connsiteX47" fmla="*/ 34333 w 338138"/>
              <a:gd name="connsiteY47" fmla="*/ 145257 h 338138"/>
              <a:gd name="connsiteX48" fmla="*/ 145257 w 338138"/>
              <a:gd name="connsiteY48" fmla="*/ 256180 h 338138"/>
              <a:gd name="connsiteX49" fmla="*/ 206000 w 338138"/>
              <a:gd name="connsiteY49" fmla="*/ 239013 h 338138"/>
              <a:gd name="connsiteX50" fmla="*/ 221847 w 338138"/>
              <a:gd name="connsiteY50" fmla="*/ 254859 h 338138"/>
              <a:gd name="connsiteX51" fmla="*/ 221847 w 338138"/>
              <a:gd name="connsiteY51" fmla="*/ 269385 h 338138"/>
              <a:gd name="connsiteX52" fmla="*/ 145257 w 338138"/>
              <a:gd name="connsiteY52" fmla="*/ 290513 h 338138"/>
              <a:gd name="connsiteX53" fmla="*/ 0 w 338138"/>
              <a:gd name="connsiteY53" fmla="*/ 145257 h 338138"/>
              <a:gd name="connsiteX54" fmla="*/ 145257 w 338138"/>
              <a:gd name="connsiteY54" fmla="*/ 0 h 338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338138" h="338138">
                <a:moveTo>
                  <a:pt x="157638" y="144463"/>
                </a:moveTo>
                <a:cubicBezTo>
                  <a:pt x="160273" y="144463"/>
                  <a:pt x="162908" y="145790"/>
                  <a:pt x="165544" y="148443"/>
                </a:cubicBezTo>
                <a:cubicBezTo>
                  <a:pt x="165544" y="148443"/>
                  <a:pt x="165544" y="148443"/>
                  <a:pt x="249865" y="233341"/>
                </a:cubicBezTo>
                <a:cubicBezTo>
                  <a:pt x="249865" y="233341"/>
                  <a:pt x="249865" y="233341"/>
                  <a:pt x="280167" y="232015"/>
                </a:cubicBezTo>
                <a:cubicBezTo>
                  <a:pt x="282803" y="232015"/>
                  <a:pt x="285438" y="233341"/>
                  <a:pt x="286755" y="234668"/>
                </a:cubicBezTo>
                <a:cubicBezTo>
                  <a:pt x="286755" y="234668"/>
                  <a:pt x="286755" y="234668"/>
                  <a:pt x="335503" y="283750"/>
                </a:cubicBezTo>
                <a:cubicBezTo>
                  <a:pt x="338138" y="286403"/>
                  <a:pt x="338138" y="289056"/>
                  <a:pt x="338138" y="293036"/>
                </a:cubicBezTo>
                <a:cubicBezTo>
                  <a:pt x="336821" y="295689"/>
                  <a:pt x="334186" y="298342"/>
                  <a:pt x="330233" y="298342"/>
                </a:cubicBezTo>
                <a:cubicBezTo>
                  <a:pt x="330233" y="298342"/>
                  <a:pt x="330233" y="298342"/>
                  <a:pt x="311788" y="303648"/>
                </a:cubicBezTo>
                <a:cubicBezTo>
                  <a:pt x="307835" y="303648"/>
                  <a:pt x="305200" y="306301"/>
                  <a:pt x="303883" y="310281"/>
                </a:cubicBezTo>
                <a:cubicBezTo>
                  <a:pt x="303883" y="310281"/>
                  <a:pt x="303883" y="310281"/>
                  <a:pt x="299930" y="331505"/>
                </a:cubicBezTo>
                <a:cubicBezTo>
                  <a:pt x="298613" y="334158"/>
                  <a:pt x="295978" y="336812"/>
                  <a:pt x="293343" y="338138"/>
                </a:cubicBezTo>
                <a:cubicBezTo>
                  <a:pt x="292025" y="338138"/>
                  <a:pt x="292025" y="338138"/>
                  <a:pt x="290708" y="338138"/>
                </a:cubicBezTo>
                <a:cubicBezTo>
                  <a:pt x="288073" y="338138"/>
                  <a:pt x="285438" y="336812"/>
                  <a:pt x="284120" y="335485"/>
                </a:cubicBezTo>
                <a:cubicBezTo>
                  <a:pt x="284120" y="335485"/>
                  <a:pt x="284120" y="335485"/>
                  <a:pt x="235372" y="286403"/>
                </a:cubicBezTo>
                <a:cubicBezTo>
                  <a:pt x="232737" y="283750"/>
                  <a:pt x="232737" y="281097"/>
                  <a:pt x="232737" y="279770"/>
                </a:cubicBezTo>
                <a:cubicBezTo>
                  <a:pt x="232737" y="279770"/>
                  <a:pt x="232737" y="279770"/>
                  <a:pt x="234054" y="249260"/>
                </a:cubicBezTo>
                <a:cubicBezTo>
                  <a:pt x="234054" y="249260"/>
                  <a:pt x="234054" y="249260"/>
                  <a:pt x="149733" y="164361"/>
                </a:cubicBezTo>
                <a:cubicBezTo>
                  <a:pt x="144463" y="159055"/>
                  <a:pt x="144463" y="152422"/>
                  <a:pt x="149733" y="148443"/>
                </a:cubicBezTo>
                <a:cubicBezTo>
                  <a:pt x="151051" y="145790"/>
                  <a:pt x="155003" y="144463"/>
                  <a:pt x="157638" y="144463"/>
                </a:cubicBezTo>
                <a:close/>
                <a:moveTo>
                  <a:pt x="145922" y="120650"/>
                </a:moveTo>
                <a:cubicBezTo>
                  <a:pt x="157893" y="120650"/>
                  <a:pt x="167203" y="128373"/>
                  <a:pt x="169863" y="137383"/>
                </a:cubicBezTo>
                <a:cubicBezTo>
                  <a:pt x="167203" y="134809"/>
                  <a:pt x="161883" y="133522"/>
                  <a:pt x="157893" y="133522"/>
                </a:cubicBezTo>
                <a:cubicBezTo>
                  <a:pt x="151242" y="133522"/>
                  <a:pt x="145922" y="136096"/>
                  <a:pt x="141931" y="141245"/>
                </a:cubicBezTo>
                <a:cubicBezTo>
                  <a:pt x="133951" y="147680"/>
                  <a:pt x="132620" y="160552"/>
                  <a:pt x="137941" y="168275"/>
                </a:cubicBezTo>
                <a:cubicBezTo>
                  <a:pt x="128630" y="165701"/>
                  <a:pt x="120650" y="156691"/>
                  <a:pt x="120650" y="145106"/>
                </a:cubicBezTo>
                <a:cubicBezTo>
                  <a:pt x="120650" y="132234"/>
                  <a:pt x="132620" y="120650"/>
                  <a:pt x="145922" y="120650"/>
                </a:cubicBezTo>
                <a:close/>
                <a:moveTo>
                  <a:pt x="146051" y="60325"/>
                </a:moveTo>
                <a:cubicBezTo>
                  <a:pt x="192063" y="60325"/>
                  <a:pt x="230188" y="98810"/>
                  <a:pt x="230188" y="145257"/>
                </a:cubicBezTo>
                <a:cubicBezTo>
                  <a:pt x="230188" y="159854"/>
                  <a:pt x="226244" y="174452"/>
                  <a:pt x="219671" y="186395"/>
                </a:cubicBezTo>
                <a:lnTo>
                  <a:pt x="193378" y="161181"/>
                </a:lnTo>
                <a:cubicBezTo>
                  <a:pt x="196007" y="155873"/>
                  <a:pt x="196007" y="150565"/>
                  <a:pt x="196007" y="145257"/>
                </a:cubicBezTo>
                <a:cubicBezTo>
                  <a:pt x="196007" y="117388"/>
                  <a:pt x="173658" y="94828"/>
                  <a:pt x="146051" y="94828"/>
                </a:cubicBezTo>
                <a:cubicBezTo>
                  <a:pt x="118443" y="94828"/>
                  <a:pt x="96094" y="117388"/>
                  <a:pt x="96094" y="145257"/>
                </a:cubicBezTo>
                <a:cubicBezTo>
                  <a:pt x="96094" y="173125"/>
                  <a:pt x="118443" y="195685"/>
                  <a:pt x="146051" y="195685"/>
                </a:cubicBezTo>
                <a:cubicBezTo>
                  <a:pt x="151309" y="195685"/>
                  <a:pt x="156568" y="194358"/>
                  <a:pt x="161827" y="193031"/>
                </a:cubicBezTo>
                <a:cubicBezTo>
                  <a:pt x="161827" y="193031"/>
                  <a:pt x="161827" y="193031"/>
                  <a:pt x="188119" y="219572"/>
                </a:cubicBezTo>
                <a:cubicBezTo>
                  <a:pt x="174973" y="226207"/>
                  <a:pt x="161827" y="230188"/>
                  <a:pt x="146051" y="230188"/>
                </a:cubicBezTo>
                <a:cubicBezTo>
                  <a:pt x="100038" y="230188"/>
                  <a:pt x="61913" y="191703"/>
                  <a:pt x="61913" y="145257"/>
                </a:cubicBezTo>
                <a:cubicBezTo>
                  <a:pt x="61913" y="98810"/>
                  <a:pt x="100038" y="60325"/>
                  <a:pt x="146051" y="60325"/>
                </a:cubicBezTo>
                <a:close/>
                <a:moveTo>
                  <a:pt x="145257" y="0"/>
                </a:moveTo>
                <a:cubicBezTo>
                  <a:pt x="225808" y="0"/>
                  <a:pt x="290513" y="64705"/>
                  <a:pt x="290513" y="145257"/>
                </a:cubicBezTo>
                <a:cubicBezTo>
                  <a:pt x="290513" y="172987"/>
                  <a:pt x="282590" y="199398"/>
                  <a:pt x="269385" y="221846"/>
                </a:cubicBezTo>
                <a:cubicBezTo>
                  <a:pt x="269385" y="221846"/>
                  <a:pt x="269385" y="221846"/>
                  <a:pt x="254859" y="221846"/>
                </a:cubicBezTo>
                <a:cubicBezTo>
                  <a:pt x="254859" y="221846"/>
                  <a:pt x="254859" y="221846"/>
                  <a:pt x="239013" y="206000"/>
                </a:cubicBezTo>
                <a:cubicBezTo>
                  <a:pt x="249577" y="188833"/>
                  <a:pt x="256180" y="167705"/>
                  <a:pt x="256180" y="145257"/>
                </a:cubicBezTo>
                <a:cubicBezTo>
                  <a:pt x="256180" y="84513"/>
                  <a:pt x="207321" y="34333"/>
                  <a:pt x="145257" y="34333"/>
                </a:cubicBezTo>
                <a:cubicBezTo>
                  <a:pt x="84513" y="34333"/>
                  <a:pt x="34333" y="84513"/>
                  <a:pt x="34333" y="145257"/>
                </a:cubicBezTo>
                <a:cubicBezTo>
                  <a:pt x="34333" y="207321"/>
                  <a:pt x="84513" y="256180"/>
                  <a:pt x="145257" y="256180"/>
                </a:cubicBezTo>
                <a:cubicBezTo>
                  <a:pt x="167705" y="256180"/>
                  <a:pt x="188834" y="249577"/>
                  <a:pt x="206000" y="239013"/>
                </a:cubicBezTo>
                <a:cubicBezTo>
                  <a:pt x="206000" y="239013"/>
                  <a:pt x="206000" y="239013"/>
                  <a:pt x="221847" y="254859"/>
                </a:cubicBezTo>
                <a:cubicBezTo>
                  <a:pt x="221847" y="254859"/>
                  <a:pt x="221847" y="254859"/>
                  <a:pt x="221847" y="269385"/>
                </a:cubicBezTo>
                <a:cubicBezTo>
                  <a:pt x="199398" y="282590"/>
                  <a:pt x="172988" y="290513"/>
                  <a:pt x="145257" y="290513"/>
                </a:cubicBezTo>
                <a:cubicBezTo>
                  <a:pt x="64705" y="290513"/>
                  <a:pt x="0" y="225808"/>
                  <a:pt x="0" y="145257"/>
                </a:cubicBezTo>
                <a:cubicBezTo>
                  <a:pt x="0" y="64705"/>
                  <a:pt x="64705" y="0"/>
                  <a:pt x="145257"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Tree>
    <p:extLst>
      <p:ext uri="{BB962C8B-B14F-4D97-AF65-F5344CB8AC3E}">
        <p14:creationId xmlns:p14="http://schemas.microsoft.com/office/powerpoint/2010/main" xmlns="" val="4276239694"/>
      </p:ext>
    </p:extLst>
  </p:cSld>
  <p:clrMapOvr>
    <a:masterClrMapping/>
  </p:clrMapOvr>
  <mc:AlternateContent xmlns:mc="http://schemas.openxmlformats.org/markup-compatibility/2006">
    <mc:Choice xmlns:p14="http://schemas.microsoft.com/office/powerpoint/2010/main" xmlns=""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decel="10000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1000" fill="hold"/>
                                        <p:tgtEl>
                                          <p:spTgt spid="4"/>
                                        </p:tgtEl>
                                        <p:attrNameLst>
                                          <p:attrName>ppt_x</p:attrName>
                                        </p:attrNameLst>
                                      </p:cBhvr>
                                      <p:tavLst>
                                        <p:tav tm="0">
                                          <p:val>
                                            <p:strVal val="0-#ppt_w/2"/>
                                          </p:val>
                                        </p:tav>
                                        <p:tav tm="100000">
                                          <p:val>
                                            <p:strVal val="#ppt_x"/>
                                          </p:val>
                                        </p:tav>
                                      </p:tavLst>
                                    </p:anim>
                                    <p:anim calcmode="lin" valueType="num">
                                      <p:cBhvr additive="base">
                                        <p:cTn id="8" dur="1000" fill="hold"/>
                                        <p:tgtEl>
                                          <p:spTgt spid="4"/>
                                        </p:tgtEl>
                                        <p:attrNameLst>
                                          <p:attrName>ppt_y</p:attrName>
                                        </p:attrNameLst>
                                      </p:cBhvr>
                                      <p:tavLst>
                                        <p:tav tm="0">
                                          <p:val>
                                            <p:strVal val="0-#ppt_h/2"/>
                                          </p:val>
                                        </p:tav>
                                        <p:tav tm="100000">
                                          <p:val>
                                            <p:strVal val="#ppt_y"/>
                                          </p:val>
                                        </p:tav>
                                      </p:tavLst>
                                    </p:anim>
                                  </p:childTnLst>
                                </p:cTn>
                              </p:par>
                            </p:childTnLst>
                          </p:cTn>
                        </p:par>
                        <p:par>
                          <p:cTn id="9" fill="hold">
                            <p:stCondLst>
                              <p:cond delay="1000"/>
                            </p:stCondLst>
                            <p:childTnLst>
                              <p:par>
                                <p:cTn id="10" presetID="12" presetClass="entr" presetSubtype="8" fill="hold" grpId="0" nodeType="after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additive="base">
                                        <p:cTn id="12" dur="500"/>
                                        <p:tgtEl>
                                          <p:spTgt spid="8"/>
                                        </p:tgtEl>
                                        <p:attrNameLst>
                                          <p:attrName>ppt_x</p:attrName>
                                        </p:attrNameLst>
                                      </p:cBhvr>
                                      <p:tavLst>
                                        <p:tav tm="0">
                                          <p:val>
                                            <p:strVal val="#ppt_x-#ppt_w*1.125000"/>
                                          </p:val>
                                        </p:tav>
                                        <p:tav tm="100000">
                                          <p:val>
                                            <p:strVal val="#ppt_x"/>
                                          </p:val>
                                        </p:tav>
                                      </p:tavLst>
                                    </p:anim>
                                    <p:animEffect transition="in" filter="wipe(right)">
                                      <p:cBhvr>
                                        <p:cTn id="13" dur="500"/>
                                        <p:tgtEl>
                                          <p:spTgt spid="8"/>
                                        </p:tgtEl>
                                      </p:cBhvr>
                                    </p:animEffect>
                                  </p:childTnLst>
                                </p:cTn>
                              </p:par>
                            </p:childTnLst>
                          </p:cTn>
                        </p:par>
                        <p:par>
                          <p:cTn id="14" fill="hold">
                            <p:stCondLst>
                              <p:cond delay="1500"/>
                            </p:stCondLst>
                            <p:childTnLst>
                              <p:par>
                                <p:cTn id="15" presetID="22" presetClass="entr" presetSubtype="8" fill="hold" grpId="0" nodeType="after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wipe(left)">
                                      <p:cBhvr>
                                        <p:cTn id="17" dur="500"/>
                                        <p:tgtEl>
                                          <p:spTgt spid="9"/>
                                        </p:tgtEl>
                                      </p:cBhvr>
                                    </p:animEffect>
                                  </p:childTnLst>
                                </p:cTn>
                              </p:par>
                            </p:childTnLst>
                          </p:cTn>
                        </p:par>
                        <p:par>
                          <p:cTn id="18" fill="hold">
                            <p:stCondLst>
                              <p:cond delay="2000"/>
                            </p:stCondLst>
                            <p:childTnLst>
                              <p:par>
                                <p:cTn id="19" presetID="42" presetClass="entr" presetSubtype="0" fill="hold" nodeType="afterEffect">
                                  <p:stCondLst>
                                    <p:cond delay="0"/>
                                  </p:stCondLst>
                                  <p:childTnLst>
                                    <p:set>
                                      <p:cBhvr>
                                        <p:cTn id="20" dur="1" fill="hold">
                                          <p:stCondLst>
                                            <p:cond delay="0"/>
                                          </p:stCondLst>
                                        </p:cTn>
                                        <p:tgtEl>
                                          <p:spTgt spid="25"/>
                                        </p:tgtEl>
                                        <p:attrNameLst>
                                          <p:attrName>style.visibility</p:attrName>
                                        </p:attrNameLst>
                                      </p:cBhvr>
                                      <p:to>
                                        <p:strVal val="visible"/>
                                      </p:to>
                                    </p:set>
                                    <p:animEffect transition="in" filter="fade">
                                      <p:cBhvr>
                                        <p:cTn id="21" dur="1000"/>
                                        <p:tgtEl>
                                          <p:spTgt spid="25"/>
                                        </p:tgtEl>
                                      </p:cBhvr>
                                    </p:animEffect>
                                    <p:anim calcmode="lin" valueType="num">
                                      <p:cBhvr>
                                        <p:cTn id="22" dur="1000" fill="hold"/>
                                        <p:tgtEl>
                                          <p:spTgt spid="25"/>
                                        </p:tgtEl>
                                        <p:attrNameLst>
                                          <p:attrName>ppt_x</p:attrName>
                                        </p:attrNameLst>
                                      </p:cBhvr>
                                      <p:tavLst>
                                        <p:tav tm="0">
                                          <p:val>
                                            <p:strVal val="#ppt_x"/>
                                          </p:val>
                                        </p:tav>
                                        <p:tav tm="100000">
                                          <p:val>
                                            <p:strVal val="#ppt_x"/>
                                          </p:val>
                                        </p:tav>
                                      </p:tavLst>
                                    </p:anim>
                                    <p:anim calcmode="lin" valueType="num">
                                      <p:cBhvr>
                                        <p:cTn id="23" dur="1000" fill="hold"/>
                                        <p:tgtEl>
                                          <p:spTgt spid="25"/>
                                        </p:tgtEl>
                                        <p:attrNameLst>
                                          <p:attrName>ppt_y</p:attrName>
                                        </p:attrNameLst>
                                      </p:cBhvr>
                                      <p:tavLst>
                                        <p:tav tm="0">
                                          <p:val>
                                            <p:strVal val="#ppt_y+.1"/>
                                          </p:val>
                                        </p:tav>
                                        <p:tav tm="100000">
                                          <p:val>
                                            <p:strVal val="#ppt_y"/>
                                          </p:val>
                                        </p:tav>
                                      </p:tavLst>
                                    </p:anim>
                                  </p:childTnLst>
                                </p:cTn>
                              </p:par>
                              <p:par>
                                <p:cTn id="24" presetID="42" presetClass="entr" presetSubtype="0" fill="hold" nodeType="withEffect">
                                  <p:stCondLst>
                                    <p:cond delay="0"/>
                                  </p:stCondLst>
                                  <p:childTnLst>
                                    <p:set>
                                      <p:cBhvr>
                                        <p:cTn id="25" dur="1" fill="hold">
                                          <p:stCondLst>
                                            <p:cond delay="0"/>
                                          </p:stCondLst>
                                        </p:cTn>
                                        <p:tgtEl>
                                          <p:spTgt spid="3"/>
                                        </p:tgtEl>
                                        <p:attrNameLst>
                                          <p:attrName>style.visibility</p:attrName>
                                        </p:attrNameLst>
                                      </p:cBhvr>
                                      <p:to>
                                        <p:strVal val="visible"/>
                                      </p:to>
                                    </p:set>
                                    <p:animEffect transition="in" filter="fade">
                                      <p:cBhvr>
                                        <p:cTn id="26" dur="1000"/>
                                        <p:tgtEl>
                                          <p:spTgt spid="3"/>
                                        </p:tgtEl>
                                      </p:cBhvr>
                                    </p:animEffect>
                                    <p:anim calcmode="lin" valueType="num">
                                      <p:cBhvr>
                                        <p:cTn id="27" dur="1000" fill="hold"/>
                                        <p:tgtEl>
                                          <p:spTgt spid="3"/>
                                        </p:tgtEl>
                                        <p:attrNameLst>
                                          <p:attrName>ppt_x</p:attrName>
                                        </p:attrNameLst>
                                      </p:cBhvr>
                                      <p:tavLst>
                                        <p:tav tm="0">
                                          <p:val>
                                            <p:strVal val="#ppt_x"/>
                                          </p:val>
                                        </p:tav>
                                        <p:tav tm="100000">
                                          <p:val>
                                            <p:strVal val="#ppt_x"/>
                                          </p:val>
                                        </p:tav>
                                      </p:tavLst>
                                    </p:anim>
                                    <p:anim calcmode="lin" valueType="num">
                                      <p:cBhvr>
                                        <p:cTn id="28" dur="1000" fill="hold"/>
                                        <p:tgtEl>
                                          <p:spTgt spid="3"/>
                                        </p:tgtEl>
                                        <p:attrNameLst>
                                          <p:attrName>ppt_y</p:attrName>
                                        </p:attrNameLst>
                                      </p:cBhvr>
                                      <p:tavLst>
                                        <p:tav tm="0">
                                          <p:val>
                                            <p:strVal val="#ppt_y+.1"/>
                                          </p:val>
                                        </p:tav>
                                        <p:tav tm="100000">
                                          <p:val>
                                            <p:strVal val="#ppt_y"/>
                                          </p:val>
                                        </p:tav>
                                      </p:tavLst>
                                    </p:anim>
                                  </p:childTnLst>
                                </p:cTn>
                              </p:par>
                            </p:childTnLst>
                          </p:cTn>
                        </p:par>
                        <p:par>
                          <p:cTn id="29" fill="hold">
                            <p:stCondLst>
                              <p:cond delay="3000"/>
                            </p:stCondLst>
                            <p:childTnLst>
                              <p:par>
                                <p:cTn id="30" presetID="10" presetClass="entr" presetSubtype="0" fill="hold" grpId="0" nodeType="after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fade">
                                      <p:cBhvr>
                                        <p:cTn id="32" dur="500"/>
                                        <p:tgtEl>
                                          <p:spTgt spid="10"/>
                                        </p:tgtEl>
                                      </p:cBhvr>
                                    </p:animEffect>
                                  </p:childTnLst>
                                </p:cTn>
                              </p:par>
                            </p:childTnLst>
                          </p:cTn>
                        </p:par>
                        <p:par>
                          <p:cTn id="33" fill="hold">
                            <p:stCondLst>
                              <p:cond delay="3500"/>
                            </p:stCondLst>
                            <p:childTnLst>
                              <p:par>
                                <p:cTn id="34" presetID="2" presetClass="entr" presetSubtype="4" fill="hold" nodeType="afterEffect">
                                  <p:stCondLst>
                                    <p:cond delay="0"/>
                                  </p:stCondLst>
                                  <p:childTnLst>
                                    <p:set>
                                      <p:cBhvr>
                                        <p:cTn id="35" dur="1" fill="hold">
                                          <p:stCondLst>
                                            <p:cond delay="0"/>
                                          </p:stCondLst>
                                        </p:cTn>
                                        <p:tgtEl>
                                          <p:spTgt spid="12"/>
                                        </p:tgtEl>
                                        <p:attrNameLst>
                                          <p:attrName>style.visibility</p:attrName>
                                        </p:attrNameLst>
                                      </p:cBhvr>
                                      <p:to>
                                        <p:strVal val="visible"/>
                                      </p:to>
                                    </p:set>
                                    <p:anim calcmode="lin" valueType="num">
                                      <p:cBhvr additive="base">
                                        <p:cTn id="36" dur="500" fill="hold"/>
                                        <p:tgtEl>
                                          <p:spTgt spid="12"/>
                                        </p:tgtEl>
                                        <p:attrNameLst>
                                          <p:attrName>ppt_x</p:attrName>
                                        </p:attrNameLst>
                                      </p:cBhvr>
                                      <p:tavLst>
                                        <p:tav tm="0">
                                          <p:val>
                                            <p:strVal val="#ppt_x"/>
                                          </p:val>
                                        </p:tav>
                                        <p:tav tm="100000">
                                          <p:val>
                                            <p:strVal val="#ppt_x"/>
                                          </p:val>
                                        </p:tav>
                                      </p:tavLst>
                                    </p:anim>
                                    <p:anim calcmode="lin" valueType="num">
                                      <p:cBhvr additive="base">
                                        <p:cTn id="37" dur="500" fill="hold"/>
                                        <p:tgtEl>
                                          <p:spTgt spid="12"/>
                                        </p:tgtEl>
                                        <p:attrNameLst>
                                          <p:attrName>ppt_y</p:attrName>
                                        </p:attrNameLst>
                                      </p:cBhvr>
                                      <p:tavLst>
                                        <p:tav tm="0">
                                          <p:val>
                                            <p:strVal val="1+#ppt_h/2"/>
                                          </p:val>
                                        </p:tav>
                                        <p:tav tm="100000">
                                          <p:val>
                                            <p:strVal val="#ppt_y"/>
                                          </p:val>
                                        </p:tav>
                                      </p:tavLst>
                                    </p:anim>
                                  </p:childTnLst>
                                </p:cTn>
                              </p:par>
                              <p:par>
                                <p:cTn id="38" presetID="2" presetClass="entr" presetSubtype="4" fill="hold" nodeType="withEffect">
                                  <p:stCondLst>
                                    <p:cond delay="0"/>
                                  </p:stCondLst>
                                  <p:childTnLst>
                                    <p:set>
                                      <p:cBhvr>
                                        <p:cTn id="39" dur="1" fill="hold">
                                          <p:stCondLst>
                                            <p:cond delay="0"/>
                                          </p:stCondLst>
                                        </p:cTn>
                                        <p:tgtEl>
                                          <p:spTgt spid="15"/>
                                        </p:tgtEl>
                                        <p:attrNameLst>
                                          <p:attrName>style.visibility</p:attrName>
                                        </p:attrNameLst>
                                      </p:cBhvr>
                                      <p:to>
                                        <p:strVal val="visible"/>
                                      </p:to>
                                    </p:set>
                                    <p:anim calcmode="lin" valueType="num">
                                      <p:cBhvr additive="base">
                                        <p:cTn id="40" dur="500" fill="hold"/>
                                        <p:tgtEl>
                                          <p:spTgt spid="15"/>
                                        </p:tgtEl>
                                        <p:attrNameLst>
                                          <p:attrName>ppt_x</p:attrName>
                                        </p:attrNameLst>
                                      </p:cBhvr>
                                      <p:tavLst>
                                        <p:tav tm="0">
                                          <p:val>
                                            <p:strVal val="#ppt_x"/>
                                          </p:val>
                                        </p:tav>
                                        <p:tav tm="100000">
                                          <p:val>
                                            <p:strVal val="#ppt_x"/>
                                          </p:val>
                                        </p:tav>
                                      </p:tavLst>
                                    </p:anim>
                                    <p:anim calcmode="lin" valueType="num">
                                      <p:cBhvr additive="base">
                                        <p:cTn id="41" dur="500" fill="hold"/>
                                        <p:tgtEl>
                                          <p:spTgt spid="15"/>
                                        </p:tgtEl>
                                        <p:attrNameLst>
                                          <p:attrName>ppt_y</p:attrName>
                                        </p:attrNameLst>
                                      </p:cBhvr>
                                      <p:tavLst>
                                        <p:tav tm="0">
                                          <p:val>
                                            <p:strVal val="1+#ppt_h/2"/>
                                          </p:val>
                                        </p:tav>
                                        <p:tav tm="100000">
                                          <p:val>
                                            <p:strVal val="#ppt_y"/>
                                          </p:val>
                                        </p:tav>
                                      </p:tavLst>
                                    </p:anim>
                                  </p:childTnLst>
                                </p:cTn>
                              </p:par>
                              <p:par>
                                <p:cTn id="42" presetID="2" presetClass="entr" presetSubtype="4" fill="hold" nodeType="withEffect">
                                  <p:stCondLst>
                                    <p:cond delay="0"/>
                                  </p:stCondLst>
                                  <p:childTnLst>
                                    <p:set>
                                      <p:cBhvr>
                                        <p:cTn id="43" dur="1" fill="hold">
                                          <p:stCondLst>
                                            <p:cond delay="0"/>
                                          </p:stCondLst>
                                        </p:cTn>
                                        <p:tgtEl>
                                          <p:spTgt spid="18"/>
                                        </p:tgtEl>
                                        <p:attrNameLst>
                                          <p:attrName>style.visibility</p:attrName>
                                        </p:attrNameLst>
                                      </p:cBhvr>
                                      <p:to>
                                        <p:strVal val="visible"/>
                                      </p:to>
                                    </p:set>
                                    <p:anim calcmode="lin" valueType="num">
                                      <p:cBhvr additive="base">
                                        <p:cTn id="44" dur="500" fill="hold"/>
                                        <p:tgtEl>
                                          <p:spTgt spid="18"/>
                                        </p:tgtEl>
                                        <p:attrNameLst>
                                          <p:attrName>ppt_x</p:attrName>
                                        </p:attrNameLst>
                                      </p:cBhvr>
                                      <p:tavLst>
                                        <p:tav tm="0">
                                          <p:val>
                                            <p:strVal val="#ppt_x"/>
                                          </p:val>
                                        </p:tav>
                                        <p:tav tm="100000">
                                          <p:val>
                                            <p:strVal val="#ppt_x"/>
                                          </p:val>
                                        </p:tav>
                                      </p:tavLst>
                                    </p:anim>
                                    <p:anim calcmode="lin" valueType="num">
                                      <p:cBhvr additive="base">
                                        <p:cTn id="45" dur="500" fill="hold"/>
                                        <p:tgtEl>
                                          <p:spTgt spid="18"/>
                                        </p:tgtEl>
                                        <p:attrNameLst>
                                          <p:attrName>ppt_y</p:attrName>
                                        </p:attrNameLst>
                                      </p:cBhvr>
                                      <p:tavLst>
                                        <p:tav tm="0">
                                          <p:val>
                                            <p:strVal val="1+#ppt_h/2"/>
                                          </p:val>
                                        </p:tav>
                                        <p:tav tm="100000">
                                          <p:val>
                                            <p:strVal val="#ppt_y"/>
                                          </p:val>
                                        </p:tav>
                                      </p:tavLst>
                                    </p:anim>
                                  </p:childTnLst>
                                </p:cTn>
                              </p:par>
                              <p:par>
                                <p:cTn id="46" presetID="2" presetClass="entr" presetSubtype="4" fill="hold" nodeType="withEffect">
                                  <p:stCondLst>
                                    <p:cond delay="0"/>
                                  </p:stCondLst>
                                  <p:childTnLst>
                                    <p:set>
                                      <p:cBhvr>
                                        <p:cTn id="47" dur="1" fill="hold">
                                          <p:stCondLst>
                                            <p:cond delay="0"/>
                                          </p:stCondLst>
                                        </p:cTn>
                                        <p:tgtEl>
                                          <p:spTgt spid="21"/>
                                        </p:tgtEl>
                                        <p:attrNameLst>
                                          <p:attrName>style.visibility</p:attrName>
                                        </p:attrNameLst>
                                      </p:cBhvr>
                                      <p:to>
                                        <p:strVal val="visible"/>
                                      </p:to>
                                    </p:set>
                                    <p:anim calcmode="lin" valueType="num">
                                      <p:cBhvr additive="base">
                                        <p:cTn id="48" dur="500" fill="hold"/>
                                        <p:tgtEl>
                                          <p:spTgt spid="21"/>
                                        </p:tgtEl>
                                        <p:attrNameLst>
                                          <p:attrName>ppt_x</p:attrName>
                                        </p:attrNameLst>
                                      </p:cBhvr>
                                      <p:tavLst>
                                        <p:tav tm="0">
                                          <p:val>
                                            <p:strVal val="#ppt_x"/>
                                          </p:val>
                                        </p:tav>
                                        <p:tav tm="100000">
                                          <p:val>
                                            <p:strVal val="#ppt_x"/>
                                          </p:val>
                                        </p:tav>
                                      </p:tavLst>
                                    </p:anim>
                                    <p:anim calcmode="lin" valueType="num">
                                      <p:cBhvr additive="base">
                                        <p:cTn id="49" dur="500" fill="hold"/>
                                        <p:tgtEl>
                                          <p:spTgt spid="21"/>
                                        </p:tgtEl>
                                        <p:attrNameLst>
                                          <p:attrName>ppt_y</p:attrName>
                                        </p:attrNameLst>
                                      </p:cBhvr>
                                      <p:tavLst>
                                        <p:tav tm="0">
                                          <p:val>
                                            <p:strVal val="1+#ppt_h/2"/>
                                          </p:val>
                                        </p:tav>
                                        <p:tav tm="100000">
                                          <p:val>
                                            <p:strVal val="#ppt_y"/>
                                          </p:val>
                                        </p:tav>
                                      </p:tavLst>
                                    </p:anim>
                                  </p:childTnLst>
                                </p:cTn>
                              </p:par>
                            </p:childTnLst>
                          </p:cTn>
                        </p:par>
                        <p:par>
                          <p:cTn id="50" fill="hold">
                            <p:stCondLst>
                              <p:cond delay="4000"/>
                            </p:stCondLst>
                            <p:childTnLst>
                              <p:par>
                                <p:cTn id="51" presetID="10" presetClass="entr" presetSubtype="0" fill="hold" grpId="0" nodeType="afterEffect">
                                  <p:stCondLst>
                                    <p:cond delay="0"/>
                                  </p:stCondLst>
                                  <p:childTnLst>
                                    <p:set>
                                      <p:cBhvr>
                                        <p:cTn id="52" dur="1" fill="hold">
                                          <p:stCondLst>
                                            <p:cond delay="0"/>
                                          </p:stCondLst>
                                        </p:cTn>
                                        <p:tgtEl>
                                          <p:spTgt spid="27"/>
                                        </p:tgtEl>
                                        <p:attrNameLst>
                                          <p:attrName>style.visibility</p:attrName>
                                        </p:attrNameLst>
                                      </p:cBhvr>
                                      <p:to>
                                        <p:strVal val="visible"/>
                                      </p:to>
                                    </p:set>
                                    <p:animEffect transition="in" filter="fade">
                                      <p:cBhvr>
                                        <p:cTn id="53" dur="500"/>
                                        <p:tgtEl>
                                          <p:spTgt spid="27"/>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29"/>
                                        </p:tgtEl>
                                        <p:attrNameLst>
                                          <p:attrName>style.visibility</p:attrName>
                                        </p:attrNameLst>
                                      </p:cBhvr>
                                      <p:to>
                                        <p:strVal val="visible"/>
                                      </p:to>
                                    </p:set>
                                    <p:animEffect transition="in" filter="fade">
                                      <p:cBhvr>
                                        <p:cTn id="56" dur="500"/>
                                        <p:tgtEl>
                                          <p:spTgt spid="29"/>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30"/>
                                        </p:tgtEl>
                                        <p:attrNameLst>
                                          <p:attrName>style.visibility</p:attrName>
                                        </p:attrNameLst>
                                      </p:cBhvr>
                                      <p:to>
                                        <p:strVal val="visible"/>
                                      </p:to>
                                    </p:set>
                                    <p:animEffect transition="in" filter="fade">
                                      <p:cBhvr>
                                        <p:cTn id="59" dur="500"/>
                                        <p:tgtEl>
                                          <p:spTgt spid="30"/>
                                        </p:tgtEl>
                                      </p:cBhvr>
                                    </p:animEffect>
                                  </p:childTnLst>
                                </p:cTn>
                              </p:par>
                              <p:par>
                                <p:cTn id="60" presetID="10" presetClass="entr" presetSubtype="0" fill="hold" grpId="0" nodeType="withEffect">
                                  <p:stCondLst>
                                    <p:cond delay="0"/>
                                  </p:stCondLst>
                                  <p:childTnLst>
                                    <p:set>
                                      <p:cBhvr>
                                        <p:cTn id="61" dur="1" fill="hold">
                                          <p:stCondLst>
                                            <p:cond delay="0"/>
                                          </p:stCondLst>
                                        </p:cTn>
                                        <p:tgtEl>
                                          <p:spTgt spid="31"/>
                                        </p:tgtEl>
                                        <p:attrNameLst>
                                          <p:attrName>style.visibility</p:attrName>
                                        </p:attrNameLst>
                                      </p:cBhvr>
                                      <p:to>
                                        <p:strVal val="visible"/>
                                      </p:to>
                                    </p:set>
                                    <p:animEffect transition="in" filter="fade">
                                      <p:cBhvr>
                                        <p:cTn id="62" dur="500"/>
                                        <p:tgtEl>
                                          <p:spTgt spid="31"/>
                                        </p:tgtEl>
                                      </p:cBhvr>
                                    </p:animEffect>
                                  </p:childTnLst>
                                </p:cTn>
                              </p:par>
                              <p:par>
                                <p:cTn id="63" presetID="10" presetClass="entr" presetSubtype="0" fill="hold" grpId="0" nodeType="withEffect">
                                  <p:stCondLst>
                                    <p:cond delay="0"/>
                                  </p:stCondLst>
                                  <p:childTnLst>
                                    <p:set>
                                      <p:cBhvr>
                                        <p:cTn id="64" dur="1" fill="hold">
                                          <p:stCondLst>
                                            <p:cond delay="0"/>
                                          </p:stCondLst>
                                        </p:cTn>
                                        <p:tgtEl>
                                          <p:spTgt spid="36"/>
                                        </p:tgtEl>
                                        <p:attrNameLst>
                                          <p:attrName>style.visibility</p:attrName>
                                        </p:attrNameLst>
                                      </p:cBhvr>
                                      <p:to>
                                        <p:strVal val="visible"/>
                                      </p:to>
                                    </p:set>
                                    <p:animEffect transition="in" filter="fade">
                                      <p:cBhvr>
                                        <p:cTn id="65" dur="500"/>
                                        <p:tgtEl>
                                          <p:spTgt spid="36"/>
                                        </p:tgtEl>
                                      </p:cBhvr>
                                    </p:animEffect>
                                  </p:childTnLst>
                                </p:cTn>
                              </p:par>
                              <p:par>
                                <p:cTn id="66" presetID="10" presetClass="entr" presetSubtype="0" fill="hold" grpId="0" nodeType="withEffect">
                                  <p:stCondLst>
                                    <p:cond delay="0"/>
                                  </p:stCondLst>
                                  <p:childTnLst>
                                    <p:set>
                                      <p:cBhvr>
                                        <p:cTn id="67" dur="1" fill="hold">
                                          <p:stCondLst>
                                            <p:cond delay="0"/>
                                          </p:stCondLst>
                                        </p:cTn>
                                        <p:tgtEl>
                                          <p:spTgt spid="37"/>
                                        </p:tgtEl>
                                        <p:attrNameLst>
                                          <p:attrName>style.visibility</p:attrName>
                                        </p:attrNameLst>
                                      </p:cBhvr>
                                      <p:to>
                                        <p:strVal val="visible"/>
                                      </p:to>
                                    </p:set>
                                    <p:animEffect transition="in" filter="fade">
                                      <p:cBhvr>
                                        <p:cTn id="68" dur="500"/>
                                        <p:tgtEl>
                                          <p:spTgt spid="37"/>
                                        </p:tgtEl>
                                      </p:cBhvr>
                                    </p:animEffect>
                                  </p:childTnLst>
                                </p:cTn>
                              </p:par>
                              <p:par>
                                <p:cTn id="69" presetID="10" presetClass="entr" presetSubtype="0" fill="hold" grpId="0" nodeType="withEffect">
                                  <p:stCondLst>
                                    <p:cond delay="0"/>
                                  </p:stCondLst>
                                  <p:childTnLst>
                                    <p:set>
                                      <p:cBhvr>
                                        <p:cTn id="70" dur="1" fill="hold">
                                          <p:stCondLst>
                                            <p:cond delay="0"/>
                                          </p:stCondLst>
                                        </p:cTn>
                                        <p:tgtEl>
                                          <p:spTgt spid="38"/>
                                        </p:tgtEl>
                                        <p:attrNameLst>
                                          <p:attrName>style.visibility</p:attrName>
                                        </p:attrNameLst>
                                      </p:cBhvr>
                                      <p:to>
                                        <p:strVal val="visible"/>
                                      </p:to>
                                    </p:set>
                                    <p:animEffect transition="in" filter="fade">
                                      <p:cBhvr>
                                        <p:cTn id="71" dur="500"/>
                                        <p:tgtEl>
                                          <p:spTgt spid="38"/>
                                        </p:tgtEl>
                                      </p:cBhvr>
                                    </p:animEffect>
                                  </p:childTnLst>
                                </p:cTn>
                              </p:par>
                              <p:par>
                                <p:cTn id="72" presetID="10" presetClass="entr" presetSubtype="0" fill="hold" grpId="0" nodeType="withEffect">
                                  <p:stCondLst>
                                    <p:cond delay="0"/>
                                  </p:stCondLst>
                                  <p:childTnLst>
                                    <p:set>
                                      <p:cBhvr>
                                        <p:cTn id="73" dur="1" fill="hold">
                                          <p:stCondLst>
                                            <p:cond delay="0"/>
                                          </p:stCondLst>
                                        </p:cTn>
                                        <p:tgtEl>
                                          <p:spTgt spid="39"/>
                                        </p:tgtEl>
                                        <p:attrNameLst>
                                          <p:attrName>style.visibility</p:attrName>
                                        </p:attrNameLst>
                                      </p:cBhvr>
                                      <p:to>
                                        <p:strVal val="visible"/>
                                      </p:to>
                                    </p:set>
                                    <p:animEffect transition="in" filter="fade">
                                      <p:cBhvr>
                                        <p:cTn id="74"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8" grpId="0"/>
      <p:bldP spid="9" grpId="0"/>
      <p:bldP spid="27" grpId="0"/>
      <p:bldP spid="29" grpId="0"/>
      <p:bldP spid="30" grpId="0"/>
      <p:bldP spid="31" grpId="0"/>
      <p:bldP spid="36" grpId="0" animBg="1"/>
      <p:bldP spid="37" grpId="0" animBg="1"/>
      <p:bldP spid="38" grpId="0" animBg="1"/>
      <p:bldP spid="39"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rot="1800000">
            <a:off x="2044538" y="2764093"/>
            <a:ext cx="10212972" cy="5277179"/>
          </a:xfrm>
          <a:custGeom>
            <a:avLst/>
            <a:gdLst>
              <a:gd name="connsiteX0" fmla="*/ 0 w 13677900"/>
              <a:gd name="connsiteY0" fmla="*/ 0 h 5277179"/>
              <a:gd name="connsiteX1" fmla="*/ 13677900 w 13677900"/>
              <a:gd name="connsiteY1" fmla="*/ 0 h 5277179"/>
              <a:gd name="connsiteX2" fmla="*/ 13677900 w 13677900"/>
              <a:gd name="connsiteY2" fmla="*/ 5277179 h 5277179"/>
              <a:gd name="connsiteX3" fmla="*/ 0 w 13677900"/>
              <a:gd name="connsiteY3" fmla="*/ 5277179 h 5277179"/>
              <a:gd name="connsiteX4" fmla="*/ 0 w 13677900"/>
              <a:gd name="connsiteY4" fmla="*/ 0 h 5277179"/>
              <a:gd name="connsiteX0" fmla="*/ 0 w 13677900"/>
              <a:gd name="connsiteY0" fmla="*/ 0 h 5277179"/>
              <a:gd name="connsiteX1" fmla="*/ 13677900 w 13677900"/>
              <a:gd name="connsiteY1" fmla="*/ 0 h 5277179"/>
              <a:gd name="connsiteX2" fmla="*/ 13677900 w 13677900"/>
              <a:gd name="connsiteY2" fmla="*/ 5277179 h 5277179"/>
              <a:gd name="connsiteX3" fmla="*/ 3464928 w 13677900"/>
              <a:gd name="connsiteY3" fmla="*/ 5276544 h 5277179"/>
              <a:gd name="connsiteX4" fmla="*/ 0 w 13677900"/>
              <a:gd name="connsiteY4" fmla="*/ 5277179 h 5277179"/>
              <a:gd name="connsiteX5" fmla="*/ 0 w 13677900"/>
              <a:gd name="connsiteY5" fmla="*/ 0 h 5277179"/>
              <a:gd name="connsiteX0" fmla="*/ 0 w 13677900"/>
              <a:gd name="connsiteY0" fmla="*/ 0 h 5277179"/>
              <a:gd name="connsiteX1" fmla="*/ 4885166 w 13677900"/>
              <a:gd name="connsiteY1" fmla="*/ 2168 h 5277179"/>
              <a:gd name="connsiteX2" fmla="*/ 13677900 w 13677900"/>
              <a:gd name="connsiteY2" fmla="*/ 0 h 5277179"/>
              <a:gd name="connsiteX3" fmla="*/ 13677900 w 13677900"/>
              <a:gd name="connsiteY3" fmla="*/ 5277179 h 5277179"/>
              <a:gd name="connsiteX4" fmla="*/ 3464928 w 13677900"/>
              <a:gd name="connsiteY4" fmla="*/ 5276544 h 5277179"/>
              <a:gd name="connsiteX5" fmla="*/ 0 w 13677900"/>
              <a:gd name="connsiteY5" fmla="*/ 5277179 h 5277179"/>
              <a:gd name="connsiteX6" fmla="*/ 0 w 13677900"/>
              <a:gd name="connsiteY6" fmla="*/ 0 h 5277179"/>
              <a:gd name="connsiteX0" fmla="*/ 0 w 13677900"/>
              <a:gd name="connsiteY0" fmla="*/ 0 h 5277179"/>
              <a:gd name="connsiteX1" fmla="*/ 4885166 w 13677900"/>
              <a:gd name="connsiteY1" fmla="*/ 2168 h 5277179"/>
              <a:gd name="connsiteX2" fmla="*/ 13677900 w 13677900"/>
              <a:gd name="connsiteY2" fmla="*/ 0 h 5277179"/>
              <a:gd name="connsiteX3" fmla="*/ 13677900 w 13677900"/>
              <a:gd name="connsiteY3" fmla="*/ 5277179 h 5277179"/>
              <a:gd name="connsiteX4" fmla="*/ 3464928 w 13677900"/>
              <a:gd name="connsiteY4" fmla="*/ 5276544 h 5277179"/>
              <a:gd name="connsiteX5" fmla="*/ 0 w 13677900"/>
              <a:gd name="connsiteY5" fmla="*/ 0 h 5277179"/>
              <a:gd name="connsiteX0" fmla="*/ 0 w 10212972"/>
              <a:gd name="connsiteY0" fmla="*/ 5276544 h 5277179"/>
              <a:gd name="connsiteX1" fmla="*/ 1420238 w 10212972"/>
              <a:gd name="connsiteY1" fmla="*/ 2168 h 5277179"/>
              <a:gd name="connsiteX2" fmla="*/ 10212972 w 10212972"/>
              <a:gd name="connsiteY2" fmla="*/ 0 h 5277179"/>
              <a:gd name="connsiteX3" fmla="*/ 10212972 w 10212972"/>
              <a:gd name="connsiteY3" fmla="*/ 5277179 h 5277179"/>
              <a:gd name="connsiteX4" fmla="*/ 0 w 10212972"/>
              <a:gd name="connsiteY4" fmla="*/ 5276544 h 52771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212972" h="5277179">
                <a:moveTo>
                  <a:pt x="0" y="5276544"/>
                </a:moveTo>
                <a:lnTo>
                  <a:pt x="1420238" y="2168"/>
                </a:lnTo>
                <a:lnTo>
                  <a:pt x="10212972" y="0"/>
                </a:lnTo>
                <a:lnTo>
                  <a:pt x="10212972" y="5277179"/>
                </a:lnTo>
                <a:lnTo>
                  <a:pt x="0" y="5276544"/>
                </a:lnTo>
                <a:close/>
              </a:path>
            </a:pathLst>
          </a:custGeom>
          <a:gradFill flip="none" rotWithShape="1">
            <a:gsLst>
              <a:gs pos="0">
                <a:schemeClr val="bg1">
                  <a:lumMod val="85000"/>
                  <a:alpha val="60000"/>
                </a:schemeClr>
              </a:gs>
              <a:gs pos="84600">
                <a:schemeClr val="bg1">
                  <a:lumMod val="95000"/>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smtClean="0">
              <a:ln>
                <a:noFill/>
              </a:ln>
              <a:solidFill>
                <a:prstClr val="white"/>
              </a:solidFill>
              <a:effectLst/>
              <a:uLnTx/>
              <a:uFillTx/>
              <a:latin typeface="Arial"/>
              <a:ea typeface="微软雅黑"/>
              <a:cs typeface="+mn-cs"/>
            </a:endParaRPr>
          </a:p>
        </p:txBody>
      </p:sp>
      <p:sp>
        <p:nvSpPr>
          <p:cNvPr id="9" name="矩形 8"/>
          <p:cNvSpPr/>
          <p:nvPr/>
        </p:nvSpPr>
        <p:spPr>
          <a:xfrm rot="1800000">
            <a:off x="4629948" y="3112133"/>
            <a:ext cx="8826230" cy="800368"/>
          </a:xfrm>
          <a:custGeom>
            <a:avLst/>
            <a:gdLst>
              <a:gd name="connsiteX0" fmla="*/ 0 w 13677900"/>
              <a:gd name="connsiteY0" fmla="*/ 0 h 793261"/>
              <a:gd name="connsiteX1" fmla="*/ 13677900 w 13677900"/>
              <a:gd name="connsiteY1" fmla="*/ 0 h 793261"/>
              <a:gd name="connsiteX2" fmla="*/ 13677900 w 13677900"/>
              <a:gd name="connsiteY2" fmla="*/ 793261 h 793261"/>
              <a:gd name="connsiteX3" fmla="*/ 0 w 13677900"/>
              <a:gd name="connsiteY3" fmla="*/ 793261 h 793261"/>
              <a:gd name="connsiteX4" fmla="*/ 0 w 13677900"/>
              <a:gd name="connsiteY4" fmla="*/ 0 h 793261"/>
              <a:gd name="connsiteX0" fmla="*/ 0 w 13677900"/>
              <a:gd name="connsiteY0" fmla="*/ 7107 h 800368"/>
              <a:gd name="connsiteX1" fmla="*/ 5047842 w 13677900"/>
              <a:gd name="connsiteY1" fmla="*/ 0 h 800368"/>
              <a:gd name="connsiteX2" fmla="*/ 13677900 w 13677900"/>
              <a:gd name="connsiteY2" fmla="*/ 7107 h 800368"/>
              <a:gd name="connsiteX3" fmla="*/ 13677900 w 13677900"/>
              <a:gd name="connsiteY3" fmla="*/ 800368 h 800368"/>
              <a:gd name="connsiteX4" fmla="*/ 0 w 13677900"/>
              <a:gd name="connsiteY4" fmla="*/ 800368 h 800368"/>
              <a:gd name="connsiteX5" fmla="*/ 0 w 13677900"/>
              <a:gd name="connsiteY5" fmla="*/ 7107 h 800368"/>
              <a:gd name="connsiteX0" fmla="*/ 0 w 13677900"/>
              <a:gd name="connsiteY0" fmla="*/ 7107 h 800368"/>
              <a:gd name="connsiteX1" fmla="*/ 5047842 w 13677900"/>
              <a:gd name="connsiteY1" fmla="*/ 0 h 800368"/>
              <a:gd name="connsiteX2" fmla="*/ 13677900 w 13677900"/>
              <a:gd name="connsiteY2" fmla="*/ 7107 h 800368"/>
              <a:gd name="connsiteX3" fmla="*/ 13677900 w 13677900"/>
              <a:gd name="connsiteY3" fmla="*/ 800368 h 800368"/>
              <a:gd name="connsiteX4" fmla="*/ 4851670 w 13677900"/>
              <a:gd name="connsiteY4" fmla="*/ 784169 h 800368"/>
              <a:gd name="connsiteX5" fmla="*/ 0 w 13677900"/>
              <a:gd name="connsiteY5" fmla="*/ 800368 h 800368"/>
              <a:gd name="connsiteX6" fmla="*/ 0 w 13677900"/>
              <a:gd name="connsiteY6" fmla="*/ 7107 h 800368"/>
              <a:gd name="connsiteX0" fmla="*/ 0 w 13677900"/>
              <a:gd name="connsiteY0" fmla="*/ 7107 h 800368"/>
              <a:gd name="connsiteX1" fmla="*/ 5047842 w 13677900"/>
              <a:gd name="connsiteY1" fmla="*/ 0 h 800368"/>
              <a:gd name="connsiteX2" fmla="*/ 13677900 w 13677900"/>
              <a:gd name="connsiteY2" fmla="*/ 7107 h 800368"/>
              <a:gd name="connsiteX3" fmla="*/ 13677900 w 13677900"/>
              <a:gd name="connsiteY3" fmla="*/ 800368 h 800368"/>
              <a:gd name="connsiteX4" fmla="*/ 4851670 w 13677900"/>
              <a:gd name="connsiteY4" fmla="*/ 784169 h 800368"/>
              <a:gd name="connsiteX5" fmla="*/ 0 w 13677900"/>
              <a:gd name="connsiteY5" fmla="*/ 7107 h 800368"/>
              <a:gd name="connsiteX0" fmla="*/ 0 w 8826230"/>
              <a:gd name="connsiteY0" fmla="*/ 784169 h 800368"/>
              <a:gd name="connsiteX1" fmla="*/ 196172 w 8826230"/>
              <a:gd name="connsiteY1" fmla="*/ 0 h 800368"/>
              <a:gd name="connsiteX2" fmla="*/ 8826230 w 8826230"/>
              <a:gd name="connsiteY2" fmla="*/ 7107 h 800368"/>
              <a:gd name="connsiteX3" fmla="*/ 8826230 w 8826230"/>
              <a:gd name="connsiteY3" fmla="*/ 800368 h 800368"/>
              <a:gd name="connsiteX4" fmla="*/ 0 w 8826230"/>
              <a:gd name="connsiteY4" fmla="*/ 784169 h 8003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26230" h="800368">
                <a:moveTo>
                  <a:pt x="0" y="784169"/>
                </a:moveTo>
                <a:lnTo>
                  <a:pt x="196172" y="0"/>
                </a:lnTo>
                <a:lnTo>
                  <a:pt x="8826230" y="7107"/>
                </a:lnTo>
                <a:lnTo>
                  <a:pt x="8826230" y="800368"/>
                </a:lnTo>
                <a:lnTo>
                  <a:pt x="0" y="784169"/>
                </a:lnTo>
                <a:close/>
              </a:path>
            </a:pathLst>
          </a:custGeom>
          <a:gradFill flip="none" rotWithShape="1">
            <a:gsLst>
              <a:gs pos="0">
                <a:schemeClr val="bg1">
                  <a:lumMod val="85000"/>
                  <a:alpha val="40000"/>
                </a:schemeClr>
              </a:gs>
              <a:gs pos="84600">
                <a:schemeClr val="bg1">
                  <a:lumMod val="95000"/>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smtClean="0">
              <a:ln>
                <a:noFill/>
              </a:ln>
              <a:solidFill>
                <a:prstClr val="white"/>
              </a:solidFill>
              <a:effectLst/>
              <a:uLnTx/>
              <a:uFillTx/>
              <a:latin typeface="Arial"/>
              <a:ea typeface="微软雅黑"/>
              <a:cs typeface="+mn-cs"/>
            </a:endParaRPr>
          </a:p>
        </p:txBody>
      </p:sp>
      <p:pic>
        <p:nvPicPr>
          <p:cNvPr id="7" name="图片占位符 6"/>
          <p:cNvPicPr>
            <a:picLocks noGrp="1" noChangeAspect="1"/>
          </p:cNvPicPr>
          <p:nvPr>
            <p:ph type="pic" sz="quarter" idx="10"/>
          </p:nvPr>
        </p:nvPicPr>
        <p:blipFill>
          <a:blip r:embed="rId3">
            <a:extLst>
              <a:ext uri="{28A0092B-C50C-407E-A947-70E740481C1C}">
                <a14:useLocalDpi xmlns:a14="http://schemas.microsoft.com/office/drawing/2010/main" xmlns="" val="0"/>
              </a:ext>
            </a:extLst>
          </a:blip>
          <a:stretch>
            <a:fillRect/>
          </a:stretch>
        </p:blipFill>
        <p:spPr>
          <a:xfrm>
            <a:off x="1400626" y="1268413"/>
            <a:ext cx="3889830" cy="3889830"/>
          </a:xfrm>
        </p:spPr>
      </p:pic>
      <p:sp>
        <p:nvSpPr>
          <p:cNvPr id="5" name="矩形 4"/>
          <p:cNvSpPr/>
          <p:nvPr/>
        </p:nvSpPr>
        <p:spPr>
          <a:xfrm>
            <a:off x="5013098" y="1064419"/>
            <a:ext cx="580573" cy="58057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smtClean="0">
              <a:ln>
                <a:noFill/>
              </a:ln>
              <a:solidFill>
                <a:prstClr val="white"/>
              </a:solidFill>
              <a:effectLst/>
              <a:uLnTx/>
              <a:uFillTx/>
              <a:latin typeface="Arial"/>
              <a:ea typeface="微软雅黑"/>
              <a:cs typeface="+mn-cs"/>
            </a:endParaRPr>
          </a:p>
        </p:txBody>
      </p:sp>
      <p:sp>
        <p:nvSpPr>
          <p:cNvPr id="3" name="矩形 2"/>
          <p:cNvSpPr/>
          <p:nvPr/>
        </p:nvSpPr>
        <p:spPr>
          <a:xfrm>
            <a:off x="1097411" y="4486951"/>
            <a:ext cx="1001492" cy="1001492"/>
          </a:xfrm>
          <a:prstGeom prst="rect">
            <a:avLst/>
          </a:prstGeom>
          <a:noFill/>
          <a:ln w="381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smtClean="0">
              <a:ln>
                <a:noFill/>
              </a:ln>
              <a:solidFill>
                <a:prstClr val="white"/>
              </a:solidFill>
              <a:effectLst/>
              <a:uLnTx/>
              <a:uFillTx/>
              <a:latin typeface="Arial"/>
              <a:ea typeface="微软雅黑"/>
              <a:cs typeface="+mn-cs"/>
            </a:endParaRPr>
          </a:p>
        </p:txBody>
      </p:sp>
      <p:sp>
        <p:nvSpPr>
          <p:cNvPr id="10" name="矩形 9"/>
          <p:cNvSpPr/>
          <p:nvPr/>
        </p:nvSpPr>
        <p:spPr>
          <a:xfrm rot="1800000">
            <a:off x="4364220" y="5568754"/>
            <a:ext cx="7387498" cy="2177055"/>
          </a:xfrm>
          <a:custGeom>
            <a:avLst/>
            <a:gdLst>
              <a:gd name="connsiteX0" fmla="*/ 0 w 13677900"/>
              <a:gd name="connsiteY0" fmla="*/ 0 h 2210423"/>
              <a:gd name="connsiteX1" fmla="*/ 13677900 w 13677900"/>
              <a:gd name="connsiteY1" fmla="*/ 0 h 2210423"/>
              <a:gd name="connsiteX2" fmla="*/ 13677900 w 13677900"/>
              <a:gd name="connsiteY2" fmla="*/ 2210423 h 2210423"/>
              <a:gd name="connsiteX3" fmla="*/ 0 w 13677900"/>
              <a:gd name="connsiteY3" fmla="*/ 2210423 h 2210423"/>
              <a:gd name="connsiteX4" fmla="*/ 0 w 13677900"/>
              <a:gd name="connsiteY4" fmla="*/ 0 h 2210423"/>
              <a:gd name="connsiteX0" fmla="*/ 0 w 13677900"/>
              <a:gd name="connsiteY0" fmla="*/ 2355 h 2212778"/>
              <a:gd name="connsiteX1" fmla="*/ 6891338 w 13677900"/>
              <a:gd name="connsiteY1" fmla="*/ 0 h 2212778"/>
              <a:gd name="connsiteX2" fmla="*/ 13677900 w 13677900"/>
              <a:gd name="connsiteY2" fmla="*/ 2355 h 2212778"/>
              <a:gd name="connsiteX3" fmla="*/ 13677900 w 13677900"/>
              <a:gd name="connsiteY3" fmla="*/ 2212778 h 2212778"/>
              <a:gd name="connsiteX4" fmla="*/ 0 w 13677900"/>
              <a:gd name="connsiteY4" fmla="*/ 2212778 h 2212778"/>
              <a:gd name="connsiteX5" fmla="*/ 0 w 13677900"/>
              <a:gd name="connsiteY5" fmla="*/ 2355 h 2212778"/>
              <a:gd name="connsiteX0" fmla="*/ 0 w 13677900"/>
              <a:gd name="connsiteY0" fmla="*/ 2355 h 2216700"/>
              <a:gd name="connsiteX1" fmla="*/ 6891338 w 13677900"/>
              <a:gd name="connsiteY1" fmla="*/ 0 h 2216700"/>
              <a:gd name="connsiteX2" fmla="*/ 13677900 w 13677900"/>
              <a:gd name="connsiteY2" fmla="*/ 2355 h 2216700"/>
              <a:gd name="connsiteX3" fmla="*/ 13677900 w 13677900"/>
              <a:gd name="connsiteY3" fmla="*/ 2212778 h 2216700"/>
              <a:gd name="connsiteX4" fmla="*/ 6290402 w 13677900"/>
              <a:gd name="connsiteY4" fmla="*/ 2216700 h 2216700"/>
              <a:gd name="connsiteX5" fmla="*/ 0 w 13677900"/>
              <a:gd name="connsiteY5" fmla="*/ 2212778 h 2216700"/>
              <a:gd name="connsiteX6" fmla="*/ 0 w 13677900"/>
              <a:gd name="connsiteY6" fmla="*/ 2355 h 2216700"/>
              <a:gd name="connsiteX0" fmla="*/ 0 w 13677900"/>
              <a:gd name="connsiteY0" fmla="*/ 2355 h 2216700"/>
              <a:gd name="connsiteX1" fmla="*/ 6891338 w 13677900"/>
              <a:gd name="connsiteY1" fmla="*/ 0 h 2216700"/>
              <a:gd name="connsiteX2" fmla="*/ 13677900 w 13677900"/>
              <a:gd name="connsiteY2" fmla="*/ 2355 h 2216700"/>
              <a:gd name="connsiteX3" fmla="*/ 13677900 w 13677900"/>
              <a:gd name="connsiteY3" fmla="*/ 2212778 h 2216700"/>
              <a:gd name="connsiteX4" fmla="*/ 6290402 w 13677900"/>
              <a:gd name="connsiteY4" fmla="*/ 2216700 h 2216700"/>
              <a:gd name="connsiteX5" fmla="*/ 0 w 13677900"/>
              <a:gd name="connsiteY5" fmla="*/ 2355 h 2216700"/>
              <a:gd name="connsiteX0" fmla="*/ 0 w 7387498"/>
              <a:gd name="connsiteY0" fmla="*/ 2216700 h 2216700"/>
              <a:gd name="connsiteX1" fmla="*/ 600936 w 7387498"/>
              <a:gd name="connsiteY1" fmla="*/ 0 h 2216700"/>
              <a:gd name="connsiteX2" fmla="*/ 7387498 w 7387498"/>
              <a:gd name="connsiteY2" fmla="*/ 2355 h 2216700"/>
              <a:gd name="connsiteX3" fmla="*/ 7387498 w 7387498"/>
              <a:gd name="connsiteY3" fmla="*/ 2212778 h 2216700"/>
              <a:gd name="connsiteX4" fmla="*/ 0 w 7387498"/>
              <a:gd name="connsiteY4" fmla="*/ 2216700 h 22167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87498" h="2216700">
                <a:moveTo>
                  <a:pt x="0" y="2216700"/>
                </a:moveTo>
                <a:lnTo>
                  <a:pt x="600936" y="0"/>
                </a:lnTo>
                <a:lnTo>
                  <a:pt x="7387498" y="2355"/>
                </a:lnTo>
                <a:lnTo>
                  <a:pt x="7387498" y="2212778"/>
                </a:lnTo>
                <a:lnTo>
                  <a:pt x="0" y="2216700"/>
                </a:lnTo>
                <a:close/>
              </a:path>
            </a:pathLst>
          </a:custGeom>
          <a:gradFill flip="none" rotWithShape="1">
            <a:gsLst>
              <a:gs pos="0">
                <a:schemeClr val="bg1">
                  <a:lumMod val="85000"/>
                  <a:alpha val="40000"/>
                </a:schemeClr>
              </a:gs>
              <a:gs pos="84600">
                <a:schemeClr val="bg1">
                  <a:lumMod val="95000"/>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smtClean="0">
              <a:ln>
                <a:noFill/>
              </a:ln>
              <a:solidFill>
                <a:prstClr val="white"/>
              </a:solidFill>
              <a:effectLst/>
              <a:uLnTx/>
              <a:uFillTx/>
              <a:latin typeface="Arial"/>
              <a:ea typeface="微软雅黑"/>
              <a:cs typeface="+mn-cs"/>
            </a:endParaRPr>
          </a:p>
        </p:txBody>
      </p:sp>
      <p:sp>
        <p:nvSpPr>
          <p:cNvPr id="4" name="矩形 3"/>
          <p:cNvSpPr/>
          <p:nvPr/>
        </p:nvSpPr>
        <p:spPr>
          <a:xfrm>
            <a:off x="4305070" y="4136571"/>
            <a:ext cx="1624015" cy="162401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smtClean="0">
              <a:ln>
                <a:noFill/>
              </a:ln>
              <a:solidFill>
                <a:prstClr val="white"/>
              </a:solidFill>
              <a:effectLst/>
              <a:uLnTx/>
              <a:uFillTx/>
              <a:latin typeface="Arial"/>
              <a:ea typeface="微软雅黑"/>
              <a:cs typeface="+mn-cs"/>
            </a:endParaRPr>
          </a:p>
        </p:txBody>
      </p:sp>
      <p:sp>
        <p:nvSpPr>
          <p:cNvPr id="13" name="矩形 12"/>
          <p:cNvSpPr/>
          <p:nvPr/>
        </p:nvSpPr>
        <p:spPr>
          <a:xfrm rot="1800000">
            <a:off x="10252663" y="3736198"/>
            <a:ext cx="7062898" cy="901710"/>
          </a:xfrm>
          <a:custGeom>
            <a:avLst/>
            <a:gdLst>
              <a:gd name="connsiteX0" fmla="*/ 0 w 13677900"/>
              <a:gd name="connsiteY0" fmla="*/ 0 h 878149"/>
              <a:gd name="connsiteX1" fmla="*/ 13677900 w 13677900"/>
              <a:gd name="connsiteY1" fmla="*/ 0 h 878149"/>
              <a:gd name="connsiteX2" fmla="*/ 13677900 w 13677900"/>
              <a:gd name="connsiteY2" fmla="*/ 878149 h 878149"/>
              <a:gd name="connsiteX3" fmla="*/ 0 w 13677900"/>
              <a:gd name="connsiteY3" fmla="*/ 878149 h 878149"/>
              <a:gd name="connsiteX4" fmla="*/ 0 w 13677900"/>
              <a:gd name="connsiteY4" fmla="*/ 0 h 878149"/>
              <a:gd name="connsiteX0" fmla="*/ 0 w 13677900"/>
              <a:gd name="connsiteY0" fmla="*/ 11310 h 889459"/>
              <a:gd name="connsiteX1" fmla="*/ 6622329 w 13677900"/>
              <a:gd name="connsiteY1" fmla="*/ 0 h 889459"/>
              <a:gd name="connsiteX2" fmla="*/ 13677900 w 13677900"/>
              <a:gd name="connsiteY2" fmla="*/ 11310 h 889459"/>
              <a:gd name="connsiteX3" fmla="*/ 13677900 w 13677900"/>
              <a:gd name="connsiteY3" fmla="*/ 889459 h 889459"/>
              <a:gd name="connsiteX4" fmla="*/ 0 w 13677900"/>
              <a:gd name="connsiteY4" fmla="*/ 889459 h 889459"/>
              <a:gd name="connsiteX5" fmla="*/ 0 w 13677900"/>
              <a:gd name="connsiteY5" fmla="*/ 11310 h 889459"/>
              <a:gd name="connsiteX0" fmla="*/ 0 w 13677900"/>
              <a:gd name="connsiteY0" fmla="*/ 11310 h 901710"/>
              <a:gd name="connsiteX1" fmla="*/ 6622329 w 13677900"/>
              <a:gd name="connsiteY1" fmla="*/ 0 h 901710"/>
              <a:gd name="connsiteX2" fmla="*/ 13677900 w 13677900"/>
              <a:gd name="connsiteY2" fmla="*/ 11310 h 901710"/>
              <a:gd name="connsiteX3" fmla="*/ 13677900 w 13677900"/>
              <a:gd name="connsiteY3" fmla="*/ 889459 h 901710"/>
              <a:gd name="connsiteX4" fmla="*/ 6615002 w 13677900"/>
              <a:gd name="connsiteY4" fmla="*/ 901710 h 901710"/>
              <a:gd name="connsiteX5" fmla="*/ 0 w 13677900"/>
              <a:gd name="connsiteY5" fmla="*/ 889459 h 901710"/>
              <a:gd name="connsiteX6" fmla="*/ 0 w 13677900"/>
              <a:gd name="connsiteY6" fmla="*/ 11310 h 901710"/>
              <a:gd name="connsiteX0" fmla="*/ 0 w 13677900"/>
              <a:gd name="connsiteY0" fmla="*/ 11310 h 901710"/>
              <a:gd name="connsiteX1" fmla="*/ 6622329 w 13677900"/>
              <a:gd name="connsiteY1" fmla="*/ 0 h 901710"/>
              <a:gd name="connsiteX2" fmla="*/ 13677900 w 13677900"/>
              <a:gd name="connsiteY2" fmla="*/ 11310 h 901710"/>
              <a:gd name="connsiteX3" fmla="*/ 13677900 w 13677900"/>
              <a:gd name="connsiteY3" fmla="*/ 889459 h 901710"/>
              <a:gd name="connsiteX4" fmla="*/ 6615002 w 13677900"/>
              <a:gd name="connsiteY4" fmla="*/ 901710 h 901710"/>
              <a:gd name="connsiteX5" fmla="*/ 0 w 13677900"/>
              <a:gd name="connsiteY5" fmla="*/ 11310 h 901710"/>
              <a:gd name="connsiteX0" fmla="*/ 0 w 7062898"/>
              <a:gd name="connsiteY0" fmla="*/ 901710 h 901710"/>
              <a:gd name="connsiteX1" fmla="*/ 7327 w 7062898"/>
              <a:gd name="connsiteY1" fmla="*/ 0 h 901710"/>
              <a:gd name="connsiteX2" fmla="*/ 7062898 w 7062898"/>
              <a:gd name="connsiteY2" fmla="*/ 11310 h 901710"/>
              <a:gd name="connsiteX3" fmla="*/ 7062898 w 7062898"/>
              <a:gd name="connsiteY3" fmla="*/ 889459 h 901710"/>
              <a:gd name="connsiteX4" fmla="*/ 0 w 7062898"/>
              <a:gd name="connsiteY4" fmla="*/ 901710 h 9017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062898" h="901710">
                <a:moveTo>
                  <a:pt x="0" y="901710"/>
                </a:moveTo>
                <a:cubicBezTo>
                  <a:pt x="2442" y="601140"/>
                  <a:pt x="4885" y="300570"/>
                  <a:pt x="7327" y="0"/>
                </a:cubicBezTo>
                <a:lnTo>
                  <a:pt x="7062898" y="11310"/>
                </a:lnTo>
                <a:lnTo>
                  <a:pt x="7062898" y="889459"/>
                </a:lnTo>
                <a:lnTo>
                  <a:pt x="0" y="901710"/>
                </a:lnTo>
                <a:close/>
              </a:path>
            </a:pathLst>
          </a:custGeom>
          <a:gradFill flip="none" rotWithShape="1">
            <a:gsLst>
              <a:gs pos="0">
                <a:schemeClr val="bg1">
                  <a:lumMod val="85000"/>
                  <a:alpha val="40000"/>
                </a:schemeClr>
              </a:gs>
              <a:gs pos="84600">
                <a:schemeClr val="bg1">
                  <a:lumMod val="95000"/>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smtClean="0">
              <a:ln>
                <a:noFill/>
              </a:ln>
              <a:solidFill>
                <a:prstClr val="white"/>
              </a:solidFill>
              <a:effectLst/>
              <a:uLnTx/>
              <a:uFillTx/>
              <a:latin typeface="Arial"/>
              <a:ea typeface="微软雅黑"/>
              <a:cs typeface="+mn-cs"/>
            </a:endParaRPr>
          </a:p>
        </p:txBody>
      </p:sp>
      <p:grpSp>
        <p:nvGrpSpPr>
          <p:cNvPr id="19" name="组合 18"/>
          <p:cNvGrpSpPr/>
          <p:nvPr/>
        </p:nvGrpSpPr>
        <p:grpSpPr>
          <a:xfrm>
            <a:off x="10275888" y="1968952"/>
            <a:ext cx="889000" cy="889000"/>
            <a:chOff x="10275888" y="1968952"/>
            <a:chExt cx="889000" cy="889000"/>
          </a:xfrm>
        </p:grpSpPr>
        <p:sp>
          <p:nvSpPr>
            <p:cNvPr id="11" name="椭圆 10"/>
            <p:cNvSpPr/>
            <p:nvPr/>
          </p:nvSpPr>
          <p:spPr>
            <a:xfrm>
              <a:off x="10275888" y="1968952"/>
              <a:ext cx="889000" cy="889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smtClean="0">
                <a:ln>
                  <a:noFill/>
                </a:ln>
                <a:solidFill>
                  <a:prstClr val="white"/>
                </a:solidFill>
                <a:effectLst/>
                <a:uLnTx/>
                <a:uFillTx/>
                <a:latin typeface="Arial"/>
                <a:ea typeface="微软雅黑"/>
                <a:cs typeface="+mn-cs"/>
              </a:endParaRPr>
            </a:p>
          </p:txBody>
        </p:sp>
        <p:sp>
          <p:nvSpPr>
            <p:cNvPr id="12" name="文本框 11"/>
            <p:cNvSpPr txBox="1"/>
            <p:nvPr/>
          </p:nvSpPr>
          <p:spPr>
            <a:xfrm>
              <a:off x="10400428" y="2123009"/>
              <a:ext cx="639919" cy="584775"/>
            </a:xfrm>
            <a:prstGeom prst="rect">
              <a:avLst/>
            </a:prstGeom>
            <a:noFill/>
          </p:spPr>
          <p:txBody>
            <a:bodyPr wrap="non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3200" b="1" i="0" u="none" strike="noStrike" kern="1200" cap="none" spc="0" normalizeH="0" baseline="0" noProof="0" dirty="0" smtClean="0">
                  <a:ln>
                    <a:noFill/>
                  </a:ln>
                  <a:solidFill>
                    <a:prstClr val="white"/>
                  </a:solidFill>
                  <a:effectLst/>
                  <a:uLnTx/>
                  <a:uFillTx/>
                  <a:latin typeface="Arial"/>
                  <a:ea typeface="微软雅黑"/>
                  <a:cs typeface="+mn-cs"/>
                </a:rPr>
                <a:t>02</a:t>
              </a:r>
              <a:endParaRPr kumimoji="0" lang="zh-CN" altLang="en-US" sz="3200" b="1" i="0" u="none" strike="noStrike" kern="1200" cap="none" spc="0" normalizeH="0" baseline="0" noProof="0" dirty="0" smtClean="0">
                <a:ln>
                  <a:noFill/>
                </a:ln>
                <a:solidFill>
                  <a:prstClr val="white"/>
                </a:solidFill>
                <a:effectLst/>
                <a:uLnTx/>
                <a:uFillTx/>
                <a:latin typeface="Arial"/>
                <a:ea typeface="微软雅黑"/>
                <a:cs typeface="+mn-cs"/>
              </a:endParaRPr>
            </a:p>
          </p:txBody>
        </p:sp>
      </p:grpSp>
      <p:grpSp>
        <p:nvGrpSpPr>
          <p:cNvPr id="21" name="组合 20"/>
          <p:cNvGrpSpPr/>
          <p:nvPr/>
        </p:nvGrpSpPr>
        <p:grpSpPr>
          <a:xfrm>
            <a:off x="6200261" y="3089795"/>
            <a:ext cx="5058845" cy="1155633"/>
            <a:chOff x="6200261" y="3089795"/>
            <a:chExt cx="5058845" cy="1155633"/>
          </a:xfrm>
        </p:grpSpPr>
        <p:sp>
          <p:nvSpPr>
            <p:cNvPr id="14" name="文本框 13"/>
            <p:cNvSpPr txBox="1"/>
            <p:nvPr/>
          </p:nvSpPr>
          <p:spPr>
            <a:xfrm>
              <a:off x="8201859" y="3089795"/>
              <a:ext cx="3057247" cy="523220"/>
            </a:xfrm>
            <a:prstGeom prst="rect">
              <a:avLst/>
            </a:prstGeom>
            <a:noFill/>
          </p:spPr>
          <p:txBody>
            <a:bodyPr wrap="none" rtlCol="0">
              <a:spAutoFit/>
              <a:scene3d>
                <a:camera prst="orthographicFront"/>
                <a:lightRig rig="threePt" dir="t"/>
              </a:scene3d>
              <a:sp3d contourW="12700"/>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zh-CN" altLang="en-US" sz="2800" b="0" i="0" u="none" strike="noStrike" kern="1200" cap="none" spc="0" normalizeH="0" baseline="0" noProof="0" dirty="0" smtClean="0">
                  <a:ln>
                    <a:noFill/>
                  </a:ln>
                  <a:solidFill>
                    <a:prstClr val="black"/>
                  </a:solidFill>
                  <a:effectLst/>
                  <a:uLnTx/>
                  <a:uFillTx/>
                  <a:latin typeface="Arial"/>
                  <a:ea typeface="微软雅黑"/>
                  <a:cs typeface="+mn-cs"/>
                </a:rPr>
                <a:t>标题文字添加此处</a:t>
              </a:r>
            </a:p>
          </p:txBody>
        </p:sp>
        <p:sp>
          <p:nvSpPr>
            <p:cNvPr id="15" name="文本框 14"/>
            <p:cNvSpPr txBox="1"/>
            <p:nvPr/>
          </p:nvSpPr>
          <p:spPr>
            <a:xfrm>
              <a:off x="6200261" y="3635855"/>
              <a:ext cx="5058845" cy="478336"/>
            </a:xfrm>
            <a:prstGeom prst="rect">
              <a:avLst/>
            </a:prstGeom>
            <a:noFill/>
          </p:spPr>
          <p:txBody>
            <a:bodyPr wrap="square" rtlCol="0">
              <a:spAutoFit/>
              <a:scene3d>
                <a:camera prst="orthographicFront"/>
                <a:lightRig rig="threePt" dir="t"/>
              </a:scene3d>
              <a:sp3d contourW="12700"/>
            </a:bodyPr>
            <a:lstStyle/>
            <a:p>
              <a:pPr marL="0" marR="0" lvl="0" indent="0" algn="r" defTabSz="914400" rtl="0" eaLnBrk="1" fontAlgn="auto" latinLnBrk="0" hangingPunct="1">
                <a:lnSpc>
                  <a:spcPct val="114000"/>
                </a:lnSpc>
                <a:spcBef>
                  <a:spcPts val="0"/>
                </a:spcBef>
                <a:spcAft>
                  <a:spcPts val="0"/>
                </a:spcAft>
                <a:buClrTx/>
                <a:buSzTx/>
                <a:buFontTx/>
                <a:buNone/>
                <a:tabLst/>
                <a:defRPr/>
              </a:pPr>
              <a:r>
                <a:rPr kumimoji="0" lang="en-US" altLang="zh-CN" sz="1100" b="0" i="0" u="none" strike="noStrike" kern="1200" cap="none" spc="0" normalizeH="0" baseline="0" noProof="0" dirty="0">
                  <a:ln>
                    <a:noFill/>
                  </a:ln>
                  <a:solidFill>
                    <a:prstClr val="white">
                      <a:lumMod val="50000"/>
                    </a:prstClr>
                  </a:solidFill>
                  <a:effectLst/>
                  <a:uLnTx/>
                  <a:uFillTx/>
                  <a:latin typeface="微软雅黑"/>
                  <a:ea typeface="微软雅黑"/>
                  <a:cs typeface="+mn-cs"/>
                </a:rPr>
                <a:t>The user can demonstrate on a projector or computer, or print the presentation and make it into a film to be used in a wider field</a:t>
              </a:r>
            </a:p>
          </p:txBody>
        </p:sp>
        <p:cxnSp>
          <p:nvCxnSpPr>
            <p:cNvPr id="18" name="直接连接符 17"/>
            <p:cNvCxnSpPr/>
            <p:nvPr/>
          </p:nvCxnSpPr>
          <p:spPr>
            <a:xfrm>
              <a:off x="10237788" y="4245428"/>
              <a:ext cx="9144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xmlns="" val="1187607656"/>
      </p:ext>
    </p:extLst>
  </p:cSld>
  <p:clrMapOvr>
    <a:masterClrMapping/>
  </p:clrMapOvr>
  <mc:AlternateContent xmlns:mc="http://schemas.openxmlformats.org/markup-compatibility/2006">
    <mc:Choice xmlns:p14="http://schemas.microsoft.com/office/powerpoint/2010/main" xmlns=""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decel="100000" fill="hold" nodeType="withEffect">
                                  <p:stCondLst>
                                    <p:cond delay="25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1000" fill="hold"/>
                                        <p:tgtEl>
                                          <p:spTgt spid="7"/>
                                        </p:tgtEl>
                                        <p:attrNameLst>
                                          <p:attrName>ppt_x</p:attrName>
                                        </p:attrNameLst>
                                      </p:cBhvr>
                                      <p:tavLst>
                                        <p:tav tm="0">
                                          <p:val>
                                            <p:strVal val="0-#ppt_w/2"/>
                                          </p:val>
                                        </p:tav>
                                        <p:tav tm="100000">
                                          <p:val>
                                            <p:strVal val="#ppt_x"/>
                                          </p:val>
                                        </p:tav>
                                      </p:tavLst>
                                    </p:anim>
                                    <p:anim calcmode="lin" valueType="num">
                                      <p:cBhvr additive="base">
                                        <p:cTn id="8" dur="1000" fill="hold"/>
                                        <p:tgtEl>
                                          <p:spTgt spid="7"/>
                                        </p:tgtEl>
                                        <p:attrNameLst>
                                          <p:attrName>ppt_y</p:attrName>
                                        </p:attrNameLst>
                                      </p:cBhvr>
                                      <p:tavLst>
                                        <p:tav tm="0">
                                          <p:val>
                                            <p:strVal val="0-#ppt_h/2"/>
                                          </p:val>
                                        </p:tav>
                                        <p:tav tm="100000">
                                          <p:val>
                                            <p:strVal val="#ppt_y"/>
                                          </p:val>
                                        </p:tav>
                                      </p:tavLst>
                                    </p:anim>
                                  </p:childTnLst>
                                </p:cTn>
                              </p:par>
                              <p:par>
                                <p:cTn id="9" presetID="2" presetClass="entr" presetSubtype="1" decel="100000" fill="hold" grpId="0" nodeType="withEffect">
                                  <p:stCondLst>
                                    <p:cond delay="25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1000" fill="hold"/>
                                        <p:tgtEl>
                                          <p:spTgt spid="5"/>
                                        </p:tgtEl>
                                        <p:attrNameLst>
                                          <p:attrName>ppt_x</p:attrName>
                                        </p:attrNameLst>
                                      </p:cBhvr>
                                      <p:tavLst>
                                        <p:tav tm="0">
                                          <p:val>
                                            <p:strVal val="#ppt_x"/>
                                          </p:val>
                                        </p:tav>
                                        <p:tav tm="100000">
                                          <p:val>
                                            <p:strVal val="#ppt_x"/>
                                          </p:val>
                                        </p:tav>
                                      </p:tavLst>
                                    </p:anim>
                                    <p:anim calcmode="lin" valueType="num">
                                      <p:cBhvr additive="base">
                                        <p:cTn id="12" dur="1000" fill="hold"/>
                                        <p:tgtEl>
                                          <p:spTgt spid="5"/>
                                        </p:tgtEl>
                                        <p:attrNameLst>
                                          <p:attrName>ppt_y</p:attrName>
                                        </p:attrNameLst>
                                      </p:cBhvr>
                                      <p:tavLst>
                                        <p:tav tm="0">
                                          <p:val>
                                            <p:strVal val="0-#ppt_h/2"/>
                                          </p:val>
                                        </p:tav>
                                        <p:tav tm="100000">
                                          <p:val>
                                            <p:strVal val="#ppt_y"/>
                                          </p:val>
                                        </p:tav>
                                      </p:tavLst>
                                    </p:anim>
                                  </p:childTnLst>
                                </p:cTn>
                              </p:par>
                              <p:par>
                                <p:cTn id="13" presetID="2" presetClass="entr" presetSubtype="6" decel="100000" fill="hold" grpId="0" nodeType="withEffect">
                                  <p:stCondLst>
                                    <p:cond delay="25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1000" fill="hold"/>
                                        <p:tgtEl>
                                          <p:spTgt spid="4"/>
                                        </p:tgtEl>
                                        <p:attrNameLst>
                                          <p:attrName>ppt_x</p:attrName>
                                        </p:attrNameLst>
                                      </p:cBhvr>
                                      <p:tavLst>
                                        <p:tav tm="0">
                                          <p:val>
                                            <p:strVal val="1+#ppt_w/2"/>
                                          </p:val>
                                        </p:tav>
                                        <p:tav tm="100000">
                                          <p:val>
                                            <p:strVal val="#ppt_x"/>
                                          </p:val>
                                        </p:tav>
                                      </p:tavLst>
                                    </p:anim>
                                    <p:anim calcmode="lin" valueType="num">
                                      <p:cBhvr additive="base">
                                        <p:cTn id="16" dur="1000" fill="hold"/>
                                        <p:tgtEl>
                                          <p:spTgt spid="4"/>
                                        </p:tgtEl>
                                        <p:attrNameLst>
                                          <p:attrName>ppt_y</p:attrName>
                                        </p:attrNameLst>
                                      </p:cBhvr>
                                      <p:tavLst>
                                        <p:tav tm="0">
                                          <p:val>
                                            <p:strVal val="1+#ppt_h/2"/>
                                          </p:val>
                                        </p:tav>
                                        <p:tav tm="100000">
                                          <p:val>
                                            <p:strVal val="#ppt_y"/>
                                          </p:val>
                                        </p:tav>
                                      </p:tavLst>
                                    </p:anim>
                                  </p:childTnLst>
                                </p:cTn>
                              </p:par>
                              <p:par>
                                <p:cTn id="17" presetID="2" presetClass="entr" presetSubtype="12" decel="100000" fill="hold" grpId="0" nodeType="withEffect">
                                  <p:stCondLst>
                                    <p:cond delay="250"/>
                                  </p:stCondLst>
                                  <p:childTnLst>
                                    <p:set>
                                      <p:cBhvr>
                                        <p:cTn id="18" dur="1" fill="hold">
                                          <p:stCondLst>
                                            <p:cond delay="0"/>
                                          </p:stCondLst>
                                        </p:cTn>
                                        <p:tgtEl>
                                          <p:spTgt spid="3"/>
                                        </p:tgtEl>
                                        <p:attrNameLst>
                                          <p:attrName>style.visibility</p:attrName>
                                        </p:attrNameLst>
                                      </p:cBhvr>
                                      <p:to>
                                        <p:strVal val="visible"/>
                                      </p:to>
                                    </p:set>
                                    <p:anim calcmode="lin" valueType="num">
                                      <p:cBhvr additive="base">
                                        <p:cTn id="19" dur="1000" fill="hold"/>
                                        <p:tgtEl>
                                          <p:spTgt spid="3"/>
                                        </p:tgtEl>
                                        <p:attrNameLst>
                                          <p:attrName>ppt_x</p:attrName>
                                        </p:attrNameLst>
                                      </p:cBhvr>
                                      <p:tavLst>
                                        <p:tav tm="0">
                                          <p:val>
                                            <p:strVal val="0-#ppt_w/2"/>
                                          </p:val>
                                        </p:tav>
                                        <p:tav tm="100000">
                                          <p:val>
                                            <p:strVal val="#ppt_x"/>
                                          </p:val>
                                        </p:tav>
                                      </p:tavLst>
                                    </p:anim>
                                    <p:anim calcmode="lin" valueType="num">
                                      <p:cBhvr additive="base">
                                        <p:cTn id="20" dur="1000" fill="hold"/>
                                        <p:tgtEl>
                                          <p:spTgt spid="3"/>
                                        </p:tgtEl>
                                        <p:attrNameLst>
                                          <p:attrName>ppt_y</p:attrName>
                                        </p:attrNameLst>
                                      </p:cBhvr>
                                      <p:tavLst>
                                        <p:tav tm="0">
                                          <p:val>
                                            <p:strVal val="1+#ppt_h/2"/>
                                          </p:val>
                                        </p:tav>
                                        <p:tav tm="100000">
                                          <p:val>
                                            <p:strVal val="#ppt_y"/>
                                          </p:val>
                                        </p:tav>
                                      </p:tavLst>
                                    </p:anim>
                                  </p:childTnLst>
                                </p:cTn>
                              </p:par>
                            </p:childTnLst>
                          </p:cTn>
                        </p:par>
                        <p:par>
                          <p:cTn id="21" fill="hold">
                            <p:stCondLst>
                              <p:cond delay="1250"/>
                            </p:stCondLst>
                            <p:childTnLst>
                              <p:par>
                                <p:cTn id="22" presetID="10" presetClass="entr" presetSubtype="0" fill="hold" grpId="0" nodeType="after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fade">
                                      <p:cBhvr>
                                        <p:cTn id="24" dur="500"/>
                                        <p:tgtEl>
                                          <p:spTgt spid="9"/>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fade">
                                      <p:cBhvr>
                                        <p:cTn id="27" dur="500"/>
                                        <p:tgtEl>
                                          <p:spTgt spid="8"/>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10"/>
                                        </p:tgtEl>
                                        <p:attrNameLst>
                                          <p:attrName>style.visibility</p:attrName>
                                        </p:attrNameLst>
                                      </p:cBhvr>
                                      <p:to>
                                        <p:strVal val="visible"/>
                                      </p:to>
                                    </p:set>
                                    <p:animEffect transition="in" filter="fade">
                                      <p:cBhvr>
                                        <p:cTn id="30" dur="500"/>
                                        <p:tgtEl>
                                          <p:spTgt spid="10"/>
                                        </p:tgtEl>
                                      </p:cBhvr>
                                    </p:animEffect>
                                  </p:childTnLst>
                                </p:cTn>
                              </p:par>
                            </p:childTnLst>
                          </p:cTn>
                        </p:par>
                        <p:par>
                          <p:cTn id="31" fill="hold">
                            <p:stCondLst>
                              <p:cond delay="1750"/>
                            </p:stCondLst>
                            <p:childTnLst>
                              <p:par>
                                <p:cTn id="32" presetID="53" presetClass="entr" presetSubtype="16" fill="hold" nodeType="afterEffect">
                                  <p:stCondLst>
                                    <p:cond delay="0"/>
                                  </p:stCondLst>
                                  <p:childTnLst>
                                    <p:set>
                                      <p:cBhvr>
                                        <p:cTn id="33" dur="1" fill="hold">
                                          <p:stCondLst>
                                            <p:cond delay="0"/>
                                          </p:stCondLst>
                                        </p:cTn>
                                        <p:tgtEl>
                                          <p:spTgt spid="19"/>
                                        </p:tgtEl>
                                        <p:attrNameLst>
                                          <p:attrName>style.visibility</p:attrName>
                                        </p:attrNameLst>
                                      </p:cBhvr>
                                      <p:to>
                                        <p:strVal val="visible"/>
                                      </p:to>
                                    </p:set>
                                    <p:anim calcmode="lin" valueType="num">
                                      <p:cBhvr>
                                        <p:cTn id="34" dur="500" fill="hold"/>
                                        <p:tgtEl>
                                          <p:spTgt spid="19"/>
                                        </p:tgtEl>
                                        <p:attrNameLst>
                                          <p:attrName>ppt_w</p:attrName>
                                        </p:attrNameLst>
                                      </p:cBhvr>
                                      <p:tavLst>
                                        <p:tav tm="0">
                                          <p:val>
                                            <p:fltVal val="0"/>
                                          </p:val>
                                        </p:tav>
                                        <p:tav tm="100000">
                                          <p:val>
                                            <p:strVal val="#ppt_w"/>
                                          </p:val>
                                        </p:tav>
                                      </p:tavLst>
                                    </p:anim>
                                    <p:anim calcmode="lin" valueType="num">
                                      <p:cBhvr>
                                        <p:cTn id="35" dur="500" fill="hold"/>
                                        <p:tgtEl>
                                          <p:spTgt spid="19"/>
                                        </p:tgtEl>
                                        <p:attrNameLst>
                                          <p:attrName>ppt_h</p:attrName>
                                        </p:attrNameLst>
                                      </p:cBhvr>
                                      <p:tavLst>
                                        <p:tav tm="0">
                                          <p:val>
                                            <p:fltVal val="0"/>
                                          </p:val>
                                        </p:tav>
                                        <p:tav tm="100000">
                                          <p:val>
                                            <p:strVal val="#ppt_h"/>
                                          </p:val>
                                        </p:tav>
                                      </p:tavLst>
                                    </p:anim>
                                    <p:animEffect transition="in" filter="fade">
                                      <p:cBhvr>
                                        <p:cTn id="36" dur="500"/>
                                        <p:tgtEl>
                                          <p:spTgt spid="19"/>
                                        </p:tgtEl>
                                      </p:cBhvr>
                                    </p:animEffect>
                                  </p:childTnLst>
                                </p:cTn>
                              </p:par>
                            </p:childTnLst>
                          </p:cTn>
                        </p:par>
                        <p:par>
                          <p:cTn id="37" fill="hold">
                            <p:stCondLst>
                              <p:cond delay="2250"/>
                            </p:stCondLst>
                            <p:childTnLst>
                              <p:par>
                                <p:cTn id="38" presetID="10" presetClass="entr" presetSubtype="0" fill="hold" grpId="0" nodeType="afterEffect">
                                  <p:stCondLst>
                                    <p:cond delay="0"/>
                                  </p:stCondLst>
                                  <p:childTnLst>
                                    <p:set>
                                      <p:cBhvr>
                                        <p:cTn id="39" dur="1" fill="hold">
                                          <p:stCondLst>
                                            <p:cond delay="0"/>
                                          </p:stCondLst>
                                        </p:cTn>
                                        <p:tgtEl>
                                          <p:spTgt spid="13"/>
                                        </p:tgtEl>
                                        <p:attrNameLst>
                                          <p:attrName>style.visibility</p:attrName>
                                        </p:attrNameLst>
                                      </p:cBhvr>
                                      <p:to>
                                        <p:strVal val="visible"/>
                                      </p:to>
                                    </p:set>
                                    <p:animEffect transition="in" filter="fade">
                                      <p:cBhvr>
                                        <p:cTn id="40" dur="500"/>
                                        <p:tgtEl>
                                          <p:spTgt spid="13"/>
                                        </p:tgtEl>
                                      </p:cBhvr>
                                    </p:animEffect>
                                  </p:childTnLst>
                                </p:cTn>
                              </p:par>
                            </p:childTnLst>
                          </p:cTn>
                        </p:par>
                        <p:par>
                          <p:cTn id="41" fill="hold">
                            <p:stCondLst>
                              <p:cond delay="2750"/>
                            </p:stCondLst>
                            <p:childTnLst>
                              <p:par>
                                <p:cTn id="42" presetID="12" presetClass="entr" presetSubtype="1" fill="hold" nodeType="afterEffect">
                                  <p:stCondLst>
                                    <p:cond delay="0"/>
                                  </p:stCondLst>
                                  <p:childTnLst>
                                    <p:set>
                                      <p:cBhvr>
                                        <p:cTn id="43" dur="1" fill="hold">
                                          <p:stCondLst>
                                            <p:cond delay="0"/>
                                          </p:stCondLst>
                                        </p:cTn>
                                        <p:tgtEl>
                                          <p:spTgt spid="21"/>
                                        </p:tgtEl>
                                        <p:attrNameLst>
                                          <p:attrName>style.visibility</p:attrName>
                                        </p:attrNameLst>
                                      </p:cBhvr>
                                      <p:to>
                                        <p:strVal val="visible"/>
                                      </p:to>
                                    </p:set>
                                    <p:anim calcmode="lin" valueType="num">
                                      <p:cBhvr additive="base">
                                        <p:cTn id="44" dur="500"/>
                                        <p:tgtEl>
                                          <p:spTgt spid="21"/>
                                        </p:tgtEl>
                                        <p:attrNameLst>
                                          <p:attrName>ppt_y</p:attrName>
                                        </p:attrNameLst>
                                      </p:cBhvr>
                                      <p:tavLst>
                                        <p:tav tm="0">
                                          <p:val>
                                            <p:strVal val="#ppt_y-#ppt_h*1.125000"/>
                                          </p:val>
                                        </p:tav>
                                        <p:tav tm="100000">
                                          <p:val>
                                            <p:strVal val="#ppt_y"/>
                                          </p:val>
                                        </p:tav>
                                      </p:tavLst>
                                    </p:anim>
                                    <p:animEffect transition="in" filter="wipe(down)">
                                      <p:cBhvr>
                                        <p:cTn id="45"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5" grpId="0" animBg="1"/>
      <p:bldP spid="3" grpId="0" animBg="1"/>
      <p:bldP spid="10" grpId="0" animBg="1"/>
      <p:bldP spid="4" grpId="0" animBg="1"/>
      <p:bldP spid="13"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矩形 50"/>
          <p:cNvSpPr/>
          <p:nvPr/>
        </p:nvSpPr>
        <p:spPr>
          <a:xfrm rot="1800000">
            <a:off x="8474281" y="4201294"/>
            <a:ext cx="8464996" cy="2434109"/>
          </a:xfrm>
          <a:custGeom>
            <a:avLst/>
            <a:gdLst>
              <a:gd name="connsiteX0" fmla="*/ 0 w 13677900"/>
              <a:gd name="connsiteY0" fmla="*/ 0 h 2398835"/>
              <a:gd name="connsiteX1" fmla="*/ 13677900 w 13677900"/>
              <a:gd name="connsiteY1" fmla="*/ 0 h 2398835"/>
              <a:gd name="connsiteX2" fmla="*/ 13677900 w 13677900"/>
              <a:gd name="connsiteY2" fmla="*/ 2398835 h 2398835"/>
              <a:gd name="connsiteX3" fmla="*/ 0 w 13677900"/>
              <a:gd name="connsiteY3" fmla="*/ 2398835 h 2398835"/>
              <a:gd name="connsiteX4" fmla="*/ 0 w 13677900"/>
              <a:gd name="connsiteY4" fmla="*/ 0 h 2398835"/>
              <a:gd name="connsiteX0" fmla="*/ 0 w 13677900"/>
              <a:gd name="connsiteY0" fmla="*/ 34786 h 2433621"/>
              <a:gd name="connsiteX1" fmla="*/ 5288705 w 13677900"/>
              <a:gd name="connsiteY1" fmla="*/ 0 h 2433621"/>
              <a:gd name="connsiteX2" fmla="*/ 13677900 w 13677900"/>
              <a:gd name="connsiteY2" fmla="*/ 34786 h 2433621"/>
              <a:gd name="connsiteX3" fmla="*/ 13677900 w 13677900"/>
              <a:gd name="connsiteY3" fmla="*/ 2433621 h 2433621"/>
              <a:gd name="connsiteX4" fmla="*/ 0 w 13677900"/>
              <a:gd name="connsiteY4" fmla="*/ 2433621 h 2433621"/>
              <a:gd name="connsiteX5" fmla="*/ 0 w 13677900"/>
              <a:gd name="connsiteY5" fmla="*/ 34786 h 2433621"/>
              <a:gd name="connsiteX0" fmla="*/ 0 w 13677900"/>
              <a:gd name="connsiteY0" fmla="*/ 34786 h 2434109"/>
              <a:gd name="connsiteX1" fmla="*/ 5288705 w 13677900"/>
              <a:gd name="connsiteY1" fmla="*/ 0 h 2434109"/>
              <a:gd name="connsiteX2" fmla="*/ 13677900 w 13677900"/>
              <a:gd name="connsiteY2" fmla="*/ 34786 h 2434109"/>
              <a:gd name="connsiteX3" fmla="*/ 13677900 w 13677900"/>
              <a:gd name="connsiteY3" fmla="*/ 2433621 h 2434109"/>
              <a:gd name="connsiteX4" fmla="*/ 5212904 w 13677900"/>
              <a:gd name="connsiteY4" fmla="*/ 2434109 h 2434109"/>
              <a:gd name="connsiteX5" fmla="*/ 0 w 13677900"/>
              <a:gd name="connsiteY5" fmla="*/ 2433621 h 2434109"/>
              <a:gd name="connsiteX6" fmla="*/ 0 w 13677900"/>
              <a:gd name="connsiteY6" fmla="*/ 34786 h 2434109"/>
              <a:gd name="connsiteX0" fmla="*/ 0 w 13677900"/>
              <a:gd name="connsiteY0" fmla="*/ 34786 h 2434109"/>
              <a:gd name="connsiteX1" fmla="*/ 5288705 w 13677900"/>
              <a:gd name="connsiteY1" fmla="*/ 0 h 2434109"/>
              <a:gd name="connsiteX2" fmla="*/ 13677900 w 13677900"/>
              <a:gd name="connsiteY2" fmla="*/ 34786 h 2434109"/>
              <a:gd name="connsiteX3" fmla="*/ 13677900 w 13677900"/>
              <a:gd name="connsiteY3" fmla="*/ 2433621 h 2434109"/>
              <a:gd name="connsiteX4" fmla="*/ 5212904 w 13677900"/>
              <a:gd name="connsiteY4" fmla="*/ 2434109 h 2434109"/>
              <a:gd name="connsiteX5" fmla="*/ 0 w 13677900"/>
              <a:gd name="connsiteY5" fmla="*/ 34786 h 2434109"/>
              <a:gd name="connsiteX0" fmla="*/ 0 w 8464996"/>
              <a:gd name="connsiteY0" fmla="*/ 2434109 h 2434109"/>
              <a:gd name="connsiteX1" fmla="*/ 75801 w 8464996"/>
              <a:gd name="connsiteY1" fmla="*/ 0 h 2434109"/>
              <a:gd name="connsiteX2" fmla="*/ 8464996 w 8464996"/>
              <a:gd name="connsiteY2" fmla="*/ 34786 h 2434109"/>
              <a:gd name="connsiteX3" fmla="*/ 8464996 w 8464996"/>
              <a:gd name="connsiteY3" fmla="*/ 2433621 h 2434109"/>
              <a:gd name="connsiteX4" fmla="*/ 0 w 8464996"/>
              <a:gd name="connsiteY4" fmla="*/ 2434109 h 2434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64996" h="2434109">
                <a:moveTo>
                  <a:pt x="0" y="2434109"/>
                </a:moveTo>
                <a:lnTo>
                  <a:pt x="75801" y="0"/>
                </a:lnTo>
                <a:lnTo>
                  <a:pt x="8464996" y="34786"/>
                </a:lnTo>
                <a:lnTo>
                  <a:pt x="8464996" y="2433621"/>
                </a:lnTo>
                <a:lnTo>
                  <a:pt x="0" y="2434109"/>
                </a:lnTo>
                <a:close/>
              </a:path>
            </a:pathLst>
          </a:custGeom>
          <a:gradFill flip="none" rotWithShape="1">
            <a:gsLst>
              <a:gs pos="0">
                <a:schemeClr val="bg1">
                  <a:lumMod val="85000"/>
                  <a:alpha val="40000"/>
                </a:schemeClr>
              </a:gs>
              <a:gs pos="84600">
                <a:schemeClr val="bg1">
                  <a:lumMod val="95000"/>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smtClean="0">
              <a:ln>
                <a:noFill/>
              </a:ln>
              <a:solidFill>
                <a:prstClr val="white"/>
              </a:solidFill>
              <a:effectLst/>
              <a:uLnTx/>
              <a:uFillTx/>
              <a:latin typeface="Arial"/>
              <a:ea typeface="微软雅黑"/>
              <a:cs typeface="+mn-cs"/>
            </a:endParaRPr>
          </a:p>
        </p:txBody>
      </p:sp>
      <p:grpSp>
        <p:nvGrpSpPr>
          <p:cNvPr id="22" name="组合 21"/>
          <p:cNvGrpSpPr/>
          <p:nvPr/>
        </p:nvGrpSpPr>
        <p:grpSpPr>
          <a:xfrm>
            <a:off x="874713" y="304800"/>
            <a:ext cx="1182909" cy="850419"/>
            <a:chOff x="874713" y="304800"/>
            <a:chExt cx="1182909" cy="850419"/>
          </a:xfrm>
        </p:grpSpPr>
        <p:sp>
          <p:nvSpPr>
            <p:cNvPr id="17" name="矩形 16"/>
            <p:cNvSpPr/>
            <p:nvPr/>
          </p:nvSpPr>
          <p:spPr>
            <a:xfrm rot="1800000">
              <a:off x="1221209" y="681766"/>
              <a:ext cx="836413" cy="473453"/>
            </a:xfrm>
            <a:custGeom>
              <a:avLst/>
              <a:gdLst>
                <a:gd name="connsiteX0" fmla="*/ 0 w 1504748"/>
                <a:gd name="connsiteY0" fmla="*/ 0 h 465789"/>
                <a:gd name="connsiteX1" fmla="*/ 1504748 w 1504748"/>
                <a:gd name="connsiteY1" fmla="*/ 0 h 465789"/>
                <a:gd name="connsiteX2" fmla="*/ 1504748 w 1504748"/>
                <a:gd name="connsiteY2" fmla="*/ 465789 h 465789"/>
                <a:gd name="connsiteX3" fmla="*/ 0 w 1504748"/>
                <a:gd name="connsiteY3" fmla="*/ 465789 h 465789"/>
                <a:gd name="connsiteX4" fmla="*/ 0 w 1504748"/>
                <a:gd name="connsiteY4" fmla="*/ 0 h 465789"/>
                <a:gd name="connsiteX0" fmla="*/ 0 w 1504748"/>
                <a:gd name="connsiteY0" fmla="*/ 5104 h 470893"/>
                <a:gd name="connsiteX1" fmla="*/ 342087 w 1504748"/>
                <a:gd name="connsiteY1" fmla="*/ 0 h 470893"/>
                <a:gd name="connsiteX2" fmla="*/ 1504748 w 1504748"/>
                <a:gd name="connsiteY2" fmla="*/ 5104 h 470893"/>
                <a:gd name="connsiteX3" fmla="*/ 1504748 w 1504748"/>
                <a:gd name="connsiteY3" fmla="*/ 470893 h 470893"/>
                <a:gd name="connsiteX4" fmla="*/ 0 w 1504748"/>
                <a:gd name="connsiteY4" fmla="*/ 470893 h 470893"/>
                <a:gd name="connsiteX5" fmla="*/ 0 w 1504748"/>
                <a:gd name="connsiteY5" fmla="*/ 5104 h 470893"/>
                <a:gd name="connsiteX0" fmla="*/ 0 w 1504748"/>
                <a:gd name="connsiteY0" fmla="*/ 5104 h 473453"/>
                <a:gd name="connsiteX1" fmla="*/ 342087 w 1504748"/>
                <a:gd name="connsiteY1" fmla="*/ 0 h 473453"/>
                <a:gd name="connsiteX2" fmla="*/ 1504748 w 1504748"/>
                <a:gd name="connsiteY2" fmla="*/ 5104 h 473453"/>
                <a:gd name="connsiteX3" fmla="*/ 1504748 w 1504748"/>
                <a:gd name="connsiteY3" fmla="*/ 470893 h 473453"/>
                <a:gd name="connsiteX4" fmla="*/ 322141 w 1504748"/>
                <a:gd name="connsiteY4" fmla="*/ 473453 h 473453"/>
                <a:gd name="connsiteX5" fmla="*/ 0 w 1504748"/>
                <a:gd name="connsiteY5" fmla="*/ 470893 h 473453"/>
                <a:gd name="connsiteX6" fmla="*/ 0 w 1504748"/>
                <a:gd name="connsiteY6" fmla="*/ 5104 h 473453"/>
                <a:gd name="connsiteX0" fmla="*/ 0 w 1504748"/>
                <a:gd name="connsiteY0" fmla="*/ 5104 h 473453"/>
                <a:gd name="connsiteX1" fmla="*/ 342087 w 1504748"/>
                <a:gd name="connsiteY1" fmla="*/ 0 h 473453"/>
                <a:gd name="connsiteX2" fmla="*/ 1504748 w 1504748"/>
                <a:gd name="connsiteY2" fmla="*/ 5104 h 473453"/>
                <a:gd name="connsiteX3" fmla="*/ 1504748 w 1504748"/>
                <a:gd name="connsiteY3" fmla="*/ 470893 h 473453"/>
                <a:gd name="connsiteX4" fmla="*/ 322141 w 1504748"/>
                <a:gd name="connsiteY4" fmla="*/ 473453 h 473453"/>
                <a:gd name="connsiteX5" fmla="*/ 0 w 1504748"/>
                <a:gd name="connsiteY5" fmla="*/ 5104 h 473453"/>
                <a:gd name="connsiteX0" fmla="*/ 0 w 1182607"/>
                <a:gd name="connsiteY0" fmla="*/ 473453 h 473453"/>
                <a:gd name="connsiteX1" fmla="*/ 19946 w 1182607"/>
                <a:gd name="connsiteY1" fmla="*/ 0 h 473453"/>
                <a:gd name="connsiteX2" fmla="*/ 1182607 w 1182607"/>
                <a:gd name="connsiteY2" fmla="*/ 5104 h 473453"/>
                <a:gd name="connsiteX3" fmla="*/ 1182607 w 1182607"/>
                <a:gd name="connsiteY3" fmla="*/ 470893 h 473453"/>
                <a:gd name="connsiteX4" fmla="*/ 0 w 1182607"/>
                <a:gd name="connsiteY4" fmla="*/ 473453 h 473453"/>
                <a:gd name="connsiteX0" fmla="*/ 0 w 1182607"/>
                <a:gd name="connsiteY0" fmla="*/ 473453 h 473453"/>
                <a:gd name="connsiteX1" fmla="*/ 187993 w 1182607"/>
                <a:gd name="connsiteY1" fmla="*/ 240265 h 473453"/>
                <a:gd name="connsiteX2" fmla="*/ 19946 w 1182607"/>
                <a:gd name="connsiteY2" fmla="*/ 0 h 473453"/>
                <a:gd name="connsiteX3" fmla="*/ 1182607 w 1182607"/>
                <a:gd name="connsiteY3" fmla="*/ 5104 h 473453"/>
                <a:gd name="connsiteX4" fmla="*/ 1182607 w 1182607"/>
                <a:gd name="connsiteY4" fmla="*/ 470893 h 473453"/>
                <a:gd name="connsiteX5" fmla="*/ 0 w 1182607"/>
                <a:gd name="connsiteY5" fmla="*/ 473453 h 4734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82607" h="473453">
                  <a:moveTo>
                    <a:pt x="0" y="473453"/>
                  </a:moveTo>
                  <a:cubicBezTo>
                    <a:pt x="3995" y="397823"/>
                    <a:pt x="183998" y="315895"/>
                    <a:pt x="187993" y="240265"/>
                  </a:cubicBezTo>
                  <a:lnTo>
                    <a:pt x="19946" y="0"/>
                  </a:lnTo>
                  <a:lnTo>
                    <a:pt x="1182607" y="5104"/>
                  </a:lnTo>
                  <a:lnTo>
                    <a:pt x="1182607" y="470893"/>
                  </a:lnTo>
                  <a:lnTo>
                    <a:pt x="0" y="473453"/>
                  </a:lnTo>
                  <a:close/>
                </a:path>
              </a:pathLst>
            </a:custGeom>
            <a:gradFill flip="none" rotWithShape="1">
              <a:gsLst>
                <a:gs pos="0">
                  <a:schemeClr val="bg1">
                    <a:lumMod val="85000"/>
                    <a:alpha val="50000"/>
                  </a:schemeClr>
                </a:gs>
                <a:gs pos="84600">
                  <a:schemeClr val="bg1">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任意多边形 12"/>
            <p:cNvSpPr/>
            <p:nvPr/>
          </p:nvSpPr>
          <p:spPr>
            <a:xfrm>
              <a:off x="874713" y="304800"/>
              <a:ext cx="834118" cy="834118"/>
            </a:xfrm>
            <a:custGeom>
              <a:avLst/>
              <a:gdLst>
                <a:gd name="connsiteX0" fmla="*/ 0 w 834118"/>
                <a:gd name="connsiteY0" fmla="*/ 563336 h 834118"/>
                <a:gd name="connsiteX1" fmla="*/ 23764 w 834118"/>
                <a:gd name="connsiteY1" fmla="*/ 563336 h 834118"/>
                <a:gd name="connsiteX2" fmla="*/ 23764 w 834118"/>
                <a:gd name="connsiteY2" fmla="*/ 810354 h 834118"/>
                <a:gd name="connsiteX3" fmla="*/ 810354 w 834118"/>
                <a:gd name="connsiteY3" fmla="*/ 810354 h 834118"/>
                <a:gd name="connsiteX4" fmla="*/ 810354 w 834118"/>
                <a:gd name="connsiteY4" fmla="*/ 563336 h 834118"/>
                <a:gd name="connsiteX5" fmla="*/ 834118 w 834118"/>
                <a:gd name="connsiteY5" fmla="*/ 563336 h 834118"/>
                <a:gd name="connsiteX6" fmla="*/ 834118 w 834118"/>
                <a:gd name="connsiteY6" fmla="*/ 834118 h 834118"/>
                <a:gd name="connsiteX7" fmla="*/ 0 w 834118"/>
                <a:gd name="connsiteY7" fmla="*/ 834118 h 834118"/>
                <a:gd name="connsiteX8" fmla="*/ 0 w 834118"/>
                <a:gd name="connsiteY8" fmla="*/ 0 h 834118"/>
                <a:gd name="connsiteX9" fmla="*/ 834118 w 834118"/>
                <a:gd name="connsiteY9" fmla="*/ 0 h 834118"/>
                <a:gd name="connsiteX10" fmla="*/ 834118 w 834118"/>
                <a:gd name="connsiteY10" fmla="*/ 270782 h 834118"/>
                <a:gd name="connsiteX11" fmla="*/ 810354 w 834118"/>
                <a:gd name="connsiteY11" fmla="*/ 270782 h 834118"/>
                <a:gd name="connsiteX12" fmla="*/ 810354 w 834118"/>
                <a:gd name="connsiteY12" fmla="*/ 23764 h 834118"/>
                <a:gd name="connsiteX13" fmla="*/ 23764 w 834118"/>
                <a:gd name="connsiteY13" fmla="*/ 23764 h 834118"/>
                <a:gd name="connsiteX14" fmla="*/ 23764 w 834118"/>
                <a:gd name="connsiteY14" fmla="*/ 270782 h 834118"/>
                <a:gd name="connsiteX15" fmla="*/ 0 w 834118"/>
                <a:gd name="connsiteY15" fmla="*/ 270782 h 8341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834118" h="834118">
                  <a:moveTo>
                    <a:pt x="0" y="563336"/>
                  </a:moveTo>
                  <a:lnTo>
                    <a:pt x="23764" y="563336"/>
                  </a:lnTo>
                  <a:lnTo>
                    <a:pt x="23764" y="810354"/>
                  </a:lnTo>
                  <a:lnTo>
                    <a:pt x="810354" y="810354"/>
                  </a:lnTo>
                  <a:lnTo>
                    <a:pt x="810354" y="563336"/>
                  </a:lnTo>
                  <a:lnTo>
                    <a:pt x="834118" y="563336"/>
                  </a:lnTo>
                  <a:lnTo>
                    <a:pt x="834118" y="834118"/>
                  </a:lnTo>
                  <a:lnTo>
                    <a:pt x="0" y="834118"/>
                  </a:lnTo>
                  <a:close/>
                  <a:moveTo>
                    <a:pt x="0" y="0"/>
                  </a:moveTo>
                  <a:lnTo>
                    <a:pt x="834118" y="0"/>
                  </a:lnTo>
                  <a:lnTo>
                    <a:pt x="834118" y="270782"/>
                  </a:lnTo>
                  <a:lnTo>
                    <a:pt x="810354" y="270782"/>
                  </a:lnTo>
                  <a:lnTo>
                    <a:pt x="810354" y="23764"/>
                  </a:lnTo>
                  <a:lnTo>
                    <a:pt x="23764" y="23764"/>
                  </a:lnTo>
                  <a:lnTo>
                    <a:pt x="23764" y="270782"/>
                  </a:lnTo>
                  <a:lnTo>
                    <a:pt x="0" y="270782"/>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6" name="椭圆 13"/>
            <p:cNvSpPr/>
            <p:nvPr/>
          </p:nvSpPr>
          <p:spPr>
            <a:xfrm>
              <a:off x="1055688" y="485775"/>
              <a:ext cx="472168" cy="472168"/>
            </a:xfrm>
            <a:custGeom>
              <a:avLst/>
              <a:gdLst>
                <a:gd name="connsiteX0" fmla="*/ 119063 w 330200"/>
                <a:gd name="connsiteY0" fmla="*/ 93662 h 330200"/>
                <a:gd name="connsiteX1" fmla="*/ 119063 w 330200"/>
                <a:gd name="connsiteY1" fmla="*/ 230187 h 330200"/>
                <a:gd name="connsiteX2" fmla="*/ 244476 w 330200"/>
                <a:gd name="connsiteY2" fmla="*/ 161925 h 330200"/>
                <a:gd name="connsiteX3" fmla="*/ 165100 w 330200"/>
                <a:gd name="connsiteY3" fmla="*/ 0 h 330200"/>
                <a:gd name="connsiteX4" fmla="*/ 330200 w 330200"/>
                <a:gd name="connsiteY4" fmla="*/ 165100 h 330200"/>
                <a:gd name="connsiteX5" fmla="*/ 165100 w 330200"/>
                <a:gd name="connsiteY5" fmla="*/ 330200 h 330200"/>
                <a:gd name="connsiteX6" fmla="*/ 0 w 330200"/>
                <a:gd name="connsiteY6" fmla="*/ 165100 h 330200"/>
                <a:gd name="connsiteX7" fmla="*/ 165100 w 330200"/>
                <a:gd name="connsiteY7" fmla="*/ 0 h 33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0200" h="330200">
                  <a:moveTo>
                    <a:pt x="119063" y="93662"/>
                  </a:moveTo>
                  <a:lnTo>
                    <a:pt x="119063" y="230187"/>
                  </a:lnTo>
                  <a:lnTo>
                    <a:pt x="244476" y="161925"/>
                  </a:lnTo>
                  <a:close/>
                  <a:moveTo>
                    <a:pt x="165100" y="0"/>
                  </a:moveTo>
                  <a:cubicBezTo>
                    <a:pt x="256282" y="0"/>
                    <a:pt x="330200" y="73918"/>
                    <a:pt x="330200" y="165100"/>
                  </a:cubicBezTo>
                  <a:cubicBezTo>
                    <a:pt x="330200" y="256282"/>
                    <a:pt x="256282" y="330200"/>
                    <a:pt x="165100" y="330200"/>
                  </a:cubicBezTo>
                  <a:cubicBezTo>
                    <a:pt x="73918" y="330200"/>
                    <a:pt x="0" y="256282"/>
                    <a:pt x="0" y="165100"/>
                  </a:cubicBezTo>
                  <a:cubicBezTo>
                    <a:pt x="0" y="73918"/>
                    <a:pt x="73918" y="0"/>
                    <a:pt x="165100"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sp>
        <p:nvSpPr>
          <p:cNvPr id="19" name="文本框 18"/>
          <p:cNvSpPr txBox="1"/>
          <p:nvPr/>
        </p:nvSpPr>
        <p:spPr>
          <a:xfrm>
            <a:off x="1992992" y="446990"/>
            <a:ext cx="3467616" cy="584775"/>
          </a:xfrm>
          <a:prstGeom prst="rect">
            <a:avLst/>
          </a:prstGeom>
          <a:noFill/>
        </p:spPr>
        <p:txBody>
          <a:bodyPr wrap="none" rtlCol="0">
            <a:spAutoFit/>
            <a:scene3d>
              <a:camera prst="orthographicFront"/>
              <a:lightRig rig="threePt" dir="t"/>
            </a:scene3d>
            <a:sp3d contourW="12700"/>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zh-CN" altLang="en-US" sz="3200" b="0" i="0" u="none" strike="noStrike" kern="1200" cap="none" spc="0" normalizeH="0" baseline="0" noProof="0" dirty="0" smtClean="0">
                <a:ln>
                  <a:noFill/>
                </a:ln>
                <a:solidFill>
                  <a:prstClr val="black"/>
                </a:solidFill>
                <a:effectLst/>
                <a:uLnTx/>
                <a:uFillTx/>
                <a:latin typeface="Arial"/>
                <a:ea typeface="微软雅黑"/>
                <a:cs typeface="+mn-cs"/>
              </a:rPr>
              <a:t>标题文字添加此处</a:t>
            </a:r>
          </a:p>
        </p:txBody>
      </p:sp>
      <p:sp>
        <p:nvSpPr>
          <p:cNvPr id="20" name="文本框 19"/>
          <p:cNvSpPr txBox="1"/>
          <p:nvPr/>
        </p:nvSpPr>
        <p:spPr>
          <a:xfrm>
            <a:off x="5744769" y="529776"/>
            <a:ext cx="5572519" cy="460767"/>
          </a:xfrm>
          <a:prstGeom prst="rect">
            <a:avLst/>
          </a:prstGeom>
          <a:noFill/>
        </p:spPr>
        <p:txBody>
          <a:bodyPr wrap="square" rtlCol="0">
            <a:spAutoFit/>
            <a:scene3d>
              <a:camera prst="orthographicFront"/>
              <a:lightRig rig="threePt" dir="t"/>
            </a:scene3d>
            <a:sp3d contourW="12700"/>
          </a:bodyPr>
          <a:lstStyle/>
          <a:p>
            <a:pPr marL="0" marR="0" lvl="0" indent="0" defTabSz="914400" rtl="0" eaLnBrk="1" fontAlgn="auto" latinLnBrk="0" hangingPunct="1">
              <a:lnSpc>
                <a:spcPct val="114000"/>
              </a:lnSpc>
              <a:spcBef>
                <a:spcPts val="0"/>
              </a:spcBef>
              <a:spcAft>
                <a:spcPts val="0"/>
              </a:spcAft>
              <a:buClrTx/>
              <a:buSzTx/>
              <a:buFontTx/>
              <a:buNone/>
              <a:tabLst/>
              <a:defRPr/>
            </a:pPr>
            <a:r>
              <a:rPr kumimoji="0" lang="en-US" altLang="zh-CN" sz="1050" b="0" i="0" u="none" strike="noStrike" kern="1200" cap="none" spc="0" normalizeH="0" baseline="0" noProof="0" dirty="0">
                <a:ln>
                  <a:noFill/>
                </a:ln>
                <a:solidFill>
                  <a:schemeClr val="bg1">
                    <a:lumMod val="65000"/>
                  </a:schemeClr>
                </a:solidFill>
                <a:effectLst/>
                <a:uLnTx/>
                <a:uFillTx/>
                <a:latin typeface="微软雅黑"/>
                <a:ea typeface="微软雅黑"/>
                <a:cs typeface="+mn-cs"/>
              </a:rPr>
              <a:t>The user can demonstrate on a projector or computer, or print the presentation and make it into a film to be used in a wider field</a:t>
            </a:r>
          </a:p>
        </p:txBody>
      </p:sp>
      <p:grpSp>
        <p:nvGrpSpPr>
          <p:cNvPr id="23" name="322fd1bd-ba4d-494d-b399-0e943c35d1e4" descr="4AcAAB+LCAAAAAAABADNVU1vozAQ/S/e3RuNCNp+cWNbZcWh20qJtocqBxe7wRU2kTFVqij/vWODAQdoy6WquCTDm5n35os9+qletxSFaMmxVNcMbyTmsaIceSgmKBRllnnoDxOEic1fmZfbAoUP+8at++aeqfQqz3L5H2cl1QEEUwxn1d+w5+Rg7yQDBq/GNoYFWC/W7dMTS+gqpZxazIoJFQmyTDEBhD/zQYBkm1QJWhS14fbxmSaq4xaealRZpBDzx2LxOzg/iyIdzKTxDwcPLWmSC/I1JE/82fx0iGbg0Ly+0I9Lc6zcttI3TDBe8hpmMt/gXcc09ysjIySjXVgsFJUvTUPn2mZ+L5WEBItccqwg4d4//GrLcHYxM7xiQegOIlmyyOl/TVKP3uCE6RfNgJlxa53uMAwtBW4Dqvt+LdpDkdhkVp0tYRMWerOl/wCrCaEYmm8saO0qsGQgLhWqr+3gjZJa0Z2aJkN7dAUMVX5MgaFjUrYKagYO9w9pR+S5LBQHj2nkW7+uhHouguPJPLkcmM3gHIzvCjzukUN2mk67q1PHrKsOVr+gKkoSyFuvcHWAjL13lypqwZjCK5CSc920wC7YUUMt5/40fkul03r5nrj1gLzms6SX9+MPkkENXara/bM3yoV/ppjao8VNOUF1LqcilY41PG+3Ov/g4AcAAA=="/>
          <p:cNvGrpSpPr>
            <a:grpSpLocks noChangeAspect="1"/>
          </p:cNvGrpSpPr>
          <p:nvPr/>
        </p:nvGrpSpPr>
        <p:grpSpPr>
          <a:xfrm>
            <a:off x="2049141" y="1972718"/>
            <a:ext cx="8125301" cy="2518463"/>
            <a:chOff x="2049141" y="2021325"/>
            <a:chExt cx="8125301" cy="2518463"/>
          </a:xfrm>
        </p:grpSpPr>
        <p:sp>
          <p:nvSpPr>
            <p:cNvPr id="25" name="BackShape"/>
            <p:cNvSpPr/>
            <p:nvPr/>
          </p:nvSpPr>
          <p:spPr>
            <a:xfrm>
              <a:off x="7870342" y="2235688"/>
              <a:ext cx="2089734" cy="2089735"/>
            </a:xfrm>
            <a:prstGeom prst="ellipse">
              <a:avLst/>
            </a:prstGeom>
            <a:pattFill prst="dkDnDiag">
              <a:fgClr>
                <a:schemeClr val="bg1">
                  <a:lumMod val="85000"/>
                </a:schemeClr>
              </a:fgClr>
              <a:bgClr>
                <a:schemeClr val="bg1"/>
              </a:bgClr>
            </a:patt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6" name="ValueShape"/>
            <p:cNvSpPr/>
            <p:nvPr/>
          </p:nvSpPr>
          <p:spPr>
            <a:xfrm>
              <a:off x="7655980" y="2021325"/>
              <a:ext cx="2518462" cy="2518463"/>
            </a:xfrm>
            <a:prstGeom prst="pie">
              <a:avLst>
                <a:gd name="adj1" fmla="val 16200000"/>
                <a:gd name="adj2" fmla="val 9288000"/>
              </a:avLst>
            </a:prstGeom>
            <a:solidFill>
              <a:schemeClr val="accent1">
                <a:lumMod val="100000"/>
              </a:schemeClr>
            </a:solidFill>
            <a:ln w="635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8" name="ValueText"/>
            <p:cNvSpPr txBox="1"/>
            <p:nvPr/>
          </p:nvSpPr>
          <p:spPr>
            <a:xfrm>
              <a:off x="2049141" y="2619305"/>
              <a:ext cx="1610847" cy="1208135"/>
            </a:xfrm>
            <a:prstGeom prst="rect">
              <a:avLst/>
            </a:prstGeom>
            <a:noFill/>
          </p:spPr>
          <p:txBody>
            <a:bodyPr wrap="none" lIns="0" tIns="0" rIns="0" bIns="0">
              <a:prstTxWarp prst="textPlain">
                <a:avLst/>
              </a:prstTxWarp>
              <a:normAutofit/>
            </a:bodyPr>
            <a:lstStyle/>
            <a:p>
              <a:r>
                <a:rPr lang="en-US" dirty="0">
                  <a:solidFill>
                    <a:schemeClr val="accent1">
                      <a:lumMod val="100000"/>
                    </a:schemeClr>
                  </a:solidFill>
                  <a:latin typeface="Impact" panose="020B0806030902050204" pitchFamily="34" charset="0"/>
                </a:rPr>
                <a:t>68%</a:t>
              </a:r>
            </a:p>
          </p:txBody>
        </p:sp>
        <p:cxnSp>
          <p:nvCxnSpPr>
            <p:cNvPr id="29" name="LineShape"/>
            <p:cNvCxnSpPr>
              <a:cxnSpLocks/>
            </p:cNvCxnSpPr>
            <p:nvPr/>
          </p:nvCxnSpPr>
          <p:spPr>
            <a:xfrm flipH="1">
              <a:off x="2049141" y="2377128"/>
              <a:ext cx="5708728" cy="0"/>
            </a:xfrm>
            <a:prstGeom prst="straightConnector1">
              <a:avLst/>
            </a:prstGeom>
            <a:noFill/>
            <a:ln w="12700" cap="flat" cmpd="sng">
              <a:solidFill>
                <a:srgbClr val="D8D8D8"/>
              </a:solidFill>
              <a:prstDash val="solid"/>
              <a:miter/>
              <a:headEnd type="none" w="med" len="med"/>
              <a:tailEnd type="none" w="med" len="med"/>
            </a:ln>
          </p:spPr>
        </p:cxnSp>
        <p:sp>
          <p:nvSpPr>
            <p:cNvPr id="30" name="RelativeShape"/>
            <p:cNvSpPr/>
            <p:nvPr/>
          </p:nvSpPr>
          <p:spPr>
            <a:xfrm>
              <a:off x="4159061" y="2547315"/>
              <a:ext cx="3440682" cy="1352118"/>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sp>
          <p:nvSpPr>
            <p:cNvPr id="31" name="IconShape"/>
            <p:cNvSpPr>
              <a:spLocks/>
            </p:cNvSpPr>
            <p:nvPr/>
          </p:nvSpPr>
          <p:spPr bwMode="auto">
            <a:xfrm>
              <a:off x="4221354" y="2634963"/>
              <a:ext cx="513074" cy="479350"/>
            </a:xfrm>
            <a:custGeom>
              <a:avLst/>
              <a:gdLst>
                <a:gd name="connsiteX0" fmla="*/ 159472 w 338138"/>
                <a:gd name="connsiteY0" fmla="*/ 265112 h 315913"/>
                <a:gd name="connsiteX1" fmla="*/ 155575 w 338138"/>
                <a:gd name="connsiteY1" fmla="*/ 269194 h 315913"/>
                <a:gd name="connsiteX2" fmla="*/ 155575 w 338138"/>
                <a:gd name="connsiteY2" fmla="*/ 289605 h 315913"/>
                <a:gd name="connsiteX3" fmla="*/ 158173 w 338138"/>
                <a:gd name="connsiteY3" fmla="*/ 293687 h 315913"/>
                <a:gd name="connsiteX4" fmla="*/ 181553 w 338138"/>
                <a:gd name="connsiteY4" fmla="*/ 293687 h 315913"/>
                <a:gd name="connsiteX5" fmla="*/ 184150 w 338138"/>
                <a:gd name="connsiteY5" fmla="*/ 290966 h 315913"/>
                <a:gd name="connsiteX6" fmla="*/ 184150 w 338138"/>
                <a:gd name="connsiteY6" fmla="*/ 269194 h 315913"/>
                <a:gd name="connsiteX7" fmla="*/ 181553 w 338138"/>
                <a:gd name="connsiteY7" fmla="*/ 265112 h 315913"/>
                <a:gd name="connsiteX8" fmla="*/ 159472 w 338138"/>
                <a:gd name="connsiteY8" fmla="*/ 265112 h 315913"/>
                <a:gd name="connsiteX9" fmla="*/ 169069 w 338138"/>
                <a:gd name="connsiteY9" fmla="*/ 222250 h 315913"/>
                <a:gd name="connsiteX10" fmla="*/ 155575 w 338138"/>
                <a:gd name="connsiteY10" fmla="*/ 235744 h 315913"/>
                <a:gd name="connsiteX11" fmla="*/ 169069 w 338138"/>
                <a:gd name="connsiteY11" fmla="*/ 249238 h 315913"/>
                <a:gd name="connsiteX12" fmla="*/ 182563 w 338138"/>
                <a:gd name="connsiteY12" fmla="*/ 235744 h 315913"/>
                <a:gd name="connsiteX13" fmla="*/ 169069 w 338138"/>
                <a:gd name="connsiteY13" fmla="*/ 222250 h 315913"/>
                <a:gd name="connsiteX14" fmla="*/ 145852 w 338138"/>
                <a:gd name="connsiteY14" fmla="*/ 55033 h 315913"/>
                <a:gd name="connsiteX15" fmla="*/ 157704 w 338138"/>
                <a:gd name="connsiteY15" fmla="*/ 56356 h 315913"/>
                <a:gd name="connsiteX16" fmla="*/ 156388 w 338138"/>
                <a:gd name="connsiteY16" fmla="*/ 68262 h 315913"/>
                <a:gd name="connsiteX17" fmla="*/ 57619 w 338138"/>
                <a:gd name="connsiteY17" fmla="*/ 137054 h 315913"/>
                <a:gd name="connsiteX18" fmla="*/ 53669 w 338138"/>
                <a:gd name="connsiteY18" fmla="*/ 139700 h 315913"/>
                <a:gd name="connsiteX19" fmla="*/ 47084 w 338138"/>
                <a:gd name="connsiteY19" fmla="*/ 135731 h 315913"/>
                <a:gd name="connsiteX20" fmla="*/ 48401 w 338138"/>
                <a:gd name="connsiteY20" fmla="*/ 123825 h 315913"/>
                <a:gd name="connsiteX21" fmla="*/ 145852 w 338138"/>
                <a:gd name="connsiteY21" fmla="*/ 55033 h 315913"/>
                <a:gd name="connsiteX22" fmla="*/ 88577 w 338138"/>
                <a:gd name="connsiteY22" fmla="*/ 47055 h 315913"/>
                <a:gd name="connsiteX23" fmla="*/ 100532 w 338138"/>
                <a:gd name="connsiteY23" fmla="*/ 48358 h 315913"/>
                <a:gd name="connsiteX24" fmla="*/ 99203 w 338138"/>
                <a:gd name="connsiteY24" fmla="*/ 60081 h 315913"/>
                <a:gd name="connsiteX25" fmla="*/ 52712 w 338138"/>
                <a:gd name="connsiteY25" fmla="*/ 92645 h 315913"/>
                <a:gd name="connsiteX26" fmla="*/ 47399 w 338138"/>
                <a:gd name="connsiteY26" fmla="*/ 95250 h 315913"/>
                <a:gd name="connsiteX27" fmla="*/ 40757 w 338138"/>
                <a:gd name="connsiteY27" fmla="*/ 91342 h 315913"/>
                <a:gd name="connsiteX28" fmla="*/ 43414 w 338138"/>
                <a:gd name="connsiteY28" fmla="*/ 79619 h 315913"/>
                <a:gd name="connsiteX29" fmla="*/ 88577 w 338138"/>
                <a:gd name="connsiteY29" fmla="*/ 47055 h 315913"/>
                <a:gd name="connsiteX30" fmla="*/ 35086 w 338138"/>
                <a:gd name="connsiteY30" fmla="*/ 22225 h 315913"/>
                <a:gd name="connsiteX31" fmla="*/ 20637 w 338138"/>
                <a:gd name="connsiteY31" fmla="*/ 35344 h 315913"/>
                <a:gd name="connsiteX32" fmla="*/ 20637 w 338138"/>
                <a:gd name="connsiteY32" fmla="*/ 196707 h 315913"/>
                <a:gd name="connsiteX33" fmla="*/ 35086 w 338138"/>
                <a:gd name="connsiteY33" fmla="*/ 211138 h 315913"/>
                <a:gd name="connsiteX34" fmla="*/ 303051 w 338138"/>
                <a:gd name="connsiteY34" fmla="*/ 211138 h 315913"/>
                <a:gd name="connsiteX35" fmla="*/ 317500 w 338138"/>
                <a:gd name="connsiteY35" fmla="*/ 196707 h 315913"/>
                <a:gd name="connsiteX36" fmla="*/ 317500 w 338138"/>
                <a:gd name="connsiteY36" fmla="*/ 35344 h 315913"/>
                <a:gd name="connsiteX37" fmla="*/ 303051 w 338138"/>
                <a:gd name="connsiteY37" fmla="*/ 22225 h 315913"/>
                <a:gd name="connsiteX38" fmla="*/ 35086 w 338138"/>
                <a:gd name="connsiteY38" fmla="*/ 22225 h 315913"/>
                <a:gd name="connsiteX39" fmla="*/ 14529 w 338138"/>
                <a:gd name="connsiteY39" fmla="*/ 0 h 315913"/>
                <a:gd name="connsiteX40" fmla="*/ 323609 w 338138"/>
                <a:gd name="connsiteY40" fmla="*/ 0 h 315913"/>
                <a:gd name="connsiteX41" fmla="*/ 338138 w 338138"/>
                <a:gd name="connsiteY41" fmla="*/ 13163 h 315913"/>
                <a:gd name="connsiteX42" fmla="*/ 338138 w 338138"/>
                <a:gd name="connsiteY42" fmla="*/ 251414 h 315913"/>
                <a:gd name="connsiteX43" fmla="*/ 323609 w 338138"/>
                <a:gd name="connsiteY43" fmla="*/ 265893 h 315913"/>
                <a:gd name="connsiteX44" fmla="*/ 210016 w 338138"/>
                <a:gd name="connsiteY44" fmla="*/ 265893 h 315913"/>
                <a:gd name="connsiteX45" fmla="*/ 207374 w 338138"/>
                <a:gd name="connsiteY45" fmla="*/ 268526 h 315913"/>
                <a:gd name="connsiteX46" fmla="*/ 207374 w 338138"/>
                <a:gd name="connsiteY46" fmla="*/ 290903 h 315913"/>
                <a:gd name="connsiteX47" fmla="*/ 208695 w 338138"/>
                <a:gd name="connsiteY47" fmla="*/ 293536 h 315913"/>
                <a:gd name="connsiteX48" fmla="*/ 239074 w 338138"/>
                <a:gd name="connsiteY48" fmla="*/ 293536 h 315913"/>
                <a:gd name="connsiteX49" fmla="*/ 250962 w 338138"/>
                <a:gd name="connsiteY49" fmla="*/ 305383 h 315913"/>
                <a:gd name="connsiteX50" fmla="*/ 239074 w 338138"/>
                <a:gd name="connsiteY50" fmla="*/ 315913 h 315913"/>
                <a:gd name="connsiteX51" fmla="*/ 99064 w 338138"/>
                <a:gd name="connsiteY51" fmla="*/ 315913 h 315913"/>
                <a:gd name="connsiteX52" fmla="*/ 87176 w 338138"/>
                <a:gd name="connsiteY52" fmla="*/ 305383 h 315913"/>
                <a:gd name="connsiteX53" fmla="*/ 99064 w 338138"/>
                <a:gd name="connsiteY53" fmla="*/ 293536 h 315913"/>
                <a:gd name="connsiteX54" fmla="*/ 129444 w 338138"/>
                <a:gd name="connsiteY54" fmla="*/ 293536 h 315913"/>
                <a:gd name="connsiteX55" fmla="*/ 130765 w 338138"/>
                <a:gd name="connsiteY55" fmla="*/ 289587 h 315913"/>
                <a:gd name="connsiteX56" fmla="*/ 130765 w 338138"/>
                <a:gd name="connsiteY56" fmla="*/ 268526 h 315913"/>
                <a:gd name="connsiteX57" fmla="*/ 126802 w 338138"/>
                <a:gd name="connsiteY57" fmla="*/ 265893 h 315913"/>
                <a:gd name="connsiteX58" fmla="*/ 14529 w 338138"/>
                <a:gd name="connsiteY58" fmla="*/ 265893 h 315913"/>
                <a:gd name="connsiteX59" fmla="*/ 0 w 338138"/>
                <a:gd name="connsiteY59" fmla="*/ 251414 h 315913"/>
                <a:gd name="connsiteX60" fmla="*/ 0 w 338138"/>
                <a:gd name="connsiteY60" fmla="*/ 13163 h 315913"/>
                <a:gd name="connsiteX61" fmla="*/ 14529 w 338138"/>
                <a:gd name="connsiteY61" fmla="*/ 0 h 315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338138" h="315913">
                  <a:moveTo>
                    <a:pt x="159472" y="265112"/>
                  </a:moveTo>
                  <a:cubicBezTo>
                    <a:pt x="159472" y="265112"/>
                    <a:pt x="155575" y="265112"/>
                    <a:pt x="155575" y="269194"/>
                  </a:cubicBezTo>
                  <a:cubicBezTo>
                    <a:pt x="155575" y="269194"/>
                    <a:pt x="155575" y="269194"/>
                    <a:pt x="155575" y="289605"/>
                  </a:cubicBezTo>
                  <a:cubicBezTo>
                    <a:pt x="155575" y="292326"/>
                    <a:pt x="155575" y="293687"/>
                    <a:pt x="158173" y="293687"/>
                  </a:cubicBezTo>
                  <a:cubicBezTo>
                    <a:pt x="158173" y="293687"/>
                    <a:pt x="158173" y="293687"/>
                    <a:pt x="181553" y="293687"/>
                  </a:cubicBezTo>
                  <a:cubicBezTo>
                    <a:pt x="182851" y="293687"/>
                    <a:pt x="184150" y="292326"/>
                    <a:pt x="184150" y="290966"/>
                  </a:cubicBezTo>
                  <a:cubicBezTo>
                    <a:pt x="184150" y="290966"/>
                    <a:pt x="184150" y="290966"/>
                    <a:pt x="184150" y="269194"/>
                  </a:cubicBezTo>
                  <a:cubicBezTo>
                    <a:pt x="184150" y="265112"/>
                    <a:pt x="181553" y="265112"/>
                    <a:pt x="181553" y="265112"/>
                  </a:cubicBezTo>
                  <a:cubicBezTo>
                    <a:pt x="181553" y="265112"/>
                    <a:pt x="181553" y="265112"/>
                    <a:pt x="159472" y="265112"/>
                  </a:cubicBezTo>
                  <a:close/>
                  <a:moveTo>
                    <a:pt x="169069" y="222250"/>
                  </a:moveTo>
                  <a:cubicBezTo>
                    <a:pt x="161616" y="222250"/>
                    <a:pt x="155575" y="228291"/>
                    <a:pt x="155575" y="235744"/>
                  </a:cubicBezTo>
                  <a:cubicBezTo>
                    <a:pt x="155575" y="243197"/>
                    <a:pt x="161616" y="249238"/>
                    <a:pt x="169069" y="249238"/>
                  </a:cubicBezTo>
                  <a:cubicBezTo>
                    <a:pt x="176522" y="249238"/>
                    <a:pt x="182563" y="243197"/>
                    <a:pt x="182563" y="235744"/>
                  </a:cubicBezTo>
                  <a:cubicBezTo>
                    <a:pt x="182563" y="228291"/>
                    <a:pt x="176522" y="222250"/>
                    <a:pt x="169069" y="222250"/>
                  </a:cubicBezTo>
                  <a:close/>
                  <a:moveTo>
                    <a:pt x="145852" y="55033"/>
                  </a:moveTo>
                  <a:cubicBezTo>
                    <a:pt x="149803" y="52387"/>
                    <a:pt x="155071" y="52387"/>
                    <a:pt x="157704" y="56356"/>
                  </a:cubicBezTo>
                  <a:cubicBezTo>
                    <a:pt x="160338" y="60325"/>
                    <a:pt x="159021" y="65616"/>
                    <a:pt x="156388" y="68262"/>
                  </a:cubicBezTo>
                  <a:cubicBezTo>
                    <a:pt x="57619" y="137054"/>
                    <a:pt x="57619" y="137054"/>
                    <a:pt x="57619" y="137054"/>
                  </a:cubicBezTo>
                  <a:cubicBezTo>
                    <a:pt x="56302" y="138377"/>
                    <a:pt x="54986" y="139700"/>
                    <a:pt x="53669" y="139700"/>
                  </a:cubicBezTo>
                  <a:cubicBezTo>
                    <a:pt x="51035" y="139700"/>
                    <a:pt x="48401" y="138377"/>
                    <a:pt x="47084" y="135731"/>
                  </a:cubicBezTo>
                  <a:cubicBezTo>
                    <a:pt x="44450" y="131762"/>
                    <a:pt x="44450" y="126471"/>
                    <a:pt x="48401" y="123825"/>
                  </a:cubicBezTo>
                  <a:cubicBezTo>
                    <a:pt x="145852" y="55033"/>
                    <a:pt x="145852" y="55033"/>
                    <a:pt x="145852" y="55033"/>
                  </a:cubicBezTo>
                  <a:close/>
                  <a:moveTo>
                    <a:pt x="88577" y="47055"/>
                  </a:moveTo>
                  <a:cubicBezTo>
                    <a:pt x="92562" y="44450"/>
                    <a:pt x="97875" y="44450"/>
                    <a:pt x="100532" y="48358"/>
                  </a:cubicBezTo>
                  <a:cubicBezTo>
                    <a:pt x="103188" y="52265"/>
                    <a:pt x="101860" y="57476"/>
                    <a:pt x="99203" y="60081"/>
                  </a:cubicBezTo>
                  <a:cubicBezTo>
                    <a:pt x="52712" y="92645"/>
                    <a:pt x="52712" y="92645"/>
                    <a:pt x="52712" y="92645"/>
                  </a:cubicBezTo>
                  <a:cubicBezTo>
                    <a:pt x="51384" y="93947"/>
                    <a:pt x="50055" y="95250"/>
                    <a:pt x="47399" y="95250"/>
                  </a:cubicBezTo>
                  <a:cubicBezTo>
                    <a:pt x="44742" y="95250"/>
                    <a:pt x="42085" y="93947"/>
                    <a:pt x="40757" y="91342"/>
                  </a:cubicBezTo>
                  <a:cubicBezTo>
                    <a:pt x="38100" y="87435"/>
                    <a:pt x="39429" y="82224"/>
                    <a:pt x="43414" y="79619"/>
                  </a:cubicBezTo>
                  <a:cubicBezTo>
                    <a:pt x="88577" y="47055"/>
                    <a:pt x="88577" y="47055"/>
                    <a:pt x="88577" y="47055"/>
                  </a:cubicBezTo>
                  <a:close/>
                  <a:moveTo>
                    <a:pt x="35086" y="22225"/>
                  </a:moveTo>
                  <a:cubicBezTo>
                    <a:pt x="27205" y="22225"/>
                    <a:pt x="20637" y="28785"/>
                    <a:pt x="20637" y="35344"/>
                  </a:cubicBezTo>
                  <a:cubicBezTo>
                    <a:pt x="20637" y="35344"/>
                    <a:pt x="20637" y="35344"/>
                    <a:pt x="20637" y="196707"/>
                  </a:cubicBezTo>
                  <a:cubicBezTo>
                    <a:pt x="20637" y="204579"/>
                    <a:pt x="27205" y="211138"/>
                    <a:pt x="35086" y="211138"/>
                  </a:cubicBezTo>
                  <a:cubicBezTo>
                    <a:pt x="35086" y="211138"/>
                    <a:pt x="35086" y="211138"/>
                    <a:pt x="303051" y="211138"/>
                  </a:cubicBezTo>
                  <a:cubicBezTo>
                    <a:pt x="310932" y="211138"/>
                    <a:pt x="317500" y="204579"/>
                    <a:pt x="317500" y="196707"/>
                  </a:cubicBezTo>
                  <a:lnTo>
                    <a:pt x="317500" y="35344"/>
                  </a:lnTo>
                  <a:cubicBezTo>
                    <a:pt x="317500" y="28785"/>
                    <a:pt x="310932" y="22225"/>
                    <a:pt x="303051" y="22225"/>
                  </a:cubicBezTo>
                  <a:cubicBezTo>
                    <a:pt x="303051" y="22225"/>
                    <a:pt x="303051" y="22225"/>
                    <a:pt x="35086" y="22225"/>
                  </a:cubicBezTo>
                  <a:close/>
                  <a:moveTo>
                    <a:pt x="14529" y="0"/>
                  </a:moveTo>
                  <a:cubicBezTo>
                    <a:pt x="14529" y="0"/>
                    <a:pt x="14529" y="0"/>
                    <a:pt x="323609" y="0"/>
                  </a:cubicBezTo>
                  <a:cubicBezTo>
                    <a:pt x="331534" y="0"/>
                    <a:pt x="338138" y="5265"/>
                    <a:pt x="338138" y="13163"/>
                  </a:cubicBezTo>
                  <a:cubicBezTo>
                    <a:pt x="338138" y="13163"/>
                    <a:pt x="338138" y="13163"/>
                    <a:pt x="338138" y="251414"/>
                  </a:cubicBezTo>
                  <a:cubicBezTo>
                    <a:pt x="338138" y="259312"/>
                    <a:pt x="331534" y="265893"/>
                    <a:pt x="323609" y="265893"/>
                  </a:cubicBezTo>
                  <a:cubicBezTo>
                    <a:pt x="323609" y="265893"/>
                    <a:pt x="323609" y="265893"/>
                    <a:pt x="210016" y="265893"/>
                  </a:cubicBezTo>
                  <a:cubicBezTo>
                    <a:pt x="210016" y="265893"/>
                    <a:pt x="207374" y="265893"/>
                    <a:pt x="207374" y="268526"/>
                  </a:cubicBezTo>
                  <a:cubicBezTo>
                    <a:pt x="207374" y="268526"/>
                    <a:pt x="207374" y="268526"/>
                    <a:pt x="207374" y="290903"/>
                  </a:cubicBezTo>
                  <a:cubicBezTo>
                    <a:pt x="207374" y="292220"/>
                    <a:pt x="207374" y="293536"/>
                    <a:pt x="208695" y="293536"/>
                  </a:cubicBezTo>
                  <a:cubicBezTo>
                    <a:pt x="208695" y="293536"/>
                    <a:pt x="208695" y="293536"/>
                    <a:pt x="239074" y="293536"/>
                  </a:cubicBezTo>
                  <a:cubicBezTo>
                    <a:pt x="245679" y="293536"/>
                    <a:pt x="250962" y="298801"/>
                    <a:pt x="250962" y="305383"/>
                  </a:cubicBezTo>
                  <a:cubicBezTo>
                    <a:pt x="250962" y="310648"/>
                    <a:pt x="245679" y="315913"/>
                    <a:pt x="239074" y="315913"/>
                  </a:cubicBezTo>
                  <a:cubicBezTo>
                    <a:pt x="239074" y="315913"/>
                    <a:pt x="239074" y="315913"/>
                    <a:pt x="99064" y="315913"/>
                  </a:cubicBezTo>
                  <a:cubicBezTo>
                    <a:pt x="92460" y="315913"/>
                    <a:pt x="87176" y="310648"/>
                    <a:pt x="87176" y="305383"/>
                  </a:cubicBezTo>
                  <a:cubicBezTo>
                    <a:pt x="87176" y="298801"/>
                    <a:pt x="92460" y="293536"/>
                    <a:pt x="99064" y="293536"/>
                  </a:cubicBezTo>
                  <a:cubicBezTo>
                    <a:pt x="99064" y="293536"/>
                    <a:pt x="99064" y="293536"/>
                    <a:pt x="129444" y="293536"/>
                  </a:cubicBezTo>
                  <a:cubicBezTo>
                    <a:pt x="130765" y="293536"/>
                    <a:pt x="130765" y="292220"/>
                    <a:pt x="130765" y="289587"/>
                  </a:cubicBezTo>
                  <a:cubicBezTo>
                    <a:pt x="130765" y="289587"/>
                    <a:pt x="130765" y="289587"/>
                    <a:pt x="130765" y="268526"/>
                  </a:cubicBezTo>
                  <a:cubicBezTo>
                    <a:pt x="130765" y="264577"/>
                    <a:pt x="126802" y="265893"/>
                    <a:pt x="126802" y="265893"/>
                  </a:cubicBezTo>
                  <a:cubicBezTo>
                    <a:pt x="126802" y="265893"/>
                    <a:pt x="126802" y="265893"/>
                    <a:pt x="14529" y="265893"/>
                  </a:cubicBezTo>
                  <a:cubicBezTo>
                    <a:pt x="6604" y="265893"/>
                    <a:pt x="0" y="259312"/>
                    <a:pt x="0" y="251414"/>
                  </a:cubicBezTo>
                  <a:cubicBezTo>
                    <a:pt x="0" y="251414"/>
                    <a:pt x="0" y="251414"/>
                    <a:pt x="0" y="13163"/>
                  </a:cubicBezTo>
                  <a:cubicBezTo>
                    <a:pt x="0" y="5265"/>
                    <a:pt x="6604" y="0"/>
                    <a:pt x="14529" y="0"/>
                  </a:cubicBezTo>
                  <a:close/>
                </a:path>
              </a:pathLst>
            </a:custGeom>
            <a:solidFill>
              <a:schemeClr val="accent1">
                <a:lumMod val="100000"/>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anchor="ctr"/>
            <a:lstStyle/>
            <a:p>
              <a:pPr algn="ctr"/>
              <a:endParaRPr/>
            </a:p>
          </p:txBody>
        </p:sp>
        <p:sp>
          <p:nvSpPr>
            <p:cNvPr id="32" name="IconShape"/>
            <p:cNvSpPr>
              <a:spLocks/>
            </p:cNvSpPr>
            <p:nvPr/>
          </p:nvSpPr>
          <p:spPr bwMode="auto">
            <a:xfrm>
              <a:off x="4922110" y="2634963"/>
              <a:ext cx="513074" cy="479350"/>
            </a:xfrm>
            <a:custGeom>
              <a:avLst/>
              <a:gdLst>
                <a:gd name="connsiteX0" fmla="*/ 159472 w 338138"/>
                <a:gd name="connsiteY0" fmla="*/ 265112 h 315913"/>
                <a:gd name="connsiteX1" fmla="*/ 155575 w 338138"/>
                <a:gd name="connsiteY1" fmla="*/ 269194 h 315913"/>
                <a:gd name="connsiteX2" fmla="*/ 155575 w 338138"/>
                <a:gd name="connsiteY2" fmla="*/ 289605 h 315913"/>
                <a:gd name="connsiteX3" fmla="*/ 158173 w 338138"/>
                <a:gd name="connsiteY3" fmla="*/ 293687 h 315913"/>
                <a:gd name="connsiteX4" fmla="*/ 181553 w 338138"/>
                <a:gd name="connsiteY4" fmla="*/ 293687 h 315913"/>
                <a:gd name="connsiteX5" fmla="*/ 184150 w 338138"/>
                <a:gd name="connsiteY5" fmla="*/ 290966 h 315913"/>
                <a:gd name="connsiteX6" fmla="*/ 184150 w 338138"/>
                <a:gd name="connsiteY6" fmla="*/ 269194 h 315913"/>
                <a:gd name="connsiteX7" fmla="*/ 181553 w 338138"/>
                <a:gd name="connsiteY7" fmla="*/ 265112 h 315913"/>
                <a:gd name="connsiteX8" fmla="*/ 159472 w 338138"/>
                <a:gd name="connsiteY8" fmla="*/ 265112 h 315913"/>
                <a:gd name="connsiteX9" fmla="*/ 169069 w 338138"/>
                <a:gd name="connsiteY9" fmla="*/ 222250 h 315913"/>
                <a:gd name="connsiteX10" fmla="*/ 155575 w 338138"/>
                <a:gd name="connsiteY10" fmla="*/ 235744 h 315913"/>
                <a:gd name="connsiteX11" fmla="*/ 169069 w 338138"/>
                <a:gd name="connsiteY11" fmla="*/ 249238 h 315913"/>
                <a:gd name="connsiteX12" fmla="*/ 182563 w 338138"/>
                <a:gd name="connsiteY12" fmla="*/ 235744 h 315913"/>
                <a:gd name="connsiteX13" fmla="*/ 169069 w 338138"/>
                <a:gd name="connsiteY13" fmla="*/ 222250 h 315913"/>
                <a:gd name="connsiteX14" fmla="*/ 145852 w 338138"/>
                <a:gd name="connsiteY14" fmla="*/ 55033 h 315913"/>
                <a:gd name="connsiteX15" fmla="*/ 157704 w 338138"/>
                <a:gd name="connsiteY15" fmla="*/ 56356 h 315913"/>
                <a:gd name="connsiteX16" fmla="*/ 156388 w 338138"/>
                <a:gd name="connsiteY16" fmla="*/ 68262 h 315913"/>
                <a:gd name="connsiteX17" fmla="*/ 57619 w 338138"/>
                <a:gd name="connsiteY17" fmla="*/ 137054 h 315913"/>
                <a:gd name="connsiteX18" fmla="*/ 53669 w 338138"/>
                <a:gd name="connsiteY18" fmla="*/ 139700 h 315913"/>
                <a:gd name="connsiteX19" fmla="*/ 47084 w 338138"/>
                <a:gd name="connsiteY19" fmla="*/ 135731 h 315913"/>
                <a:gd name="connsiteX20" fmla="*/ 48401 w 338138"/>
                <a:gd name="connsiteY20" fmla="*/ 123825 h 315913"/>
                <a:gd name="connsiteX21" fmla="*/ 145852 w 338138"/>
                <a:gd name="connsiteY21" fmla="*/ 55033 h 315913"/>
                <a:gd name="connsiteX22" fmla="*/ 88577 w 338138"/>
                <a:gd name="connsiteY22" fmla="*/ 47055 h 315913"/>
                <a:gd name="connsiteX23" fmla="*/ 100532 w 338138"/>
                <a:gd name="connsiteY23" fmla="*/ 48358 h 315913"/>
                <a:gd name="connsiteX24" fmla="*/ 99203 w 338138"/>
                <a:gd name="connsiteY24" fmla="*/ 60081 h 315913"/>
                <a:gd name="connsiteX25" fmla="*/ 52712 w 338138"/>
                <a:gd name="connsiteY25" fmla="*/ 92645 h 315913"/>
                <a:gd name="connsiteX26" fmla="*/ 47399 w 338138"/>
                <a:gd name="connsiteY26" fmla="*/ 95250 h 315913"/>
                <a:gd name="connsiteX27" fmla="*/ 40757 w 338138"/>
                <a:gd name="connsiteY27" fmla="*/ 91342 h 315913"/>
                <a:gd name="connsiteX28" fmla="*/ 43414 w 338138"/>
                <a:gd name="connsiteY28" fmla="*/ 79619 h 315913"/>
                <a:gd name="connsiteX29" fmla="*/ 88577 w 338138"/>
                <a:gd name="connsiteY29" fmla="*/ 47055 h 315913"/>
                <a:gd name="connsiteX30" fmla="*/ 35086 w 338138"/>
                <a:gd name="connsiteY30" fmla="*/ 22225 h 315913"/>
                <a:gd name="connsiteX31" fmla="*/ 20637 w 338138"/>
                <a:gd name="connsiteY31" fmla="*/ 35344 h 315913"/>
                <a:gd name="connsiteX32" fmla="*/ 20637 w 338138"/>
                <a:gd name="connsiteY32" fmla="*/ 196707 h 315913"/>
                <a:gd name="connsiteX33" fmla="*/ 35086 w 338138"/>
                <a:gd name="connsiteY33" fmla="*/ 211138 h 315913"/>
                <a:gd name="connsiteX34" fmla="*/ 303051 w 338138"/>
                <a:gd name="connsiteY34" fmla="*/ 211138 h 315913"/>
                <a:gd name="connsiteX35" fmla="*/ 317500 w 338138"/>
                <a:gd name="connsiteY35" fmla="*/ 196707 h 315913"/>
                <a:gd name="connsiteX36" fmla="*/ 317500 w 338138"/>
                <a:gd name="connsiteY36" fmla="*/ 35344 h 315913"/>
                <a:gd name="connsiteX37" fmla="*/ 303051 w 338138"/>
                <a:gd name="connsiteY37" fmla="*/ 22225 h 315913"/>
                <a:gd name="connsiteX38" fmla="*/ 35086 w 338138"/>
                <a:gd name="connsiteY38" fmla="*/ 22225 h 315913"/>
                <a:gd name="connsiteX39" fmla="*/ 14529 w 338138"/>
                <a:gd name="connsiteY39" fmla="*/ 0 h 315913"/>
                <a:gd name="connsiteX40" fmla="*/ 323609 w 338138"/>
                <a:gd name="connsiteY40" fmla="*/ 0 h 315913"/>
                <a:gd name="connsiteX41" fmla="*/ 338138 w 338138"/>
                <a:gd name="connsiteY41" fmla="*/ 13163 h 315913"/>
                <a:gd name="connsiteX42" fmla="*/ 338138 w 338138"/>
                <a:gd name="connsiteY42" fmla="*/ 251414 h 315913"/>
                <a:gd name="connsiteX43" fmla="*/ 323609 w 338138"/>
                <a:gd name="connsiteY43" fmla="*/ 265893 h 315913"/>
                <a:gd name="connsiteX44" fmla="*/ 210016 w 338138"/>
                <a:gd name="connsiteY44" fmla="*/ 265893 h 315913"/>
                <a:gd name="connsiteX45" fmla="*/ 207374 w 338138"/>
                <a:gd name="connsiteY45" fmla="*/ 268526 h 315913"/>
                <a:gd name="connsiteX46" fmla="*/ 207374 w 338138"/>
                <a:gd name="connsiteY46" fmla="*/ 290903 h 315913"/>
                <a:gd name="connsiteX47" fmla="*/ 208695 w 338138"/>
                <a:gd name="connsiteY47" fmla="*/ 293536 h 315913"/>
                <a:gd name="connsiteX48" fmla="*/ 239074 w 338138"/>
                <a:gd name="connsiteY48" fmla="*/ 293536 h 315913"/>
                <a:gd name="connsiteX49" fmla="*/ 250962 w 338138"/>
                <a:gd name="connsiteY49" fmla="*/ 305383 h 315913"/>
                <a:gd name="connsiteX50" fmla="*/ 239074 w 338138"/>
                <a:gd name="connsiteY50" fmla="*/ 315913 h 315913"/>
                <a:gd name="connsiteX51" fmla="*/ 99064 w 338138"/>
                <a:gd name="connsiteY51" fmla="*/ 315913 h 315913"/>
                <a:gd name="connsiteX52" fmla="*/ 87176 w 338138"/>
                <a:gd name="connsiteY52" fmla="*/ 305383 h 315913"/>
                <a:gd name="connsiteX53" fmla="*/ 99064 w 338138"/>
                <a:gd name="connsiteY53" fmla="*/ 293536 h 315913"/>
                <a:gd name="connsiteX54" fmla="*/ 129444 w 338138"/>
                <a:gd name="connsiteY54" fmla="*/ 293536 h 315913"/>
                <a:gd name="connsiteX55" fmla="*/ 130765 w 338138"/>
                <a:gd name="connsiteY55" fmla="*/ 289587 h 315913"/>
                <a:gd name="connsiteX56" fmla="*/ 130765 w 338138"/>
                <a:gd name="connsiteY56" fmla="*/ 268526 h 315913"/>
                <a:gd name="connsiteX57" fmla="*/ 126802 w 338138"/>
                <a:gd name="connsiteY57" fmla="*/ 265893 h 315913"/>
                <a:gd name="connsiteX58" fmla="*/ 14529 w 338138"/>
                <a:gd name="connsiteY58" fmla="*/ 265893 h 315913"/>
                <a:gd name="connsiteX59" fmla="*/ 0 w 338138"/>
                <a:gd name="connsiteY59" fmla="*/ 251414 h 315913"/>
                <a:gd name="connsiteX60" fmla="*/ 0 w 338138"/>
                <a:gd name="connsiteY60" fmla="*/ 13163 h 315913"/>
                <a:gd name="connsiteX61" fmla="*/ 14529 w 338138"/>
                <a:gd name="connsiteY61" fmla="*/ 0 h 315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338138" h="315913">
                  <a:moveTo>
                    <a:pt x="159472" y="265112"/>
                  </a:moveTo>
                  <a:cubicBezTo>
                    <a:pt x="159472" y="265112"/>
                    <a:pt x="155575" y="265112"/>
                    <a:pt x="155575" y="269194"/>
                  </a:cubicBezTo>
                  <a:cubicBezTo>
                    <a:pt x="155575" y="269194"/>
                    <a:pt x="155575" y="269194"/>
                    <a:pt x="155575" y="289605"/>
                  </a:cubicBezTo>
                  <a:cubicBezTo>
                    <a:pt x="155575" y="292326"/>
                    <a:pt x="155575" y="293687"/>
                    <a:pt x="158173" y="293687"/>
                  </a:cubicBezTo>
                  <a:cubicBezTo>
                    <a:pt x="158173" y="293687"/>
                    <a:pt x="158173" y="293687"/>
                    <a:pt x="181553" y="293687"/>
                  </a:cubicBezTo>
                  <a:cubicBezTo>
                    <a:pt x="182851" y="293687"/>
                    <a:pt x="184150" y="292326"/>
                    <a:pt x="184150" y="290966"/>
                  </a:cubicBezTo>
                  <a:cubicBezTo>
                    <a:pt x="184150" y="290966"/>
                    <a:pt x="184150" y="290966"/>
                    <a:pt x="184150" y="269194"/>
                  </a:cubicBezTo>
                  <a:cubicBezTo>
                    <a:pt x="184150" y="265112"/>
                    <a:pt x="181553" y="265112"/>
                    <a:pt x="181553" y="265112"/>
                  </a:cubicBezTo>
                  <a:cubicBezTo>
                    <a:pt x="181553" y="265112"/>
                    <a:pt x="181553" y="265112"/>
                    <a:pt x="159472" y="265112"/>
                  </a:cubicBezTo>
                  <a:close/>
                  <a:moveTo>
                    <a:pt x="169069" y="222250"/>
                  </a:moveTo>
                  <a:cubicBezTo>
                    <a:pt x="161616" y="222250"/>
                    <a:pt x="155575" y="228291"/>
                    <a:pt x="155575" y="235744"/>
                  </a:cubicBezTo>
                  <a:cubicBezTo>
                    <a:pt x="155575" y="243197"/>
                    <a:pt x="161616" y="249238"/>
                    <a:pt x="169069" y="249238"/>
                  </a:cubicBezTo>
                  <a:cubicBezTo>
                    <a:pt x="176522" y="249238"/>
                    <a:pt x="182563" y="243197"/>
                    <a:pt x="182563" y="235744"/>
                  </a:cubicBezTo>
                  <a:cubicBezTo>
                    <a:pt x="182563" y="228291"/>
                    <a:pt x="176522" y="222250"/>
                    <a:pt x="169069" y="222250"/>
                  </a:cubicBezTo>
                  <a:close/>
                  <a:moveTo>
                    <a:pt x="145852" y="55033"/>
                  </a:moveTo>
                  <a:cubicBezTo>
                    <a:pt x="149803" y="52387"/>
                    <a:pt x="155071" y="52387"/>
                    <a:pt x="157704" y="56356"/>
                  </a:cubicBezTo>
                  <a:cubicBezTo>
                    <a:pt x="160338" y="60325"/>
                    <a:pt x="159021" y="65616"/>
                    <a:pt x="156388" y="68262"/>
                  </a:cubicBezTo>
                  <a:cubicBezTo>
                    <a:pt x="57619" y="137054"/>
                    <a:pt x="57619" y="137054"/>
                    <a:pt x="57619" y="137054"/>
                  </a:cubicBezTo>
                  <a:cubicBezTo>
                    <a:pt x="56302" y="138377"/>
                    <a:pt x="54986" y="139700"/>
                    <a:pt x="53669" y="139700"/>
                  </a:cubicBezTo>
                  <a:cubicBezTo>
                    <a:pt x="51035" y="139700"/>
                    <a:pt x="48401" y="138377"/>
                    <a:pt x="47084" y="135731"/>
                  </a:cubicBezTo>
                  <a:cubicBezTo>
                    <a:pt x="44450" y="131762"/>
                    <a:pt x="44450" y="126471"/>
                    <a:pt x="48401" y="123825"/>
                  </a:cubicBezTo>
                  <a:cubicBezTo>
                    <a:pt x="145852" y="55033"/>
                    <a:pt x="145852" y="55033"/>
                    <a:pt x="145852" y="55033"/>
                  </a:cubicBezTo>
                  <a:close/>
                  <a:moveTo>
                    <a:pt x="88577" y="47055"/>
                  </a:moveTo>
                  <a:cubicBezTo>
                    <a:pt x="92562" y="44450"/>
                    <a:pt x="97875" y="44450"/>
                    <a:pt x="100532" y="48358"/>
                  </a:cubicBezTo>
                  <a:cubicBezTo>
                    <a:pt x="103188" y="52265"/>
                    <a:pt x="101860" y="57476"/>
                    <a:pt x="99203" y="60081"/>
                  </a:cubicBezTo>
                  <a:cubicBezTo>
                    <a:pt x="52712" y="92645"/>
                    <a:pt x="52712" y="92645"/>
                    <a:pt x="52712" y="92645"/>
                  </a:cubicBezTo>
                  <a:cubicBezTo>
                    <a:pt x="51384" y="93947"/>
                    <a:pt x="50055" y="95250"/>
                    <a:pt x="47399" y="95250"/>
                  </a:cubicBezTo>
                  <a:cubicBezTo>
                    <a:pt x="44742" y="95250"/>
                    <a:pt x="42085" y="93947"/>
                    <a:pt x="40757" y="91342"/>
                  </a:cubicBezTo>
                  <a:cubicBezTo>
                    <a:pt x="38100" y="87435"/>
                    <a:pt x="39429" y="82224"/>
                    <a:pt x="43414" y="79619"/>
                  </a:cubicBezTo>
                  <a:cubicBezTo>
                    <a:pt x="88577" y="47055"/>
                    <a:pt x="88577" y="47055"/>
                    <a:pt x="88577" y="47055"/>
                  </a:cubicBezTo>
                  <a:close/>
                  <a:moveTo>
                    <a:pt x="35086" y="22225"/>
                  </a:moveTo>
                  <a:cubicBezTo>
                    <a:pt x="27205" y="22225"/>
                    <a:pt x="20637" y="28785"/>
                    <a:pt x="20637" y="35344"/>
                  </a:cubicBezTo>
                  <a:cubicBezTo>
                    <a:pt x="20637" y="35344"/>
                    <a:pt x="20637" y="35344"/>
                    <a:pt x="20637" y="196707"/>
                  </a:cubicBezTo>
                  <a:cubicBezTo>
                    <a:pt x="20637" y="204579"/>
                    <a:pt x="27205" y="211138"/>
                    <a:pt x="35086" y="211138"/>
                  </a:cubicBezTo>
                  <a:cubicBezTo>
                    <a:pt x="35086" y="211138"/>
                    <a:pt x="35086" y="211138"/>
                    <a:pt x="303051" y="211138"/>
                  </a:cubicBezTo>
                  <a:cubicBezTo>
                    <a:pt x="310932" y="211138"/>
                    <a:pt x="317500" y="204579"/>
                    <a:pt x="317500" y="196707"/>
                  </a:cubicBezTo>
                  <a:lnTo>
                    <a:pt x="317500" y="35344"/>
                  </a:lnTo>
                  <a:cubicBezTo>
                    <a:pt x="317500" y="28785"/>
                    <a:pt x="310932" y="22225"/>
                    <a:pt x="303051" y="22225"/>
                  </a:cubicBezTo>
                  <a:cubicBezTo>
                    <a:pt x="303051" y="22225"/>
                    <a:pt x="303051" y="22225"/>
                    <a:pt x="35086" y="22225"/>
                  </a:cubicBezTo>
                  <a:close/>
                  <a:moveTo>
                    <a:pt x="14529" y="0"/>
                  </a:moveTo>
                  <a:cubicBezTo>
                    <a:pt x="14529" y="0"/>
                    <a:pt x="14529" y="0"/>
                    <a:pt x="323609" y="0"/>
                  </a:cubicBezTo>
                  <a:cubicBezTo>
                    <a:pt x="331534" y="0"/>
                    <a:pt x="338138" y="5265"/>
                    <a:pt x="338138" y="13163"/>
                  </a:cubicBezTo>
                  <a:cubicBezTo>
                    <a:pt x="338138" y="13163"/>
                    <a:pt x="338138" y="13163"/>
                    <a:pt x="338138" y="251414"/>
                  </a:cubicBezTo>
                  <a:cubicBezTo>
                    <a:pt x="338138" y="259312"/>
                    <a:pt x="331534" y="265893"/>
                    <a:pt x="323609" y="265893"/>
                  </a:cubicBezTo>
                  <a:cubicBezTo>
                    <a:pt x="323609" y="265893"/>
                    <a:pt x="323609" y="265893"/>
                    <a:pt x="210016" y="265893"/>
                  </a:cubicBezTo>
                  <a:cubicBezTo>
                    <a:pt x="210016" y="265893"/>
                    <a:pt x="207374" y="265893"/>
                    <a:pt x="207374" y="268526"/>
                  </a:cubicBezTo>
                  <a:cubicBezTo>
                    <a:pt x="207374" y="268526"/>
                    <a:pt x="207374" y="268526"/>
                    <a:pt x="207374" y="290903"/>
                  </a:cubicBezTo>
                  <a:cubicBezTo>
                    <a:pt x="207374" y="292220"/>
                    <a:pt x="207374" y="293536"/>
                    <a:pt x="208695" y="293536"/>
                  </a:cubicBezTo>
                  <a:cubicBezTo>
                    <a:pt x="208695" y="293536"/>
                    <a:pt x="208695" y="293536"/>
                    <a:pt x="239074" y="293536"/>
                  </a:cubicBezTo>
                  <a:cubicBezTo>
                    <a:pt x="245679" y="293536"/>
                    <a:pt x="250962" y="298801"/>
                    <a:pt x="250962" y="305383"/>
                  </a:cubicBezTo>
                  <a:cubicBezTo>
                    <a:pt x="250962" y="310648"/>
                    <a:pt x="245679" y="315913"/>
                    <a:pt x="239074" y="315913"/>
                  </a:cubicBezTo>
                  <a:cubicBezTo>
                    <a:pt x="239074" y="315913"/>
                    <a:pt x="239074" y="315913"/>
                    <a:pt x="99064" y="315913"/>
                  </a:cubicBezTo>
                  <a:cubicBezTo>
                    <a:pt x="92460" y="315913"/>
                    <a:pt x="87176" y="310648"/>
                    <a:pt x="87176" y="305383"/>
                  </a:cubicBezTo>
                  <a:cubicBezTo>
                    <a:pt x="87176" y="298801"/>
                    <a:pt x="92460" y="293536"/>
                    <a:pt x="99064" y="293536"/>
                  </a:cubicBezTo>
                  <a:cubicBezTo>
                    <a:pt x="99064" y="293536"/>
                    <a:pt x="99064" y="293536"/>
                    <a:pt x="129444" y="293536"/>
                  </a:cubicBezTo>
                  <a:cubicBezTo>
                    <a:pt x="130765" y="293536"/>
                    <a:pt x="130765" y="292220"/>
                    <a:pt x="130765" y="289587"/>
                  </a:cubicBezTo>
                  <a:cubicBezTo>
                    <a:pt x="130765" y="289587"/>
                    <a:pt x="130765" y="289587"/>
                    <a:pt x="130765" y="268526"/>
                  </a:cubicBezTo>
                  <a:cubicBezTo>
                    <a:pt x="130765" y="264577"/>
                    <a:pt x="126802" y="265893"/>
                    <a:pt x="126802" y="265893"/>
                  </a:cubicBezTo>
                  <a:cubicBezTo>
                    <a:pt x="126802" y="265893"/>
                    <a:pt x="126802" y="265893"/>
                    <a:pt x="14529" y="265893"/>
                  </a:cubicBezTo>
                  <a:cubicBezTo>
                    <a:pt x="6604" y="265893"/>
                    <a:pt x="0" y="259312"/>
                    <a:pt x="0" y="251414"/>
                  </a:cubicBezTo>
                  <a:cubicBezTo>
                    <a:pt x="0" y="251414"/>
                    <a:pt x="0" y="251414"/>
                    <a:pt x="0" y="13163"/>
                  </a:cubicBezTo>
                  <a:cubicBezTo>
                    <a:pt x="0" y="5265"/>
                    <a:pt x="6604" y="0"/>
                    <a:pt x="14529" y="0"/>
                  </a:cubicBezTo>
                  <a:close/>
                </a:path>
              </a:pathLst>
            </a:custGeom>
            <a:solidFill>
              <a:schemeClr val="accent1">
                <a:lumMod val="100000"/>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anchor="ctr"/>
            <a:lstStyle/>
            <a:p>
              <a:pPr algn="ctr"/>
              <a:endParaRPr/>
            </a:p>
          </p:txBody>
        </p:sp>
        <p:sp>
          <p:nvSpPr>
            <p:cNvPr id="33" name="IconShape"/>
            <p:cNvSpPr>
              <a:spLocks/>
            </p:cNvSpPr>
            <p:nvPr/>
          </p:nvSpPr>
          <p:spPr bwMode="auto">
            <a:xfrm>
              <a:off x="5622866" y="2634963"/>
              <a:ext cx="513074" cy="479350"/>
            </a:xfrm>
            <a:custGeom>
              <a:avLst/>
              <a:gdLst>
                <a:gd name="connsiteX0" fmla="*/ 159472 w 338138"/>
                <a:gd name="connsiteY0" fmla="*/ 265112 h 315913"/>
                <a:gd name="connsiteX1" fmla="*/ 155575 w 338138"/>
                <a:gd name="connsiteY1" fmla="*/ 269194 h 315913"/>
                <a:gd name="connsiteX2" fmla="*/ 155575 w 338138"/>
                <a:gd name="connsiteY2" fmla="*/ 289605 h 315913"/>
                <a:gd name="connsiteX3" fmla="*/ 158173 w 338138"/>
                <a:gd name="connsiteY3" fmla="*/ 293687 h 315913"/>
                <a:gd name="connsiteX4" fmla="*/ 181553 w 338138"/>
                <a:gd name="connsiteY4" fmla="*/ 293687 h 315913"/>
                <a:gd name="connsiteX5" fmla="*/ 184150 w 338138"/>
                <a:gd name="connsiteY5" fmla="*/ 290966 h 315913"/>
                <a:gd name="connsiteX6" fmla="*/ 184150 w 338138"/>
                <a:gd name="connsiteY6" fmla="*/ 269194 h 315913"/>
                <a:gd name="connsiteX7" fmla="*/ 181553 w 338138"/>
                <a:gd name="connsiteY7" fmla="*/ 265112 h 315913"/>
                <a:gd name="connsiteX8" fmla="*/ 159472 w 338138"/>
                <a:gd name="connsiteY8" fmla="*/ 265112 h 315913"/>
                <a:gd name="connsiteX9" fmla="*/ 169069 w 338138"/>
                <a:gd name="connsiteY9" fmla="*/ 222250 h 315913"/>
                <a:gd name="connsiteX10" fmla="*/ 155575 w 338138"/>
                <a:gd name="connsiteY10" fmla="*/ 235744 h 315913"/>
                <a:gd name="connsiteX11" fmla="*/ 169069 w 338138"/>
                <a:gd name="connsiteY11" fmla="*/ 249238 h 315913"/>
                <a:gd name="connsiteX12" fmla="*/ 182563 w 338138"/>
                <a:gd name="connsiteY12" fmla="*/ 235744 h 315913"/>
                <a:gd name="connsiteX13" fmla="*/ 169069 w 338138"/>
                <a:gd name="connsiteY13" fmla="*/ 222250 h 315913"/>
                <a:gd name="connsiteX14" fmla="*/ 145852 w 338138"/>
                <a:gd name="connsiteY14" fmla="*/ 55033 h 315913"/>
                <a:gd name="connsiteX15" fmla="*/ 157704 w 338138"/>
                <a:gd name="connsiteY15" fmla="*/ 56356 h 315913"/>
                <a:gd name="connsiteX16" fmla="*/ 156388 w 338138"/>
                <a:gd name="connsiteY16" fmla="*/ 68262 h 315913"/>
                <a:gd name="connsiteX17" fmla="*/ 57619 w 338138"/>
                <a:gd name="connsiteY17" fmla="*/ 137054 h 315913"/>
                <a:gd name="connsiteX18" fmla="*/ 53669 w 338138"/>
                <a:gd name="connsiteY18" fmla="*/ 139700 h 315913"/>
                <a:gd name="connsiteX19" fmla="*/ 47084 w 338138"/>
                <a:gd name="connsiteY19" fmla="*/ 135731 h 315913"/>
                <a:gd name="connsiteX20" fmla="*/ 48401 w 338138"/>
                <a:gd name="connsiteY20" fmla="*/ 123825 h 315913"/>
                <a:gd name="connsiteX21" fmla="*/ 145852 w 338138"/>
                <a:gd name="connsiteY21" fmla="*/ 55033 h 315913"/>
                <a:gd name="connsiteX22" fmla="*/ 88577 w 338138"/>
                <a:gd name="connsiteY22" fmla="*/ 47055 h 315913"/>
                <a:gd name="connsiteX23" fmla="*/ 100532 w 338138"/>
                <a:gd name="connsiteY23" fmla="*/ 48358 h 315913"/>
                <a:gd name="connsiteX24" fmla="*/ 99203 w 338138"/>
                <a:gd name="connsiteY24" fmla="*/ 60081 h 315913"/>
                <a:gd name="connsiteX25" fmla="*/ 52712 w 338138"/>
                <a:gd name="connsiteY25" fmla="*/ 92645 h 315913"/>
                <a:gd name="connsiteX26" fmla="*/ 47399 w 338138"/>
                <a:gd name="connsiteY26" fmla="*/ 95250 h 315913"/>
                <a:gd name="connsiteX27" fmla="*/ 40757 w 338138"/>
                <a:gd name="connsiteY27" fmla="*/ 91342 h 315913"/>
                <a:gd name="connsiteX28" fmla="*/ 43414 w 338138"/>
                <a:gd name="connsiteY28" fmla="*/ 79619 h 315913"/>
                <a:gd name="connsiteX29" fmla="*/ 88577 w 338138"/>
                <a:gd name="connsiteY29" fmla="*/ 47055 h 315913"/>
                <a:gd name="connsiteX30" fmla="*/ 35086 w 338138"/>
                <a:gd name="connsiteY30" fmla="*/ 22225 h 315913"/>
                <a:gd name="connsiteX31" fmla="*/ 20637 w 338138"/>
                <a:gd name="connsiteY31" fmla="*/ 35344 h 315913"/>
                <a:gd name="connsiteX32" fmla="*/ 20637 w 338138"/>
                <a:gd name="connsiteY32" fmla="*/ 196707 h 315913"/>
                <a:gd name="connsiteX33" fmla="*/ 35086 w 338138"/>
                <a:gd name="connsiteY33" fmla="*/ 211138 h 315913"/>
                <a:gd name="connsiteX34" fmla="*/ 303051 w 338138"/>
                <a:gd name="connsiteY34" fmla="*/ 211138 h 315913"/>
                <a:gd name="connsiteX35" fmla="*/ 317500 w 338138"/>
                <a:gd name="connsiteY35" fmla="*/ 196707 h 315913"/>
                <a:gd name="connsiteX36" fmla="*/ 317500 w 338138"/>
                <a:gd name="connsiteY36" fmla="*/ 35344 h 315913"/>
                <a:gd name="connsiteX37" fmla="*/ 303051 w 338138"/>
                <a:gd name="connsiteY37" fmla="*/ 22225 h 315913"/>
                <a:gd name="connsiteX38" fmla="*/ 35086 w 338138"/>
                <a:gd name="connsiteY38" fmla="*/ 22225 h 315913"/>
                <a:gd name="connsiteX39" fmla="*/ 14529 w 338138"/>
                <a:gd name="connsiteY39" fmla="*/ 0 h 315913"/>
                <a:gd name="connsiteX40" fmla="*/ 323609 w 338138"/>
                <a:gd name="connsiteY40" fmla="*/ 0 h 315913"/>
                <a:gd name="connsiteX41" fmla="*/ 338138 w 338138"/>
                <a:gd name="connsiteY41" fmla="*/ 13163 h 315913"/>
                <a:gd name="connsiteX42" fmla="*/ 338138 w 338138"/>
                <a:gd name="connsiteY42" fmla="*/ 251414 h 315913"/>
                <a:gd name="connsiteX43" fmla="*/ 323609 w 338138"/>
                <a:gd name="connsiteY43" fmla="*/ 265893 h 315913"/>
                <a:gd name="connsiteX44" fmla="*/ 210016 w 338138"/>
                <a:gd name="connsiteY44" fmla="*/ 265893 h 315913"/>
                <a:gd name="connsiteX45" fmla="*/ 207374 w 338138"/>
                <a:gd name="connsiteY45" fmla="*/ 268526 h 315913"/>
                <a:gd name="connsiteX46" fmla="*/ 207374 w 338138"/>
                <a:gd name="connsiteY46" fmla="*/ 290903 h 315913"/>
                <a:gd name="connsiteX47" fmla="*/ 208695 w 338138"/>
                <a:gd name="connsiteY47" fmla="*/ 293536 h 315913"/>
                <a:gd name="connsiteX48" fmla="*/ 239074 w 338138"/>
                <a:gd name="connsiteY48" fmla="*/ 293536 h 315913"/>
                <a:gd name="connsiteX49" fmla="*/ 250962 w 338138"/>
                <a:gd name="connsiteY49" fmla="*/ 305383 h 315913"/>
                <a:gd name="connsiteX50" fmla="*/ 239074 w 338138"/>
                <a:gd name="connsiteY50" fmla="*/ 315913 h 315913"/>
                <a:gd name="connsiteX51" fmla="*/ 99064 w 338138"/>
                <a:gd name="connsiteY51" fmla="*/ 315913 h 315913"/>
                <a:gd name="connsiteX52" fmla="*/ 87176 w 338138"/>
                <a:gd name="connsiteY52" fmla="*/ 305383 h 315913"/>
                <a:gd name="connsiteX53" fmla="*/ 99064 w 338138"/>
                <a:gd name="connsiteY53" fmla="*/ 293536 h 315913"/>
                <a:gd name="connsiteX54" fmla="*/ 129444 w 338138"/>
                <a:gd name="connsiteY54" fmla="*/ 293536 h 315913"/>
                <a:gd name="connsiteX55" fmla="*/ 130765 w 338138"/>
                <a:gd name="connsiteY55" fmla="*/ 289587 h 315913"/>
                <a:gd name="connsiteX56" fmla="*/ 130765 w 338138"/>
                <a:gd name="connsiteY56" fmla="*/ 268526 h 315913"/>
                <a:gd name="connsiteX57" fmla="*/ 126802 w 338138"/>
                <a:gd name="connsiteY57" fmla="*/ 265893 h 315913"/>
                <a:gd name="connsiteX58" fmla="*/ 14529 w 338138"/>
                <a:gd name="connsiteY58" fmla="*/ 265893 h 315913"/>
                <a:gd name="connsiteX59" fmla="*/ 0 w 338138"/>
                <a:gd name="connsiteY59" fmla="*/ 251414 h 315913"/>
                <a:gd name="connsiteX60" fmla="*/ 0 w 338138"/>
                <a:gd name="connsiteY60" fmla="*/ 13163 h 315913"/>
                <a:gd name="connsiteX61" fmla="*/ 14529 w 338138"/>
                <a:gd name="connsiteY61" fmla="*/ 0 h 315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338138" h="315913">
                  <a:moveTo>
                    <a:pt x="159472" y="265112"/>
                  </a:moveTo>
                  <a:cubicBezTo>
                    <a:pt x="159472" y="265112"/>
                    <a:pt x="155575" y="265112"/>
                    <a:pt x="155575" y="269194"/>
                  </a:cubicBezTo>
                  <a:cubicBezTo>
                    <a:pt x="155575" y="269194"/>
                    <a:pt x="155575" y="269194"/>
                    <a:pt x="155575" y="289605"/>
                  </a:cubicBezTo>
                  <a:cubicBezTo>
                    <a:pt x="155575" y="292326"/>
                    <a:pt x="155575" y="293687"/>
                    <a:pt x="158173" y="293687"/>
                  </a:cubicBezTo>
                  <a:cubicBezTo>
                    <a:pt x="158173" y="293687"/>
                    <a:pt x="158173" y="293687"/>
                    <a:pt x="181553" y="293687"/>
                  </a:cubicBezTo>
                  <a:cubicBezTo>
                    <a:pt x="182851" y="293687"/>
                    <a:pt x="184150" y="292326"/>
                    <a:pt x="184150" y="290966"/>
                  </a:cubicBezTo>
                  <a:cubicBezTo>
                    <a:pt x="184150" y="290966"/>
                    <a:pt x="184150" y="290966"/>
                    <a:pt x="184150" y="269194"/>
                  </a:cubicBezTo>
                  <a:cubicBezTo>
                    <a:pt x="184150" y="265112"/>
                    <a:pt x="181553" y="265112"/>
                    <a:pt x="181553" y="265112"/>
                  </a:cubicBezTo>
                  <a:cubicBezTo>
                    <a:pt x="181553" y="265112"/>
                    <a:pt x="181553" y="265112"/>
                    <a:pt x="159472" y="265112"/>
                  </a:cubicBezTo>
                  <a:close/>
                  <a:moveTo>
                    <a:pt x="169069" y="222250"/>
                  </a:moveTo>
                  <a:cubicBezTo>
                    <a:pt x="161616" y="222250"/>
                    <a:pt x="155575" y="228291"/>
                    <a:pt x="155575" y="235744"/>
                  </a:cubicBezTo>
                  <a:cubicBezTo>
                    <a:pt x="155575" y="243197"/>
                    <a:pt x="161616" y="249238"/>
                    <a:pt x="169069" y="249238"/>
                  </a:cubicBezTo>
                  <a:cubicBezTo>
                    <a:pt x="176522" y="249238"/>
                    <a:pt x="182563" y="243197"/>
                    <a:pt x="182563" y="235744"/>
                  </a:cubicBezTo>
                  <a:cubicBezTo>
                    <a:pt x="182563" y="228291"/>
                    <a:pt x="176522" y="222250"/>
                    <a:pt x="169069" y="222250"/>
                  </a:cubicBezTo>
                  <a:close/>
                  <a:moveTo>
                    <a:pt x="145852" y="55033"/>
                  </a:moveTo>
                  <a:cubicBezTo>
                    <a:pt x="149803" y="52387"/>
                    <a:pt x="155071" y="52387"/>
                    <a:pt x="157704" y="56356"/>
                  </a:cubicBezTo>
                  <a:cubicBezTo>
                    <a:pt x="160338" y="60325"/>
                    <a:pt x="159021" y="65616"/>
                    <a:pt x="156388" y="68262"/>
                  </a:cubicBezTo>
                  <a:cubicBezTo>
                    <a:pt x="57619" y="137054"/>
                    <a:pt x="57619" y="137054"/>
                    <a:pt x="57619" y="137054"/>
                  </a:cubicBezTo>
                  <a:cubicBezTo>
                    <a:pt x="56302" y="138377"/>
                    <a:pt x="54986" y="139700"/>
                    <a:pt x="53669" y="139700"/>
                  </a:cubicBezTo>
                  <a:cubicBezTo>
                    <a:pt x="51035" y="139700"/>
                    <a:pt x="48401" y="138377"/>
                    <a:pt x="47084" y="135731"/>
                  </a:cubicBezTo>
                  <a:cubicBezTo>
                    <a:pt x="44450" y="131762"/>
                    <a:pt x="44450" y="126471"/>
                    <a:pt x="48401" y="123825"/>
                  </a:cubicBezTo>
                  <a:cubicBezTo>
                    <a:pt x="145852" y="55033"/>
                    <a:pt x="145852" y="55033"/>
                    <a:pt x="145852" y="55033"/>
                  </a:cubicBezTo>
                  <a:close/>
                  <a:moveTo>
                    <a:pt x="88577" y="47055"/>
                  </a:moveTo>
                  <a:cubicBezTo>
                    <a:pt x="92562" y="44450"/>
                    <a:pt x="97875" y="44450"/>
                    <a:pt x="100532" y="48358"/>
                  </a:cubicBezTo>
                  <a:cubicBezTo>
                    <a:pt x="103188" y="52265"/>
                    <a:pt x="101860" y="57476"/>
                    <a:pt x="99203" y="60081"/>
                  </a:cubicBezTo>
                  <a:cubicBezTo>
                    <a:pt x="52712" y="92645"/>
                    <a:pt x="52712" y="92645"/>
                    <a:pt x="52712" y="92645"/>
                  </a:cubicBezTo>
                  <a:cubicBezTo>
                    <a:pt x="51384" y="93947"/>
                    <a:pt x="50055" y="95250"/>
                    <a:pt x="47399" y="95250"/>
                  </a:cubicBezTo>
                  <a:cubicBezTo>
                    <a:pt x="44742" y="95250"/>
                    <a:pt x="42085" y="93947"/>
                    <a:pt x="40757" y="91342"/>
                  </a:cubicBezTo>
                  <a:cubicBezTo>
                    <a:pt x="38100" y="87435"/>
                    <a:pt x="39429" y="82224"/>
                    <a:pt x="43414" y="79619"/>
                  </a:cubicBezTo>
                  <a:cubicBezTo>
                    <a:pt x="88577" y="47055"/>
                    <a:pt x="88577" y="47055"/>
                    <a:pt x="88577" y="47055"/>
                  </a:cubicBezTo>
                  <a:close/>
                  <a:moveTo>
                    <a:pt x="35086" y="22225"/>
                  </a:moveTo>
                  <a:cubicBezTo>
                    <a:pt x="27205" y="22225"/>
                    <a:pt x="20637" y="28785"/>
                    <a:pt x="20637" y="35344"/>
                  </a:cubicBezTo>
                  <a:cubicBezTo>
                    <a:pt x="20637" y="35344"/>
                    <a:pt x="20637" y="35344"/>
                    <a:pt x="20637" y="196707"/>
                  </a:cubicBezTo>
                  <a:cubicBezTo>
                    <a:pt x="20637" y="204579"/>
                    <a:pt x="27205" y="211138"/>
                    <a:pt x="35086" y="211138"/>
                  </a:cubicBezTo>
                  <a:cubicBezTo>
                    <a:pt x="35086" y="211138"/>
                    <a:pt x="35086" y="211138"/>
                    <a:pt x="303051" y="211138"/>
                  </a:cubicBezTo>
                  <a:cubicBezTo>
                    <a:pt x="310932" y="211138"/>
                    <a:pt x="317500" y="204579"/>
                    <a:pt x="317500" y="196707"/>
                  </a:cubicBezTo>
                  <a:lnTo>
                    <a:pt x="317500" y="35344"/>
                  </a:lnTo>
                  <a:cubicBezTo>
                    <a:pt x="317500" y="28785"/>
                    <a:pt x="310932" y="22225"/>
                    <a:pt x="303051" y="22225"/>
                  </a:cubicBezTo>
                  <a:cubicBezTo>
                    <a:pt x="303051" y="22225"/>
                    <a:pt x="303051" y="22225"/>
                    <a:pt x="35086" y="22225"/>
                  </a:cubicBezTo>
                  <a:close/>
                  <a:moveTo>
                    <a:pt x="14529" y="0"/>
                  </a:moveTo>
                  <a:cubicBezTo>
                    <a:pt x="14529" y="0"/>
                    <a:pt x="14529" y="0"/>
                    <a:pt x="323609" y="0"/>
                  </a:cubicBezTo>
                  <a:cubicBezTo>
                    <a:pt x="331534" y="0"/>
                    <a:pt x="338138" y="5265"/>
                    <a:pt x="338138" y="13163"/>
                  </a:cubicBezTo>
                  <a:cubicBezTo>
                    <a:pt x="338138" y="13163"/>
                    <a:pt x="338138" y="13163"/>
                    <a:pt x="338138" y="251414"/>
                  </a:cubicBezTo>
                  <a:cubicBezTo>
                    <a:pt x="338138" y="259312"/>
                    <a:pt x="331534" y="265893"/>
                    <a:pt x="323609" y="265893"/>
                  </a:cubicBezTo>
                  <a:cubicBezTo>
                    <a:pt x="323609" y="265893"/>
                    <a:pt x="323609" y="265893"/>
                    <a:pt x="210016" y="265893"/>
                  </a:cubicBezTo>
                  <a:cubicBezTo>
                    <a:pt x="210016" y="265893"/>
                    <a:pt x="207374" y="265893"/>
                    <a:pt x="207374" y="268526"/>
                  </a:cubicBezTo>
                  <a:cubicBezTo>
                    <a:pt x="207374" y="268526"/>
                    <a:pt x="207374" y="268526"/>
                    <a:pt x="207374" y="290903"/>
                  </a:cubicBezTo>
                  <a:cubicBezTo>
                    <a:pt x="207374" y="292220"/>
                    <a:pt x="207374" y="293536"/>
                    <a:pt x="208695" y="293536"/>
                  </a:cubicBezTo>
                  <a:cubicBezTo>
                    <a:pt x="208695" y="293536"/>
                    <a:pt x="208695" y="293536"/>
                    <a:pt x="239074" y="293536"/>
                  </a:cubicBezTo>
                  <a:cubicBezTo>
                    <a:pt x="245679" y="293536"/>
                    <a:pt x="250962" y="298801"/>
                    <a:pt x="250962" y="305383"/>
                  </a:cubicBezTo>
                  <a:cubicBezTo>
                    <a:pt x="250962" y="310648"/>
                    <a:pt x="245679" y="315913"/>
                    <a:pt x="239074" y="315913"/>
                  </a:cubicBezTo>
                  <a:cubicBezTo>
                    <a:pt x="239074" y="315913"/>
                    <a:pt x="239074" y="315913"/>
                    <a:pt x="99064" y="315913"/>
                  </a:cubicBezTo>
                  <a:cubicBezTo>
                    <a:pt x="92460" y="315913"/>
                    <a:pt x="87176" y="310648"/>
                    <a:pt x="87176" y="305383"/>
                  </a:cubicBezTo>
                  <a:cubicBezTo>
                    <a:pt x="87176" y="298801"/>
                    <a:pt x="92460" y="293536"/>
                    <a:pt x="99064" y="293536"/>
                  </a:cubicBezTo>
                  <a:cubicBezTo>
                    <a:pt x="99064" y="293536"/>
                    <a:pt x="99064" y="293536"/>
                    <a:pt x="129444" y="293536"/>
                  </a:cubicBezTo>
                  <a:cubicBezTo>
                    <a:pt x="130765" y="293536"/>
                    <a:pt x="130765" y="292220"/>
                    <a:pt x="130765" y="289587"/>
                  </a:cubicBezTo>
                  <a:cubicBezTo>
                    <a:pt x="130765" y="289587"/>
                    <a:pt x="130765" y="289587"/>
                    <a:pt x="130765" y="268526"/>
                  </a:cubicBezTo>
                  <a:cubicBezTo>
                    <a:pt x="130765" y="264577"/>
                    <a:pt x="126802" y="265893"/>
                    <a:pt x="126802" y="265893"/>
                  </a:cubicBezTo>
                  <a:cubicBezTo>
                    <a:pt x="126802" y="265893"/>
                    <a:pt x="126802" y="265893"/>
                    <a:pt x="14529" y="265893"/>
                  </a:cubicBezTo>
                  <a:cubicBezTo>
                    <a:pt x="6604" y="265893"/>
                    <a:pt x="0" y="259312"/>
                    <a:pt x="0" y="251414"/>
                  </a:cubicBezTo>
                  <a:cubicBezTo>
                    <a:pt x="0" y="251414"/>
                    <a:pt x="0" y="251414"/>
                    <a:pt x="0" y="13163"/>
                  </a:cubicBezTo>
                  <a:cubicBezTo>
                    <a:pt x="0" y="5265"/>
                    <a:pt x="6604" y="0"/>
                    <a:pt x="14529" y="0"/>
                  </a:cubicBezTo>
                  <a:close/>
                </a:path>
              </a:pathLst>
            </a:custGeom>
            <a:solidFill>
              <a:schemeClr val="accent1">
                <a:lumMod val="100000"/>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anchor="ctr"/>
            <a:lstStyle/>
            <a:p>
              <a:pPr algn="ctr"/>
              <a:endParaRPr/>
            </a:p>
          </p:txBody>
        </p:sp>
        <p:sp>
          <p:nvSpPr>
            <p:cNvPr id="34" name="IconShape"/>
            <p:cNvSpPr>
              <a:spLocks/>
            </p:cNvSpPr>
            <p:nvPr/>
          </p:nvSpPr>
          <p:spPr bwMode="auto">
            <a:xfrm>
              <a:off x="6323622" y="2634963"/>
              <a:ext cx="513074" cy="479350"/>
            </a:xfrm>
            <a:custGeom>
              <a:avLst/>
              <a:gdLst>
                <a:gd name="connsiteX0" fmla="*/ 159472 w 338138"/>
                <a:gd name="connsiteY0" fmla="*/ 265112 h 315913"/>
                <a:gd name="connsiteX1" fmla="*/ 155575 w 338138"/>
                <a:gd name="connsiteY1" fmla="*/ 269194 h 315913"/>
                <a:gd name="connsiteX2" fmla="*/ 155575 w 338138"/>
                <a:gd name="connsiteY2" fmla="*/ 289605 h 315913"/>
                <a:gd name="connsiteX3" fmla="*/ 158173 w 338138"/>
                <a:gd name="connsiteY3" fmla="*/ 293687 h 315913"/>
                <a:gd name="connsiteX4" fmla="*/ 181553 w 338138"/>
                <a:gd name="connsiteY4" fmla="*/ 293687 h 315913"/>
                <a:gd name="connsiteX5" fmla="*/ 184150 w 338138"/>
                <a:gd name="connsiteY5" fmla="*/ 290966 h 315913"/>
                <a:gd name="connsiteX6" fmla="*/ 184150 w 338138"/>
                <a:gd name="connsiteY6" fmla="*/ 269194 h 315913"/>
                <a:gd name="connsiteX7" fmla="*/ 181553 w 338138"/>
                <a:gd name="connsiteY7" fmla="*/ 265112 h 315913"/>
                <a:gd name="connsiteX8" fmla="*/ 159472 w 338138"/>
                <a:gd name="connsiteY8" fmla="*/ 265112 h 315913"/>
                <a:gd name="connsiteX9" fmla="*/ 169069 w 338138"/>
                <a:gd name="connsiteY9" fmla="*/ 222250 h 315913"/>
                <a:gd name="connsiteX10" fmla="*/ 155575 w 338138"/>
                <a:gd name="connsiteY10" fmla="*/ 235744 h 315913"/>
                <a:gd name="connsiteX11" fmla="*/ 169069 w 338138"/>
                <a:gd name="connsiteY11" fmla="*/ 249238 h 315913"/>
                <a:gd name="connsiteX12" fmla="*/ 182563 w 338138"/>
                <a:gd name="connsiteY12" fmla="*/ 235744 h 315913"/>
                <a:gd name="connsiteX13" fmla="*/ 169069 w 338138"/>
                <a:gd name="connsiteY13" fmla="*/ 222250 h 315913"/>
                <a:gd name="connsiteX14" fmla="*/ 145852 w 338138"/>
                <a:gd name="connsiteY14" fmla="*/ 55033 h 315913"/>
                <a:gd name="connsiteX15" fmla="*/ 157704 w 338138"/>
                <a:gd name="connsiteY15" fmla="*/ 56356 h 315913"/>
                <a:gd name="connsiteX16" fmla="*/ 156388 w 338138"/>
                <a:gd name="connsiteY16" fmla="*/ 68262 h 315913"/>
                <a:gd name="connsiteX17" fmla="*/ 57619 w 338138"/>
                <a:gd name="connsiteY17" fmla="*/ 137054 h 315913"/>
                <a:gd name="connsiteX18" fmla="*/ 53669 w 338138"/>
                <a:gd name="connsiteY18" fmla="*/ 139700 h 315913"/>
                <a:gd name="connsiteX19" fmla="*/ 47084 w 338138"/>
                <a:gd name="connsiteY19" fmla="*/ 135731 h 315913"/>
                <a:gd name="connsiteX20" fmla="*/ 48401 w 338138"/>
                <a:gd name="connsiteY20" fmla="*/ 123825 h 315913"/>
                <a:gd name="connsiteX21" fmla="*/ 145852 w 338138"/>
                <a:gd name="connsiteY21" fmla="*/ 55033 h 315913"/>
                <a:gd name="connsiteX22" fmla="*/ 88577 w 338138"/>
                <a:gd name="connsiteY22" fmla="*/ 47055 h 315913"/>
                <a:gd name="connsiteX23" fmla="*/ 100532 w 338138"/>
                <a:gd name="connsiteY23" fmla="*/ 48358 h 315913"/>
                <a:gd name="connsiteX24" fmla="*/ 99203 w 338138"/>
                <a:gd name="connsiteY24" fmla="*/ 60081 h 315913"/>
                <a:gd name="connsiteX25" fmla="*/ 52712 w 338138"/>
                <a:gd name="connsiteY25" fmla="*/ 92645 h 315913"/>
                <a:gd name="connsiteX26" fmla="*/ 47399 w 338138"/>
                <a:gd name="connsiteY26" fmla="*/ 95250 h 315913"/>
                <a:gd name="connsiteX27" fmla="*/ 40757 w 338138"/>
                <a:gd name="connsiteY27" fmla="*/ 91342 h 315913"/>
                <a:gd name="connsiteX28" fmla="*/ 43414 w 338138"/>
                <a:gd name="connsiteY28" fmla="*/ 79619 h 315913"/>
                <a:gd name="connsiteX29" fmla="*/ 88577 w 338138"/>
                <a:gd name="connsiteY29" fmla="*/ 47055 h 315913"/>
                <a:gd name="connsiteX30" fmla="*/ 35086 w 338138"/>
                <a:gd name="connsiteY30" fmla="*/ 22225 h 315913"/>
                <a:gd name="connsiteX31" fmla="*/ 20637 w 338138"/>
                <a:gd name="connsiteY31" fmla="*/ 35344 h 315913"/>
                <a:gd name="connsiteX32" fmla="*/ 20637 w 338138"/>
                <a:gd name="connsiteY32" fmla="*/ 196707 h 315913"/>
                <a:gd name="connsiteX33" fmla="*/ 35086 w 338138"/>
                <a:gd name="connsiteY33" fmla="*/ 211138 h 315913"/>
                <a:gd name="connsiteX34" fmla="*/ 303051 w 338138"/>
                <a:gd name="connsiteY34" fmla="*/ 211138 h 315913"/>
                <a:gd name="connsiteX35" fmla="*/ 317500 w 338138"/>
                <a:gd name="connsiteY35" fmla="*/ 196707 h 315913"/>
                <a:gd name="connsiteX36" fmla="*/ 317500 w 338138"/>
                <a:gd name="connsiteY36" fmla="*/ 35344 h 315913"/>
                <a:gd name="connsiteX37" fmla="*/ 303051 w 338138"/>
                <a:gd name="connsiteY37" fmla="*/ 22225 h 315913"/>
                <a:gd name="connsiteX38" fmla="*/ 35086 w 338138"/>
                <a:gd name="connsiteY38" fmla="*/ 22225 h 315913"/>
                <a:gd name="connsiteX39" fmla="*/ 14529 w 338138"/>
                <a:gd name="connsiteY39" fmla="*/ 0 h 315913"/>
                <a:gd name="connsiteX40" fmla="*/ 323609 w 338138"/>
                <a:gd name="connsiteY40" fmla="*/ 0 h 315913"/>
                <a:gd name="connsiteX41" fmla="*/ 338138 w 338138"/>
                <a:gd name="connsiteY41" fmla="*/ 13163 h 315913"/>
                <a:gd name="connsiteX42" fmla="*/ 338138 w 338138"/>
                <a:gd name="connsiteY42" fmla="*/ 251414 h 315913"/>
                <a:gd name="connsiteX43" fmla="*/ 323609 w 338138"/>
                <a:gd name="connsiteY43" fmla="*/ 265893 h 315913"/>
                <a:gd name="connsiteX44" fmla="*/ 210016 w 338138"/>
                <a:gd name="connsiteY44" fmla="*/ 265893 h 315913"/>
                <a:gd name="connsiteX45" fmla="*/ 207374 w 338138"/>
                <a:gd name="connsiteY45" fmla="*/ 268526 h 315913"/>
                <a:gd name="connsiteX46" fmla="*/ 207374 w 338138"/>
                <a:gd name="connsiteY46" fmla="*/ 290903 h 315913"/>
                <a:gd name="connsiteX47" fmla="*/ 208695 w 338138"/>
                <a:gd name="connsiteY47" fmla="*/ 293536 h 315913"/>
                <a:gd name="connsiteX48" fmla="*/ 239074 w 338138"/>
                <a:gd name="connsiteY48" fmla="*/ 293536 h 315913"/>
                <a:gd name="connsiteX49" fmla="*/ 250962 w 338138"/>
                <a:gd name="connsiteY49" fmla="*/ 305383 h 315913"/>
                <a:gd name="connsiteX50" fmla="*/ 239074 w 338138"/>
                <a:gd name="connsiteY50" fmla="*/ 315913 h 315913"/>
                <a:gd name="connsiteX51" fmla="*/ 99064 w 338138"/>
                <a:gd name="connsiteY51" fmla="*/ 315913 h 315913"/>
                <a:gd name="connsiteX52" fmla="*/ 87176 w 338138"/>
                <a:gd name="connsiteY52" fmla="*/ 305383 h 315913"/>
                <a:gd name="connsiteX53" fmla="*/ 99064 w 338138"/>
                <a:gd name="connsiteY53" fmla="*/ 293536 h 315913"/>
                <a:gd name="connsiteX54" fmla="*/ 129444 w 338138"/>
                <a:gd name="connsiteY54" fmla="*/ 293536 h 315913"/>
                <a:gd name="connsiteX55" fmla="*/ 130765 w 338138"/>
                <a:gd name="connsiteY55" fmla="*/ 289587 h 315913"/>
                <a:gd name="connsiteX56" fmla="*/ 130765 w 338138"/>
                <a:gd name="connsiteY56" fmla="*/ 268526 h 315913"/>
                <a:gd name="connsiteX57" fmla="*/ 126802 w 338138"/>
                <a:gd name="connsiteY57" fmla="*/ 265893 h 315913"/>
                <a:gd name="connsiteX58" fmla="*/ 14529 w 338138"/>
                <a:gd name="connsiteY58" fmla="*/ 265893 h 315913"/>
                <a:gd name="connsiteX59" fmla="*/ 0 w 338138"/>
                <a:gd name="connsiteY59" fmla="*/ 251414 h 315913"/>
                <a:gd name="connsiteX60" fmla="*/ 0 w 338138"/>
                <a:gd name="connsiteY60" fmla="*/ 13163 h 315913"/>
                <a:gd name="connsiteX61" fmla="*/ 14529 w 338138"/>
                <a:gd name="connsiteY61" fmla="*/ 0 h 315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338138" h="315913">
                  <a:moveTo>
                    <a:pt x="159472" y="265112"/>
                  </a:moveTo>
                  <a:cubicBezTo>
                    <a:pt x="159472" y="265112"/>
                    <a:pt x="155575" y="265112"/>
                    <a:pt x="155575" y="269194"/>
                  </a:cubicBezTo>
                  <a:cubicBezTo>
                    <a:pt x="155575" y="269194"/>
                    <a:pt x="155575" y="269194"/>
                    <a:pt x="155575" y="289605"/>
                  </a:cubicBezTo>
                  <a:cubicBezTo>
                    <a:pt x="155575" y="292326"/>
                    <a:pt x="155575" y="293687"/>
                    <a:pt x="158173" y="293687"/>
                  </a:cubicBezTo>
                  <a:cubicBezTo>
                    <a:pt x="158173" y="293687"/>
                    <a:pt x="158173" y="293687"/>
                    <a:pt x="181553" y="293687"/>
                  </a:cubicBezTo>
                  <a:cubicBezTo>
                    <a:pt x="182851" y="293687"/>
                    <a:pt x="184150" y="292326"/>
                    <a:pt x="184150" y="290966"/>
                  </a:cubicBezTo>
                  <a:cubicBezTo>
                    <a:pt x="184150" y="290966"/>
                    <a:pt x="184150" y="290966"/>
                    <a:pt x="184150" y="269194"/>
                  </a:cubicBezTo>
                  <a:cubicBezTo>
                    <a:pt x="184150" y="265112"/>
                    <a:pt x="181553" y="265112"/>
                    <a:pt x="181553" y="265112"/>
                  </a:cubicBezTo>
                  <a:cubicBezTo>
                    <a:pt x="181553" y="265112"/>
                    <a:pt x="181553" y="265112"/>
                    <a:pt x="159472" y="265112"/>
                  </a:cubicBezTo>
                  <a:close/>
                  <a:moveTo>
                    <a:pt x="169069" y="222250"/>
                  </a:moveTo>
                  <a:cubicBezTo>
                    <a:pt x="161616" y="222250"/>
                    <a:pt x="155575" y="228291"/>
                    <a:pt x="155575" y="235744"/>
                  </a:cubicBezTo>
                  <a:cubicBezTo>
                    <a:pt x="155575" y="243197"/>
                    <a:pt x="161616" y="249238"/>
                    <a:pt x="169069" y="249238"/>
                  </a:cubicBezTo>
                  <a:cubicBezTo>
                    <a:pt x="176522" y="249238"/>
                    <a:pt x="182563" y="243197"/>
                    <a:pt x="182563" y="235744"/>
                  </a:cubicBezTo>
                  <a:cubicBezTo>
                    <a:pt x="182563" y="228291"/>
                    <a:pt x="176522" y="222250"/>
                    <a:pt x="169069" y="222250"/>
                  </a:cubicBezTo>
                  <a:close/>
                  <a:moveTo>
                    <a:pt x="145852" y="55033"/>
                  </a:moveTo>
                  <a:cubicBezTo>
                    <a:pt x="149803" y="52387"/>
                    <a:pt x="155071" y="52387"/>
                    <a:pt x="157704" y="56356"/>
                  </a:cubicBezTo>
                  <a:cubicBezTo>
                    <a:pt x="160338" y="60325"/>
                    <a:pt x="159021" y="65616"/>
                    <a:pt x="156388" y="68262"/>
                  </a:cubicBezTo>
                  <a:cubicBezTo>
                    <a:pt x="57619" y="137054"/>
                    <a:pt x="57619" y="137054"/>
                    <a:pt x="57619" y="137054"/>
                  </a:cubicBezTo>
                  <a:cubicBezTo>
                    <a:pt x="56302" y="138377"/>
                    <a:pt x="54986" y="139700"/>
                    <a:pt x="53669" y="139700"/>
                  </a:cubicBezTo>
                  <a:cubicBezTo>
                    <a:pt x="51035" y="139700"/>
                    <a:pt x="48401" y="138377"/>
                    <a:pt x="47084" y="135731"/>
                  </a:cubicBezTo>
                  <a:cubicBezTo>
                    <a:pt x="44450" y="131762"/>
                    <a:pt x="44450" y="126471"/>
                    <a:pt x="48401" y="123825"/>
                  </a:cubicBezTo>
                  <a:cubicBezTo>
                    <a:pt x="145852" y="55033"/>
                    <a:pt x="145852" y="55033"/>
                    <a:pt x="145852" y="55033"/>
                  </a:cubicBezTo>
                  <a:close/>
                  <a:moveTo>
                    <a:pt x="88577" y="47055"/>
                  </a:moveTo>
                  <a:cubicBezTo>
                    <a:pt x="92562" y="44450"/>
                    <a:pt x="97875" y="44450"/>
                    <a:pt x="100532" y="48358"/>
                  </a:cubicBezTo>
                  <a:cubicBezTo>
                    <a:pt x="103188" y="52265"/>
                    <a:pt x="101860" y="57476"/>
                    <a:pt x="99203" y="60081"/>
                  </a:cubicBezTo>
                  <a:cubicBezTo>
                    <a:pt x="52712" y="92645"/>
                    <a:pt x="52712" y="92645"/>
                    <a:pt x="52712" y="92645"/>
                  </a:cubicBezTo>
                  <a:cubicBezTo>
                    <a:pt x="51384" y="93947"/>
                    <a:pt x="50055" y="95250"/>
                    <a:pt x="47399" y="95250"/>
                  </a:cubicBezTo>
                  <a:cubicBezTo>
                    <a:pt x="44742" y="95250"/>
                    <a:pt x="42085" y="93947"/>
                    <a:pt x="40757" y="91342"/>
                  </a:cubicBezTo>
                  <a:cubicBezTo>
                    <a:pt x="38100" y="87435"/>
                    <a:pt x="39429" y="82224"/>
                    <a:pt x="43414" y="79619"/>
                  </a:cubicBezTo>
                  <a:cubicBezTo>
                    <a:pt x="88577" y="47055"/>
                    <a:pt x="88577" y="47055"/>
                    <a:pt x="88577" y="47055"/>
                  </a:cubicBezTo>
                  <a:close/>
                  <a:moveTo>
                    <a:pt x="35086" y="22225"/>
                  </a:moveTo>
                  <a:cubicBezTo>
                    <a:pt x="27205" y="22225"/>
                    <a:pt x="20637" y="28785"/>
                    <a:pt x="20637" y="35344"/>
                  </a:cubicBezTo>
                  <a:cubicBezTo>
                    <a:pt x="20637" y="35344"/>
                    <a:pt x="20637" y="35344"/>
                    <a:pt x="20637" y="196707"/>
                  </a:cubicBezTo>
                  <a:cubicBezTo>
                    <a:pt x="20637" y="204579"/>
                    <a:pt x="27205" y="211138"/>
                    <a:pt x="35086" y="211138"/>
                  </a:cubicBezTo>
                  <a:cubicBezTo>
                    <a:pt x="35086" y="211138"/>
                    <a:pt x="35086" y="211138"/>
                    <a:pt x="303051" y="211138"/>
                  </a:cubicBezTo>
                  <a:cubicBezTo>
                    <a:pt x="310932" y="211138"/>
                    <a:pt x="317500" y="204579"/>
                    <a:pt x="317500" y="196707"/>
                  </a:cubicBezTo>
                  <a:lnTo>
                    <a:pt x="317500" y="35344"/>
                  </a:lnTo>
                  <a:cubicBezTo>
                    <a:pt x="317500" y="28785"/>
                    <a:pt x="310932" y="22225"/>
                    <a:pt x="303051" y="22225"/>
                  </a:cubicBezTo>
                  <a:cubicBezTo>
                    <a:pt x="303051" y="22225"/>
                    <a:pt x="303051" y="22225"/>
                    <a:pt x="35086" y="22225"/>
                  </a:cubicBezTo>
                  <a:close/>
                  <a:moveTo>
                    <a:pt x="14529" y="0"/>
                  </a:moveTo>
                  <a:cubicBezTo>
                    <a:pt x="14529" y="0"/>
                    <a:pt x="14529" y="0"/>
                    <a:pt x="323609" y="0"/>
                  </a:cubicBezTo>
                  <a:cubicBezTo>
                    <a:pt x="331534" y="0"/>
                    <a:pt x="338138" y="5265"/>
                    <a:pt x="338138" y="13163"/>
                  </a:cubicBezTo>
                  <a:cubicBezTo>
                    <a:pt x="338138" y="13163"/>
                    <a:pt x="338138" y="13163"/>
                    <a:pt x="338138" y="251414"/>
                  </a:cubicBezTo>
                  <a:cubicBezTo>
                    <a:pt x="338138" y="259312"/>
                    <a:pt x="331534" y="265893"/>
                    <a:pt x="323609" y="265893"/>
                  </a:cubicBezTo>
                  <a:cubicBezTo>
                    <a:pt x="323609" y="265893"/>
                    <a:pt x="323609" y="265893"/>
                    <a:pt x="210016" y="265893"/>
                  </a:cubicBezTo>
                  <a:cubicBezTo>
                    <a:pt x="210016" y="265893"/>
                    <a:pt x="207374" y="265893"/>
                    <a:pt x="207374" y="268526"/>
                  </a:cubicBezTo>
                  <a:cubicBezTo>
                    <a:pt x="207374" y="268526"/>
                    <a:pt x="207374" y="268526"/>
                    <a:pt x="207374" y="290903"/>
                  </a:cubicBezTo>
                  <a:cubicBezTo>
                    <a:pt x="207374" y="292220"/>
                    <a:pt x="207374" y="293536"/>
                    <a:pt x="208695" y="293536"/>
                  </a:cubicBezTo>
                  <a:cubicBezTo>
                    <a:pt x="208695" y="293536"/>
                    <a:pt x="208695" y="293536"/>
                    <a:pt x="239074" y="293536"/>
                  </a:cubicBezTo>
                  <a:cubicBezTo>
                    <a:pt x="245679" y="293536"/>
                    <a:pt x="250962" y="298801"/>
                    <a:pt x="250962" y="305383"/>
                  </a:cubicBezTo>
                  <a:cubicBezTo>
                    <a:pt x="250962" y="310648"/>
                    <a:pt x="245679" y="315913"/>
                    <a:pt x="239074" y="315913"/>
                  </a:cubicBezTo>
                  <a:cubicBezTo>
                    <a:pt x="239074" y="315913"/>
                    <a:pt x="239074" y="315913"/>
                    <a:pt x="99064" y="315913"/>
                  </a:cubicBezTo>
                  <a:cubicBezTo>
                    <a:pt x="92460" y="315913"/>
                    <a:pt x="87176" y="310648"/>
                    <a:pt x="87176" y="305383"/>
                  </a:cubicBezTo>
                  <a:cubicBezTo>
                    <a:pt x="87176" y="298801"/>
                    <a:pt x="92460" y="293536"/>
                    <a:pt x="99064" y="293536"/>
                  </a:cubicBezTo>
                  <a:cubicBezTo>
                    <a:pt x="99064" y="293536"/>
                    <a:pt x="99064" y="293536"/>
                    <a:pt x="129444" y="293536"/>
                  </a:cubicBezTo>
                  <a:cubicBezTo>
                    <a:pt x="130765" y="293536"/>
                    <a:pt x="130765" y="292220"/>
                    <a:pt x="130765" y="289587"/>
                  </a:cubicBezTo>
                  <a:cubicBezTo>
                    <a:pt x="130765" y="289587"/>
                    <a:pt x="130765" y="289587"/>
                    <a:pt x="130765" y="268526"/>
                  </a:cubicBezTo>
                  <a:cubicBezTo>
                    <a:pt x="130765" y="264577"/>
                    <a:pt x="126802" y="265893"/>
                    <a:pt x="126802" y="265893"/>
                  </a:cubicBezTo>
                  <a:cubicBezTo>
                    <a:pt x="126802" y="265893"/>
                    <a:pt x="126802" y="265893"/>
                    <a:pt x="14529" y="265893"/>
                  </a:cubicBezTo>
                  <a:cubicBezTo>
                    <a:pt x="6604" y="265893"/>
                    <a:pt x="0" y="259312"/>
                    <a:pt x="0" y="251414"/>
                  </a:cubicBezTo>
                  <a:cubicBezTo>
                    <a:pt x="0" y="251414"/>
                    <a:pt x="0" y="251414"/>
                    <a:pt x="0" y="13163"/>
                  </a:cubicBezTo>
                  <a:cubicBezTo>
                    <a:pt x="0" y="5265"/>
                    <a:pt x="6604" y="0"/>
                    <a:pt x="14529" y="0"/>
                  </a:cubicBezTo>
                  <a:close/>
                </a:path>
              </a:pathLst>
            </a:custGeom>
            <a:solidFill>
              <a:schemeClr val="accent1">
                <a:lumMod val="100000"/>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anchor="ctr"/>
            <a:lstStyle/>
            <a:p>
              <a:pPr algn="ctr"/>
              <a:endParaRPr/>
            </a:p>
          </p:txBody>
        </p:sp>
        <p:sp>
          <p:nvSpPr>
            <p:cNvPr id="35" name="IconShape"/>
            <p:cNvSpPr>
              <a:spLocks/>
            </p:cNvSpPr>
            <p:nvPr/>
          </p:nvSpPr>
          <p:spPr bwMode="auto">
            <a:xfrm>
              <a:off x="7024378" y="2634963"/>
              <a:ext cx="513074" cy="479350"/>
            </a:xfrm>
            <a:custGeom>
              <a:avLst/>
              <a:gdLst>
                <a:gd name="connsiteX0" fmla="*/ 159472 w 338138"/>
                <a:gd name="connsiteY0" fmla="*/ 265112 h 315913"/>
                <a:gd name="connsiteX1" fmla="*/ 155575 w 338138"/>
                <a:gd name="connsiteY1" fmla="*/ 269194 h 315913"/>
                <a:gd name="connsiteX2" fmla="*/ 155575 w 338138"/>
                <a:gd name="connsiteY2" fmla="*/ 289605 h 315913"/>
                <a:gd name="connsiteX3" fmla="*/ 158173 w 338138"/>
                <a:gd name="connsiteY3" fmla="*/ 293687 h 315913"/>
                <a:gd name="connsiteX4" fmla="*/ 181553 w 338138"/>
                <a:gd name="connsiteY4" fmla="*/ 293687 h 315913"/>
                <a:gd name="connsiteX5" fmla="*/ 184150 w 338138"/>
                <a:gd name="connsiteY5" fmla="*/ 290966 h 315913"/>
                <a:gd name="connsiteX6" fmla="*/ 184150 w 338138"/>
                <a:gd name="connsiteY6" fmla="*/ 269194 h 315913"/>
                <a:gd name="connsiteX7" fmla="*/ 181553 w 338138"/>
                <a:gd name="connsiteY7" fmla="*/ 265112 h 315913"/>
                <a:gd name="connsiteX8" fmla="*/ 159472 w 338138"/>
                <a:gd name="connsiteY8" fmla="*/ 265112 h 315913"/>
                <a:gd name="connsiteX9" fmla="*/ 169069 w 338138"/>
                <a:gd name="connsiteY9" fmla="*/ 222250 h 315913"/>
                <a:gd name="connsiteX10" fmla="*/ 155575 w 338138"/>
                <a:gd name="connsiteY10" fmla="*/ 235744 h 315913"/>
                <a:gd name="connsiteX11" fmla="*/ 169069 w 338138"/>
                <a:gd name="connsiteY11" fmla="*/ 249238 h 315913"/>
                <a:gd name="connsiteX12" fmla="*/ 182563 w 338138"/>
                <a:gd name="connsiteY12" fmla="*/ 235744 h 315913"/>
                <a:gd name="connsiteX13" fmla="*/ 169069 w 338138"/>
                <a:gd name="connsiteY13" fmla="*/ 222250 h 315913"/>
                <a:gd name="connsiteX14" fmla="*/ 145852 w 338138"/>
                <a:gd name="connsiteY14" fmla="*/ 55033 h 315913"/>
                <a:gd name="connsiteX15" fmla="*/ 157704 w 338138"/>
                <a:gd name="connsiteY15" fmla="*/ 56356 h 315913"/>
                <a:gd name="connsiteX16" fmla="*/ 156388 w 338138"/>
                <a:gd name="connsiteY16" fmla="*/ 68262 h 315913"/>
                <a:gd name="connsiteX17" fmla="*/ 57619 w 338138"/>
                <a:gd name="connsiteY17" fmla="*/ 137054 h 315913"/>
                <a:gd name="connsiteX18" fmla="*/ 53669 w 338138"/>
                <a:gd name="connsiteY18" fmla="*/ 139700 h 315913"/>
                <a:gd name="connsiteX19" fmla="*/ 47084 w 338138"/>
                <a:gd name="connsiteY19" fmla="*/ 135731 h 315913"/>
                <a:gd name="connsiteX20" fmla="*/ 48401 w 338138"/>
                <a:gd name="connsiteY20" fmla="*/ 123825 h 315913"/>
                <a:gd name="connsiteX21" fmla="*/ 145852 w 338138"/>
                <a:gd name="connsiteY21" fmla="*/ 55033 h 315913"/>
                <a:gd name="connsiteX22" fmla="*/ 88577 w 338138"/>
                <a:gd name="connsiteY22" fmla="*/ 47055 h 315913"/>
                <a:gd name="connsiteX23" fmla="*/ 100532 w 338138"/>
                <a:gd name="connsiteY23" fmla="*/ 48358 h 315913"/>
                <a:gd name="connsiteX24" fmla="*/ 99203 w 338138"/>
                <a:gd name="connsiteY24" fmla="*/ 60081 h 315913"/>
                <a:gd name="connsiteX25" fmla="*/ 52712 w 338138"/>
                <a:gd name="connsiteY25" fmla="*/ 92645 h 315913"/>
                <a:gd name="connsiteX26" fmla="*/ 47399 w 338138"/>
                <a:gd name="connsiteY26" fmla="*/ 95250 h 315913"/>
                <a:gd name="connsiteX27" fmla="*/ 40757 w 338138"/>
                <a:gd name="connsiteY27" fmla="*/ 91342 h 315913"/>
                <a:gd name="connsiteX28" fmla="*/ 43414 w 338138"/>
                <a:gd name="connsiteY28" fmla="*/ 79619 h 315913"/>
                <a:gd name="connsiteX29" fmla="*/ 88577 w 338138"/>
                <a:gd name="connsiteY29" fmla="*/ 47055 h 315913"/>
                <a:gd name="connsiteX30" fmla="*/ 35086 w 338138"/>
                <a:gd name="connsiteY30" fmla="*/ 22225 h 315913"/>
                <a:gd name="connsiteX31" fmla="*/ 20637 w 338138"/>
                <a:gd name="connsiteY31" fmla="*/ 35344 h 315913"/>
                <a:gd name="connsiteX32" fmla="*/ 20637 w 338138"/>
                <a:gd name="connsiteY32" fmla="*/ 196707 h 315913"/>
                <a:gd name="connsiteX33" fmla="*/ 35086 w 338138"/>
                <a:gd name="connsiteY33" fmla="*/ 211138 h 315913"/>
                <a:gd name="connsiteX34" fmla="*/ 303051 w 338138"/>
                <a:gd name="connsiteY34" fmla="*/ 211138 h 315913"/>
                <a:gd name="connsiteX35" fmla="*/ 317500 w 338138"/>
                <a:gd name="connsiteY35" fmla="*/ 196707 h 315913"/>
                <a:gd name="connsiteX36" fmla="*/ 317500 w 338138"/>
                <a:gd name="connsiteY36" fmla="*/ 35344 h 315913"/>
                <a:gd name="connsiteX37" fmla="*/ 303051 w 338138"/>
                <a:gd name="connsiteY37" fmla="*/ 22225 h 315913"/>
                <a:gd name="connsiteX38" fmla="*/ 35086 w 338138"/>
                <a:gd name="connsiteY38" fmla="*/ 22225 h 315913"/>
                <a:gd name="connsiteX39" fmla="*/ 14529 w 338138"/>
                <a:gd name="connsiteY39" fmla="*/ 0 h 315913"/>
                <a:gd name="connsiteX40" fmla="*/ 323609 w 338138"/>
                <a:gd name="connsiteY40" fmla="*/ 0 h 315913"/>
                <a:gd name="connsiteX41" fmla="*/ 338138 w 338138"/>
                <a:gd name="connsiteY41" fmla="*/ 13163 h 315913"/>
                <a:gd name="connsiteX42" fmla="*/ 338138 w 338138"/>
                <a:gd name="connsiteY42" fmla="*/ 251414 h 315913"/>
                <a:gd name="connsiteX43" fmla="*/ 323609 w 338138"/>
                <a:gd name="connsiteY43" fmla="*/ 265893 h 315913"/>
                <a:gd name="connsiteX44" fmla="*/ 210016 w 338138"/>
                <a:gd name="connsiteY44" fmla="*/ 265893 h 315913"/>
                <a:gd name="connsiteX45" fmla="*/ 207374 w 338138"/>
                <a:gd name="connsiteY45" fmla="*/ 268526 h 315913"/>
                <a:gd name="connsiteX46" fmla="*/ 207374 w 338138"/>
                <a:gd name="connsiteY46" fmla="*/ 290903 h 315913"/>
                <a:gd name="connsiteX47" fmla="*/ 208695 w 338138"/>
                <a:gd name="connsiteY47" fmla="*/ 293536 h 315913"/>
                <a:gd name="connsiteX48" fmla="*/ 239074 w 338138"/>
                <a:gd name="connsiteY48" fmla="*/ 293536 h 315913"/>
                <a:gd name="connsiteX49" fmla="*/ 250962 w 338138"/>
                <a:gd name="connsiteY49" fmla="*/ 305383 h 315913"/>
                <a:gd name="connsiteX50" fmla="*/ 239074 w 338138"/>
                <a:gd name="connsiteY50" fmla="*/ 315913 h 315913"/>
                <a:gd name="connsiteX51" fmla="*/ 99064 w 338138"/>
                <a:gd name="connsiteY51" fmla="*/ 315913 h 315913"/>
                <a:gd name="connsiteX52" fmla="*/ 87176 w 338138"/>
                <a:gd name="connsiteY52" fmla="*/ 305383 h 315913"/>
                <a:gd name="connsiteX53" fmla="*/ 99064 w 338138"/>
                <a:gd name="connsiteY53" fmla="*/ 293536 h 315913"/>
                <a:gd name="connsiteX54" fmla="*/ 129444 w 338138"/>
                <a:gd name="connsiteY54" fmla="*/ 293536 h 315913"/>
                <a:gd name="connsiteX55" fmla="*/ 130765 w 338138"/>
                <a:gd name="connsiteY55" fmla="*/ 289587 h 315913"/>
                <a:gd name="connsiteX56" fmla="*/ 130765 w 338138"/>
                <a:gd name="connsiteY56" fmla="*/ 268526 h 315913"/>
                <a:gd name="connsiteX57" fmla="*/ 126802 w 338138"/>
                <a:gd name="connsiteY57" fmla="*/ 265893 h 315913"/>
                <a:gd name="connsiteX58" fmla="*/ 14529 w 338138"/>
                <a:gd name="connsiteY58" fmla="*/ 265893 h 315913"/>
                <a:gd name="connsiteX59" fmla="*/ 0 w 338138"/>
                <a:gd name="connsiteY59" fmla="*/ 251414 h 315913"/>
                <a:gd name="connsiteX60" fmla="*/ 0 w 338138"/>
                <a:gd name="connsiteY60" fmla="*/ 13163 h 315913"/>
                <a:gd name="connsiteX61" fmla="*/ 14529 w 338138"/>
                <a:gd name="connsiteY61" fmla="*/ 0 h 315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338138" h="315913">
                  <a:moveTo>
                    <a:pt x="159472" y="265112"/>
                  </a:moveTo>
                  <a:cubicBezTo>
                    <a:pt x="159472" y="265112"/>
                    <a:pt x="155575" y="265112"/>
                    <a:pt x="155575" y="269194"/>
                  </a:cubicBezTo>
                  <a:cubicBezTo>
                    <a:pt x="155575" y="269194"/>
                    <a:pt x="155575" y="269194"/>
                    <a:pt x="155575" y="289605"/>
                  </a:cubicBezTo>
                  <a:cubicBezTo>
                    <a:pt x="155575" y="292326"/>
                    <a:pt x="155575" y="293687"/>
                    <a:pt x="158173" y="293687"/>
                  </a:cubicBezTo>
                  <a:cubicBezTo>
                    <a:pt x="158173" y="293687"/>
                    <a:pt x="158173" y="293687"/>
                    <a:pt x="181553" y="293687"/>
                  </a:cubicBezTo>
                  <a:cubicBezTo>
                    <a:pt x="182851" y="293687"/>
                    <a:pt x="184150" y="292326"/>
                    <a:pt x="184150" y="290966"/>
                  </a:cubicBezTo>
                  <a:cubicBezTo>
                    <a:pt x="184150" y="290966"/>
                    <a:pt x="184150" y="290966"/>
                    <a:pt x="184150" y="269194"/>
                  </a:cubicBezTo>
                  <a:cubicBezTo>
                    <a:pt x="184150" y="265112"/>
                    <a:pt x="181553" y="265112"/>
                    <a:pt x="181553" y="265112"/>
                  </a:cubicBezTo>
                  <a:cubicBezTo>
                    <a:pt x="181553" y="265112"/>
                    <a:pt x="181553" y="265112"/>
                    <a:pt x="159472" y="265112"/>
                  </a:cubicBezTo>
                  <a:close/>
                  <a:moveTo>
                    <a:pt x="169069" y="222250"/>
                  </a:moveTo>
                  <a:cubicBezTo>
                    <a:pt x="161616" y="222250"/>
                    <a:pt x="155575" y="228291"/>
                    <a:pt x="155575" y="235744"/>
                  </a:cubicBezTo>
                  <a:cubicBezTo>
                    <a:pt x="155575" y="243197"/>
                    <a:pt x="161616" y="249238"/>
                    <a:pt x="169069" y="249238"/>
                  </a:cubicBezTo>
                  <a:cubicBezTo>
                    <a:pt x="176522" y="249238"/>
                    <a:pt x="182563" y="243197"/>
                    <a:pt x="182563" y="235744"/>
                  </a:cubicBezTo>
                  <a:cubicBezTo>
                    <a:pt x="182563" y="228291"/>
                    <a:pt x="176522" y="222250"/>
                    <a:pt x="169069" y="222250"/>
                  </a:cubicBezTo>
                  <a:close/>
                  <a:moveTo>
                    <a:pt x="145852" y="55033"/>
                  </a:moveTo>
                  <a:cubicBezTo>
                    <a:pt x="149803" y="52387"/>
                    <a:pt x="155071" y="52387"/>
                    <a:pt x="157704" y="56356"/>
                  </a:cubicBezTo>
                  <a:cubicBezTo>
                    <a:pt x="160338" y="60325"/>
                    <a:pt x="159021" y="65616"/>
                    <a:pt x="156388" y="68262"/>
                  </a:cubicBezTo>
                  <a:cubicBezTo>
                    <a:pt x="57619" y="137054"/>
                    <a:pt x="57619" y="137054"/>
                    <a:pt x="57619" y="137054"/>
                  </a:cubicBezTo>
                  <a:cubicBezTo>
                    <a:pt x="56302" y="138377"/>
                    <a:pt x="54986" y="139700"/>
                    <a:pt x="53669" y="139700"/>
                  </a:cubicBezTo>
                  <a:cubicBezTo>
                    <a:pt x="51035" y="139700"/>
                    <a:pt x="48401" y="138377"/>
                    <a:pt x="47084" y="135731"/>
                  </a:cubicBezTo>
                  <a:cubicBezTo>
                    <a:pt x="44450" y="131762"/>
                    <a:pt x="44450" y="126471"/>
                    <a:pt x="48401" y="123825"/>
                  </a:cubicBezTo>
                  <a:cubicBezTo>
                    <a:pt x="145852" y="55033"/>
                    <a:pt x="145852" y="55033"/>
                    <a:pt x="145852" y="55033"/>
                  </a:cubicBezTo>
                  <a:close/>
                  <a:moveTo>
                    <a:pt x="88577" y="47055"/>
                  </a:moveTo>
                  <a:cubicBezTo>
                    <a:pt x="92562" y="44450"/>
                    <a:pt x="97875" y="44450"/>
                    <a:pt x="100532" y="48358"/>
                  </a:cubicBezTo>
                  <a:cubicBezTo>
                    <a:pt x="103188" y="52265"/>
                    <a:pt x="101860" y="57476"/>
                    <a:pt x="99203" y="60081"/>
                  </a:cubicBezTo>
                  <a:cubicBezTo>
                    <a:pt x="52712" y="92645"/>
                    <a:pt x="52712" y="92645"/>
                    <a:pt x="52712" y="92645"/>
                  </a:cubicBezTo>
                  <a:cubicBezTo>
                    <a:pt x="51384" y="93947"/>
                    <a:pt x="50055" y="95250"/>
                    <a:pt x="47399" y="95250"/>
                  </a:cubicBezTo>
                  <a:cubicBezTo>
                    <a:pt x="44742" y="95250"/>
                    <a:pt x="42085" y="93947"/>
                    <a:pt x="40757" y="91342"/>
                  </a:cubicBezTo>
                  <a:cubicBezTo>
                    <a:pt x="38100" y="87435"/>
                    <a:pt x="39429" y="82224"/>
                    <a:pt x="43414" y="79619"/>
                  </a:cubicBezTo>
                  <a:cubicBezTo>
                    <a:pt x="88577" y="47055"/>
                    <a:pt x="88577" y="47055"/>
                    <a:pt x="88577" y="47055"/>
                  </a:cubicBezTo>
                  <a:close/>
                  <a:moveTo>
                    <a:pt x="35086" y="22225"/>
                  </a:moveTo>
                  <a:cubicBezTo>
                    <a:pt x="27205" y="22225"/>
                    <a:pt x="20637" y="28785"/>
                    <a:pt x="20637" y="35344"/>
                  </a:cubicBezTo>
                  <a:cubicBezTo>
                    <a:pt x="20637" y="35344"/>
                    <a:pt x="20637" y="35344"/>
                    <a:pt x="20637" y="196707"/>
                  </a:cubicBezTo>
                  <a:cubicBezTo>
                    <a:pt x="20637" y="204579"/>
                    <a:pt x="27205" y="211138"/>
                    <a:pt x="35086" y="211138"/>
                  </a:cubicBezTo>
                  <a:cubicBezTo>
                    <a:pt x="35086" y="211138"/>
                    <a:pt x="35086" y="211138"/>
                    <a:pt x="303051" y="211138"/>
                  </a:cubicBezTo>
                  <a:cubicBezTo>
                    <a:pt x="310932" y="211138"/>
                    <a:pt x="317500" y="204579"/>
                    <a:pt x="317500" y="196707"/>
                  </a:cubicBezTo>
                  <a:lnTo>
                    <a:pt x="317500" y="35344"/>
                  </a:lnTo>
                  <a:cubicBezTo>
                    <a:pt x="317500" y="28785"/>
                    <a:pt x="310932" y="22225"/>
                    <a:pt x="303051" y="22225"/>
                  </a:cubicBezTo>
                  <a:cubicBezTo>
                    <a:pt x="303051" y="22225"/>
                    <a:pt x="303051" y="22225"/>
                    <a:pt x="35086" y="22225"/>
                  </a:cubicBezTo>
                  <a:close/>
                  <a:moveTo>
                    <a:pt x="14529" y="0"/>
                  </a:moveTo>
                  <a:cubicBezTo>
                    <a:pt x="14529" y="0"/>
                    <a:pt x="14529" y="0"/>
                    <a:pt x="323609" y="0"/>
                  </a:cubicBezTo>
                  <a:cubicBezTo>
                    <a:pt x="331534" y="0"/>
                    <a:pt x="338138" y="5265"/>
                    <a:pt x="338138" y="13163"/>
                  </a:cubicBezTo>
                  <a:cubicBezTo>
                    <a:pt x="338138" y="13163"/>
                    <a:pt x="338138" y="13163"/>
                    <a:pt x="338138" y="251414"/>
                  </a:cubicBezTo>
                  <a:cubicBezTo>
                    <a:pt x="338138" y="259312"/>
                    <a:pt x="331534" y="265893"/>
                    <a:pt x="323609" y="265893"/>
                  </a:cubicBezTo>
                  <a:cubicBezTo>
                    <a:pt x="323609" y="265893"/>
                    <a:pt x="323609" y="265893"/>
                    <a:pt x="210016" y="265893"/>
                  </a:cubicBezTo>
                  <a:cubicBezTo>
                    <a:pt x="210016" y="265893"/>
                    <a:pt x="207374" y="265893"/>
                    <a:pt x="207374" y="268526"/>
                  </a:cubicBezTo>
                  <a:cubicBezTo>
                    <a:pt x="207374" y="268526"/>
                    <a:pt x="207374" y="268526"/>
                    <a:pt x="207374" y="290903"/>
                  </a:cubicBezTo>
                  <a:cubicBezTo>
                    <a:pt x="207374" y="292220"/>
                    <a:pt x="207374" y="293536"/>
                    <a:pt x="208695" y="293536"/>
                  </a:cubicBezTo>
                  <a:cubicBezTo>
                    <a:pt x="208695" y="293536"/>
                    <a:pt x="208695" y="293536"/>
                    <a:pt x="239074" y="293536"/>
                  </a:cubicBezTo>
                  <a:cubicBezTo>
                    <a:pt x="245679" y="293536"/>
                    <a:pt x="250962" y="298801"/>
                    <a:pt x="250962" y="305383"/>
                  </a:cubicBezTo>
                  <a:cubicBezTo>
                    <a:pt x="250962" y="310648"/>
                    <a:pt x="245679" y="315913"/>
                    <a:pt x="239074" y="315913"/>
                  </a:cubicBezTo>
                  <a:cubicBezTo>
                    <a:pt x="239074" y="315913"/>
                    <a:pt x="239074" y="315913"/>
                    <a:pt x="99064" y="315913"/>
                  </a:cubicBezTo>
                  <a:cubicBezTo>
                    <a:pt x="92460" y="315913"/>
                    <a:pt x="87176" y="310648"/>
                    <a:pt x="87176" y="305383"/>
                  </a:cubicBezTo>
                  <a:cubicBezTo>
                    <a:pt x="87176" y="298801"/>
                    <a:pt x="92460" y="293536"/>
                    <a:pt x="99064" y="293536"/>
                  </a:cubicBezTo>
                  <a:cubicBezTo>
                    <a:pt x="99064" y="293536"/>
                    <a:pt x="99064" y="293536"/>
                    <a:pt x="129444" y="293536"/>
                  </a:cubicBezTo>
                  <a:cubicBezTo>
                    <a:pt x="130765" y="293536"/>
                    <a:pt x="130765" y="292220"/>
                    <a:pt x="130765" y="289587"/>
                  </a:cubicBezTo>
                  <a:cubicBezTo>
                    <a:pt x="130765" y="289587"/>
                    <a:pt x="130765" y="289587"/>
                    <a:pt x="130765" y="268526"/>
                  </a:cubicBezTo>
                  <a:cubicBezTo>
                    <a:pt x="130765" y="264577"/>
                    <a:pt x="126802" y="265893"/>
                    <a:pt x="126802" y="265893"/>
                  </a:cubicBezTo>
                  <a:cubicBezTo>
                    <a:pt x="126802" y="265893"/>
                    <a:pt x="126802" y="265893"/>
                    <a:pt x="14529" y="265893"/>
                  </a:cubicBezTo>
                  <a:cubicBezTo>
                    <a:pt x="6604" y="265893"/>
                    <a:pt x="0" y="259312"/>
                    <a:pt x="0" y="251414"/>
                  </a:cubicBezTo>
                  <a:cubicBezTo>
                    <a:pt x="0" y="251414"/>
                    <a:pt x="0" y="251414"/>
                    <a:pt x="0" y="13163"/>
                  </a:cubicBezTo>
                  <a:cubicBezTo>
                    <a:pt x="0" y="5265"/>
                    <a:pt x="6604" y="0"/>
                    <a:pt x="14529" y="0"/>
                  </a:cubicBezTo>
                  <a:close/>
                </a:path>
              </a:pathLst>
            </a:custGeom>
            <a:solidFill>
              <a:schemeClr val="accent1">
                <a:lumMod val="100000"/>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anchor="ctr"/>
            <a:lstStyle/>
            <a:p>
              <a:pPr algn="ctr"/>
              <a:endParaRPr/>
            </a:p>
          </p:txBody>
        </p:sp>
        <p:sp>
          <p:nvSpPr>
            <p:cNvPr id="36" name="IconShape"/>
            <p:cNvSpPr>
              <a:spLocks/>
            </p:cNvSpPr>
            <p:nvPr/>
          </p:nvSpPr>
          <p:spPr bwMode="auto">
            <a:xfrm>
              <a:off x="4221354" y="3332434"/>
              <a:ext cx="513074" cy="479350"/>
            </a:xfrm>
            <a:custGeom>
              <a:avLst/>
              <a:gdLst>
                <a:gd name="connsiteX0" fmla="*/ 159472 w 338138"/>
                <a:gd name="connsiteY0" fmla="*/ 265112 h 315913"/>
                <a:gd name="connsiteX1" fmla="*/ 155575 w 338138"/>
                <a:gd name="connsiteY1" fmla="*/ 269194 h 315913"/>
                <a:gd name="connsiteX2" fmla="*/ 155575 w 338138"/>
                <a:gd name="connsiteY2" fmla="*/ 289605 h 315913"/>
                <a:gd name="connsiteX3" fmla="*/ 158173 w 338138"/>
                <a:gd name="connsiteY3" fmla="*/ 293687 h 315913"/>
                <a:gd name="connsiteX4" fmla="*/ 181553 w 338138"/>
                <a:gd name="connsiteY4" fmla="*/ 293687 h 315913"/>
                <a:gd name="connsiteX5" fmla="*/ 184150 w 338138"/>
                <a:gd name="connsiteY5" fmla="*/ 290966 h 315913"/>
                <a:gd name="connsiteX6" fmla="*/ 184150 w 338138"/>
                <a:gd name="connsiteY6" fmla="*/ 269194 h 315913"/>
                <a:gd name="connsiteX7" fmla="*/ 181553 w 338138"/>
                <a:gd name="connsiteY7" fmla="*/ 265112 h 315913"/>
                <a:gd name="connsiteX8" fmla="*/ 159472 w 338138"/>
                <a:gd name="connsiteY8" fmla="*/ 265112 h 315913"/>
                <a:gd name="connsiteX9" fmla="*/ 169069 w 338138"/>
                <a:gd name="connsiteY9" fmla="*/ 222250 h 315913"/>
                <a:gd name="connsiteX10" fmla="*/ 155575 w 338138"/>
                <a:gd name="connsiteY10" fmla="*/ 235744 h 315913"/>
                <a:gd name="connsiteX11" fmla="*/ 169069 w 338138"/>
                <a:gd name="connsiteY11" fmla="*/ 249238 h 315913"/>
                <a:gd name="connsiteX12" fmla="*/ 182563 w 338138"/>
                <a:gd name="connsiteY12" fmla="*/ 235744 h 315913"/>
                <a:gd name="connsiteX13" fmla="*/ 169069 w 338138"/>
                <a:gd name="connsiteY13" fmla="*/ 222250 h 315913"/>
                <a:gd name="connsiteX14" fmla="*/ 145852 w 338138"/>
                <a:gd name="connsiteY14" fmla="*/ 55033 h 315913"/>
                <a:gd name="connsiteX15" fmla="*/ 157704 w 338138"/>
                <a:gd name="connsiteY15" fmla="*/ 56356 h 315913"/>
                <a:gd name="connsiteX16" fmla="*/ 156388 w 338138"/>
                <a:gd name="connsiteY16" fmla="*/ 68262 h 315913"/>
                <a:gd name="connsiteX17" fmla="*/ 57619 w 338138"/>
                <a:gd name="connsiteY17" fmla="*/ 137054 h 315913"/>
                <a:gd name="connsiteX18" fmla="*/ 53669 w 338138"/>
                <a:gd name="connsiteY18" fmla="*/ 139700 h 315913"/>
                <a:gd name="connsiteX19" fmla="*/ 47084 w 338138"/>
                <a:gd name="connsiteY19" fmla="*/ 135731 h 315913"/>
                <a:gd name="connsiteX20" fmla="*/ 48401 w 338138"/>
                <a:gd name="connsiteY20" fmla="*/ 123825 h 315913"/>
                <a:gd name="connsiteX21" fmla="*/ 145852 w 338138"/>
                <a:gd name="connsiteY21" fmla="*/ 55033 h 315913"/>
                <a:gd name="connsiteX22" fmla="*/ 88577 w 338138"/>
                <a:gd name="connsiteY22" fmla="*/ 47055 h 315913"/>
                <a:gd name="connsiteX23" fmla="*/ 100532 w 338138"/>
                <a:gd name="connsiteY23" fmla="*/ 48358 h 315913"/>
                <a:gd name="connsiteX24" fmla="*/ 99203 w 338138"/>
                <a:gd name="connsiteY24" fmla="*/ 60081 h 315913"/>
                <a:gd name="connsiteX25" fmla="*/ 52712 w 338138"/>
                <a:gd name="connsiteY25" fmla="*/ 92645 h 315913"/>
                <a:gd name="connsiteX26" fmla="*/ 47399 w 338138"/>
                <a:gd name="connsiteY26" fmla="*/ 95250 h 315913"/>
                <a:gd name="connsiteX27" fmla="*/ 40757 w 338138"/>
                <a:gd name="connsiteY27" fmla="*/ 91342 h 315913"/>
                <a:gd name="connsiteX28" fmla="*/ 43414 w 338138"/>
                <a:gd name="connsiteY28" fmla="*/ 79619 h 315913"/>
                <a:gd name="connsiteX29" fmla="*/ 88577 w 338138"/>
                <a:gd name="connsiteY29" fmla="*/ 47055 h 315913"/>
                <a:gd name="connsiteX30" fmla="*/ 35086 w 338138"/>
                <a:gd name="connsiteY30" fmla="*/ 22225 h 315913"/>
                <a:gd name="connsiteX31" fmla="*/ 20637 w 338138"/>
                <a:gd name="connsiteY31" fmla="*/ 35344 h 315913"/>
                <a:gd name="connsiteX32" fmla="*/ 20637 w 338138"/>
                <a:gd name="connsiteY32" fmla="*/ 196707 h 315913"/>
                <a:gd name="connsiteX33" fmla="*/ 35086 w 338138"/>
                <a:gd name="connsiteY33" fmla="*/ 211138 h 315913"/>
                <a:gd name="connsiteX34" fmla="*/ 303051 w 338138"/>
                <a:gd name="connsiteY34" fmla="*/ 211138 h 315913"/>
                <a:gd name="connsiteX35" fmla="*/ 317500 w 338138"/>
                <a:gd name="connsiteY35" fmla="*/ 196707 h 315913"/>
                <a:gd name="connsiteX36" fmla="*/ 317500 w 338138"/>
                <a:gd name="connsiteY36" fmla="*/ 35344 h 315913"/>
                <a:gd name="connsiteX37" fmla="*/ 303051 w 338138"/>
                <a:gd name="connsiteY37" fmla="*/ 22225 h 315913"/>
                <a:gd name="connsiteX38" fmla="*/ 35086 w 338138"/>
                <a:gd name="connsiteY38" fmla="*/ 22225 h 315913"/>
                <a:gd name="connsiteX39" fmla="*/ 14529 w 338138"/>
                <a:gd name="connsiteY39" fmla="*/ 0 h 315913"/>
                <a:gd name="connsiteX40" fmla="*/ 323609 w 338138"/>
                <a:gd name="connsiteY40" fmla="*/ 0 h 315913"/>
                <a:gd name="connsiteX41" fmla="*/ 338138 w 338138"/>
                <a:gd name="connsiteY41" fmla="*/ 13163 h 315913"/>
                <a:gd name="connsiteX42" fmla="*/ 338138 w 338138"/>
                <a:gd name="connsiteY42" fmla="*/ 251414 h 315913"/>
                <a:gd name="connsiteX43" fmla="*/ 323609 w 338138"/>
                <a:gd name="connsiteY43" fmla="*/ 265893 h 315913"/>
                <a:gd name="connsiteX44" fmla="*/ 210016 w 338138"/>
                <a:gd name="connsiteY44" fmla="*/ 265893 h 315913"/>
                <a:gd name="connsiteX45" fmla="*/ 207374 w 338138"/>
                <a:gd name="connsiteY45" fmla="*/ 268526 h 315913"/>
                <a:gd name="connsiteX46" fmla="*/ 207374 w 338138"/>
                <a:gd name="connsiteY46" fmla="*/ 290903 h 315913"/>
                <a:gd name="connsiteX47" fmla="*/ 208695 w 338138"/>
                <a:gd name="connsiteY47" fmla="*/ 293536 h 315913"/>
                <a:gd name="connsiteX48" fmla="*/ 239074 w 338138"/>
                <a:gd name="connsiteY48" fmla="*/ 293536 h 315913"/>
                <a:gd name="connsiteX49" fmla="*/ 250962 w 338138"/>
                <a:gd name="connsiteY49" fmla="*/ 305383 h 315913"/>
                <a:gd name="connsiteX50" fmla="*/ 239074 w 338138"/>
                <a:gd name="connsiteY50" fmla="*/ 315913 h 315913"/>
                <a:gd name="connsiteX51" fmla="*/ 99064 w 338138"/>
                <a:gd name="connsiteY51" fmla="*/ 315913 h 315913"/>
                <a:gd name="connsiteX52" fmla="*/ 87176 w 338138"/>
                <a:gd name="connsiteY52" fmla="*/ 305383 h 315913"/>
                <a:gd name="connsiteX53" fmla="*/ 99064 w 338138"/>
                <a:gd name="connsiteY53" fmla="*/ 293536 h 315913"/>
                <a:gd name="connsiteX54" fmla="*/ 129444 w 338138"/>
                <a:gd name="connsiteY54" fmla="*/ 293536 h 315913"/>
                <a:gd name="connsiteX55" fmla="*/ 130765 w 338138"/>
                <a:gd name="connsiteY55" fmla="*/ 289587 h 315913"/>
                <a:gd name="connsiteX56" fmla="*/ 130765 w 338138"/>
                <a:gd name="connsiteY56" fmla="*/ 268526 h 315913"/>
                <a:gd name="connsiteX57" fmla="*/ 126802 w 338138"/>
                <a:gd name="connsiteY57" fmla="*/ 265893 h 315913"/>
                <a:gd name="connsiteX58" fmla="*/ 14529 w 338138"/>
                <a:gd name="connsiteY58" fmla="*/ 265893 h 315913"/>
                <a:gd name="connsiteX59" fmla="*/ 0 w 338138"/>
                <a:gd name="connsiteY59" fmla="*/ 251414 h 315913"/>
                <a:gd name="connsiteX60" fmla="*/ 0 w 338138"/>
                <a:gd name="connsiteY60" fmla="*/ 13163 h 315913"/>
                <a:gd name="connsiteX61" fmla="*/ 14529 w 338138"/>
                <a:gd name="connsiteY61" fmla="*/ 0 h 315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338138" h="315913">
                  <a:moveTo>
                    <a:pt x="159472" y="265112"/>
                  </a:moveTo>
                  <a:cubicBezTo>
                    <a:pt x="159472" y="265112"/>
                    <a:pt x="155575" y="265112"/>
                    <a:pt x="155575" y="269194"/>
                  </a:cubicBezTo>
                  <a:cubicBezTo>
                    <a:pt x="155575" y="269194"/>
                    <a:pt x="155575" y="269194"/>
                    <a:pt x="155575" y="289605"/>
                  </a:cubicBezTo>
                  <a:cubicBezTo>
                    <a:pt x="155575" y="292326"/>
                    <a:pt x="155575" y="293687"/>
                    <a:pt x="158173" y="293687"/>
                  </a:cubicBezTo>
                  <a:cubicBezTo>
                    <a:pt x="158173" y="293687"/>
                    <a:pt x="158173" y="293687"/>
                    <a:pt x="181553" y="293687"/>
                  </a:cubicBezTo>
                  <a:cubicBezTo>
                    <a:pt x="182851" y="293687"/>
                    <a:pt x="184150" y="292326"/>
                    <a:pt x="184150" y="290966"/>
                  </a:cubicBezTo>
                  <a:cubicBezTo>
                    <a:pt x="184150" y="290966"/>
                    <a:pt x="184150" y="290966"/>
                    <a:pt x="184150" y="269194"/>
                  </a:cubicBezTo>
                  <a:cubicBezTo>
                    <a:pt x="184150" y="265112"/>
                    <a:pt x="181553" y="265112"/>
                    <a:pt x="181553" y="265112"/>
                  </a:cubicBezTo>
                  <a:cubicBezTo>
                    <a:pt x="181553" y="265112"/>
                    <a:pt x="181553" y="265112"/>
                    <a:pt x="159472" y="265112"/>
                  </a:cubicBezTo>
                  <a:close/>
                  <a:moveTo>
                    <a:pt x="169069" y="222250"/>
                  </a:moveTo>
                  <a:cubicBezTo>
                    <a:pt x="161616" y="222250"/>
                    <a:pt x="155575" y="228291"/>
                    <a:pt x="155575" y="235744"/>
                  </a:cubicBezTo>
                  <a:cubicBezTo>
                    <a:pt x="155575" y="243197"/>
                    <a:pt x="161616" y="249238"/>
                    <a:pt x="169069" y="249238"/>
                  </a:cubicBezTo>
                  <a:cubicBezTo>
                    <a:pt x="176522" y="249238"/>
                    <a:pt x="182563" y="243197"/>
                    <a:pt x="182563" y="235744"/>
                  </a:cubicBezTo>
                  <a:cubicBezTo>
                    <a:pt x="182563" y="228291"/>
                    <a:pt x="176522" y="222250"/>
                    <a:pt x="169069" y="222250"/>
                  </a:cubicBezTo>
                  <a:close/>
                  <a:moveTo>
                    <a:pt x="145852" y="55033"/>
                  </a:moveTo>
                  <a:cubicBezTo>
                    <a:pt x="149803" y="52387"/>
                    <a:pt x="155071" y="52387"/>
                    <a:pt x="157704" y="56356"/>
                  </a:cubicBezTo>
                  <a:cubicBezTo>
                    <a:pt x="160338" y="60325"/>
                    <a:pt x="159021" y="65616"/>
                    <a:pt x="156388" y="68262"/>
                  </a:cubicBezTo>
                  <a:cubicBezTo>
                    <a:pt x="57619" y="137054"/>
                    <a:pt x="57619" y="137054"/>
                    <a:pt x="57619" y="137054"/>
                  </a:cubicBezTo>
                  <a:cubicBezTo>
                    <a:pt x="56302" y="138377"/>
                    <a:pt x="54986" y="139700"/>
                    <a:pt x="53669" y="139700"/>
                  </a:cubicBezTo>
                  <a:cubicBezTo>
                    <a:pt x="51035" y="139700"/>
                    <a:pt x="48401" y="138377"/>
                    <a:pt x="47084" y="135731"/>
                  </a:cubicBezTo>
                  <a:cubicBezTo>
                    <a:pt x="44450" y="131762"/>
                    <a:pt x="44450" y="126471"/>
                    <a:pt x="48401" y="123825"/>
                  </a:cubicBezTo>
                  <a:cubicBezTo>
                    <a:pt x="145852" y="55033"/>
                    <a:pt x="145852" y="55033"/>
                    <a:pt x="145852" y="55033"/>
                  </a:cubicBezTo>
                  <a:close/>
                  <a:moveTo>
                    <a:pt x="88577" y="47055"/>
                  </a:moveTo>
                  <a:cubicBezTo>
                    <a:pt x="92562" y="44450"/>
                    <a:pt x="97875" y="44450"/>
                    <a:pt x="100532" y="48358"/>
                  </a:cubicBezTo>
                  <a:cubicBezTo>
                    <a:pt x="103188" y="52265"/>
                    <a:pt x="101860" y="57476"/>
                    <a:pt x="99203" y="60081"/>
                  </a:cubicBezTo>
                  <a:cubicBezTo>
                    <a:pt x="52712" y="92645"/>
                    <a:pt x="52712" y="92645"/>
                    <a:pt x="52712" y="92645"/>
                  </a:cubicBezTo>
                  <a:cubicBezTo>
                    <a:pt x="51384" y="93947"/>
                    <a:pt x="50055" y="95250"/>
                    <a:pt x="47399" y="95250"/>
                  </a:cubicBezTo>
                  <a:cubicBezTo>
                    <a:pt x="44742" y="95250"/>
                    <a:pt x="42085" y="93947"/>
                    <a:pt x="40757" y="91342"/>
                  </a:cubicBezTo>
                  <a:cubicBezTo>
                    <a:pt x="38100" y="87435"/>
                    <a:pt x="39429" y="82224"/>
                    <a:pt x="43414" y="79619"/>
                  </a:cubicBezTo>
                  <a:cubicBezTo>
                    <a:pt x="88577" y="47055"/>
                    <a:pt x="88577" y="47055"/>
                    <a:pt x="88577" y="47055"/>
                  </a:cubicBezTo>
                  <a:close/>
                  <a:moveTo>
                    <a:pt x="35086" y="22225"/>
                  </a:moveTo>
                  <a:cubicBezTo>
                    <a:pt x="27205" y="22225"/>
                    <a:pt x="20637" y="28785"/>
                    <a:pt x="20637" y="35344"/>
                  </a:cubicBezTo>
                  <a:cubicBezTo>
                    <a:pt x="20637" y="35344"/>
                    <a:pt x="20637" y="35344"/>
                    <a:pt x="20637" y="196707"/>
                  </a:cubicBezTo>
                  <a:cubicBezTo>
                    <a:pt x="20637" y="204579"/>
                    <a:pt x="27205" y="211138"/>
                    <a:pt x="35086" y="211138"/>
                  </a:cubicBezTo>
                  <a:cubicBezTo>
                    <a:pt x="35086" y="211138"/>
                    <a:pt x="35086" y="211138"/>
                    <a:pt x="303051" y="211138"/>
                  </a:cubicBezTo>
                  <a:cubicBezTo>
                    <a:pt x="310932" y="211138"/>
                    <a:pt x="317500" y="204579"/>
                    <a:pt x="317500" y="196707"/>
                  </a:cubicBezTo>
                  <a:lnTo>
                    <a:pt x="317500" y="35344"/>
                  </a:lnTo>
                  <a:cubicBezTo>
                    <a:pt x="317500" y="28785"/>
                    <a:pt x="310932" y="22225"/>
                    <a:pt x="303051" y="22225"/>
                  </a:cubicBezTo>
                  <a:cubicBezTo>
                    <a:pt x="303051" y="22225"/>
                    <a:pt x="303051" y="22225"/>
                    <a:pt x="35086" y="22225"/>
                  </a:cubicBezTo>
                  <a:close/>
                  <a:moveTo>
                    <a:pt x="14529" y="0"/>
                  </a:moveTo>
                  <a:cubicBezTo>
                    <a:pt x="14529" y="0"/>
                    <a:pt x="14529" y="0"/>
                    <a:pt x="323609" y="0"/>
                  </a:cubicBezTo>
                  <a:cubicBezTo>
                    <a:pt x="331534" y="0"/>
                    <a:pt x="338138" y="5265"/>
                    <a:pt x="338138" y="13163"/>
                  </a:cubicBezTo>
                  <a:cubicBezTo>
                    <a:pt x="338138" y="13163"/>
                    <a:pt x="338138" y="13163"/>
                    <a:pt x="338138" y="251414"/>
                  </a:cubicBezTo>
                  <a:cubicBezTo>
                    <a:pt x="338138" y="259312"/>
                    <a:pt x="331534" y="265893"/>
                    <a:pt x="323609" y="265893"/>
                  </a:cubicBezTo>
                  <a:cubicBezTo>
                    <a:pt x="323609" y="265893"/>
                    <a:pt x="323609" y="265893"/>
                    <a:pt x="210016" y="265893"/>
                  </a:cubicBezTo>
                  <a:cubicBezTo>
                    <a:pt x="210016" y="265893"/>
                    <a:pt x="207374" y="265893"/>
                    <a:pt x="207374" y="268526"/>
                  </a:cubicBezTo>
                  <a:cubicBezTo>
                    <a:pt x="207374" y="268526"/>
                    <a:pt x="207374" y="268526"/>
                    <a:pt x="207374" y="290903"/>
                  </a:cubicBezTo>
                  <a:cubicBezTo>
                    <a:pt x="207374" y="292220"/>
                    <a:pt x="207374" y="293536"/>
                    <a:pt x="208695" y="293536"/>
                  </a:cubicBezTo>
                  <a:cubicBezTo>
                    <a:pt x="208695" y="293536"/>
                    <a:pt x="208695" y="293536"/>
                    <a:pt x="239074" y="293536"/>
                  </a:cubicBezTo>
                  <a:cubicBezTo>
                    <a:pt x="245679" y="293536"/>
                    <a:pt x="250962" y="298801"/>
                    <a:pt x="250962" y="305383"/>
                  </a:cubicBezTo>
                  <a:cubicBezTo>
                    <a:pt x="250962" y="310648"/>
                    <a:pt x="245679" y="315913"/>
                    <a:pt x="239074" y="315913"/>
                  </a:cubicBezTo>
                  <a:cubicBezTo>
                    <a:pt x="239074" y="315913"/>
                    <a:pt x="239074" y="315913"/>
                    <a:pt x="99064" y="315913"/>
                  </a:cubicBezTo>
                  <a:cubicBezTo>
                    <a:pt x="92460" y="315913"/>
                    <a:pt x="87176" y="310648"/>
                    <a:pt x="87176" y="305383"/>
                  </a:cubicBezTo>
                  <a:cubicBezTo>
                    <a:pt x="87176" y="298801"/>
                    <a:pt x="92460" y="293536"/>
                    <a:pt x="99064" y="293536"/>
                  </a:cubicBezTo>
                  <a:cubicBezTo>
                    <a:pt x="99064" y="293536"/>
                    <a:pt x="99064" y="293536"/>
                    <a:pt x="129444" y="293536"/>
                  </a:cubicBezTo>
                  <a:cubicBezTo>
                    <a:pt x="130765" y="293536"/>
                    <a:pt x="130765" y="292220"/>
                    <a:pt x="130765" y="289587"/>
                  </a:cubicBezTo>
                  <a:cubicBezTo>
                    <a:pt x="130765" y="289587"/>
                    <a:pt x="130765" y="289587"/>
                    <a:pt x="130765" y="268526"/>
                  </a:cubicBezTo>
                  <a:cubicBezTo>
                    <a:pt x="130765" y="264577"/>
                    <a:pt x="126802" y="265893"/>
                    <a:pt x="126802" y="265893"/>
                  </a:cubicBezTo>
                  <a:cubicBezTo>
                    <a:pt x="126802" y="265893"/>
                    <a:pt x="126802" y="265893"/>
                    <a:pt x="14529" y="265893"/>
                  </a:cubicBezTo>
                  <a:cubicBezTo>
                    <a:pt x="6604" y="265893"/>
                    <a:pt x="0" y="259312"/>
                    <a:pt x="0" y="251414"/>
                  </a:cubicBezTo>
                  <a:cubicBezTo>
                    <a:pt x="0" y="251414"/>
                    <a:pt x="0" y="251414"/>
                    <a:pt x="0" y="13163"/>
                  </a:cubicBezTo>
                  <a:cubicBezTo>
                    <a:pt x="0" y="5265"/>
                    <a:pt x="6604" y="0"/>
                    <a:pt x="14529" y="0"/>
                  </a:cubicBezTo>
                  <a:close/>
                </a:path>
              </a:pathLst>
            </a:custGeom>
            <a:solidFill>
              <a:schemeClr val="accent1">
                <a:lumMod val="100000"/>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anchor="ctr"/>
            <a:lstStyle/>
            <a:p>
              <a:pPr algn="ctr"/>
              <a:endParaRPr/>
            </a:p>
          </p:txBody>
        </p:sp>
        <p:sp>
          <p:nvSpPr>
            <p:cNvPr id="37" name="IconShape"/>
            <p:cNvSpPr>
              <a:spLocks/>
            </p:cNvSpPr>
            <p:nvPr/>
          </p:nvSpPr>
          <p:spPr bwMode="auto">
            <a:xfrm>
              <a:off x="4922110" y="3332434"/>
              <a:ext cx="513074" cy="479350"/>
            </a:xfrm>
            <a:custGeom>
              <a:avLst/>
              <a:gdLst>
                <a:gd name="connsiteX0" fmla="*/ 159472 w 338138"/>
                <a:gd name="connsiteY0" fmla="*/ 265112 h 315913"/>
                <a:gd name="connsiteX1" fmla="*/ 155575 w 338138"/>
                <a:gd name="connsiteY1" fmla="*/ 269194 h 315913"/>
                <a:gd name="connsiteX2" fmla="*/ 155575 w 338138"/>
                <a:gd name="connsiteY2" fmla="*/ 289605 h 315913"/>
                <a:gd name="connsiteX3" fmla="*/ 158173 w 338138"/>
                <a:gd name="connsiteY3" fmla="*/ 293687 h 315913"/>
                <a:gd name="connsiteX4" fmla="*/ 181553 w 338138"/>
                <a:gd name="connsiteY4" fmla="*/ 293687 h 315913"/>
                <a:gd name="connsiteX5" fmla="*/ 184150 w 338138"/>
                <a:gd name="connsiteY5" fmla="*/ 290966 h 315913"/>
                <a:gd name="connsiteX6" fmla="*/ 184150 w 338138"/>
                <a:gd name="connsiteY6" fmla="*/ 269194 h 315913"/>
                <a:gd name="connsiteX7" fmla="*/ 181553 w 338138"/>
                <a:gd name="connsiteY7" fmla="*/ 265112 h 315913"/>
                <a:gd name="connsiteX8" fmla="*/ 159472 w 338138"/>
                <a:gd name="connsiteY8" fmla="*/ 265112 h 315913"/>
                <a:gd name="connsiteX9" fmla="*/ 169069 w 338138"/>
                <a:gd name="connsiteY9" fmla="*/ 222250 h 315913"/>
                <a:gd name="connsiteX10" fmla="*/ 155575 w 338138"/>
                <a:gd name="connsiteY10" fmla="*/ 235744 h 315913"/>
                <a:gd name="connsiteX11" fmla="*/ 169069 w 338138"/>
                <a:gd name="connsiteY11" fmla="*/ 249238 h 315913"/>
                <a:gd name="connsiteX12" fmla="*/ 182563 w 338138"/>
                <a:gd name="connsiteY12" fmla="*/ 235744 h 315913"/>
                <a:gd name="connsiteX13" fmla="*/ 169069 w 338138"/>
                <a:gd name="connsiteY13" fmla="*/ 222250 h 315913"/>
                <a:gd name="connsiteX14" fmla="*/ 145852 w 338138"/>
                <a:gd name="connsiteY14" fmla="*/ 55033 h 315913"/>
                <a:gd name="connsiteX15" fmla="*/ 157704 w 338138"/>
                <a:gd name="connsiteY15" fmla="*/ 56356 h 315913"/>
                <a:gd name="connsiteX16" fmla="*/ 156388 w 338138"/>
                <a:gd name="connsiteY16" fmla="*/ 68262 h 315913"/>
                <a:gd name="connsiteX17" fmla="*/ 57619 w 338138"/>
                <a:gd name="connsiteY17" fmla="*/ 137054 h 315913"/>
                <a:gd name="connsiteX18" fmla="*/ 53669 w 338138"/>
                <a:gd name="connsiteY18" fmla="*/ 139700 h 315913"/>
                <a:gd name="connsiteX19" fmla="*/ 47084 w 338138"/>
                <a:gd name="connsiteY19" fmla="*/ 135731 h 315913"/>
                <a:gd name="connsiteX20" fmla="*/ 48401 w 338138"/>
                <a:gd name="connsiteY20" fmla="*/ 123825 h 315913"/>
                <a:gd name="connsiteX21" fmla="*/ 145852 w 338138"/>
                <a:gd name="connsiteY21" fmla="*/ 55033 h 315913"/>
                <a:gd name="connsiteX22" fmla="*/ 88577 w 338138"/>
                <a:gd name="connsiteY22" fmla="*/ 47055 h 315913"/>
                <a:gd name="connsiteX23" fmla="*/ 100532 w 338138"/>
                <a:gd name="connsiteY23" fmla="*/ 48358 h 315913"/>
                <a:gd name="connsiteX24" fmla="*/ 99203 w 338138"/>
                <a:gd name="connsiteY24" fmla="*/ 60081 h 315913"/>
                <a:gd name="connsiteX25" fmla="*/ 52712 w 338138"/>
                <a:gd name="connsiteY25" fmla="*/ 92645 h 315913"/>
                <a:gd name="connsiteX26" fmla="*/ 47399 w 338138"/>
                <a:gd name="connsiteY26" fmla="*/ 95250 h 315913"/>
                <a:gd name="connsiteX27" fmla="*/ 40757 w 338138"/>
                <a:gd name="connsiteY27" fmla="*/ 91342 h 315913"/>
                <a:gd name="connsiteX28" fmla="*/ 43414 w 338138"/>
                <a:gd name="connsiteY28" fmla="*/ 79619 h 315913"/>
                <a:gd name="connsiteX29" fmla="*/ 88577 w 338138"/>
                <a:gd name="connsiteY29" fmla="*/ 47055 h 315913"/>
                <a:gd name="connsiteX30" fmla="*/ 35086 w 338138"/>
                <a:gd name="connsiteY30" fmla="*/ 22225 h 315913"/>
                <a:gd name="connsiteX31" fmla="*/ 20637 w 338138"/>
                <a:gd name="connsiteY31" fmla="*/ 35344 h 315913"/>
                <a:gd name="connsiteX32" fmla="*/ 20637 w 338138"/>
                <a:gd name="connsiteY32" fmla="*/ 196707 h 315913"/>
                <a:gd name="connsiteX33" fmla="*/ 35086 w 338138"/>
                <a:gd name="connsiteY33" fmla="*/ 211138 h 315913"/>
                <a:gd name="connsiteX34" fmla="*/ 303051 w 338138"/>
                <a:gd name="connsiteY34" fmla="*/ 211138 h 315913"/>
                <a:gd name="connsiteX35" fmla="*/ 317500 w 338138"/>
                <a:gd name="connsiteY35" fmla="*/ 196707 h 315913"/>
                <a:gd name="connsiteX36" fmla="*/ 317500 w 338138"/>
                <a:gd name="connsiteY36" fmla="*/ 35344 h 315913"/>
                <a:gd name="connsiteX37" fmla="*/ 303051 w 338138"/>
                <a:gd name="connsiteY37" fmla="*/ 22225 h 315913"/>
                <a:gd name="connsiteX38" fmla="*/ 35086 w 338138"/>
                <a:gd name="connsiteY38" fmla="*/ 22225 h 315913"/>
                <a:gd name="connsiteX39" fmla="*/ 14529 w 338138"/>
                <a:gd name="connsiteY39" fmla="*/ 0 h 315913"/>
                <a:gd name="connsiteX40" fmla="*/ 323609 w 338138"/>
                <a:gd name="connsiteY40" fmla="*/ 0 h 315913"/>
                <a:gd name="connsiteX41" fmla="*/ 338138 w 338138"/>
                <a:gd name="connsiteY41" fmla="*/ 13163 h 315913"/>
                <a:gd name="connsiteX42" fmla="*/ 338138 w 338138"/>
                <a:gd name="connsiteY42" fmla="*/ 251414 h 315913"/>
                <a:gd name="connsiteX43" fmla="*/ 323609 w 338138"/>
                <a:gd name="connsiteY43" fmla="*/ 265893 h 315913"/>
                <a:gd name="connsiteX44" fmla="*/ 210016 w 338138"/>
                <a:gd name="connsiteY44" fmla="*/ 265893 h 315913"/>
                <a:gd name="connsiteX45" fmla="*/ 207374 w 338138"/>
                <a:gd name="connsiteY45" fmla="*/ 268526 h 315913"/>
                <a:gd name="connsiteX46" fmla="*/ 207374 w 338138"/>
                <a:gd name="connsiteY46" fmla="*/ 290903 h 315913"/>
                <a:gd name="connsiteX47" fmla="*/ 208695 w 338138"/>
                <a:gd name="connsiteY47" fmla="*/ 293536 h 315913"/>
                <a:gd name="connsiteX48" fmla="*/ 239074 w 338138"/>
                <a:gd name="connsiteY48" fmla="*/ 293536 h 315913"/>
                <a:gd name="connsiteX49" fmla="*/ 250962 w 338138"/>
                <a:gd name="connsiteY49" fmla="*/ 305383 h 315913"/>
                <a:gd name="connsiteX50" fmla="*/ 239074 w 338138"/>
                <a:gd name="connsiteY50" fmla="*/ 315913 h 315913"/>
                <a:gd name="connsiteX51" fmla="*/ 99064 w 338138"/>
                <a:gd name="connsiteY51" fmla="*/ 315913 h 315913"/>
                <a:gd name="connsiteX52" fmla="*/ 87176 w 338138"/>
                <a:gd name="connsiteY52" fmla="*/ 305383 h 315913"/>
                <a:gd name="connsiteX53" fmla="*/ 99064 w 338138"/>
                <a:gd name="connsiteY53" fmla="*/ 293536 h 315913"/>
                <a:gd name="connsiteX54" fmla="*/ 129444 w 338138"/>
                <a:gd name="connsiteY54" fmla="*/ 293536 h 315913"/>
                <a:gd name="connsiteX55" fmla="*/ 130765 w 338138"/>
                <a:gd name="connsiteY55" fmla="*/ 289587 h 315913"/>
                <a:gd name="connsiteX56" fmla="*/ 130765 w 338138"/>
                <a:gd name="connsiteY56" fmla="*/ 268526 h 315913"/>
                <a:gd name="connsiteX57" fmla="*/ 126802 w 338138"/>
                <a:gd name="connsiteY57" fmla="*/ 265893 h 315913"/>
                <a:gd name="connsiteX58" fmla="*/ 14529 w 338138"/>
                <a:gd name="connsiteY58" fmla="*/ 265893 h 315913"/>
                <a:gd name="connsiteX59" fmla="*/ 0 w 338138"/>
                <a:gd name="connsiteY59" fmla="*/ 251414 h 315913"/>
                <a:gd name="connsiteX60" fmla="*/ 0 w 338138"/>
                <a:gd name="connsiteY60" fmla="*/ 13163 h 315913"/>
                <a:gd name="connsiteX61" fmla="*/ 14529 w 338138"/>
                <a:gd name="connsiteY61" fmla="*/ 0 h 315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338138" h="315913">
                  <a:moveTo>
                    <a:pt x="159472" y="265112"/>
                  </a:moveTo>
                  <a:cubicBezTo>
                    <a:pt x="159472" y="265112"/>
                    <a:pt x="155575" y="265112"/>
                    <a:pt x="155575" y="269194"/>
                  </a:cubicBezTo>
                  <a:cubicBezTo>
                    <a:pt x="155575" y="269194"/>
                    <a:pt x="155575" y="269194"/>
                    <a:pt x="155575" y="289605"/>
                  </a:cubicBezTo>
                  <a:cubicBezTo>
                    <a:pt x="155575" y="292326"/>
                    <a:pt x="155575" y="293687"/>
                    <a:pt x="158173" y="293687"/>
                  </a:cubicBezTo>
                  <a:cubicBezTo>
                    <a:pt x="158173" y="293687"/>
                    <a:pt x="158173" y="293687"/>
                    <a:pt x="181553" y="293687"/>
                  </a:cubicBezTo>
                  <a:cubicBezTo>
                    <a:pt x="182851" y="293687"/>
                    <a:pt x="184150" y="292326"/>
                    <a:pt x="184150" y="290966"/>
                  </a:cubicBezTo>
                  <a:cubicBezTo>
                    <a:pt x="184150" y="290966"/>
                    <a:pt x="184150" y="290966"/>
                    <a:pt x="184150" y="269194"/>
                  </a:cubicBezTo>
                  <a:cubicBezTo>
                    <a:pt x="184150" y="265112"/>
                    <a:pt x="181553" y="265112"/>
                    <a:pt x="181553" y="265112"/>
                  </a:cubicBezTo>
                  <a:cubicBezTo>
                    <a:pt x="181553" y="265112"/>
                    <a:pt x="181553" y="265112"/>
                    <a:pt x="159472" y="265112"/>
                  </a:cubicBezTo>
                  <a:close/>
                  <a:moveTo>
                    <a:pt x="169069" y="222250"/>
                  </a:moveTo>
                  <a:cubicBezTo>
                    <a:pt x="161616" y="222250"/>
                    <a:pt x="155575" y="228291"/>
                    <a:pt x="155575" y="235744"/>
                  </a:cubicBezTo>
                  <a:cubicBezTo>
                    <a:pt x="155575" y="243197"/>
                    <a:pt x="161616" y="249238"/>
                    <a:pt x="169069" y="249238"/>
                  </a:cubicBezTo>
                  <a:cubicBezTo>
                    <a:pt x="176522" y="249238"/>
                    <a:pt x="182563" y="243197"/>
                    <a:pt x="182563" y="235744"/>
                  </a:cubicBezTo>
                  <a:cubicBezTo>
                    <a:pt x="182563" y="228291"/>
                    <a:pt x="176522" y="222250"/>
                    <a:pt x="169069" y="222250"/>
                  </a:cubicBezTo>
                  <a:close/>
                  <a:moveTo>
                    <a:pt x="145852" y="55033"/>
                  </a:moveTo>
                  <a:cubicBezTo>
                    <a:pt x="149803" y="52387"/>
                    <a:pt x="155071" y="52387"/>
                    <a:pt x="157704" y="56356"/>
                  </a:cubicBezTo>
                  <a:cubicBezTo>
                    <a:pt x="160338" y="60325"/>
                    <a:pt x="159021" y="65616"/>
                    <a:pt x="156388" y="68262"/>
                  </a:cubicBezTo>
                  <a:cubicBezTo>
                    <a:pt x="57619" y="137054"/>
                    <a:pt x="57619" y="137054"/>
                    <a:pt x="57619" y="137054"/>
                  </a:cubicBezTo>
                  <a:cubicBezTo>
                    <a:pt x="56302" y="138377"/>
                    <a:pt x="54986" y="139700"/>
                    <a:pt x="53669" y="139700"/>
                  </a:cubicBezTo>
                  <a:cubicBezTo>
                    <a:pt x="51035" y="139700"/>
                    <a:pt x="48401" y="138377"/>
                    <a:pt x="47084" y="135731"/>
                  </a:cubicBezTo>
                  <a:cubicBezTo>
                    <a:pt x="44450" y="131762"/>
                    <a:pt x="44450" y="126471"/>
                    <a:pt x="48401" y="123825"/>
                  </a:cubicBezTo>
                  <a:cubicBezTo>
                    <a:pt x="145852" y="55033"/>
                    <a:pt x="145852" y="55033"/>
                    <a:pt x="145852" y="55033"/>
                  </a:cubicBezTo>
                  <a:close/>
                  <a:moveTo>
                    <a:pt x="88577" y="47055"/>
                  </a:moveTo>
                  <a:cubicBezTo>
                    <a:pt x="92562" y="44450"/>
                    <a:pt x="97875" y="44450"/>
                    <a:pt x="100532" y="48358"/>
                  </a:cubicBezTo>
                  <a:cubicBezTo>
                    <a:pt x="103188" y="52265"/>
                    <a:pt x="101860" y="57476"/>
                    <a:pt x="99203" y="60081"/>
                  </a:cubicBezTo>
                  <a:cubicBezTo>
                    <a:pt x="52712" y="92645"/>
                    <a:pt x="52712" y="92645"/>
                    <a:pt x="52712" y="92645"/>
                  </a:cubicBezTo>
                  <a:cubicBezTo>
                    <a:pt x="51384" y="93947"/>
                    <a:pt x="50055" y="95250"/>
                    <a:pt x="47399" y="95250"/>
                  </a:cubicBezTo>
                  <a:cubicBezTo>
                    <a:pt x="44742" y="95250"/>
                    <a:pt x="42085" y="93947"/>
                    <a:pt x="40757" y="91342"/>
                  </a:cubicBezTo>
                  <a:cubicBezTo>
                    <a:pt x="38100" y="87435"/>
                    <a:pt x="39429" y="82224"/>
                    <a:pt x="43414" y="79619"/>
                  </a:cubicBezTo>
                  <a:cubicBezTo>
                    <a:pt x="88577" y="47055"/>
                    <a:pt x="88577" y="47055"/>
                    <a:pt x="88577" y="47055"/>
                  </a:cubicBezTo>
                  <a:close/>
                  <a:moveTo>
                    <a:pt x="35086" y="22225"/>
                  </a:moveTo>
                  <a:cubicBezTo>
                    <a:pt x="27205" y="22225"/>
                    <a:pt x="20637" y="28785"/>
                    <a:pt x="20637" y="35344"/>
                  </a:cubicBezTo>
                  <a:cubicBezTo>
                    <a:pt x="20637" y="35344"/>
                    <a:pt x="20637" y="35344"/>
                    <a:pt x="20637" y="196707"/>
                  </a:cubicBezTo>
                  <a:cubicBezTo>
                    <a:pt x="20637" y="204579"/>
                    <a:pt x="27205" y="211138"/>
                    <a:pt x="35086" y="211138"/>
                  </a:cubicBezTo>
                  <a:cubicBezTo>
                    <a:pt x="35086" y="211138"/>
                    <a:pt x="35086" y="211138"/>
                    <a:pt x="303051" y="211138"/>
                  </a:cubicBezTo>
                  <a:cubicBezTo>
                    <a:pt x="310932" y="211138"/>
                    <a:pt x="317500" y="204579"/>
                    <a:pt x="317500" y="196707"/>
                  </a:cubicBezTo>
                  <a:lnTo>
                    <a:pt x="317500" y="35344"/>
                  </a:lnTo>
                  <a:cubicBezTo>
                    <a:pt x="317500" y="28785"/>
                    <a:pt x="310932" y="22225"/>
                    <a:pt x="303051" y="22225"/>
                  </a:cubicBezTo>
                  <a:cubicBezTo>
                    <a:pt x="303051" y="22225"/>
                    <a:pt x="303051" y="22225"/>
                    <a:pt x="35086" y="22225"/>
                  </a:cubicBezTo>
                  <a:close/>
                  <a:moveTo>
                    <a:pt x="14529" y="0"/>
                  </a:moveTo>
                  <a:cubicBezTo>
                    <a:pt x="14529" y="0"/>
                    <a:pt x="14529" y="0"/>
                    <a:pt x="323609" y="0"/>
                  </a:cubicBezTo>
                  <a:cubicBezTo>
                    <a:pt x="331534" y="0"/>
                    <a:pt x="338138" y="5265"/>
                    <a:pt x="338138" y="13163"/>
                  </a:cubicBezTo>
                  <a:cubicBezTo>
                    <a:pt x="338138" y="13163"/>
                    <a:pt x="338138" y="13163"/>
                    <a:pt x="338138" y="251414"/>
                  </a:cubicBezTo>
                  <a:cubicBezTo>
                    <a:pt x="338138" y="259312"/>
                    <a:pt x="331534" y="265893"/>
                    <a:pt x="323609" y="265893"/>
                  </a:cubicBezTo>
                  <a:cubicBezTo>
                    <a:pt x="323609" y="265893"/>
                    <a:pt x="323609" y="265893"/>
                    <a:pt x="210016" y="265893"/>
                  </a:cubicBezTo>
                  <a:cubicBezTo>
                    <a:pt x="210016" y="265893"/>
                    <a:pt x="207374" y="265893"/>
                    <a:pt x="207374" y="268526"/>
                  </a:cubicBezTo>
                  <a:cubicBezTo>
                    <a:pt x="207374" y="268526"/>
                    <a:pt x="207374" y="268526"/>
                    <a:pt x="207374" y="290903"/>
                  </a:cubicBezTo>
                  <a:cubicBezTo>
                    <a:pt x="207374" y="292220"/>
                    <a:pt x="207374" y="293536"/>
                    <a:pt x="208695" y="293536"/>
                  </a:cubicBezTo>
                  <a:cubicBezTo>
                    <a:pt x="208695" y="293536"/>
                    <a:pt x="208695" y="293536"/>
                    <a:pt x="239074" y="293536"/>
                  </a:cubicBezTo>
                  <a:cubicBezTo>
                    <a:pt x="245679" y="293536"/>
                    <a:pt x="250962" y="298801"/>
                    <a:pt x="250962" y="305383"/>
                  </a:cubicBezTo>
                  <a:cubicBezTo>
                    <a:pt x="250962" y="310648"/>
                    <a:pt x="245679" y="315913"/>
                    <a:pt x="239074" y="315913"/>
                  </a:cubicBezTo>
                  <a:cubicBezTo>
                    <a:pt x="239074" y="315913"/>
                    <a:pt x="239074" y="315913"/>
                    <a:pt x="99064" y="315913"/>
                  </a:cubicBezTo>
                  <a:cubicBezTo>
                    <a:pt x="92460" y="315913"/>
                    <a:pt x="87176" y="310648"/>
                    <a:pt x="87176" y="305383"/>
                  </a:cubicBezTo>
                  <a:cubicBezTo>
                    <a:pt x="87176" y="298801"/>
                    <a:pt x="92460" y="293536"/>
                    <a:pt x="99064" y="293536"/>
                  </a:cubicBezTo>
                  <a:cubicBezTo>
                    <a:pt x="99064" y="293536"/>
                    <a:pt x="99064" y="293536"/>
                    <a:pt x="129444" y="293536"/>
                  </a:cubicBezTo>
                  <a:cubicBezTo>
                    <a:pt x="130765" y="293536"/>
                    <a:pt x="130765" y="292220"/>
                    <a:pt x="130765" y="289587"/>
                  </a:cubicBezTo>
                  <a:cubicBezTo>
                    <a:pt x="130765" y="289587"/>
                    <a:pt x="130765" y="289587"/>
                    <a:pt x="130765" y="268526"/>
                  </a:cubicBezTo>
                  <a:cubicBezTo>
                    <a:pt x="130765" y="264577"/>
                    <a:pt x="126802" y="265893"/>
                    <a:pt x="126802" y="265893"/>
                  </a:cubicBezTo>
                  <a:cubicBezTo>
                    <a:pt x="126802" y="265893"/>
                    <a:pt x="126802" y="265893"/>
                    <a:pt x="14529" y="265893"/>
                  </a:cubicBezTo>
                  <a:cubicBezTo>
                    <a:pt x="6604" y="265893"/>
                    <a:pt x="0" y="259312"/>
                    <a:pt x="0" y="251414"/>
                  </a:cubicBezTo>
                  <a:cubicBezTo>
                    <a:pt x="0" y="251414"/>
                    <a:pt x="0" y="251414"/>
                    <a:pt x="0" y="13163"/>
                  </a:cubicBezTo>
                  <a:cubicBezTo>
                    <a:pt x="0" y="5265"/>
                    <a:pt x="6604" y="0"/>
                    <a:pt x="14529" y="0"/>
                  </a:cubicBezTo>
                  <a:close/>
                </a:path>
              </a:pathLst>
            </a:custGeom>
            <a:gradFill flip="none" rotWithShape="1">
              <a:gsLst>
                <a:gs pos="0">
                  <a:schemeClr val="accent1">
                    <a:lumMod val="100000"/>
                  </a:schemeClr>
                </a:gs>
                <a:gs pos="100000">
                  <a:schemeClr val="lt1">
                    <a:lumMod val="85000"/>
                  </a:schemeClr>
                </a:gs>
                <a:gs pos="80000">
                  <a:schemeClr val="accent1">
                    <a:lumMod val="100000"/>
                  </a:schemeClr>
                </a:gs>
                <a:gs pos="80100">
                  <a:schemeClr val="lt1">
                    <a:lumMod val="85000"/>
                  </a:schemeClr>
                </a:gs>
              </a:gsLst>
              <a:lin ang="0" scaled="1"/>
              <a:tileRect/>
            </a:gradFill>
            <a:ln>
              <a:noFill/>
            </a:ln>
            <a:extLst>
              <a:ext uri="{91240B29-F687-4F45-9708-019B960494DF}">
                <a14:hiddenLine xmlns:a14="http://schemas.microsoft.com/office/drawing/2010/main" xmlns="" w="9525">
                  <a:solidFill>
                    <a:srgbClr val="000000"/>
                  </a:solidFill>
                  <a:round/>
                  <a:headEnd/>
                  <a:tailEnd/>
                </a14:hiddenLine>
              </a:ext>
            </a:extLst>
          </p:spPr>
          <p:txBody>
            <a:bodyPr anchor="ctr"/>
            <a:lstStyle/>
            <a:p>
              <a:pPr algn="ctr"/>
              <a:endParaRPr/>
            </a:p>
          </p:txBody>
        </p:sp>
        <p:sp>
          <p:nvSpPr>
            <p:cNvPr id="38" name="IconShape"/>
            <p:cNvSpPr>
              <a:spLocks/>
            </p:cNvSpPr>
            <p:nvPr/>
          </p:nvSpPr>
          <p:spPr bwMode="auto">
            <a:xfrm>
              <a:off x="5622866" y="3332434"/>
              <a:ext cx="513074" cy="479350"/>
            </a:xfrm>
            <a:custGeom>
              <a:avLst/>
              <a:gdLst>
                <a:gd name="connsiteX0" fmla="*/ 159472 w 338138"/>
                <a:gd name="connsiteY0" fmla="*/ 265112 h 315913"/>
                <a:gd name="connsiteX1" fmla="*/ 155575 w 338138"/>
                <a:gd name="connsiteY1" fmla="*/ 269194 h 315913"/>
                <a:gd name="connsiteX2" fmla="*/ 155575 w 338138"/>
                <a:gd name="connsiteY2" fmla="*/ 289605 h 315913"/>
                <a:gd name="connsiteX3" fmla="*/ 158173 w 338138"/>
                <a:gd name="connsiteY3" fmla="*/ 293687 h 315913"/>
                <a:gd name="connsiteX4" fmla="*/ 181553 w 338138"/>
                <a:gd name="connsiteY4" fmla="*/ 293687 h 315913"/>
                <a:gd name="connsiteX5" fmla="*/ 184150 w 338138"/>
                <a:gd name="connsiteY5" fmla="*/ 290966 h 315913"/>
                <a:gd name="connsiteX6" fmla="*/ 184150 w 338138"/>
                <a:gd name="connsiteY6" fmla="*/ 269194 h 315913"/>
                <a:gd name="connsiteX7" fmla="*/ 181553 w 338138"/>
                <a:gd name="connsiteY7" fmla="*/ 265112 h 315913"/>
                <a:gd name="connsiteX8" fmla="*/ 159472 w 338138"/>
                <a:gd name="connsiteY8" fmla="*/ 265112 h 315913"/>
                <a:gd name="connsiteX9" fmla="*/ 169069 w 338138"/>
                <a:gd name="connsiteY9" fmla="*/ 222250 h 315913"/>
                <a:gd name="connsiteX10" fmla="*/ 155575 w 338138"/>
                <a:gd name="connsiteY10" fmla="*/ 235744 h 315913"/>
                <a:gd name="connsiteX11" fmla="*/ 169069 w 338138"/>
                <a:gd name="connsiteY11" fmla="*/ 249238 h 315913"/>
                <a:gd name="connsiteX12" fmla="*/ 182563 w 338138"/>
                <a:gd name="connsiteY12" fmla="*/ 235744 h 315913"/>
                <a:gd name="connsiteX13" fmla="*/ 169069 w 338138"/>
                <a:gd name="connsiteY13" fmla="*/ 222250 h 315913"/>
                <a:gd name="connsiteX14" fmla="*/ 145852 w 338138"/>
                <a:gd name="connsiteY14" fmla="*/ 55033 h 315913"/>
                <a:gd name="connsiteX15" fmla="*/ 157704 w 338138"/>
                <a:gd name="connsiteY15" fmla="*/ 56356 h 315913"/>
                <a:gd name="connsiteX16" fmla="*/ 156388 w 338138"/>
                <a:gd name="connsiteY16" fmla="*/ 68262 h 315913"/>
                <a:gd name="connsiteX17" fmla="*/ 57619 w 338138"/>
                <a:gd name="connsiteY17" fmla="*/ 137054 h 315913"/>
                <a:gd name="connsiteX18" fmla="*/ 53669 w 338138"/>
                <a:gd name="connsiteY18" fmla="*/ 139700 h 315913"/>
                <a:gd name="connsiteX19" fmla="*/ 47084 w 338138"/>
                <a:gd name="connsiteY19" fmla="*/ 135731 h 315913"/>
                <a:gd name="connsiteX20" fmla="*/ 48401 w 338138"/>
                <a:gd name="connsiteY20" fmla="*/ 123825 h 315913"/>
                <a:gd name="connsiteX21" fmla="*/ 145852 w 338138"/>
                <a:gd name="connsiteY21" fmla="*/ 55033 h 315913"/>
                <a:gd name="connsiteX22" fmla="*/ 88577 w 338138"/>
                <a:gd name="connsiteY22" fmla="*/ 47055 h 315913"/>
                <a:gd name="connsiteX23" fmla="*/ 100532 w 338138"/>
                <a:gd name="connsiteY23" fmla="*/ 48358 h 315913"/>
                <a:gd name="connsiteX24" fmla="*/ 99203 w 338138"/>
                <a:gd name="connsiteY24" fmla="*/ 60081 h 315913"/>
                <a:gd name="connsiteX25" fmla="*/ 52712 w 338138"/>
                <a:gd name="connsiteY25" fmla="*/ 92645 h 315913"/>
                <a:gd name="connsiteX26" fmla="*/ 47399 w 338138"/>
                <a:gd name="connsiteY26" fmla="*/ 95250 h 315913"/>
                <a:gd name="connsiteX27" fmla="*/ 40757 w 338138"/>
                <a:gd name="connsiteY27" fmla="*/ 91342 h 315913"/>
                <a:gd name="connsiteX28" fmla="*/ 43414 w 338138"/>
                <a:gd name="connsiteY28" fmla="*/ 79619 h 315913"/>
                <a:gd name="connsiteX29" fmla="*/ 88577 w 338138"/>
                <a:gd name="connsiteY29" fmla="*/ 47055 h 315913"/>
                <a:gd name="connsiteX30" fmla="*/ 35086 w 338138"/>
                <a:gd name="connsiteY30" fmla="*/ 22225 h 315913"/>
                <a:gd name="connsiteX31" fmla="*/ 20637 w 338138"/>
                <a:gd name="connsiteY31" fmla="*/ 35344 h 315913"/>
                <a:gd name="connsiteX32" fmla="*/ 20637 w 338138"/>
                <a:gd name="connsiteY32" fmla="*/ 196707 h 315913"/>
                <a:gd name="connsiteX33" fmla="*/ 35086 w 338138"/>
                <a:gd name="connsiteY33" fmla="*/ 211138 h 315913"/>
                <a:gd name="connsiteX34" fmla="*/ 303051 w 338138"/>
                <a:gd name="connsiteY34" fmla="*/ 211138 h 315913"/>
                <a:gd name="connsiteX35" fmla="*/ 317500 w 338138"/>
                <a:gd name="connsiteY35" fmla="*/ 196707 h 315913"/>
                <a:gd name="connsiteX36" fmla="*/ 317500 w 338138"/>
                <a:gd name="connsiteY36" fmla="*/ 35344 h 315913"/>
                <a:gd name="connsiteX37" fmla="*/ 303051 w 338138"/>
                <a:gd name="connsiteY37" fmla="*/ 22225 h 315913"/>
                <a:gd name="connsiteX38" fmla="*/ 35086 w 338138"/>
                <a:gd name="connsiteY38" fmla="*/ 22225 h 315913"/>
                <a:gd name="connsiteX39" fmla="*/ 14529 w 338138"/>
                <a:gd name="connsiteY39" fmla="*/ 0 h 315913"/>
                <a:gd name="connsiteX40" fmla="*/ 323609 w 338138"/>
                <a:gd name="connsiteY40" fmla="*/ 0 h 315913"/>
                <a:gd name="connsiteX41" fmla="*/ 338138 w 338138"/>
                <a:gd name="connsiteY41" fmla="*/ 13163 h 315913"/>
                <a:gd name="connsiteX42" fmla="*/ 338138 w 338138"/>
                <a:gd name="connsiteY42" fmla="*/ 251414 h 315913"/>
                <a:gd name="connsiteX43" fmla="*/ 323609 w 338138"/>
                <a:gd name="connsiteY43" fmla="*/ 265893 h 315913"/>
                <a:gd name="connsiteX44" fmla="*/ 210016 w 338138"/>
                <a:gd name="connsiteY44" fmla="*/ 265893 h 315913"/>
                <a:gd name="connsiteX45" fmla="*/ 207374 w 338138"/>
                <a:gd name="connsiteY45" fmla="*/ 268526 h 315913"/>
                <a:gd name="connsiteX46" fmla="*/ 207374 w 338138"/>
                <a:gd name="connsiteY46" fmla="*/ 290903 h 315913"/>
                <a:gd name="connsiteX47" fmla="*/ 208695 w 338138"/>
                <a:gd name="connsiteY47" fmla="*/ 293536 h 315913"/>
                <a:gd name="connsiteX48" fmla="*/ 239074 w 338138"/>
                <a:gd name="connsiteY48" fmla="*/ 293536 h 315913"/>
                <a:gd name="connsiteX49" fmla="*/ 250962 w 338138"/>
                <a:gd name="connsiteY49" fmla="*/ 305383 h 315913"/>
                <a:gd name="connsiteX50" fmla="*/ 239074 w 338138"/>
                <a:gd name="connsiteY50" fmla="*/ 315913 h 315913"/>
                <a:gd name="connsiteX51" fmla="*/ 99064 w 338138"/>
                <a:gd name="connsiteY51" fmla="*/ 315913 h 315913"/>
                <a:gd name="connsiteX52" fmla="*/ 87176 w 338138"/>
                <a:gd name="connsiteY52" fmla="*/ 305383 h 315913"/>
                <a:gd name="connsiteX53" fmla="*/ 99064 w 338138"/>
                <a:gd name="connsiteY53" fmla="*/ 293536 h 315913"/>
                <a:gd name="connsiteX54" fmla="*/ 129444 w 338138"/>
                <a:gd name="connsiteY54" fmla="*/ 293536 h 315913"/>
                <a:gd name="connsiteX55" fmla="*/ 130765 w 338138"/>
                <a:gd name="connsiteY55" fmla="*/ 289587 h 315913"/>
                <a:gd name="connsiteX56" fmla="*/ 130765 w 338138"/>
                <a:gd name="connsiteY56" fmla="*/ 268526 h 315913"/>
                <a:gd name="connsiteX57" fmla="*/ 126802 w 338138"/>
                <a:gd name="connsiteY57" fmla="*/ 265893 h 315913"/>
                <a:gd name="connsiteX58" fmla="*/ 14529 w 338138"/>
                <a:gd name="connsiteY58" fmla="*/ 265893 h 315913"/>
                <a:gd name="connsiteX59" fmla="*/ 0 w 338138"/>
                <a:gd name="connsiteY59" fmla="*/ 251414 h 315913"/>
                <a:gd name="connsiteX60" fmla="*/ 0 w 338138"/>
                <a:gd name="connsiteY60" fmla="*/ 13163 h 315913"/>
                <a:gd name="connsiteX61" fmla="*/ 14529 w 338138"/>
                <a:gd name="connsiteY61" fmla="*/ 0 h 315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338138" h="315913">
                  <a:moveTo>
                    <a:pt x="159472" y="265112"/>
                  </a:moveTo>
                  <a:cubicBezTo>
                    <a:pt x="159472" y="265112"/>
                    <a:pt x="155575" y="265112"/>
                    <a:pt x="155575" y="269194"/>
                  </a:cubicBezTo>
                  <a:cubicBezTo>
                    <a:pt x="155575" y="269194"/>
                    <a:pt x="155575" y="269194"/>
                    <a:pt x="155575" y="289605"/>
                  </a:cubicBezTo>
                  <a:cubicBezTo>
                    <a:pt x="155575" y="292326"/>
                    <a:pt x="155575" y="293687"/>
                    <a:pt x="158173" y="293687"/>
                  </a:cubicBezTo>
                  <a:cubicBezTo>
                    <a:pt x="158173" y="293687"/>
                    <a:pt x="158173" y="293687"/>
                    <a:pt x="181553" y="293687"/>
                  </a:cubicBezTo>
                  <a:cubicBezTo>
                    <a:pt x="182851" y="293687"/>
                    <a:pt x="184150" y="292326"/>
                    <a:pt x="184150" y="290966"/>
                  </a:cubicBezTo>
                  <a:cubicBezTo>
                    <a:pt x="184150" y="290966"/>
                    <a:pt x="184150" y="290966"/>
                    <a:pt x="184150" y="269194"/>
                  </a:cubicBezTo>
                  <a:cubicBezTo>
                    <a:pt x="184150" y="265112"/>
                    <a:pt x="181553" y="265112"/>
                    <a:pt x="181553" y="265112"/>
                  </a:cubicBezTo>
                  <a:cubicBezTo>
                    <a:pt x="181553" y="265112"/>
                    <a:pt x="181553" y="265112"/>
                    <a:pt x="159472" y="265112"/>
                  </a:cubicBezTo>
                  <a:close/>
                  <a:moveTo>
                    <a:pt x="169069" y="222250"/>
                  </a:moveTo>
                  <a:cubicBezTo>
                    <a:pt x="161616" y="222250"/>
                    <a:pt x="155575" y="228291"/>
                    <a:pt x="155575" y="235744"/>
                  </a:cubicBezTo>
                  <a:cubicBezTo>
                    <a:pt x="155575" y="243197"/>
                    <a:pt x="161616" y="249238"/>
                    <a:pt x="169069" y="249238"/>
                  </a:cubicBezTo>
                  <a:cubicBezTo>
                    <a:pt x="176522" y="249238"/>
                    <a:pt x="182563" y="243197"/>
                    <a:pt x="182563" y="235744"/>
                  </a:cubicBezTo>
                  <a:cubicBezTo>
                    <a:pt x="182563" y="228291"/>
                    <a:pt x="176522" y="222250"/>
                    <a:pt x="169069" y="222250"/>
                  </a:cubicBezTo>
                  <a:close/>
                  <a:moveTo>
                    <a:pt x="145852" y="55033"/>
                  </a:moveTo>
                  <a:cubicBezTo>
                    <a:pt x="149803" y="52387"/>
                    <a:pt x="155071" y="52387"/>
                    <a:pt x="157704" y="56356"/>
                  </a:cubicBezTo>
                  <a:cubicBezTo>
                    <a:pt x="160338" y="60325"/>
                    <a:pt x="159021" y="65616"/>
                    <a:pt x="156388" y="68262"/>
                  </a:cubicBezTo>
                  <a:cubicBezTo>
                    <a:pt x="57619" y="137054"/>
                    <a:pt x="57619" y="137054"/>
                    <a:pt x="57619" y="137054"/>
                  </a:cubicBezTo>
                  <a:cubicBezTo>
                    <a:pt x="56302" y="138377"/>
                    <a:pt x="54986" y="139700"/>
                    <a:pt x="53669" y="139700"/>
                  </a:cubicBezTo>
                  <a:cubicBezTo>
                    <a:pt x="51035" y="139700"/>
                    <a:pt x="48401" y="138377"/>
                    <a:pt x="47084" y="135731"/>
                  </a:cubicBezTo>
                  <a:cubicBezTo>
                    <a:pt x="44450" y="131762"/>
                    <a:pt x="44450" y="126471"/>
                    <a:pt x="48401" y="123825"/>
                  </a:cubicBezTo>
                  <a:cubicBezTo>
                    <a:pt x="145852" y="55033"/>
                    <a:pt x="145852" y="55033"/>
                    <a:pt x="145852" y="55033"/>
                  </a:cubicBezTo>
                  <a:close/>
                  <a:moveTo>
                    <a:pt x="88577" y="47055"/>
                  </a:moveTo>
                  <a:cubicBezTo>
                    <a:pt x="92562" y="44450"/>
                    <a:pt x="97875" y="44450"/>
                    <a:pt x="100532" y="48358"/>
                  </a:cubicBezTo>
                  <a:cubicBezTo>
                    <a:pt x="103188" y="52265"/>
                    <a:pt x="101860" y="57476"/>
                    <a:pt x="99203" y="60081"/>
                  </a:cubicBezTo>
                  <a:cubicBezTo>
                    <a:pt x="52712" y="92645"/>
                    <a:pt x="52712" y="92645"/>
                    <a:pt x="52712" y="92645"/>
                  </a:cubicBezTo>
                  <a:cubicBezTo>
                    <a:pt x="51384" y="93947"/>
                    <a:pt x="50055" y="95250"/>
                    <a:pt x="47399" y="95250"/>
                  </a:cubicBezTo>
                  <a:cubicBezTo>
                    <a:pt x="44742" y="95250"/>
                    <a:pt x="42085" y="93947"/>
                    <a:pt x="40757" y="91342"/>
                  </a:cubicBezTo>
                  <a:cubicBezTo>
                    <a:pt x="38100" y="87435"/>
                    <a:pt x="39429" y="82224"/>
                    <a:pt x="43414" y="79619"/>
                  </a:cubicBezTo>
                  <a:cubicBezTo>
                    <a:pt x="88577" y="47055"/>
                    <a:pt x="88577" y="47055"/>
                    <a:pt x="88577" y="47055"/>
                  </a:cubicBezTo>
                  <a:close/>
                  <a:moveTo>
                    <a:pt x="35086" y="22225"/>
                  </a:moveTo>
                  <a:cubicBezTo>
                    <a:pt x="27205" y="22225"/>
                    <a:pt x="20637" y="28785"/>
                    <a:pt x="20637" y="35344"/>
                  </a:cubicBezTo>
                  <a:cubicBezTo>
                    <a:pt x="20637" y="35344"/>
                    <a:pt x="20637" y="35344"/>
                    <a:pt x="20637" y="196707"/>
                  </a:cubicBezTo>
                  <a:cubicBezTo>
                    <a:pt x="20637" y="204579"/>
                    <a:pt x="27205" y="211138"/>
                    <a:pt x="35086" y="211138"/>
                  </a:cubicBezTo>
                  <a:cubicBezTo>
                    <a:pt x="35086" y="211138"/>
                    <a:pt x="35086" y="211138"/>
                    <a:pt x="303051" y="211138"/>
                  </a:cubicBezTo>
                  <a:cubicBezTo>
                    <a:pt x="310932" y="211138"/>
                    <a:pt x="317500" y="204579"/>
                    <a:pt x="317500" y="196707"/>
                  </a:cubicBezTo>
                  <a:lnTo>
                    <a:pt x="317500" y="35344"/>
                  </a:lnTo>
                  <a:cubicBezTo>
                    <a:pt x="317500" y="28785"/>
                    <a:pt x="310932" y="22225"/>
                    <a:pt x="303051" y="22225"/>
                  </a:cubicBezTo>
                  <a:cubicBezTo>
                    <a:pt x="303051" y="22225"/>
                    <a:pt x="303051" y="22225"/>
                    <a:pt x="35086" y="22225"/>
                  </a:cubicBezTo>
                  <a:close/>
                  <a:moveTo>
                    <a:pt x="14529" y="0"/>
                  </a:moveTo>
                  <a:cubicBezTo>
                    <a:pt x="14529" y="0"/>
                    <a:pt x="14529" y="0"/>
                    <a:pt x="323609" y="0"/>
                  </a:cubicBezTo>
                  <a:cubicBezTo>
                    <a:pt x="331534" y="0"/>
                    <a:pt x="338138" y="5265"/>
                    <a:pt x="338138" y="13163"/>
                  </a:cubicBezTo>
                  <a:cubicBezTo>
                    <a:pt x="338138" y="13163"/>
                    <a:pt x="338138" y="13163"/>
                    <a:pt x="338138" y="251414"/>
                  </a:cubicBezTo>
                  <a:cubicBezTo>
                    <a:pt x="338138" y="259312"/>
                    <a:pt x="331534" y="265893"/>
                    <a:pt x="323609" y="265893"/>
                  </a:cubicBezTo>
                  <a:cubicBezTo>
                    <a:pt x="323609" y="265893"/>
                    <a:pt x="323609" y="265893"/>
                    <a:pt x="210016" y="265893"/>
                  </a:cubicBezTo>
                  <a:cubicBezTo>
                    <a:pt x="210016" y="265893"/>
                    <a:pt x="207374" y="265893"/>
                    <a:pt x="207374" y="268526"/>
                  </a:cubicBezTo>
                  <a:cubicBezTo>
                    <a:pt x="207374" y="268526"/>
                    <a:pt x="207374" y="268526"/>
                    <a:pt x="207374" y="290903"/>
                  </a:cubicBezTo>
                  <a:cubicBezTo>
                    <a:pt x="207374" y="292220"/>
                    <a:pt x="207374" y="293536"/>
                    <a:pt x="208695" y="293536"/>
                  </a:cubicBezTo>
                  <a:cubicBezTo>
                    <a:pt x="208695" y="293536"/>
                    <a:pt x="208695" y="293536"/>
                    <a:pt x="239074" y="293536"/>
                  </a:cubicBezTo>
                  <a:cubicBezTo>
                    <a:pt x="245679" y="293536"/>
                    <a:pt x="250962" y="298801"/>
                    <a:pt x="250962" y="305383"/>
                  </a:cubicBezTo>
                  <a:cubicBezTo>
                    <a:pt x="250962" y="310648"/>
                    <a:pt x="245679" y="315913"/>
                    <a:pt x="239074" y="315913"/>
                  </a:cubicBezTo>
                  <a:cubicBezTo>
                    <a:pt x="239074" y="315913"/>
                    <a:pt x="239074" y="315913"/>
                    <a:pt x="99064" y="315913"/>
                  </a:cubicBezTo>
                  <a:cubicBezTo>
                    <a:pt x="92460" y="315913"/>
                    <a:pt x="87176" y="310648"/>
                    <a:pt x="87176" y="305383"/>
                  </a:cubicBezTo>
                  <a:cubicBezTo>
                    <a:pt x="87176" y="298801"/>
                    <a:pt x="92460" y="293536"/>
                    <a:pt x="99064" y="293536"/>
                  </a:cubicBezTo>
                  <a:cubicBezTo>
                    <a:pt x="99064" y="293536"/>
                    <a:pt x="99064" y="293536"/>
                    <a:pt x="129444" y="293536"/>
                  </a:cubicBezTo>
                  <a:cubicBezTo>
                    <a:pt x="130765" y="293536"/>
                    <a:pt x="130765" y="292220"/>
                    <a:pt x="130765" y="289587"/>
                  </a:cubicBezTo>
                  <a:cubicBezTo>
                    <a:pt x="130765" y="289587"/>
                    <a:pt x="130765" y="289587"/>
                    <a:pt x="130765" y="268526"/>
                  </a:cubicBezTo>
                  <a:cubicBezTo>
                    <a:pt x="130765" y="264577"/>
                    <a:pt x="126802" y="265893"/>
                    <a:pt x="126802" y="265893"/>
                  </a:cubicBezTo>
                  <a:cubicBezTo>
                    <a:pt x="126802" y="265893"/>
                    <a:pt x="126802" y="265893"/>
                    <a:pt x="14529" y="265893"/>
                  </a:cubicBezTo>
                  <a:cubicBezTo>
                    <a:pt x="6604" y="265893"/>
                    <a:pt x="0" y="259312"/>
                    <a:pt x="0" y="251414"/>
                  </a:cubicBezTo>
                  <a:cubicBezTo>
                    <a:pt x="0" y="251414"/>
                    <a:pt x="0" y="251414"/>
                    <a:pt x="0" y="13163"/>
                  </a:cubicBezTo>
                  <a:cubicBezTo>
                    <a:pt x="0" y="5265"/>
                    <a:pt x="6604" y="0"/>
                    <a:pt x="14529" y="0"/>
                  </a:cubicBezTo>
                  <a:close/>
                </a:path>
              </a:pathLst>
            </a:custGeom>
            <a:solidFill>
              <a:schemeClr val="lt1">
                <a:lumMod val="85000"/>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anchor="ctr"/>
            <a:lstStyle/>
            <a:p>
              <a:pPr algn="ctr"/>
              <a:endParaRPr/>
            </a:p>
          </p:txBody>
        </p:sp>
        <p:sp>
          <p:nvSpPr>
            <p:cNvPr id="39" name="IconShape"/>
            <p:cNvSpPr>
              <a:spLocks/>
            </p:cNvSpPr>
            <p:nvPr/>
          </p:nvSpPr>
          <p:spPr bwMode="auto">
            <a:xfrm>
              <a:off x="6323622" y="3332434"/>
              <a:ext cx="513074" cy="479350"/>
            </a:xfrm>
            <a:custGeom>
              <a:avLst/>
              <a:gdLst>
                <a:gd name="connsiteX0" fmla="*/ 159472 w 338138"/>
                <a:gd name="connsiteY0" fmla="*/ 265112 h 315913"/>
                <a:gd name="connsiteX1" fmla="*/ 155575 w 338138"/>
                <a:gd name="connsiteY1" fmla="*/ 269194 h 315913"/>
                <a:gd name="connsiteX2" fmla="*/ 155575 w 338138"/>
                <a:gd name="connsiteY2" fmla="*/ 289605 h 315913"/>
                <a:gd name="connsiteX3" fmla="*/ 158173 w 338138"/>
                <a:gd name="connsiteY3" fmla="*/ 293687 h 315913"/>
                <a:gd name="connsiteX4" fmla="*/ 181553 w 338138"/>
                <a:gd name="connsiteY4" fmla="*/ 293687 h 315913"/>
                <a:gd name="connsiteX5" fmla="*/ 184150 w 338138"/>
                <a:gd name="connsiteY5" fmla="*/ 290966 h 315913"/>
                <a:gd name="connsiteX6" fmla="*/ 184150 w 338138"/>
                <a:gd name="connsiteY6" fmla="*/ 269194 h 315913"/>
                <a:gd name="connsiteX7" fmla="*/ 181553 w 338138"/>
                <a:gd name="connsiteY7" fmla="*/ 265112 h 315913"/>
                <a:gd name="connsiteX8" fmla="*/ 159472 w 338138"/>
                <a:gd name="connsiteY8" fmla="*/ 265112 h 315913"/>
                <a:gd name="connsiteX9" fmla="*/ 169069 w 338138"/>
                <a:gd name="connsiteY9" fmla="*/ 222250 h 315913"/>
                <a:gd name="connsiteX10" fmla="*/ 155575 w 338138"/>
                <a:gd name="connsiteY10" fmla="*/ 235744 h 315913"/>
                <a:gd name="connsiteX11" fmla="*/ 169069 w 338138"/>
                <a:gd name="connsiteY11" fmla="*/ 249238 h 315913"/>
                <a:gd name="connsiteX12" fmla="*/ 182563 w 338138"/>
                <a:gd name="connsiteY12" fmla="*/ 235744 h 315913"/>
                <a:gd name="connsiteX13" fmla="*/ 169069 w 338138"/>
                <a:gd name="connsiteY13" fmla="*/ 222250 h 315913"/>
                <a:gd name="connsiteX14" fmla="*/ 145852 w 338138"/>
                <a:gd name="connsiteY14" fmla="*/ 55033 h 315913"/>
                <a:gd name="connsiteX15" fmla="*/ 157704 w 338138"/>
                <a:gd name="connsiteY15" fmla="*/ 56356 h 315913"/>
                <a:gd name="connsiteX16" fmla="*/ 156388 w 338138"/>
                <a:gd name="connsiteY16" fmla="*/ 68262 h 315913"/>
                <a:gd name="connsiteX17" fmla="*/ 57619 w 338138"/>
                <a:gd name="connsiteY17" fmla="*/ 137054 h 315913"/>
                <a:gd name="connsiteX18" fmla="*/ 53669 w 338138"/>
                <a:gd name="connsiteY18" fmla="*/ 139700 h 315913"/>
                <a:gd name="connsiteX19" fmla="*/ 47084 w 338138"/>
                <a:gd name="connsiteY19" fmla="*/ 135731 h 315913"/>
                <a:gd name="connsiteX20" fmla="*/ 48401 w 338138"/>
                <a:gd name="connsiteY20" fmla="*/ 123825 h 315913"/>
                <a:gd name="connsiteX21" fmla="*/ 145852 w 338138"/>
                <a:gd name="connsiteY21" fmla="*/ 55033 h 315913"/>
                <a:gd name="connsiteX22" fmla="*/ 88577 w 338138"/>
                <a:gd name="connsiteY22" fmla="*/ 47055 h 315913"/>
                <a:gd name="connsiteX23" fmla="*/ 100532 w 338138"/>
                <a:gd name="connsiteY23" fmla="*/ 48358 h 315913"/>
                <a:gd name="connsiteX24" fmla="*/ 99203 w 338138"/>
                <a:gd name="connsiteY24" fmla="*/ 60081 h 315913"/>
                <a:gd name="connsiteX25" fmla="*/ 52712 w 338138"/>
                <a:gd name="connsiteY25" fmla="*/ 92645 h 315913"/>
                <a:gd name="connsiteX26" fmla="*/ 47399 w 338138"/>
                <a:gd name="connsiteY26" fmla="*/ 95250 h 315913"/>
                <a:gd name="connsiteX27" fmla="*/ 40757 w 338138"/>
                <a:gd name="connsiteY27" fmla="*/ 91342 h 315913"/>
                <a:gd name="connsiteX28" fmla="*/ 43414 w 338138"/>
                <a:gd name="connsiteY28" fmla="*/ 79619 h 315913"/>
                <a:gd name="connsiteX29" fmla="*/ 88577 w 338138"/>
                <a:gd name="connsiteY29" fmla="*/ 47055 h 315913"/>
                <a:gd name="connsiteX30" fmla="*/ 35086 w 338138"/>
                <a:gd name="connsiteY30" fmla="*/ 22225 h 315913"/>
                <a:gd name="connsiteX31" fmla="*/ 20637 w 338138"/>
                <a:gd name="connsiteY31" fmla="*/ 35344 h 315913"/>
                <a:gd name="connsiteX32" fmla="*/ 20637 w 338138"/>
                <a:gd name="connsiteY32" fmla="*/ 196707 h 315913"/>
                <a:gd name="connsiteX33" fmla="*/ 35086 w 338138"/>
                <a:gd name="connsiteY33" fmla="*/ 211138 h 315913"/>
                <a:gd name="connsiteX34" fmla="*/ 303051 w 338138"/>
                <a:gd name="connsiteY34" fmla="*/ 211138 h 315913"/>
                <a:gd name="connsiteX35" fmla="*/ 317500 w 338138"/>
                <a:gd name="connsiteY35" fmla="*/ 196707 h 315913"/>
                <a:gd name="connsiteX36" fmla="*/ 317500 w 338138"/>
                <a:gd name="connsiteY36" fmla="*/ 35344 h 315913"/>
                <a:gd name="connsiteX37" fmla="*/ 303051 w 338138"/>
                <a:gd name="connsiteY37" fmla="*/ 22225 h 315913"/>
                <a:gd name="connsiteX38" fmla="*/ 35086 w 338138"/>
                <a:gd name="connsiteY38" fmla="*/ 22225 h 315913"/>
                <a:gd name="connsiteX39" fmla="*/ 14529 w 338138"/>
                <a:gd name="connsiteY39" fmla="*/ 0 h 315913"/>
                <a:gd name="connsiteX40" fmla="*/ 323609 w 338138"/>
                <a:gd name="connsiteY40" fmla="*/ 0 h 315913"/>
                <a:gd name="connsiteX41" fmla="*/ 338138 w 338138"/>
                <a:gd name="connsiteY41" fmla="*/ 13163 h 315913"/>
                <a:gd name="connsiteX42" fmla="*/ 338138 w 338138"/>
                <a:gd name="connsiteY42" fmla="*/ 251414 h 315913"/>
                <a:gd name="connsiteX43" fmla="*/ 323609 w 338138"/>
                <a:gd name="connsiteY43" fmla="*/ 265893 h 315913"/>
                <a:gd name="connsiteX44" fmla="*/ 210016 w 338138"/>
                <a:gd name="connsiteY44" fmla="*/ 265893 h 315913"/>
                <a:gd name="connsiteX45" fmla="*/ 207374 w 338138"/>
                <a:gd name="connsiteY45" fmla="*/ 268526 h 315913"/>
                <a:gd name="connsiteX46" fmla="*/ 207374 w 338138"/>
                <a:gd name="connsiteY46" fmla="*/ 290903 h 315913"/>
                <a:gd name="connsiteX47" fmla="*/ 208695 w 338138"/>
                <a:gd name="connsiteY47" fmla="*/ 293536 h 315913"/>
                <a:gd name="connsiteX48" fmla="*/ 239074 w 338138"/>
                <a:gd name="connsiteY48" fmla="*/ 293536 h 315913"/>
                <a:gd name="connsiteX49" fmla="*/ 250962 w 338138"/>
                <a:gd name="connsiteY49" fmla="*/ 305383 h 315913"/>
                <a:gd name="connsiteX50" fmla="*/ 239074 w 338138"/>
                <a:gd name="connsiteY50" fmla="*/ 315913 h 315913"/>
                <a:gd name="connsiteX51" fmla="*/ 99064 w 338138"/>
                <a:gd name="connsiteY51" fmla="*/ 315913 h 315913"/>
                <a:gd name="connsiteX52" fmla="*/ 87176 w 338138"/>
                <a:gd name="connsiteY52" fmla="*/ 305383 h 315913"/>
                <a:gd name="connsiteX53" fmla="*/ 99064 w 338138"/>
                <a:gd name="connsiteY53" fmla="*/ 293536 h 315913"/>
                <a:gd name="connsiteX54" fmla="*/ 129444 w 338138"/>
                <a:gd name="connsiteY54" fmla="*/ 293536 h 315913"/>
                <a:gd name="connsiteX55" fmla="*/ 130765 w 338138"/>
                <a:gd name="connsiteY55" fmla="*/ 289587 h 315913"/>
                <a:gd name="connsiteX56" fmla="*/ 130765 w 338138"/>
                <a:gd name="connsiteY56" fmla="*/ 268526 h 315913"/>
                <a:gd name="connsiteX57" fmla="*/ 126802 w 338138"/>
                <a:gd name="connsiteY57" fmla="*/ 265893 h 315913"/>
                <a:gd name="connsiteX58" fmla="*/ 14529 w 338138"/>
                <a:gd name="connsiteY58" fmla="*/ 265893 h 315913"/>
                <a:gd name="connsiteX59" fmla="*/ 0 w 338138"/>
                <a:gd name="connsiteY59" fmla="*/ 251414 h 315913"/>
                <a:gd name="connsiteX60" fmla="*/ 0 w 338138"/>
                <a:gd name="connsiteY60" fmla="*/ 13163 h 315913"/>
                <a:gd name="connsiteX61" fmla="*/ 14529 w 338138"/>
                <a:gd name="connsiteY61" fmla="*/ 0 h 315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338138" h="315913">
                  <a:moveTo>
                    <a:pt x="159472" y="265112"/>
                  </a:moveTo>
                  <a:cubicBezTo>
                    <a:pt x="159472" y="265112"/>
                    <a:pt x="155575" y="265112"/>
                    <a:pt x="155575" y="269194"/>
                  </a:cubicBezTo>
                  <a:cubicBezTo>
                    <a:pt x="155575" y="269194"/>
                    <a:pt x="155575" y="269194"/>
                    <a:pt x="155575" y="289605"/>
                  </a:cubicBezTo>
                  <a:cubicBezTo>
                    <a:pt x="155575" y="292326"/>
                    <a:pt x="155575" y="293687"/>
                    <a:pt x="158173" y="293687"/>
                  </a:cubicBezTo>
                  <a:cubicBezTo>
                    <a:pt x="158173" y="293687"/>
                    <a:pt x="158173" y="293687"/>
                    <a:pt x="181553" y="293687"/>
                  </a:cubicBezTo>
                  <a:cubicBezTo>
                    <a:pt x="182851" y="293687"/>
                    <a:pt x="184150" y="292326"/>
                    <a:pt x="184150" y="290966"/>
                  </a:cubicBezTo>
                  <a:cubicBezTo>
                    <a:pt x="184150" y="290966"/>
                    <a:pt x="184150" y="290966"/>
                    <a:pt x="184150" y="269194"/>
                  </a:cubicBezTo>
                  <a:cubicBezTo>
                    <a:pt x="184150" y="265112"/>
                    <a:pt x="181553" y="265112"/>
                    <a:pt x="181553" y="265112"/>
                  </a:cubicBezTo>
                  <a:cubicBezTo>
                    <a:pt x="181553" y="265112"/>
                    <a:pt x="181553" y="265112"/>
                    <a:pt x="159472" y="265112"/>
                  </a:cubicBezTo>
                  <a:close/>
                  <a:moveTo>
                    <a:pt x="169069" y="222250"/>
                  </a:moveTo>
                  <a:cubicBezTo>
                    <a:pt x="161616" y="222250"/>
                    <a:pt x="155575" y="228291"/>
                    <a:pt x="155575" y="235744"/>
                  </a:cubicBezTo>
                  <a:cubicBezTo>
                    <a:pt x="155575" y="243197"/>
                    <a:pt x="161616" y="249238"/>
                    <a:pt x="169069" y="249238"/>
                  </a:cubicBezTo>
                  <a:cubicBezTo>
                    <a:pt x="176522" y="249238"/>
                    <a:pt x="182563" y="243197"/>
                    <a:pt x="182563" y="235744"/>
                  </a:cubicBezTo>
                  <a:cubicBezTo>
                    <a:pt x="182563" y="228291"/>
                    <a:pt x="176522" y="222250"/>
                    <a:pt x="169069" y="222250"/>
                  </a:cubicBezTo>
                  <a:close/>
                  <a:moveTo>
                    <a:pt x="145852" y="55033"/>
                  </a:moveTo>
                  <a:cubicBezTo>
                    <a:pt x="149803" y="52387"/>
                    <a:pt x="155071" y="52387"/>
                    <a:pt x="157704" y="56356"/>
                  </a:cubicBezTo>
                  <a:cubicBezTo>
                    <a:pt x="160338" y="60325"/>
                    <a:pt x="159021" y="65616"/>
                    <a:pt x="156388" y="68262"/>
                  </a:cubicBezTo>
                  <a:cubicBezTo>
                    <a:pt x="57619" y="137054"/>
                    <a:pt x="57619" y="137054"/>
                    <a:pt x="57619" y="137054"/>
                  </a:cubicBezTo>
                  <a:cubicBezTo>
                    <a:pt x="56302" y="138377"/>
                    <a:pt x="54986" y="139700"/>
                    <a:pt x="53669" y="139700"/>
                  </a:cubicBezTo>
                  <a:cubicBezTo>
                    <a:pt x="51035" y="139700"/>
                    <a:pt x="48401" y="138377"/>
                    <a:pt x="47084" y="135731"/>
                  </a:cubicBezTo>
                  <a:cubicBezTo>
                    <a:pt x="44450" y="131762"/>
                    <a:pt x="44450" y="126471"/>
                    <a:pt x="48401" y="123825"/>
                  </a:cubicBezTo>
                  <a:cubicBezTo>
                    <a:pt x="145852" y="55033"/>
                    <a:pt x="145852" y="55033"/>
                    <a:pt x="145852" y="55033"/>
                  </a:cubicBezTo>
                  <a:close/>
                  <a:moveTo>
                    <a:pt x="88577" y="47055"/>
                  </a:moveTo>
                  <a:cubicBezTo>
                    <a:pt x="92562" y="44450"/>
                    <a:pt x="97875" y="44450"/>
                    <a:pt x="100532" y="48358"/>
                  </a:cubicBezTo>
                  <a:cubicBezTo>
                    <a:pt x="103188" y="52265"/>
                    <a:pt x="101860" y="57476"/>
                    <a:pt x="99203" y="60081"/>
                  </a:cubicBezTo>
                  <a:cubicBezTo>
                    <a:pt x="52712" y="92645"/>
                    <a:pt x="52712" y="92645"/>
                    <a:pt x="52712" y="92645"/>
                  </a:cubicBezTo>
                  <a:cubicBezTo>
                    <a:pt x="51384" y="93947"/>
                    <a:pt x="50055" y="95250"/>
                    <a:pt x="47399" y="95250"/>
                  </a:cubicBezTo>
                  <a:cubicBezTo>
                    <a:pt x="44742" y="95250"/>
                    <a:pt x="42085" y="93947"/>
                    <a:pt x="40757" y="91342"/>
                  </a:cubicBezTo>
                  <a:cubicBezTo>
                    <a:pt x="38100" y="87435"/>
                    <a:pt x="39429" y="82224"/>
                    <a:pt x="43414" y="79619"/>
                  </a:cubicBezTo>
                  <a:cubicBezTo>
                    <a:pt x="88577" y="47055"/>
                    <a:pt x="88577" y="47055"/>
                    <a:pt x="88577" y="47055"/>
                  </a:cubicBezTo>
                  <a:close/>
                  <a:moveTo>
                    <a:pt x="35086" y="22225"/>
                  </a:moveTo>
                  <a:cubicBezTo>
                    <a:pt x="27205" y="22225"/>
                    <a:pt x="20637" y="28785"/>
                    <a:pt x="20637" y="35344"/>
                  </a:cubicBezTo>
                  <a:cubicBezTo>
                    <a:pt x="20637" y="35344"/>
                    <a:pt x="20637" y="35344"/>
                    <a:pt x="20637" y="196707"/>
                  </a:cubicBezTo>
                  <a:cubicBezTo>
                    <a:pt x="20637" y="204579"/>
                    <a:pt x="27205" y="211138"/>
                    <a:pt x="35086" y="211138"/>
                  </a:cubicBezTo>
                  <a:cubicBezTo>
                    <a:pt x="35086" y="211138"/>
                    <a:pt x="35086" y="211138"/>
                    <a:pt x="303051" y="211138"/>
                  </a:cubicBezTo>
                  <a:cubicBezTo>
                    <a:pt x="310932" y="211138"/>
                    <a:pt x="317500" y="204579"/>
                    <a:pt x="317500" y="196707"/>
                  </a:cubicBezTo>
                  <a:lnTo>
                    <a:pt x="317500" y="35344"/>
                  </a:lnTo>
                  <a:cubicBezTo>
                    <a:pt x="317500" y="28785"/>
                    <a:pt x="310932" y="22225"/>
                    <a:pt x="303051" y="22225"/>
                  </a:cubicBezTo>
                  <a:cubicBezTo>
                    <a:pt x="303051" y="22225"/>
                    <a:pt x="303051" y="22225"/>
                    <a:pt x="35086" y="22225"/>
                  </a:cubicBezTo>
                  <a:close/>
                  <a:moveTo>
                    <a:pt x="14529" y="0"/>
                  </a:moveTo>
                  <a:cubicBezTo>
                    <a:pt x="14529" y="0"/>
                    <a:pt x="14529" y="0"/>
                    <a:pt x="323609" y="0"/>
                  </a:cubicBezTo>
                  <a:cubicBezTo>
                    <a:pt x="331534" y="0"/>
                    <a:pt x="338138" y="5265"/>
                    <a:pt x="338138" y="13163"/>
                  </a:cubicBezTo>
                  <a:cubicBezTo>
                    <a:pt x="338138" y="13163"/>
                    <a:pt x="338138" y="13163"/>
                    <a:pt x="338138" y="251414"/>
                  </a:cubicBezTo>
                  <a:cubicBezTo>
                    <a:pt x="338138" y="259312"/>
                    <a:pt x="331534" y="265893"/>
                    <a:pt x="323609" y="265893"/>
                  </a:cubicBezTo>
                  <a:cubicBezTo>
                    <a:pt x="323609" y="265893"/>
                    <a:pt x="323609" y="265893"/>
                    <a:pt x="210016" y="265893"/>
                  </a:cubicBezTo>
                  <a:cubicBezTo>
                    <a:pt x="210016" y="265893"/>
                    <a:pt x="207374" y="265893"/>
                    <a:pt x="207374" y="268526"/>
                  </a:cubicBezTo>
                  <a:cubicBezTo>
                    <a:pt x="207374" y="268526"/>
                    <a:pt x="207374" y="268526"/>
                    <a:pt x="207374" y="290903"/>
                  </a:cubicBezTo>
                  <a:cubicBezTo>
                    <a:pt x="207374" y="292220"/>
                    <a:pt x="207374" y="293536"/>
                    <a:pt x="208695" y="293536"/>
                  </a:cubicBezTo>
                  <a:cubicBezTo>
                    <a:pt x="208695" y="293536"/>
                    <a:pt x="208695" y="293536"/>
                    <a:pt x="239074" y="293536"/>
                  </a:cubicBezTo>
                  <a:cubicBezTo>
                    <a:pt x="245679" y="293536"/>
                    <a:pt x="250962" y="298801"/>
                    <a:pt x="250962" y="305383"/>
                  </a:cubicBezTo>
                  <a:cubicBezTo>
                    <a:pt x="250962" y="310648"/>
                    <a:pt x="245679" y="315913"/>
                    <a:pt x="239074" y="315913"/>
                  </a:cubicBezTo>
                  <a:cubicBezTo>
                    <a:pt x="239074" y="315913"/>
                    <a:pt x="239074" y="315913"/>
                    <a:pt x="99064" y="315913"/>
                  </a:cubicBezTo>
                  <a:cubicBezTo>
                    <a:pt x="92460" y="315913"/>
                    <a:pt x="87176" y="310648"/>
                    <a:pt x="87176" y="305383"/>
                  </a:cubicBezTo>
                  <a:cubicBezTo>
                    <a:pt x="87176" y="298801"/>
                    <a:pt x="92460" y="293536"/>
                    <a:pt x="99064" y="293536"/>
                  </a:cubicBezTo>
                  <a:cubicBezTo>
                    <a:pt x="99064" y="293536"/>
                    <a:pt x="99064" y="293536"/>
                    <a:pt x="129444" y="293536"/>
                  </a:cubicBezTo>
                  <a:cubicBezTo>
                    <a:pt x="130765" y="293536"/>
                    <a:pt x="130765" y="292220"/>
                    <a:pt x="130765" y="289587"/>
                  </a:cubicBezTo>
                  <a:cubicBezTo>
                    <a:pt x="130765" y="289587"/>
                    <a:pt x="130765" y="289587"/>
                    <a:pt x="130765" y="268526"/>
                  </a:cubicBezTo>
                  <a:cubicBezTo>
                    <a:pt x="130765" y="264577"/>
                    <a:pt x="126802" y="265893"/>
                    <a:pt x="126802" y="265893"/>
                  </a:cubicBezTo>
                  <a:cubicBezTo>
                    <a:pt x="126802" y="265893"/>
                    <a:pt x="126802" y="265893"/>
                    <a:pt x="14529" y="265893"/>
                  </a:cubicBezTo>
                  <a:cubicBezTo>
                    <a:pt x="6604" y="265893"/>
                    <a:pt x="0" y="259312"/>
                    <a:pt x="0" y="251414"/>
                  </a:cubicBezTo>
                  <a:cubicBezTo>
                    <a:pt x="0" y="251414"/>
                    <a:pt x="0" y="251414"/>
                    <a:pt x="0" y="13163"/>
                  </a:cubicBezTo>
                  <a:cubicBezTo>
                    <a:pt x="0" y="5265"/>
                    <a:pt x="6604" y="0"/>
                    <a:pt x="14529" y="0"/>
                  </a:cubicBezTo>
                  <a:close/>
                </a:path>
              </a:pathLst>
            </a:custGeom>
            <a:solidFill>
              <a:schemeClr val="lt1">
                <a:lumMod val="85000"/>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anchor="ctr"/>
            <a:lstStyle/>
            <a:p>
              <a:pPr algn="ctr"/>
              <a:endParaRPr/>
            </a:p>
          </p:txBody>
        </p:sp>
        <p:sp>
          <p:nvSpPr>
            <p:cNvPr id="40" name="IconShape"/>
            <p:cNvSpPr>
              <a:spLocks/>
            </p:cNvSpPr>
            <p:nvPr/>
          </p:nvSpPr>
          <p:spPr bwMode="auto">
            <a:xfrm>
              <a:off x="7024378" y="3332434"/>
              <a:ext cx="513074" cy="479350"/>
            </a:xfrm>
            <a:custGeom>
              <a:avLst/>
              <a:gdLst>
                <a:gd name="connsiteX0" fmla="*/ 159472 w 338138"/>
                <a:gd name="connsiteY0" fmla="*/ 265112 h 315913"/>
                <a:gd name="connsiteX1" fmla="*/ 155575 w 338138"/>
                <a:gd name="connsiteY1" fmla="*/ 269194 h 315913"/>
                <a:gd name="connsiteX2" fmla="*/ 155575 w 338138"/>
                <a:gd name="connsiteY2" fmla="*/ 289605 h 315913"/>
                <a:gd name="connsiteX3" fmla="*/ 158173 w 338138"/>
                <a:gd name="connsiteY3" fmla="*/ 293687 h 315913"/>
                <a:gd name="connsiteX4" fmla="*/ 181553 w 338138"/>
                <a:gd name="connsiteY4" fmla="*/ 293687 h 315913"/>
                <a:gd name="connsiteX5" fmla="*/ 184150 w 338138"/>
                <a:gd name="connsiteY5" fmla="*/ 290966 h 315913"/>
                <a:gd name="connsiteX6" fmla="*/ 184150 w 338138"/>
                <a:gd name="connsiteY6" fmla="*/ 269194 h 315913"/>
                <a:gd name="connsiteX7" fmla="*/ 181553 w 338138"/>
                <a:gd name="connsiteY7" fmla="*/ 265112 h 315913"/>
                <a:gd name="connsiteX8" fmla="*/ 159472 w 338138"/>
                <a:gd name="connsiteY8" fmla="*/ 265112 h 315913"/>
                <a:gd name="connsiteX9" fmla="*/ 169069 w 338138"/>
                <a:gd name="connsiteY9" fmla="*/ 222250 h 315913"/>
                <a:gd name="connsiteX10" fmla="*/ 155575 w 338138"/>
                <a:gd name="connsiteY10" fmla="*/ 235744 h 315913"/>
                <a:gd name="connsiteX11" fmla="*/ 169069 w 338138"/>
                <a:gd name="connsiteY11" fmla="*/ 249238 h 315913"/>
                <a:gd name="connsiteX12" fmla="*/ 182563 w 338138"/>
                <a:gd name="connsiteY12" fmla="*/ 235744 h 315913"/>
                <a:gd name="connsiteX13" fmla="*/ 169069 w 338138"/>
                <a:gd name="connsiteY13" fmla="*/ 222250 h 315913"/>
                <a:gd name="connsiteX14" fmla="*/ 145852 w 338138"/>
                <a:gd name="connsiteY14" fmla="*/ 55033 h 315913"/>
                <a:gd name="connsiteX15" fmla="*/ 157704 w 338138"/>
                <a:gd name="connsiteY15" fmla="*/ 56356 h 315913"/>
                <a:gd name="connsiteX16" fmla="*/ 156388 w 338138"/>
                <a:gd name="connsiteY16" fmla="*/ 68262 h 315913"/>
                <a:gd name="connsiteX17" fmla="*/ 57619 w 338138"/>
                <a:gd name="connsiteY17" fmla="*/ 137054 h 315913"/>
                <a:gd name="connsiteX18" fmla="*/ 53669 w 338138"/>
                <a:gd name="connsiteY18" fmla="*/ 139700 h 315913"/>
                <a:gd name="connsiteX19" fmla="*/ 47084 w 338138"/>
                <a:gd name="connsiteY19" fmla="*/ 135731 h 315913"/>
                <a:gd name="connsiteX20" fmla="*/ 48401 w 338138"/>
                <a:gd name="connsiteY20" fmla="*/ 123825 h 315913"/>
                <a:gd name="connsiteX21" fmla="*/ 145852 w 338138"/>
                <a:gd name="connsiteY21" fmla="*/ 55033 h 315913"/>
                <a:gd name="connsiteX22" fmla="*/ 88577 w 338138"/>
                <a:gd name="connsiteY22" fmla="*/ 47055 h 315913"/>
                <a:gd name="connsiteX23" fmla="*/ 100532 w 338138"/>
                <a:gd name="connsiteY23" fmla="*/ 48358 h 315913"/>
                <a:gd name="connsiteX24" fmla="*/ 99203 w 338138"/>
                <a:gd name="connsiteY24" fmla="*/ 60081 h 315913"/>
                <a:gd name="connsiteX25" fmla="*/ 52712 w 338138"/>
                <a:gd name="connsiteY25" fmla="*/ 92645 h 315913"/>
                <a:gd name="connsiteX26" fmla="*/ 47399 w 338138"/>
                <a:gd name="connsiteY26" fmla="*/ 95250 h 315913"/>
                <a:gd name="connsiteX27" fmla="*/ 40757 w 338138"/>
                <a:gd name="connsiteY27" fmla="*/ 91342 h 315913"/>
                <a:gd name="connsiteX28" fmla="*/ 43414 w 338138"/>
                <a:gd name="connsiteY28" fmla="*/ 79619 h 315913"/>
                <a:gd name="connsiteX29" fmla="*/ 88577 w 338138"/>
                <a:gd name="connsiteY29" fmla="*/ 47055 h 315913"/>
                <a:gd name="connsiteX30" fmla="*/ 35086 w 338138"/>
                <a:gd name="connsiteY30" fmla="*/ 22225 h 315913"/>
                <a:gd name="connsiteX31" fmla="*/ 20637 w 338138"/>
                <a:gd name="connsiteY31" fmla="*/ 35344 h 315913"/>
                <a:gd name="connsiteX32" fmla="*/ 20637 w 338138"/>
                <a:gd name="connsiteY32" fmla="*/ 196707 h 315913"/>
                <a:gd name="connsiteX33" fmla="*/ 35086 w 338138"/>
                <a:gd name="connsiteY33" fmla="*/ 211138 h 315913"/>
                <a:gd name="connsiteX34" fmla="*/ 303051 w 338138"/>
                <a:gd name="connsiteY34" fmla="*/ 211138 h 315913"/>
                <a:gd name="connsiteX35" fmla="*/ 317500 w 338138"/>
                <a:gd name="connsiteY35" fmla="*/ 196707 h 315913"/>
                <a:gd name="connsiteX36" fmla="*/ 317500 w 338138"/>
                <a:gd name="connsiteY36" fmla="*/ 35344 h 315913"/>
                <a:gd name="connsiteX37" fmla="*/ 303051 w 338138"/>
                <a:gd name="connsiteY37" fmla="*/ 22225 h 315913"/>
                <a:gd name="connsiteX38" fmla="*/ 35086 w 338138"/>
                <a:gd name="connsiteY38" fmla="*/ 22225 h 315913"/>
                <a:gd name="connsiteX39" fmla="*/ 14529 w 338138"/>
                <a:gd name="connsiteY39" fmla="*/ 0 h 315913"/>
                <a:gd name="connsiteX40" fmla="*/ 323609 w 338138"/>
                <a:gd name="connsiteY40" fmla="*/ 0 h 315913"/>
                <a:gd name="connsiteX41" fmla="*/ 338138 w 338138"/>
                <a:gd name="connsiteY41" fmla="*/ 13163 h 315913"/>
                <a:gd name="connsiteX42" fmla="*/ 338138 w 338138"/>
                <a:gd name="connsiteY42" fmla="*/ 251414 h 315913"/>
                <a:gd name="connsiteX43" fmla="*/ 323609 w 338138"/>
                <a:gd name="connsiteY43" fmla="*/ 265893 h 315913"/>
                <a:gd name="connsiteX44" fmla="*/ 210016 w 338138"/>
                <a:gd name="connsiteY44" fmla="*/ 265893 h 315913"/>
                <a:gd name="connsiteX45" fmla="*/ 207374 w 338138"/>
                <a:gd name="connsiteY45" fmla="*/ 268526 h 315913"/>
                <a:gd name="connsiteX46" fmla="*/ 207374 w 338138"/>
                <a:gd name="connsiteY46" fmla="*/ 290903 h 315913"/>
                <a:gd name="connsiteX47" fmla="*/ 208695 w 338138"/>
                <a:gd name="connsiteY47" fmla="*/ 293536 h 315913"/>
                <a:gd name="connsiteX48" fmla="*/ 239074 w 338138"/>
                <a:gd name="connsiteY48" fmla="*/ 293536 h 315913"/>
                <a:gd name="connsiteX49" fmla="*/ 250962 w 338138"/>
                <a:gd name="connsiteY49" fmla="*/ 305383 h 315913"/>
                <a:gd name="connsiteX50" fmla="*/ 239074 w 338138"/>
                <a:gd name="connsiteY50" fmla="*/ 315913 h 315913"/>
                <a:gd name="connsiteX51" fmla="*/ 99064 w 338138"/>
                <a:gd name="connsiteY51" fmla="*/ 315913 h 315913"/>
                <a:gd name="connsiteX52" fmla="*/ 87176 w 338138"/>
                <a:gd name="connsiteY52" fmla="*/ 305383 h 315913"/>
                <a:gd name="connsiteX53" fmla="*/ 99064 w 338138"/>
                <a:gd name="connsiteY53" fmla="*/ 293536 h 315913"/>
                <a:gd name="connsiteX54" fmla="*/ 129444 w 338138"/>
                <a:gd name="connsiteY54" fmla="*/ 293536 h 315913"/>
                <a:gd name="connsiteX55" fmla="*/ 130765 w 338138"/>
                <a:gd name="connsiteY55" fmla="*/ 289587 h 315913"/>
                <a:gd name="connsiteX56" fmla="*/ 130765 w 338138"/>
                <a:gd name="connsiteY56" fmla="*/ 268526 h 315913"/>
                <a:gd name="connsiteX57" fmla="*/ 126802 w 338138"/>
                <a:gd name="connsiteY57" fmla="*/ 265893 h 315913"/>
                <a:gd name="connsiteX58" fmla="*/ 14529 w 338138"/>
                <a:gd name="connsiteY58" fmla="*/ 265893 h 315913"/>
                <a:gd name="connsiteX59" fmla="*/ 0 w 338138"/>
                <a:gd name="connsiteY59" fmla="*/ 251414 h 315913"/>
                <a:gd name="connsiteX60" fmla="*/ 0 w 338138"/>
                <a:gd name="connsiteY60" fmla="*/ 13163 h 315913"/>
                <a:gd name="connsiteX61" fmla="*/ 14529 w 338138"/>
                <a:gd name="connsiteY61" fmla="*/ 0 h 315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338138" h="315913">
                  <a:moveTo>
                    <a:pt x="159472" y="265112"/>
                  </a:moveTo>
                  <a:cubicBezTo>
                    <a:pt x="159472" y="265112"/>
                    <a:pt x="155575" y="265112"/>
                    <a:pt x="155575" y="269194"/>
                  </a:cubicBezTo>
                  <a:cubicBezTo>
                    <a:pt x="155575" y="269194"/>
                    <a:pt x="155575" y="269194"/>
                    <a:pt x="155575" y="289605"/>
                  </a:cubicBezTo>
                  <a:cubicBezTo>
                    <a:pt x="155575" y="292326"/>
                    <a:pt x="155575" y="293687"/>
                    <a:pt x="158173" y="293687"/>
                  </a:cubicBezTo>
                  <a:cubicBezTo>
                    <a:pt x="158173" y="293687"/>
                    <a:pt x="158173" y="293687"/>
                    <a:pt x="181553" y="293687"/>
                  </a:cubicBezTo>
                  <a:cubicBezTo>
                    <a:pt x="182851" y="293687"/>
                    <a:pt x="184150" y="292326"/>
                    <a:pt x="184150" y="290966"/>
                  </a:cubicBezTo>
                  <a:cubicBezTo>
                    <a:pt x="184150" y="290966"/>
                    <a:pt x="184150" y="290966"/>
                    <a:pt x="184150" y="269194"/>
                  </a:cubicBezTo>
                  <a:cubicBezTo>
                    <a:pt x="184150" y="265112"/>
                    <a:pt x="181553" y="265112"/>
                    <a:pt x="181553" y="265112"/>
                  </a:cubicBezTo>
                  <a:cubicBezTo>
                    <a:pt x="181553" y="265112"/>
                    <a:pt x="181553" y="265112"/>
                    <a:pt x="159472" y="265112"/>
                  </a:cubicBezTo>
                  <a:close/>
                  <a:moveTo>
                    <a:pt x="169069" y="222250"/>
                  </a:moveTo>
                  <a:cubicBezTo>
                    <a:pt x="161616" y="222250"/>
                    <a:pt x="155575" y="228291"/>
                    <a:pt x="155575" y="235744"/>
                  </a:cubicBezTo>
                  <a:cubicBezTo>
                    <a:pt x="155575" y="243197"/>
                    <a:pt x="161616" y="249238"/>
                    <a:pt x="169069" y="249238"/>
                  </a:cubicBezTo>
                  <a:cubicBezTo>
                    <a:pt x="176522" y="249238"/>
                    <a:pt x="182563" y="243197"/>
                    <a:pt x="182563" y="235744"/>
                  </a:cubicBezTo>
                  <a:cubicBezTo>
                    <a:pt x="182563" y="228291"/>
                    <a:pt x="176522" y="222250"/>
                    <a:pt x="169069" y="222250"/>
                  </a:cubicBezTo>
                  <a:close/>
                  <a:moveTo>
                    <a:pt x="145852" y="55033"/>
                  </a:moveTo>
                  <a:cubicBezTo>
                    <a:pt x="149803" y="52387"/>
                    <a:pt x="155071" y="52387"/>
                    <a:pt x="157704" y="56356"/>
                  </a:cubicBezTo>
                  <a:cubicBezTo>
                    <a:pt x="160338" y="60325"/>
                    <a:pt x="159021" y="65616"/>
                    <a:pt x="156388" y="68262"/>
                  </a:cubicBezTo>
                  <a:cubicBezTo>
                    <a:pt x="57619" y="137054"/>
                    <a:pt x="57619" y="137054"/>
                    <a:pt x="57619" y="137054"/>
                  </a:cubicBezTo>
                  <a:cubicBezTo>
                    <a:pt x="56302" y="138377"/>
                    <a:pt x="54986" y="139700"/>
                    <a:pt x="53669" y="139700"/>
                  </a:cubicBezTo>
                  <a:cubicBezTo>
                    <a:pt x="51035" y="139700"/>
                    <a:pt x="48401" y="138377"/>
                    <a:pt x="47084" y="135731"/>
                  </a:cubicBezTo>
                  <a:cubicBezTo>
                    <a:pt x="44450" y="131762"/>
                    <a:pt x="44450" y="126471"/>
                    <a:pt x="48401" y="123825"/>
                  </a:cubicBezTo>
                  <a:cubicBezTo>
                    <a:pt x="145852" y="55033"/>
                    <a:pt x="145852" y="55033"/>
                    <a:pt x="145852" y="55033"/>
                  </a:cubicBezTo>
                  <a:close/>
                  <a:moveTo>
                    <a:pt x="88577" y="47055"/>
                  </a:moveTo>
                  <a:cubicBezTo>
                    <a:pt x="92562" y="44450"/>
                    <a:pt x="97875" y="44450"/>
                    <a:pt x="100532" y="48358"/>
                  </a:cubicBezTo>
                  <a:cubicBezTo>
                    <a:pt x="103188" y="52265"/>
                    <a:pt x="101860" y="57476"/>
                    <a:pt x="99203" y="60081"/>
                  </a:cubicBezTo>
                  <a:cubicBezTo>
                    <a:pt x="52712" y="92645"/>
                    <a:pt x="52712" y="92645"/>
                    <a:pt x="52712" y="92645"/>
                  </a:cubicBezTo>
                  <a:cubicBezTo>
                    <a:pt x="51384" y="93947"/>
                    <a:pt x="50055" y="95250"/>
                    <a:pt x="47399" y="95250"/>
                  </a:cubicBezTo>
                  <a:cubicBezTo>
                    <a:pt x="44742" y="95250"/>
                    <a:pt x="42085" y="93947"/>
                    <a:pt x="40757" y="91342"/>
                  </a:cubicBezTo>
                  <a:cubicBezTo>
                    <a:pt x="38100" y="87435"/>
                    <a:pt x="39429" y="82224"/>
                    <a:pt x="43414" y="79619"/>
                  </a:cubicBezTo>
                  <a:cubicBezTo>
                    <a:pt x="88577" y="47055"/>
                    <a:pt x="88577" y="47055"/>
                    <a:pt x="88577" y="47055"/>
                  </a:cubicBezTo>
                  <a:close/>
                  <a:moveTo>
                    <a:pt x="35086" y="22225"/>
                  </a:moveTo>
                  <a:cubicBezTo>
                    <a:pt x="27205" y="22225"/>
                    <a:pt x="20637" y="28785"/>
                    <a:pt x="20637" y="35344"/>
                  </a:cubicBezTo>
                  <a:cubicBezTo>
                    <a:pt x="20637" y="35344"/>
                    <a:pt x="20637" y="35344"/>
                    <a:pt x="20637" y="196707"/>
                  </a:cubicBezTo>
                  <a:cubicBezTo>
                    <a:pt x="20637" y="204579"/>
                    <a:pt x="27205" y="211138"/>
                    <a:pt x="35086" y="211138"/>
                  </a:cubicBezTo>
                  <a:cubicBezTo>
                    <a:pt x="35086" y="211138"/>
                    <a:pt x="35086" y="211138"/>
                    <a:pt x="303051" y="211138"/>
                  </a:cubicBezTo>
                  <a:cubicBezTo>
                    <a:pt x="310932" y="211138"/>
                    <a:pt x="317500" y="204579"/>
                    <a:pt x="317500" y="196707"/>
                  </a:cubicBezTo>
                  <a:lnTo>
                    <a:pt x="317500" y="35344"/>
                  </a:lnTo>
                  <a:cubicBezTo>
                    <a:pt x="317500" y="28785"/>
                    <a:pt x="310932" y="22225"/>
                    <a:pt x="303051" y="22225"/>
                  </a:cubicBezTo>
                  <a:cubicBezTo>
                    <a:pt x="303051" y="22225"/>
                    <a:pt x="303051" y="22225"/>
                    <a:pt x="35086" y="22225"/>
                  </a:cubicBezTo>
                  <a:close/>
                  <a:moveTo>
                    <a:pt x="14529" y="0"/>
                  </a:moveTo>
                  <a:cubicBezTo>
                    <a:pt x="14529" y="0"/>
                    <a:pt x="14529" y="0"/>
                    <a:pt x="323609" y="0"/>
                  </a:cubicBezTo>
                  <a:cubicBezTo>
                    <a:pt x="331534" y="0"/>
                    <a:pt x="338138" y="5265"/>
                    <a:pt x="338138" y="13163"/>
                  </a:cubicBezTo>
                  <a:cubicBezTo>
                    <a:pt x="338138" y="13163"/>
                    <a:pt x="338138" y="13163"/>
                    <a:pt x="338138" y="251414"/>
                  </a:cubicBezTo>
                  <a:cubicBezTo>
                    <a:pt x="338138" y="259312"/>
                    <a:pt x="331534" y="265893"/>
                    <a:pt x="323609" y="265893"/>
                  </a:cubicBezTo>
                  <a:cubicBezTo>
                    <a:pt x="323609" y="265893"/>
                    <a:pt x="323609" y="265893"/>
                    <a:pt x="210016" y="265893"/>
                  </a:cubicBezTo>
                  <a:cubicBezTo>
                    <a:pt x="210016" y="265893"/>
                    <a:pt x="207374" y="265893"/>
                    <a:pt x="207374" y="268526"/>
                  </a:cubicBezTo>
                  <a:cubicBezTo>
                    <a:pt x="207374" y="268526"/>
                    <a:pt x="207374" y="268526"/>
                    <a:pt x="207374" y="290903"/>
                  </a:cubicBezTo>
                  <a:cubicBezTo>
                    <a:pt x="207374" y="292220"/>
                    <a:pt x="207374" y="293536"/>
                    <a:pt x="208695" y="293536"/>
                  </a:cubicBezTo>
                  <a:cubicBezTo>
                    <a:pt x="208695" y="293536"/>
                    <a:pt x="208695" y="293536"/>
                    <a:pt x="239074" y="293536"/>
                  </a:cubicBezTo>
                  <a:cubicBezTo>
                    <a:pt x="245679" y="293536"/>
                    <a:pt x="250962" y="298801"/>
                    <a:pt x="250962" y="305383"/>
                  </a:cubicBezTo>
                  <a:cubicBezTo>
                    <a:pt x="250962" y="310648"/>
                    <a:pt x="245679" y="315913"/>
                    <a:pt x="239074" y="315913"/>
                  </a:cubicBezTo>
                  <a:cubicBezTo>
                    <a:pt x="239074" y="315913"/>
                    <a:pt x="239074" y="315913"/>
                    <a:pt x="99064" y="315913"/>
                  </a:cubicBezTo>
                  <a:cubicBezTo>
                    <a:pt x="92460" y="315913"/>
                    <a:pt x="87176" y="310648"/>
                    <a:pt x="87176" y="305383"/>
                  </a:cubicBezTo>
                  <a:cubicBezTo>
                    <a:pt x="87176" y="298801"/>
                    <a:pt x="92460" y="293536"/>
                    <a:pt x="99064" y="293536"/>
                  </a:cubicBezTo>
                  <a:cubicBezTo>
                    <a:pt x="99064" y="293536"/>
                    <a:pt x="99064" y="293536"/>
                    <a:pt x="129444" y="293536"/>
                  </a:cubicBezTo>
                  <a:cubicBezTo>
                    <a:pt x="130765" y="293536"/>
                    <a:pt x="130765" y="292220"/>
                    <a:pt x="130765" y="289587"/>
                  </a:cubicBezTo>
                  <a:cubicBezTo>
                    <a:pt x="130765" y="289587"/>
                    <a:pt x="130765" y="289587"/>
                    <a:pt x="130765" y="268526"/>
                  </a:cubicBezTo>
                  <a:cubicBezTo>
                    <a:pt x="130765" y="264577"/>
                    <a:pt x="126802" y="265893"/>
                    <a:pt x="126802" y="265893"/>
                  </a:cubicBezTo>
                  <a:cubicBezTo>
                    <a:pt x="126802" y="265893"/>
                    <a:pt x="126802" y="265893"/>
                    <a:pt x="14529" y="265893"/>
                  </a:cubicBezTo>
                  <a:cubicBezTo>
                    <a:pt x="6604" y="265893"/>
                    <a:pt x="0" y="259312"/>
                    <a:pt x="0" y="251414"/>
                  </a:cubicBezTo>
                  <a:cubicBezTo>
                    <a:pt x="0" y="251414"/>
                    <a:pt x="0" y="251414"/>
                    <a:pt x="0" y="13163"/>
                  </a:cubicBezTo>
                  <a:cubicBezTo>
                    <a:pt x="0" y="5265"/>
                    <a:pt x="6604" y="0"/>
                    <a:pt x="14529" y="0"/>
                  </a:cubicBezTo>
                  <a:close/>
                </a:path>
              </a:pathLst>
            </a:custGeom>
            <a:solidFill>
              <a:schemeClr val="lt1">
                <a:lumMod val="85000"/>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anchor="ctr"/>
            <a:lstStyle/>
            <a:p>
              <a:pPr algn="ctr"/>
              <a:endParaRPr/>
            </a:p>
          </p:txBody>
        </p:sp>
        <p:cxnSp>
          <p:nvCxnSpPr>
            <p:cNvPr id="41" name="LineShape"/>
            <p:cNvCxnSpPr>
              <a:cxnSpLocks/>
            </p:cNvCxnSpPr>
            <p:nvPr/>
          </p:nvCxnSpPr>
          <p:spPr>
            <a:xfrm flipH="1">
              <a:off x="2049141" y="4151178"/>
              <a:ext cx="5708728" cy="0"/>
            </a:xfrm>
            <a:prstGeom prst="straightConnector1">
              <a:avLst/>
            </a:prstGeom>
            <a:noFill/>
            <a:ln w="12700" cap="flat" cmpd="sng">
              <a:solidFill>
                <a:srgbClr val="D8D8D8"/>
              </a:solidFill>
              <a:prstDash val="solid"/>
              <a:miter/>
              <a:headEnd type="none" w="med" len="med"/>
              <a:tailEnd type="none" w="med" len="med"/>
            </a:ln>
          </p:spPr>
        </p:cxnSp>
      </p:grpSp>
      <p:grpSp>
        <p:nvGrpSpPr>
          <p:cNvPr id="52" name="组合 51"/>
          <p:cNvGrpSpPr/>
          <p:nvPr/>
        </p:nvGrpSpPr>
        <p:grpSpPr>
          <a:xfrm>
            <a:off x="1992992" y="4370168"/>
            <a:ext cx="8181450" cy="1220554"/>
            <a:chOff x="874712" y="3325188"/>
            <a:chExt cx="8181450" cy="1220554"/>
          </a:xfrm>
        </p:grpSpPr>
        <p:sp>
          <p:nvSpPr>
            <p:cNvPr id="53" name="矩形 52">
              <a:extLst>
                <a:ext uri="{FF2B5EF4-FFF2-40B4-BE49-F238E27FC236}">
                  <a16:creationId xmlns:a16="http://schemas.microsoft.com/office/drawing/2014/main" xmlns="" id="{E3EB1709-6D20-4440-8800-976CC5E9712E}"/>
                </a:ext>
              </a:extLst>
            </p:cNvPr>
            <p:cNvSpPr/>
            <p:nvPr/>
          </p:nvSpPr>
          <p:spPr>
            <a:xfrm>
              <a:off x="874712" y="3677812"/>
              <a:ext cx="8181450" cy="867930"/>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75000"/>
                      <a:lumOff val="25000"/>
                    </a:schemeClr>
                  </a:solidFill>
                </a:rPr>
                <a:t>用户可以在投影仪或者计算机上进行演示也可以将演示文稿打印出来制作成胶片以便应用到更广泛的领域</a:t>
              </a:r>
              <a:r>
                <a:rPr lang="zh-CN" altLang="en-US" sz="1400" dirty="0" smtClean="0">
                  <a:solidFill>
                    <a:schemeClr val="tx1">
                      <a:lumMod val="75000"/>
                      <a:lumOff val="25000"/>
                    </a:schemeClr>
                  </a:solidFill>
                </a:rPr>
                <a:t>中用户可以在投影仪或者计算机上进行演示也可以将演示文稿打印出来制作成胶片以便应用到更广泛的领域中</a:t>
              </a:r>
            </a:p>
          </p:txBody>
        </p:sp>
        <p:sp>
          <p:nvSpPr>
            <p:cNvPr id="54" name="矩形 53">
              <a:extLst>
                <a:ext uri="{FF2B5EF4-FFF2-40B4-BE49-F238E27FC236}">
                  <a16:creationId xmlns:a16="http://schemas.microsoft.com/office/drawing/2014/main" xmlns="" id="{CBCE2F27-1948-4AAF-B7D2-B7B4F23C2784}"/>
                </a:ext>
              </a:extLst>
            </p:cNvPr>
            <p:cNvSpPr/>
            <p:nvPr/>
          </p:nvSpPr>
          <p:spPr>
            <a:xfrm>
              <a:off x="874713" y="3325188"/>
              <a:ext cx="2241974" cy="40126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t>标题文字添加</a:t>
              </a:r>
            </a:p>
          </p:txBody>
        </p:sp>
      </p:grpSp>
    </p:spTree>
    <p:extLst>
      <p:ext uri="{BB962C8B-B14F-4D97-AF65-F5344CB8AC3E}">
        <p14:creationId xmlns:p14="http://schemas.microsoft.com/office/powerpoint/2010/main" xmlns="" val="2482240984"/>
      </p:ext>
    </p:extLst>
  </p:cSld>
  <p:clrMapOvr>
    <a:masterClrMapping/>
  </p:clrMapOvr>
  <mc:AlternateContent xmlns:mc="http://schemas.openxmlformats.org/markup-compatibility/2006">
    <mc:Choice xmlns:p14="http://schemas.microsoft.com/office/powerpoint/2010/main" xmlns=""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decel="100000" fill="hold" nodeType="after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additive="base">
                                        <p:cTn id="7" dur="1000" fill="hold"/>
                                        <p:tgtEl>
                                          <p:spTgt spid="22"/>
                                        </p:tgtEl>
                                        <p:attrNameLst>
                                          <p:attrName>ppt_x</p:attrName>
                                        </p:attrNameLst>
                                      </p:cBhvr>
                                      <p:tavLst>
                                        <p:tav tm="0">
                                          <p:val>
                                            <p:strVal val="0-#ppt_w/2"/>
                                          </p:val>
                                        </p:tav>
                                        <p:tav tm="100000">
                                          <p:val>
                                            <p:strVal val="#ppt_x"/>
                                          </p:val>
                                        </p:tav>
                                      </p:tavLst>
                                    </p:anim>
                                    <p:anim calcmode="lin" valueType="num">
                                      <p:cBhvr additive="base">
                                        <p:cTn id="8" dur="1000" fill="hold"/>
                                        <p:tgtEl>
                                          <p:spTgt spid="22"/>
                                        </p:tgtEl>
                                        <p:attrNameLst>
                                          <p:attrName>ppt_y</p:attrName>
                                        </p:attrNameLst>
                                      </p:cBhvr>
                                      <p:tavLst>
                                        <p:tav tm="0">
                                          <p:val>
                                            <p:strVal val="0-#ppt_h/2"/>
                                          </p:val>
                                        </p:tav>
                                        <p:tav tm="100000">
                                          <p:val>
                                            <p:strVal val="#ppt_y"/>
                                          </p:val>
                                        </p:tav>
                                      </p:tavLst>
                                    </p:anim>
                                  </p:childTnLst>
                                </p:cTn>
                              </p:par>
                            </p:childTnLst>
                          </p:cTn>
                        </p:par>
                        <p:par>
                          <p:cTn id="9" fill="hold">
                            <p:stCondLst>
                              <p:cond delay="1000"/>
                            </p:stCondLst>
                            <p:childTnLst>
                              <p:par>
                                <p:cTn id="10" presetID="12" presetClass="entr" presetSubtype="8" fill="hold" grpId="0" nodeType="afterEffect">
                                  <p:stCondLst>
                                    <p:cond delay="0"/>
                                  </p:stCondLst>
                                  <p:childTnLst>
                                    <p:set>
                                      <p:cBhvr>
                                        <p:cTn id="11" dur="1" fill="hold">
                                          <p:stCondLst>
                                            <p:cond delay="0"/>
                                          </p:stCondLst>
                                        </p:cTn>
                                        <p:tgtEl>
                                          <p:spTgt spid="19"/>
                                        </p:tgtEl>
                                        <p:attrNameLst>
                                          <p:attrName>style.visibility</p:attrName>
                                        </p:attrNameLst>
                                      </p:cBhvr>
                                      <p:to>
                                        <p:strVal val="visible"/>
                                      </p:to>
                                    </p:set>
                                    <p:anim calcmode="lin" valueType="num">
                                      <p:cBhvr additive="base">
                                        <p:cTn id="12" dur="500"/>
                                        <p:tgtEl>
                                          <p:spTgt spid="19"/>
                                        </p:tgtEl>
                                        <p:attrNameLst>
                                          <p:attrName>ppt_x</p:attrName>
                                        </p:attrNameLst>
                                      </p:cBhvr>
                                      <p:tavLst>
                                        <p:tav tm="0">
                                          <p:val>
                                            <p:strVal val="#ppt_x-#ppt_w*1.125000"/>
                                          </p:val>
                                        </p:tav>
                                        <p:tav tm="100000">
                                          <p:val>
                                            <p:strVal val="#ppt_x"/>
                                          </p:val>
                                        </p:tav>
                                      </p:tavLst>
                                    </p:anim>
                                    <p:animEffect transition="in" filter="wipe(right)">
                                      <p:cBhvr>
                                        <p:cTn id="13" dur="500"/>
                                        <p:tgtEl>
                                          <p:spTgt spid="19"/>
                                        </p:tgtEl>
                                      </p:cBhvr>
                                    </p:animEffect>
                                  </p:childTnLst>
                                </p:cTn>
                              </p:par>
                            </p:childTnLst>
                          </p:cTn>
                        </p:par>
                        <p:par>
                          <p:cTn id="14" fill="hold">
                            <p:stCondLst>
                              <p:cond delay="1500"/>
                            </p:stCondLst>
                            <p:childTnLst>
                              <p:par>
                                <p:cTn id="15" presetID="22" presetClass="entr" presetSubtype="8" fill="hold" grpId="0" nodeType="afterEffect">
                                  <p:stCondLst>
                                    <p:cond delay="0"/>
                                  </p:stCondLst>
                                  <p:childTnLst>
                                    <p:set>
                                      <p:cBhvr>
                                        <p:cTn id="16" dur="1" fill="hold">
                                          <p:stCondLst>
                                            <p:cond delay="0"/>
                                          </p:stCondLst>
                                        </p:cTn>
                                        <p:tgtEl>
                                          <p:spTgt spid="20"/>
                                        </p:tgtEl>
                                        <p:attrNameLst>
                                          <p:attrName>style.visibility</p:attrName>
                                        </p:attrNameLst>
                                      </p:cBhvr>
                                      <p:to>
                                        <p:strVal val="visible"/>
                                      </p:to>
                                    </p:set>
                                    <p:animEffect transition="in" filter="wipe(left)">
                                      <p:cBhvr>
                                        <p:cTn id="17" dur="500"/>
                                        <p:tgtEl>
                                          <p:spTgt spid="20"/>
                                        </p:tgtEl>
                                      </p:cBhvr>
                                    </p:animEffect>
                                  </p:childTnLst>
                                </p:cTn>
                              </p:par>
                            </p:childTnLst>
                          </p:cTn>
                        </p:par>
                        <p:par>
                          <p:cTn id="18" fill="hold">
                            <p:stCondLst>
                              <p:cond delay="2000"/>
                            </p:stCondLst>
                            <p:childTnLst>
                              <p:par>
                                <p:cTn id="19" presetID="42" presetClass="entr" presetSubtype="0" fill="hold" nodeType="afterEffect">
                                  <p:stCondLst>
                                    <p:cond delay="0"/>
                                  </p:stCondLst>
                                  <p:childTnLst>
                                    <p:set>
                                      <p:cBhvr>
                                        <p:cTn id="20" dur="1" fill="hold">
                                          <p:stCondLst>
                                            <p:cond delay="0"/>
                                          </p:stCondLst>
                                        </p:cTn>
                                        <p:tgtEl>
                                          <p:spTgt spid="23"/>
                                        </p:tgtEl>
                                        <p:attrNameLst>
                                          <p:attrName>style.visibility</p:attrName>
                                        </p:attrNameLst>
                                      </p:cBhvr>
                                      <p:to>
                                        <p:strVal val="visible"/>
                                      </p:to>
                                    </p:set>
                                    <p:animEffect transition="in" filter="fade">
                                      <p:cBhvr>
                                        <p:cTn id="21" dur="1000"/>
                                        <p:tgtEl>
                                          <p:spTgt spid="23"/>
                                        </p:tgtEl>
                                      </p:cBhvr>
                                    </p:animEffect>
                                    <p:anim calcmode="lin" valueType="num">
                                      <p:cBhvr>
                                        <p:cTn id="22" dur="1000" fill="hold"/>
                                        <p:tgtEl>
                                          <p:spTgt spid="23"/>
                                        </p:tgtEl>
                                        <p:attrNameLst>
                                          <p:attrName>ppt_x</p:attrName>
                                        </p:attrNameLst>
                                      </p:cBhvr>
                                      <p:tavLst>
                                        <p:tav tm="0">
                                          <p:val>
                                            <p:strVal val="#ppt_x"/>
                                          </p:val>
                                        </p:tav>
                                        <p:tav tm="100000">
                                          <p:val>
                                            <p:strVal val="#ppt_x"/>
                                          </p:val>
                                        </p:tav>
                                      </p:tavLst>
                                    </p:anim>
                                    <p:anim calcmode="lin" valueType="num">
                                      <p:cBhvr>
                                        <p:cTn id="23" dur="1000" fill="hold"/>
                                        <p:tgtEl>
                                          <p:spTgt spid="23"/>
                                        </p:tgtEl>
                                        <p:attrNameLst>
                                          <p:attrName>ppt_y</p:attrName>
                                        </p:attrNameLst>
                                      </p:cBhvr>
                                      <p:tavLst>
                                        <p:tav tm="0">
                                          <p:val>
                                            <p:strVal val="#ppt_y+.1"/>
                                          </p:val>
                                        </p:tav>
                                        <p:tav tm="100000">
                                          <p:val>
                                            <p:strVal val="#ppt_y"/>
                                          </p:val>
                                        </p:tav>
                                      </p:tavLst>
                                    </p:anim>
                                  </p:childTnLst>
                                </p:cTn>
                              </p:par>
                            </p:childTnLst>
                          </p:cTn>
                        </p:par>
                        <p:par>
                          <p:cTn id="24" fill="hold">
                            <p:stCondLst>
                              <p:cond delay="3000"/>
                            </p:stCondLst>
                            <p:childTnLst>
                              <p:par>
                                <p:cTn id="25" presetID="10" presetClass="entr" presetSubtype="0" fill="hold" grpId="0" nodeType="afterEffect">
                                  <p:stCondLst>
                                    <p:cond delay="0"/>
                                  </p:stCondLst>
                                  <p:childTnLst>
                                    <p:set>
                                      <p:cBhvr>
                                        <p:cTn id="26" dur="1" fill="hold">
                                          <p:stCondLst>
                                            <p:cond delay="0"/>
                                          </p:stCondLst>
                                        </p:cTn>
                                        <p:tgtEl>
                                          <p:spTgt spid="51"/>
                                        </p:tgtEl>
                                        <p:attrNameLst>
                                          <p:attrName>style.visibility</p:attrName>
                                        </p:attrNameLst>
                                      </p:cBhvr>
                                      <p:to>
                                        <p:strVal val="visible"/>
                                      </p:to>
                                    </p:set>
                                    <p:animEffect transition="in" filter="fade">
                                      <p:cBhvr>
                                        <p:cTn id="27" dur="500"/>
                                        <p:tgtEl>
                                          <p:spTgt spid="51"/>
                                        </p:tgtEl>
                                      </p:cBhvr>
                                    </p:animEffect>
                                  </p:childTnLst>
                                </p:cTn>
                              </p:par>
                            </p:childTnLst>
                          </p:cTn>
                        </p:par>
                        <p:par>
                          <p:cTn id="28" fill="hold">
                            <p:stCondLst>
                              <p:cond delay="3500"/>
                            </p:stCondLst>
                            <p:childTnLst>
                              <p:par>
                                <p:cTn id="29" presetID="2" presetClass="entr" presetSubtype="8" fill="hold" nodeType="afterEffect">
                                  <p:stCondLst>
                                    <p:cond delay="0"/>
                                  </p:stCondLst>
                                  <p:childTnLst>
                                    <p:set>
                                      <p:cBhvr>
                                        <p:cTn id="30" dur="1" fill="hold">
                                          <p:stCondLst>
                                            <p:cond delay="0"/>
                                          </p:stCondLst>
                                        </p:cTn>
                                        <p:tgtEl>
                                          <p:spTgt spid="52"/>
                                        </p:tgtEl>
                                        <p:attrNameLst>
                                          <p:attrName>style.visibility</p:attrName>
                                        </p:attrNameLst>
                                      </p:cBhvr>
                                      <p:to>
                                        <p:strVal val="visible"/>
                                      </p:to>
                                    </p:set>
                                    <p:anim calcmode="lin" valueType="num">
                                      <p:cBhvr additive="base">
                                        <p:cTn id="31" dur="500" fill="hold"/>
                                        <p:tgtEl>
                                          <p:spTgt spid="52"/>
                                        </p:tgtEl>
                                        <p:attrNameLst>
                                          <p:attrName>ppt_x</p:attrName>
                                        </p:attrNameLst>
                                      </p:cBhvr>
                                      <p:tavLst>
                                        <p:tav tm="0">
                                          <p:val>
                                            <p:strVal val="0-#ppt_w/2"/>
                                          </p:val>
                                        </p:tav>
                                        <p:tav tm="100000">
                                          <p:val>
                                            <p:strVal val="#ppt_x"/>
                                          </p:val>
                                        </p:tav>
                                      </p:tavLst>
                                    </p:anim>
                                    <p:anim calcmode="lin" valueType="num">
                                      <p:cBhvr additive="base">
                                        <p:cTn id="32" dur="500" fill="hold"/>
                                        <p:tgtEl>
                                          <p:spTgt spid="5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animBg="1"/>
      <p:bldP spid="19" grpId="0"/>
      <p:bldP spid="20"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矩形 34"/>
          <p:cNvSpPr/>
          <p:nvPr/>
        </p:nvSpPr>
        <p:spPr>
          <a:xfrm rot="1800000">
            <a:off x="2452149" y="4585888"/>
            <a:ext cx="9556081" cy="3226459"/>
          </a:xfrm>
          <a:custGeom>
            <a:avLst/>
            <a:gdLst>
              <a:gd name="connsiteX0" fmla="*/ 0 w 13677900"/>
              <a:gd name="connsiteY0" fmla="*/ 0 h 3205415"/>
              <a:gd name="connsiteX1" fmla="*/ 13677900 w 13677900"/>
              <a:gd name="connsiteY1" fmla="*/ 0 h 3205415"/>
              <a:gd name="connsiteX2" fmla="*/ 13677900 w 13677900"/>
              <a:gd name="connsiteY2" fmla="*/ 3205415 h 3205415"/>
              <a:gd name="connsiteX3" fmla="*/ 0 w 13677900"/>
              <a:gd name="connsiteY3" fmla="*/ 3205415 h 3205415"/>
              <a:gd name="connsiteX4" fmla="*/ 0 w 13677900"/>
              <a:gd name="connsiteY4" fmla="*/ 0 h 3205415"/>
              <a:gd name="connsiteX0" fmla="*/ 0 w 13677900"/>
              <a:gd name="connsiteY0" fmla="*/ 13122 h 3218537"/>
              <a:gd name="connsiteX1" fmla="*/ 4121819 w 13677900"/>
              <a:gd name="connsiteY1" fmla="*/ 0 h 3218537"/>
              <a:gd name="connsiteX2" fmla="*/ 13677900 w 13677900"/>
              <a:gd name="connsiteY2" fmla="*/ 13122 h 3218537"/>
              <a:gd name="connsiteX3" fmla="*/ 13677900 w 13677900"/>
              <a:gd name="connsiteY3" fmla="*/ 3218537 h 3218537"/>
              <a:gd name="connsiteX4" fmla="*/ 0 w 13677900"/>
              <a:gd name="connsiteY4" fmla="*/ 3218537 h 3218537"/>
              <a:gd name="connsiteX5" fmla="*/ 0 w 13677900"/>
              <a:gd name="connsiteY5" fmla="*/ 13122 h 3218537"/>
              <a:gd name="connsiteX0" fmla="*/ 0 w 13677900"/>
              <a:gd name="connsiteY0" fmla="*/ 13122 h 3226459"/>
              <a:gd name="connsiteX1" fmla="*/ 4121819 w 13677900"/>
              <a:gd name="connsiteY1" fmla="*/ 0 h 3226459"/>
              <a:gd name="connsiteX2" fmla="*/ 13677900 w 13677900"/>
              <a:gd name="connsiteY2" fmla="*/ 13122 h 3226459"/>
              <a:gd name="connsiteX3" fmla="*/ 13677900 w 13677900"/>
              <a:gd name="connsiteY3" fmla="*/ 3218537 h 3226459"/>
              <a:gd name="connsiteX4" fmla="*/ 4400828 w 13677900"/>
              <a:gd name="connsiteY4" fmla="*/ 3226459 h 3226459"/>
              <a:gd name="connsiteX5" fmla="*/ 0 w 13677900"/>
              <a:gd name="connsiteY5" fmla="*/ 3218537 h 3226459"/>
              <a:gd name="connsiteX6" fmla="*/ 0 w 13677900"/>
              <a:gd name="connsiteY6" fmla="*/ 13122 h 3226459"/>
              <a:gd name="connsiteX0" fmla="*/ 0 w 13677900"/>
              <a:gd name="connsiteY0" fmla="*/ 13122 h 3226459"/>
              <a:gd name="connsiteX1" fmla="*/ 4121819 w 13677900"/>
              <a:gd name="connsiteY1" fmla="*/ 0 h 3226459"/>
              <a:gd name="connsiteX2" fmla="*/ 13677900 w 13677900"/>
              <a:gd name="connsiteY2" fmla="*/ 13122 h 3226459"/>
              <a:gd name="connsiteX3" fmla="*/ 13677900 w 13677900"/>
              <a:gd name="connsiteY3" fmla="*/ 3218537 h 3226459"/>
              <a:gd name="connsiteX4" fmla="*/ 4400828 w 13677900"/>
              <a:gd name="connsiteY4" fmla="*/ 3226459 h 3226459"/>
              <a:gd name="connsiteX5" fmla="*/ 0 w 13677900"/>
              <a:gd name="connsiteY5" fmla="*/ 13122 h 3226459"/>
              <a:gd name="connsiteX0" fmla="*/ 279009 w 9556081"/>
              <a:gd name="connsiteY0" fmla="*/ 3226459 h 3226459"/>
              <a:gd name="connsiteX1" fmla="*/ 0 w 9556081"/>
              <a:gd name="connsiteY1" fmla="*/ 0 h 3226459"/>
              <a:gd name="connsiteX2" fmla="*/ 9556081 w 9556081"/>
              <a:gd name="connsiteY2" fmla="*/ 13122 h 3226459"/>
              <a:gd name="connsiteX3" fmla="*/ 9556081 w 9556081"/>
              <a:gd name="connsiteY3" fmla="*/ 3218537 h 3226459"/>
              <a:gd name="connsiteX4" fmla="*/ 279009 w 9556081"/>
              <a:gd name="connsiteY4" fmla="*/ 3226459 h 32264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56081" h="3226459">
                <a:moveTo>
                  <a:pt x="279009" y="3226459"/>
                </a:moveTo>
                <a:lnTo>
                  <a:pt x="0" y="0"/>
                </a:lnTo>
                <a:lnTo>
                  <a:pt x="9556081" y="13122"/>
                </a:lnTo>
                <a:lnTo>
                  <a:pt x="9556081" y="3218537"/>
                </a:lnTo>
                <a:lnTo>
                  <a:pt x="279009" y="3226459"/>
                </a:lnTo>
                <a:close/>
              </a:path>
            </a:pathLst>
          </a:custGeom>
          <a:gradFill flip="none" rotWithShape="1">
            <a:gsLst>
              <a:gs pos="0">
                <a:schemeClr val="bg1">
                  <a:lumMod val="85000"/>
                  <a:alpha val="40000"/>
                </a:schemeClr>
              </a:gs>
              <a:gs pos="84600">
                <a:schemeClr val="bg1">
                  <a:lumMod val="95000"/>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smtClean="0">
              <a:ln>
                <a:noFill/>
              </a:ln>
              <a:solidFill>
                <a:prstClr val="white"/>
              </a:solidFill>
              <a:effectLst/>
              <a:uLnTx/>
              <a:uFillTx/>
              <a:latin typeface="Arial"/>
              <a:ea typeface="微软雅黑"/>
              <a:cs typeface="+mn-cs"/>
            </a:endParaRPr>
          </a:p>
        </p:txBody>
      </p:sp>
      <p:sp>
        <p:nvSpPr>
          <p:cNvPr id="36" name="矩形 34"/>
          <p:cNvSpPr/>
          <p:nvPr/>
        </p:nvSpPr>
        <p:spPr>
          <a:xfrm rot="1800000">
            <a:off x="5335050" y="4585888"/>
            <a:ext cx="9556081" cy="3226459"/>
          </a:xfrm>
          <a:custGeom>
            <a:avLst/>
            <a:gdLst>
              <a:gd name="connsiteX0" fmla="*/ 0 w 13677900"/>
              <a:gd name="connsiteY0" fmla="*/ 0 h 3205415"/>
              <a:gd name="connsiteX1" fmla="*/ 13677900 w 13677900"/>
              <a:gd name="connsiteY1" fmla="*/ 0 h 3205415"/>
              <a:gd name="connsiteX2" fmla="*/ 13677900 w 13677900"/>
              <a:gd name="connsiteY2" fmla="*/ 3205415 h 3205415"/>
              <a:gd name="connsiteX3" fmla="*/ 0 w 13677900"/>
              <a:gd name="connsiteY3" fmla="*/ 3205415 h 3205415"/>
              <a:gd name="connsiteX4" fmla="*/ 0 w 13677900"/>
              <a:gd name="connsiteY4" fmla="*/ 0 h 3205415"/>
              <a:gd name="connsiteX0" fmla="*/ 0 w 13677900"/>
              <a:gd name="connsiteY0" fmla="*/ 13122 h 3218537"/>
              <a:gd name="connsiteX1" fmla="*/ 4121819 w 13677900"/>
              <a:gd name="connsiteY1" fmla="*/ 0 h 3218537"/>
              <a:gd name="connsiteX2" fmla="*/ 13677900 w 13677900"/>
              <a:gd name="connsiteY2" fmla="*/ 13122 h 3218537"/>
              <a:gd name="connsiteX3" fmla="*/ 13677900 w 13677900"/>
              <a:gd name="connsiteY3" fmla="*/ 3218537 h 3218537"/>
              <a:gd name="connsiteX4" fmla="*/ 0 w 13677900"/>
              <a:gd name="connsiteY4" fmla="*/ 3218537 h 3218537"/>
              <a:gd name="connsiteX5" fmla="*/ 0 w 13677900"/>
              <a:gd name="connsiteY5" fmla="*/ 13122 h 3218537"/>
              <a:gd name="connsiteX0" fmla="*/ 0 w 13677900"/>
              <a:gd name="connsiteY0" fmla="*/ 13122 h 3226459"/>
              <a:gd name="connsiteX1" fmla="*/ 4121819 w 13677900"/>
              <a:gd name="connsiteY1" fmla="*/ 0 h 3226459"/>
              <a:gd name="connsiteX2" fmla="*/ 13677900 w 13677900"/>
              <a:gd name="connsiteY2" fmla="*/ 13122 h 3226459"/>
              <a:gd name="connsiteX3" fmla="*/ 13677900 w 13677900"/>
              <a:gd name="connsiteY3" fmla="*/ 3218537 h 3226459"/>
              <a:gd name="connsiteX4" fmla="*/ 4400828 w 13677900"/>
              <a:gd name="connsiteY4" fmla="*/ 3226459 h 3226459"/>
              <a:gd name="connsiteX5" fmla="*/ 0 w 13677900"/>
              <a:gd name="connsiteY5" fmla="*/ 3218537 h 3226459"/>
              <a:gd name="connsiteX6" fmla="*/ 0 w 13677900"/>
              <a:gd name="connsiteY6" fmla="*/ 13122 h 3226459"/>
              <a:gd name="connsiteX0" fmla="*/ 0 w 13677900"/>
              <a:gd name="connsiteY0" fmla="*/ 13122 h 3226459"/>
              <a:gd name="connsiteX1" fmla="*/ 4121819 w 13677900"/>
              <a:gd name="connsiteY1" fmla="*/ 0 h 3226459"/>
              <a:gd name="connsiteX2" fmla="*/ 13677900 w 13677900"/>
              <a:gd name="connsiteY2" fmla="*/ 13122 h 3226459"/>
              <a:gd name="connsiteX3" fmla="*/ 13677900 w 13677900"/>
              <a:gd name="connsiteY3" fmla="*/ 3218537 h 3226459"/>
              <a:gd name="connsiteX4" fmla="*/ 4400828 w 13677900"/>
              <a:gd name="connsiteY4" fmla="*/ 3226459 h 3226459"/>
              <a:gd name="connsiteX5" fmla="*/ 0 w 13677900"/>
              <a:gd name="connsiteY5" fmla="*/ 13122 h 3226459"/>
              <a:gd name="connsiteX0" fmla="*/ 279009 w 9556081"/>
              <a:gd name="connsiteY0" fmla="*/ 3226459 h 3226459"/>
              <a:gd name="connsiteX1" fmla="*/ 0 w 9556081"/>
              <a:gd name="connsiteY1" fmla="*/ 0 h 3226459"/>
              <a:gd name="connsiteX2" fmla="*/ 9556081 w 9556081"/>
              <a:gd name="connsiteY2" fmla="*/ 13122 h 3226459"/>
              <a:gd name="connsiteX3" fmla="*/ 9556081 w 9556081"/>
              <a:gd name="connsiteY3" fmla="*/ 3218537 h 3226459"/>
              <a:gd name="connsiteX4" fmla="*/ 279009 w 9556081"/>
              <a:gd name="connsiteY4" fmla="*/ 3226459 h 32264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56081" h="3226459">
                <a:moveTo>
                  <a:pt x="279009" y="3226459"/>
                </a:moveTo>
                <a:lnTo>
                  <a:pt x="0" y="0"/>
                </a:lnTo>
                <a:lnTo>
                  <a:pt x="9556081" y="13122"/>
                </a:lnTo>
                <a:lnTo>
                  <a:pt x="9556081" y="3218537"/>
                </a:lnTo>
                <a:lnTo>
                  <a:pt x="279009" y="3226459"/>
                </a:lnTo>
                <a:close/>
              </a:path>
            </a:pathLst>
          </a:custGeom>
          <a:gradFill flip="none" rotWithShape="1">
            <a:gsLst>
              <a:gs pos="0">
                <a:schemeClr val="bg1">
                  <a:lumMod val="85000"/>
                  <a:alpha val="40000"/>
                </a:schemeClr>
              </a:gs>
              <a:gs pos="84600">
                <a:schemeClr val="bg1">
                  <a:lumMod val="95000"/>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smtClean="0">
              <a:ln>
                <a:noFill/>
              </a:ln>
              <a:solidFill>
                <a:prstClr val="white"/>
              </a:solidFill>
              <a:effectLst/>
              <a:uLnTx/>
              <a:uFillTx/>
              <a:latin typeface="Arial"/>
              <a:ea typeface="微软雅黑"/>
              <a:cs typeface="+mn-cs"/>
            </a:endParaRPr>
          </a:p>
        </p:txBody>
      </p:sp>
      <p:sp>
        <p:nvSpPr>
          <p:cNvPr id="37" name="矩形 34"/>
          <p:cNvSpPr/>
          <p:nvPr/>
        </p:nvSpPr>
        <p:spPr>
          <a:xfrm rot="1800000">
            <a:off x="8256051" y="4585889"/>
            <a:ext cx="9556081" cy="3226459"/>
          </a:xfrm>
          <a:custGeom>
            <a:avLst/>
            <a:gdLst>
              <a:gd name="connsiteX0" fmla="*/ 0 w 13677900"/>
              <a:gd name="connsiteY0" fmla="*/ 0 h 3205415"/>
              <a:gd name="connsiteX1" fmla="*/ 13677900 w 13677900"/>
              <a:gd name="connsiteY1" fmla="*/ 0 h 3205415"/>
              <a:gd name="connsiteX2" fmla="*/ 13677900 w 13677900"/>
              <a:gd name="connsiteY2" fmla="*/ 3205415 h 3205415"/>
              <a:gd name="connsiteX3" fmla="*/ 0 w 13677900"/>
              <a:gd name="connsiteY3" fmla="*/ 3205415 h 3205415"/>
              <a:gd name="connsiteX4" fmla="*/ 0 w 13677900"/>
              <a:gd name="connsiteY4" fmla="*/ 0 h 3205415"/>
              <a:gd name="connsiteX0" fmla="*/ 0 w 13677900"/>
              <a:gd name="connsiteY0" fmla="*/ 13122 h 3218537"/>
              <a:gd name="connsiteX1" fmla="*/ 4121819 w 13677900"/>
              <a:gd name="connsiteY1" fmla="*/ 0 h 3218537"/>
              <a:gd name="connsiteX2" fmla="*/ 13677900 w 13677900"/>
              <a:gd name="connsiteY2" fmla="*/ 13122 h 3218537"/>
              <a:gd name="connsiteX3" fmla="*/ 13677900 w 13677900"/>
              <a:gd name="connsiteY3" fmla="*/ 3218537 h 3218537"/>
              <a:gd name="connsiteX4" fmla="*/ 0 w 13677900"/>
              <a:gd name="connsiteY4" fmla="*/ 3218537 h 3218537"/>
              <a:gd name="connsiteX5" fmla="*/ 0 w 13677900"/>
              <a:gd name="connsiteY5" fmla="*/ 13122 h 3218537"/>
              <a:gd name="connsiteX0" fmla="*/ 0 w 13677900"/>
              <a:gd name="connsiteY0" fmla="*/ 13122 h 3226459"/>
              <a:gd name="connsiteX1" fmla="*/ 4121819 w 13677900"/>
              <a:gd name="connsiteY1" fmla="*/ 0 h 3226459"/>
              <a:gd name="connsiteX2" fmla="*/ 13677900 w 13677900"/>
              <a:gd name="connsiteY2" fmla="*/ 13122 h 3226459"/>
              <a:gd name="connsiteX3" fmla="*/ 13677900 w 13677900"/>
              <a:gd name="connsiteY3" fmla="*/ 3218537 h 3226459"/>
              <a:gd name="connsiteX4" fmla="*/ 4400828 w 13677900"/>
              <a:gd name="connsiteY4" fmla="*/ 3226459 h 3226459"/>
              <a:gd name="connsiteX5" fmla="*/ 0 w 13677900"/>
              <a:gd name="connsiteY5" fmla="*/ 3218537 h 3226459"/>
              <a:gd name="connsiteX6" fmla="*/ 0 w 13677900"/>
              <a:gd name="connsiteY6" fmla="*/ 13122 h 3226459"/>
              <a:gd name="connsiteX0" fmla="*/ 0 w 13677900"/>
              <a:gd name="connsiteY0" fmla="*/ 13122 h 3226459"/>
              <a:gd name="connsiteX1" fmla="*/ 4121819 w 13677900"/>
              <a:gd name="connsiteY1" fmla="*/ 0 h 3226459"/>
              <a:gd name="connsiteX2" fmla="*/ 13677900 w 13677900"/>
              <a:gd name="connsiteY2" fmla="*/ 13122 h 3226459"/>
              <a:gd name="connsiteX3" fmla="*/ 13677900 w 13677900"/>
              <a:gd name="connsiteY3" fmla="*/ 3218537 h 3226459"/>
              <a:gd name="connsiteX4" fmla="*/ 4400828 w 13677900"/>
              <a:gd name="connsiteY4" fmla="*/ 3226459 h 3226459"/>
              <a:gd name="connsiteX5" fmla="*/ 0 w 13677900"/>
              <a:gd name="connsiteY5" fmla="*/ 13122 h 3226459"/>
              <a:gd name="connsiteX0" fmla="*/ 279009 w 9556081"/>
              <a:gd name="connsiteY0" fmla="*/ 3226459 h 3226459"/>
              <a:gd name="connsiteX1" fmla="*/ 0 w 9556081"/>
              <a:gd name="connsiteY1" fmla="*/ 0 h 3226459"/>
              <a:gd name="connsiteX2" fmla="*/ 9556081 w 9556081"/>
              <a:gd name="connsiteY2" fmla="*/ 13122 h 3226459"/>
              <a:gd name="connsiteX3" fmla="*/ 9556081 w 9556081"/>
              <a:gd name="connsiteY3" fmla="*/ 3218537 h 3226459"/>
              <a:gd name="connsiteX4" fmla="*/ 279009 w 9556081"/>
              <a:gd name="connsiteY4" fmla="*/ 3226459 h 32264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56081" h="3226459">
                <a:moveTo>
                  <a:pt x="279009" y="3226459"/>
                </a:moveTo>
                <a:lnTo>
                  <a:pt x="0" y="0"/>
                </a:lnTo>
                <a:lnTo>
                  <a:pt x="9556081" y="13122"/>
                </a:lnTo>
                <a:lnTo>
                  <a:pt x="9556081" y="3218537"/>
                </a:lnTo>
                <a:lnTo>
                  <a:pt x="279009" y="3226459"/>
                </a:lnTo>
                <a:close/>
              </a:path>
            </a:pathLst>
          </a:custGeom>
          <a:gradFill flip="none" rotWithShape="1">
            <a:gsLst>
              <a:gs pos="0">
                <a:schemeClr val="bg1">
                  <a:lumMod val="85000"/>
                  <a:alpha val="40000"/>
                </a:schemeClr>
              </a:gs>
              <a:gs pos="84600">
                <a:schemeClr val="bg1">
                  <a:lumMod val="95000"/>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smtClean="0">
              <a:ln>
                <a:noFill/>
              </a:ln>
              <a:solidFill>
                <a:prstClr val="white"/>
              </a:solidFill>
              <a:effectLst/>
              <a:uLnTx/>
              <a:uFillTx/>
              <a:latin typeface="Arial"/>
              <a:ea typeface="微软雅黑"/>
              <a:cs typeface="+mn-cs"/>
            </a:endParaRPr>
          </a:p>
        </p:txBody>
      </p:sp>
      <p:grpSp>
        <p:nvGrpSpPr>
          <p:cNvPr id="29" name="组合 28"/>
          <p:cNvGrpSpPr/>
          <p:nvPr/>
        </p:nvGrpSpPr>
        <p:grpSpPr>
          <a:xfrm>
            <a:off x="874713" y="304800"/>
            <a:ext cx="1182909" cy="850419"/>
            <a:chOff x="874713" y="304800"/>
            <a:chExt cx="1182909" cy="850419"/>
          </a:xfrm>
        </p:grpSpPr>
        <p:sp>
          <p:nvSpPr>
            <p:cNvPr id="30" name="矩形 16"/>
            <p:cNvSpPr/>
            <p:nvPr/>
          </p:nvSpPr>
          <p:spPr>
            <a:xfrm rot="1800000">
              <a:off x="1221209" y="681766"/>
              <a:ext cx="836413" cy="473453"/>
            </a:xfrm>
            <a:custGeom>
              <a:avLst/>
              <a:gdLst>
                <a:gd name="connsiteX0" fmla="*/ 0 w 1504748"/>
                <a:gd name="connsiteY0" fmla="*/ 0 h 465789"/>
                <a:gd name="connsiteX1" fmla="*/ 1504748 w 1504748"/>
                <a:gd name="connsiteY1" fmla="*/ 0 h 465789"/>
                <a:gd name="connsiteX2" fmla="*/ 1504748 w 1504748"/>
                <a:gd name="connsiteY2" fmla="*/ 465789 h 465789"/>
                <a:gd name="connsiteX3" fmla="*/ 0 w 1504748"/>
                <a:gd name="connsiteY3" fmla="*/ 465789 h 465789"/>
                <a:gd name="connsiteX4" fmla="*/ 0 w 1504748"/>
                <a:gd name="connsiteY4" fmla="*/ 0 h 465789"/>
                <a:gd name="connsiteX0" fmla="*/ 0 w 1504748"/>
                <a:gd name="connsiteY0" fmla="*/ 5104 h 470893"/>
                <a:gd name="connsiteX1" fmla="*/ 342087 w 1504748"/>
                <a:gd name="connsiteY1" fmla="*/ 0 h 470893"/>
                <a:gd name="connsiteX2" fmla="*/ 1504748 w 1504748"/>
                <a:gd name="connsiteY2" fmla="*/ 5104 h 470893"/>
                <a:gd name="connsiteX3" fmla="*/ 1504748 w 1504748"/>
                <a:gd name="connsiteY3" fmla="*/ 470893 h 470893"/>
                <a:gd name="connsiteX4" fmla="*/ 0 w 1504748"/>
                <a:gd name="connsiteY4" fmla="*/ 470893 h 470893"/>
                <a:gd name="connsiteX5" fmla="*/ 0 w 1504748"/>
                <a:gd name="connsiteY5" fmla="*/ 5104 h 470893"/>
                <a:gd name="connsiteX0" fmla="*/ 0 w 1504748"/>
                <a:gd name="connsiteY0" fmla="*/ 5104 h 473453"/>
                <a:gd name="connsiteX1" fmla="*/ 342087 w 1504748"/>
                <a:gd name="connsiteY1" fmla="*/ 0 h 473453"/>
                <a:gd name="connsiteX2" fmla="*/ 1504748 w 1504748"/>
                <a:gd name="connsiteY2" fmla="*/ 5104 h 473453"/>
                <a:gd name="connsiteX3" fmla="*/ 1504748 w 1504748"/>
                <a:gd name="connsiteY3" fmla="*/ 470893 h 473453"/>
                <a:gd name="connsiteX4" fmla="*/ 322141 w 1504748"/>
                <a:gd name="connsiteY4" fmla="*/ 473453 h 473453"/>
                <a:gd name="connsiteX5" fmla="*/ 0 w 1504748"/>
                <a:gd name="connsiteY5" fmla="*/ 470893 h 473453"/>
                <a:gd name="connsiteX6" fmla="*/ 0 w 1504748"/>
                <a:gd name="connsiteY6" fmla="*/ 5104 h 473453"/>
                <a:gd name="connsiteX0" fmla="*/ 0 w 1504748"/>
                <a:gd name="connsiteY0" fmla="*/ 5104 h 473453"/>
                <a:gd name="connsiteX1" fmla="*/ 342087 w 1504748"/>
                <a:gd name="connsiteY1" fmla="*/ 0 h 473453"/>
                <a:gd name="connsiteX2" fmla="*/ 1504748 w 1504748"/>
                <a:gd name="connsiteY2" fmla="*/ 5104 h 473453"/>
                <a:gd name="connsiteX3" fmla="*/ 1504748 w 1504748"/>
                <a:gd name="connsiteY3" fmla="*/ 470893 h 473453"/>
                <a:gd name="connsiteX4" fmla="*/ 322141 w 1504748"/>
                <a:gd name="connsiteY4" fmla="*/ 473453 h 473453"/>
                <a:gd name="connsiteX5" fmla="*/ 0 w 1504748"/>
                <a:gd name="connsiteY5" fmla="*/ 5104 h 473453"/>
                <a:gd name="connsiteX0" fmla="*/ 0 w 1182607"/>
                <a:gd name="connsiteY0" fmla="*/ 473453 h 473453"/>
                <a:gd name="connsiteX1" fmla="*/ 19946 w 1182607"/>
                <a:gd name="connsiteY1" fmla="*/ 0 h 473453"/>
                <a:gd name="connsiteX2" fmla="*/ 1182607 w 1182607"/>
                <a:gd name="connsiteY2" fmla="*/ 5104 h 473453"/>
                <a:gd name="connsiteX3" fmla="*/ 1182607 w 1182607"/>
                <a:gd name="connsiteY3" fmla="*/ 470893 h 473453"/>
                <a:gd name="connsiteX4" fmla="*/ 0 w 1182607"/>
                <a:gd name="connsiteY4" fmla="*/ 473453 h 473453"/>
                <a:gd name="connsiteX0" fmla="*/ 0 w 1182607"/>
                <a:gd name="connsiteY0" fmla="*/ 473453 h 473453"/>
                <a:gd name="connsiteX1" fmla="*/ 187993 w 1182607"/>
                <a:gd name="connsiteY1" fmla="*/ 240265 h 473453"/>
                <a:gd name="connsiteX2" fmla="*/ 19946 w 1182607"/>
                <a:gd name="connsiteY2" fmla="*/ 0 h 473453"/>
                <a:gd name="connsiteX3" fmla="*/ 1182607 w 1182607"/>
                <a:gd name="connsiteY3" fmla="*/ 5104 h 473453"/>
                <a:gd name="connsiteX4" fmla="*/ 1182607 w 1182607"/>
                <a:gd name="connsiteY4" fmla="*/ 470893 h 473453"/>
                <a:gd name="connsiteX5" fmla="*/ 0 w 1182607"/>
                <a:gd name="connsiteY5" fmla="*/ 473453 h 4734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82607" h="473453">
                  <a:moveTo>
                    <a:pt x="0" y="473453"/>
                  </a:moveTo>
                  <a:cubicBezTo>
                    <a:pt x="3995" y="397823"/>
                    <a:pt x="183998" y="315895"/>
                    <a:pt x="187993" y="240265"/>
                  </a:cubicBezTo>
                  <a:lnTo>
                    <a:pt x="19946" y="0"/>
                  </a:lnTo>
                  <a:lnTo>
                    <a:pt x="1182607" y="5104"/>
                  </a:lnTo>
                  <a:lnTo>
                    <a:pt x="1182607" y="470893"/>
                  </a:lnTo>
                  <a:lnTo>
                    <a:pt x="0" y="473453"/>
                  </a:lnTo>
                  <a:close/>
                </a:path>
              </a:pathLst>
            </a:custGeom>
            <a:gradFill flip="none" rotWithShape="1">
              <a:gsLst>
                <a:gs pos="0">
                  <a:schemeClr val="bg1">
                    <a:lumMod val="85000"/>
                    <a:alpha val="50000"/>
                  </a:schemeClr>
                </a:gs>
                <a:gs pos="84600">
                  <a:schemeClr val="bg1">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任意多边形 30"/>
            <p:cNvSpPr/>
            <p:nvPr/>
          </p:nvSpPr>
          <p:spPr>
            <a:xfrm>
              <a:off x="874713" y="304800"/>
              <a:ext cx="834118" cy="834118"/>
            </a:xfrm>
            <a:custGeom>
              <a:avLst/>
              <a:gdLst>
                <a:gd name="connsiteX0" fmla="*/ 0 w 834118"/>
                <a:gd name="connsiteY0" fmla="*/ 563336 h 834118"/>
                <a:gd name="connsiteX1" fmla="*/ 23764 w 834118"/>
                <a:gd name="connsiteY1" fmla="*/ 563336 h 834118"/>
                <a:gd name="connsiteX2" fmla="*/ 23764 w 834118"/>
                <a:gd name="connsiteY2" fmla="*/ 810354 h 834118"/>
                <a:gd name="connsiteX3" fmla="*/ 810354 w 834118"/>
                <a:gd name="connsiteY3" fmla="*/ 810354 h 834118"/>
                <a:gd name="connsiteX4" fmla="*/ 810354 w 834118"/>
                <a:gd name="connsiteY4" fmla="*/ 563336 h 834118"/>
                <a:gd name="connsiteX5" fmla="*/ 834118 w 834118"/>
                <a:gd name="connsiteY5" fmla="*/ 563336 h 834118"/>
                <a:gd name="connsiteX6" fmla="*/ 834118 w 834118"/>
                <a:gd name="connsiteY6" fmla="*/ 834118 h 834118"/>
                <a:gd name="connsiteX7" fmla="*/ 0 w 834118"/>
                <a:gd name="connsiteY7" fmla="*/ 834118 h 834118"/>
                <a:gd name="connsiteX8" fmla="*/ 0 w 834118"/>
                <a:gd name="connsiteY8" fmla="*/ 0 h 834118"/>
                <a:gd name="connsiteX9" fmla="*/ 834118 w 834118"/>
                <a:gd name="connsiteY9" fmla="*/ 0 h 834118"/>
                <a:gd name="connsiteX10" fmla="*/ 834118 w 834118"/>
                <a:gd name="connsiteY10" fmla="*/ 270782 h 834118"/>
                <a:gd name="connsiteX11" fmla="*/ 810354 w 834118"/>
                <a:gd name="connsiteY11" fmla="*/ 270782 h 834118"/>
                <a:gd name="connsiteX12" fmla="*/ 810354 w 834118"/>
                <a:gd name="connsiteY12" fmla="*/ 23764 h 834118"/>
                <a:gd name="connsiteX13" fmla="*/ 23764 w 834118"/>
                <a:gd name="connsiteY13" fmla="*/ 23764 h 834118"/>
                <a:gd name="connsiteX14" fmla="*/ 23764 w 834118"/>
                <a:gd name="connsiteY14" fmla="*/ 270782 h 834118"/>
                <a:gd name="connsiteX15" fmla="*/ 0 w 834118"/>
                <a:gd name="connsiteY15" fmla="*/ 270782 h 8341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834118" h="834118">
                  <a:moveTo>
                    <a:pt x="0" y="563336"/>
                  </a:moveTo>
                  <a:lnTo>
                    <a:pt x="23764" y="563336"/>
                  </a:lnTo>
                  <a:lnTo>
                    <a:pt x="23764" y="810354"/>
                  </a:lnTo>
                  <a:lnTo>
                    <a:pt x="810354" y="810354"/>
                  </a:lnTo>
                  <a:lnTo>
                    <a:pt x="810354" y="563336"/>
                  </a:lnTo>
                  <a:lnTo>
                    <a:pt x="834118" y="563336"/>
                  </a:lnTo>
                  <a:lnTo>
                    <a:pt x="834118" y="834118"/>
                  </a:lnTo>
                  <a:lnTo>
                    <a:pt x="0" y="834118"/>
                  </a:lnTo>
                  <a:close/>
                  <a:moveTo>
                    <a:pt x="0" y="0"/>
                  </a:moveTo>
                  <a:lnTo>
                    <a:pt x="834118" y="0"/>
                  </a:lnTo>
                  <a:lnTo>
                    <a:pt x="834118" y="270782"/>
                  </a:lnTo>
                  <a:lnTo>
                    <a:pt x="810354" y="270782"/>
                  </a:lnTo>
                  <a:lnTo>
                    <a:pt x="810354" y="23764"/>
                  </a:lnTo>
                  <a:lnTo>
                    <a:pt x="23764" y="23764"/>
                  </a:lnTo>
                  <a:lnTo>
                    <a:pt x="23764" y="270782"/>
                  </a:lnTo>
                  <a:lnTo>
                    <a:pt x="0" y="270782"/>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2" name="椭圆 13"/>
            <p:cNvSpPr/>
            <p:nvPr/>
          </p:nvSpPr>
          <p:spPr>
            <a:xfrm>
              <a:off x="1055688" y="485775"/>
              <a:ext cx="472168" cy="472168"/>
            </a:xfrm>
            <a:custGeom>
              <a:avLst/>
              <a:gdLst>
                <a:gd name="connsiteX0" fmla="*/ 119063 w 330200"/>
                <a:gd name="connsiteY0" fmla="*/ 93662 h 330200"/>
                <a:gd name="connsiteX1" fmla="*/ 119063 w 330200"/>
                <a:gd name="connsiteY1" fmla="*/ 230187 h 330200"/>
                <a:gd name="connsiteX2" fmla="*/ 244476 w 330200"/>
                <a:gd name="connsiteY2" fmla="*/ 161925 h 330200"/>
                <a:gd name="connsiteX3" fmla="*/ 165100 w 330200"/>
                <a:gd name="connsiteY3" fmla="*/ 0 h 330200"/>
                <a:gd name="connsiteX4" fmla="*/ 330200 w 330200"/>
                <a:gd name="connsiteY4" fmla="*/ 165100 h 330200"/>
                <a:gd name="connsiteX5" fmla="*/ 165100 w 330200"/>
                <a:gd name="connsiteY5" fmla="*/ 330200 h 330200"/>
                <a:gd name="connsiteX6" fmla="*/ 0 w 330200"/>
                <a:gd name="connsiteY6" fmla="*/ 165100 h 330200"/>
                <a:gd name="connsiteX7" fmla="*/ 165100 w 330200"/>
                <a:gd name="connsiteY7" fmla="*/ 0 h 33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0200" h="330200">
                  <a:moveTo>
                    <a:pt x="119063" y="93662"/>
                  </a:moveTo>
                  <a:lnTo>
                    <a:pt x="119063" y="230187"/>
                  </a:lnTo>
                  <a:lnTo>
                    <a:pt x="244476" y="161925"/>
                  </a:lnTo>
                  <a:close/>
                  <a:moveTo>
                    <a:pt x="165100" y="0"/>
                  </a:moveTo>
                  <a:cubicBezTo>
                    <a:pt x="256282" y="0"/>
                    <a:pt x="330200" y="73918"/>
                    <a:pt x="330200" y="165100"/>
                  </a:cubicBezTo>
                  <a:cubicBezTo>
                    <a:pt x="330200" y="256282"/>
                    <a:pt x="256282" y="330200"/>
                    <a:pt x="165100" y="330200"/>
                  </a:cubicBezTo>
                  <a:cubicBezTo>
                    <a:pt x="73918" y="330200"/>
                    <a:pt x="0" y="256282"/>
                    <a:pt x="0" y="165100"/>
                  </a:cubicBezTo>
                  <a:cubicBezTo>
                    <a:pt x="0" y="73918"/>
                    <a:pt x="73918" y="0"/>
                    <a:pt x="165100"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sp>
        <p:nvSpPr>
          <p:cNvPr id="33" name="文本框 32"/>
          <p:cNvSpPr txBox="1"/>
          <p:nvPr/>
        </p:nvSpPr>
        <p:spPr>
          <a:xfrm>
            <a:off x="1992992" y="446990"/>
            <a:ext cx="3467616" cy="584775"/>
          </a:xfrm>
          <a:prstGeom prst="rect">
            <a:avLst/>
          </a:prstGeom>
          <a:noFill/>
        </p:spPr>
        <p:txBody>
          <a:bodyPr wrap="none" rtlCol="0">
            <a:spAutoFit/>
            <a:scene3d>
              <a:camera prst="orthographicFront"/>
              <a:lightRig rig="threePt" dir="t"/>
            </a:scene3d>
            <a:sp3d contourW="12700"/>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zh-CN" altLang="en-US" sz="3200" b="0" i="0" u="none" strike="noStrike" kern="1200" cap="none" spc="0" normalizeH="0" baseline="0" noProof="0" dirty="0" smtClean="0">
                <a:ln>
                  <a:noFill/>
                </a:ln>
                <a:solidFill>
                  <a:prstClr val="black"/>
                </a:solidFill>
                <a:effectLst/>
                <a:uLnTx/>
                <a:uFillTx/>
                <a:latin typeface="Arial"/>
                <a:ea typeface="微软雅黑"/>
                <a:cs typeface="+mn-cs"/>
              </a:rPr>
              <a:t>标题文字添加此处</a:t>
            </a:r>
          </a:p>
        </p:txBody>
      </p:sp>
      <p:sp>
        <p:nvSpPr>
          <p:cNvPr id="34" name="文本框 33"/>
          <p:cNvSpPr txBox="1"/>
          <p:nvPr/>
        </p:nvSpPr>
        <p:spPr>
          <a:xfrm>
            <a:off x="5744769" y="529776"/>
            <a:ext cx="5572519" cy="460767"/>
          </a:xfrm>
          <a:prstGeom prst="rect">
            <a:avLst/>
          </a:prstGeom>
          <a:noFill/>
        </p:spPr>
        <p:txBody>
          <a:bodyPr wrap="square" rtlCol="0">
            <a:spAutoFit/>
            <a:scene3d>
              <a:camera prst="orthographicFront"/>
              <a:lightRig rig="threePt" dir="t"/>
            </a:scene3d>
            <a:sp3d contourW="12700"/>
          </a:bodyPr>
          <a:lstStyle/>
          <a:p>
            <a:pPr marL="0" marR="0" lvl="0" indent="0" defTabSz="914400" rtl="0" eaLnBrk="1" fontAlgn="auto" latinLnBrk="0" hangingPunct="1">
              <a:lnSpc>
                <a:spcPct val="114000"/>
              </a:lnSpc>
              <a:spcBef>
                <a:spcPts val="0"/>
              </a:spcBef>
              <a:spcAft>
                <a:spcPts val="0"/>
              </a:spcAft>
              <a:buClrTx/>
              <a:buSzTx/>
              <a:buFontTx/>
              <a:buNone/>
              <a:tabLst/>
              <a:defRPr/>
            </a:pPr>
            <a:r>
              <a:rPr kumimoji="0" lang="en-US" altLang="zh-CN" sz="1050" b="0" i="0" u="none" strike="noStrike" kern="1200" cap="none" spc="0" normalizeH="0" baseline="0" noProof="0" dirty="0">
                <a:ln>
                  <a:noFill/>
                </a:ln>
                <a:solidFill>
                  <a:schemeClr val="bg1">
                    <a:lumMod val="65000"/>
                  </a:schemeClr>
                </a:solidFill>
                <a:effectLst/>
                <a:uLnTx/>
                <a:uFillTx/>
                <a:latin typeface="微软雅黑"/>
                <a:ea typeface="微软雅黑"/>
                <a:cs typeface="+mn-cs"/>
              </a:rPr>
              <a:t>The user can demonstrate on a projector or computer, or print the presentation and make it into a film to be used in a wider field</a:t>
            </a:r>
          </a:p>
        </p:txBody>
      </p:sp>
      <p:grpSp>
        <p:nvGrpSpPr>
          <p:cNvPr id="43" name="组合 42"/>
          <p:cNvGrpSpPr/>
          <p:nvPr/>
        </p:nvGrpSpPr>
        <p:grpSpPr>
          <a:xfrm>
            <a:off x="2414785" y="1742736"/>
            <a:ext cx="1571230" cy="4118323"/>
            <a:chOff x="2414785" y="1742736"/>
            <a:chExt cx="1571230" cy="4118323"/>
          </a:xfrm>
        </p:grpSpPr>
        <p:grpSp>
          <p:nvGrpSpPr>
            <p:cNvPr id="2" name="1802d3c2-7b85-4575-bb2c-2099f7a1573f" descr="/wQAAB+LCAAAAAAABAC9U8FugkAQ/Zdte6MGidaEG21Dw8FqgmkPjYctO8I2sJhlaTSGf+/ugsgWNLGHhgs+3sy8N/M8oFux3wJyUZhhLp4pjjnOAgEZslBAkMvKNLXQI2WEsviF5+W2QO7HoS3rfnmnInnK05y/4bQE1YBRQXFa/3R7RQZ3yalUsNfYOa6k9XotNhsawSqBDI6cFWXCYyRMMJEMe2RLA5zGiWBQFA2w+PyCSHTK3KlilUUie974/sSZPXieaqbH2FVloRCinJH/EXkvkemQTMeQ6TvqMWWeW/dx03PKaFZmDU1PnuNdBxrbNUgJSaFLC5gA/t0edKww/R4KLgf4Oc+wkAMPdnV3WsNkOtK6AkZgJzsdxSLj/o1IFb3BhKkPbcBO/CWWeQUpa8CwUXIiWuocBQgvioCJZq11KDTey0ot16naofJoW3iV7ZTS2uYKdgKtTWsq1ZjLGQZYWZeF6r/SHwzquq5Lj8Wp0j3rmLAvmtDQbxdHPX0r9eku+NFLucqJquh6GArWNXdoFBjaG9lr+fwA7ZQ8z/8EAAA="/>
            <p:cNvGrpSpPr>
              <a:grpSpLocks noChangeAspect="1"/>
            </p:cNvGrpSpPr>
            <p:nvPr/>
          </p:nvGrpSpPr>
          <p:grpSpPr>
            <a:xfrm>
              <a:off x="2414787" y="1742736"/>
              <a:ext cx="1571228" cy="4111964"/>
              <a:chOff x="1104438" y="1267364"/>
              <a:chExt cx="1859969" cy="4867614"/>
            </a:xfrm>
          </p:grpSpPr>
          <p:sp>
            <p:nvSpPr>
              <p:cNvPr id="3" name="ValueShape"/>
              <p:cNvSpPr/>
              <p:nvPr/>
            </p:nvSpPr>
            <p:spPr>
              <a:xfrm>
                <a:off x="1165019" y="2381657"/>
                <a:ext cx="1738807" cy="2653174"/>
              </a:xfrm>
              <a:custGeom>
                <a:avLst/>
                <a:gdLst>
                  <a:gd name="connsiteX0" fmla="*/ 0 w 1695450"/>
                  <a:gd name="connsiteY0" fmla="*/ 0 h 2597150"/>
                  <a:gd name="connsiteX1" fmla="*/ 1695450 w 1695450"/>
                  <a:gd name="connsiteY1" fmla="*/ 0 h 2597150"/>
                  <a:gd name="connsiteX2" fmla="*/ 1695450 w 1695450"/>
                  <a:gd name="connsiteY2" fmla="*/ 2597150 h 2597150"/>
                  <a:gd name="connsiteX3" fmla="*/ 0 w 1695450"/>
                  <a:gd name="connsiteY3" fmla="*/ 2597150 h 2597150"/>
                  <a:gd name="connsiteX4" fmla="*/ 0 w 1695450"/>
                  <a:gd name="connsiteY4" fmla="*/ 0 h 25971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95450" h="2597150">
                    <a:moveTo>
                      <a:pt x="0" y="0"/>
                    </a:moveTo>
                    <a:lnTo>
                      <a:pt x="1695450" y="0"/>
                    </a:lnTo>
                    <a:lnTo>
                      <a:pt x="1695450" y="2597150"/>
                    </a:lnTo>
                    <a:lnTo>
                      <a:pt x="0" y="2597150"/>
                    </a:lnTo>
                    <a:lnTo>
                      <a:pt x="0" y="0"/>
                    </a:lnTo>
                    <a:close/>
                  </a:path>
                </a:pathLst>
              </a:custGeom>
              <a:gradFill flip="none" rotWithShape="1">
                <a:gsLst>
                  <a:gs pos="0">
                    <a:schemeClr val="accent1">
                      <a:lumMod val="100000"/>
                    </a:schemeClr>
                  </a:gs>
                  <a:gs pos="100000">
                    <a:schemeClr val="lt1">
                      <a:lumMod val="95000"/>
                    </a:schemeClr>
                  </a:gs>
                  <a:gs pos="45000">
                    <a:schemeClr val="accent1">
                      <a:lumMod val="100000"/>
                    </a:schemeClr>
                  </a:gs>
                  <a:gs pos="45100">
                    <a:schemeClr val="lt1">
                      <a:lumMod val="95000"/>
                    </a:schemeClr>
                  </a:gs>
                </a:gsLst>
                <a:lin ang="16200000" scaled="1"/>
                <a:tileRect/>
              </a:gradFill>
              <a:ln>
                <a:noFill/>
              </a:ln>
            </p:spPr>
            <p:txBody>
              <a:bodyPr anchor="ctr"/>
              <a:lstStyle/>
              <a:p>
                <a:pPr algn="ctr"/>
                <a:endParaRPr/>
              </a:p>
            </p:txBody>
          </p:sp>
          <p:sp>
            <p:nvSpPr>
              <p:cNvPr id="4" name="BackShape"/>
              <p:cNvSpPr/>
              <p:nvPr/>
            </p:nvSpPr>
            <p:spPr>
              <a:xfrm>
                <a:off x="1104438" y="2011972"/>
                <a:ext cx="1859969" cy="3588728"/>
              </a:xfrm>
              <a:custGeom>
                <a:avLst/>
                <a:gdLst>
                  <a:gd name="connsiteX0" fmla="*/ 271691 w 1905000"/>
                  <a:gd name="connsiteY0" fmla="*/ 0 h 3512820"/>
                  <a:gd name="connsiteX1" fmla="*/ 1633309 w 1905000"/>
                  <a:gd name="connsiteY1" fmla="*/ 0 h 3512820"/>
                  <a:gd name="connsiteX2" fmla="*/ 1905000 w 1905000"/>
                  <a:gd name="connsiteY2" fmla="*/ 271691 h 3512820"/>
                  <a:gd name="connsiteX3" fmla="*/ 1905000 w 1905000"/>
                  <a:gd name="connsiteY3" fmla="*/ 3241129 h 3512820"/>
                  <a:gd name="connsiteX4" fmla="*/ 1633309 w 1905000"/>
                  <a:gd name="connsiteY4" fmla="*/ 3512820 h 3512820"/>
                  <a:gd name="connsiteX5" fmla="*/ 271691 w 1905000"/>
                  <a:gd name="connsiteY5" fmla="*/ 3512820 h 3512820"/>
                  <a:gd name="connsiteX6" fmla="*/ 0 w 1905000"/>
                  <a:gd name="connsiteY6" fmla="*/ 3241129 h 3512820"/>
                  <a:gd name="connsiteX7" fmla="*/ 0 w 1905000"/>
                  <a:gd name="connsiteY7" fmla="*/ 271691 h 3512820"/>
                  <a:gd name="connsiteX8" fmla="*/ 271691 w 1905000"/>
                  <a:gd name="connsiteY8" fmla="*/ 0 h 3512820"/>
                  <a:gd name="connsiteX9" fmla="*/ 104775 w 1905000"/>
                  <a:gd name="connsiteY9" fmla="*/ 353060 h 3512820"/>
                  <a:gd name="connsiteX10" fmla="*/ 104775 w 1905000"/>
                  <a:gd name="connsiteY10" fmla="*/ 2950210 h 3512820"/>
                  <a:gd name="connsiteX11" fmla="*/ 1800225 w 1905000"/>
                  <a:gd name="connsiteY11" fmla="*/ 2950210 h 3512820"/>
                  <a:gd name="connsiteX12" fmla="*/ 1800225 w 1905000"/>
                  <a:gd name="connsiteY12" fmla="*/ 353060 h 3512820"/>
                  <a:gd name="connsiteX13" fmla="*/ 104775 w 1905000"/>
                  <a:gd name="connsiteY13" fmla="*/ 353060 h 35128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905000" h="3512820">
                    <a:moveTo>
                      <a:pt x="271691" y="0"/>
                    </a:moveTo>
                    <a:lnTo>
                      <a:pt x="1633309" y="0"/>
                    </a:lnTo>
                    <a:cubicBezTo>
                      <a:pt x="1783360" y="0"/>
                      <a:pt x="1905000" y="121640"/>
                      <a:pt x="1905000" y="271691"/>
                    </a:cubicBezTo>
                    <a:lnTo>
                      <a:pt x="1905000" y="3241129"/>
                    </a:lnTo>
                    <a:cubicBezTo>
                      <a:pt x="1905000" y="3391180"/>
                      <a:pt x="1783360" y="3512820"/>
                      <a:pt x="1633309" y="3512820"/>
                    </a:cubicBezTo>
                    <a:lnTo>
                      <a:pt x="271691" y="3512820"/>
                    </a:lnTo>
                    <a:cubicBezTo>
                      <a:pt x="121640" y="3512820"/>
                      <a:pt x="0" y="3391180"/>
                      <a:pt x="0" y="3241129"/>
                    </a:cubicBezTo>
                    <a:lnTo>
                      <a:pt x="0" y="271691"/>
                    </a:lnTo>
                    <a:cubicBezTo>
                      <a:pt x="0" y="121640"/>
                      <a:pt x="121640" y="0"/>
                      <a:pt x="271691" y="0"/>
                    </a:cubicBezTo>
                    <a:close/>
                    <a:moveTo>
                      <a:pt x="104775" y="353060"/>
                    </a:moveTo>
                    <a:lnTo>
                      <a:pt x="104775" y="2950210"/>
                    </a:lnTo>
                    <a:lnTo>
                      <a:pt x="1800225" y="2950210"/>
                    </a:lnTo>
                    <a:lnTo>
                      <a:pt x="1800225" y="353060"/>
                    </a:lnTo>
                    <a:lnTo>
                      <a:pt x="104775" y="353060"/>
                    </a:lnTo>
                    <a:close/>
                  </a:path>
                </a:pathLst>
              </a:custGeom>
              <a:solidFill>
                <a:schemeClr val="tx2">
                  <a:lumMod val="75000"/>
                </a:schemeClr>
              </a:solidFill>
              <a:ln w="6350">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sp>
            <p:nvSpPr>
              <p:cNvPr id="5" name="BackShape"/>
              <p:cNvSpPr/>
              <p:nvPr/>
            </p:nvSpPr>
            <p:spPr>
              <a:xfrm>
                <a:off x="1834670" y="2117228"/>
                <a:ext cx="399505" cy="77655"/>
              </a:xfrm>
              <a:custGeom>
                <a:avLst/>
                <a:gdLst>
                  <a:gd name="connsiteX0" fmla="*/ 216342 w 567196"/>
                  <a:gd name="connsiteY0" fmla="*/ 20177 h 105368"/>
                  <a:gd name="connsiteX1" fmla="*/ 534689 w 567196"/>
                  <a:gd name="connsiteY1" fmla="*/ 20177 h 105368"/>
                  <a:gd name="connsiteX2" fmla="*/ 567196 w 567196"/>
                  <a:gd name="connsiteY2" fmla="*/ 52684 h 105368"/>
                  <a:gd name="connsiteX3" fmla="*/ 534689 w 567196"/>
                  <a:gd name="connsiteY3" fmla="*/ 85191 h 105368"/>
                  <a:gd name="connsiteX4" fmla="*/ 216342 w 567196"/>
                  <a:gd name="connsiteY4" fmla="*/ 85191 h 105368"/>
                  <a:gd name="connsiteX5" fmla="*/ 183835 w 567196"/>
                  <a:gd name="connsiteY5" fmla="*/ 52684 h 105368"/>
                  <a:gd name="connsiteX6" fmla="*/ 216342 w 567196"/>
                  <a:gd name="connsiteY6" fmla="*/ 20177 h 105368"/>
                  <a:gd name="connsiteX7" fmla="*/ 52685 w 567196"/>
                  <a:gd name="connsiteY7" fmla="*/ 0 h 105368"/>
                  <a:gd name="connsiteX8" fmla="*/ 105370 w 567196"/>
                  <a:gd name="connsiteY8" fmla="*/ 52684 h 105368"/>
                  <a:gd name="connsiteX9" fmla="*/ 52685 w 567196"/>
                  <a:gd name="connsiteY9" fmla="*/ 105368 h 105368"/>
                  <a:gd name="connsiteX10" fmla="*/ 0 w 567196"/>
                  <a:gd name="connsiteY10" fmla="*/ 52684 h 105368"/>
                  <a:gd name="connsiteX11" fmla="*/ 52685 w 567196"/>
                  <a:gd name="connsiteY11" fmla="*/ 0 h 1053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67196" h="105368">
                    <a:moveTo>
                      <a:pt x="216342" y="20177"/>
                    </a:moveTo>
                    <a:lnTo>
                      <a:pt x="534689" y="20177"/>
                    </a:lnTo>
                    <a:cubicBezTo>
                      <a:pt x="552642" y="20177"/>
                      <a:pt x="567196" y="34731"/>
                      <a:pt x="567196" y="52684"/>
                    </a:cubicBezTo>
                    <a:cubicBezTo>
                      <a:pt x="567196" y="70637"/>
                      <a:pt x="552642" y="85191"/>
                      <a:pt x="534689" y="85191"/>
                    </a:cubicBezTo>
                    <a:lnTo>
                      <a:pt x="216342" y="85191"/>
                    </a:lnTo>
                    <a:cubicBezTo>
                      <a:pt x="198389" y="85191"/>
                      <a:pt x="183835" y="70637"/>
                      <a:pt x="183835" y="52684"/>
                    </a:cubicBezTo>
                    <a:cubicBezTo>
                      <a:pt x="183835" y="34731"/>
                      <a:pt x="198389" y="20177"/>
                      <a:pt x="216342" y="20177"/>
                    </a:cubicBezTo>
                    <a:close/>
                    <a:moveTo>
                      <a:pt x="52685" y="0"/>
                    </a:moveTo>
                    <a:cubicBezTo>
                      <a:pt x="81782" y="0"/>
                      <a:pt x="105370" y="23587"/>
                      <a:pt x="105370" y="52684"/>
                    </a:cubicBezTo>
                    <a:cubicBezTo>
                      <a:pt x="105370" y="81781"/>
                      <a:pt x="81782" y="105368"/>
                      <a:pt x="52685" y="105368"/>
                    </a:cubicBezTo>
                    <a:cubicBezTo>
                      <a:pt x="23588" y="105368"/>
                      <a:pt x="0" y="81781"/>
                      <a:pt x="0" y="52684"/>
                    </a:cubicBezTo>
                    <a:cubicBezTo>
                      <a:pt x="0" y="23587"/>
                      <a:pt x="23588" y="0"/>
                      <a:pt x="52685" y="0"/>
                    </a:cubicBezTo>
                    <a:close/>
                  </a:path>
                </a:pathLst>
              </a:custGeom>
              <a:solidFill>
                <a:schemeClr val="bg1"/>
              </a:solidFill>
              <a:ln>
                <a:solidFill>
                  <a:schemeClr val="bg1">
                    <a:lumMod val="85000"/>
                  </a:schemeClr>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sp>
            <p:nvSpPr>
              <p:cNvPr id="6" name="BackShape"/>
              <p:cNvSpPr/>
              <p:nvPr/>
            </p:nvSpPr>
            <p:spPr>
              <a:xfrm>
                <a:off x="1871778" y="5143135"/>
                <a:ext cx="325288" cy="340363"/>
              </a:xfrm>
              <a:prstGeom prst="ellipse">
                <a:avLst/>
              </a:prstGeom>
              <a:solidFill>
                <a:schemeClr val="bg1"/>
              </a:solidFill>
              <a:ln w="19050">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sp>
            <p:nvSpPr>
              <p:cNvPr id="7" name="ValueText"/>
              <p:cNvSpPr/>
              <p:nvPr/>
            </p:nvSpPr>
            <p:spPr>
              <a:xfrm>
                <a:off x="1744851" y="1267364"/>
                <a:ext cx="579145" cy="434359"/>
              </a:xfrm>
              <a:prstGeom prst="rect">
                <a:avLst/>
              </a:prstGeom>
            </p:spPr>
            <p:txBody>
              <a:bodyPr wrap="none" lIns="0" tIns="0" rIns="0" bIns="0" anchor="ctr" anchorCtr="1">
                <a:prstTxWarp prst="textPlain">
                  <a:avLst/>
                </a:prstTxWarp>
                <a:normAutofit fontScale="47500" lnSpcReduction="20000"/>
              </a:bodyPr>
              <a:lstStyle/>
              <a:p>
                <a:r>
                  <a:rPr lang="en-US" altLang="zh-CN" sz="6000">
                    <a:solidFill>
                      <a:schemeClr val="accent1">
                        <a:lumMod val="100000"/>
                      </a:schemeClr>
                    </a:solidFill>
                    <a:latin typeface="Impact" panose="020B0806030902050204" pitchFamily="34" charset="0"/>
                  </a:rPr>
                  <a:t>45%</a:t>
                </a:r>
              </a:p>
            </p:txBody>
          </p:sp>
          <p:sp>
            <p:nvSpPr>
              <p:cNvPr id="8" name="CustomText1"/>
              <p:cNvSpPr/>
              <p:nvPr/>
            </p:nvSpPr>
            <p:spPr>
              <a:xfrm>
                <a:off x="1210229" y="5800936"/>
                <a:ext cx="1648386" cy="334042"/>
              </a:xfrm>
              <a:prstGeom prst="rect">
                <a:avLst/>
              </a:prstGeom>
              <a:noFill/>
            </p:spPr>
            <p:txBody>
              <a:bodyPr wrap="none" lIns="0" tIns="0" rIns="0" bIns="0">
                <a:normAutofit/>
              </a:bodyPr>
              <a:lstStyle/>
              <a:p>
                <a:pPr algn="ctr"/>
                <a:endParaRPr lang="en-US" altLang="zh-CN" sz="1600" dirty="0"/>
              </a:p>
            </p:txBody>
          </p:sp>
          <p:cxnSp>
            <p:nvCxnSpPr>
              <p:cNvPr id="9" name="LineShape"/>
              <p:cNvCxnSpPr>
                <a:cxnSpLocks/>
              </p:cNvCxnSpPr>
              <p:nvPr/>
            </p:nvCxnSpPr>
            <p:spPr>
              <a:xfrm flipH="1">
                <a:off x="1219298" y="6127347"/>
                <a:ext cx="1639317" cy="0"/>
              </a:xfrm>
              <a:prstGeom prst="straightConnector1">
                <a:avLst/>
              </a:prstGeom>
              <a:noFill/>
              <a:ln w="3175" cap="flat" cmpd="sng">
                <a:solidFill>
                  <a:schemeClr val="bg1">
                    <a:lumMod val="75000"/>
                  </a:schemeClr>
                </a:solidFill>
                <a:prstDash val="solid"/>
                <a:miter/>
                <a:headEnd type="none" w="med" len="med"/>
                <a:tailEnd type="none" w="med" len="med"/>
              </a:ln>
            </p:spPr>
          </p:cxnSp>
          <p:cxnSp>
            <p:nvCxnSpPr>
              <p:cNvPr id="10" name="LineShape"/>
              <p:cNvCxnSpPr>
                <a:cxnSpLocks/>
              </p:cNvCxnSpPr>
              <p:nvPr/>
            </p:nvCxnSpPr>
            <p:spPr>
              <a:xfrm flipH="1">
                <a:off x="1219298" y="5716613"/>
                <a:ext cx="1639317" cy="0"/>
              </a:xfrm>
              <a:prstGeom prst="straightConnector1">
                <a:avLst/>
              </a:prstGeom>
              <a:noFill/>
              <a:ln w="3175" cap="flat" cmpd="sng">
                <a:solidFill>
                  <a:schemeClr val="bg1">
                    <a:lumMod val="75000"/>
                  </a:schemeClr>
                </a:solidFill>
                <a:prstDash val="solid"/>
                <a:miter/>
                <a:headEnd type="none" w="med" len="med"/>
                <a:tailEnd type="none" w="med" len="med"/>
              </a:ln>
            </p:spPr>
          </p:cxnSp>
        </p:grpSp>
        <p:sp>
          <p:nvSpPr>
            <p:cNvPr id="40" name="矩形 39">
              <a:extLst>
                <a:ext uri="{FF2B5EF4-FFF2-40B4-BE49-F238E27FC236}">
                  <a16:creationId xmlns:a16="http://schemas.microsoft.com/office/drawing/2014/main" xmlns="" id="{CBCE2F27-1948-4AAF-B7D2-B7B4F23C2784}"/>
                </a:ext>
              </a:extLst>
            </p:cNvPr>
            <p:cNvSpPr/>
            <p:nvPr/>
          </p:nvSpPr>
          <p:spPr>
            <a:xfrm>
              <a:off x="2414785" y="5510194"/>
              <a:ext cx="1571230" cy="350865"/>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t>标题文字添加</a:t>
              </a:r>
            </a:p>
          </p:txBody>
        </p:sp>
      </p:grpSp>
      <p:grpSp>
        <p:nvGrpSpPr>
          <p:cNvPr id="44" name="组合 43"/>
          <p:cNvGrpSpPr/>
          <p:nvPr/>
        </p:nvGrpSpPr>
        <p:grpSpPr>
          <a:xfrm>
            <a:off x="5326275" y="1742736"/>
            <a:ext cx="1574390" cy="4118323"/>
            <a:chOff x="5326275" y="1742736"/>
            <a:chExt cx="1574390" cy="4118323"/>
          </a:xfrm>
        </p:grpSpPr>
        <p:grpSp>
          <p:nvGrpSpPr>
            <p:cNvPr id="11" name="1802d3c2-7b85-4575-bb2c-2099f7a1573f" descr="/wQAAB+LCAAAAAAABAC9U8FugkAQ/Zdte6MGidaEG21Dw8FqgmkPjYctO8I2sJhlaTSGf+/ugsgWNLGHhgs+3sy8N/M8oFux3wJyUZhhLp4pjjnOAgEZslBAkMvKNLXQI2WEsviF5+W2QO7HoS3rfnmnInnK05y/4bQE1YBRQXFa/3R7RQZ3yalUsNfYOa6k9XotNhsawSqBDI6cFWXCYyRMMJEMe2RLA5zGiWBQFA2w+PyCSHTK3KlilUUie974/sSZPXieaqbH2FVloRCinJH/EXkvkemQTMeQ6TvqMWWeW/dx03PKaFZmDU1PnuNdBxrbNUgJSaFLC5gA/t0edKww/R4KLgf4Oc+wkAMPdnV3WsNkOtK6AkZgJzsdxSLj/o1IFb3BhKkPbcBO/CWWeQUpa8CwUXIiWuocBQgvioCJZq11KDTey0ot16naofJoW3iV7ZTS2uYKdgKtTWsq1ZjLGQZYWZeF6r/SHwzquq5Lj8Wp0j3rmLAvmtDQbxdHPX0r9eku+NFLucqJquh6GArWNXdoFBjaG9lr+fwA7ZQ8z/8EAAA="/>
            <p:cNvGrpSpPr>
              <a:grpSpLocks noChangeAspect="1"/>
            </p:cNvGrpSpPr>
            <p:nvPr/>
          </p:nvGrpSpPr>
          <p:grpSpPr>
            <a:xfrm>
              <a:off x="5329437" y="1742736"/>
              <a:ext cx="1571228" cy="4111964"/>
              <a:chOff x="1104438" y="1267364"/>
              <a:chExt cx="1859969" cy="4867614"/>
            </a:xfrm>
          </p:grpSpPr>
          <p:sp>
            <p:nvSpPr>
              <p:cNvPr id="12" name="ValueShape"/>
              <p:cNvSpPr/>
              <p:nvPr/>
            </p:nvSpPr>
            <p:spPr>
              <a:xfrm>
                <a:off x="1165018" y="2381657"/>
                <a:ext cx="1738807" cy="2653174"/>
              </a:xfrm>
              <a:custGeom>
                <a:avLst/>
                <a:gdLst>
                  <a:gd name="connsiteX0" fmla="*/ 0 w 1695450"/>
                  <a:gd name="connsiteY0" fmla="*/ 0 h 2597150"/>
                  <a:gd name="connsiteX1" fmla="*/ 1695450 w 1695450"/>
                  <a:gd name="connsiteY1" fmla="*/ 0 h 2597150"/>
                  <a:gd name="connsiteX2" fmla="*/ 1695450 w 1695450"/>
                  <a:gd name="connsiteY2" fmla="*/ 2597150 h 2597150"/>
                  <a:gd name="connsiteX3" fmla="*/ 0 w 1695450"/>
                  <a:gd name="connsiteY3" fmla="*/ 2597150 h 2597150"/>
                  <a:gd name="connsiteX4" fmla="*/ 0 w 1695450"/>
                  <a:gd name="connsiteY4" fmla="*/ 0 h 25971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95450" h="2597150">
                    <a:moveTo>
                      <a:pt x="0" y="0"/>
                    </a:moveTo>
                    <a:lnTo>
                      <a:pt x="1695450" y="0"/>
                    </a:lnTo>
                    <a:lnTo>
                      <a:pt x="1695450" y="2597150"/>
                    </a:lnTo>
                    <a:lnTo>
                      <a:pt x="0" y="2597150"/>
                    </a:lnTo>
                    <a:lnTo>
                      <a:pt x="0" y="0"/>
                    </a:lnTo>
                    <a:close/>
                  </a:path>
                </a:pathLst>
              </a:custGeom>
              <a:gradFill flip="none" rotWithShape="1">
                <a:gsLst>
                  <a:gs pos="0">
                    <a:schemeClr val="accent2"/>
                  </a:gs>
                  <a:gs pos="100000">
                    <a:schemeClr val="lt1">
                      <a:lumMod val="95000"/>
                    </a:schemeClr>
                  </a:gs>
                  <a:gs pos="67000">
                    <a:schemeClr val="accent2"/>
                  </a:gs>
                  <a:gs pos="67000">
                    <a:schemeClr val="lt1">
                      <a:lumMod val="95000"/>
                    </a:schemeClr>
                  </a:gs>
                </a:gsLst>
                <a:lin ang="16200000" scaled="1"/>
                <a:tileRect/>
              </a:gradFill>
              <a:ln>
                <a:noFill/>
              </a:ln>
            </p:spPr>
            <p:txBody>
              <a:bodyPr anchor="ctr"/>
              <a:lstStyle/>
              <a:p>
                <a:pPr algn="ctr"/>
                <a:endParaRPr/>
              </a:p>
            </p:txBody>
          </p:sp>
          <p:sp>
            <p:nvSpPr>
              <p:cNvPr id="13" name="BackShape"/>
              <p:cNvSpPr/>
              <p:nvPr/>
            </p:nvSpPr>
            <p:spPr>
              <a:xfrm>
                <a:off x="1104438" y="2011972"/>
                <a:ext cx="1859969" cy="3588728"/>
              </a:xfrm>
              <a:custGeom>
                <a:avLst/>
                <a:gdLst>
                  <a:gd name="connsiteX0" fmla="*/ 271691 w 1905000"/>
                  <a:gd name="connsiteY0" fmla="*/ 0 h 3512820"/>
                  <a:gd name="connsiteX1" fmla="*/ 1633309 w 1905000"/>
                  <a:gd name="connsiteY1" fmla="*/ 0 h 3512820"/>
                  <a:gd name="connsiteX2" fmla="*/ 1905000 w 1905000"/>
                  <a:gd name="connsiteY2" fmla="*/ 271691 h 3512820"/>
                  <a:gd name="connsiteX3" fmla="*/ 1905000 w 1905000"/>
                  <a:gd name="connsiteY3" fmla="*/ 3241129 h 3512820"/>
                  <a:gd name="connsiteX4" fmla="*/ 1633309 w 1905000"/>
                  <a:gd name="connsiteY4" fmla="*/ 3512820 h 3512820"/>
                  <a:gd name="connsiteX5" fmla="*/ 271691 w 1905000"/>
                  <a:gd name="connsiteY5" fmla="*/ 3512820 h 3512820"/>
                  <a:gd name="connsiteX6" fmla="*/ 0 w 1905000"/>
                  <a:gd name="connsiteY6" fmla="*/ 3241129 h 3512820"/>
                  <a:gd name="connsiteX7" fmla="*/ 0 w 1905000"/>
                  <a:gd name="connsiteY7" fmla="*/ 271691 h 3512820"/>
                  <a:gd name="connsiteX8" fmla="*/ 271691 w 1905000"/>
                  <a:gd name="connsiteY8" fmla="*/ 0 h 3512820"/>
                  <a:gd name="connsiteX9" fmla="*/ 104775 w 1905000"/>
                  <a:gd name="connsiteY9" fmla="*/ 353060 h 3512820"/>
                  <a:gd name="connsiteX10" fmla="*/ 104775 w 1905000"/>
                  <a:gd name="connsiteY10" fmla="*/ 2950210 h 3512820"/>
                  <a:gd name="connsiteX11" fmla="*/ 1800225 w 1905000"/>
                  <a:gd name="connsiteY11" fmla="*/ 2950210 h 3512820"/>
                  <a:gd name="connsiteX12" fmla="*/ 1800225 w 1905000"/>
                  <a:gd name="connsiteY12" fmla="*/ 353060 h 3512820"/>
                  <a:gd name="connsiteX13" fmla="*/ 104775 w 1905000"/>
                  <a:gd name="connsiteY13" fmla="*/ 353060 h 35128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905000" h="3512820">
                    <a:moveTo>
                      <a:pt x="271691" y="0"/>
                    </a:moveTo>
                    <a:lnTo>
                      <a:pt x="1633309" y="0"/>
                    </a:lnTo>
                    <a:cubicBezTo>
                      <a:pt x="1783360" y="0"/>
                      <a:pt x="1905000" y="121640"/>
                      <a:pt x="1905000" y="271691"/>
                    </a:cubicBezTo>
                    <a:lnTo>
                      <a:pt x="1905000" y="3241129"/>
                    </a:lnTo>
                    <a:cubicBezTo>
                      <a:pt x="1905000" y="3391180"/>
                      <a:pt x="1783360" y="3512820"/>
                      <a:pt x="1633309" y="3512820"/>
                    </a:cubicBezTo>
                    <a:lnTo>
                      <a:pt x="271691" y="3512820"/>
                    </a:lnTo>
                    <a:cubicBezTo>
                      <a:pt x="121640" y="3512820"/>
                      <a:pt x="0" y="3391180"/>
                      <a:pt x="0" y="3241129"/>
                    </a:cubicBezTo>
                    <a:lnTo>
                      <a:pt x="0" y="271691"/>
                    </a:lnTo>
                    <a:cubicBezTo>
                      <a:pt x="0" y="121640"/>
                      <a:pt x="121640" y="0"/>
                      <a:pt x="271691" y="0"/>
                    </a:cubicBezTo>
                    <a:close/>
                    <a:moveTo>
                      <a:pt x="104775" y="353060"/>
                    </a:moveTo>
                    <a:lnTo>
                      <a:pt x="104775" y="2950210"/>
                    </a:lnTo>
                    <a:lnTo>
                      <a:pt x="1800225" y="2950210"/>
                    </a:lnTo>
                    <a:lnTo>
                      <a:pt x="1800225" y="353060"/>
                    </a:lnTo>
                    <a:lnTo>
                      <a:pt x="104775" y="353060"/>
                    </a:lnTo>
                    <a:close/>
                  </a:path>
                </a:pathLst>
              </a:custGeom>
              <a:solidFill>
                <a:schemeClr val="tx2">
                  <a:lumMod val="75000"/>
                </a:schemeClr>
              </a:solidFill>
              <a:ln w="6350">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sp>
            <p:nvSpPr>
              <p:cNvPr id="14" name="BackShape"/>
              <p:cNvSpPr/>
              <p:nvPr/>
            </p:nvSpPr>
            <p:spPr>
              <a:xfrm>
                <a:off x="1834670" y="2117228"/>
                <a:ext cx="399505" cy="77655"/>
              </a:xfrm>
              <a:custGeom>
                <a:avLst/>
                <a:gdLst>
                  <a:gd name="connsiteX0" fmla="*/ 216342 w 567196"/>
                  <a:gd name="connsiteY0" fmla="*/ 20177 h 105368"/>
                  <a:gd name="connsiteX1" fmla="*/ 534689 w 567196"/>
                  <a:gd name="connsiteY1" fmla="*/ 20177 h 105368"/>
                  <a:gd name="connsiteX2" fmla="*/ 567196 w 567196"/>
                  <a:gd name="connsiteY2" fmla="*/ 52684 h 105368"/>
                  <a:gd name="connsiteX3" fmla="*/ 534689 w 567196"/>
                  <a:gd name="connsiteY3" fmla="*/ 85191 h 105368"/>
                  <a:gd name="connsiteX4" fmla="*/ 216342 w 567196"/>
                  <a:gd name="connsiteY4" fmla="*/ 85191 h 105368"/>
                  <a:gd name="connsiteX5" fmla="*/ 183835 w 567196"/>
                  <a:gd name="connsiteY5" fmla="*/ 52684 h 105368"/>
                  <a:gd name="connsiteX6" fmla="*/ 216342 w 567196"/>
                  <a:gd name="connsiteY6" fmla="*/ 20177 h 105368"/>
                  <a:gd name="connsiteX7" fmla="*/ 52685 w 567196"/>
                  <a:gd name="connsiteY7" fmla="*/ 0 h 105368"/>
                  <a:gd name="connsiteX8" fmla="*/ 105370 w 567196"/>
                  <a:gd name="connsiteY8" fmla="*/ 52684 h 105368"/>
                  <a:gd name="connsiteX9" fmla="*/ 52685 w 567196"/>
                  <a:gd name="connsiteY9" fmla="*/ 105368 h 105368"/>
                  <a:gd name="connsiteX10" fmla="*/ 0 w 567196"/>
                  <a:gd name="connsiteY10" fmla="*/ 52684 h 105368"/>
                  <a:gd name="connsiteX11" fmla="*/ 52685 w 567196"/>
                  <a:gd name="connsiteY11" fmla="*/ 0 h 1053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67196" h="105368">
                    <a:moveTo>
                      <a:pt x="216342" y="20177"/>
                    </a:moveTo>
                    <a:lnTo>
                      <a:pt x="534689" y="20177"/>
                    </a:lnTo>
                    <a:cubicBezTo>
                      <a:pt x="552642" y="20177"/>
                      <a:pt x="567196" y="34731"/>
                      <a:pt x="567196" y="52684"/>
                    </a:cubicBezTo>
                    <a:cubicBezTo>
                      <a:pt x="567196" y="70637"/>
                      <a:pt x="552642" y="85191"/>
                      <a:pt x="534689" y="85191"/>
                    </a:cubicBezTo>
                    <a:lnTo>
                      <a:pt x="216342" y="85191"/>
                    </a:lnTo>
                    <a:cubicBezTo>
                      <a:pt x="198389" y="85191"/>
                      <a:pt x="183835" y="70637"/>
                      <a:pt x="183835" y="52684"/>
                    </a:cubicBezTo>
                    <a:cubicBezTo>
                      <a:pt x="183835" y="34731"/>
                      <a:pt x="198389" y="20177"/>
                      <a:pt x="216342" y="20177"/>
                    </a:cubicBezTo>
                    <a:close/>
                    <a:moveTo>
                      <a:pt x="52685" y="0"/>
                    </a:moveTo>
                    <a:cubicBezTo>
                      <a:pt x="81782" y="0"/>
                      <a:pt x="105370" y="23587"/>
                      <a:pt x="105370" y="52684"/>
                    </a:cubicBezTo>
                    <a:cubicBezTo>
                      <a:pt x="105370" y="81781"/>
                      <a:pt x="81782" y="105368"/>
                      <a:pt x="52685" y="105368"/>
                    </a:cubicBezTo>
                    <a:cubicBezTo>
                      <a:pt x="23588" y="105368"/>
                      <a:pt x="0" y="81781"/>
                      <a:pt x="0" y="52684"/>
                    </a:cubicBezTo>
                    <a:cubicBezTo>
                      <a:pt x="0" y="23587"/>
                      <a:pt x="23588" y="0"/>
                      <a:pt x="52685" y="0"/>
                    </a:cubicBezTo>
                    <a:close/>
                  </a:path>
                </a:pathLst>
              </a:custGeom>
              <a:solidFill>
                <a:schemeClr val="bg1"/>
              </a:solidFill>
              <a:ln>
                <a:solidFill>
                  <a:schemeClr val="bg1">
                    <a:lumMod val="85000"/>
                  </a:schemeClr>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sp>
            <p:nvSpPr>
              <p:cNvPr id="15" name="BackShape"/>
              <p:cNvSpPr/>
              <p:nvPr/>
            </p:nvSpPr>
            <p:spPr>
              <a:xfrm>
                <a:off x="1871778" y="5143135"/>
                <a:ext cx="325288" cy="340363"/>
              </a:xfrm>
              <a:prstGeom prst="ellipse">
                <a:avLst/>
              </a:prstGeom>
              <a:solidFill>
                <a:schemeClr val="bg1"/>
              </a:solidFill>
              <a:ln w="19050">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sp>
            <p:nvSpPr>
              <p:cNvPr id="16" name="ValueText"/>
              <p:cNvSpPr/>
              <p:nvPr/>
            </p:nvSpPr>
            <p:spPr>
              <a:xfrm>
                <a:off x="1744851" y="1267364"/>
                <a:ext cx="579145" cy="434359"/>
              </a:xfrm>
              <a:prstGeom prst="rect">
                <a:avLst/>
              </a:prstGeom>
            </p:spPr>
            <p:txBody>
              <a:bodyPr wrap="none" lIns="0" tIns="0" rIns="0" bIns="0" anchor="ctr" anchorCtr="1">
                <a:prstTxWarp prst="textPlain">
                  <a:avLst/>
                </a:prstTxWarp>
                <a:normAutofit fontScale="47500" lnSpcReduction="20000"/>
              </a:bodyPr>
              <a:lstStyle/>
              <a:p>
                <a:r>
                  <a:rPr lang="en-US" altLang="zh-CN" sz="6000" dirty="0" smtClean="0">
                    <a:solidFill>
                      <a:schemeClr val="accent2"/>
                    </a:solidFill>
                    <a:latin typeface="Impact" panose="020B0806030902050204" pitchFamily="34" charset="0"/>
                  </a:rPr>
                  <a:t>67%</a:t>
                </a:r>
                <a:endParaRPr lang="en-US" altLang="zh-CN" sz="6000" dirty="0">
                  <a:solidFill>
                    <a:schemeClr val="accent2"/>
                  </a:solidFill>
                  <a:latin typeface="Impact" panose="020B0806030902050204" pitchFamily="34" charset="0"/>
                </a:endParaRPr>
              </a:p>
            </p:txBody>
          </p:sp>
          <p:sp>
            <p:nvSpPr>
              <p:cNvPr id="17" name="CustomText1"/>
              <p:cNvSpPr/>
              <p:nvPr/>
            </p:nvSpPr>
            <p:spPr>
              <a:xfrm>
                <a:off x="1210229" y="5800936"/>
                <a:ext cx="1648386" cy="334042"/>
              </a:xfrm>
              <a:prstGeom prst="rect">
                <a:avLst/>
              </a:prstGeom>
              <a:noFill/>
            </p:spPr>
            <p:txBody>
              <a:bodyPr wrap="none" lIns="0" tIns="0" rIns="0" bIns="0">
                <a:normAutofit/>
              </a:bodyPr>
              <a:lstStyle/>
              <a:p>
                <a:pPr algn="ctr"/>
                <a:endParaRPr lang="en-US" altLang="zh-CN" sz="1600" dirty="0"/>
              </a:p>
            </p:txBody>
          </p:sp>
          <p:cxnSp>
            <p:nvCxnSpPr>
              <p:cNvPr id="18" name="LineShape"/>
              <p:cNvCxnSpPr>
                <a:cxnSpLocks/>
              </p:cNvCxnSpPr>
              <p:nvPr/>
            </p:nvCxnSpPr>
            <p:spPr>
              <a:xfrm flipH="1">
                <a:off x="1219298" y="6127347"/>
                <a:ext cx="1639317" cy="0"/>
              </a:xfrm>
              <a:prstGeom prst="straightConnector1">
                <a:avLst/>
              </a:prstGeom>
              <a:noFill/>
              <a:ln w="3175" cap="flat" cmpd="sng">
                <a:solidFill>
                  <a:schemeClr val="bg1">
                    <a:lumMod val="75000"/>
                  </a:schemeClr>
                </a:solidFill>
                <a:prstDash val="solid"/>
                <a:miter/>
                <a:headEnd type="none" w="med" len="med"/>
                <a:tailEnd type="none" w="med" len="med"/>
              </a:ln>
            </p:spPr>
          </p:cxnSp>
          <p:cxnSp>
            <p:nvCxnSpPr>
              <p:cNvPr id="19" name="LineShape"/>
              <p:cNvCxnSpPr>
                <a:cxnSpLocks/>
              </p:cNvCxnSpPr>
              <p:nvPr/>
            </p:nvCxnSpPr>
            <p:spPr>
              <a:xfrm flipH="1">
                <a:off x="1219298" y="5716613"/>
                <a:ext cx="1639317" cy="0"/>
              </a:xfrm>
              <a:prstGeom prst="straightConnector1">
                <a:avLst/>
              </a:prstGeom>
              <a:noFill/>
              <a:ln w="3175" cap="flat" cmpd="sng">
                <a:solidFill>
                  <a:schemeClr val="bg1">
                    <a:lumMod val="75000"/>
                  </a:schemeClr>
                </a:solidFill>
                <a:prstDash val="solid"/>
                <a:miter/>
                <a:headEnd type="none" w="med" len="med"/>
                <a:tailEnd type="none" w="med" len="med"/>
              </a:ln>
            </p:spPr>
          </p:cxnSp>
        </p:grpSp>
        <p:sp>
          <p:nvSpPr>
            <p:cNvPr id="41" name="矩形 40">
              <a:extLst>
                <a:ext uri="{FF2B5EF4-FFF2-40B4-BE49-F238E27FC236}">
                  <a16:creationId xmlns:a16="http://schemas.microsoft.com/office/drawing/2014/main" xmlns="" id="{CBCE2F27-1948-4AAF-B7D2-B7B4F23C2784}"/>
                </a:ext>
              </a:extLst>
            </p:cNvPr>
            <p:cNvSpPr/>
            <p:nvPr/>
          </p:nvSpPr>
          <p:spPr>
            <a:xfrm>
              <a:off x="5326275" y="5510194"/>
              <a:ext cx="1571230" cy="350865"/>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t>标题文字添加</a:t>
              </a:r>
            </a:p>
          </p:txBody>
        </p:sp>
      </p:grpSp>
      <p:grpSp>
        <p:nvGrpSpPr>
          <p:cNvPr id="45" name="组合 44"/>
          <p:cNvGrpSpPr/>
          <p:nvPr/>
        </p:nvGrpSpPr>
        <p:grpSpPr>
          <a:xfrm>
            <a:off x="8244087" y="1742736"/>
            <a:ext cx="1596200" cy="4118323"/>
            <a:chOff x="8244087" y="1742736"/>
            <a:chExt cx="1596200" cy="4118323"/>
          </a:xfrm>
        </p:grpSpPr>
        <p:grpSp>
          <p:nvGrpSpPr>
            <p:cNvPr id="20" name="1802d3c2-7b85-4575-bb2c-2099f7a1573f" descr="/wQAAB+LCAAAAAAABAC9U8FugkAQ/Zdte6MGidaEG21Dw8FqgmkPjYctO8I2sJhlaTSGf+/ugsgWNLGHhgs+3sy8N/M8oFux3wJyUZhhLp4pjjnOAgEZslBAkMvKNLXQI2WEsviF5+W2QO7HoS3rfnmnInnK05y/4bQE1YBRQXFa/3R7RQZ3yalUsNfYOa6k9XotNhsawSqBDI6cFWXCYyRMMJEMe2RLA5zGiWBQFA2w+PyCSHTK3KlilUUie974/sSZPXieaqbH2FVloRCinJH/EXkvkemQTMeQ6TvqMWWeW/dx03PKaFZmDU1PnuNdBxrbNUgJSaFLC5gA/t0edKww/R4KLgf4Oc+wkAMPdnV3WsNkOtK6AkZgJzsdxSLj/o1IFb3BhKkPbcBO/CWWeQUpa8CwUXIiWuocBQgvioCJZq11KDTey0ot16naofJoW3iV7ZTS2uYKdgKtTWsq1ZjLGQZYWZeF6r/SHwzquq5Lj8Wp0j3rmLAvmtDQbxdHPX0r9eku+NFLucqJquh6GArWNXdoFBjaG9lr+fwA7ZQ8z/8EAAA="/>
            <p:cNvGrpSpPr>
              <a:grpSpLocks noChangeAspect="1"/>
            </p:cNvGrpSpPr>
            <p:nvPr/>
          </p:nvGrpSpPr>
          <p:grpSpPr>
            <a:xfrm>
              <a:off x="8244087" y="1742736"/>
              <a:ext cx="1571228" cy="4111964"/>
              <a:chOff x="1104438" y="1267364"/>
              <a:chExt cx="1859969" cy="4867614"/>
            </a:xfrm>
          </p:grpSpPr>
          <p:sp>
            <p:nvSpPr>
              <p:cNvPr id="21" name="ValueShape"/>
              <p:cNvSpPr/>
              <p:nvPr/>
            </p:nvSpPr>
            <p:spPr>
              <a:xfrm>
                <a:off x="1165019" y="2381657"/>
                <a:ext cx="1738807" cy="2653174"/>
              </a:xfrm>
              <a:custGeom>
                <a:avLst/>
                <a:gdLst>
                  <a:gd name="connsiteX0" fmla="*/ 0 w 1695450"/>
                  <a:gd name="connsiteY0" fmla="*/ 0 h 2597150"/>
                  <a:gd name="connsiteX1" fmla="*/ 1695450 w 1695450"/>
                  <a:gd name="connsiteY1" fmla="*/ 0 h 2597150"/>
                  <a:gd name="connsiteX2" fmla="*/ 1695450 w 1695450"/>
                  <a:gd name="connsiteY2" fmla="*/ 2597150 h 2597150"/>
                  <a:gd name="connsiteX3" fmla="*/ 0 w 1695450"/>
                  <a:gd name="connsiteY3" fmla="*/ 2597150 h 2597150"/>
                  <a:gd name="connsiteX4" fmla="*/ 0 w 1695450"/>
                  <a:gd name="connsiteY4" fmla="*/ 0 h 25971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95450" h="2597150">
                    <a:moveTo>
                      <a:pt x="0" y="0"/>
                    </a:moveTo>
                    <a:lnTo>
                      <a:pt x="1695450" y="0"/>
                    </a:lnTo>
                    <a:lnTo>
                      <a:pt x="1695450" y="2597150"/>
                    </a:lnTo>
                    <a:lnTo>
                      <a:pt x="0" y="2597150"/>
                    </a:lnTo>
                    <a:lnTo>
                      <a:pt x="0" y="0"/>
                    </a:lnTo>
                    <a:close/>
                  </a:path>
                </a:pathLst>
              </a:custGeom>
              <a:gradFill flip="none" rotWithShape="1">
                <a:gsLst>
                  <a:gs pos="0">
                    <a:schemeClr val="accent4"/>
                  </a:gs>
                  <a:gs pos="100000">
                    <a:schemeClr val="lt1">
                      <a:lumMod val="95000"/>
                    </a:schemeClr>
                  </a:gs>
                  <a:gs pos="77000">
                    <a:schemeClr val="accent4"/>
                  </a:gs>
                  <a:gs pos="77000">
                    <a:schemeClr val="lt1">
                      <a:lumMod val="95000"/>
                    </a:schemeClr>
                  </a:gs>
                </a:gsLst>
                <a:lin ang="16200000" scaled="1"/>
                <a:tileRect/>
              </a:gradFill>
              <a:ln>
                <a:noFill/>
              </a:ln>
            </p:spPr>
            <p:txBody>
              <a:bodyPr anchor="ctr"/>
              <a:lstStyle/>
              <a:p>
                <a:pPr algn="ctr"/>
                <a:endParaRPr/>
              </a:p>
            </p:txBody>
          </p:sp>
          <p:sp>
            <p:nvSpPr>
              <p:cNvPr id="22" name="BackShape"/>
              <p:cNvSpPr/>
              <p:nvPr/>
            </p:nvSpPr>
            <p:spPr>
              <a:xfrm>
                <a:off x="1104438" y="2011972"/>
                <a:ext cx="1859969" cy="3588728"/>
              </a:xfrm>
              <a:custGeom>
                <a:avLst/>
                <a:gdLst>
                  <a:gd name="connsiteX0" fmla="*/ 271691 w 1905000"/>
                  <a:gd name="connsiteY0" fmla="*/ 0 h 3512820"/>
                  <a:gd name="connsiteX1" fmla="*/ 1633309 w 1905000"/>
                  <a:gd name="connsiteY1" fmla="*/ 0 h 3512820"/>
                  <a:gd name="connsiteX2" fmla="*/ 1905000 w 1905000"/>
                  <a:gd name="connsiteY2" fmla="*/ 271691 h 3512820"/>
                  <a:gd name="connsiteX3" fmla="*/ 1905000 w 1905000"/>
                  <a:gd name="connsiteY3" fmla="*/ 3241129 h 3512820"/>
                  <a:gd name="connsiteX4" fmla="*/ 1633309 w 1905000"/>
                  <a:gd name="connsiteY4" fmla="*/ 3512820 h 3512820"/>
                  <a:gd name="connsiteX5" fmla="*/ 271691 w 1905000"/>
                  <a:gd name="connsiteY5" fmla="*/ 3512820 h 3512820"/>
                  <a:gd name="connsiteX6" fmla="*/ 0 w 1905000"/>
                  <a:gd name="connsiteY6" fmla="*/ 3241129 h 3512820"/>
                  <a:gd name="connsiteX7" fmla="*/ 0 w 1905000"/>
                  <a:gd name="connsiteY7" fmla="*/ 271691 h 3512820"/>
                  <a:gd name="connsiteX8" fmla="*/ 271691 w 1905000"/>
                  <a:gd name="connsiteY8" fmla="*/ 0 h 3512820"/>
                  <a:gd name="connsiteX9" fmla="*/ 104775 w 1905000"/>
                  <a:gd name="connsiteY9" fmla="*/ 353060 h 3512820"/>
                  <a:gd name="connsiteX10" fmla="*/ 104775 w 1905000"/>
                  <a:gd name="connsiteY10" fmla="*/ 2950210 h 3512820"/>
                  <a:gd name="connsiteX11" fmla="*/ 1800225 w 1905000"/>
                  <a:gd name="connsiteY11" fmla="*/ 2950210 h 3512820"/>
                  <a:gd name="connsiteX12" fmla="*/ 1800225 w 1905000"/>
                  <a:gd name="connsiteY12" fmla="*/ 353060 h 3512820"/>
                  <a:gd name="connsiteX13" fmla="*/ 104775 w 1905000"/>
                  <a:gd name="connsiteY13" fmla="*/ 353060 h 35128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905000" h="3512820">
                    <a:moveTo>
                      <a:pt x="271691" y="0"/>
                    </a:moveTo>
                    <a:lnTo>
                      <a:pt x="1633309" y="0"/>
                    </a:lnTo>
                    <a:cubicBezTo>
                      <a:pt x="1783360" y="0"/>
                      <a:pt x="1905000" y="121640"/>
                      <a:pt x="1905000" y="271691"/>
                    </a:cubicBezTo>
                    <a:lnTo>
                      <a:pt x="1905000" y="3241129"/>
                    </a:lnTo>
                    <a:cubicBezTo>
                      <a:pt x="1905000" y="3391180"/>
                      <a:pt x="1783360" y="3512820"/>
                      <a:pt x="1633309" y="3512820"/>
                    </a:cubicBezTo>
                    <a:lnTo>
                      <a:pt x="271691" y="3512820"/>
                    </a:lnTo>
                    <a:cubicBezTo>
                      <a:pt x="121640" y="3512820"/>
                      <a:pt x="0" y="3391180"/>
                      <a:pt x="0" y="3241129"/>
                    </a:cubicBezTo>
                    <a:lnTo>
                      <a:pt x="0" y="271691"/>
                    </a:lnTo>
                    <a:cubicBezTo>
                      <a:pt x="0" y="121640"/>
                      <a:pt x="121640" y="0"/>
                      <a:pt x="271691" y="0"/>
                    </a:cubicBezTo>
                    <a:close/>
                    <a:moveTo>
                      <a:pt x="104775" y="353060"/>
                    </a:moveTo>
                    <a:lnTo>
                      <a:pt x="104775" y="2950210"/>
                    </a:lnTo>
                    <a:lnTo>
                      <a:pt x="1800225" y="2950210"/>
                    </a:lnTo>
                    <a:lnTo>
                      <a:pt x="1800225" y="353060"/>
                    </a:lnTo>
                    <a:lnTo>
                      <a:pt x="104775" y="353060"/>
                    </a:lnTo>
                    <a:close/>
                  </a:path>
                </a:pathLst>
              </a:custGeom>
              <a:solidFill>
                <a:schemeClr val="tx2">
                  <a:lumMod val="75000"/>
                </a:schemeClr>
              </a:solidFill>
              <a:ln w="6350">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sp>
            <p:nvSpPr>
              <p:cNvPr id="23" name="BackShape"/>
              <p:cNvSpPr/>
              <p:nvPr/>
            </p:nvSpPr>
            <p:spPr>
              <a:xfrm>
                <a:off x="1834670" y="2117228"/>
                <a:ext cx="399505" cy="77655"/>
              </a:xfrm>
              <a:custGeom>
                <a:avLst/>
                <a:gdLst>
                  <a:gd name="connsiteX0" fmla="*/ 216342 w 567196"/>
                  <a:gd name="connsiteY0" fmla="*/ 20177 h 105368"/>
                  <a:gd name="connsiteX1" fmla="*/ 534689 w 567196"/>
                  <a:gd name="connsiteY1" fmla="*/ 20177 h 105368"/>
                  <a:gd name="connsiteX2" fmla="*/ 567196 w 567196"/>
                  <a:gd name="connsiteY2" fmla="*/ 52684 h 105368"/>
                  <a:gd name="connsiteX3" fmla="*/ 534689 w 567196"/>
                  <a:gd name="connsiteY3" fmla="*/ 85191 h 105368"/>
                  <a:gd name="connsiteX4" fmla="*/ 216342 w 567196"/>
                  <a:gd name="connsiteY4" fmla="*/ 85191 h 105368"/>
                  <a:gd name="connsiteX5" fmla="*/ 183835 w 567196"/>
                  <a:gd name="connsiteY5" fmla="*/ 52684 h 105368"/>
                  <a:gd name="connsiteX6" fmla="*/ 216342 w 567196"/>
                  <a:gd name="connsiteY6" fmla="*/ 20177 h 105368"/>
                  <a:gd name="connsiteX7" fmla="*/ 52685 w 567196"/>
                  <a:gd name="connsiteY7" fmla="*/ 0 h 105368"/>
                  <a:gd name="connsiteX8" fmla="*/ 105370 w 567196"/>
                  <a:gd name="connsiteY8" fmla="*/ 52684 h 105368"/>
                  <a:gd name="connsiteX9" fmla="*/ 52685 w 567196"/>
                  <a:gd name="connsiteY9" fmla="*/ 105368 h 105368"/>
                  <a:gd name="connsiteX10" fmla="*/ 0 w 567196"/>
                  <a:gd name="connsiteY10" fmla="*/ 52684 h 105368"/>
                  <a:gd name="connsiteX11" fmla="*/ 52685 w 567196"/>
                  <a:gd name="connsiteY11" fmla="*/ 0 h 1053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67196" h="105368">
                    <a:moveTo>
                      <a:pt x="216342" y="20177"/>
                    </a:moveTo>
                    <a:lnTo>
                      <a:pt x="534689" y="20177"/>
                    </a:lnTo>
                    <a:cubicBezTo>
                      <a:pt x="552642" y="20177"/>
                      <a:pt x="567196" y="34731"/>
                      <a:pt x="567196" y="52684"/>
                    </a:cubicBezTo>
                    <a:cubicBezTo>
                      <a:pt x="567196" y="70637"/>
                      <a:pt x="552642" y="85191"/>
                      <a:pt x="534689" y="85191"/>
                    </a:cubicBezTo>
                    <a:lnTo>
                      <a:pt x="216342" y="85191"/>
                    </a:lnTo>
                    <a:cubicBezTo>
                      <a:pt x="198389" y="85191"/>
                      <a:pt x="183835" y="70637"/>
                      <a:pt x="183835" y="52684"/>
                    </a:cubicBezTo>
                    <a:cubicBezTo>
                      <a:pt x="183835" y="34731"/>
                      <a:pt x="198389" y="20177"/>
                      <a:pt x="216342" y="20177"/>
                    </a:cubicBezTo>
                    <a:close/>
                    <a:moveTo>
                      <a:pt x="52685" y="0"/>
                    </a:moveTo>
                    <a:cubicBezTo>
                      <a:pt x="81782" y="0"/>
                      <a:pt x="105370" y="23587"/>
                      <a:pt x="105370" y="52684"/>
                    </a:cubicBezTo>
                    <a:cubicBezTo>
                      <a:pt x="105370" y="81781"/>
                      <a:pt x="81782" y="105368"/>
                      <a:pt x="52685" y="105368"/>
                    </a:cubicBezTo>
                    <a:cubicBezTo>
                      <a:pt x="23588" y="105368"/>
                      <a:pt x="0" y="81781"/>
                      <a:pt x="0" y="52684"/>
                    </a:cubicBezTo>
                    <a:cubicBezTo>
                      <a:pt x="0" y="23587"/>
                      <a:pt x="23588" y="0"/>
                      <a:pt x="52685" y="0"/>
                    </a:cubicBezTo>
                    <a:close/>
                  </a:path>
                </a:pathLst>
              </a:custGeom>
              <a:solidFill>
                <a:schemeClr val="bg1"/>
              </a:solidFill>
              <a:ln>
                <a:solidFill>
                  <a:schemeClr val="bg1">
                    <a:lumMod val="85000"/>
                  </a:schemeClr>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sp>
            <p:nvSpPr>
              <p:cNvPr id="24" name="BackShape"/>
              <p:cNvSpPr/>
              <p:nvPr/>
            </p:nvSpPr>
            <p:spPr>
              <a:xfrm>
                <a:off x="1871778" y="5143135"/>
                <a:ext cx="325288" cy="340363"/>
              </a:xfrm>
              <a:prstGeom prst="ellipse">
                <a:avLst/>
              </a:prstGeom>
              <a:solidFill>
                <a:schemeClr val="bg1"/>
              </a:solidFill>
              <a:ln w="19050">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sp>
            <p:nvSpPr>
              <p:cNvPr id="25" name="ValueText"/>
              <p:cNvSpPr/>
              <p:nvPr/>
            </p:nvSpPr>
            <p:spPr>
              <a:xfrm>
                <a:off x="1744851" y="1267364"/>
                <a:ext cx="579145" cy="434359"/>
              </a:xfrm>
              <a:prstGeom prst="rect">
                <a:avLst/>
              </a:prstGeom>
            </p:spPr>
            <p:txBody>
              <a:bodyPr wrap="none" lIns="0" tIns="0" rIns="0" bIns="0" anchor="ctr" anchorCtr="1">
                <a:prstTxWarp prst="textPlain">
                  <a:avLst/>
                </a:prstTxWarp>
                <a:normAutofit fontScale="47500" lnSpcReduction="20000"/>
              </a:bodyPr>
              <a:lstStyle/>
              <a:p>
                <a:r>
                  <a:rPr lang="en-US" altLang="zh-CN" sz="6000" dirty="0" smtClean="0">
                    <a:solidFill>
                      <a:schemeClr val="accent4"/>
                    </a:solidFill>
                    <a:latin typeface="Impact" panose="020B0806030902050204" pitchFamily="34" charset="0"/>
                  </a:rPr>
                  <a:t>77%</a:t>
                </a:r>
                <a:endParaRPr lang="en-US" altLang="zh-CN" sz="6000" dirty="0">
                  <a:solidFill>
                    <a:schemeClr val="accent4"/>
                  </a:solidFill>
                  <a:latin typeface="Impact" panose="020B0806030902050204" pitchFamily="34" charset="0"/>
                </a:endParaRPr>
              </a:p>
            </p:txBody>
          </p:sp>
          <p:sp>
            <p:nvSpPr>
              <p:cNvPr id="26" name="CustomText1"/>
              <p:cNvSpPr/>
              <p:nvPr/>
            </p:nvSpPr>
            <p:spPr>
              <a:xfrm>
                <a:off x="1210229" y="5800936"/>
                <a:ext cx="1648386" cy="334042"/>
              </a:xfrm>
              <a:prstGeom prst="rect">
                <a:avLst/>
              </a:prstGeom>
              <a:noFill/>
            </p:spPr>
            <p:txBody>
              <a:bodyPr wrap="none" lIns="0" tIns="0" rIns="0" bIns="0">
                <a:normAutofit/>
              </a:bodyPr>
              <a:lstStyle/>
              <a:p>
                <a:pPr algn="ctr"/>
                <a:endParaRPr lang="en-US" altLang="zh-CN" sz="1600" dirty="0"/>
              </a:p>
            </p:txBody>
          </p:sp>
          <p:cxnSp>
            <p:nvCxnSpPr>
              <p:cNvPr id="27" name="LineShape"/>
              <p:cNvCxnSpPr>
                <a:cxnSpLocks/>
              </p:cNvCxnSpPr>
              <p:nvPr/>
            </p:nvCxnSpPr>
            <p:spPr>
              <a:xfrm flipH="1">
                <a:off x="1219298" y="6127347"/>
                <a:ext cx="1639317" cy="0"/>
              </a:xfrm>
              <a:prstGeom prst="straightConnector1">
                <a:avLst/>
              </a:prstGeom>
              <a:noFill/>
              <a:ln w="3175" cap="flat" cmpd="sng">
                <a:solidFill>
                  <a:schemeClr val="bg1">
                    <a:lumMod val="75000"/>
                  </a:schemeClr>
                </a:solidFill>
                <a:prstDash val="solid"/>
                <a:miter/>
                <a:headEnd type="none" w="med" len="med"/>
                <a:tailEnd type="none" w="med" len="med"/>
              </a:ln>
            </p:spPr>
          </p:cxnSp>
          <p:cxnSp>
            <p:nvCxnSpPr>
              <p:cNvPr id="28" name="LineShape"/>
              <p:cNvCxnSpPr>
                <a:cxnSpLocks/>
              </p:cNvCxnSpPr>
              <p:nvPr/>
            </p:nvCxnSpPr>
            <p:spPr>
              <a:xfrm flipH="1">
                <a:off x="1219298" y="5716613"/>
                <a:ext cx="1639317" cy="0"/>
              </a:xfrm>
              <a:prstGeom prst="straightConnector1">
                <a:avLst/>
              </a:prstGeom>
              <a:noFill/>
              <a:ln w="3175" cap="flat" cmpd="sng">
                <a:solidFill>
                  <a:schemeClr val="bg1">
                    <a:lumMod val="75000"/>
                  </a:schemeClr>
                </a:solidFill>
                <a:prstDash val="solid"/>
                <a:miter/>
                <a:headEnd type="none" w="med" len="med"/>
                <a:tailEnd type="none" w="med" len="med"/>
              </a:ln>
            </p:spPr>
          </p:cxnSp>
        </p:grpSp>
        <p:sp>
          <p:nvSpPr>
            <p:cNvPr id="42" name="矩形 41">
              <a:extLst>
                <a:ext uri="{FF2B5EF4-FFF2-40B4-BE49-F238E27FC236}">
                  <a16:creationId xmlns:a16="http://schemas.microsoft.com/office/drawing/2014/main" xmlns="" id="{CBCE2F27-1948-4AAF-B7D2-B7B4F23C2784}"/>
                </a:ext>
              </a:extLst>
            </p:cNvPr>
            <p:cNvSpPr/>
            <p:nvPr/>
          </p:nvSpPr>
          <p:spPr>
            <a:xfrm>
              <a:off x="8269057" y="5510194"/>
              <a:ext cx="1571230" cy="350865"/>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t>标题文字添加</a:t>
              </a:r>
            </a:p>
          </p:txBody>
        </p:sp>
      </p:grpSp>
    </p:spTree>
    <p:extLst>
      <p:ext uri="{BB962C8B-B14F-4D97-AF65-F5344CB8AC3E}">
        <p14:creationId xmlns:p14="http://schemas.microsoft.com/office/powerpoint/2010/main" xmlns="" val="2923098251"/>
      </p:ext>
    </p:extLst>
  </p:cSld>
  <p:clrMapOvr>
    <a:masterClrMapping/>
  </p:clrMapOvr>
  <mc:AlternateContent xmlns:mc="http://schemas.openxmlformats.org/markup-compatibility/2006">
    <mc:Choice xmlns:p14="http://schemas.microsoft.com/office/powerpoint/2010/main" xmlns=""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decel="100000" fill="hold" nodeType="after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additive="base">
                                        <p:cTn id="7" dur="1000" fill="hold"/>
                                        <p:tgtEl>
                                          <p:spTgt spid="29"/>
                                        </p:tgtEl>
                                        <p:attrNameLst>
                                          <p:attrName>ppt_x</p:attrName>
                                        </p:attrNameLst>
                                      </p:cBhvr>
                                      <p:tavLst>
                                        <p:tav tm="0">
                                          <p:val>
                                            <p:strVal val="0-#ppt_w/2"/>
                                          </p:val>
                                        </p:tav>
                                        <p:tav tm="100000">
                                          <p:val>
                                            <p:strVal val="#ppt_x"/>
                                          </p:val>
                                        </p:tav>
                                      </p:tavLst>
                                    </p:anim>
                                    <p:anim calcmode="lin" valueType="num">
                                      <p:cBhvr additive="base">
                                        <p:cTn id="8" dur="1000" fill="hold"/>
                                        <p:tgtEl>
                                          <p:spTgt spid="29"/>
                                        </p:tgtEl>
                                        <p:attrNameLst>
                                          <p:attrName>ppt_y</p:attrName>
                                        </p:attrNameLst>
                                      </p:cBhvr>
                                      <p:tavLst>
                                        <p:tav tm="0">
                                          <p:val>
                                            <p:strVal val="0-#ppt_h/2"/>
                                          </p:val>
                                        </p:tav>
                                        <p:tav tm="100000">
                                          <p:val>
                                            <p:strVal val="#ppt_y"/>
                                          </p:val>
                                        </p:tav>
                                      </p:tavLst>
                                    </p:anim>
                                  </p:childTnLst>
                                </p:cTn>
                              </p:par>
                            </p:childTnLst>
                          </p:cTn>
                        </p:par>
                        <p:par>
                          <p:cTn id="9" fill="hold">
                            <p:stCondLst>
                              <p:cond delay="1000"/>
                            </p:stCondLst>
                            <p:childTnLst>
                              <p:par>
                                <p:cTn id="10" presetID="12" presetClass="entr" presetSubtype="8" fill="hold" grpId="0" nodeType="afterEffect">
                                  <p:stCondLst>
                                    <p:cond delay="0"/>
                                  </p:stCondLst>
                                  <p:childTnLst>
                                    <p:set>
                                      <p:cBhvr>
                                        <p:cTn id="11" dur="1" fill="hold">
                                          <p:stCondLst>
                                            <p:cond delay="0"/>
                                          </p:stCondLst>
                                        </p:cTn>
                                        <p:tgtEl>
                                          <p:spTgt spid="33"/>
                                        </p:tgtEl>
                                        <p:attrNameLst>
                                          <p:attrName>style.visibility</p:attrName>
                                        </p:attrNameLst>
                                      </p:cBhvr>
                                      <p:to>
                                        <p:strVal val="visible"/>
                                      </p:to>
                                    </p:set>
                                    <p:anim calcmode="lin" valueType="num">
                                      <p:cBhvr additive="base">
                                        <p:cTn id="12" dur="500"/>
                                        <p:tgtEl>
                                          <p:spTgt spid="33"/>
                                        </p:tgtEl>
                                        <p:attrNameLst>
                                          <p:attrName>ppt_x</p:attrName>
                                        </p:attrNameLst>
                                      </p:cBhvr>
                                      <p:tavLst>
                                        <p:tav tm="0">
                                          <p:val>
                                            <p:strVal val="#ppt_x-#ppt_w*1.125000"/>
                                          </p:val>
                                        </p:tav>
                                        <p:tav tm="100000">
                                          <p:val>
                                            <p:strVal val="#ppt_x"/>
                                          </p:val>
                                        </p:tav>
                                      </p:tavLst>
                                    </p:anim>
                                    <p:animEffect transition="in" filter="wipe(right)">
                                      <p:cBhvr>
                                        <p:cTn id="13" dur="500"/>
                                        <p:tgtEl>
                                          <p:spTgt spid="33"/>
                                        </p:tgtEl>
                                      </p:cBhvr>
                                    </p:animEffect>
                                  </p:childTnLst>
                                </p:cTn>
                              </p:par>
                            </p:childTnLst>
                          </p:cTn>
                        </p:par>
                        <p:par>
                          <p:cTn id="14" fill="hold">
                            <p:stCondLst>
                              <p:cond delay="1500"/>
                            </p:stCondLst>
                            <p:childTnLst>
                              <p:par>
                                <p:cTn id="15" presetID="22" presetClass="entr" presetSubtype="8" fill="hold" grpId="0" nodeType="afterEffect">
                                  <p:stCondLst>
                                    <p:cond delay="0"/>
                                  </p:stCondLst>
                                  <p:childTnLst>
                                    <p:set>
                                      <p:cBhvr>
                                        <p:cTn id="16" dur="1" fill="hold">
                                          <p:stCondLst>
                                            <p:cond delay="0"/>
                                          </p:stCondLst>
                                        </p:cTn>
                                        <p:tgtEl>
                                          <p:spTgt spid="34"/>
                                        </p:tgtEl>
                                        <p:attrNameLst>
                                          <p:attrName>style.visibility</p:attrName>
                                        </p:attrNameLst>
                                      </p:cBhvr>
                                      <p:to>
                                        <p:strVal val="visible"/>
                                      </p:to>
                                    </p:set>
                                    <p:animEffect transition="in" filter="wipe(left)">
                                      <p:cBhvr>
                                        <p:cTn id="17" dur="500"/>
                                        <p:tgtEl>
                                          <p:spTgt spid="34"/>
                                        </p:tgtEl>
                                      </p:cBhvr>
                                    </p:animEffect>
                                  </p:childTnLst>
                                </p:cTn>
                              </p:par>
                            </p:childTnLst>
                          </p:cTn>
                        </p:par>
                        <p:par>
                          <p:cTn id="18" fill="hold">
                            <p:stCondLst>
                              <p:cond delay="2000"/>
                            </p:stCondLst>
                            <p:childTnLst>
                              <p:par>
                                <p:cTn id="19" presetID="42" presetClass="entr" presetSubtype="0" fill="hold" nodeType="afterEffect">
                                  <p:stCondLst>
                                    <p:cond delay="0"/>
                                  </p:stCondLst>
                                  <p:childTnLst>
                                    <p:set>
                                      <p:cBhvr>
                                        <p:cTn id="20" dur="1" fill="hold">
                                          <p:stCondLst>
                                            <p:cond delay="0"/>
                                          </p:stCondLst>
                                        </p:cTn>
                                        <p:tgtEl>
                                          <p:spTgt spid="43"/>
                                        </p:tgtEl>
                                        <p:attrNameLst>
                                          <p:attrName>style.visibility</p:attrName>
                                        </p:attrNameLst>
                                      </p:cBhvr>
                                      <p:to>
                                        <p:strVal val="visible"/>
                                      </p:to>
                                    </p:set>
                                    <p:animEffect transition="in" filter="fade">
                                      <p:cBhvr>
                                        <p:cTn id="21" dur="1000"/>
                                        <p:tgtEl>
                                          <p:spTgt spid="43"/>
                                        </p:tgtEl>
                                      </p:cBhvr>
                                    </p:animEffect>
                                    <p:anim calcmode="lin" valueType="num">
                                      <p:cBhvr>
                                        <p:cTn id="22" dur="1000" fill="hold"/>
                                        <p:tgtEl>
                                          <p:spTgt spid="43"/>
                                        </p:tgtEl>
                                        <p:attrNameLst>
                                          <p:attrName>ppt_x</p:attrName>
                                        </p:attrNameLst>
                                      </p:cBhvr>
                                      <p:tavLst>
                                        <p:tav tm="0">
                                          <p:val>
                                            <p:strVal val="#ppt_x"/>
                                          </p:val>
                                        </p:tav>
                                        <p:tav tm="100000">
                                          <p:val>
                                            <p:strVal val="#ppt_x"/>
                                          </p:val>
                                        </p:tav>
                                      </p:tavLst>
                                    </p:anim>
                                    <p:anim calcmode="lin" valueType="num">
                                      <p:cBhvr>
                                        <p:cTn id="23" dur="1000" fill="hold"/>
                                        <p:tgtEl>
                                          <p:spTgt spid="43"/>
                                        </p:tgtEl>
                                        <p:attrNameLst>
                                          <p:attrName>ppt_y</p:attrName>
                                        </p:attrNameLst>
                                      </p:cBhvr>
                                      <p:tavLst>
                                        <p:tav tm="0">
                                          <p:val>
                                            <p:strVal val="#ppt_y+.1"/>
                                          </p:val>
                                        </p:tav>
                                        <p:tav tm="100000">
                                          <p:val>
                                            <p:strVal val="#ppt_y"/>
                                          </p:val>
                                        </p:tav>
                                      </p:tavLst>
                                    </p:anim>
                                  </p:childTnLst>
                                </p:cTn>
                              </p:par>
                            </p:childTnLst>
                          </p:cTn>
                        </p:par>
                        <p:par>
                          <p:cTn id="24" fill="hold">
                            <p:stCondLst>
                              <p:cond delay="3000"/>
                            </p:stCondLst>
                            <p:childTnLst>
                              <p:par>
                                <p:cTn id="25" presetID="42" presetClass="entr" presetSubtype="0" fill="hold" nodeType="afterEffect">
                                  <p:stCondLst>
                                    <p:cond delay="0"/>
                                  </p:stCondLst>
                                  <p:childTnLst>
                                    <p:set>
                                      <p:cBhvr>
                                        <p:cTn id="26" dur="1" fill="hold">
                                          <p:stCondLst>
                                            <p:cond delay="0"/>
                                          </p:stCondLst>
                                        </p:cTn>
                                        <p:tgtEl>
                                          <p:spTgt spid="44"/>
                                        </p:tgtEl>
                                        <p:attrNameLst>
                                          <p:attrName>style.visibility</p:attrName>
                                        </p:attrNameLst>
                                      </p:cBhvr>
                                      <p:to>
                                        <p:strVal val="visible"/>
                                      </p:to>
                                    </p:set>
                                    <p:animEffect transition="in" filter="fade">
                                      <p:cBhvr>
                                        <p:cTn id="27" dur="1000"/>
                                        <p:tgtEl>
                                          <p:spTgt spid="44"/>
                                        </p:tgtEl>
                                      </p:cBhvr>
                                    </p:animEffect>
                                    <p:anim calcmode="lin" valueType="num">
                                      <p:cBhvr>
                                        <p:cTn id="28" dur="1000" fill="hold"/>
                                        <p:tgtEl>
                                          <p:spTgt spid="44"/>
                                        </p:tgtEl>
                                        <p:attrNameLst>
                                          <p:attrName>ppt_x</p:attrName>
                                        </p:attrNameLst>
                                      </p:cBhvr>
                                      <p:tavLst>
                                        <p:tav tm="0">
                                          <p:val>
                                            <p:strVal val="#ppt_x"/>
                                          </p:val>
                                        </p:tav>
                                        <p:tav tm="100000">
                                          <p:val>
                                            <p:strVal val="#ppt_x"/>
                                          </p:val>
                                        </p:tav>
                                      </p:tavLst>
                                    </p:anim>
                                    <p:anim calcmode="lin" valueType="num">
                                      <p:cBhvr>
                                        <p:cTn id="29" dur="1000" fill="hold"/>
                                        <p:tgtEl>
                                          <p:spTgt spid="44"/>
                                        </p:tgtEl>
                                        <p:attrNameLst>
                                          <p:attrName>ppt_y</p:attrName>
                                        </p:attrNameLst>
                                      </p:cBhvr>
                                      <p:tavLst>
                                        <p:tav tm="0">
                                          <p:val>
                                            <p:strVal val="#ppt_y+.1"/>
                                          </p:val>
                                        </p:tav>
                                        <p:tav tm="100000">
                                          <p:val>
                                            <p:strVal val="#ppt_y"/>
                                          </p:val>
                                        </p:tav>
                                      </p:tavLst>
                                    </p:anim>
                                  </p:childTnLst>
                                </p:cTn>
                              </p:par>
                            </p:childTnLst>
                          </p:cTn>
                        </p:par>
                        <p:par>
                          <p:cTn id="30" fill="hold">
                            <p:stCondLst>
                              <p:cond delay="4000"/>
                            </p:stCondLst>
                            <p:childTnLst>
                              <p:par>
                                <p:cTn id="31" presetID="42" presetClass="entr" presetSubtype="0" fill="hold" nodeType="afterEffect">
                                  <p:stCondLst>
                                    <p:cond delay="0"/>
                                  </p:stCondLst>
                                  <p:childTnLst>
                                    <p:set>
                                      <p:cBhvr>
                                        <p:cTn id="32" dur="1" fill="hold">
                                          <p:stCondLst>
                                            <p:cond delay="0"/>
                                          </p:stCondLst>
                                        </p:cTn>
                                        <p:tgtEl>
                                          <p:spTgt spid="45"/>
                                        </p:tgtEl>
                                        <p:attrNameLst>
                                          <p:attrName>style.visibility</p:attrName>
                                        </p:attrNameLst>
                                      </p:cBhvr>
                                      <p:to>
                                        <p:strVal val="visible"/>
                                      </p:to>
                                    </p:set>
                                    <p:animEffect transition="in" filter="fade">
                                      <p:cBhvr>
                                        <p:cTn id="33" dur="1000"/>
                                        <p:tgtEl>
                                          <p:spTgt spid="45"/>
                                        </p:tgtEl>
                                      </p:cBhvr>
                                    </p:animEffect>
                                    <p:anim calcmode="lin" valueType="num">
                                      <p:cBhvr>
                                        <p:cTn id="34" dur="1000" fill="hold"/>
                                        <p:tgtEl>
                                          <p:spTgt spid="45"/>
                                        </p:tgtEl>
                                        <p:attrNameLst>
                                          <p:attrName>ppt_x</p:attrName>
                                        </p:attrNameLst>
                                      </p:cBhvr>
                                      <p:tavLst>
                                        <p:tav tm="0">
                                          <p:val>
                                            <p:strVal val="#ppt_x"/>
                                          </p:val>
                                        </p:tav>
                                        <p:tav tm="100000">
                                          <p:val>
                                            <p:strVal val="#ppt_x"/>
                                          </p:val>
                                        </p:tav>
                                      </p:tavLst>
                                    </p:anim>
                                    <p:anim calcmode="lin" valueType="num">
                                      <p:cBhvr>
                                        <p:cTn id="35" dur="1000" fill="hold"/>
                                        <p:tgtEl>
                                          <p:spTgt spid="45"/>
                                        </p:tgtEl>
                                        <p:attrNameLst>
                                          <p:attrName>ppt_y</p:attrName>
                                        </p:attrNameLst>
                                      </p:cBhvr>
                                      <p:tavLst>
                                        <p:tav tm="0">
                                          <p:val>
                                            <p:strVal val="#ppt_y+.1"/>
                                          </p:val>
                                        </p:tav>
                                        <p:tav tm="100000">
                                          <p:val>
                                            <p:strVal val="#ppt_y"/>
                                          </p:val>
                                        </p:tav>
                                      </p:tavLst>
                                    </p:anim>
                                  </p:childTnLst>
                                </p:cTn>
                              </p:par>
                            </p:childTnLst>
                          </p:cTn>
                        </p:par>
                        <p:par>
                          <p:cTn id="36" fill="hold">
                            <p:stCondLst>
                              <p:cond delay="5000"/>
                            </p:stCondLst>
                            <p:childTnLst>
                              <p:par>
                                <p:cTn id="37" presetID="10" presetClass="entr" presetSubtype="0" fill="hold" grpId="0" nodeType="afterEffect">
                                  <p:stCondLst>
                                    <p:cond delay="0"/>
                                  </p:stCondLst>
                                  <p:childTnLst>
                                    <p:set>
                                      <p:cBhvr>
                                        <p:cTn id="38" dur="1" fill="hold">
                                          <p:stCondLst>
                                            <p:cond delay="0"/>
                                          </p:stCondLst>
                                        </p:cTn>
                                        <p:tgtEl>
                                          <p:spTgt spid="35"/>
                                        </p:tgtEl>
                                        <p:attrNameLst>
                                          <p:attrName>style.visibility</p:attrName>
                                        </p:attrNameLst>
                                      </p:cBhvr>
                                      <p:to>
                                        <p:strVal val="visible"/>
                                      </p:to>
                                    </p:set>
                                    <p:animEffect transition="in" filter="fade">
                                      <p:cBhvr>
                                        <p:cTn id="39" dur="500"/>
                                        <p:tgtEl>
                                          <p:spTgt spid="35"/>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36"/>
                                        </p:tgtEl>
                                        <p:attrNameLst>
                                          <p:attrName>style.visibility</p:attrName>
                                        </p:attrNameLst>
                                      </p:cBhvr>
                                      <p:to>
                                        <p:strVal val="visible"/>
                                      </p:to>
                                    </p:set>
                                    <p:animEffect transition="in" filter="fade">
                                      <p:cBhvr>
                                        <p:cTn id="42" dur="500"/>
                                        <p:tgtEl>
                                          <p:spTgt spid="36"/>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37"/>
                                        </p:tgtEl>
                                        <p:attrNameLst>
                                          <p:attrName>style.visibility</p:attrName>
                                        </p:attrNameLst>
                                      </p:cBhvr>
                                      <p:to>
                                        <p:strVal val="visible"/>
                                      </p:to>
                                    </p:set>
                                    <p:animEffect transition="in" filter="fade">
                                      <p:cBhvr>
                                        <p:cTn id="45"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P spid="36" grpId="0" animBg="1"/>
      <p:bldP spid="37" grpId="0" animBg="1"/>
      <p:bldP spid="33" grpId="0"/>
      <p:bldP spid="3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矩形 24"/>
          <p:cNvSpPr/>
          <p:nvPr/>
        </p:nvSpPr>
        <p:spPr>
          <a:xfrm rot="1800000">
            <a:off x="3231017" y="4366767"/>
            <a:ext cx="9304483" cy="1956402"/>
          </a:xfrm>
          <a:custGeom>
            <a:avLst/>
            <a:gdLst>
              <a:gd name="connsiteX0" fmla="*/ 0 w 13677900"/>
              <a:gd name="connsiteY0" fmla="*/ 0 h 1941397"/>
              <a:gd name="connsiteX1" fmla="*/ 13677900 w 13677900"/>
              <a:gd name="connsiteY1" fmla="*/ 0 h 1941397"/>
              <a:gd name="connsiteX2" fmla="*/ 13677900 w 13677900"/>
              <a:gd name="connsiteY2" fmla="*/ 1941397 h 1941397"/>
              <a:gd name="connsiteX3" fmla="*/ 0 w 13677900"/>
              <a:gd name="connsiteY3" fmla="*/ 1941397 h 1941397"/>
              <a:gd name="connsiteX4" fmla="*/ 0 w 13677900"/>
              <a:gd name="connsiteY4" fmla="*/ 0 h 1941397"/>
              <a:gd name="connsiteX0" fmla="*/ 0 w 13677900"/>
              <a:gd name="connsiteY0" fmla="*/ 11087 h 1952484"/>
              <a:gd name="connsiteX1" fmla="*/ 4373417 w 13677900"/>
              <a:gd name="connsiteY1" fmla="*/ 0 h 1952484"/>
              <a:gd name="connsiteX2" fmla="*/ 13677900 w 13677900"/>
              <a:gd name="connsiteY2" fmla="*/ 11087 h 1952484"/>
              <a:gd name="connsiteX3" fmla="*/ 13677900 w 13677900"/>
              <a:gd name="connsiteY3" fmla="*/ 1952484 h 1952484"/>
              <a:gd name="connsiteX4" fmla="*/ 0 w 13677900"/>
              <a:gd name="connsiteY4" fmla="*/ 1952484 h 1952484"/>
              <a:gd name="connsiteX5" fmla="*/ 0 w 13677900"/>
              <a:gd name="connsiteY5" fmla="*/ 11087 h 1952484"/>
              <a:gd name="connsiteX0" fmla="*/ 0 w 13677900"/>
              <a:gd name="connsiteY0" fmla="*/ 11087 h 1956402"/>
              <a:gd name="connsiteX1" fmla="*/ 4373417 w 13677900"/>
              <a:gd name="connsiteY1" fmla="*/ 0 h 1956402"/>
              <a:gd name="connsiteX2" fmla="*/ 13677900 w 13677900"/>
              <a:gd name="connsiteY2" fmla="*/ 11087 h 1956402"/>
              <a:gd name="connsiteX3" fmla="*/ 13677900 w 13677900"/>
              <a:gd name="connsiteY3" fmla="*/ 1952484 h 1956402"/>
              <a:gd name="connsiteX4" fmla="*/ 4388429 w 13677900"/>
              <a:gd name="connsiteY4" fmla="*/ 1956402 h 1956402"/>
              <a:gd name="connsiteX5" fmla="*/ 0 w 13677900"/>
              <a:gd name="connsiteY5" fmla="*/ 1952484 h 1956402"/>
              <a:gd name="connsiteX6" fmla="*/ 0 w 13677900"/>
              <a:gd name="connsiteY6" fmla="*/ 11087 h 1956402"/>
              <a:gd name="connsiteX0" fmla="*/ 0 w 13677900"/>
              <a:gd name="connsiteY0" fmla="*/ 1952484 h 1956402"/>
              <a:gd name="connsiteX1" fmla="*/ 4373417 w 13677900"/>
              <a:gd name="connsiteY1" fmla="*/ 0 h 1956402"/>
              <a:gd name="connsiteX2" fmla="*/ 13677900 w 13677900"/>
              <a:gd name="connsiteY2" fmla="*/ 11087 h 1956402"/>
              <a:gd name="connsiteX3" fmla="*/ 13677900 w 13677900"/>
              <a:gd name="connsiteY3" fmla="*/ 1952484 h 1956402"/>
              <a:gd name="connsiteX4" fmla="*/ 4388429 w 13677900"/>
              <a:gd name="connsiteY4" fmla="*/ 1956402 h 1956402"/>
              <a:gd name="connsiteX5" fmla="*/ 0 w 13677900"/>
              <a:gd name="connsiteY5" fmla="*/ 1952484 h 1956402"/>
              <a:gd name="connsiteX0" fmla="*/ 15012 w 9304483"/>
              <a:gd name="connsiteY0" fmla="*/ 1956402 h 1956402"/>
              <a:gd name="connsiteX1" fmla="*/ 0 w 9304483"/>
              <a:gd name="connsiteY1" fmla="*/ 0 h 1956402"/>
              <a:gd name="connsiteX2" fmla="*/ 9304483 w 9304483"/>
              <a:gd name="connsiteY2" fmla="*/ 11087 h 1956402"/>
              <a:gd name="connsiteX3" fmla="*/ 9304483 w 9304483"/>
              <a:gd name="connsiteY3" fmla="*/ 1952484 h 1956402"/>
              <a:gd name="connsiteX4" fmla="*/ 15012 w 9304483"/>
              <a:gd name="connsiteY4" fmla="*/ 1956402 h 19564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04483" h="1956402">
                <a:moveTo>
                  <a:pt x="15012" y="1956402"/>
                </a:moveTo>
                <a:lnTo>
                  <a:pt x="0" y="0"/>
                </a:lnTo>
                <a:lnTo>
                  <a:pt x="9304483" y="11087"/>
                </a:lnTo>
                <a:lnTo>
                  <a:pt x="9304483" y="1952484"/>
                </a:lnTo>
                <a:lnTo>
                  <a:pt x="15012" y="1956402"/>
                </a:lnTo>
                <a:close/>
              </a:path>
            </a:pathLst>
          </a:custGeom>
          <a:gradFill flip="none" rotWithShape="1">
            <a:gsLst>
              <a:gs pos="0">
                <a:schemeClr val="bg1">
                  <a:lumMod val="85000"/>
                  <a:alpha val="40000"/>
                </a:schemeClr>
              </a:gs>
              <a:gs pos="84600">
                <a:schemeClr val="bg1">
                  <a:lumMod val="95000"/>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smtClean="0">
              <a:ln>
                <a:noFill/>
              </a:ln>
              <a:solidFill>
                <a:prstClr val="white"/>
              </a:solidFill>
              <a:effectLst/>
              <a:uLnTx/>
              <a:uFillTx/>
              <a:latin typeface="Arial"/>
              <a:ea typeface="微软雅黑"/>
              <a:cs typeface="+mn-cs"/>
            </a:endParaRPr>
          </a:p>
        </p:txBody>
      </p:sp>
      <p:sp>
        <p:nvSpPr>
          <p:cNvPr id="26" name="矩形 24"/>
          <p:cNvSpPr/>
          <p:nvPr/>
        </p:nvSpPr>
        <p:spPr>
          <a:xfrm rot="1800000">
            <a:off x="7769937" y="4366767"/>
            <a:ext cx="9304483" cy="1956402"/>
          </a:xfrm>
          <a:custGeom>
            <a:avLst/>
            <a:gdLst>
              <a:gd name="connsiteX0" fmla="*/ 0 w 13677900"/>
              <a:gd name="connsiteY0" fmla="*/ 0 h 1941397"/>
              <a:gd name="connsiteX1" fmla="*/ 13677900 w 13677900"/>
              <a:gd name="connsiteY1" fmla="*/ 0 h 1941397"/>
              <a:gd name="connsiteX2" fmla="*/ 13677900 w 13677900"/>
              <a:gd name="connsiteY2" fmla="*/ 1941397 h 1941397"/>
              <a:gd name="connsiteX3" fmla="*/ 0 w 13677900"/>
              <a:gd name="connsiteY3" fmla="*/ 1941397 h 1941397"/>
              <a:gd name="connsiteX4" fmla="*/ 0 w 13677900"/>
              <a:gd name="connsiteY4" fmla="*/ 0 h 1941397"/>
              <a:gd name="connsiteX0" fmla="*/ 0 w 13677900"/>
              <a:gd name="connsiteY0" fmla="*/ 11087 h 1952484"/>
              <a:gd name="connsiteX1" fmla="*/ 4373417 w 13677900"/>
              <a:gd name="connsiteY1" fmla="*/ 0 h 1952484"/>
              <a:gd name="connsiteX2" fmla="*/ 13677900 w 13677900"/>
              <a:gd name="connsiteY2" fmla="*/ 11087 h 1952484"/>
              <a:gd name="connsiteX3" fmla="*/ 13677900 w 13677900"/>
              <a:gd name="connsiteY3" fmla="*/ 1952484 h 1952484"/>
              <a:gd name="connsiteX4" fmla="*/ 0 w 13677900"/>
              <a:gd name="connsiteY4" fmla="*/ 1952484 h 1952484"/>
              <a:gd name="connsiteX5" fmla="*/ 0 w 13677900"/>
              <a:gd name="connsiteY5" fmla="*/ 11087 h 1952484"/>
              <a:gd name="connsiteX0" fmla="*/ 0 w 13677900"/>
              <a:gd name="connsiteY0" fmla="*/ 11087 h 1956402"/>
              <a:gd name="connsiteX1" fmla="*/ 4373417 w 13677900"/>
              <a:gd name="connsiteY1" fmla="*/ 0 h 1956402"/>
              <a:gd name="connsiteX2" fmla="*/ 13677900 w 13677900"/>
              <a:gd name="connsiteY2" fmla="*/ 11087 h 1956402"/>
              <a:gd name="connsiteX3" fmla="*/ 13677900 w 13677900"/>
              <a:gd name="connsiteY3" fmla="*/ 1952484 h 1956402"/>
              <a:gd name="connsiteX4" fmla="*/ 4388429 w 13677900"/>
              <a:gd name="connsiteY4" fmla="*/ 1956402 h 1956402"/>
              <a:gd name="connsiteX5" fmla="*/ 0 w 13677900"/>
              <a:gd name="connsiteY5" fmla="*/ 1952484 h 1956402"/>
              <a:gd name="connsiteX6" fmla="*/ 0 w 13677900"/>
              <a:gd name="connsiteY6" fmla="*/ 11087 h 1956402"/>
              <a:gd name="connsiteX0" fmla="*/ 0 w 13677900"/>
              <a:gd name="connsiteY0" fmla="*/ 1952484 h 1956402"/>
              <a:gd name="connsiteX1" fmla="*/ 4373417 w 13677900"/>
              <a:gd name="connsiteY1" fmla="*/ 0 h 1956402"/>
              <a:gd name="connsiteX2" fmla="*/ 13677900 w 13677900"/>
              <a:gd name="connsiteY2" fmla="*/ 11087 h 1956402"/>
              <a:gd name="connsiteX3" fmla="*/ 13677900 w 13677900"/>
              <a:gd name="connsiteY3" fmla="*/ 1952484 h 1956402"/>
              <a:gd name="connsiteX4" fmla="*/ 4388429 w 13677900"/>
              <a:gd name="connsiteY4" fmla="*/ 1956402 h 1956402"/>
              <a:gd name="connsiteX5" fmla="*/ 0 w 13677900"/>
              <a:gd name="connsiteY5" fmla="*/ 1952484 h 1956402"/>
              <a:gd name="connsiteX0" fmla="*/ 15012 w 9304483"/>
              <a:gd name="connsiteY0" fmla="*/ 1956402 h 1956402"/>
              <a:gd name="connsiteX1" fmla="*/ 0 w 9304483"/>
              <a:gd name="connsiteY1" fmla="*/ 0 h 1956402"/>
              <a:gd name="connsiteX2" fmla="*/ 9304483 w 9304483"/>
              <a:gd name="connsiteY2" fmla="*/ 11087 h 1956402"/>
              <a:gd name="connsiteX3" fmla="*/ 9304483 w 9304483"/>
              <a:gd name="connsiteY3" fmla="*/ 1952484 h 1956402"/>
              <a:gd name="connsiteX4" fmla="*/ 15012 w 9304483"/>
              <a:gd name="connsiteY4" fmla="*/ 1956402 h 19564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04483" h="1956402">
                <a:moveTo>
                  <a:pt x="15012" y="1956402"/>
                </a:moveTo>
                <a:lnTo>
                  <a:pt x="0" y="0"/>
                </a:lnTo>
                <a:lnTo>
                  <a:pt x="9304483" y="11087"/>
                </a:lnTo>
                <a:lnTo>
                  <a:pt x="9304483" y="1952484"/>
                </a:lnTo>
                <a:lnTo>
                  <a:pt x="15012" y="1956402"/>
                </a:lnTo>
                <a:close/>
              </a:path>
            </a:pathLst>
          </a:custGeom>
          <a:gradFill flip="none" rotWithShape="1">
            <a:gsLst>
              <a:gs pos="0">
                <a:schemeClr val="bg1">
                  <a:lumMod val="85000"/>
                  <a:alpha val="40000"/>
                </a:schemeClr>
              </a:gs>
              <a:gs pos="84600">
                <a:schemeClr val="bg1">
                  <a:lumMod val="95000"/>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smtClean="0">
              <a:ln>
                <a:noFill/>
              </a:ln>
              <a:solidFill>
                <a:prstClr val="white"/>
              </a:solidFill>
              <a:effectLst/>
              <a:uLnTx/>
              <a:uFillTx/>
              <a:latin typeface="Arial"/>
              <a:ea typeface="微软雅黑"/>
              <a:cs typeface="+mn-cs"/>
            </a:endParaRPr>
          </a:p>
        </p:txBody>
      </p:sp>
      <p:grpSp>
        <p:nvGrpSpPr>
          <p:cNvPr id="2" name="1ae88b21-1ba7-4546-bc44-e74ecc79a130" descr="dQUAAB+LCAAAAAAABADFUsFOwkAQ/ZdVb5WURiD2VjQYDooJRA+Gw9od6GJ3S9qtwZD+u7vtbil0QTiZXrYzb2bem3lbdC1+1oB8NGU4FY8UL1PMxgIYctCYIJ/nceygIeWE8uVTmuTrDPkf27qsmXmnInrDcQ6qllNBcVz9+i28gT1TTlnONMztuDKEN41Q162ClJAYmrAxF5B+1xO6Kla+pyKVA0ZJyrCQA7ducYN0Cvn9XsctVDGBjWzkoFlFy/DR9NQCrDpVQskMyCrPBAMudkWvWK4OJCuL3nbdDl3T8Q73cXtv2Yg3cEsNuvM0wmt4ka0UX70BFULzWtweWTlXPvZkF85RvjPYXKhQVTS12c5xkn05ckdeM7DRnluI10Z8SOIk/duIBtbKTxYLGsIsAgYGM6NcBJxIzsS4cJjSZSQ4ZJkOTD5XEIpGmd9TqDyLZM+r0ejOG/SDABl5bmFzoxl4rhsP8OecqSxp3knqzUAEYSjXrJlXgsp4S6ehf+SSQxx+VTZ07J40lPfuWgVP2PHfhHqXWPaUtrn8fgEKMNp5dQUAAA=="/>
          <p:cNvGrpSpPr>
            <a:grpSpLocks noChangeAspect="1"/>
          </p:cNvGrpSpPr>
          <p:nvPr/>
        </p:nvGrpSpPr>
        <p:grpSpPr>
          <a:xfrm>
            <a:off x="2267939" y="1857788"/>
            <a:ext cx="3122223" cy="3103708"/>
            <a:chOff x="1043462" y="1785793"/>
            <a:chExt cx="3122223" cy="3103708"/>
          </a:xfrm>
        </p:grpSpPr>
        <p:sp>
          <p:nvSpPr>
            <p:cNvPr id="3" name="BackShape"/>
            <p:cNvSpPr/>
            <p:nvPr/>
          </p:nvSpPr>
          <p:spPr>
            <a:xfrm>
              <a:off x="1443494" y="1785793"/>
              <a:ext cx="2320500" cy="2320502"/>
            </a:xfrm>
            <a:prstGeom prst="donut">
              <a:avLst>
                <a:gd name="adj" fmla="val 3548"/>
              </a:avLst>
            </a:prstGeom>
            <a:solidFill>
              <a:schemeClr val="accent1">
                <a:lumMod val="100000"/>
                <a:alpha val="1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4" name="ValueShape"/>
            <p:cNvSpPr/>
            <p:nvPr/>
          </p:nvSpPr>
          <p:spPr>
            <a:xfrm>
              <a:off x="1620754" y="1963054"/>
              <a:ext cx="1965979" cy="1965980"/>
            </a:xfrm>
            <a:prstGeom prst="pie">
              <a:avLst>
                <a:gd name="adj1" fmla="val 16200000"/>
                <a:gd name="adj2" fmla="val 8640000"/>
              </a:avLst>
            </a:prstGeom>
            <a:solidFill>
              <a:schemeClr val="accent1">
                <a:lumMod val="100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sp>
          <p:nvSpPr>
            <p:cNvPr id="5" name="ValueText"/>
            <p:cNvSpPr txBox="1"/>
            <p:nvPr/>
          </p:nvSpPr>
          <p:spPr>
            <a:xfrm>
              <a:off x="1043462" y="4289453"/>
              <a:ext cx="800064" cy="600048"/>
            </a:xfrm>
            <a:prstGeom prst="rect">
              <a:avLst/>
            </a:prstGeom>
          </p:spPr>
          <p:txBody>
            <a:bodyPr wrap="none" lIns="0" tIns="0" rIns="0" bIns="0">
              <a:prstTxWarp prst="textPlain">
                <a:avLst/>
              </a:prstTxWarp>
              <a:normAutofit/>
            </a:bodyPr>
            <a:lstStyle/>
            <a:p>
              <a:r>
                <a:rPr lang="en-US" altLang="zh-CN">
                  <a:solidFill>
                    <a:schemeClr val="accent1">
                      <a:lumMod val="100000"/>
                    </a:schemeClr>
                  </a:solidFill>
                  <a:latin typeface="Impact" panose="020B0806030902050204" pitchFamily="34" charset="0"/>
                </a:rPr>
                <a:t>65%</a:t>
              </a:r>
            </a:p>
          </p:txBody>
        </p:sp>
        <p:cxnSp>
          <p:nvCxnSpPr>
            <p:cNvPr id="7" name="LineShape"/>
            <p:cNvCxnSpPr>
              <a:cxnSpLocks/>
            </p:cNvCxnSpPr>
            <p:nvPr/>
          </p:nvCxnSpPr>
          <p:spPr>
            <a:xfrm flipH="1">
              <a:off x="2119861" y="4289453"/>
              <a:ext cx="2045824" cy="0"/>
            </a:xfrm>
            <a:prstGeom prst="straightConnector1">
              <a:avLst/>
            </a:prstGeom>
            <a:noFill/>
            <a:ln w="12700" cap="flat" cmpd="sng">
              <a:solidFill>
                <a:srgbClr val="D8D8D8"/>
              </a:solidFill>
              <a:prstDash val="solid"/>
              <a:miter/>
              <a:headEnd type="none" w="med" len="med"/>
              <a:tailEnd type="none" w="med" len="med"/>
            </a:ln>
          </p:spPr>
        </p:cxnSp>
      </p:grpSp>
      <p:grpSp>
        <p:nvGrpSpPr>
          <p:cNvPr id="10" name="1ae88b21-1ba7-4546-bc44-e74ecc79a130" descr="dQUAAB+LCAAAAAAABADFUsFOwkAQ/ZdVb5WURiD2VjQYDooJRA+Gw9od6GJ3S9qtwZD+u7vtbil0QTiZXrYzb2bem3lbdC1+1oB8NGU4FY8UL1PMxgIYctCYIJ/nceygIeWE8uVTmuTrDPkf27qsmXmnInrDcQ6qllNBcVz9+i28gT1TTlnONMztuDKEN41Q162ClJAYmrAxF5B+1xO6Kla+pyKVA0ZJyrCQA7ducYN0Cvn9XsctVDGBjWzkoFlFy/DR9NQCrDpVQskMyCrPBAMudkWvWK4OJCuL3nbdDl3T8Q73cXtv2Yg3cEsNuvM0wmt4ka0UX70BFULzWtweWTlXPvZkF85RvjPYXKhQVTS12c5xkn05ckdeM7DRnluI10Z8SOIk/duIBtbKTxYLGsIsAgYGM6NcBJxIzsS4cJjSZSQ4ZJkOTD5XEIpGmd9TqDyLZM+r0ejOG/SDABl5bmFzoxl4rhsP8OecqSxp3knqzUAEYSjXrJlXgsp4S6ehf+SSQxx+VTZ07J40lPfuWgVP2PHfhHqXWPaUtrn8fgEKMNp5dQUAAA=="/>
          <p:cNvGrpSpPr>
            <a:grpSpLocks noChangeAspect="1"/>
          </p:cNvGrpSpPr>
          <p:nvPr/>
        </p:nvGrpSpPr>
        <p:grpSpPr>
          <a:xfrm>
            <a:off x="6801839" y="1857788"/>
            <a:ext cx="3122223" cy="3103708"/>
            <a:chOff x="1043462" y="1785793"/>
            <a:chExt cx="3122223" cy="3103708"/>
          </a:xfrm>
        </p:grpSpPr>
        <p:sp>
          <p:nvSpPr>
            <p:cNvPr id="11" name="BackShape"/>
            <p:cNvSpPr/>
            <p:nvPr/>
          </p:nvSpPr>
          <p:spPr>
            <a:xfrm>
              <a:off x="1443494" y="1785793"/>
              <a:ext cx="2320500" cy="2320502"/>
            </a:xfrm>
            <a:prstGeom prst="donut">
              <a:avLst>
                <a:gd name="adj" fmla="val 3548"/>
              </a:avLst>
            </a:prstGeom>
            <a:solidFill>
              <a:schemeClr val="accent1">
                <a:lumMod val="100000"/>
                <a:alpha val="1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2" name="ValueShape"/>
            <p:cNvSpPr/>
            <p:nvPr/>
          </p:nvSpPr>
          <p:spPr>
            <a:xfrm>
              <a:off x="1620754" y="1963054"/>
              <a:ext cx="1965979" cy="1965980"/>
            </a:xfrm>
            <a:prstGeom prst="pie">
              <a:avLst>
                <a:gd name="adj1" fmla="val 16200000"/>
                <a:gd name="adj2" fmla="val 11856900"/>
              </a:avLst>
            </a:prstGeom>
            <a:solidFill>
              <a:schemeClr val="accent1">
                <a:lumMod val="100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sp>
          <p:nvSpPr>
            <p:cNvPr id="13" name="ValueText"/>
            <p:cNvSpPr txBox="1"/>
            <p:nvPr/>
          </p:nvSpPr>
          <p:spPr>
            <a:xfrm>
              <a:off x="1043462" y="4289453"/>
              <a:ext cx="800064" cy="600048"/>
            </a:xfrm>
            <a:prstGeom prst="rect">
              <a:avLst/>
            </a:prstGeom>
          </p:spPr>
          <p:txBody>
            <a:bodyPr wrap="none" lIns="0" tIns="0" rIns="0" bIns="0">
              <a:prstTxWarp prst="textPlain">
                <a:avLst/>
              </a:prstTxWarp>
              <a:normAutofit/>
            </a:bodyPr>
            <a:lstStyle/>
            <a:p>
              <a:r>
                <a:rPr lang="en-US" altLang="zh-CN" dirty="0">
                  <a:solidFill>
                    <a:schemeClr val="accent1">
                      <a:lumMod val="100000"/>
                    </a:schemeClr>
                  </a:solidFill>
                  <a:latin typeface="Impact" panose="020B0806030902050204" pitchFamily="34" charset="0"/>
                </a:rPr>
                <a:t>7</a:t>
              </a:r>
              <a:r>
                <a:rPr lang="en-US" altLang="zh-CN" dirty="0" smtClean="0">
                  <a:solidFill>
                    <a:schemeClr val="accent1">
                      <a:lumMod val="100000"/>
                    </a:schemeClr>
                  </a:solidFill>
                  <a:latin typeface="Impact" panose="020B0806030902050204" pitchFamily="34" charset="0"/>
                </a:rPr>
                <a:t>5</a:t>
              </a:r>
              <a:r>
                <a:rPr lang="en-US" altLang="zh-CN" dirty="0">
                  <a:solidFill>
                    <a:schemeClr val="accent1">
                      <a:lumMod val="100000"/>
                    </a:schemeClr>
                  </a:solidFill>
                  <a:latin typeface="Impact" panose="020B0806030902050204" pitchFamily="34" charset="0"/>
                </a:rPr>
                <a:t>%</a:t>
              </a:r>
            </a:p>
          </p:txBody>
        </p:sp>
        <p:cxnSp>
          <p:nvCxnSpPr>
            <p:cNvPr id="15" name="LineShape"/>
            <p:cNvCxnSpPr>
              <a:cxnSpLocks/>
            </p:cNvCxnSpPr>
            <p:nvPr/>
          </p:nvCxnSpPr>
          <p:spPr>
            <a:xfrm flipH="1">
              <a:off x="2119861" y="4289453"/>
              <a:ext cx="2045824" cy="0"/>
            </a:xfrm>
            <a:prstGeom prst="straightConnector1">
              <a:avLst/>
            </a:prstGeom>
            <a:noFill/>
            <a:ln w="12700" cap="flat" cmpd="sng">
              <a:solidFill>
                <a:srgbClr val="D8D8D8"/>
              </a:solidFill>
              <a:prstDash val="solid"/>
              <a:miter/>
              <a:headEnd type="none" w="med" len="med"/>
              <a:tailEnd type="none" w="med" len="med"/>
            </a:ln>
          </p:spPr>
        </p:cxnSp>
      </p:grpSp>
      <p:grpSp>
        <p:nvGrpSpPr>
          <p:cNvPr id="19" name="组合 18"/>
          <p:cNvGrpSpPr/>
          <p:nvPr/>
        </p:nvGrpSpPr>
        <p:grpSpPr>
          <a:xfrm>
            <a:off x="874713" y="304800"/>
            <a:ext cx="1182909" cy="850419"/>
            <a:chOff x="874713" y="304800"/>
            <a:chExt cx="1182909" cy="850419"/>
          </a:xfrm>
        </p:grpSpPr>
        <p:sp>
          <p:nvSpPr>
            <p:cNvPr id="20" name="矩形 16"/>
            <p:cNvSpPr/>
            <p:nvPr/>
          </p:nvSpPr>
          <p:spPr>
            <a:xfrm rot="1800000">
              <a:off x="1221209" y="681766"/>
              <a:ext cx="836413" cy="473453"/>
            </a:xfrm>
            <a:custGeom>
              <a:avLst/>
              <a:gdLst>
                <a:gd name="connsiteX0" fmla="*/ 0 w 1504748"/>
                <a:gd name="connsiteY0" fmla="*/ 0 h 465789"/>
                <a:gd name="connsiteX1" fmla="*/ 1504748 w 1504748"/>
                <a:gd name="connsiteY1" fmla="*/ 0 h 465789"/>
                <a:gd name="connsiteX2" fmla="*/ 1504748 w 1504748"/>
                <a:gd name="connsiteY2" fmla="*/ 465789 h 465789"/>
                <a:gd name="connsiteX3" fmla="*/ 0 w 1504748"/>
                <a:gd name="connsiteY3" fmla="*/ 465789 h 465789"/>
                <a:gd name="connsiteX4" fmla="*/ 0 w 1504748"/>
                <a:gd name="connsiteY4" fmla="*/ 0 h 465789"/>
                <a:gd name="connsiteX0" fmla="*/ 0 w 1504748"/>
                <a:gd name="connsiteY0" fmla="*/ 5104 h 470893"/>
                <a:gd name="connsiteX1" fmla="*/ 342087 w 1504748"/>
                <a:gd name="connsiteY1" fmla="*/ 0 h 470893"/>
                <a:gd name="connsiteX2" fmla="*/ 1504748 w 1504748"/>
                <a:gd name="connsiteY2" fmla="*/ 5104 h 470893"/>
                <a:gd name="connsiteX3" fmla="*/ 1504748 w 1504748"/>
                <a:gd name="connsiteY3" fmla="*/ 470893 h 470893"/>
                <a:gd name="connsiteX4" fmla="*/ 0 w 1504748"/>
                <a:gd name="connsiteY4" fmla="*/ 470893 h 470893"/>
                <a:gd name="connsiteX5" fmla="*/ 0 w 1504748"/>
                <a:gd name="connsiteY5" fmla="*/ 5104 h 470893"/>
                <a:gd name="connsiteX0" fmla="*/ 0 w 1504748"/>
                <a:gd name="connsiteY0" fmla="*/ 5104 h 473453"/>
                <a:gd name="connsiteX1" fmla="*/ 342087 w 1504748"/>
                <a:gd name="connsiteY1" fmla="*/ 0 h 473453"/>
                <a:gd name="connsiteX2" fmla="*/ 1504748 w 1504748"/>
                <a:gd name="connsiteY2" fmla="*/ 5104 h 473453"/>
                <a:gd name="connsiteX3" fmla="*/ 1504748 w 1504748"/>
                <a:gd name="connsiteY3" fmla="*/ 470893 h 473453"/>
                <a:gd name="connsiteX4" fmla="*/ 322141 w 1504748"/>
                <a:gd name="connsiteY4" fmla="*/ 473453 h 473453"/>
                <a:gd name="connsiteX5" fmla="*/ 0 w 1504748"/>
                <a:gd name="connsiteY5" fmla="*/ 470893 h 473453"/>
                <a:gd name="connsiteX6" fmla="*/ 0 w 1504748"/>
                <a:gd name="connsiteY6" fmla="*/ 5104 h 473453"/>
                <a:gd name="connsiteX0" fmla="*/ 0 w 1504748"/>
                <a:gd name="connsiteY0" fmla="*/ 5104 h 473453"/>
                <a:gd name="connsiteX1" fmla="*/ 342087 w 1504748"/>
                <a:gd name="connsiteY1" fmla="*/ 0 h 473453"/>
                <a:gd name="connsiteX2" fmla="*/ 1504748 w 1504748"/>
                <a:gd name="connsiteY2" fmla="*/ 5104 h 473453"/>
                <a:gd name="connsiteX3" fmla="*/ 1504748 w 1504748"/>
                <a:gd name="connsiteY3" fmla="*/ 470893 h 473453"/>
                <a:gd name="connsiteX4" fmla="*/ 322141 w 1504748"/>
                <a:gd name="connsiteY4" fmla="*/ 473453 h 473453"/>
                <a:gd name="connsiteX5" fmla="*/ 0 w 1504748"/>
                <a:gd name="connsiteY5" fmla="*/ 5104 h 473453"/>
                <a:gd name="connsiteX0" fmla="*/ 0 w 1182607"/>
                <a:gd name="connsiteY0" fmla="*/ 473453 h 473453"/>
                <a:gd name="connsiteX1" fmla="*/ 19946 w 1182607"/>
                <a:gd name="connsiteY1" fmla="*/ 0 h 473453"/>
                <a:gd name="connsiteX2" fmla="*/ 1182607 w 1182607"/>
                <a:gd name="connsiteY2" fmla="*/ 5104 h 473453"/>
                <a:gd name="connsiteX3" fmla="*/ 1182607 w 1182607"/>
                <a:gd name="connsiteY3" fmla="*/ 470893 h 473453"/>
                <a:gd name="connsiteX4" fmla="*/ 0 w 1182607"/>
                <a:gd name="connsiteY4" fmla="*/ 473453 h 473453"/>
                <a:gd name="connsiteX0" fmla="*/ 0 w 1182607"/>
                <a:gd name="connsiteY0" fmla="*/ 473453 h 473453"/>
                <a:gd name="connsiteX1" fmla="*/ 187993 w 1182607"/>
                <a:gd name="connsiteY1" fmla="*/ 240265 h 473453"/>
                <a:gd name="connsiteX2" fmla="*/ 19946 w 1182607"/>
                <a:gd name="connsiteY2" fmla="*/ 0 h 473453"/>
                <a:gd name="connsiteX3" fmla="*/ 1182607 w 1182607"/>
                <a:gd name="connsiteY3" fmla="*/ 5104 h 473453"/>
                <a:gd name="connsiteX4" fmla="*/ 1182607 w 1182607"/>
                <a:gd name="connsiteY4" fmla="*/ 470893 h 473453"/>
                <a:gd name="connsiteX5" fmla="*/ 0 w 1182607"/>
                <a:gd name="connsiteY5" fmla="*/ 473453 h 4734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82607" h="473453">
                  <a:moveTo>
                    <a:pt x="0" y="473453"/>
                  </a:moveTo>
                  <a:cubicBezTo>
                    <a:pt x="3995" y="397823"/>
                    <a:pt x="183998" y="315895"/>
                    <a:pt x="187993" y="240265"/>
                  </a:cubicBezTo>
                  <a:lnTo>
                    <a:pt x="19946" y="0"/>
                  </a:lnTo>
                  <a:lnTo>
                    <a:pt x="1182607" y="5104"/>
                  </a:lnTo>
                  <a:lnTo>
                    <a:pt x="1182607" y="470893"/>
                  </a:lnTo>
                  <a:lnTo>
                    <a:pt x="0" y="473453"/>
                  </a:lnTo>
                  <a:close/>
                </a:path>
              </a:pathLst>
            </a:custGeom>
            <a:gradFill flip="none" rotWithShape="1">
              <a:gsLst>
                <a:gs pos="0">
                  <a:schemeClr val="bg1">
                    <a:lumMod val="85000"/>
                    <a:alpha val="50000"/>
                  </a:schemeClr>
                </a:gs>
                <a:gs pos="84600">
                  <a:schemeClr val="bg1">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任意多边形 20"/>
            <p:cNvSpPr/>
            <p:nvPr/>
          </p:nvSpPr>
          <p:spPr>
            <a:xfrm>
              <a:off x="874713" y="304800"/>
              <a:ext cx="834118" cy="834118"/>
            </a:xfrm>
            <a:custGeom>
              <a:avLst/>
              <a:gdLst>
                <a:gd name="connsiteX0" fmla="*/ 0 w 834118"/>
                <a:gd name="connsiteY0" fmla="*/ 563336 h 834118"/>
                <a:gd name="connsiteX1" fmla="*/ 23764 w 834118"/>
                <a:gd name="connsiteY1" fmla="*/ 563336 h 834118"/>
                <a:gd name="connsiteX2" fmla="*/ 23764 w 834118"/>
                <a:gd name="connsiteY2" fmla="*/ 810354 h 834118"/>
                <a:gd name="connsiteX3" fmla="*/ 810354 w 834118"/>
                <a:gd name="connsiteY3" fmla="*/ 810354 h 834118"/>
                <a:gd name="connsiteX4" fmla="*/ 810354 w 834118"/>
                <a:gd name="connsiteY4" fmla="*/ 563336 h 834118"/>
                <a:gd name="connsiteX5" fmla="*/ 834118 w 834118"/>
                <a:gd name="connsiteY5" fmla="*/ 563336 h 834118"/>
                <a:gd name="connsiteX6" fmla="*/ 834118 w 834118"/>
                <a:gd name="connsiteY6" fmla="*/ 834118 h 834118"/>
                <a:gd name="connsiteX7" fmla="*/ 0 w 834118"/>
                <a:gd name="connsiteY7" fmla="*/ 834118 h 834118"/>
                <a:gd name="connsiteX8" fmla="*/ 0 w 834118"/>
                <a:gd name="connsiteY8" fmla="*/ 0 h 834118"/>
                <a:gd name="connsiteX9" fmla="*/ 834118 w 834118"/>
                <a:gd name="connsiteY9" fmla="*/ 0 h 834118"/>
                <a:gd name="connsiteX10" fmla="*/ 834118 w 834118"/>
                <a:gd name="connsiteY10" fmla="*/ 270782 h 834118"/>
                <a:gd name="connsiteX11" fmla="*/ 810354 w 834118"/>
                <a:gd name="connsiteY11" fmla="*/ 270782 h 834118"/>
                <a:gd name="connsiteX12" fmla="*/ 810354 w 834118"/>
                <a:gd name="connsiteY12" fmla="*/ 23764 h 834118"/>
                <a:gd name="connsiteX13" fmla="*/ 23764 w 834118"/>
                <a:gd name="connsiteY13" fmla="*/ 23764 h 834118"/>
                <a:gd name="connsiteX14" fmla="*/ 23764 w 834118"/>
                <a:gd name="connsiteY14" fmla="*/ 270782 h 834118"/>
                <a:gd name="connsiteX15" fmla="*/ 0 w 834118"/>
                <a:gd name="connsiteY15" fmla="*/ 270782 h 8341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834118" h="834118">
                  <a:moveTo>
                    <a:pt x="0" y="563336"/>
                  </a:moveTo>
                  <a:lnTo>
                    <a:pt x="23764" y="563336"/>
                  </a:lnTo>
                  <a:lnTo>
                    <a:pt x="23764" y="810354"/>
                  </a:lnTo>
                  <a:lnTo>
                    <a:pt x="810354" y="810354"/>
                  </a:lnTo>
                  <a:lnTo>
                    <a:pt x="810354" y="563336"/>
                  </a:lnTo>
                  <a:lnTo>
                    <a:pt x="834118" y="563336"/>
                  </a:lnTo>
                  <a:lnTo>
                    <a:pt x="834118" y="834118"/>
                  </a:lnTo>
                  <a:lnTo>
                    <a:pt x="0" y="834118"/>
                  </a:lnTo>
                  <a:close/>
                  <a:moveTo>
                    <a:pt x="0" y="0"/>
                  </a:moveTo>
                  <a:lnTo>
                    <a:pt x="834118" y="0"/>
                  </a:lnTo>
                  <a:lnTo>
                    <a:pt x="834118" y="270782"/>
                  </a:lnTo>
                  <a:lnTo>
                    <a:pt x="810354" y="270782"/>
                  </a:lnTo>
                  <a:lnTo>
                    <a:pt x="810354" y="23764"/>
                  </a:lnTo>
                  <a:lnTo>
                    <a:pt x="23764" y="23764"/>
                  </a:lnTo>
                  <a:lnTo>
                    <a:pt x="23764" y="270782"/>
                  </a:lnTo>
                  <a:lnTo>
                    <a:pt x="0" y="270782"/>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2" name="椭圆 13"/>
            <p:cNvSpPr/>
            <p:nvPr/>
          </p:nvSpPr>
          <p:spPr>
            <a:xfrm>
              <a:off x="1055688" y="485775"/>
              <a:ext cx="472168" cy="472168"/>
            </a:xfrm>
            <a:custGeom>
              <a:avLst/>
              <a:gdLst>
                <a:gd name="connsiteX0" fmla="*/ 119063 w 330200"/>
                <a:gd name="connsiteY0" fmla="*/ 93662 h 330200"/>
                <a:gd name="connsiteX1" fmla="*/ 119063 w 330200"/>
                <a:gd name="connsiteY1" fmla="*/ 230187 h 330200"/>
                <a:gd name="connsiteX2" fmla="*/ 244476 w 330200"/>
                <a:gd name="connsiteY2" fmla="*/ 161925 h 330200"/>
                <a:gd name="connsiteX3" fmla="*/ 165100 w 330200"/>
                <a:gd name="connsiteY3" fmla="*/ 0 h 330200"/>
                <a:gd name="connsiteX4" fmla="*/ 330200 w 330200"/>
                <a:gd name="connsiteY4" fmla="*/ 165100 h 330200"/>
                <a:gd name="connsiteX5" fmla="*/ 165100 w 330200"/>
                <a:gd name="connsiteY5" fmla="*/ 330200 h 330200"/>
                <a:gd name="connsiteX6" fmla="*/ 0 w 330200"/>
                <a:gd name="connsiteY6" fmla="*/ 165100 h 330200"/>
                <a:gd name="connsiteX7" fmla="*/ 165100 w 330200"/>
                <a:gd name="connsiteY7" fmla="*/ 0 h 33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0200" h="330200">
                  <a:moveTo>
                    <a:pt x="119063" y="93662"/>
                  </a:moveTo>
                  <a:lnTo>
                    <a:pt x="119063" y="230187"/>
                  </a:lnTo>
                  <a:lnTo>
                    <a:pt x="244476" y="161925"/>
                  </a:lnTo>
                  <a:close/>
                  <a:moveTo>
                    <a:pt x="165100" y="0"/>
                  </a:moveTo>
                  <a:cubicBezTo>
                    <a:pt x="256282" y="0"/>
                    <a:pt x="330200" y="73918"/>
                    <a:pt x="330200" y="165100"/>
                  </a:cubicBezTo>
                  <a:cubicBezTo>
                    <a:pt x="330200" y="256282"/>
                    <a:pt x="256282" y="330200"/>
                    <a:pt x="165100" y="330200"/>
                  </a:cubicBezTo>
                  <a:cubicBezTo>
                    <a:pt x="73918" y="330200"/>
                    <a:pt x="0" y="256282"/>
                    <a:pt x="0" y="165100"/>
                  </a:cubicBezTo>
                  <a:cubicBezTo>
                    <a:pt x="0" y="73918"/>
                    <a:pt x="73918" y="0"/>
                    <a:pt x="165100"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sp>
        <p:nvSpPr>
          <p:cNvPr id="23" name="文本框 22"/>
          <p:cNvSpPr txBox="1"/>
          <p:nvPr/>
        </p:nvSpPr>
        <p:spPr>
          <a:xfrm>
            <a:off x="1992992" y="446990"/>
            <a:ext cx="3467616" cy="584775"/>
          </a:xfrm>
          <a:prstGeom prst="rect">
            <a:avLst/>
          </a:prstGeom>
          <a:noFill/>
        </p:spPr>
        <p:txBody>
          <a:bodyPr wrap="none" rtlCol="0">
            <a:spAutoFit/>
            <a:scene3d>
              <a:camera prst="orthographicFront"/>
              <a:lightRig rig="threePt" dir="t"/>
            </a:scene3d>
            <a:sp3d contourW="12700"/>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zh-CN" altLang="en-US" sz="3200" b="0" i="0" u="none" strike="noStrike" kern="1200" cap="none" spc="0" normalizeH="0" baseline="0" noProof="0" dirty="0" smtClean="0">
                <a:ln>
                  <a:noFill/>
                </a:ln>
                <a:solidFill>
                  <a:prstClr val="black"/>
                </a:solidFill>
                <a:effectLst/>
                <a:uLnTx/>
                <a:uFillTx/>
                <a:latin typeface="Arial"/>
                <a:ea typeface="微软雅黑"/>
                <a:cs typeface="+mn-cs"/>
              </a:rPr>
              <a:t>标题文字添加此处</a:t>
            </a:r>
          </a:p>
        </p:txBody>
      </p:sp>
      <p:sp>
        <p:nvSpPr>
          <p:cNvPr id="24" name="文本框 23"/>
          <p:cNvSpPr txBox="1"/>
          <p:nvPr/>
        </p:nvSpPr>
        <p:spPr>
          <a:xfrm>
            <a:off x="5744769" y="529776"/>
            <a:ext cx="5572519" cy="460767"/>
          </a:xfrm>
          <a:prstGeom prst="rect">
            <a:avLst/>
          </a:prstGeom>
          <a:noFill/>
        </p:spPr>
        <p:txBody>
          <a:bodyPr wrap="square" rtlCol="0">
            <a:spAutoFit/>
            <a:scene3d>
              <a:camera prst="orthographicFront"/>
              <a:lightRig rig="threePt" dir="t"/>
            </a:scene3d>
            <a:sp3d contourW="12700"/>
          </a:bodyPr>
          <a:lstStyle/>
          <a:p>
            <a:pPr marL="0" marR="0" lvl="0" indent="0" defTabSz="914400" rtl="0" eaLnBrk="1" fontAlgn="auto" latinLnBrk="0" hangingPunct="1">
              <a:lnSpc>
                <a:spcPct val="114000"/>
              </a:lnSpc>
              <a:spcBef>
                <a:spcPts val="0"/>
              </a:spcBef>
              <a:spcAft>
                <a:spcPts val="0"/>
              </a:spcAft>
              <a:buClrTx/>
              <a:buSzTx/>
              <a:buFontTx/>
              <a:buNone/>
              <a:tabLst/>
              <a:defRPr/>
            </a:pPr>
            <a:r>
              <a:rPr kumimoji="0" lang="en-US" altLang="zh-CN" sz="1050" b="0" i="0" u="none" strike="noStrike" kern="1200" cap="none" spc="0" normalizeH="0" baseline="0" noProof="0" dirty="0">
                <a:ln>
                  <a:noFill/>
                </a:ln>
                <a:solidFill>
                  <a:schemeClr val="bg1">
                    <a:lumMod val="65000"/>
                  </a:schemeClr>
                </a:solidFill>
                <a:effectLst/>
                <a:uLnTx/>
                <a:uFillTx/>
                <a:latin typeface="微软雅黑"/>
                <a:ea typeface="微软雅黑"/>
                <a:cs typeface="+mn-cs"/>
              </a:rPr>
              <a:t>The user can demonstrate on a projector or computer, or print the presentation and make it into a film to be used in a wider field</a:t>
            </a:r>
          </a:p>
        </p:txBody>
      </p:sp>
      <p:grpSp>
        <p:nvGrpSpPr>
          <p:cNvPr id="27" name="组合 26"/>
          <p:cNvGrpSpPr/>
          <p:nvPr/>
        </p:nvGrpSpPr>
        <p:grpSpPr>
          <a:xfrm>
            <a:off x="2172562" y="4580584"/>
            <a:ext cx="3572208" cy="1278610"/>
            <a:chOff x="-137207" y="3325188"/>
            <a:chExt cx="3572208" cy="1278610"/>
          </a:xfrm>
        </p:grpSpPr>
        <p:sp>
          <p:nvSpPr>
            <p:cNvPr id="28" name="矩形 27">
              <a:extLst>
                <a:ext uri="{FF2B5EF4-FFF2-40B4-BE49-F238E27FC236}">
                  <a16:creationId xmlns:a16="http://schemas.microsoft.com/office/drawing/2014/main" xmlns="" id="{E3EB1709-6D20-4440-8800-976CC5E9712E}"/>
                </a:ext>
              </a:extLst>
            </p:cNvPr>
            <p:cNvSpPr/>
            <p:nvPr/>
          </p:nvSpPr>
          <p:spPr>
            <a:xfrm>
              <a:off x="-137207" y="3735868"/>
              <a:ext cx="3572208" cy="867930"/>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75000"/>
                      <a:lumOff val="25000"/>
                    </a:schemeClr>
                  </a:solidFill>
                </a:rPr>
                <a:t>用户可以在投影仪或者计算机上进行演示也可以将演示文稿打印出来制作成胶片以便应用到更广泛的领域中</a:t>
              </a:r>
            </a:p>
          </p:txBody>
        </p:sp>
        <p:sp>
          <p:nvSpPr>
            <p:cNvPr id="29" name="矩形 28">
              <a:extLst>
                <a:ext uri="{FF2B5EF4-FFF2-40B4-BE49-F238E27FC236}">
                  <a16:creationId xmlns:a16="http://schemas.microsoft.com/office/drawing/2014/main" xmlns="" id="{CBCE2F27-1948-4AAF-B7D2-B7B4F23C2784}"/>
                </a:ext>
              </a:extLst>
            </p:cNvPr>
            <p:cNvSpPr/>
            <p:nvPr/>
          </p:nvSpPr>
          <p:spPr>
            <a:xfrm>
              <a:off x="874713" y="3325188"/>
              <a:ext cx="2241974" cy="40126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t>标题文字添加</a:t>
              </a:r>
            </a:p>
          </p:txBody>
        </p:sp>
      </p:grpSp>
      <p:grpSp>
        <p:nvGrpSpPr>
          <p:cNvPr id="30" name="组合 29"/>
          <p:cNvGrpSpPr/>
          <p:nvPr/>
        </p:nvGrpSpPr>
        <p:grpSpPr>
          <a:xfrm>
            <a:off x="6744924" y="4580584"/>
            <a:ext cx="3572208" cy="1278610"/>
            <a:chOff x="-137207" y="3325188"/>
            <a:chExt cx="3572208" cy="1278610"/>
          </a:xfrm>
        </p:grpSpPr>
        <p:sp>
          <p:nvSpPr>
            <p:cNvPr id="31" name="矩形 30">
              <a:extLst>
                <a:ext uri="{FF2B5EF4-FFF2-40B4-BE49-F238E27FC236}">
                  <a16:creationId xmlns:a16="http://schemas.microsoft.com/office/drawing/2014/main" xmlns="" id="{E3EB1709-6D20-4440-8800-976CC5E9712E}"/>
                </a:ext>
              </a:extLst>
            </p:cNvPr>
            <p:cNvSpPr/>
            <p:nvPr/>
          </p:nvSpPr>
          <p:spPr>
            <a:xfrm>
              <a:off x="-137207" y="3735868"/>
              <a:ext cx="3572208" cy="867930"/>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75000"/>
                      <a:lumOff val="25000"/>
                    </a:schemeClr>
                  </a:solidFill>
                </a:rPr>
                <a:t>用户可以在投影仪或者计算机上进行演示也可以将演示文稿打印出来制作成胶片以便应用到更广泛的领域中</a:t>
              </a:r>
            </a:p>
          </p:txBody>
        </p:sp>
        <p:sp>
          <p:nvSpPr>
            <p:cNvPr id="32" name="矩形 31">
              <a:extLst>
                <a:ext uri="{FF2B5EF4-FFF2-40B4-BE49-F238E27FC236}">
                  <a16:creationId xmlns:a16="http://schemas.microsoft.com/office/drawing/2014/main" xmlns="" id="{CBCE2F27-1948-4AAF-B7D2-B7B4F23C2784}"/>
                </a:ext>
              </a:extLst>
            </p:cNvPr>
            <p:cNvSpPr/>
            <p:nvPr/>
          </p:nvSpPr>
          <p:spPr>
            <a:xfrm>
              <a:off x="874713" y="3325188"/>
              <a:ext cx="2241974" cy="40126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t>标题文字添加</a:t>
              </a:r>
            </a:p>
          </p:txBody>
        </p:sp>
      </p:grpSp>
    </p:spTree>
    <p:extLst>
      <p:ext uri="{BB962C8B-B14F-4D97-AF65-F5344CB8AC3E}">
        <p14:creationId xmlns:p14="http://schemas.microsoft.com/office/powerpoint/2010/main" xmlns="" val="948035780"/>
      </p:ext>
    </p:extLst>
  </p:cSld>
  <p:clrMapOvr>
    <a:masterClrMapping/>
  </p:clrMapOvr>
  <mc:AlternateContent xmlns:mc="http://schemas.openxmlformats.org/markup-compatibility/2006">
    <mc:Choice xmlns:p14="http://schemas.microsoft.com/office/powerpoint/2010/main" xmlns=""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decel="100000" fill="hold" nodeType="after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1000" fill="hold"/>
                                        <p:tgtEl>
                                          <p:spTgt spid="19"/>
                                        </p:tgtEl>
                                        <p:attrNameLst>
                                          <p:attrName>ppt_x</p:attrName>
                                        </p:attrNameLst>
                                      </p:cBhvr>
                                      <p:tavLst>
                                        <p:tav tm="0">
                                          <p:val>
                                            <p:strVal val="0-#ppt_w/2"/>
                                          </p:val>
                                        </p:tav>
                                        <p:tav tm="100000">
                                          <p:val>
                                            <p:strVal val="#ppt_x"/>
                                          </p:val>
                                        </p:tav>
                                      </p:tavLst>
                                    </p:anim>
                                    <p:anim calcmode="lin" valueType="num">
                                      <p:cBhvr additive="base">
                                        <p:cTn id="8" dur="1000" fill="hold"/>
                                        <p:tgtEl>
                                          <p:spTgt spid="19"/>
                                        </p:tgtEl>
                                        <p:attrNameLst>
                                          <p:attrName>ppt_y</p:attrName>
                                        </p:attrNameLst>
                                      </p:cBhvr>
                                      <p:tavLst>
                                        <p:tav tm="0">
                                          <p:val>
                                            <p:strVal val="0-#ppt_h/2"/>
                                          </p:val>
                                        </p:tav>
                                        <p:tav tm="100000">
                                          <p:val>
                                            <p:strVal val="#ppt_y"/>
                                          </p:val>
                                        </p:tav>
                                      </p:tavLst>
                                    </p:anim>
                                  </p:childTnLst>
                                </p:cTn>
                              </p:par>
                            </p:childTnLst>
                          </p:cTn>
                        </p:par>
                        <p:par>
                          <p:cTn id="9" fill="hold">
                            <p:stCondLst>
                              <p:cond delay="1000"/>
                            </p:stCondLst>
                            <p:childTnLst>
                              <p:par>
                                <p:cTn id="10" presetID="12" presetClass="entr" presetSubtype="8" fill="hold" grpId="0" nodeType="afterEffect">
                                  <p:stCondLst>
                                    <p:cond delay="0"/>
                                  </p:stCondLst>
                                  <p:childTnLst>
                                    <p:set>
                                      <p:cBhvr>
                                        <p:cTn id="11" dur="1" fill="hold">
                                          <p:stCondLst>
                                            <p:cond delay="0"/>
                                          </p:stCondLst>
                                        </p:cTn>
                                        <p:tgtEl>
                                          <p:spTgt spid="23"/>
                                        </p:tgtEl>
                                        <p:attrNameLst>
                                          <p:attrName>style.visibility</p:attrName>
                                        </p:attrNameLst>
                                      </p:cBhvr>
                                      <p:to>
                                        <p:strVal val="visible"/>
                                      </p:to>
                                    </p:set>
                                    <p:anim calcmode="lin" valueType="num">
                                      <p:cBhvr additive="base">
                                        <p:cTn id="12" dur="500"/>
                                        <p:tgtEl>
                                          <p:spTgt spid="23"/>
                                        </p:tgtEl>
                                        <p:attrNameLst>
                                          <p:attrName>ppt_x</p:attrName>
                                        </p:attrNameLst>
                                      </p:cBhvr>
                                      <p:tavLst>
                                        <p:tav tm="0">
                                          <p:val>
                                            <p:strVal val="#ppt_x-#ppt_w*1.125000"/>
                                          </p:val>
                                        </p:tav>
                                        <p:tav tm="100000">
                                          <p:val>
                                            <p:strVal val="#ppt_x"/>
                                          </p:val>
                                        </p:tav>
                                      </p:tavLst>
                                    </p:anim>
                                    <p:animEffect transition="in" filter="wipe(right)">
                                      <p:cBhvr>
                                        <p:cTn id="13" dur="500"/>
                                        <p:tgtEl>
                                          <p:spTgt spid="23"/>
                                        </p:tgtEl>
                                      </p:cBhvr>
                                    </p:animEffect>
                                  </p:childTnLst>
                                </p:cTn>
                              </p:par>
                            </p:childTnLst>
                          </p:cTn>
                        </p:par>
                        <p:par>
                          <p:cTn id="14" fill="hold">
                            <p:stCondLst>
                              <p:cond delay="1500"/>
                            </p:stCondLst>
                            <p:childTnLst>
                              <p:par>
                                <p:cTn id="15" presetID="22" presetClass="entr" presetSubtype="8" fill="hold" grpId="0" nodeType="afterEffect">
                                  <p:stCondLst>
                                    <p:cond delay="0"/>
                                  </p:stCondLst>
                                  <p:childTnLst>
                                    <p:set>
                                      <p:cBhvr>
                                        <p:cTn id="16" dur="1" fill="hold">
                                          <p:stCondLst>
                                            <p:cond delay="0"/>
                                          </p:stCondLst>
                                        </p:cTn>
                                        <p:tgtEl>
                                          <p:spTgt spid="24"/>
                                        </p:tgtEl>
                                        <p:attrNameLst>
                                          <p:attrName>style.visibility</p:attrName>
                                        </p:attrNameLst>
                                      </p:cBhvr>
                                      <p:to>
                                        <p:strVal val="visible"/>
                                      </p:to>
                                    </p:set>
                                    <p:animEffect transition="in" filter="wipe(left)">
                                      <p:cBhvr>
                                        <p:cTn id="17" dur="500"/>
                                        <p:tgtEl>
                                          <p:spTgt spid="24"/>
                                        </p:tgtEl>
                                      </p:cBhvr>
                                    </p:animEffect>
                                  </p:childTnLst>
                                </p:cTn>
                              </p:par>
                            </p:childTnLst>
                          </p:cTn>
                        </p:par>
                        <p:par>
                          <p:cTn id="18" fill="hold">
                            <p:stCondLst>
                              <p:cond delay="2000"/>
                            </p:stCondLst>
                            <p:childTnLst>
                              <p:par>
                                <p:cTn id="19" presetID="31" presetClass="entr" presetSubtype="0" fill="hold" nodeType="afterEffect">
                                  <p:stCondLst>
                                    <p:cond delay="0"/>
                                  </p:stCondLst>
                                  <p:childTnLst>
                                    <p:set>
                                      <p:cBhvr>
                                        <p:cTn id="20" dur="1" fill="hold">
                                          <p:stCondLst>
                                            <p:cond delay="0"/>
                                          </p:stCondLst>
                                        </p:cTn>
                                        <p:tgtEl>
                                          <p:spTgt spid="2"/>
                                        </p:tgtEl>
                                        <p:attrNameLst>
                                          <p:attrName>style.visibility</p:attrName>
                                        </p:attrNameLst>
                                      </p:cBhvr>
                                      <p:to>
                                        <p:strVal val="visible"/>
                                      </p:to>
                                    </p:set>
                                    <p:anim calcmode="lin" valueType="num">
                                      <p:cBhvr>
                                        <p:cTn id="21" dur="1000" fill="hold"/>
                                        <p:tgtEl>
                                          <p:spTgt spid="2"/>
                                        </p:tgtEl>
                                        <p:attrNameLst>
                                          <p:attrName>ppt_w</p:attrName>
                                        </p:attrNameLst>
                                      </p:cBhvr>
                                      <p:tavLst>
                                        <p:tav tm="0">
                                          <p:val>
                                            <p:fltVal val="0"/>
                                          </p:val>
                                        </p:tav>
                                        <p:tav tm="100000">
                                          <p:val>
                                            <p:strVal val="#ppt_w"/>
                                          </p:val>
                                        </p:tav>
                                      </p:tavLst>
                                    </p:anim>
                                    <p:anim calcmode="lin" valueType="num">
                                      <p:cBhvr>
                                        <p:cTn id="22" dur="1000" fill="hold"/>
                                        <p:tgtEl>
                                          <p:spTgt spid="2"/>
                                        </p:tgtEl>
                                        <p:attrNameLst>
                                          <p:attrName>ppt_h</p:attrName>
                                        </p:attrNameLst>
                                      </p:cBhvr>
                                      <p:tavLst>
                                        <p:tav tm="0">
                                          <p:val>
                                            <p:fltVal val="0"/>
                                          </p:val>
                                        </p:tav>
                                        <p:tav tm="100000">
                                          <p:val>
                                            <p:strVal val="#ppt_h"/>
                                          </p:val>
                                        </p:tav>
                                      </p:tavLst>
                                    </p:anim>
                                    <p:anim calcmode="lin" valueType="num">
                                      <p:cBhvr>
                                        <p:cTn id="23" dur="1000" fill="hold"/>
                                        <p:tgtEl>
                                          <p:spTgt spid="2"/>
                                        </p:tgtEl>
                                        <p:attrNameLst>
                                          <p:attrName>style.rotation</p:attrName>
                                        </p:attrNameLst>
                                      </p:cBhvr>
                                      <p:tavLst>
                                        <p:tav tm="0">
                                          <p:val>
                                            <p:fltVal val="90"/>
                                          </p:val>
                                        </p:tav>
                                        <p:tav tm="100000">
                                          <p:val>
                                            <p:fltVal val="0"/>
                                          </p:val>
                                        </p:tav>
                                      </p:tavLst>
                                    </p:anim>
                                    <p:animEffect transition="in" filter="fade">
                                      <p:cBhvr>
                                        <p:cTn id="24" dur="1000"/>
                                        <p:tgtEl>
                                          <p:spTgt spid="2"/>
                                        </p:tgtEl>
                                      </p:cBhvr>
                                    </p:animEffect>
                                  </p:childTnLst>
                                </p:cTn>
                              </p:par>
                              <p:par>
                                <p:cTn id="25" presetID="31" presetClass="entr" presetSubtype="0" fill="hold" nodeType="withEffect">
                                  <p:stCondLst>
                                    <p:cond delay="0"/>
                                  </p:stCondLst>
                                  <p:childTnLst>
                                    <p:set>
                                      <p:cBhvr>
                                        <p:cTn id="26" dur="1" fill="hold">
                                          <p:stCondLst>
                                            <p:cond delay="0"/>
                                          </p:stCondLst>
                                        </p:cTn>
                                        <p:tgtEl>
                                          <p:spTgt spid="10"/>
                                        </p:tgtEl>
                                        <p:attrNameLst>
                                          <p:attrName>style.visibility</p:attrName>
                                        </p:attrNameLst>
                                      </p:cBhvr>
                                      <p:to>
                                        <p:strVal val="visible"/>
                                      </p:to>
                                    </p:set>
                                    <p:anim calcmode="lin" valueType="num">
                                      <p:cBhvr>
                                        <p:cTn id="27" dur="1000" fill="hold"/>
                                        <p:tgtEl>
                                          <p:spTgt spid="10"/>
                                        </p:tgtEl>
                                        <p:attrNameLst>
                                          <p:attrName>ppt_w</p:attrName>
                                        </p:attrNameLst>
                                      </p:cBhvr>
                                      <p:tavLst>
                                        <p:tav tm="0">
                                          <p:val>
                                            <p:fltVal val="0"/>
                                          </p:val>
                                        </p:tav>
                                        <p:tav tm="100000">
                                          <p:val>
                                            <p:strVal val="#ppt_w"/>
                                          </p:val>
                                        </p:tav>
                                      </p:tavLst>
                                    </p:anim>
                                    <p:anim calcmode="lin" valueType="num">
                                      <p:cBhvr>
                                        <p:cTn id="28" dur="1000" fill="hold"/>
                                        <p:tgtEl>
                                          <p:spTgt spid="10"/>
                                        </p:tgtEl>
                                        <p:attrNameLst>
                                          <p:attrName>ppt_h</p:attrName>
                                        </p:attrNameLst>
                                      </p:cBhvr>
                                      <p:tavLst>
                                        <p:tav tm="0">
                                          <p:val>
                                            <p:fltVal val="0"/>
                                          </p:val>
                                        </p:tav>
                                        <p:tav tm="100000">
                                          <p:val>
                                            <p:strVal val="#ppt_h"/>
                                          </p:val>
                                        </p:tav>
                                      </p:tavLst>
                                    </p:anim>
                                    <p:anim calcmode="lin" valueType="num">
                                      <p:cBhvr>
                                        <p:cTn id="29" dur="1000" fill="hold"/>
                                        <p:tgtEl>
                                          <p:spTgt spid="10"/>
                                        </p:tgtEl>
                                        <p:attrNameLst>
                                          <p:attrName>style.rotation</p:attrName>
                                        </p:attrNameLst>
                                      </p:cBhvr>
                                      <p:tavLst>
                                        <p:tav tm="0">
                                          <p:val>
                                            <p:fltVal val="90"/>
                                          </p:val>
                                        </p:tav>
                                        <p:tav tm="100000">
                                          <p:val>
                                            <p:fltVal val="0"/>
                                          </p:val>
                                        </p:tav>
                                      </p:tavLst>
                                    </p:anim>
                                    <p:animEffect transition="in" filter="fade">
                                      <p:cBhvr>
                                        <p:cTn id="30" dur="1000"/>
                                        <p:tgtEl>
                                          <p:spTgt spid="10"/>
                                        </p:tgtEl>
                                      </p:cBhvr>
                                    </p:animEffect>
                                  </p:childTnLst>
                                </p:cTn>
                              </p:par>
                            </p:childTnLst>
                          </p:cTn>
                        </p:par>
                        <p:par>
                          <p:cTn id="31" fill="hold">
                            <p:stCondLst>
                              <p:cond delay="3000"/>
                            </p:stCondLst>
                            <p:childTnLst>
                              <p:par>
                                <p:cTn id="32" presetID="10" presetClass="entr" presetSubtype="0" fill="hold" grpId="0" nodeType="afterEffect">
                                  <p:stCondLst>
                                    <p:cond delay="0"/>
                                  </p:stCondLst>
                                  <p:childTnLst>
                                    <p:set>
                                      <p:cBhvr>
                                        <p:cTn id="33" dur="1" fill="hold">
                                          <p:stCondLst>
                                            <p:cond delay="0"/>
                                          </p:stCondLst>
                                        </p:cTn>
                                        <p:tgtEl>
                                          <p:spTgt spid="25"/>
                                        </p:tgtEl>
                                        <p:attrNameLst>
                                          <p:attrName>style.visibility</p:attrName>
                                        </p:attrNameLst>
                                      </p:cBhvr>
                                      <p:to>
                                        <p:strVal val="visible"/>
                                      </p:to>
                                    </p:set>
                                    <p:animEffect transition="in" filter="fade">
                                      <p:cBhvr>
                                        <p:cTn id="34" dur="500"/>
                                        <p:tgtEl>
                                          <p:spTgt spid="25"/>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26"/>
                                        </p:tgtEl>
                                        <p:attrNameLst>
                                          <p:attrName>style.visibility</p:attrName>
                                        </p:attrNameLst>
                                      </p:cBhvr>
                                      <p:to>
                                        <p:strVal val="visible"/>
                                      </p:to>
                                    </p:set>
                                    <p:animEffect transition="in" filter="fade">
                                      <p:cBhvr>
                                        <p:cTn id="37" dur="500"/>
                                        <p:tgtEl>
                                          <p:spTgt spid="26"/>
                                        </p:tgtEl>
                                      </p:cBhvr>
                                    </p:animEffect>
                                  </p:childTnLst>
                                </p:cTn>
                              </p:par>
                            </p:childTnLst>
                          </p:cTn>
                        </p:par>
                        <p:par>
                          <p:cTn id="38" fill="hold">
                            <p:stCondLst>
                              <p:cond delay="3500"/>
                            </p:stCondLst>
                            <p:childTnLst>
                              <p:par>
                                <p:cTn id="39" presetID="2" presetClass="entr" presetSubtype="4" fill="hold" nodeType="afterEffect">
                                  <p:stCondLst>
                                    <p:cond delay="0"/>
                                  </p:stCondLst>
                                  <p:childTnLst>
                                    <p:set>
                                      <p:cBhvr>
                                        <p:cTn id="40" dur="1" fill="hold">
                                          <p:stCondLst>
                                            <p:cond delay="0"/>
                                          </p:stCondLst>
                                        </p:cTn>
                                        <p:tgtEl>
                                          <p:spTgt spid="27"/>
                                        </p:tgtEl>
                                        <p:attrNameLst>
                                          <p:attrName>style.visibility</p:attrName>
                                        </p:attrNameLst>
                                      </p:cBhvr>
                                      <p:to>
                                        <p:strVal val="visible"/>
                                      </p:to>
                                    </p:set>
                                    <p:anim calcmode="lin" valueType="num">
                                      <p:cBhvr additive="base">
                                        <p:cTn id="41" dur="500" fill="hold"/>
                                        <p:tgtEl>
                                          <p:spTgt spid="27"/>
                                        </p:tgtEl>
                                        <p:attrNameLst>
                                          <p:attrName>ppt_x</p:attrName>
                                        </p:attrNameLst>
                                      </p:cBhvr>
                                      <p:tavLst>
                                        <p:tav tm="0">
                                          <p:val>
                                            <p:strVal val="#ppt_x"/>
                                          </p:val>
                                        </p:tav>
                                        <p:tav tm="100000">
                                          <p:val>
                                            <p:strVal val="#ppt_x"/>
                                          </p:val>
                                        </p:tav>
                                      </p:tavLst>
                                    </p:anim>
                                    <p:anim calcmode="lin" valueType="num">
                                      <p:cBhvr additive="base">
                                        <p:cTn id="42" dur="500" fill="hold"/>
                                        <p:tgtEl>
                                          <p:spTgt spid="27"/>
                                        </p:tgtEl>
                                        <p:attrNameLst>
                                          <p:attrName>ppt_y</p:attrName>
                                        </p:attrNameLst>
                                      </p:cBhvr>
                                      <p:tavLst>
                                        <p:tav tm="0">
                                          <p:val>
                                            <p:strVal val="1+#ppt_h/2"/>
                                          </p:val>
                                        </p:tav>
                                        <p:tav tm="100000">
                                          <p:val>
                                            <p:strVal val="#ppt_y"/>
                                          </p:val>
                                        </p:tav>
                                      </p:tavLst>
                                    </p:anim>
                                  </p:childTnLst>
                                </p:cTn>
                              </p:par>
                              <p:par>
                                <p:cTn id="43" presetID="2" presetClass="entr" presetSubtype="4" fill="hold" nodeType="withEffect">
                                  <p:stCondLst>
                                    <p:cond delay="0"/>
                                  </p:stCondLst>
                                  <p:childTnLst>
                                    <p:set>
                                      <p:cBhvr>
                                        <p:cTn id="44" dur="1" fill="hold">
                                          <p:stCondLst>
                                            <p:cond delay="0"/>
                                          </p:stCondLst>
                                        </p:cTn>
                                        <p:tgtEl>
                                          <p:spTgt spid="30"/>
                                        </p:tgtEl>
                                        <p:attrNameLst>
                                          <p:attrName>style.visibility</p:attrName>
                                        </p:attrNameLst>
                                      </p:cBhvr>
                                      <p:to>
                                        <p:strVal val="visible"/>
                                      </p:to>
                                    </p:set>
                                    <p:anim calcmode="lin" valueType="num">
                                      <p:cBhvr additive="base">
                                        <p:cTn id="45" dur="500" fill="hold"/>
                                        <p:tgtEl>
                                          <p:spTgt spid="30"/>
                                        </p:tgtEl>
                                        <p:attrNameLst>
                                          <p:attrName>ppt_x</p:attrName>
                                        </p:attrNameLst>
                                      </p:cBhvr>
                                      <p:tavLst>
                                        <p:tav tm="0">
                                          <p:val>
                                            <p:strVal val="#ppt_x"/>
                                          </p:val>
                                        </p:tav>
                                        <p:tav tm="100000">
                                          <p:val>
                                            <p:strVal val="#ppt_x"/>
                                          </p:val>
                                        </p:tav>
                                      </p:tavLst>
                                    </p:anim>
                                    <p:anim calcmode="lin" valueType="num">
                                      <p:cBhvr additive="base">
                                        <p:cTn id="46" dur="500" fill="hold"/>
                                        <p:tgtEl>
                                          <p:spTgt spid="3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6" grpId="0" animBg="1"/>
      <p:bldP spid="23" grpId="0"/>
      <p:bldP spid="2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 name="图片占位符 32"/>
          <p:cNvPicPr>
            <a:picLocks noGrp="1" noChangeAspect="1"/>
          </p:cNvPicPr>
          <p:nvPr>
            <p:ph type="pic" sz="quarter" idx="10"/>
          </p:nvPr>
        </p:nvPicPr>
        <p:blipFill>
          <a:blip r:embed="rId3">
            <a:extLst>
              <a:ext uri="{28A0092B-C50C-407E-A947-70E740481C1C}">
                <a14:useLocalDpi xmlns:a14="http://schemas.microsoft.com/office/drawing/2010/main" xmlns="" val="0"/>
              </a:ext>
            </a:extLst>
          </a:blip>
          <a:stretch>
            <a:fillRect/>
          </a:stretch>
        </p:blipFill>
        <p:spPr>
          <a:xfrm>
            <a:off x="2167" y="1810259"/>
            <a:ext cx="4546166" cy="3595494"/>
          </a:xfrm>
        </p:spPr>
      </p:pic>
      <p:sp>
        <p:nvSpPr>
          <p:cNvPr id="28" name="矩形 27"/>
          <p:cNvSpPr/>
          <p:nvPr/>
        </p:nvSpPr>
        <p:spPr>
          <a:xfrm rot="1800000">
            <a:off x="1311097" y="491719"/>
            <a:ext cx="11465778" cy="8316634"/>
          </a:xfrm>
          <a:custGeom>
            <a:avLst/>
            <a:gdLst>
              <a:gd name="connsiteX0" fmla="*/ 0 w 13677900"/>
              <a:gd name="connsiteY0" fmla="*/ 0 h 8287640"/>
              <a:gd name="connsiteX1" fmla="*/ 13677900 w 13677900"/>
              <a:gd name="connsiteY1" fmla="*/ 0 h 8287640"/>
              <a:gd name="connsiteX2" fmla="*/ 13677900 w 13677900"/>
              <a:gd name="connsiteY2" fmla="*/ 8287640 h 8287640"/>
              <a:gd name="connsiteX3" fmla="*/ 0 w 13677900"/>
              <a:gd name="connsiteY3" fmla="*/ 8287640 h 8287640"/>
              <a:gd name="connsiteX4" fmla="*/ 0 w 13677900"/>
              <a:gd name="connsiteY4" fmla="*/ 0 h 8287640"/>
              <a:gd name="connsiteX0" fmla="*/ 0 w 13677900"/>
              <a:gd name="connsiteY0" fmla="*/ 18716 h 8306356"/>
              <a:gd name="connsiteX1" fmla="*/ 9479556 w 13677900"/>
              <a:gd name="connsiteY1" fmla="*/ 0 h 8306356"/>
              <a:gd name="connsiteX2" fmla="*/ 13677900 w 13677900"/>
              <a:gd name="connsiteY2" fmla="*/ 18716 h 8306356"/>
              <a:gd name="connsiteX3" fmla="*/ 13677900 w 13677900"/>
              <a:gd name="connsiteY3" fmla="*/ 8306356 h 8306356"/>
              <a:gd name="connsiteX4" fmla="*/ 0 w 13677900"/>
              <a:gd name="connsiteY4" fmla="*/ 8306356 h 8306356"/>
              <a:gd name="connsiteX5" fmla="*/ 0 w 13677900"/>
              <a:gd name="connsiteY5" fmla="*/ 18716 h 8306356"/>
              <a:gd name="connsiteX0" fmla="*/ 0 w 13677900"/>
              <a:gd name="connsiteY0" fmla="*/ 18716 h 8316634"/>
              <a:gd name="connsiteX1" fmla="*/ 9479556 w 13677900"/>
              <a:gd name="connsiteY1" fmla="*/ 0 h 8316634"/>
              <a:gd name="connsiteX2" fmla="*/ 13677900 w 13677900"/>
              <a:gd name="connsiteY2" fmla="*/ 18716 h 8316634"/>
              <a:gd name="connsiteX3" fmla="*/ 13677900 w 13677900"/>
              <a:gd name="connsiteY3" fmla="*/ 8306356 h 8316634"/>
              <a:gd name="connsiteX4" fmla="*/ 2212122 w 13677900"/>
              <a:gd name="connsiteY4" fmla="*/ 8316634 h 8316634"/>
              <a:gd name="connsiteX5" fmla="*/ 0 w 13677900"/>
              <a:gd name="connsiteY5" fmla="*/ 8306356 h 8316634"/>
              <a:gd name="connsiteX6" fmla="*/ 0 w 13677900"/>
              <a:gd name="connsiteY6" fmla="*/ 18716 h 8316634"/>
              <a:gd name="connsiteX0" fmla="*/ 0 w 13677900"/>
              <a:gd name="connsiteY0" fmla="*/ 8306356 h 8316634"/>
              <a:gd name="connsiteX1" fmla="*/ 9479556 w 13677900"/>
              <a:gd name="connsiteY1" fmla="*/ 0 h 8316634"/>
              <a:gd name="connsiteX2" fmla="*/ 13677900 w 13677900"/>
              <a:gd name="connsiteY2" fmla="*/ 18716 h 8316634"/>
              <a:gd name="connsiteX3" fmla="*/ 13677900 w 13677900"/>
              <a:gd name="connsiteY3" fmla="*/ 8306356 h 8316634"/>
              <a:gd name="connsiteX4" fmla="*/ 2212122 w 13677900"/>
              <a:gd name="connsiteY4" fmla="*/ 8316634 h 8316634"/>
              <a:gd name="connsiteX5" fmla="*/ 0 w 13677900"/>
              <a:gd name="connsiteY5" fmla="*/ 8306356 h 8316634"/>
              <a:gd name="connsiteX0" fmla="*/ 0 w 11465778"/>
              <a:gd name="connsiteY0" fmla="*/ 8316634 h 8316634"/>
              <a:gd name="connsiteX1" fmla="*/ 7267434 w 11465778"/>
              <a:gd name="connsiteY1" fmla="*/ 0 h 8316634"/>
              <a:gd name="connsiteX2" fmla="*/ 11465778 w 11465778"/>
              <a:gd name="connsiteY2" fmla="*/ 18716 h 8316634"/>
              <a:gd name="connsiteX3" fmla="*/ 11465778 w 11465778"/>
              <a:gd name="connsiteY3" fmla="*/ 8306356 h 8316634"/>
              <a:gd name="connsiteX4" fmla="*/ 0 w 11465778"/>
              <a:gd name="connsiteY4" fmla="*/ 8316634 h 8316634"/>
              <a:gd name="connsiteX0" fmla="*/ 0 w 11465778"/>
              <a:gd name="connsiteY0" fmla="*/ 8316634 h 8316634"/>
              <a:gd name="connsiteX1" fmla="*/ 9050213 w 11465778"/>
              <a:gd name="connsiteY1" fmla="*/ 3091491 h 8316634"/>
              <a:gd name="connsiteX2" fmla="*/ 7267434 w 11465778"/>
              <a:gd name="connsiteY2" fmla="*/ 0 h 8316634"/>
              <a:gd name="connsiteX3" fmla="*/ 11465778 w 11465778"/>
              <a:gd name="connsiteY3" fmla="*/ 18716 h 8316634"/>
              <a:gd name="connsiteX4" fmla="*/ 11465778 w 11465778"/>
              <a:gd name="connsiteY4" fmla="*/ 8306356 h 8316634"/>
              <a:gd name="connsiteX5" fmla="*/ 0 w 11465778"/>
              <a:gd name="connsiteY5" fmla="*/ 8316634 h 8316634"/>
              <a:gd name="connsiteX0" fmla="*/ 0 w 11465778"/>
              <a:gd name="connsiteY0" fmla="*/ 8316634 h 8316634"/>
              <a:gd name="connsiteX1" fmla="*/ 9050213 w 11465778"/>
              <a:gd name="connsiteY1" fmla="*/ 3091491 h 8316634"/>
              <a:gd name="connsiteX2" fmla="*/ 7267434 w 11465778"/>
              <a:gd name="connsiteY2" fmla="*/ 0 h 8316634"/>
              <a:gd name="connsiteX3" fmla="*/ 11465778 w 11465778"/>
              <a:gd name="connsiteY3" fmla="*/ 18716 h 8316634"/>
              <a:gd name="connsiteX4" fmla="*/ 11465778 w 11465778"/>
              <a:gd name="connsiteY4" fmla="*/ 8306356 h 8316634"/>
              <a:gd name="connsiteX5" fmla="*/ 0 w 11465778"/>
              <a:gd name="connsiteY5" fmla="*/ 8316634 h 8316634"/>
              <a:gd name="connsiteX0" fmla="*/ 0 w 11465778"/>
              <a:gd name="connsiteY0" fmla="*/ 8316634 h 8316634"/>
              <a:gd name="connsiteX1" fmla="*/ 9050213 w 11465778"/>
              <a:gd name="connsiteY1" fmla="*/ 3091491 h 8316634"/>
              <a:gd name="connsiteX2" fmla="*/ 7267434 w 11465778"/>
              <a:gd name="connsiteY2" fmla="*/ 0 h 8316634"/>
              <a:gd name="connsiteX3" fmla="*/ 11465778 w 11465778"/>
              <a:gd name="connsiteY3" fmla="*/ 18716 h 8316634"/>
              <a:gd name="connsiteX4" fmla="*/ 11465778 w 11465778"/>
              <a:gd name="connsiteY4" fmla="*/ 8306356 h 8316634"/>
              <a:gd name="connsiteX5" fmla="*/ 0 w 11465778"/>
              <a:gd name="connsiteY5" fmla="*/ 8316634 h 8316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465778" h="8316634">
                <a:moveTo>
                  <a:pt x="0" y="8316634"/>
                </a:moveTo>
                <a:cubicBezTo>
                  <a:pt x="2413564" y="6962268"/>
                  <a:pt x="6884676" y="4352938"/>
                  <a:pt x="9050213" y="3091491"/>
                </a:cubicBezTo>
                <a:lnTo>
                  <a:pt x="7267434" y="0"/>
                </a:lnTo>
                <a:lnTo>
                  <a:pt x="11465778" y="18716"/>
                </a:lnTo>
                <a:lnTo>
                  <a:pt x="11465778" y="8306356"/>
                </a:lnTo>
                <a:lnTo>
                  <a:pt x="0" y="8316634"/>
                </a:lnTo>
                <a:close/>
              </a:path>
            </a:pathLst>
          </a:custGeom>
          <a:gradFill flip="none" rotWithShape="1">
            <a:gsLst>
              <a:gs pos="0">
                <a:schemeClr val="bg1">
                  <a:lumMod val="75000"/>
                  <a:alpha val="70000"/>
                </a:schemeClr>
              </a:gs>
              <a:gs pos="84600">
                <a:schemeClr val="bg1">
                  <a:lumMod val="95000"/>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smtClean="0">
              <a:ln>
                <a:noFill/>
              </a:ln>
              <a:solidFill>
                <a:prstClr val="white"/>
              </a:solidFill>
              <a:effectLst/>
              <a:uLnTx/>
              <a:uFillTx/>
              <a:latin typeface="Arial"/>
              <a:ea typeface="微软雅黑"/>
              <a:cs typeface="+mn-cs"/>
            </a:endParaRPr>
          </a:p>
        </p:txBody>
      </p:sp>
      <p:grpSp>
        <p:nvGrpSpPr>
          <p:cNvPr id="22" name="组合 21"/>
          <p:cNvGrpSpPr/>
          <p:nvPr/>
        </p:nvGrpSpPr>
        <p:grpSpPr>
          <a:xfrm>
            <a:off x="874713" y="304800"/>
            <a:ext cx="1182909" cy="850419"/>
            <a:chOff x="874713" y="304800"/>
            <a:chExt cx="1182909" cy="850419"/>
          </a:xfrm>
        </p:grpSpPr>
        <p:sp>
          <p:nvSpPr>
            <p:cNvPr id="23" name="矩形 16"/>
            <p:cNvSpPr/>
            <p:nvPr/>
          </p:nvSpPr>
          <p:spPr>
            <a:xfrm rot="1800000">
              <a:off x="1221209" y="681766"/>
              <a:ext cx="836413" cy="473453"/>
            </a:xfrm>
            <a:custGeom>
              <a:avLst/>
              <a:gdLst>
                <a:gd name="connsiteX0" fmla="*/ 0 w 1504748"/>
                <a:gd name="connsiteY0" fmla="*/ 0 h 465789"/>
                <a:gd name="connsiteX1" fmla="*/ 1504748 w 1504748"/>
                <a:gd name="connsiteY1" fmla="*/ 0 h 465789"/>
                <a:gd name="connsiteX2" fmla="*/ 1504748 w 1504748"/>
                <a:gd name="connsiteY2" fmla="*/ 465789 h 465789"/>
                <a:gd name="connsiteX3" fmla="*/ 0 w 1504748"/>
                <a:gd name="connsiteY3" fmla="*/ 465789 h 465789"/>
                <a:gd name="connsiteX4" fmla="*/ 0 w 1504748"/>
                <a:gd name="connsiteY4" fmla="*/ 0 h 465789"/>
                <a:gd name="connsiteX0" fmla="*/ 0 w 1504748"/>
                <a:gd name="connsiteY0" fmla="*/ 5104 h 470893"/>
                <a:gd name="connsiteX1" fmla="*/ 342087 w 1504748"/>
                <a:gd name="connsiteY1" fmla="*/ 0 h 470893"/>
                <a:gd name="connsiteX2" fmla="*/ 1504748 w 1504748"/>
                <a:gd name="connsiteY2" fmla="*/ 5104 h 470893"/>
                <a:gd name="connsiteX3" fmla="*/ 1504748 w 1504748"/>
                <a:gd name="connsiteY3" fmla="*/ 470893 h 470893"/>
                <a:gd name="connsiteX4" fmla="*/ 0 w 1504748"/>
                <a:gd name="connsiteY4" fmla="*/ 470893 h 470893"/>
                <a:gd name="connsiteX5" fmla="*/ 0 w 1504748"/>
                <a:gd name="connsiteY5" fmla="*/ 5104 h 470893"/>
                <a:gd name="connsiteX0" fmla="*/ 0 w 1504748"/>
                <a:gd name="connsiteY0" fmla="*/ 5104 h 473453"/>
                <a:gd name="connsiteX1" fmla="*/ 342087 w 1504748"/>
                <a:gd name="connsiteY1" fmla="*/ 0 h 473453"/>
                <a:gd name="connsiteX2" fmla="*/ 1504748 w 1504748"/>
                <a:gd name="connsiteY2" fmla="*/ 5104 h 473453"/>
                <a:gd name="connsiteX3" fmla="*/ 1504748 w 1504748"/>
                <a:gd name="connsiteY3" fmla="*/ 470893 h 473453"/>
                <a:gd name="connsiteX4" fmla="*/ 322141 w 1504748"/>
                <a:gd name="connsiteY4" fmla="*/ 473453 h 473453"/>
                <a:gd name="connsiteX5" fmla="*/ 0 w 1504748"/>
                <a:gd name="connsiteY5" fmla="*/ 470893 h 473453"/>
                <a:gd name="connsiteX6" fmla="*/ 0 w 1504748"/>
                <a:gd name="connsiteY6" fmla="*/ 5104 h 473453"/>
                <a:gd name="connsiteX0" fmla="*/ 0 w 1504748"/>
                <a:gd name="connsiteY0" fmla="*/ 5104 h 473453"/>
                <a:gd name="connsiteX1" fmla="*/ 342087 w 1504748"/>
                <a:gd name="connsiteY1" fmla="*/ 0 h 473453"/>
                <a:gd name="connsiteX2" fmla="*/ 1504748 w 1504748"/>
                <a:gd name="connsiteY2" fmla="*/ 5104 h 473453"/>
                <a:gd name="connsiteX3" fmla="*/ 1504748 w 1504748"/>
                <a:gd name="connsiteY3" fmla="*/ 470893 h 473453"/>
                <a:gd name="connsiteX4" fmla="*/ 322141 w 1504748"/>
                <a:gd name="connsiteY4" fmla="*/ 473453 h 473453"/>
                <a:gd name="connsiteX5" fmla="*/ 0 w 1504748"/>
                <a:gd name="connsiteY5" fmla="*/ 5104 h 473453"/>
                <a:gd name="connsiteX0" fmla="*/ 0 w 1182607"/>
                <a:gd name="connsiteY0" fmla="*/ 473453 h 473453"/>
                <a:gd name="connsiteX1" fmla="*/ 19946 w 1182607"/>
                <a:gd name="connsiteY1" fmla="*/ 0 h 473453"/>
                <a:gd name="connsiteX2" fmla="*/ 1182607 w 1182607"/>
                <a:gd name="connsiteY2" fmla="*/ 5104 h 473453"/>
                <a:gd name="connsiteX3" fmla="*/ 1182607 w 1182607"/>
                <a:gd name="connsiteY3" fmla="*/ 470893 h 473453"/>
                <a:gd name="connsiteX4" fmla="*/ 0 w 1182607"/>
                <a:gd name="connsiteY4" fmla="*/ 473453 h 473453"/>
                <a:gd name="connsiteX0" fmla="*/ 0 w 1182607"/>
                <a:gd name="connsiteY0" fmla="*/ 473453 h 473453"/>
                <a:gd name="connsiteX1" fmla="*/ 187993 w 1182607"/>
                <a:gd name="connsiteY1" fmla="*/ 240265 h 473453"/>
                <a:gd name="connsiteX2" fmla="*/ 19946 w 1182607"/>
                <a:gd name="connsiteY2" fmla="*/ 0 h 473453"/>
                <a:gd name="connsiteX3" fmla="*/ 1182607 w 1182607"/>
                <a:gd name="connsiteY3" fmla="*/ 5104 h 473453"/>
                <a:gd name="connsiteX4" fmla="*/ 1182607 w 1182607"/>
                <a:gd name="connsiteY4" fmla="*/ 470893 h 473453"/>
                <a:gd name="connsiteX5" fmla="*/ 0 w 1182607"/>
                <a:gd name="connsiteY5" fmla="*/ 473453 h 4734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82607" h="473453">
                  <a:moveTo>
                    <a:pt x="0" y="473453"/>
                  </a:moveTo>
                  <a:cubicBezTo>
                    <a:pt x="3995" y="397823"/>
                    <a:pt x="183998" y="315895"/>
                    <a:pt x="187993" y="240265"/>
                  </a:cubicBezTo>
                  <a:lnTo>
                    <a:pt x="19946" y="0"/>
                  </a:lnTo>
                  <a:lnTo>
                    <a:pt x="1182607" y="5104"/>
                  </a:lnTo>
                  <a:lnTo>
                    <a:pt x="1182607" y="470893"/>
                  </a:lnTo>
                  <a:lnTo>
                    <a:pt x="0" y="473453"/>
                  </a:lnTo>
                  <a:close/>
                </a:path>
              </a:pathLst>
            </a:custGeom>
            <a:gradFill flip="none" rotWithShape="1">
              <a:gsLst>
                <a:gs pos="0">
                  <a:schemeClr val="bg1">
                    <a:lumMod val="85000"/>
                    <a:alpha val="50000"/>
                  </a:schemeClr>
                </a:gs>
                <a:gs pos="84600">
                  <a:schemeClr val="bg1">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任意多边形 23"/>
            <p:cNvSpPr/>
            <p:nvPr/>
          </p:nvSpPr>
          <p:spPr>
            <a:xfrm>
              <a:off x="874713" y="304800"/>
              <a:ext cx="834118" cy="834118"/>
            </a:xfrm>
            <a:custGeom>
              <a:avLst/>
              <a:gdLst>
                <a:gd name="connsiteX0" fmla="*/ 0 w 834118"/>
                <a:gd name="connsiteY0" fmla="*/ 563336 h 834118"/>
                <a:gd name="connsiteX1" fmla="*/ 23764 w 834118"/>
                <a:gd name="connsiteY1" fmla="*/ 563336 h 834118"/>
                <a:gd name="connsiteX2" fmla="*/ 23764 w 834118"/>
                <a:gd name="connsiteY2" fmla="*/ 810354 h 834118"/>
                <a:gd name="connsiteX3" fmla="*/ 810354 w 834118"/>
                <a:gd name="connsiteY3" fmla="*/ 810354 h 834118"/>
                <a:gd name="connsiteX4" fmla="*/ 810354 w 834118"/>
                <a:gd name="connsiteY4" fmla="*/ 563336 h 834118"/>
                <a:gd name="connsiteX5" fmla="*/ 834118 w 834118"/>
                <a:gd name="connsiteY5" fmla="*/ 563336 h 834118"/>
                <a:gd name="connsiteX6" fmla="*/ 834118 w 834118"/>
                <a:gd name="connsiteY6" fmla="*/ 834118 h 834118"/>
                <a:gd name="connsiteX7" fmla="*/ 0 w 834118"/>
                <a:gd name="connsiteY7" fmla="*/ 834118 h 834118"/>
                <a:gd name="connsiteX8" fmla="*/ 0 w 834118"/>
                <a:gd name="connsiteY8" fmla="*/ 0 h 834118"/>
                <a:gd name="connsiteX9" fmla="*/ 834118 w 834118"/>
                <a:gd name="connsiteY9" fmla="*/ 0 h 834118"/>
                <a:gd name="connsiteX10" fmla="*/ 834118 w 834118"/>
                <a:gd name="connsiteY10" fmla="*/ 270782 h 834118"/>
                <a:gd name="connsiteX11" fmla="*/ 810354 w 834118"/>
                <a:gd name="connsiteY11" fmla="*/ 270782 h 834118"/>
                <a:gd name="connsiteX12" fmla="*/ 810354 w 834118"/>
                <a:gd name="connsiteY12" fmla="*/ 23764 h 834118"/>
                <a:gd name="connsiteX13" fmla="*/ 23764 w 834118"/>
                <a:gd name="connsiteY13" fmla="*/ 23764 h 834118"/>
                <a:gd name="connsiteX14" fmla="*/ 23764 w 834118"/>
                <a:gd name="connsiteY14" fmla="*/ 270782 h 834118"/>
                <a:gd name="connsiteX15" fmla="*/ 0 w 834118"/>
                <a:gd name="connsiteY15" fmla="*/ 270782 h 8341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834118" h="834118">
                  <a:moveTo>
                    <a:pt x="0" y="563336"/>
                  </a:moveTo>
                  <a:lnTo>
                    <a:pt x="23764" y="563336"/>
                  </a:lnTo>
                  <a:lnTo>
                    <a:pt x="23764" y="810354"/>
                  </a:lnTo>
                  <a:lnTo>
                    <a:pt x="810354" y="810354"/>
                  </a:lnTo>
                  <a:lnTo>
                    <a:pt x="810354" y="563336"/>
                  </a:lnTo>
                  <a:lnTo>
                    <a:pt x="834118" y="563336"/>
                  </a:lnTo>
                  <a:lnTo>
                    <a:pt x="834118" y="834118"/>
                  </a:lnTo>
                  <a:lnTo>
                    <a:pt x="0" y="834118"/>
                  </a:lnTo>
                  <a:close/>
                  <a:moveTo>
                    <a:pt x="0" y="0"/>
                  </a:moveTo>
                  <a:lnTo>
                    <a:pt x="834118" y="0"/>
                  </a:lnTo>
                  <a:lnTo>
                    <a:pt x="834118" y="270782"/>
                  </a:lnTo>
                  <a:lnTo>
                    <a:pt x="810354" y="270782"/>
                  </a:lnTo>
                  <a:lnTo>
                    <a:pt x="810354" y="23764"/>
                  </a:lnTo>
                  <a:lnTo>
                    <a:pt x="23764" y="23764"/>
                  </a:lnTo>
                  <a:lnTo>
                    <a:pt x="23764" y="270782"/>
                  </a:lnTo>
                  <a:lnTo>
                    <a:pt x="0" y="270782"/>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5" name="椭圆 13"/>
            <p:cNvSpPr/>
            <p:nvPr/>
          </p:nvSpPr>
          <p:spPr>
            <a:xfrm>
              <a:off x="1055688" y="485775"/>
              <a:ext cx="472168" cy="472168"/>
            </a:xfrm>
            <a:custGeom>
              <a:avLst/>
              <a:gdLst>
                <a:gd name="connsiteX0" fmla="*/ 119063 w 330200"/>
                <a:gd name="connsiteY0" fmla="*/ 93662 h 330200"/>
                <a:gd name="connsiteX1" fmla="*/ 119063 w 330200"/>
                <a:gd name="connsiteY1" fmla="*/ 230187 h 330200"/>
                <a:gd name="connsiteX2" fmla="*/ 244476 w 330200"/>
                <a:gd name="connsiteY2" fmla="*/ 161925 h 330200"/>
                <a:gd name="connsiteX3" fmla="*/ 165100 w 330200"/>
                <a:gd name="connsiteY3" fmla="*/ 0 h 330200"/>
                <a:gd name="connsiteX4" fmla="*/ 330200 w 330200"/>
                <a:gd name="connsiteY4" fmla="*/ 165100 h 330200"/>
                <a:gd name="connsiteX5" fmla="*/ 165100 w 330200"/>
                <a:gd name="connsiteY5" fmla="*/ 330200 h 330200"/>
                <a:gd name="connsiteX6" fmla="*/ 0 w 330200"/>
                <a:gd name="connsiteY6" fmla="*/ 165100 h 330200"/>
                <a:gd name="connsiteX7" fmla="*/ 165100 w 330200"/>
                <a:gd name="connsiteY7" fmla="*/ 0 h 33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0200" h="330200">
                  <a:moveTo>
                    <a:pt x="119063" y="93662"/>
                  </a:moveTo>
                  <a:lnTo>
                    <a:pt x="119063" y="230187"/>
                  </a:lnTo>
                  <a:lnTo>
                    <a:pt x="244476" y="161925"/>
                  </a:lnTo>
                  <a:close/>
                  <a:moveTo>
                    <a:pt x="165100" y="0"/>
                  </a:moveTo>
                  <a:cubicBezTo>
                    <a:pt x="256282" y="0"/>
                    <a:pt x="330200" y="73918"/>
                    <a:pt x="330200" y="165100"/>
                  </a:cubicBezTo>
                  <a:cubicBezTo>
                    <a:pt x="330200" y="256282"/>
                    <a:pt x="256282" y="330200"/>
                    <a:pt x="165100" y="330200"/>
                  </a:cubicBezTo>
                  <a:cubicBezTo>
                    <a:pt x="73918" y="330200"/>
                    <a:pt x="0" y="256282"/>
                    <a:pt x="0" y="165100"/>
                  </a:cubicBezTo>
                  <a:cubicBezTo>
                    <a:pt x="0" y="73918"/>
                    <a:pt x="73918" y="0"/>
                    <a:pt x="165100"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sp>
        <p:nvSpPr>
          <p:cNvPr id="26" name="文本框 25"/>
          <p:cNvSpPr txBox="1"/>
          <p:nvPr/>
        </p:nvSpPr>
        <p:spPr>
          <a:xfrm>
            <a:off x="1992992" y="446990"/>
            <a:ext cx="3467616" cy="584775"/>
          </a:xfrm>
          <a:prstGeom prst="rect">
            <a:avLst/>
          </a:prstGeom>
          <a:noFill/>
        </p:spPr>
        <p:txBody>
          <a:bodyPr wrap="none" rtlCol="0">
            <a:spAutoFit/>
            <a:scene3d>
              <a:camera prst="orthographicFront"/>
              <a:lightRig rig="threePt" dir="t"/>
            </a:scene3d>
            <a:sp3d contourW="12700"/>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zh-CN" altLang="en-US" sz="3200" b="0" i="0" u="none" strike="noStrike" kern="1200" cap="none" spc="0" normalizeH="0" baseline="0" noProof="0" dirty="0" smtClean="0">
                <a:ln>
                  <a:noFill/>
                </a:ln>
                <a:solidFill>
                  <a:prstClr val="black"/>
                </a:solidFill>
                <a:effectLst/>
                <a:uLnTx/>
                <a:uFillTx/>
                <a:latin typeface="Arial"/>
                <a:ea typeface="微软雅黑"/>
                <a:cs typeface="+mn-cs"/>
              </a:rPr>
              <a:t>标题文字添加此处</a:t>
            </a:r>
          </a:p>
        </p:txBody>
      </p:sp>
      <p:sp>
        <p:nvSpPr>
          <p:cNvPr id="27" name="文本框 26"/>
          <p:cNvSpPr txBox="1"/>
          <p:nvPr/>
        </p:nvSpPr>
        <p:spPr>
          <a:xfrm>
            <a:off x="5744769" y="529776"/>
            <a:ext cx="5572519" cy="460767"/>
          </a:xfrm>
          <a:prstGeom prst="rect">
            <a:avLst/>
          </a:prstGeom>
          <a:noFill/>
        </p:spPr>
        <p:txBody>
          <a:bodyPr wrap="square" rtlCol="0">
            <a:spAutoFit/>
            <a:scene3d>
              <a:camera prst="orthographicFront"/>
              <a:lightRig rig="threePt" dir="t"/>
            </a:scene3d>
            <a:sp3d contourW="12700"/>
          </a:bodyPr>
          <a:lstStyle/>
          <a:p>
            <a:pPr marL="0" marR="0" lvl="0" indent="0" defTabSz="914400" rtl="0" eaLnBrk="1" fontAlgn="auto" latinLnBrk="0" hangingPunct="1">
              <a:lnSpc>
                <a:spcPct val="114000"/>
              </a:lnSpc>
              <a:spcBef>
                <a:spcPts val="0"/>
              </a:spcBef>
              <a:spcAft>
                <a:spcPts val="0"/>
              </a:spcAft>
              <a:buClrTx/>
              <a:buSzTx/>
              <a:buFontTx/>
              <a:buNone/>
              <a:tabLst/>
              <a:defRPr/>
            </a:pPr>
            <a:r>
              <a:rPr kumimoji="0" lang="en-US" altLang="zh-CN" sz="1050" b="0" i="0" u="none" strike="noStrike" kern="1200" cap="none" spc="0" normalizeH="0" baseline="0" noProof="0" dirty="0">
                <a:ln>
                  <a:noFill/>
                </a:ln>
                <a:solidFill>
                  <a:schemeClr val="bg1">
                    <a:lumMod val="65000"/>
                  </a:schemeClr>
                </a:solidFill>
                <a:effectLst/>
                <a:uLnTx/>
                <a:uFillTx/>
                <a:latin typeface="微软雅黑"/>
                <a:ea typeface="微软雅黑"/>
                <a:cs typeface="+mn-cs"/>
              </a:rPr>
              <a:t>The user can demonstrate on a projector or computer, or print the presentation and make it into a film to be used in a wider field</a:t>
            </a:r>
          </a:p>
        </p:txBody>
      </p:sp>
      <p:pic>
        <p:nvPicPr>
          <p:cNvPr id="34" name="图片占位符 33"/>
          <p:cNvPicPr>
            <a:picLocks noGrp="1" noChangeAspect="1"/>
          </p:cNvPicPr>
          <p:nvPr>
            <p:ph type="pic" sz="quarter" idx="11"/>
          </p:nvPr>
        </p:nvPicPr>
        <p:blipFill>
          <a:blip r:embed="rId4">
            <a:extLst>
              <a:ext uri="{28A0092B-C50C-407E-A947-70E740481C1C}">
                <a14:useLocalDpi xmlns:a14="http://schemas.microsoft.com/office/drawing/2010/main" xmlns="" val="0"/>
              </a:ext>
            </a:extLst>
          </a:blip>
          <a:stretch>
            <a:fillRect/>
          </a:stretch>
        </p:blipFill>
        <p:spPr>
          <a:xfrm>
            <a:off x="4599089" y="1811965"/>
            <a:ext cx="1922847" cy="1770723"/>
          </a:xfrm>
        </p:spPr>
      </p:pic>
      <p:pic>
        <p:nvPicPr>
          <p:cNvPr id="35" name="图片占位符 34"/>
          <p:cNvPicPr>
            <a:picLocks noGrp="1" noChangeAspect="1"/>
          </p:cNvPicPr>
          <p:nvPr>
            <p:ph type="pic" sz="quarter" idx="12"/>
          </p:nvPr>
        </p:nvPicPr>
        <p:blipFill>
          <a:blip r:embed="rId5">
            <a:extLst>
              <a:ext uri="{28A0092B-C50C-407E-A947-70E740481C1C}">
                <a14:useLocalDpi xmlns:a14="http://schemas.microsoft.com/office/drawing/2010/main" xmlns="" val="0"/>
              </a:ext>
            </a:extLst>
          </a:blip>
          <a:stretch>
            <a:fillRect/>
          </a:stretch>
        </p:blipFill>
        <p:spPr>
          <a:xfrm>
            <a:off x="6571719" y="3631624"/>
            <a:ext cx="1920451" cy="1774131"/>
          </a:xfrm>
        </p:spPr>
      </p:pic>
      <p:pic>
        <p:nvPicPr>
          <p:cNvPr id="36" name="图片占位符 35"/>
          <p:cNvPicPr>
            <a:picLocks noGrp="1" noChangeAspect="1"/>
          </p:cNvPicPr>
          <p:nvPr>
            <p:ph type="pic" sz="quarter" idx="13"/>
          </p:nvPr>
        </p:nvPicPr>
        <p:blipFill>
          <a:blip r:embed="rId6">
            <a:extLst>
              <a:ext uri="{28A0092B-C50C-407E-A947-70E740481C1C}">
                <a14:useLocalDpi xmlns:a14="http://schemas.microsoft.com/office/drawing/2010/main" xmlns="" val="0"/>
              </a:ext>
            </a:extLst>
          </a:blip>
          <a:stretch>
            <a:fillRect/>
          </a:stretch>
        </p:blipFill>
        <p:spPr>
          <a:xfrm>
            <a:off x="8541954" y="1811965"/>
            <a:ext cx="1922847" cy="1770723"/>
          </a:xfrm>
        </p:spPr>
      </p:pic>
      <p:grpSp>
        <p:nvGrpSpPr>
          <p:cNvPr id="44" name="组合 43"/>
          <p:cNvGrpSpPr/>
          <p:nvPr/>
        </p:nvGrpSpPr>
        <p:grpSpPr>
          <a:xfrm>
            <a:off x="4609158" y="3631623"/>
            <a:ext cx="1922848" cy="1774131"/>
            <a:chOff x="4609158" y="3631623"/>
            <a:chExt cx="1922848" cy="1774131"/>
          </a:xfrm>
        </p:grpSpPr>
        <p:sp>
          <p:nvSpPr>
            <p:cNvPr id="9" name="矩形 8">
              <a:extLst>
                <a:ext uri="{FF2B5EF4-FFF2-40B4-BE49-F238E27FC236}">
                  <a16:creationId xmlns:a16="http://schemas.microsoft.com/office/drawing/2014/main" xmlns="" id="{71223E36-F5F5-4FEC-A875-62119BC5E98F}"/>
                </a:ext>
              </a:extLst>
            </p:cNvPr>
            <p:cNvSpPr/>
            <p:nvPr/>
          </p:nvSpPr>
          <p:spPr>
            <a:xfrm>
              <a:off x="4609159" y="3631623"/>
              <a:ext cx="1922846" cy="177413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6" name="椭圆 15">
              <a:extLst>
                <a:ext uri="{FF2B5EF4-FFF2-40B4-BE49-F238E27FC236}">
                  <a16:creationId xmlns:a16="http://schemas.microsoft.com/office/drawing/2014/main" xmlns="" id="{2C22E4BF-E43D-43A0-B291-0A6DB57E0C25}"/>
                </a:ext>
              </a:extLst>
            </p:cNvPr>
            <p:cNvSpPr/>
            <p:nvPr/>
          </p:nvSpPr>
          <p:spPr>
            <a:xfrm>
              <a:off x="5340602" y="4168371"/>
              <a:ext cx="459960" cy="459960"/>
            </a:xfrm>
            <a:prstGeom prst="ellipse">
              <a:avLst/>
            </a:prstGeom>
            <a:solidFill>
              <a:schemeClr val="bg1"/>
            </a:solidFill>
            <a:ln w="63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none" lIns="91440" tIns="45720" rIns="91440" bIns="45720" anchor="ctr" anchorCtr="0" forceAA="0" compatLnSpc="1">
              <a:prstTxWarp prst="textNoShape">
                <a:avLst/>
              </a:prstTxWarp>
              <a:normAutofit lnSpcReduction="10000"/>
              <a:scene3d>
                <a:camera prst="orthographicFront"/>
                <a:lightRig rig="threePt" dir="t"/>
              </a:scene3d>
              <a:sp3d contourW="12700"/>
            </a:bodyPr>
            <a:lstStyle/>
            <a:p>
              <a:pPr algn="ctr" defTabSz="914400"/>
              <a:r>
                <a:rPr lang="en-US" altLang="zh-CN" sz="1600">
                  <a:solidFill>
                    <a:schemeClr val="accent1"/>
                  </a:solidFill>
                </a:rPr>
                <a:t>02</a:t>
              </a:r>
              <a:endParaRPr lang="en-US" altLang="zh-CN" sz="1600" dirty="0">
                <a:solidFill>
                  <a:schemeClr val="accent1"/>
                </a:solidFill>
              </a:endParaRPr>
            </a:p>
          </p:txBody>
        </p:sp>
        <p:sp>
          <p:nvSpPr>
            <p:cNvPr id="39" name="矩形 38">
              <a:extLst>
                <a:ext uri="{FF2B5EF4-FFF2-40B4-BE49-F238E27FC236}">
                  <a16:creationId xmlns:a16="http://schemas.microsoft.com/office/drawing/2014/main" xmlns="" id="{CBCE2F27-1948-4AAF-B7D2-B7B4F23C2784}"/>
                </a:ext>
              </a:extLst>
            </p:cNvPr>
            <p:cNvSpPr/>
            <p:nvPr/>
          </p:nvSpPr>
          <p:spPr>
            <a:xfrm>
              <a:off x="4609158" y="4671270"/>
              <a:ext cx="1922848" cy="39613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bg1"/>
                  </a:solidFill>
                </a:rPr>
                <a:t>标题文字添加</a:t>
              </a:r>
            </a:p>
          </p:txBody>
        </p:sp>
      </p:grpSp>
      <p:grpSp>
        <p:nvGrpSpPr>
          <p:cNvPr id="42" name="组合 41"/>
          <p:cNvGrpSpPr/>
          <p:nvPr/>
        </p:nvGrpSpPr>
        <p:grpSpPr>
          <a:xfrm>
            <a:off x="8531028" y="3631623"/>
            <a:ext cx="1933772" cy="1774131"/>
            <a:chOff x="8531028" y="3631623"/>
            <a:chExt cx="1933772" cy="1774131"/>
          </a:xfrm>
        </p:grpSpPr>
        <p:sp>
          <p:nvSpPr>
            <p:cNvPr id="11" name="矩形 10">
              <a:extLst>
                <a:ext uri="{FF2B5EF4-FFF2-40B4-BE49-F238E27FC236}">
                  <a16:creationId xmlns:a16="http://schemas.microsoft.com/office/drawing/2014/main" xmlns="" id="{D7862EE9-6E70-41FC-83B8-ADAC6E30AD27}"/>
                </a:ext>
              </a:extLst>
            </p:cNvPr>
            <p:cNvSpPr/>
            <p:nvPr/>
          </p:nvSpPr>
          <p:spPr>
            <a:xfrm>
              <a:off x="8541954" y="3631623"/>
              <a:ext cx="1922846" cy="177413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7" name="椭圆 16">
              <a:extLst>
                <a:ext uri="{FF2B5EF4-FFF2-40B4-BE49-F238E27FC236}">
                  <a16:creationId xmlns:a16="http://schemas.microsoft.com/office/drawing/2014/main" xmlns="" id="{E832E3D0-2AF8-4C77-A2CA-D6EDA95E55FB}"/>
                </a:ext>
              </a:extLst>
            </p:cNvPr>
            <p:cNvSpPr/>
            <p:nvPr/>
          </p:nvSpPr>
          <p:spPr>
            <a:xfrm>
              <a:off x="9265053" y="4166284"/>
              <a:ext cx="459960" cy="459960"/>
            </a:xfrm>
            <a:prstGeom prst="ellipse">
              <a:avLst/>
            </a:prstGeom>
            <a:solidFill>
              <a:schemeClr val="bg1"/>
            </a:solidFill>
            <a:ln w="63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none" lIns="91440" tIns="45720" rIns="91440" bIns="45720" anchor="ctr" anchorCtr="0" forceAA="0" compatLnSpc="1">
              <a:prstTxWarp prst="textNoShape">
                <a:avLst/>
              </a:prstTxWarp>
              <a:normAutofit lnSpcReduction="10000"/>
              <a:scene3d>
                <a:camera prst="orthographicFront"/>
                <a:lightRig rig="threePt" dir="t"/>
              </a:scene3d>
              <a:sp3d contourW="12700"/>
            </a:bodyPr>
            <a:lstStyle/>
            <a:p>
              <a:pPr algn="ctr" defTabSz="914400"/>
              <a:r>
                <a:rPr lang="en-US" altLang="zh-CN" sz="1600" dirty="0">
                  <a:solidFill>
                    <a:schemeClr val="accent4"/>
                  </a:solidFill>
                </a:rPr>
                <a:t>03</a:t>
              </a:r>
            </a:p>
          </p:txBody>
        </p:sp>
        <p:sp>
          <p:nvSpPr>
            <p:cNvPr id="40" name="矩形 39">
              <a:extLst>
                <a:ext uri="{FF2B5EF4-FFF2-40B4-BE49-F238E27FC236}">
                  <a16:creationId xmlns:a16="http://schemas.microsoft.com/office/drawing/2014/main" xmlns="" id="{CBCE2F27-1948-4AAF-B7D2-B7B4F23C2784}"/>
                </a:ext>
              </a:extLst>
            </p:cNvPr>
            <p:cNvSpPr/>
            <p:nvPr/>
          </p:nvSpPr>
          <p:spPr>
            <a:xfrm>
              <a:off x="8531028" y="4671270"/>
              <a:ext cx="1922848" cy="39613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bg1"/>
                  </a:solidFill>
                </a:rPr>
                <a:t>标题文字添加</a:t>
              </a:r>
            </a:p>
          </p:txBody>
        </p:sp>
      </p:grpSp>
      <p:grpSp>
        <p:nvGrpSpPr>
          <p:cNvPr id="43" name="组合 42"/>
          <p:cNvGrpSpPr/>
          <p:nvPr/>
        </p:nvGrpSpPr>
        <p:grpSpPr>
          <a:xfrm>
            <a:off x="6565917" y="1810260"/>
            <a:ext cx="1927449" cy="1774131"/>
            <a:chOff x="6565917" y="1810260"/>
            <a:chExt cx="1927449" cy="1774131"/>
          </a:xfrm>
        </p:grpSpPr>
        <p:sp>
          <p:nvSpPr>
            <p:cNvPr id="7" name="矩形 6">
              <a:extLst>
                <a:ext uri="{FF2B5EF4-FFF2-40B4-BE49-F238E27FC236}">
                  <a16:creationId xmlns:a16="http://schemas.microsoft.com/office/drawing/2014/main" xmlns="" id="{062712CA-0BB9-4C9D-82C7-2C3CAEC72D37}"/>
                </a:ext>
              </a:extLst>
            </p:cNvPr>
            <p:cNvSpPr/>
            <p:nvPr/>
          </p:nvSpPr>
          <p:spPr>
            <a:xfrm>
              <a:off x="6570520" y="1810260"/>
              <a:ext cx="1922846" cy="177413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4" name="椭圆 13">
              <a:extLst>
                <a:ext uri="{FF2B5EF4-FFF2-40B4-BE49-F238E27FC236}">
                  <a16:creationId xmlns:a16="http://schemas.microsoft.com/office/drawing/2014/main" xmlns="" id="{7B0F16B6-F718-49AB-B365-107FD46768FF}"/>
                </a:ext>
              </a:extLst>
            </p:cNvPr>
            <p:cNvSpPr/>
            <p:nvPr/>
          </p:nvSpPr>
          <p:spPr>
            <a:xfrm>
              <a:off x="7301964" y="2347007"/>
              <a:ext cx="459960" cy="459960"/>
            </a:xfrm>
            <a:prstGeom prst="ellipse">
              <a:avLst/>
            </a:prstGeom>
            <a:solidFill>
              <a:schemeClr val="bg1"/>
            </a:solidFill>
            <a:ln w="635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none" lIns="91440" tIns="45720" rIns="91440" bIns="45720" anchor="ctr" anchorCtr="0" forceAA="0" compatLnSpc="1">
              <a:prstTxWarp prst="textNoShape">
                <a:avLst/>
              </a:prstTxWarp>
              <a:normAutofit lnSpcReduction="10000"/>
              <a:scene3d>
                <a:camera prst="orthographicFront"/>
                <a:lightRig rig="threePt" dir="t"/>
              </a:scene3d>
              <a:sp3d contourW="12700"/>
            </a:bodyPr>
            <a:lstStyle/>
            <a:p>
              <a:pPr algn="ctr" defTabSz="914400"/>
              <a:r>
                <a:rPr lang="en-US" altLang="zh-CN" sz="1600">
                  <a:solidFill>
                    <a:schemeClr val="accent2"/>
                  </a:solidFill>
                </a:rPr>
                <a:t>01</a:t>
              </a:r>
              <a:endParaRPr lang="en-US" altLang="zh-CN" sz="1600" dirty="0">
                <a:solidFill>
                  <a:schemeClr val="accent2"/>
                </a:solidFill>
              </a:endParaRPr>
            </a:p>
          </p:txBody>
        </p:sp>
        <p:sp>
          <p:nvSpPr>
            <p:cNvPr id="41" name="矩形 40">
              <a:extLst>
                <a:ext uri="{FF2B5EF4-FFF2-40B4-BE49-F238E27FC236}">
                  <a16:creationId xmlns:a16="http://schemas.microsoft.com/office/drawing/2014/main" xmlns="" id="{CBCE2F27-1948-4AAF-B7D2-B7B4F23C2784}"/>
                </a:ext>
              </a:extLst>
            </p:cNvPr>
            <p:cNvSpPr/>
            <p:nvPr/>
          </p:nvSpPr>
          <p:spPr>
            <a:xfrm>
              <a:off x="6565917" y="2846736"/>
              <a:ext cx="1922848" cy="39613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bg1"/>
                  </a:solidFill>
                </a:rPr>
                <a:t>标题文字添加</a:t>
              </a:r>
            </a:p>
          </p:txBody>
        </p:sp>
      </p:grpSp>
    </p:spTree>
    <p:extLst>
      <p:ext uri="{BB962C8B-B14F-4D97-AF65-F5344CB8AC3E}">
        <p14:creationId xmlns:p14="http://schemas.microsoft.com/office/powerpoint/2010/main" xmlns="" val="1912610622"/>
      </p:ext>
    </p:extLst>
  </p:cSld>
  <p:clrMapOvr>
    <a:masterClrMapping/>
  </p:clrMapOvr>
  <mc:AlternateContent xmlns:mc="http://schemas.openxmlformats.org/markup-compatibility/2006">
    <mc:Choice xmlns:p14="http://schemas.microsoft.com/office/powerpoint/2010/main" xmlns=""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decel="100000" fill="hold" nodeType="after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additive="base">
                                        <p:cTn id="7" dur="1000" fill="hold"/>
                                        <p:tgtEl>
                                          <p:spTgt spid="22"/>
                                        </p:tgtEl>
                                        <p:attrNameLst>
                                          <p:attrName>ppt_x</p:attrName>
                                        </p:attrNameLst>
                                      </p:cBhvr>
                                      <p:tavLst>
                                        <p:tav tm="0">
                                          <p:val>
                                            <p:strVal val="0-#ppt_w/2"/>
                                          </p:val>
                                        </p:tav>
                                        <p:tav tm="100000">
                                          <p:val>
                                            <p:strVal val="#ppt_x"/>
                                          </p:val>
                                        </p:tav>
                                      </p:tavLst>
                                    </p:anim>
                                    <p:anim calcmode="lin" valueType="num">
                                      <p:cBhvr additive="base">
                                        <p:cTn id="8" dur="1000" fill="hold"/>
                                        <p:tgtEl>
                                          <p:spTgt spid="22"/>
                                        </p:tgtEl>
                                        <p:attrNameLst>
                                          <p:attrName>ppt_y</p:attrName>
                                        </p:attrNameLst>
                                      </p:cBhvr>
                                      <p:tavLst>
                                        <p:tav tm="0">
                                          <p:val>
                                            <p:strVal val="0-#ppt_h/2"/>
                                          </p:val>
                                        </p:tav>
                                        <p:tav tm="100000">
                                          <p:val>
                                            <p:strVal val="#ppt_y"/>
                                          </p:val>
                                        </p:tav>
                                      </p:tavLst>
                                    </p:anim>
                                  </p:childTnLst>
                                </p:cTn>
                              </p:par>
                            </p:childTnLst>
                          </p:cTn>
                        </p:par>
                        <p:par>
                          <p:cTn id="9" fill="hold">
                            <p:stCondLst>
                              <p:cond delay="1000"/>
                            </p:stCondLst>
                            <p:childTnLst>
                              <p:par>
                                <p:cTn id="10" presetID="12" presetClass="entr" presetSubtype="8" fill="hold" grpId="0" nodeType="afterEffect">
                                  <p:stCondLst>
                                    <p:cond delay="0"/>
                                  </p:stCondLst>
                                  <p:childTnLst>
                                    <p:set>
                                      <p:cBhvr>
                                        <p:cTn id="11" dur="1" fill="hold">
                                          <p:stCondLst>
                                            <p:cond delay="0"/>
                                          </p:stCondLst>
                                        </p:cTn>
                                        <p:tgtEl>
                                          <p:spTgt spid="26"/>
                                        </p:tgtEl>
                                        <p:attrNameLst>
                                          <p:attrName>style.visibility</p:attrName>
                                        </p:attrNameLst>
                                      </p:cBhvr>
                                      <p:to>
                                        <p:strVal val="visible"/>
                                      </p:to>
                                    </p:set>
                                    <p:anim calcmode="lin" valueType="num">
                                      <p:cBhvr additive="base">
                                        <p:cTn id="12" dur="500"/>
                                        <p:tgtEl>
                                          <p:spTgt spid="26"/>
                                        </p:tgtEl>
                                        <p:attrNameLst>
                                          <p:attrName>ppt_x</p:attrName>
                                        </p:attrNameLst>
                                      </p:cBhvr>
                                      <p:tavLst>
                                        <p:tav tm="0">
                                          <p:val>
                                            <p:strVal val="#ppt_x-#ppt_w*1.125000"/>
                                          </p:val>
                                        </p:tav>
                                        <p:tav tm="100000">
                                          <p:val>
                                            <p:strVal val="#ppt_x"/>
                                          </p:val>
                                        </p:tav>
                                      </p:tavLst>
                                    </p:anim>
                                    <p:animEffect transition="in" filter="wipe(right)">
                                      <p:cBhvr>
                                        <p:cTn id="13" dur="500"/>
                                        <p:tgtEl>
                                          <p:spTgt spid="26"/>
                                        </p:tgtEl>
                                      </p:cBhvr>
                                    </p:animEffect>
                                  </p:childTnLst>
                                </p:cTn>
                              </p:par>
                            </p:childTnLst>
                          </p:cTn>
                        </p:par>
                        <p:par>
                          <p:cTn id="14" fill="hold">
                            <p:stCondLst>
                              <p:cond delay="1500"/>
                            </p:stCondLst>
                            <p:childTnLst>
                              <p:par>
                                <p:cTn id="15" presetID="22" presetClass="entr" presetSubtype="8" fill="hold" grpId="0" nodeType="afterEffect">
                                  <p:stCondLst>
                                    <p:cond delay="0"/>
                                  </p:stCondLst>
                                  <p:childTnLst>
                                    <p:set>
                                      <p:cBhvr>
                                        <p:cTn id="16" dur="1" fill="hold">
                                          <p:stCondLst>
                                            <p:cond delay="0"/>
                                          </p:stCondLst>
                                        </p:cTn>
                                        <p:tgtEl>
                                          <p:spTgt spid="27"/>
                                        </p:tgtEl>
                                        <p:attrNameLst>
                                          <p:attrName>style.visibility</p:attrName>
                                        </p:attrNameLst>
                                      </p:cBhvr>
                                      <p:to>
                                        <p:strVal val="visible"/>
                                      </p:to>
                                    </p:set>
                                    <p:animEffect transition="in" filter="wipe(left)">
                                      <p:cBhvr>
                                        <p:cTn id="17" dur="500"/>
                                        <p:tgtEl>
                                          <p:spTgt spid="27"/>
                                        </p:tgtEl>
                                      </p:cBhvr>
                                    </p:animEffect>
                                  </p:childTnLst>
                                </p:cTn>
                              </p:par>
                            </p:childTnLst>
                          </p:cTn>
                        </p:par>
                        <p:par>
                          <p:cTn id="18" fill="hold">
                            <p:stCondLst>
                              <p:cond delay="2000"/>
                            </p:stCondLst>
                            <p:childTnLst>
                              <p:par>
                                <p:cTn id="19" presetID="53" presetClass="entr" presetSubtype="16" fill="hold" nodeType="afterEffect">
                                  <p:stCondLst>
                                    <p:cond delay="0"/>
                                  </p:stCondLst>
                                  <p:childTnLst>
                                    <p:set>
                                      <p:cBhvr>
                                        <p:cTn id="20" dur="1" fill="hold">
                                          <p:stCondLst>
                                            <p:cond delay="0"/>
                                          </p:stCondLst>
                                        </p:cTn>
                                        <p:tgtEl>
                                          <p:spTgt spid="33"/>
                                        </p:tgtEl>
                                        <p:attrNameLst>
                                          <p:attrName>style.visibility</p:attrName>
                                        </p:attrNameLst>
                                      </p:cBhvr>
                                      <p:to>
                                        <p:strVal val="visible"/>
                                      </p:to>
                                    </p:set>
                                    <p:anim calcmode="lin" valueType="num">
                                      <p:cBhvr>
                                        <p:cTn id="21" dur="500" fill="hold"/>
                                        <p:tgtEl>
                                          <p:spTgt spid="33"/>
                                        </p:tgtEl>
                                        <p:attrNameLst>
                                          <p:attrName>ppt_w</p:attrName>
                                        </p:attrNameLst>
                                      </p:cBhvr>
                                      <p:tavLst>
                                        <p:tav tm="0">
                                          <p:val>
                                            <p:fltVal val="0"/>
                                          </p:val>
                                        </p:tav>
                                        <p:tav tm="100000">
                                          <p:val>
                                            <p:strVal val="#ppt_w"/>
                                          </p:val>
                                        </p:tav>
                                      </p:tavLst>
                                    </p:anim>
                                    <p:anim calcmode="lin" valueType="num">
                                      <p:cBhvr>
                                        <p:cTn id="22" dur="500" fill="hold"/>
                                        <p:tgtEl>
                                          <p:spTgt spid="33"/>
                                        </p:tgtEl>
                                        <p:attrNameLst>
                                          <p:attrName>ppt_h</p:attrName>
                                        </p:attrNameLst>
                                      </p:cBhvr>
                                      <p:tavLst>
                                        <p:tav tm="0">
                                          <p:val>
                                            <p:fltVal val="0"/>
                                          </p:val>
                                        </p:tav>
                                        <p:tav tm="100000">
                                          <p:val>
                                            <p:strVal val="#ppt_h"/>
                                          </p:val>
                                        </p:tav>
                                      </p:tavLst>
                                    </p:anim>
                                    <p:animEffect transition="in" filter="fade">
                                      <p:cBhvr>
                                        <p:cTn id="23" dur="500"/>
                                        <p:tgtEl>
                                          <p:spTgt spid="33"/>
                                        </p:tgtEl>
                                      </p:cBhvr>
                                    </p:animEffect>
                                  </p:childTnLst>
                                </p:cTn>
                              </p:par>
                            </p:childTnLst>
                          </p:cTn>
                        </p:par>
                        <p:par>
                          <p:cTn id="24" fill="hold">
                            <p:stCondLst>
                              <p:cond delay="2500"/>
                            </p:stCondLst>
                            <p:childTnLst>
                              <p:par>
                                <p:cTn id="25" presetID="53" presetClass="entr" presetSubtype="16" fill="hold" nodeType="afterEffect">
                                  <p:stCondLst>
                                    <p:cond delay="0"/>
                                  </p:stCondLst>
                                  <p:childTnLst>
                                    <p:set>
                                      <p:cBhvr>
                                        <p:cTn id="26" dur="1" fill="hold">
                                          <p:stCondLst>
                                            <p:cond delay="0"/>
                                          </p:stCondLst>
                                        </p:cTn>
                                        <p:tgtEl>
                                          <p:spTgt spid="34"/>
                                        </p:tgtEl>
                                        <p:attrNameLst>
                                          <p:attrName>style.visibility</p:attrName>
                                        </p:attrNameLst>
                                      </p:cBhvr>
                                      <p:to>
                                        <p:strVal val="visible"/>
                                      </p:to>
                                    </p:set>
                                    <p:anim calcmode="lin" valueType="num">
                                      <p:cBhvr>
                                        <p:cTn id="27" dur="500" fill="hold"/>
                                        <p:tgtEl>
                                          <p:spTgt spid="34"/>
                                        </p:tgtEl>
                                        <p:attrNameLst>
                                          <p:attrName>ppt_w</p:attrName>
                                        </p:attrNameLst>
                                      </p:cBhvr>
                                      <p:tavLst>
                                        <p:tav tm="0">
                                          <p:val>
                                            <p:fltVal val="0"/>
                                          </p:val>
                                        </p:tav>
                                        <p:tav tm="100000">
                                          <p:val>
                                            <p:strVal val="#ppt_w"/>
                                          </p:val>
                                        </p:tav>
                                      </p:tavLst>
                                    </p:anim>
                                    <p:anim calcmode="lin" valueType="num">
                                      <p:cBhvr>
                                        <p:cTn id="28" dur="500" fill="hold"/>
                                        <p:tgtEl>
                                          <p:spTgt spid="34"/>
                                        </p:tgtEl>
                                        <p:attrNameLst>
                                          <p:attrName>ppt_h</p:attrName>
                                        </p:attrNameLst>
                                      </p:cBhvr>
                                      <p:tavLst>
                                        <p:tav tm="0">
                                          <p:val>
                                            <p:fltVal val="0"/>
                                          </p:val>
                                        </p:tav>
                                        <p:tav tm="100000">
                                          <p:val>
                                            <p:strVal val="#ppt_h"/>
                                          </p:val>
                                        </p:tav>
                                      </p:tavLst>
                                    </p:anim>
                                    <p:animEffect transition="in" filter="fade">
                                      <p:cBhvr>
                                        <p:cTn id="29" dur="500"/>
                                        <p:tgtEl>
                                          <p:spTgt spid="34"/>
                                        </p:tgtEl>
                                      </p:cBhvr>
                                    </p:animEffect>
                                  </p:childTnLst>
                                </p:cTn>
                              </p:par>
                            </p:childTnLst>
                          </p:cTn>
                        </p:par>
                        <p:par>
                          <p:cTn id="30" fill="hold">
                            <p:stCondLst>
                              <p:cond delay="3000"/>
                            </p:stCondLst>
                            <p:childTnLst>
                              <p:par>
                                <p:cTn id="31" presetID="53" presetClass="entr" presetSubtype="16" fill="hold" nodeType="afterEffect">
                                  <p:stCondLst>
                                    <p:cond delay="0"/>
                                  </p:stCondLst>
                                  <p:childTnLst>
                                    <p:set>
                                      <p:cBhvr>
                                        <p:cTn id="32" dur="1" fill="hold">
                                          <p:stCondLst>
                                            <p:cond delay="0"/>
                                          </p:stCondLst>
                                        </p:cTn>
                                        <p:tgtEl>
                                          <p:spTgt spid="44"/>
                                        </p:tgtEl>
                                        <p:attrNameLst>
                                          <p:attrName>style.visibility</p:attrName>
                                        </p:attrNameLst>
                                      </p:cBhvr>
                                      <p:to>
                                        <p:strVal val="visible"/>
                                      </p:to>
                                    </p:set>
                                    <p:anim calcmode="lin" valueType="num">
                                      <p:cBhvr>
                                        <p:cTn id="33" dur="500" fill="hold"/>
                                        <p:tgtEl>
                                          <p:spTgt spid="44"/>
                                        </p:tgtEl>
                                        <p:attrNameLst>
                                          <p:attrName>ppt_w</p:attrName>
                                        </p:attrNameLst>
                                      </p:cBhvr>
                                      <p:tavLst>
                                        <p:tav tm="0">
                                          <p:val>
                                            <p:fltVal val="0"/>
                                          </p:val>
                                        </p:tav>
                                        <p:tav tm="100000">
                                          <p:val>
                                            <p:strVal val="#ppt_w"/>
                                          </p:val>
                                        </p:tav>
                                      </p:tavLst>
                                    </p:anim>
                                    <p:anim calcmode="lin" valueType="num">
                                      <p:cBhvr>
                                        <p:cTn id="34" dur="500" fill="hold"/>
                                        <p:tgtEl>
                                          <p:spTgt spid="44"/>
                                        </p:tgtEl>
                                        <p:attrNameLst>
                                          <p:attrName>ppt_h</p:attrName>
                                        </p:attrNameLst>
                                      </p:cBhvr>
                                      <p:tavLst>
                                        <p:tav tm="0">
                                          <p:val>
                                            <p:fltVal val="0"/>
                                          </p:val>
                                        </p:tav>
                                        <p:tav tm="100000">
                                          <p:val>
                                            <p:strVal val="#ppt_h"/>
                                          </p:val>
                                        </p:tav>
                                      </p:tavLst>
                                    </p:anim>
                                    <p:animEffect transition="in" filter="fade">
                                      <p:cBhvr>
                                        <p:cTn id="35" dur="500"/>
                                        <p:tgtEl>
                                          <p:spTgt spid="44"/>
                                        </p:tgtEl>
                                      </p:cBhvr>
                                    </p:animEffect>
                                  </p:childTnLst>
                                </p:cTn>
                              </p:par>
                            </p:childTnLst>
                          </p:cTn>
                        </p:par>
                        <p:par>
                          <p:cTn id="36" fill="hold">
                            <p:stCondLst>
                              <p:cond delay="3500"/>
                            </p:stCondLst>
                            <p:childTnLst>
                              <p:par>
                                <p:cTn id="37" presetID="53" presetClass="entr" presetSubtype="16" fill="hold" nodeType="afterEffect">
                                  <p:stCondLst>
                                    <p:cond delay="0"/>
                                  </p:stCondLst>
                                  <p:childTnLst>
                                    <p:set>
                                      <p:cBhvr>
                                        <p:cTn id="38" dur="1" fill="hold">
                                          <p:stCondLst>
                                            <p:cond delay="0"/>
                                          </p:stCondLst>
                                        </p:cTn>
                                        <p:tgtEl>
                                          <p:spTgt spid="43"/>
                                        </p:tgtEl>
                                        <p:attrNameLst>
                                          <p:attrName>style.visibility</p:attrName>
                                        </p:attrNameLst>
                                      </p:cBhvr>
                                      <p:to>
                                        <p:strVal val="visible"/>
                                      </p:to>
                                    </p:set>
                                    <p:anim calcmode="lin" valueType="num">
                                      <p:cBhvr>
                                        <p:cTn id="39" dur="500" fill="hold"/>
                                        <p:tgtEl>
                                          <p:spTgt spid="43"/>
                                        </p:tgtEl>
                                        <p:attrNameLst>
                                          <p:attrName>ppt_w</p:attrName>
                                        </p:attrNameLst>
                                      </p:cBhvr>
                                      <p:tavLst>
                                        <p:tav tm="0">
                                          <p:val>
                                            <p:fltVal val="0"/>
                                          </p:val>
                                        </p:tav>
                                        <p:tav tm="100000">
                                          <p:val>
                                            <p:strVal val="#ppt_w"/>
                                          </p:val>
                                        </p:tav>
                                      </p:tavLst>
                                    </p:anim>
                                    <p:anim calcmode="lin" valueType="num">
                                      <p:cBhvr>
                                        <p:cTn id="40" dur="500" fill="hold"/>
                                        <p:tgtEl>
                                          <p:spTgt spid="43"/>
                                        </p:tgtEl>
                                        <p:attrNameLst>
                                          <p:attrName>ppt_h</p:attrName>
                                        </p:attrNameLst>
                                      </p:cBhvr>
                                      <p:tavLst>
                                        <p:tav tm="0">
                                          <p:val>
                                            <p:fltVal val="0"/>
                                          </p:val>
                                        </p:tav>
                                        <p:tav tm="100000">
                                          <p:val>
                                            <p:strVal val="#ppt_h"/>
                                          </p:val>
                                        </p:tav>
                                      </p:tavLst>
                                    </p:anim>
                                    <p:animEffect transition="in" filter="fade">
                                      <p:cBhvr>
                                        <p:cTn id="41" dur="500"/>
                                        <p:tgtEl>
                                          <p:spTgt spid="43"/>
                                        </p:tgtEl>
                                      </p:cBhvr>
                                    </p:animEffect>
                                  </p:childTnLst>
                                </p:cTn>
                              </p:par>
                            </p:childTnLst>
                          </p:cTn>
                        </p:par>
                        <p:par>
                          <p:cTn id="42" fill="hold">
                            <p:stCondLst>
                              <p:cond delay="4000"/>
                            </p:stCondLst>
                            <p:childTnLst>
                              <p:par>
                                <p:cTn id="43" presetID="53" presetClass="entr" presetSubtype="16" fill="hold" nodeType="afterEffect">
                                  <p:stCondLst>
                                    <p:cond delay="0"/>
                                  </p:stCondLst>
                                  <p:childTnLst>
                                    <p:set>
                                      <p:cBhvr>
                                        <p:cTn id="44" dur="1" fill="hold">
                                          <p:stCondLst>
                                            <p:cond delay="0"/>
                                          </p:stCondLst>
                                        </p:cTn>
                                        <p:tgtEl>
                                          <p:spTgt spid="35"/>
                                        </p:tgtEl>
                                        <p:attrNameLst>
                                          <p:attrName>style.visibility</p:attrName>
                                        </p:attrNameLst>
                                      </p:cBhvr>
                                      <p:to>
                                        <p:strVal val="visible"/>
                                      </p:to>
                                    </p:set>
                                    <p:anim calcmode="lin" valueType="num">
                                      <p:cBhvr>
                                        <p:cTn id="45" dur="500" fill="hold"/>
                                        <p:tgtEl>
                                          <p:spTgt spid="35"/>
                                        </p:tgtEl>
                                        <p:attrNameLst>
                                          <p:attrName>ppt_w</p:attrName>
                                        </p:attrNameLst>
                                      </p:cBhvr>
                                      <p:tavLst>
                                        <p:tav tm="0">
                                          <p:val>
                                            <p:fltVal val="0"/>
                                          </p:val>
                                        </p:tav>
                                        <p:tav tm="100000">
                                          <p:val>
                                            <p:strVal val="#ppt_w"/>
                                          </p:val>
                                        </p:tav>
                                      </p:tavLst>
                                    </p:anim>
                                    <p:anim calcmode="lin" valueType="num">
                                      <p:cBhvr>
                                        <p:cTn id="46" dur="500" fill="hold"/>
                                        <p:tgtEl>
                                          <p:spTgt spid="35"/>
                                        </p:tgtEl>
                                        <p:attrNameLst>
                                          <p:attrName>ppt_h</p:attrName>
                                        </p:attrNameLst>
                                      </p:cBhvr>
                                      <p:tavLst>
                                        <p:tav tm="0">
                                          <p:val>
                                            <p:fltVal val="0"/>
                                          </p:val>
                                        </p:tav>
                                        <p:tav tm="100000">
                                          <p:val>
                                            <p:strVal val="#ppt_h"/>
                                          </p:val>
                                        </p:tav>
                                      </p:tavLst>
                                    </p:anim>
                                    <p:animEffect transition="in" filter="fade">
                                      <p:cBhvr>
                                        <p:cTn id="47" dur="500"/>
                                        <p:tgtEl>
                                          <p:spTgt spid="35"/>
                                        </p:tgtEl>
                                      </p:cBhvr>
                                    </p:animEffect>
                                  </p:childTnLst>
                                </p:cTn>
                              </p:par>
                            </p:childTnLst>
                          </p:cTn>
                        </p:par>
                        <p:par>
                          <p:cTn id="48" fill="hold">
                            <p:stCondLst>
                              <p:cond delay="4500"/>
                            </p:stCondLst>
                            <p:childTnLst>
                              <p:par>
                                <p:cTn id="49" presetID="53" presetClass="entr" presetSubtype="16" fill="hold" nodeType="afterEffect">
                                  <p:stCondLst>
                                    <p:cond delay="0"/>
                                  </p:stCondLst>
                                  <p:childTnLst>
                                    <p:set>
                                      <p:cBhvr>
                                        <p:cTn id="50" dur="1" fill="hold">
                                          <p:stCondLst>
                                            <p:cond delay="0"/>
                                          </p:stCondLst>
                                        </p:cTn>
                                        <p:tgtEl>
                                          <p:spTgt spid="36"/>
                                        </p:tgtEl>
                                        <p:attrNameLst>
                                          <p:attrName>style.visibility</p:attrName>
                                        </p:attrNameLst>
                                      </p:cBhvr>
                                      <p:to>
                                        <p:strVal val="visible"/>
                                      </p:to>
                                    </p:set>
                                    <p:anim calcmode="lin" valueType="num">
                                      <p:cBhvr>
                                        <p:cTn id="51" dur="500" fill="hold"/>
                                        <p:tgtEl>
                                          <p:spTgt spid="36"/>
                                        </p:tgtEl>
                                        <p:attrNameLst>
                                          <p:attrName>ppt_w</p:attrName>
                                        </p:attrNameLst>
                                      </p:cBhvr>
                                      <p:tavLst>
                                        <p:tav tm="0">
                                          <p:val>
                                            <p:fltVal val="0"/>
                                          </p:val>
                                        </p:tav>
                                        <p:tav tm="100000">
                                          <p:val>
                                            <p:strVal val="#ppt_w"/>
                                          </p:val>
                                        </p:tav>
                                      </p:tavLst>
                                    </p:anim>
                                    <p:anim calcmode="lin" valueType="num">
                                      <p:cBhvr>
                                        <p:cTn id="52" dur="500" fill="hold"/>
                                        <p:tgtEl>
                                          <p:spTgt spid="36"/>
                                        </p:tgtEl>
                                        <p:attrNameLst>
                                          <p:attrName>ppt_h</p:attrName>
                                        </p:attrNameLst>
                                      </p:cBhvr>
                                      <p:tavLst>
                                        <p:tav tm="0">
                                          <p:val>
                                            <p:fltVal val="0"/>
                                          </p:val>
                                        </p:tav>
                                        <p:tav tm="100000">
                                          <p:val>
                                            <p:strVal val="#ppt_h"/>
                                          </p:val>
                                        </p:tav>
                                      </p:tavLst>
                                    </p:anim>
                                    <p:animEffect transition="in" filter="fade">
                                      <p:cBhvr>
                                        <p:cTn id="53" dur="500"/>
                                        <p:tgtEl>
                                          <p:spTgt spid="36"/>
                                        </p:tgtEl>
                                      </p:cBhvr>
                                    </p:animEffect>
                                  </p:childTnLst>
                                </p:cTn>
                              </p:par>
                            </p:childTnLst>
                          </p:cTn>
                        </p:par>
                        <p:par>
                          <p:cTn id="54" fill="hold">
                            <p:stCondLst>
                              <p:cond delay="5000"/>
                            </p:stCondLst>
                            <p:childTnLst>
                              <p:par>
                                <p:cTn id="55" presetID="53" presetClass="entr" presetSubtype="16" fill="hold" nodeType="afterEffect">
                                  <p:stCondLst>
                                    <p:cond delay="0"/>
                                  </p:stCondLst>
                                  <p:childTnLst>
                                    <p:set>
                                      <p:cBhvr>
                                        <p:cTn id="56" dur="1" fill="hold">
                                          <p:stCondLst>
                                            <p:cond delay="0"/>
                                          </p:stCondLst>
                                        </p:cTn>
                                        <p:tgtEl>
                                          <p:spTgt spid="42"/>
                                        </p:tgtEl>
                                        <p:attrNameLst>
                                          <p:attrName>style.visibility</p:attrName>
                                        </p:attrNameLst>
                                      </p:cBhvr>
                                      <p:to>
                                        <p:strVal val="visible"/>
                                      </p:to>
                                    </p:set>
                                    <p:anim calcmode="lin" valueType="num">
                                      <p:cBhvr>
                                        <p:cTn id="57" dur="500" fill="hold"/>
                                        <p:tgtEl>
                                          <p:spTgt spid="42"/>
                                        </p:tgtEl>
                                        <p:attrNameLst>
                                          <p:attrName>ppt_w</p:attrName>
                                        </p:attrNameLst>
                                      </p:cBhvr>
                                      <p:tavLst>
                                        <p:tav tm="0">
                                          <p:val>
                                            <p:fltVal val="0"/>
                                          </p:val>
                                        </p:tav>
                                        <p:tav tm="100000">
                                          <p:val>
                                            <p:strVal val="#ppt_w"/>
                                          </p:val>
                                        </p:tav>
                                      </p:tavLst>
                                    </p:anim>
                                    <p:anim calcmode="lin" valueType="num">
                                      <p:cBhvr>
                                        <p:cTn id="58" dur="500" fill="hold"/>
                                        <p:tgtEl>
                                          <p:spTgt spid="42"/>
                                        </p:tgtEl>
                                        <p:attrNameLst>
                                          <p:attrName>ppt_h</p:attrName>
                                        </p:attrNameLst>
                                      </p:cBhvr>
                                      <p:tavLst>
                                        <p:tav tm="0">
                                          <p:val>
                                            <p:fltVal val="0"/>
                                          </p:val>
                                        </p:tav>
                                        <p:tav tm="100000">
                                          <p:val>
                                            <p:strVal val="#ppt_h"/>
                                          </p:val>
                                        </p:tav>
                                      </p:tavLst>
                                    </p:anim>
                                    <p:animEffect transition="in" filter="fade">
                                      <p:cBhvr>
                                        <p:cTn id="59" dur="500"/>
                                        <p:tgtEl>
                                          <p:spTgt spid="42"/>
                                        </p:tgtEl>
                                      </p:cBhvr>
                                    </p:animEffect>
                                  </p:childTnLst>
                                </p:cTn>
                              </p:par>
                            </p:childTnLst>
                          </p:cTn>
                        </p:par>
                        <p:par>
                          <p:cTn id="60" fill="hold">
                            <p:stCondLst>
                              <p:cond delay="5500"/>
                            </p:stCondLst>
                            <p:childTnLst>
                              <p:par>
                                <p:cTn id="61" presetID="10" presetClass="entr" presetSubtype="0" fill="hold" grpId="0" nodeType="afterEffect">
                                  <p:stCondLst>
                                    <p:cond delay="0"/>
                                  </p:stCondLst>
                                  <p:childTnLst>
                                    <p:set>
                                      <p:cBhvr>
                                        <p:cTn id="62" dur="1" fill="hold">
                                          <p:stCondLst>
                                            <p:cond delay="0"/>
                                          </p:stCondLst>
                                        </p:cTn>
                                        <p:tgtEl>
                                          <p:spTgt spid="28"/>
                                        </p:tgtEl>
                                        <p:attrNameLst>
                                          <p:attrName>style.visibility</p:attrName>
                                        </p:attrNameLst>
                                      </p:cBhvr>
                                      <p:to>
                                        <p:strVal val="visible"/>
                                      </p:to>
                                    </p:set>
                                    <p:animEffect transition="in" filter="fade">
                                      <p:cBhvr>
                                        <p:cTn id="63"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26" grpId="0"/>
      <p:bldP spid="27"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rot="1800000">
            <a:off x="2044538" y="2764093"/>
            <a:ext cx="10212972" cy="5277179"/>
          </a:xfrm>
          <a:custGeom>
            <a:avLst/>
            <a:gdLst>
              <a:gd name="connsiteX0" fmla="*/ 0 w 13677900"/>
              <a:gd name="connsiteY0" fmla="*/ 0 h 5277179"/>
              <a:gd name="connsiteX1" fmla="*/ 13677900 w 13677900"/>
              <a:gd name="connsiteY1" fmla="*/ 0 h 5277179"/>
              <a:gd name="connsiteX2" fmla="*/ 13677900 w 13677900"/>
              <a:gd name="connsiteY2" fmla="*/ 5277179 h 5277179"/>
              <a:gd name="connsiteX3" fmla="*/ 0 w 13677900"/>
              <a:gd name="connsiteY3" fmla="*/ 5277179 h 5277179"/>
              <a:gd name="connsiteX4" fmla="*/ 0 w 13677900"/>
              <a:gd name="connsiteY4" fmla="*/ 0 h 5277179"/>
              <a:gd name="connsiteX0" fmla="*/ 0 w 13677900"/>
              <a:gd name="connsiteY0" fmla="*/ 0 h 5277179"/>
              <a:gd name="connsiteX1" fmla="*/ 13677900 w 13677900"/>
              <a:gd name="connsiteY1" fmla="*/ 0 h 5277179"/>
              <a:gd name="connsiteX2" fmla="*/ 13677900 w 13677900"/>
              <a:gd name="connsiteY2" fmla="*/ 5277179 h 5277179"/>
              <a:gd name="connsiteX3" fmla="*/ 3464928 w 13677900"/>
              <a:gd name="connsiteY3" fmla="*/ 5276544 h 5277179"/>
              <a:gd name="connsiteX4" fmla="*/ 0 w 13677900"/>
              <a:gd name="connsiteY4" fmla="*/ 5277179 h 5277179"/>
              <a:gd name="connsiteX5" fmla="*/ 0 w 13677900"/>
              <a:gd name="connsiteY5" fmla="*/ 0 h 5277179"/>
              <a:gd name="connsiteX0" fmla="*/ 0 w 13677900"/>
              <a:gd name="connsiteY0" fmla="*/ 0 h 5277179"/>
              <a:gd name="connsiteX1" fmla="*/ 4885166 w 13677900"/>
              <a:gd name="connsiteY1" fmla="*/ 2168 h 5277179"/>
              <a:gd name="connsiteX2" fmla="*/ 13677900 w 13677900"/>
              <a:gd name="connsiteY2" fmla="*/ 0 h 5277179"/>
              <a:gd name="connsiteX3" fmla="*/ 13677900 w 13677900"/>
              <a:gd name="connsiteY3" fmla="*/ 5277179 h 5277179"/>
              <a:gd name="connsiteX4" fmla="*/ 3464928 w 13677900"/>
              <a:gd name="connsiteY4" fmla="*/ 5276544 h 5277179"/>
              <a:gd name="connsiteX5" fmla="*/ 0 w 13677900"/>
              <a:gd name="connsiteY5" fmla="*/ 5277179 h 5277179"/>
              <a:gd name="connsiteX6" fmla="*/ 0 w 13677900"/>
              <a:gd name="connsiteY6" fmla="*/ 0 h 5277179"/>
              <a:gd name="connsiteX0" fmla="*/ 0 w 13677900"/>
              <a:gd name="connsiteY0" fmla="*/ 0 h 5277179"/>
              <a:gd name="connsiteX1" fmla="*/ 4885166 w 13677900"/>
              <a:gd name="connsiteY1" fmla="*/ 2168 h 5277179"/>
              <a:gd name="connsiteX2" fmla="*/ 13677900 w 13677900"/>
              <a:gd name="connsiteY2" fmla="*/ 0 h 5277179"/>
              <a:gd name="connsiteX3" fmla="*/ 13677900 w 13677900"/>
              <a:gd name="connsiteY3" fmla="*/ 5277179 h 5277179"/>
              <a:gd name="connsiteX4" fmla="*/ 3464928 w 13677900"/>
              <a:gd name="connsiteY4" fmla="*/ 5276544 h 5277179"/>
              <a:gd name="connsiteX5" fmla="*/ 0 w 13677900"/>
              <a:gd name="connsiteY5" fmla="*/ 0 h 5277179"/>
              <a:gd name="connsiteX0" fmla="*/ 0 w 10212972"/>
              <a:gd name="connsiteY0" fmla="*/ 5276544 h 5277179"/>
              <a:gd name="connsiteX1" fmla="*/ 1420238 w 10212972"/>
              <a:gd name="connsiteY1" fmla="*/ 2168 h 5277179"/>
              <a:gd name="connsiteX2" fmla="*/ 10212972 w 10212972"/>
              <a:gd name="connsiteY2" fmla="*/ 0 h 5277179"/>
              <a:gd name="connsiteX3" fmla="*/ 10212972 w 10212972"/>
              <a:gd name="connsiteY3" fmla="*/ 5277179 h 5277179"/>
              <a:gd name="connsiteX4" fmla="*/ 0 w 10212972"/>
              <a:gd name="connsiteY4" fmla="*/ 5276544 h 52771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212972" h="5277179">
                <a:moveTo>
                  <a:pt x="0" y="5276544"/>
                </a:moveTo>
                <a:lnTo>
                  <a:pt x="1420238" y="2168"/>
                </a:lnTo>
                <a:lnTo>
                  <a:pt x="10212972" y="0"/>
                </a:lnTo>
                <a:lnTo>
                  <a:pt x="10212972" y="5277179"/>
                </a:lnTo>
                <a:lnTo>
                  <a:pt x="0" y="5276544"/>
                </a:lnTo>
                <a:close/>
              </a:path>
            </a:pathLst>
          </a:custGeom>
          <a:gradFill flip="none" rotWithShape="1">
            <a:gsLst>
              <a:gs pos="0">
                <a:schemeClr val="bg1">
                  <a:lumMod val="85000"/>
                  <a:alpha val="60000"/>
                </a:schemeClr>
              </a:gs>
              <a:gs pos="84600">
                <a:schemeClr val="bg1">
                  <a:lumMod val="95000"/>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smtClean="0">
              <a:ln>
                <a:noFill/>
              </a:ln>
              <a:solidFill>
                <a:prstClr val="white"/>
              </a:solidFill>
              <a:effectLst/>
              <a:uLnTx/>
              <a:uFillTx/>
              <a:latin typeface="Arial"/>
              <a:ea typeface="微软雅黑"/>
              <a:cs typeface="+mn-cs"/>
            </a:endParaRPr>
          </a:p>
        </p:txBody>
      </p:sp>
      <p:sp>
        <p:nvSpPr>
          <p:cNvPr id="9" name="矩形 8"/>
          <p:cNvSpPr/>
          <p:nvPr/>
        </p:nvSpPr>
        <p:spPr>
          <a:xfrm rot="1800000">
            <a:off x="4629948" y="3112133"/>
            <a:ext cx="8826230" cy="800368"/>
          </a:xfrm>
          <a:custGeom>
            <a:avLst/>
            <a:gdLst>
              <a:gd name="connsiteX0" fmla="*/ 0 w 13677900"/>
              <a:gd name="connsiteY0" fmla="*/ 0 h 793261"/>
              <a:gd name="connsiteX1" fmla="*/ 13677900 w 13677900"/>
              <a:gd name="connsiteY1" fmla="*/ 0 h 793261"/>
              <a:gd name="connsiteX2" fmla="*/ 13677900 w 13677900"/>
              <a:gd name="connsiteY2" fmla="*/ 793261 h 793261"/>
              <a:gd name="connsiteX3" fmla="*/ 0 w 13677900"/>
              <a:gd name="connsiteY3" fmla="*/ 793261 h 793261"/>
              <a:gd name="connsiteX4" fmla="*/ 0 w 13677900"/>
              <a:gd name="connsiteY4" fmla="*/ 0 h 793261"/>
              <a:gd name="connsiteX0" fmla="*/ 0 w 13677900"/>
              <a:gd name="connsiteY0" fmla="*/ 7107 h 800368"/>
              <a:gd name="connsiteX1" fmla="*/ 5047842 w 13677900"/>
              <a:gd name="connsiteY1" fmla="*/ 0 h 800368"/>
              <a:gd name="connsiteX2" fmla="*/ 13677900 w 13677900"/>
              <a:gd name="connsiteY2" fmla="*/ 7107 h 800368"/>
              <a:gd name="connsiteX3" fmla="*/ 13677900 w 13677900"/>
              <a:gd name="connsiteY3" fmla="*/ 800368 h 800368"/>
              <a:gd name="connsiteX4" fmla="*/ 0 w 13677900"/>
              <a:gd name="connsiteY4" fmla="*/ 800368 h 800368"/>
              <a:gd name="connsiteX5" fmla="*/ 0 w 13677900"/>
              <a:gd name="connsiteY5" fmla="*/ 7107 h 800368"/>
              <a:gd name="connsiteX0" fmla="*/ 0 w 13677900"/>
              <a:gd name="connsiteY0" fmla="*/ 7107 h 800368"/>
              <a:gd name="connsiteX1" fmla="*/ 5047842 w 13677900"/>
              <a:gd name="connsiteY1" fmla="*/ 0 h 800368"/>
              <a:gd name="connsiteX2" fmla="*/ 13677900 w 13677900"/>
              <a:gd name="connsiteY2" fmla="*/ 7107 h 800368"/>
              <a:gd name="connsiteX3" fmla="*/ 13677900 w 13677900"/>
              <a:gd name="connsiteY3" fmla="*/ 800368 h 800368"/>
              <a:gd name="connsiteX4" fmla="*/ 4851670 w 13677900"/>
              <a:gd name="connsiteY4" fmla="*/ 784169 h 800368"/>
              <a:gd name="connsiteX5" fmla="*/ 0 w 13677900"/>
              <a:gd name="connsiteY5" fmla="*/ 800368 h 800368"/>
              <a:gd name="connsiteX6" fmla="*/ 0 w 13677900"/>
              <a:gd name="connsiteY6" fmla="*/ 7107 h 800368"/>
              <a:gd name="connsiteX0" fmla="*/ 0 w 13677900"/>
              <a:gd name="connsiteY0" fmla="*/ 7107 h 800368"/>
              <a:gd name="connsiteX1" fmla="*/ 5047842 w 13677900"/>
              <a:gd name="connsiteY1" fmla="*/ 0 h 800368"/>
              <a:gd name="connsiteX2" fmla="*/ 13677900 w 13677900"/>
              <a:gd name="connsiteY2" fmla="*/ 7107 h 800368"/>
              <a:gd name="connsiteX3" fmla="*/ 13677900 w 13677900"/>
              <a:gd name="connsiteY3" fmla="*/ 800368 h 800368"/>
              <a:gd name="connsiteX4" fmla="*/ 4851670 w 13677900"/>
              <a:gd name="connsiteY4" fmla="*/ 784169 h 800368"/>
              <a:gd name="connsiteX5" fmla="*/ 0 w 13677900"/>
              <a:gd name="connsiteY5" fmla="*/ 7107 h 800368"/>
              <a:gd name="connsiteX0" fmla="*/ 0 w 8826230"/>
              <a:gd name="connsiteY0" fmla="*/ 784169 h 800368"/>
              <a:gd name="connsiteX1" fmla="*/ 196172 w 8826230"/>
              <a:gd name="connsiteY1" fmla="*/ 0 h 800368"/>
              <a:gd name="connsiteX2" fmla="*/ 8826230 w 8826230"/>
              <a:gd name="connsiteY2" fmla="*/ 7107 h 800368"/>
              <a:gd name="connsiteX3" fmla="*/ 8826230 w 8826230"/>
              <a:gd name="connsiteY3" fmla="*/ 800368 h 800368"/>
              <a:gd name="connsiteX4" fmla="*/ 0 w 8826230"/>
              <a:gd name="connsiteY4" fmla="*/ 784169 h 8003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26230" h="800368">
                <a:moveTo>
                  <a:pt x="0" y="784169"/>
                </a:moveTo>
                <a:lnTo>
                  <a:pt x="196172" y="0"/>
                </a:lnTo>
                <a:lnTo>
                  <a:pt x="8826230" y="7107"/>
                </a:lnTo>
                <a:lnTo>
                  <a:pt x="8826230" y="800368"/>
                </a:lnTo>
                <a:lnTo>
                  <a:pt x="0" y="784169"/>
                </a:lnTo>
                <a:close/>
              </a:path>
            </a:pathLst>
          </a:custGeom>
          <a:gradFill flip="none" rotWithShape="1">
            <a:gsLst>
              <a:gs pos="0">
                <a:schemeClr val="bg1">
                  <a:lumMod val="85000"/>
                  <a:alpha val="40000"/>
                </a:schemeClr>
              </a:gs>
              <a:gs pos="84600">
                <a:schemeClr val="bg1">
                  <a:lumMod val="95000"/>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smtClean="0">
              <a:ln>
                <a:noFill/>
              </a:ln>
              <a:solidFill>
                <a:prstClr val="white"/>
              </a:solidFill>
              <a:effectLst/>
              <a:uLnTx/>
              <a:uFillTx/>
              <a:latin typeface="Arial"/>
              <a:ea typeface="微软雅黑"/>
              <a:cs typeface="+mn-cs"/>
            </a:endParaRPr>
          </a:p>
        </p:txBody>
      </p:sp>
      <p:pic>
        <p:nvPicPr>
          <p:cNvPr id="7" name="图片占位符 6"/>
          <p:cNvPicPr>
            <a:picLocks noGrp="1" noChangeAspect="1"/>
          </p:cNvPicPr>
          <p:nvPr>
            <p:ph type="pic" sz="quarter" idx="10"/>
          </p:nvPr>
        </p:nvPicPr>
        <p:blipFill>
          <a:blip r:embed="rId3">
            <a:extLst>
              <a:ext uri="{28A0092B-C50C-407E-A947-70E740481C1C}">
                <a14:useLocalDpi xmlns:a14="http://schemas.microsoft.com/office/drawing/2010/main" xmlns="" val="0"/>
              </a:ext>
            </a:extLst>
          </a:blip>
          <a:stretch>
            <a:fillRect/>
          </a:stretch>
        </p:blipFill>
        <p:spPr>
          <a:xfrm>
            <a:off x="1400626" y="1268413"/>
            <a:ext cx="3889830" cy="3889830"/>
          </a:xfrm>
        </p:spPr>
      </p:pic>
      <p:sp>
        <p:nvSpPr>
          <p:cNvPr id="5" name="矩形 4"/>
          <p:cNvSpPr/>
          <p:nvPr/>
        </p:nvSpPr>
        <p:spPr>
          <a:xfrm>
            <a:off x="5013098" y="1064419"/>
            <a:ext cx="580573" cy="58057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smtClean="0">
              <a:ln>
                <a:noFill/>
              </a:ln>
              <a:solidFill>
                <a:prstClr val="white"/>
              </a:solidFill>
              <a:effectLst/>
              <a:uLnTx/>
              <a:uFillTx/>
              <a:latin typeface="Arial"/>
              <a:ea typeface="微软雅黑"/>
              <a:cs typeface="+mn-cs"/>
            </a:endParaRPr>
          </a:p>
        </p:txBody>
      </p:sp>
      <p:sp>
        <p:nvSpPr>
          <p:cNvPr id="3" name="矩形 2"/>
          <p:cNvSpPr/>
          <p:nvPr/>
        </p:nvSpPr>
        <p:spPr>
          <a:xfrm>
            <a:off x="1097411" y="4486951"/>
            <a:ext cx="1001492" cy="1001492"/>
          </a:xfrm>
          <a:prstGeom prst="rect">
            <a:avLst/>
          </a:prstGeom>
          <a:noFill/>
          <a:ln w="381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smtClean="0">
              <a:ln>
                <a:noFill/>
              </a:ln>
              <a:solidFill>
                <a:prstClr val="white"/>
              </a:solidFill>
              <a:effectLst/>
              <a:uLnTx/>
              <a:uFillTx/>
              <a:latin typeface="Arial"/>
              <a:ea typeface="微软雅黑"/>
              <a:cs typeface="+mn-cs"/>
            </a:endParaRPr>
          </a:p>
        </p:txBody>
      </p:sp>
      <p:sp>
        <p:nvSpPr>
          <p:cNvPr id="10" name="矩形 9"/>
          <p:cNvSpPr/>
          <p:nvPr/>
        </p:nvSpPr>
        <p:spPr>
          <a:xfrm rot="1800000">
            <a:off x="4364220" y="5568754"/>
            <a:ext cx="7387498" cy="2177055"/>
          </a:xfrm>
          <a:custGeom>
            <a:avLst/>
            <a:gdLst>
              <a:gd name="connsiteX0" fmla="*/ 0 w 13677900"/>
              <a:gd name="connsiteY0" fmla="*/ 0 h 2210423"/>
              <a:gd name="connsiteX1" fmla="*/ 13677900 w 13677900"/>
              <a:gd name="connsiteY1" fmla="*/ 0 h 2210423"/>
              <a:gd name="connsiteX2" fmla="*/ 13677900 w 13677900"/>
              <a:gd name="connsiteY2" fmla="*/ 2210423 h 2210423"/>
              <a:gd name="connsiteX3" fmla="*/ 0 w 13677900"/>
              <a:gd name="connsiteY3" fmla="*/ 2210423 h 2210423"/>
              <a:gd name="connsiteX4" fmla="*/ 0 w 13677900"/>
              <a:gd name="connsiteY4" fmla="*/ 0 h 2210423"/>
              <a:gd name="connsiteX0" fmla="*/ 0 w 13677900"/>
              <a:gd name="connsiteY0" fmla="*/ 2355 h 2212778"/>
              <a:gd name="connsiteX1" fmla="*/ 6891338 w 13677900"/>
              <a:gd name="connsiteY1" fmla="*/ 0 h 2212778"/>
              <a:gd name="connsiteX2" fmla="*/ 13677900 w 13677900"/>
              <a:gd name="connsiteY2" fmla="*/ 2355 h 2212778"/>
              <a:gd name="connsiteX3" fmla="*/ 13677900 w 13677900"/>
              <a:gd name="connsiteY3" fmla="*/ 2212778 h 2212778"/>
              <a:gd name="connsiteX4" fmla="*/ 0 w 13677900"/>
              <a:gd name="connsiteY4" fmla="*/ 2212778 h 2212778"/>
              <a:gd name="connsiteX5" fmla="*/ 0 w 13677900"/>
              <a:gd name="connsiteY5" fmla="*/ 2355 h 2212778"/>
              <a:gd name="connsiteX0" fmla="*/ 0 w 13677900"/>
              <a:gd name="connsiteY0" fmla="*/ 2355 h 2216700"/>
              <a:gd name="connsiteX1" fmla="*/ 6891338 w 13677900"/>
              <a:gd name="connsiteY1" fmla="*/ 0 h 2216700"/>
              <a:gd name="connsiteX2" fmla="*/ 13677900 w 13677900"/>
              <a:gd name="connsiteY2" fmla="*/ 2355 h 2216700"/>
              <a:gd name="connsiteX3" fmla="*/ 13677900 w 13677900"/>
              <a:gd name="connsiteY3" fmla="*/ 2212778 h 2216700"/>
              <a:gd name="connsiteX4" fmla="*/ 6290402 w 13677900"/>
              <a:gd name="connsiteY4" fmla="*/ 2216700 h 2216700"/>
              <a:gd name="connsiteX5" fmla="*/ 0 w 13677900"/>
              <a:gd name="connsiteY5" fmla="*/ 2212778 h 2216700"/>
              <a:gd name="connsiteX6" fmla="*/ 0 w 13677900"/>
              <a:gd name="connsiteY6" fmla="*/ 2355 h 2216700"/>
              <a:gd name="connsiteX0" fmla="*/ 0 w 13677900"/>
              <a:gd name="connsiteY0" fmla="*/ 2355 h 2216700"/>
              <a:gd name="connsiteX1" fmla="*/ 6891338 w 13677900"/>
              <a:gd name="connsiteY1" fmla="*/ 0 h 2216700"/>
              <a:gd name="connsiteX2" fmla="*/ 13677900 w 13677900"/>
              <a:gd name="connsiteY2" fmla="*/ 2355 h 2216700"/>
              <a:gd name="connsiteX3" fmla="*/ 13677900 w 13677900"/>
              <a:gd name="connsiteY3" fmla="*/ 2212778 h 2216700"/>
              <a:gd name="connsiteX4" fmla="*/ 6290402 w 13677900"/>
              <a:gd name="connsiteY4" fmla="*/ 2216700 h 2216700"/>
              <a:gd name="connsiteX5" fmla="*/ 0 w 13677900"/>
              <a:gd name="connsiteY5" fmla="*/ 2355 h 2216700"/>
              <a:gd name="connsiteX0" fmla="*/ 0 w 7387498"/>
              <a:gd name="connsiteY0" fmla="*/ 2216700 h 2216700"/>
              <a:gd name="connsiteX1" fmla="*/ 600936 w 7387498"/>
              <a:gd name="connsiteY1" fmla="*/ 0 h 2216700"/>
              <a:gd name="connsiteX2" fmla="*/ 7387498 w 7387498"/>
              <a:gd name="connsiteY2" fmla="*/ 2355 h 2216700"/>
              <a:gd name="connsiteX3" fmla="*/ 7387498 w 7387498"/>
              <a:gd name="connsiteY3" fmla="*/ 2212778 h 2216700"/>
              <a:gd name="connsiteX4" fmla="*/ 0 w 7387498"/>
              <a:gd name="connsiteY4" fmla="*/ 2216700 h 22167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87498" h="2216700">
                <a:moveTo>
                  <a:pt x="0" y="2216700"/>
                </a:moveTo>
                <a:lnTo>
                  <a:pt x="600936" y="0"/>
                </a:lnTo>
                <a:lnTo>
                  <a:pt x="7387498" y="2355"/>
                </a:lnTo>
                <a:lnTo>
                  <a:pt x="7387498" y="2212778"/>
                </a:lnTo>
                <a:lnTo>
                  <a:pt x="0" y="2216700"/>
                </a:lnTo>
                <a:close/>
              </a:path>
            </a:pathLst>
          </a:custGeom>
          <a:gradFill flip="none" rotWithShape="1">
            <a:gsLst>
              <a:gs pos="0">
                <a:schemeClr val="bg1">
                  <a:lumMod val="85000"/>
                  <a:alpha val="40000"/>
                </a:schemeClr>
              </a:gs>
              <a:gs pos="84600">
                <a:schemeClr val="bg1">
                  <a:lumMod val="95000"/>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smtClean="0">
              <a:ln>
                <a:noFill/>
              </a:ln>
              <a:solidFill>
                <a:prstClr val="white"/>
              </a:solidFill>
              <a:effectLst/>
              <a:uLnTx/>
              <a:uFillTx/>
              <a:latin typeface="Arial"/>
              <a:ea typeface="微软雅黑"/>
              <a:cs typeface="+mn-cs"/>
            </a:endParaRPr>
          </a:p>
        </p:txBody>
      </p:sp>
      <p:sp>
        <p:nvSpPr>
          <p:cNvPr id="4" name="矩形 3"/>
          <p:cNvSpPr/>
          <p:nvPr/>
        </p:nvSpPr>
        <p:spPr>
          <a:xfrm>
            <a:off x="4305070" y="4136571"/>
            <a:ext cx="1624015" cy="162401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smtClean="0">
              <a:ln>
                <a:noFill/>
              </a:ln>
              <a:solidFill>
                <a:prstClr val="white"/>
              </a:solidFill>
              <a:effectLst/>
              <a:uLnTx/>
              <a:uFillTx/>
              <a:latin typeface="Arial"/>
              <a:ea typeface="微软雅黑"/>
              <a:cs typeface="+mn-cs"/>
            </a:endParaRPr>
          </a:p>
        </p:txBody>
      </p:sp>
      <p:sp>
        <p:nvSpPr>
          <p:cNvPr id="13" name="矩形 12"/>
          <p:cNvSpPr/>
          <p:nvPr/>
        </p:nvSpPr>
        <p:spPr>
          <a:xfrm rot="1800000">
            <a:off x="10252663" y="3736198"/>
            <a:ext cx="7062898" cy="901710"/>
          </a:xfrm>
          <a:custGeom>
            <a:avLst/>
            <a:gdLst>
              <a:gd name="connsiteX0" fmla="*/ 0 w 13677900"/>
              <a:gd name="connsiteY0" fmla="*/ 0 h 878149"/>
              <a:gd name="connsiteX1" fmla="*/ 13677900 w 13677900"/>
              <a:gd name="connsiteY1" fmla="*/ 0 h 878149"/>
              <a:gd name="connsiteX2" fmla="*/ 13677900 w 13677900"/>
              <a:gd name="connsiteY2" fmla="*/ 878149 h 878149"/>
              <a:gd name="connsiteX3" fmla="*/ 0 w 13677900"/>
              <a:gd name="connsiteY3" fmla="*/ 878149 h 878149"/>
              <a:gd name="connsiteX4" fmla="*/ 0 w 13677900"/>
              <a:gd name="connsiteY4" fmla="*/ 0 h 878149"/>
              <a:gd name="connsiteX0" fmla="*/ 0 w 13677900"/>
              <a:gd name="connsiteY0" fmla="*/ 11310 h 889459"/>
              <a:gd name="connsiteX1" fmla="*/ 6622329 w 13677900"/>
              <a:gd name="connsiteY1" fmla="*/ 0 h 889459"/>
              <a:gd name="connsiteX2" fmla="*/ 13677900 w 13677900"/>
              <a:gd name="connsiteY2" fmla="*/ 11310 h 889459"/>
              <a:gd name="connsiteX3" fmla="*/ 13677900 w 13677900"/>
              <a:gd name="connsiteY3" fmla="*/ 889459 h 889459"/>
              <a:gd name="connsiteX4" fmla="*/ 0 w 13677900"/>
              <a:gd name="connsiteY4" fmla="*/ 889459 h 889459"/>
              <a:gd name="connsiteX5" fmla="*/ 0 w 13677900"/>
              <a:gd name="connsiteY5" fmla="*/ 11310 h 889459"/>
              <a:gd name="connsiteX0" fmla="*/ 0 w 13677900"/>
              <a:gd name="connsiteY0" fmla="*/ 11310 h 901710"/>
              <a:gd name="connsiteX1" fmla="*/ 6622329 w 13677900"/>
              <a:gd name="connsiteY1" fmla="*/ 0 h 901710"/>
              <a:gd name="connsiteX2" fmla="*/ 13677900 w 13677900"/>
              <a:gd name="connsiteY2" fmla="*/ 11310 h 901710"/>
              <a:gd name="connsiteX3" fmla="*/ 13677900 w 13677900"/>
              <a:gd name="connsiteY3" fmla="*/ 889459 h 901710"/>
              <a:gd name="connsiteX4" fmla="*/ 6615002 w 13677900"/>
              <a:gd name="connsiteY4" fmla="*/ 901710 h 901710"/>
              <a:gd name="connsiteX5" fmla="*/ 0 w 13677900"/>
              <a:gd name="connsiteY5" fmla="*/ 889459 h 901710"/>
              <a:gd name="connsiteX6" fmla="*/ 0 w 13677900"/>
              <a:gd name="connsiteY6" fmla="*/ 11310 h 901710"/>
              <a:gd name="connsiteX0" fmla="*/ 0 w 13677900"/>
              <a:gd name="connsiteY0" fmla="*/ 11310 h 901710"/>
              <a:gd name="connsiteX1" fmla="*/ 6622329 w 13677900"/>
              <a:gd name="connsiteY1" fmla="*/ 0 h 901710"/>
              <a:gd name="connsiteX2" fmla="*/ 13677900 w 13677900"/>
              <a:gd name="connsiteY2" fmla="*/ 11310 h 901710"/>
              <a:gd name="connsiteX3" fmla="*/ 13677900 w 13677900"/>
              <a:gd name="connsiteY3" fmla="*/ 889459 h 901710"/>
              <a:gd name="connsiteX4" fmla="*/ 6615002 w 13677900"/>
              <a:gd name="connsiteY4" fmla="*/ 901710 h 901710"/>
              <a:gd name="connsiteX5" fmla="*/ 0 w 13677900"/>
              <a:gd name="connsiteY5" fmla="*/ 11310 h 901710"/>
              <a:gd name="connsiteX0" fmla="*/ 0 w 7062898"/>
              <a:gd name="connsiteY0" fmla="*/ 901710 h 901710"/>
              <a:gd name="connsiteX1" fmla="*/ 7327 w 7062898"/>
              <a:gd name="connsiteY1" fmla="*/ 0 h 901710"/>
              <a:gd name="connsiteX2" fmla="*/ 7062898 w 7062898"/>
              <a:gd name="connsiteY2" fmla="*/ 11310 h 901710"/>
              <a:gd name="connsiteX3" fmla="*/ 7062898 w 7062898"/>
              <a:gd name="connsiteY3" fmla="*/ 889459 h 901710"/>
              <a:gd name="connsiteX4" fmla="*/ 0 w 7062898"/>
              <a:gd name="connsiteY4" fmla="*/ 901710 h 9017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062898" h="901710">
                <a:moveTo>
                  <a:pt x="0" y="901710"/>
                </a:moveTo>
                <a:cubicBezTo>
                  <a:pt x="2442" y="601140"/>
                  <a:pt x="4885" y="300570"/>
                  <a:pt x="7327" y="0"/>
                </a:cubicBezTo>
                <a:lnTo>
                  <a:pt x="7062898" y="11310"/>
                </a:lnTo>
                <a:lnTo>
                  <a:pt x="7062898" y="889459"/>
                </a:lnTo>
                <a:lnTo>
                  <a:pt x="0" y="901710"/>
                </a:lnTo>
                <a:close/>
              </a:path>
            </a:pathLst>
          </a:custGeom>
          <a:gradFill flip="none" rotWithShape="1">
            <a:gsLst>
              <a:gs pos="0">
                <a:schemeClr val="bg1">
                  <a:lumMod val="85000"/>
                  <a:alpha val="40000"/>
                </a:schemeClr>
              </a:gs>
              <a:gs pos="84600">
                <a:schemeClr val="bg1">
                  <a:lumMod val="95000"/>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smtClean="0">
              <a:ln>
                <a:noFill/>
              </a:ln>
              <a:solidFill>
                <a:prstClr val="white"/>
              </a:solidFill>
              <a:effectLst/>
              <a:uLnTx/>
              <a:uFillTx/>
              <a:latin typeface="Arial"/>
              <a:ea typeface="微软雅黑"/>
              <a:cs typeface="+mn-cs"/>
            </a:endParaRPr>
          </a:p>
        </p:txBody>
      </p:sp>
      <p:grpSp>
        <p:nvGrpSpPr>
          <p:cNvPr id="19" name="组合 18"/>
          <p:cNvGrpSpPr/>
          <p:nvPr/>
        </p:nvGrpSpPr>
        <p:grpSpPr>
          <a:xfrm>
            <a:off x="10275888" y="1968952"/>
            <a:ext cx="889000" cy="889000"/>
            <a:chOff x="10275888" y="1968952"/>
            <a:chExt cx="889000" cy="889000"/>
          </a:xfrm>
        </p:grpSpPr>
        <p:sp>
          <p:nvSpPr>
            <p:cNvPr id="11" name="椭圆 10"/>
            <p:cNvSpPr/>
            <p:nvPr/>
          </p:nvSpPr>
          <p:spPr>
            <a:xfrm>
              <a:off x="10275888" y="1968952"/>
              <a:ext cx="889000" cy="889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smtClean="0">
                <a:ln>
                  <a:noFill/>
                </a:ln>
                <a:solidFill>
                  <a:prstClr val="white"/>
                </a:solidFill>
                <a:effectLst/>
                <a:uLnTx/>
                <a:uFillTx/>
                <a:latin typeface="Arial"/>
                <a:ea typeface="微软雅黑"/>
                <a:cs typeface="+mn-cs"/>
              </a:endParaRPr>
            </a:p>
          </p:txBody>
        </p:sp>
        <p:sp>
          <p:nvSpPr>
            <p:cNvPr id="12" name="文本框 11"/>
            <p:cNvSpPr txBox="1"/>
            <p:nvPr/>
          </p:nvSpPr>
          <p:spPr>
            <a:xfrm>
              <a:off x="10400428" y="2123009"/>
              <a:ext cx="639919" cy="584775"/>
            </a:xfrm>
            <a:prstGeom prst="rect">
              <a:avLst/>
            </a:prstGeom>
            <a:noFill/>
          </p:spPr>
          <p:txBody>
            <a:bodyPr wrap="non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3200" b="1" i="0" u="none" strike="noStrike" kern="1200" cap="none" spc="0" normalizeH="0" baseline="0" noProof="0" dirty="0" smtClean="0">
                  <a:ln>
                    <a:noFill/>
                  </a:ln>
                  <a:solidFill>
                    <a:prstClr val="white"/>
                  </a:solidFill>
                  <a:effectLst/>
                  <a:uLnTx/>
                  <a:uFillTx/>
                  <a:latin typeface="Arial"/>
                  <a:ea typeface="微软雅黑"/>
                  <a:cs typeface="+mn-cs"/>
                </a:rPr>
                <a:t>03</a:t>
              </a:r>
              <a:endParaRPr kumimoji="0" lang="zh-CN" altLang="en-US" sz="3200" b="1" i="0" u="none" strike="noStrike" kern="1200" cap="none" spc="0" normalizeH="0" baseline="0" noProof="0" dirty="0" smtClean="0">
                <a:ln>
                  <a:noFill/>
                </a:ln>
                <a:solidFill>
                  <a:prstClr val="white"/>
                </a:solidFill>
                <a:effectLst/>
                <a:uLnTx/>
                <a:uFillTx/>
                <a:latin typeface="Arial"/>
                <a:ea typeface="微软雅黑"/>
                <a:cs typeface="+mn-cs"/>
              </a:endParaRPr>
            </a:p>
          </p:txBody>
        </p:sp>
      </p:grpSp>
      <p:grpSp>
        <p:nvGrpSpPr>
          <p:cNvPr id="21" name="组合 20"/>
          <p:cNvGrpSpPr/>
          <p:nvPr/>
        </p:nvGrpSpPr>
        <p:grpSpPr>
          <a:xfrm>
            <a:off x="6200261" y="3089795"/>
            <a:ext cx="5058845" cy="1155633"/>
            <a:chOff x="6200261" y="3089795"/>
            <a:chExt cx="5058845" cy="1155633"/>
          </a:xfrm>
        </p:grpSpPr>
        <p:sp>
          <p:nvSpPr>
            <p:cNvPr id="14" name="文本框 13"/>
            <p:cNvSpPr txBox="1"/>
            <p:nvPr/>
          </p:nvSpPr>
          <p:spPr>
            <a:xfrm>
              <a:off x="8201859" y="3089795"/>
              <a:ext cx="3057247" cy="523220"/>
            </a:xfrm>
            <a:prstGeom prst="rect">
              <a:avLst/>
            </a:prstGeom>
            <a:noFill/>
          </p:spPr>
          <p:txBody>
            <a:bodyPr wrap="none" rtlCol="0">
              <a:spAutoFit/>
              <a:scene3d>
                <a:camera prst="orthographicFront"/>
                <a:lightRig rig="threePt" dir="t"/>
              </a:scene3d>
              <a:sp3d contourW="12700"/>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zh-CN" altLang="en-US" sz="2800" b="0" i="0" u="none" strike="noStrike" kern="1200" cap="none" spc="0" normalizeH="0" baseline="0" noProof="0" dirty="0" smtClean="0">
                  <a:ln>
                    <a:noFill/>
                  </a:ln>
                  <a:solidFill>
                    <a:prstClr val="black"/>
                  </a:solidFill>
                  <a:effectLst/>
                  <a:uLnTx/>
                  <a:uFillTx/>
                  <a:latin typeface="Arial"/>
                  <a:ea typeface="微软雅黑"/>
                  <a:cs typeface="+mn-cs"/>
                </a:rPr>
                <a:t>标题文字添加此处</a:t>
              </a:r>
            </a:p>
          </p:txBody>
        </p:sp>
        <p:sp>
          <p:nvSpPr>
            <p:cNvPr id="15" name="文本框 14"/>
            <p:cNvSpPr txBox="1"/>
            <p:nvPr/>
          </p:nvSpPr>
          <p:spPr>
            <a:xfrm>
              <a:off x="6200261" y="3635855"/>
              <a:ext cx="5058845" cy="478336"/>
            </a:xfrm>
            <a:prstGeom prst="rect">
              <a:avLst/>
            </a:prstGeom>
            <a:noFill/>
          </p:spPr>
          <p:txBody>
            <a:bodyPr wrap="square" rtlCol="0">
              <a:spAutoFit/>
              <a:scene3d>
                <a:camera prst="orthographicFront"/>
                <a:lightRig rig="threePt" dir="t"/>
              </a:scene3d>
              <a:sp3d contourW="12700"/>
            </a:bodyPr>
            <a:lstStyle/>
            <a:p>
              <a:pPr marL="0" marR="0" lvl="0" indent="0" algn="r" defTabSz="914400" rtl="0" eaLnBrk="1" fontAlgn="auto" latinLnBrk="0" hangingPunct="1">
                <a:lnSpc>
                  <a:spcPct val="114000"/>
                </a:lnSpc>
                <a:spcBef>
                  <a:spcPts val="0"/>
                </a:spcBef>
                <a:spcAft>
                  <a:spcPts val="0"/>
                </a:spcAft>
                <a:buClrTx/>
                <a:buSzTx/>
                <a:buFontTx/>
                <a:buNone/>
                <a:tabLst/>
                <a:defRPr/>
              </a:pPr>
              <a:r>
                <a:rPr kumimoji="0" lang="en-US" altLang="zh-CN" sz="1100" b="0" i="0" u="none" strike="noStrike" kern="1200" cap="none" spc="0" normalizeH="0" baseline="0" noProof="0" dirty="0">
                  <a:ln>
                    <a:noFill/>
                  </a:ln>
                  <a:solidFill>
                    <a:prstClr val="white">
                      <a:lumMod val="50000"/>
                    </a:prstClr>
                  </a:solidFill>
                  <a:effectLst/>
                  <a:uLnTx/>
                  <a:uFillTx/>
                  <a:latin typeface="微软雅黑"/>
                  <a:ea typeface="微软雅黑"/>
                  <a:cs typeface="+mn-cs"/>
                </a:rPr>
                <a:t>The user can demonstrate on a projector or computer, or print the presentation and make it into a film to be used in a wider field</a:t>
              </a:r>
            </a:p>
          </p:txBody>
        </p:sp>
        <p:cxnSp>
          <p:nvCxnSpPr>
            <p:cNvPr id="18" name="直接连接符 17"/>
            <p:cNvCxnSpPr/>
            <p:nvPr/>
          </p:nvCxnSpPr>
          <p:spPr>
            <a:xfrm>
              <a:off x="10237788" y="4245428"/>
              <a:ext cx="9144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xmlns="" val="2838412593"/>
      </p:ext>
    </p:extLst>
  </p:cSld>
  <p:clrMapOvr>
    <a:masterClrMapping/>
  </p:clrMapOvr>
  <mc:AlternateContent xmlns:mc="http://schemas.openxmlformats.org/markup-compatibility/2006">
    <mc:Choice xmlns:p14="http://schemas.microsoft.com/office/powerpoint/2010/main" xmlns=""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decel="100000" fill="hold" nodeType="withEffect">
                                  <p:stCondLst>
                                    <p:cond delay="25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1000" fill="hold"/>
                                        <p:tgtEl>
                                          <p:spTgt spid="7"/>
                                        </p:tgtEl>
                                        <p:attrNameLst>
                                          <p:attrName>ppt_x</p:attrName>
                                        </p:attrNameLst>
                                      </p:cBhvr>
                                      <p:tavLst>
                                        <p:tav tm="0">
                                          <p:val>
                                            <p:strVal val="0-#ppt_w/2"/>
                                          </p:val>
                                        </p:tav>
                                        <p:tav tm="100000">
                                          <p:val>
                                            <p:strVal val="#ppt_x"/>
                                          </p:val>
                                        </p:tav>
                                      </p:tavLst>
                                    </p:anim>
                                    <p:anim calcmode="lin" valueType="num">
                                      <p:cBhvr additive="base">
                                        <p:cTn id="8" dur="1000" fill="hold"/>
                                        <p:tgtEl>
                                          <p:spTgt spid="7"/>
                                        </p:tgtEl>
                                        <p:attrNameLst>
                                          <p:attrName>ppt_y</p:attrName>
                                        </p:attrNameLst>
                                      </p:cBhvr>
                                      <p:tavLst>
                                        <p:tav tm="0">
                                          <p:val>
                                            <p:strVal val="0-#ppt_h/2"/>
                                          </p:val>
                                        </p:tav>
                                        <p:tav tm="100000">
                                          <p:val>
                                            <p:strVal val="#ppt_y"/>
                                          </p:val>
                                        </p:tav>
                                      </p:tavLst>
                                    </p:anim>
                                  </p:childTnLst>
                                </p:cTn>
                              </p:par>
                              <p:par>
                                <p:cTn id="9" presetID="2" presetClass="entr" presetSubtype="1" decel="100000" fill="hold" grpId="0" nodeType="withEffect">
                                  <p:stCondLst>
                                    <p:cond delay="25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1000" fill="hold"/>
                                        <p:tgtEl>
                                          <p:spTgt spid="5"/>
                                        </p:tgtEl>
                                        <p:attrNameLst>
                                          <p:attrName>ppt_x</p:attrName>
                                        </p:attrNameLst>
                                      </p:cBhvr>
                                      <p:tavLst>
                                        <p:tav tm="0">
                                          <p:val>
                                            <p:strVal val="#ppt_x"/>
                                          </p:val>
                                        </p:tav>
                                        <p:tav tm="100000">
                                          <p:val>
                                            <p:strVal val="#ppt_x"/>
                                          </p:val>
                                        </p:tav>
                                      </p:tavLst>
                                    </p:anim>
                                    <p:anim calcmode="lin" valueType="num">
                                      <p:cBhvr additive="base">
                                        <p:cTn id="12" dur="1000" fill="hold"/>
                                        <p:tgtEl>
                                          <p:spTgt spid="5"/>
                                        </p:tgtEl>
                                        <p:attrNameLst>
                                          <p:attrName>ppt_y</p:attrName>
                                        </p:attrNameLst>
                                      </p:cBhvr>
                                      <p:tavLst>
                                        <p:tav tm="0">
                                          <p:val>
                                            <p:strVal val="0-#ppt_h/2"/>
                                          </p:val>
                                        </p:tav>
                                        <p:tav tm="100000">
                                          <p:val>
                                            <p:strVal val="#ppt_y"/>
                                          </p:val>
                                        </p:tav>
                                      </p:tavLst>
                                    </p:anim>
                                  </p:childTnLst>
                                </p:cTn>
                              </p:par>
                              <p:par>
                                <p:cTn id="13" presetID="2" presetClass="entr" presetSubtype="6" decel="100000" fill="hold" grpId="0" nodeType="withEffect">
                                  <p:stCondLst>
                                    <p:cond delay="25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1000" fill="hold"/>
                                        <p:tgtEl>
                                          <p:spTgt spid="4"/>
                                        </p:tgtEl>
                                        <p:attrNameLst>
                                          <p:attrName>ppt_x</p:attrName>
                                        </p:attrNameLst>
                                      </p:cBhvr>
                                      <p:tavLst>
                                        <p:tav tm="0">
                                          <p:val>
                                            <p:strVal val="1+#ppt_w/2"/>
                                          </p:val>
                                        </p:tav>
                                        <p:tav tm="100000">
                                          <p:val>
                                            <p:strVal val="#ppt_x"/>
                                          </p:val>
                                        </p:tav>
                                      </p:tavLst>
                                    </p:anim>
                                    <p:anim calcmode="lin" valueType="num">
                                      <p:cBhvr additive="base">
                                        <p:cTn id="16" dur="1000" fill="hold"/>
                                        <p:tgtEl>
                                          <p:spTgt spid="4"/>
                                        </p:tgtEl>
                                        <p:attrNameLst>
                                          <p:attrName>ppt_y</p:attrName>
                                        </p:attrNameLst>
                                      </p:cBhvr>
                                      <p:tavLst>
                                        <p:tav tm="0">
                                          <p:val>
                                            <p:strVal val="1+#ppt_h/2"/>
                                          </p:val>
                                        </p:tav>
                                        <p:tav tm="100000">
                                          <p:val>
                                            <p:strVal val="#ppt_y"/>
                                          </p:val>
                                        </p:tav>
                                      </p:tavLst>
                                    </p:anim>
                                  </p:childTnLst>
                                </p:cTn>
                              </p:par>
                              <p:par>
                                <p:cTn id="17" presetID="2" presetClass="entr" presetSubtype="12" decel="100000" fill="hold" grpId="0" nodeType="withEffect">
                                  <p:stCondLst>
                                    <p:cond delay="250"/>
                                  </p:stCondLst>
                                  <p:childTnLst>
                                    <p:set>
                                      <p:cBhvr>
                                        <p:cTn id="18" dur="1" fill="hold">
                                          <p:stCondLst>
                                            <p:cond delay="0"/>
                                          </p:stCondLst>
                                        </p:cTn>
                                        <p:tgtEl>
                                          <p:spTgt spid="3"/>
                                        </p:tgtEl>
                                        <p:attrNameLst>
                                          <p:attrName>style.visibility</p:attrName>
                                        </p:attrNameLst>
                                      </p:cBhvr>
                                      <p:to>
                                        <p:strVal val="visible"/>
                                      </p:to>
                                    </p:set>
                                    <p:anim calcmode="lin" valueType="num">
                                      <p:cBhvr additive="base">
                                        <p:cTn id="19" dur="1000" fill="hold"/>
                                        <p:tgtEl>
                                          <p:spTgt spid="3"/>
                                        </p:tgtEl>
                                        <p:attrNameLst>
                                          <p:attrName>ppt_x</p:attrName>
                                        </p:attrNameLst>
                                      </p:cBhvr>
                                      <p:tavLst>
                                        <p:tav tm="0">
                                          <p:val>
                                            <p:strVal val="0-#ppt_w/2"/>
                                          </p:val>
                                        </p:tav>
                                        <p:tav tm="100000">
                                          <p:val>
                                            <p:strVal val="#ppt_x"/>
                                          </p:val>
                                        </p:tav>
                                      </p:tavLst>
                                    </p:anim>
                                    <p:anim calcmode="lin" valueType="num">
                                      <p:cBhvr additive="base">
                                        <p:cTn id="20" dur="1000" fill="hold"/>
                                        <p:tgtEl>
                                          <p:spTgt spid="3"/>
                                        </p:tgtEl>
                                        <p:attrNameLst>
                                          <p:attrName>ppt_y</p:attrName>
                                        </p:attrNameLst>
                                      </p:cBhvr>
                                      <p:tavLst>
                                        <p:tav tm="0">
                                          <p:val>
                                            <p:strVal val="1+#ppt_h/2"/>
                                          </p:val>
                                        </p:tav>
                                        <p:tav tm="100000">
                                          <p:val>
                                            <p:strVal val="#ppt_y"/>
                                          </p:val>
                                        </p:tav>
                                      </p:tavLst>
                                    </p:anim>
                                  </p:childTnLst>
                                </p:cTn>
                              </p:par>
                            </p:childTnLst>
                          </p:cTn>
                        </p:par>
                        <p:par>
                          <p:cTn id="21" fill="hold">
                            <p:stCondLst>
                              <p:cond delay="1250"/>
                            </p:stCondLst>
                            <p:childTnLst>
                              <p:par>
                                <p:cTn id="22" presetID="10" presetClass="entr" presetSubtype="0" fill="hold" grpId="0" nodeType="after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fade">
                                      <p:cBhvr>
                                        <p:cTn id="24" dur="500"/>
                                        <p:tgtEl>
                                          <p:spTgt spid="9"/>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fade">
                                      <p:cBhvr>
                                        <p:cTn id="27" dur="500"/>
                                        <p:tgtEl>
                                          <p:spTgt spid="8"/>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10"/>
                                        </p:tgtEl>
                                        <p:attrNameLst>
                                          <p:attrName>style.visibility</p:attrName>
                                        </p:attrNameLst>
                                      </p:cBhvr>
                                      <p:to>
                                        <p:strVal val="visible"/>
                                      </p:to>
                                    </p:set>
                                    <p:animEffect transition="in" filter="fade">
                                      <p:cBhvr>
                                        <p:cTn id="30" dur="500"/>
                                        <p:tgtEl>
                                          <p:spTgt spid="10"/>
                                        </p:tgtEl>
                                      </p:cBhvr>
                                    </p:animEffect>
                                  </p:childTnLst>
                                </p:cTn>
                              </p:par>
                            </p:childTnLst>
                          </p:cTn>
                        </p:par>
                        <p:par>
                          <p:cTn id="31" fill="hold">
                            <p:stCondLst>
                              <p:cond delay="1750"/>
                            </p:stCondLst>
                            <p:childTnLst>
                              <p:par>
                                <p:cTn id="32" presetID="53" presetClass="entr" presetSubtype="16" fill="hold" nodeType="afterEffect">
                                  <p:stCondLst>
                                    <p:cond delay="0"/>
                                  </p:stCondLst>
                                  <p:childTnLst>
                                    <p:set>
                                      <p:cBhvr>
                                        <p:cTn id="33" dur="1" fill="hold">
                                          <p:stCondLst>
                                            <p:cond delay="0"/>
                                          </p:stCondLst>
                                        </p:cTn>
                                        <p:tgtEl>
                                          <p:spTgt spid="19"/>
                                        </p:tgtEl>
                                        <p:attrNameLst>
                                          <p:attrName>style.visibility</p:attrName>
                                        </p:attrNameLst>
                                      </p:cBhvr>
                                      <p:to>
                                        <p:strVal val="visible"/>
                                      </p:to>
                                    </p:set>
                                    <p:anim calcmode="lin" valueType="num">
                                      <p:cBhvr>
                                        <p:cTn id="34" dur="500" fill="hold"/>
                                        <p:tgtEl>
                                          <p:spTgt spid="19"/>
                                        </p:tgtEl>
                                        <p:attrNameLst>
                                          <p:attrName>ppt_w</p:attrName>
                                        </p:attrNameLst>
                                      </p:cBhvr>
                                      <p:tavLst>
                                        <p:tav tm="0">
                                          <p:val>
                                            <p:fltVal val="0"/>
                                          </p:val>
                                        </p:tav>
                                        <p:tav tm="100000">
                                          <p:val>
                                            <p:strVal val="#ppt_w"/>
                                          </p:val>
                                        </p:tav>
                                      </p:tavLst>
                                    </p:anim>
                                    <p:anim calcmode="lin" valueType="num">
                                      <p:cBhvr>
                                        <p:cTn id="35" dur="500" fill="hold"/>
                                        <p:tgtEl>
                                          <p:spTgt spid="19"/>
                                        </p:tgtEl>
                                        <p:attrNameLst>
                                          <p:attrName>ppt_h</p:attrName>
                                        </p:attrNameLst>
                                      </p:cBhvr>
                                      <p:tavLst>
                                        <p:tav tm="0">
                                          <p:val>
                                            <p:fltVal val="0"/>
                                          </p:val>
                                        </p:tav>
                                        <p:tav tm="100000">
                                          <p:val>
                                            <p:strVal val="#ppt_h"/>
                                          </p:val>
                                        </p:tav>
                                      </p:tavLst>
                                    </p:anim>
                                    <p:animEffect transition="in" filter="fade">
                                      <p:cBhvr>
                                        <p:cTn id="36" dur="500"/>
                                        <p:tgtEl>
                                          <p:spTgt spid="19"/>
                                        </p:tgtEl>
                                      </p:cBhvr>
                                    </p:animEffect>
                                  </p:childTnLst>
                                </p:cTn>
                              </p:par>
                            </p:childTnLst>
                          </p:cTn>
                        </p:par>
                        <p:par>
                          <p:cTn id="37" fill="hold">
                            <p:stCondLst>
                              <p:cond delay="2250"/>
                            </p:stCondLst>
                            <p:childTnLst>
                              <p:par>
                                <p:cTn id="38" presetID="10" presetClass="entr" presetSubtype="0" fill="hold" grpId="0" nodeType="afterEffect">
                                  <p:stCondLst>
                                    <p:cond delay="0"/>
                                  </p:stCondLst>
                                  <p:childTnLst>
                                    <p:set>
                                      <p:cBhvr>
                                        <p:cTn id="39" dur="1" fill="hold">
                                          <p:stCondLst>
                                            <p:cond delay="0"/>
                                          </p:stCondLst>
                                        </p:cTn>
                                        <p:tgtEl>
                                          <p:spTgt spid="13"/>
                                        </p:tgtEl>
                                        <p:attrNameLst>
                                          <p:attrName>style.visibility</p:attrName>
                                        </p:attrNameLst>
                                      </p:cBhvr>
                                      <p:to>
                                        <p:strVal val="visible"/>
                                      </p:to>
                                    </p:set>
                                    <p:animEffect transition="in" filter="fade">
                                      <p:cBhvr>
                                        <p:cTn id="40" dur="500"/>
                                        <p:tgtEl>
                                          <p:spTgt spid="13"/>
                                        </p:tgtEl>
                                      </p:cBhvr>
                                    </p:animEffect>
                                  </p:childTnLst>
                                </p:cTn>
                              </p:par>
                            </p:childTnLst>
                          </p:cTn>
                        </p:par>
                        <p:par>
                          <p:cTn id="41" fill="hold">
                            <p:stCondLst>
                              <p:cond delay="2750"/>
                            </p:stCondLst>
                            <p:childTnLst>
                              <p:par>
                                <p:cTn id="42" presetID="12" presetClass="entr" presetSubtype="1" fill="hold" nodeType="afterEffect">
                                  <p:stCondLst>
                                    <p:cond delay="0"/>
                                  </p:stCondLst>
                                  <p:childTnLst>
                                    <p:set>
                                      <p:cBhvr>
                                        <p:cTn id="43" dur="1" fill="hold">
                                          <p:stCondLst>
                                            <p:cond delay="0"/>
                                          </p:stCondLst>
                                        </p:cTn>
                                        <p:tgtEl>
                                          <p:spTgt spid="21"/>
                                        </p:tgtEl>
                                        <p:attrNameLst>
                                          <p:attrName>style.visibility</p:attrName>
                                        </p:attrNameLst>
                                      </p:cBhvr>
                                      <p:to>
                                        <p:strVal val="visible"/>
                                      </p:to>
                                    </p:set>
                                    <p:anim calcmode="lin" valueType="num">
                                      <p:cBhvr additive="base">
                                        <p:cTn id="44" dur="500"/>
                                        <p:tgtEl>
                                          <p:spTgt spid="21"/>
                                        </p:tgtEl>
                                        <p:attrNameLst>
                                          <p:attrName>ppt_y</p:attrName>
                                        </p:attrNameLst>
                                      </p:cBhvr>
                                      <p:tavLst>
                                        <p:tav tm="0">
                                          <p:val>
                                            <p:strVal val="#ppt_y-#ppt_h*1.125000"/>
                                          </p:val>
                                        </p:tav>
                                        <p:tav tm="100000">
                                          <p:val>
                                            <p:strVal val="#ppt_y"/>
                                          </p:val>
                                        </p:tav>
                                      </p:tavLst>
                                    </p:anim>
                                    <p:animEffect transition="in" filter="wipe(down)">
                                      <p:cBhvr>
                                        <p:cTn id="45"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5" grpId="0" animBg="1"/>
      <p:bldP spid="3" grpId="0" animBg="1"/>
      <p:bldP spid="10" grpId="0" animBg="1"/>
      <p:bldP spid="4" grpId="0" animBg="1"/>
      <p:bldP spid="13"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任意多边形 44"/>
          <p:cNvSpPr/>
          <p:nvPr/>
        </p:nvSpPr>
        <p:spPr>
          <a:xfrm rot="1800000">
            <a:off x="1989034" y="4152608"/>
            <a:ext cx="10040338" cy="3864634"/>
          </a:xfrm>
          <a:custGeom>
            <a:avLst/>
            <a:gdLst>
              <a:gd name="connsiteX0" fmla="*/ 1338 w 10040338"/>
              <a:gd name="connsiteY0" fmla="*/ 3858378 h 3864634"/>
              <a:gd name="connsiteX1" fmla="*/ 4949 w 10040338"/>
              <a:gd name="connsiteY1" fmla="*/ 3864633 h 3864634"/>
              <a:gd name="connsiteX2" fmla="*/ 0 w 10040338"/>
              <a:gd name="connsiteY2" fmla="*/ 3864634 h 3864634"/>
              <a:gd name="connsiteX3" fmla="*/ 826342 w 10040338"/>
              <a:gd name="connsiteY3" fmla="*/ 0 h 3864634"/>
              <a:gd name="connsiteX4" fmla="*/ 10040338 w 10040338"/>
              <a:gd name="connsiteY4" fmla="*/ 4030 h 3864634"/>
              <a:gd name="connsiteX5" fmla="*/ 10040338 w 10040338"/>
              <a:gd name="connsiteY5" fmla="*/ 3862307 h 3864634"/>
              <a:gd name="connsiteX6" fmla="*/ 12549 w 10040338"/>
              <a:gd name="connsiteY6" fmla="*/ 3864631 h 3864634"/>
              <a:gd name="connsiteX7" fmla="*/ 2297186 w 10040338"/>
              <a:gd name="connsiteY7" fmla="*/ 2545595 h 3864634"/>
              <a:gd name="connsiteX8" fmla="*/ 832001 w 10040338"/>
              <a:gd name="connsiteY8" fmla="*/ 7820 h 3864634"/>
              <a:gd name="connsiteX9" fmla="*/ 823638 w 10040338"/>
              <a:gd name="connsiteY9" fmla="*/ 12649 h 3864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040338" h="3864634">
                <a:moveTo>
                  <a:pt x="1338" y="3858378"/>
                </a:moveTo>
                <a:lnTo>
                  <a:pt x="4949" y="3864633"/>
                </a:lnTo>
                <a:lnTo>
                  <a:pt x="0" y="3864634"/>
                </a:lnTo>
                <a:close/>
                <a:moveTo>
                  <a:pt x="826342" y="0"/>
                </a:moveTo>
                <a:lnTo>
                  <a:pt x="10040338" y="4030"/>
                </a:lnTo>
                <a:lnTo>
                  <a:pt x="10040338" y="3862307"/>
                </a:lnTo>
                <a:lnTo>
                  <a:pt x="12549" y="3864631"/>
                </a:lnTo>
                <a:lnTo>
                  <a:pt x="2297186" y="2545595"/>
                </a:lnTo>
                <a:lnTo>
                  <a:pt x="832001" y="7820"/>
                </a:lnTo>
                <a:lnTo>
                  <a:pt x="823638" y="12649"/>
                </a:lnTo>
                <a:close/>
              </a:path>
            </a:pathLst>
          </a:custGeom>
          <a:gradFill flip="none" rotWithShape="1">
            <a:gsLst>
              <a:gs pos="0">
                <a:schemeClr val="bg1">
                  <a:lumMod val="85000"/>
                  <a:alpha val="40000"/>
                </a:schemeClr>
              </a:gs>
              <a:gs pos="84600">
                <a:schemeClr val="bg1">
                  <a:lumMod val="95000"/>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smtClean="0">
              <a:ln>
                <a:noFill/>
              </a:ln>
              <a:solidFill>
                <a:prstClr val="white"/>
              </a:solidFill>
              <a:effectLst/>
              <a:uLnTx/>
              <a:uFillTx/>
              <a:latin typeface="Arial"/>
              <a:ea typeface="微软雅黑"/>
              <a:cs typeface="+mn-cs"/>
            </a:endParaRPr>
          </a:p>
        </p:txBody>
      </p:sp>
      <p:sp>
        <p:nvSpPr>
          <p:cNvPr id="46" name="任意多边形 45"/>
          <p:cNvSpPr/>
          <p:nvPr/>
        </p:nvSpPr>
        <p:spPr>
          <a:xfrm rot="1800000">
            <a:off x="5067254" y="4152608"/>
            <a:ext cx="10040338" cy="3864634"/>
          </a:xfrm>
          <a:custGeom>
            <a:avLst/>
            <a:gdLst>
              <a:gd name="connsiteX0" fmla="*/ 1338 w 10040338"/>
              <a:gd name="connsiteY0" fmla="*/ 3858378 h 3864634"/>
              <a:gd name="connsiteX1" fmla="*/ 4949 w 10040338"/>
              <a:gd name="connsiteY1" fmla="*/ 3864633 h 3864634"/>
              <a:gd name="connsiteX2" fmla="*/ 0 w 10040338"/>
              <a:gd name="connsiteY2" fmla="*/ 3864634 h 3864634"/>
              <a:gd name="connsiteX3" fmla="*/ 826342 w 10040338"/>
              <a:gd name="connsiteY3" fmla="*/ 0 h 3864634"/>
              <a:gd name="connsiteX4" fmla="*/ 10040338 w 10040338"/>
              <a:gd name="connsiteY4" fmla="*/ 4030 h 3864634"/>
              <a:gd name="connsiteX5" fmla="*/ 10040338 w 10040338"/>
              <a:gd name="connsiteY5" fmla="*/ 3862307 h 3864634"/>
              <a:gd name="connsiteX6" fmla="*/ 12549 w 10040338"/>
              <a:gd name="connsiteY6" fmla="*/ 3864631 h 3864634"/>
              <a:gd name="connsiteX7" fmla="*/ 2297186 w 10040338"/>
              <a:gd name="connsiteY7" fmla="*/ 2545595 h 3864634"/>
              <a:gd name="connsiteX8" fmla="*/ 832001 w 10040338"/>
              <a:gd name="connsiteY8" fmla="*/ 7820 h 3864634"/>
              <a:gd name="connsiteX9" fmla="*/ 823638 w 10040338"/>
              <a:gd name="connsiteY9" fmla="*/ 12649 h 3864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040338" h="3864634">
                <a:moveTo>
                  <a:pt x="1338" y="3858378"/>
                </a:moveTo>
                <a:lnTo>
                  <a:pt x="4949" y="3864633"/>
                </a:lnTo>
                <a:lnTo>
                  <a:pt x="0" y="3864634"/>
                </a:lnTo>
                <a:close/>
                <a:moveTo>
                  <a:pt x="826342" y="0"/>
                </a:moveTo>
                <a:lnTo>
                  <a:pt x="10040338" y="4030"/>
                </a:lnTo>
                <a:lnTo>
                  <a:pt x="10040338" y="3862307"/>
                </a:lnTo>
                <a:lnTo>
                  <a:pt x="12549" y="3864631"/>
                </a:lnTo>
                <a:lnTo>
                  <a:pt x="2297186" y="2545595"/>
                </a:lnTo>
                <a:lnTo>
                  <a:pt x="832001" y="7820"/>
                </a:lnTo>
                <a:lnTo>
                  <a:pt x="823638" y="12649"/>
                </a:lnTo>
                <a:close/>
              </a:path>
            </a:pathLst>
          </a:custGeom>
          <a:gradFill flip="none" rotWithShape="1">
            <a:gsLst>
              <a:gs pos="0">
                <a:schemeClr val="bg1">
                  <a:lumMod val="85000"/>
                  <a:alpha val="40000"/>
                </a:schemeClr>
              </a:gs>
              <a:gs pos="84600">
                <a:schemeClr val="bg1">
                  <a:lumMod val="95000"/>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smtClean="0">
              <a:ln>
                <a:noFill/>
              </a:ln>
              <a:solidFill>
                <a:prstClr val="white"/>
              </a:solidFill>
              <a:effectLst/>
              <a:uLnTx/>
              <a:uFillTx/>
              <a:latin typeface="Arial"/>
              <a:ea typeface="微软雅黑"/>
              <a:cs typeface="+mn-cs"/>
            </a:endParaRPr>
          </a:p>
        </p:txBody>
      </p:sp>
      <p:sp>
        <p:nvSpPr>
          <p:cNvPr id="47" name="任意多边形 46"/>
          <p:cNvSpPr/>
          <p:nvPr/>
        </p:nvSpPr>
        <p:spPr>
          <a:xfrm rot="1800000">
            <a:off x="8145476" y="4152608"/>
            <a:ext cx="10040338" cy="3864634"/>
          </a:xfrm>
          <a:custGeom>
            <a:avLst/>
            <a:gdLst>
              <a:gd name="connsiteX0" fmla="*/ 1338 w 10040338"/>
              <a:gd name="connsiteY0" fmla="*/ 3858378 h 3864634"/>
              <a:gd name="connsiteX1" fmla="*/ 4949 w 10040338"/>
              <a:gd name="connsiteY1" fmla="*/ 3864633 h 3864634"/>
              <a:gd name="connsiteX2" fmla="*/ 0 w 10040338"/>
              <a:gd name="connsiteY2" fmla="*/ 3864634 h 3864634"/>
              <a:gd name="connsiteX3" fmla="*/ 826342 w 10040338"/>
              <a:gd name="connsiteY3" fmla="*/ 0 h 3864634"/>
              <a:gd name="connsiteX4" fmla="*/ 10040338 w 10040338"/>
              <a:gd name="connsiteY4" fmla="*/ 4030 h 3864634"/>
              <a:gd name="connsiteX5" fmla="*/ 10040338 w 10040338"/>
              <a:gd name="connsiteY5" fmla="*/ 3862307 h 3864634"/>
              <a:gd name="connsiteX6" fmla="*/ 12549 w 10040338"/>
              <a:gd name="connsiteY6" fmla="*/ 3864631 h 3864634"/>
              <a:gd name="connsiteX7" fmla="*/ 2297186 w 10040338"/>
              <a:gd name="connsiteY7" fmla="*/ 2545595 h 3864634"/>
              <a:gd name="connsiteX8" fmla="*/ 832001 w 10040338"/>
              <a:gd name="connsiteY8" fmla="*/ 7820 h 3864634"/>
              <a:gd name="connsiteX9" fmla="*/ 823638 w 10040338"/>
              <a:gd name="connsiteY9" fmla="*/ 12649 h 3864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040338" h="3864634">
                <a:moveTo>
                  <a:pt x="1338" y="3858378"/>
                </a:moveTo>
                <a:lnTo>
                  <a:pt x="4949" y="3864633"/>
                </a:lnTo>
                <a:lnTo>
                  <a:pt x="0" y="3864634"/>
                </a:lnTo>
                <a:close/>
                <a:moveTo>
                  <a:pt x="826342" y="0"/>
                </a:moveTo>
                <a:lnTo>
                  <a:pt x="10040338" y="4030"/>
                </a:lnTo>
                <a:lnTo>
                  <a:pt x="10040338" y="3862307"/>
                </a:lnTo>
                <a:lnTo>
                  <a:pt x="12549" y="3864631"/>
                </a:lnTo>
                <a:lnTo>
                  <a:pt x="2297186" y="2545595"/>
                </a:lnTo>
                <a:lnTo>
                  <a:pt x="832001" y="7820"/>
                </a:lnTo>
                <a:lnTo>
                  <a:pt x="823638" y="12649"/>
                </a:lnTo>
                <a:close/>
              </a:path>
            </a:pathLst>
          </a:custGeom>
          <a:gradFill flip="none" rotWithShape="1">
            <a:gsLst>
              <a:gs pos="0">
                <a:schemeClr val="bg1">
                  <a:lumMod val="85000"/>
                  <a:alpha val="40000"/>
                </a:schemeClr>
              </a:gs>
              <a:gs pos="84600">
                <a:schemeClr val="bg1">
                  <a:lumMod val="95000"/>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smtClean="0">
              <a:ln>
                <a:noFill/>
              </a:ln>
              <a:solidFill>
                <a:prstClr val="white"/>
              </a:solidFill>
              <a:effectLst/>
              <a:uLnTx/>
              <a:uFillTx/>
              <a:latin typeface="Arial"/>
              <a:ea typeface="微软雅黑"/>
              <a:cs typeface="+mn-cs"/>
            </a:endParaRPr>
          </a:p>
        </p:txBody>
      </p:sp>
      <p:grpSp>
        <p:nvGrpSpPr>
          <p:cNvPr id="5" name="组合 4"/>
          <p:cNvGrpSpPr/>
          <p:nvPr/>
        </p:nvGrpSpPr>
        <p:grpSpPr>
          <a:xfrm>
            <a:off x="4773672" y="2324178"/>
            <a:ext cx="2644657" cy="2930370"/>
            <a:chOff x="4669152" y="2204864"/>
            <a:chExt cx="2853697" cy="3161994"/>
          </a:xfrm>
        </p:grpSpPr>
        <p:sp>
          <p:nvSpPr>
            <p:cNvPr id="28" name="矩形: 剪去单角 444"/>
            <p:cNvSpPr/>
            <p:nvPr/>
          </p:nvSpPr>
          <p:spPr>
            <a:xfrm>
              <a:off x="4669152" y="2204864"/>
              <a:ext cx="2853695" cy="3161994"/>
            </a:xfrm>
            <a:prstGeom prst="snip1Rect">
              <a:avLst>
                <a:gd name="adj" fmla="val 29383"/>
              </a:avLst>
            </a:prstGeom>
            <a:solidFill>
              <a:schemeClr val="bg1"/>
            </a:solidFill>
            <a:ln w="31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0" name="矩形 29"/>
            <p:cNvSpPr/>
            <p:nvPr/>
          </p:nvSpPr>
          <p:spPr>
            <a:xfrm>
              <a:off x="4669153" y="5243677"/>
              <a:ext cx="2853695" cy="123181"/>
            </a:xfrm>
            <a:prstGeom prst="rect">
              <a:avLst/>
            </a:prstGeom>
            <a:solidFill>
              <a:schemeClr val="accent1"/>
            </a:solidFill>
            <a:ln w="3175">
              <a:noFill/>
              <a:prstDash val="solid"/>
              <a:round/>
              <a:headEnd/>
              <a:tailEnd/>
            </a:ln>
            <a:effectLst/>
          </p:spPr>
          <p:txBody>
            <a:bodyPr anchor="ctr"/>
            <a:lstStyle/>
            <a:p>
              <a:pPr algn="ctr"/>
              <a:endParaRPr/>
            </a:p>
          </p:txBody>
        </p:sp>
        <p:sp>
          <p:nvSpPr>
            <p:cNvPr id="31" name="任意多边形: 形状 445"/>
            <p:cNvSpPr>
              <a:spLocks/>
            </p:cNvSpPr>
            <p:nvPr/>
          </p:nvSpPr>
          <p:spPr bwMode="auto">
            <a:xfrm>
              <a:off x="6802874" y="2204864"/>
              <a:ext cx="719975" cy="719975"/>
            </a:xfrm>
            <a:custGeom>
              <a:avLst/>
              <a:gdLst>
                <a:gd name="T0" fmla="*/ 608 w 608"/>
                <a:gd name="T1" fmla="*/ 0 h 608"/>
                <a:gd name="T2" fmla="*/ 0 w 608"/>
                <a:gd name="T3" fmla="*/ 0 h 608"/>
                <a:gd name="T4" fmla="*/ 608 w 608"/>
                <a:gd name="T5" fmla="*/ 608 h 608"/>
                <a:gd name="T6" fmla="*/ 608 w 608"/>
                <a:gd name="T7" fmla="*/ 0 h 608"/>
              </a:gdLst>
              <a:ahLst/>
              <a:cxnLst>
                <a:cxn ang="0">
                  <a:pos x="T0" y="T1"/>
                </a:cxn>
                <a:cxn ang="0">
                  <a:pos x="T2" y="T3"/>
                </a:cxn>
                <a:cxn ang="0">
                  <a:pos x="T4" y="T5"/>
                </a:cxn>
                <a:cxn ang="0">
                  <a:pos x="T6" y="T7"/>
                </a:cxn>
              </a:cxnLst>
              <a:rect l="0" t="0" r="r" b="b"/>
              <a:pathLst>
                <a:path w="608" h="608">
                  <a:moveTo>
                    <a:pt x="608" y="0"/>
                  </a:moveTo>
                  <a:lnTo>
                    <a:pt x="0" y="0"/>
                  </a:lnTo>
                  <a:lnTo>
                    <a:pt x="608" y="608"/>
                  </a:lnTo>
                  <a:lnTo>
                    <a:pt x="608" y="0"/>
                  </a:lnTo>
                  <a:close/>
                </a:path>
              </a:pathLst>
            </a:custGeom>
            <a:solidFill>
              <a:schemeClr val="accent1"/>
            </a:solidFill>
            <a:ln w="3175">
              <a:noFill/>
              <a:prstDash val="solid"/>
              <a:round/>
              <a:headEnd/>
              <a:tailEnd/>
            </a:ln>
            <a:effectLst/>
          </p:spPr>
          <p:txBody>
            <a:bodyPr vert="horz" wrap="square" lIns="121920" tIns="60960" rIns="121920" bIns="60960" anchor="t" anchorCtr="0" compatLnSpc="1">
              <a:prstTxWarp prst="textNoShape">
                <a:avLst/>
              </a:prstTxWarp>
              <a:normAutofit/>
            </a:bodyPr>
            <a:lstStyle/>
            <a:p>
              <a:pPr lvl="0" algn="r"/>
              <a:r>
                <a:rPr lang="en-US" altLang="zh-CN" sz="2000" b="1">
                  <a:solidFill>
                    <a:schemeClr val="bg1"/>
                  </a:solidFill>
                </a:rPr>
                <a:t>2</a:t>
              </a:r>
              <a:endParaRPr lang="en-US" altLang="zh-CN" sz="2000" b="1" dirty="0">
                <a:solidFill>
                  <a:schemeClr val="bg1"/>
                </a:solidFill>
              </a:endParaRPr>
            </a:p>
          </p:txBody>
        </p:sp>
      </p:grpSp>
      <p:grpSp>
        <p:nvGrpSpPr>
          <p:cNvPr id="57" name="组合 56"/>
          <p:cNvGrpSpPr/>
          <p:nvPr/>
        </p:nvGrpSpPr>
        <p:grpSpPr>
          <a:xfrm>
            <a:off x="1703943" y="2324178"/>
            <a:ext cx="2644657" cy="2930370"/>
            <a:chOff x="1703943" y="2324178"/>
            <a:chExt cx="2644657" cy="2930370"/>
          </a:xfrm>
        </p:grpSpPr>
        <p:sp>
          <p:nvSpPr>
            <p:cNvPr id="25" name="矩形: 剪去单角 437"/>
            <p:cNvSpPr/>
            <p:nvPr/>
          </p:nvSpPr>
          <p:spPr>
            <a:xfrm>
              <a:off x="1703943" y="2324178"/>
              <a:ext cx="2644655" cy="2930370"/>
            </a:xfrm>
            <a:prstGeom prst="snip1Rect">
              <a:avLst>
                <a:gd name="adj" fmla="val 29383"/>
              </a:avLst>
            </a:prstGeom>
            <a:solidFill>
              <a:schemeClr val="bg1"/>
            </a:solidFill>
            <a:ln w="3175">
              <a:solidFill>
                <a:schemeClr val="tx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6" name="矩形 25"/>
            <p:cNvSpPr/>
            <p:nvPr/>
          </p:nvSpPr>
          <p:spPr>
            <a:xfrm>
              <a:off x="1703944" y="5140390"/>
              <a:ext cx="2644655" cy="114158"/>
            </a:xfrm>
            <a:prstGeom prst="rect">
              <a:avLst/>
            </a:prstGeom>
            <a:solidFill>
              <a:schemeClr val="tx1">
                <a:lumMod val="60000"/>
                <a:lumOff val="40000"/>
              </a:schemeClr>
            </a:solidFill>
            <a:ln w="3175">
              <a:noFill/>
              <a:prstDash val="solid"/>
              <a:round/>
              <a:headEnd/>
              <a:tailEnd/>
            </a:ln>
            <a:effectLst/>
          </p:spPr>
          <p:txBody>
            <a:bodyPr anchor="ctr"/>
            <a:lstStyle/>
            <a:p>
              <a:pPr algn="ctr"/>
              <a:endParaRPr/>
            </a:p>
          </p:txBody>
        </p:sp>
        <p:sp>
          <p:nvSpPr>
            <p:cNvPr id="27" name="任意多边形: 形状 438"/>
            <p:cNvSpPr>
              <a:spLocks/>
            </p:cNvSpPr>
            <p:nvPr/>
          </p:nvSpPr>
          <p:spPr bwMode="auto">
            <a:xfrm>
              <a:off x="3681365" y="2324178"/>
              <a:ext cx="667235" cy="667235"/>
            </a:xfrm>
            <a:custGeom>
              <a:avLst/>
              <a:gdLst>
                <a:gd name="T0" fmla="*/ 608 w 608"/>
                <a:gd name="T1" fmla="*/ 0 h 608"/>
                <a:gd name="T2" fmla="*/ 0 w 608"/>
                <a:gd name="T3" fmla="*/ 0 h 608"/>
                <a:gd name="T4" fmla="*/ 608 w 608"/>
                <a:gd name="T5" fmla="*/ 608 h 608"/>
                <a:gd name="T6" fmla="*/ 608 w 608"/>
                <a:gd name="T7" fmla="*/ 0 h 608"/>
              </a:gdLst>
              <a:ahLst/>
              <a:cxnLst>
                <a:cxn ang="0">
                  <a:pos x="T0" y="T1"/>
                </a:cxn>
                <a:cxn ang="0">
                  <a:pos x="T2" y="T3"/>
                </a:cxn>
                <a:cxn ang="0">
                  <a:pos x="T4" y="T5"/>
                </a:cxn>
                <a:cxn ang="0">
                  <a:pos x="T6" y="T7"/>
                </a:cxn>
              </a:cxnLst>
              <a:rect l="0" t="0" r="r" b="b"/>
              <a:pathLst>
                <a:path w="608" h="608">
                  <a:moveTo>
                    <a:pt x="608" y="0"/>
                  </a:moveTo>
                  <a:lnTo>
                    <a:pt x="0" y="0"/>
                  </a:lnTo>
                  <a:lnTo>
                    <a:pt x="608" y="608"/>
                  </a:lnTo>
                  <a:lnTo>
                    <a:pt x="608" y="0"/>
                  </a:lnTo>
                  <a:close/>
                </a:path>
              </a:pathLst>
            </a:custGeom>
            <a:solidFill>
              <a:schemeClr val="tx1">
                <a:lumMod val="60000"/>
                <a:lumOff val="40000"/>
              </a:schemeClr>
            </a:solidFill>
            <a:ln w="3175">
              <a:noFill/>
              <a:prstDash val="solid"/>
              <a:round/>
              <a:headEnd/>
              <a:tailEnd/>
            </a:ln>
            <a:effectLst/>
          </p:spPr>
          <p:txBody>
            <a:bodyPr vert="horz" wrap="square" lIns="121920" tIns="60960" rIns="121920" bIns="60960" anchor="t" anchorCtr="0" compatLnSpc="1">
              <a:prstTxWarp prst="textNoShape">
                <a:avLst/>
              </a:prstTxWarp>
              <a:normAutofit/>
            </a:bodyPr>
            <a:lstStyle/>
            <a:p>
              <a:pPr lvl="0" algn="r"/>
              <a:r>
                <a:rPr lang="en-US" altLang="ko-KR" sz="2000" b="1">
                  <a:solidFill>
                    <a:schemeClr val="bg1"/>
                  </a:solidFill>
                </a:rPr>
                <a:t>1</a:t>
              </a:r>
              <a:endParaRPr lang="en-US" altLang="ko-KR" sz="2000" b="1" dirty="0">
                <a:solidFill>
                  <a:schemeClr val="bg1"/>
                </a:solidFill>
              </a:endParaRPr>
            </a:p>
          </p:txBody>
        </p:sp>
      </p:grpSp>
      <p:grpSp>
        <p:nvGrpSpPr>
          <p:cNvPr id="8" name="组合 7"/>
          <p:cNvGrpSpPr/>
          <p:nvPr/>
        </p:nvGrpSpPr>
        <p:grpSpPr>
          <a:xfrm>
            <a:off x="7843402" y="2324178"/>
            <a:ext cx="2644657" cy="2930370"/>
            <a:chOff x="247577" y="3140968"/>
            <a:chExt cx="2501994" cy="2772295"/>
          </a:xfrm>
        </p:grpSpPr>
        <p:sp>
          <p:nvSpPr>
            <p:cNvPr id="15" name="矩形: 剪去单角 455"/>
            <p:cNvSpPr/>
            <p:nvPr/>
          </p:nvSpPr>
          <p:spPr>
            <a:xfrm>
              <a:off x="247577" y="3140968"/>
              <a:ext cx="2501992" cy="2772295"/>
            </a:xfrm>
            <a:prstGeom prst="snip1Rect">
              <a:avLst>
                <a:gd name="adj" fmla="val 29383"/>
              </a:avLst>
            </a:prstGeom>
            <a:solidFill>
              <a:schemeClr val="bg1"/>
            </a:solidFill>
            <a:ln w="3175">
              <a:solidFill>
                <a:schemeClr val="tx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6" name="矩形 15"/>
            <p:cNvSpPr/>
            <p:nvPr/>
          </p:nvSpPr>
          <p:spPr>
            <a:xfrm>
              <a:off x="247578" y="5805263"/>
              <a:ext cx="2501992" cy="108000"/>
            </a:xfrm>
            <a:prstGeom prst="rect">
              <a:avLst/>
            </a:prstGeom>
            <a:solidFill>
              <a:schemeClr val="tx1">
                <a:lumMod val="60000"/>
                <a:lumOff val="40000"/>
              </a:schemeClr>
            </a:solidFill>
            <a:ln w="3175">
              <a:noFill/>
              <a:prstDash val="solid"/>
              <a:round/>
              <a:headEnd/>
              <a:tailEnd/>
            </a:ln>
            <a:effectLst/>
          </p:spPr>
          <p:txBody>
            <a:bodyPr anchor="ctr"/>
            <a:lstStyle/>
            <a:p>
              <a:pPr algn="ctr"/>
              <a:endParaRPr/>
            </a:p>
          </p:txBody>
        </p:sp>
        <p:sp>
          <p:nvSpPr>
            <p:cNvPr id="17" name="任意多边形: 形状 456"/>
            <p:cNvSpPr>
              <a:spLocks/>
            </p:cNvSpPr>
            <p:nvPr/>
          </p:nvSpPr>
          <p:spPr bwMode="auto">
            <a:xfrm>
              <a:off x="2118329" y="3140968"/>
              <a:ext cx="631242" cy="631242"/>
            </a:xfrm>
            <a:custGeom>
              <a:avLst/>
              <a:gdLst>
                <a:gd name="T0" fmla="*/ 608 w 608"/>
                <a:gd name="T1" fmla="*/ 0 h 608"/>
                <a:gd name="T2" fmla="*/ 0 w 608"/>
                <a:gd name="T3" fmla="*/ 0 h 608"/>
                <a:gd name="T4" fmla="*/ 608 w 608"/>
                <a:gd name="T5" fmla="*/ 608 h 608"/>
                <a:gd name="T6" fmla="*/ 608 w 608"/>
                <a:gd name="T7" fmla="*/ 0 h 608"/>
              </a:gdLst>
              <a:ahLst/>
              <a:cxnLst>
                <a:cxn ang="0">
                  <a:pos x="T0" y="T1"/>
                </a:cxn>
                <a:cxn ang="0">
                  <a:pos x="T2" y="T3"/>
                </a:cxn>
                <a:cxn ang="0">
                  <a:pos x="T4" y="T5"/>
                </a:cxn>
                <a:cxn ang="0">
                  <a:pos x="T6" y="T7"/>
                </a:cxn>
              </a:cxnLst>
              <a:rect l="0" t="0" r="r" b="b"/>
              <a:pathLst>
                <a:path w="608" h="608">
                  <a:moveTo>
                    <a:pt x="608" y="0"/>
                  </a:moveTo>
                  <a:lnTo>
                    <a:pt x="0" y="0"/>
                  </a:lnTo>
                  <a:lnTo>
                    <a:pt x="608" y="608"/>
                  </a:lnTo>
                  <a:lnTo>
                    <a:pt x="608" y="0"/>
                  </a:lnTo>
                  <a:close/>
                </a:path>
              </a:pathLst>
            </a:custGeom>
            <a:solidFill>
              <a:schemeClr val="tx1">
                <a:lumMod val="60000"/>
                <a:lumOff val="40000"/>
              </a:schemeClr>
            </a:solidFill>
            <a:ln w="3175">
              <a:noFill/>
              <a:prstDash val="solid"/>
              <a:round/>
              <a:headEnd/>
              <a:tailEnd/>
            </a:ln>
            <a:effectLst/>
          </p:spPr>
          <p:txBody>
            <a:bodyPr vert="horz" wrap="square" lIns="121920" tIns="60960" rIns="121920" bIns="60960" anchor="t" anchorCtr="0" compatLnSpc="1">
              <a:prstTxWarp prst="textNoShape">
                <a:avLst/>
              </a:prstTxWarp>
              <a:normAutofit/>
            </a:bodyPr>
            <a:lstStyle/>
            <a:p>
              <a:pPr lvl="0" algn="r"/>
              <a:r>
                <a:rPr lang="en-US" altLang="ko-KR" sz="2000" b="1" dirty="0" smtClean="0">
                  <a:solidFill>
                    <a:schemeClr val="bg1"/>
                  </a:solidFill>
                </a:rPr>
                <a:t>3</a:t>
              </a:r>
              <a:endParaRPr lang="en-US" altLang="ko-KR" sz="2000" b="1" dirty="0">
                <a:solidFill>
                  <a:schemeClr val="bg1"/>
                </a:solidFill>
              </a:endParaRPr>
            </a:p>
          </p:txBody>
        </p:sp>
      </p:grpSp>
      <p:grpSp>
        <p:nvGrpSpPr>
          <p:cNvPr id="37" name="组合 36"/>
          <p:cNvGrpSpPr/>
          <p:nvPr/>
        </p:nvGrpSpPr>
        <p:grpSpPr>
          <a:xfrm>
            <a:off x="874713" y="304800"/>
            <a:ext cx="1182909" cy="850419"/>
            <a:chOff x="874713" y="304800"/>
            <a:chExt cx="1182909" cy="850419"/>
          </a:xfrm>
        </p:grpSpPr>
        <p:sp>
          <p:nvSpPr>
            <p:cNvPr id="38" name="矩形 16"/>
            <p:cNvSpPr/>
            <p:nvPr/>
          </p:nvSpPr>
          <p:spPr>
            <a:xfrm rot="1800000">
              <a:off x="1221209" y="681766"/>
              <a:ext cx="836413" cy="473453"/>
            </a:xfrm>
            <a:custGeom>
              <a:avLst/>
              <a:gdLst>
                <a:gd name="connsiteX0" fmla="*/ 0 w 1504748"/>
                <a:gd name="connsiteY0" fmla="*/ 0 h 465789"/>
                <a:gd name="connsiteX1" fmla="*/ 1504748 w 1504748"/>
                <a:gd name="connsiteY1" fmla="*/ 0 h 465789"/>
                <a:gd name="connsiteX2" fmla="*/ 1504748 w 1504748"/>
                <a:gd name="connsiteY2" fmla="*/ 465789 h 465789"/>
                <a:gd name="connsiteX3" fmla="*/ 0 w 1504748"/>
                <a:gd name="connsiteY3" fmla="*/ 465789 h 465789"/>
                <a:gd name="connsiteX4" fmla="*/ 0 w 1504748"/>
                <a:gd name="connsiteY4" fmla="*/ 0 h 465789"/>
                <a:gd name="connsiteX0" fmla="*/ 0 w 1504748"/>
                <a:gd name="connsiteY0" fmla="*/ 5104 h 470893"/>
                <a:gd name="connsiteX1" fmla="*/ 342087 w 1504748"/>
                <a:gd name="connsiteY1" fmla="*/ 0 h 470893"/>
                <a:gd name="connsiteX2" fmla="*/ 1504748 w 1504748"/>
                <a:gd name="connsiteY2" fmla="*/ 5104 h 470893"/>
                <a:gd name="connsiteX3" fmla="*/ 1504748 w 1504748"/>
                <a:gd name="connsiteY3" fmla="*/ 470893 h 470893"/>
                <a:gd name="connsiteX4" fmla="*/ 0 w 1504748"/>
                <a:gd name="connsiteY4" fmla="*/ 470893 h 470893"/>
                <a:gd name="connsiteX5" fmla="*/ 0 w 1504748"/>
                <a:gd name="connsiteY5" fmla="*/ 5104 h 470893"/>
                <a:gd name="connsiteX0" fmla="*/ 0 w 1504748"/>
                <a:gd name="connsiteY0" fmla="*/ 5104 h 473453"/>
                <a:gd name="connsiteX1" fmla="*/ 342087 w 1504748"/>
                <a:gd name="connsiteY1" fmla="*/ 0 h 473453"/>
                <a:gd name="connsiteX2" fmla="*/ 1504748 w 1504748"/>
                <a:gd name="connsiteY2" fmla="*/ 5104 h 473453"/>
                <a:gd name="connsiteX3" fmla="*/ 1504748 w 1504748"/>
                <a:gd name="connsiteY3" fmla="*/ 470893 h 473453"/>
                <a:gd name="connsiteX4" fmla="*/ 322141 w 1504748"/>
                <a:gd name="connsiteY4" fmla="*/ 473453 h 473453"/>
                <a:gd name="connsiteX5" fmla="*/ 0 w 1504748"/>
                <a:gd name="connsiteY5" fmla="*/ 470893 h 473453"/>
                <a:gd name="connsiteX6" fmla="*/ 0 w 1504748"/>
                <a:gd name="connsiteY6" fmla="*/ 5104 h 473453"/>
                <a:gd name="connsiteX0" fmla="*/ 0 w 1504748"/>
                <a:gd name="connsiteY0" fmla="*/ 5104 h 473453"/>
                <a:gd name="connsiteX1" fmla="*/ 342087 w 1504748"/>
                <a:gd name="connsiteY1" fmla="*/ 0 h 473453"/>
                <a:gd name="connsiteX2" fmla="*/ 1504748 w 1504748"/>
                <a:gd name="connsiteY2" fmla="*/ 5104 h 473453"/>
                <a:gd name="connsiteX3" fmla="*/ 1504748 w 1504748"/>
                <a:gd name="connsiteY3" fmla="*/ 470893 h 473453"/>
                <a:gd name="connsiteX4" fmla="*/ 322141 w 1504748"/>
                <a:gd name="connsiteY4" fmla="*/ 473453 h 473453"/>
                <a:gd name="connsiteX5" fmla="*/ 0 w 1504748"/>
                <a:gd name="connsiteY5" fmla="*/ 5104 h 473453"/>
                <a:gd name="connsiteX0" fmla="*/ 0 w 1182607"/>
                <a:gd name="connsiteY0" fmla="*/ 473453 h 473453"/>
                <a:gd name="connsiteX1" fmla="*/ 19946 w 1182607"/>
                <a:gd name="connsiteY1" fmla="*/ 0 h 473453"/>
                <a:gd name="connsiteX2" fmla="*/ 1182607 w 1182607"/>
                <a:gd name="connsiteY2" fmla="*/ 5104 h 473453"/>
                <a:gd name="connsiteX3" fmla="*/ 1182607 w 1182607"/>
                <a:gd name="connsiteY3" fmla="*/ 470893 h 473453"/>
                <a:gd name="connsiteX4" fmla="*/ 0 w 1182607"/>
                <a:gd name="connsiteY4" fmla="*/ 473453 h 473453"/>
                <a:gd name="connsiteX0" fmla="*/ 0 w 1182607"/>
                <a:gd name="connsiteY0" fmla="*/ 473453 h 473453"/>
                <a:gd name="connsiteX1" fmla="*/ 187993 w 1182607"/>
                <a:gd name="connsiteY1" fmla="*/ 240265 h 473453"/>
                <a:gd name="connsiteX2" fmla="*/ 19946 w 1182607"/>
                <a:gd name="connsiteY2" fmla="*/ 0 h 473453"/>
                <a:gd name="connsiteX3" fmla="*/ 1182607 w 1182607"/>
                <a:gd name="connsiteY3" fmla="*/ 5104 h 473453"/>
                <a:gd name="connsiteX4" fmla="*/ 1182607 w 1182607"/>
                <a:gd name="connsiteY4" fmla="*/ 470893 h 473453"/>
                <a:gd name="connsiteX5" fmla="*/ 0 w 1182607"/>
                <a:gd name="connsiteY5" fmla="*/ 473453 h 4734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82607" h="473453">
                  <a:moveTo>
                    <a:pt x="0" y="473453"/>
                  </a:moveTo>
                  <a:cubicBezTo>
                    <a:pt x="3995" y="397823"/>
                    <a:pt x="183998" y="315895"/>
                    <a:pt x="187993" y="240265"/>
                  </a:cubicBezTo>
                  <a:lnTo>
                    <a:pt x="19946" y="0"/>
                  </a:lnTo>
                  <a:lnTo>
                    <a:pt x="1182607" y="5104"/>
                  </a:lnTo>
                  <a:lnTo>
                    <a:pt x="1182607" y="470893"/>
                  </a:lnTo>
                  <a:lnTo>
                    <a:pt x="0" y="473453"/>
                  </a:lnTo>
                  <a:close/>
                </a:path>
              </a:pathLst>
            </a:custGeom>
            <a:gradFill flip="none" rotWithShape="1">
              <a:gsLst>
                <a:gs pos="0">
                  <a:schemeClr val="bg1">
                    <a:lumMod val="85000"/>
                    <a:alpha val="50000"/>
                  </a:schemeClr>
                </a:gs>
                <a:gs pos="84600">
                  <a:schemeClr val="bg1">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任意多边形 38"/>
            <p:cNvSpPr/>
            <p:nvPr/>
          </p:nvSpPr>
          <p:spPr>
            <a:xfrm>
              <a:off x="874713" y="304800"/>
              <a:ext cx="834118" cy="834118"/>
            </a:xfrm>
            <a:custGeom>
              <a:avLst/>
              <a:gdLst>
                <a:gd name="connsiteX0" fmla="*/ 0 w 834118"/>
                <a:gd name="connsiteY0" fmla="*/ 563336 h 834118"/>
                <a:gd name="connsiteX1" fmla="*/ 23764 w 834118"/>
                <a:gd name="connsiteY1" fmla="*/ 563336 h 834118"/>
                <a:gd name="connsiteX2" fmla="*/ 23764 w 834118"/>
                <a:gd name="connsiteY2" fmla="*/ 810354 h 834118"/>
                <a:gd name="connsiteX3" fmla="*/ 810354 w 834118"/>
                <a:gd name="connsiteY3" fmla="*/ 810354 h 834118"/>
                <a:gd name="connsiteX4" fmla="*/ 810354 w 834118"/>
                <a:gd name="connsiteY4" fmla="*/ 563336 h 834118"/>
                <a:gd name="connsiteX5" fmla="*/ 834118 w 834118"/>
                <a:gd name="connsiteY5" fmla="*/ 563336 h 834118"/>
                <a:gd name="connsiteX6" fmla="*/ 834118 w 834118"/>
                <a:gd name="connsiteY6" fmla="*/ 834118 h 834118"/>
                <a:gd name="connsiteX7" fmla="*/ 0 w 834118"/>
                <a:gd name="connsiteY7" fmla="*/ 834118 h 834118"/>
                <a:gd name="connsiteX8" fmla="*/ 0 w 834118"/>
                <a:gd name="connsiteY8" fmla="*/ 0 h 834118"/>
                <a:gd name="connsiteX9" fmla="*/ 834118 w 834118"/>
                <a:gd name="connsiteY9" fmla="*/ 0 h 834118"/>
                <a:gd name="connsiteX10" fmla="*/ 834118 w 834118"/>
                <a:gd name="connsiteY10" fmla="*/ 270782 h 834118"/>
                <a:gd name="connsiteX11" fmla="*/ 810354 w 834118"/>
                <a:gd name="connsiteY11" fmla="*/ 270782 h 834118"/>
                <a:gd name="connsiteX12" fmla="*/ 810354 w 834118"/>
                <a:gd name="connsiteY12" fmla="*/ 23764 h 834118"/>
                <a:gd name="connsiteX13" fmla="*/ 23764 w 834118"/>
                <a:gd name="connsiteY13" fmla="*/ 23764 h 834118"/>
                <a:gd name="connsiteX14" fmla="*/ 23764 w 834118"/>
                <a:gd name="connsiteY14" fmla="*/ 270782 h 834118"/>
                <a:gd name="connsiteX15" fmla="*/ 0 w 834118"/>
                <a:gd name="connsiteY15" fmla="*/ 270782 h 8341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834118" h="834118">
                  <a:moveTo>
                    <a:pt x="0" y="563336"/>
                  </a:moveTo>
                  <a:lnTo>
                    <a:pt x="23764" y="563336"/>
                  </a:lnTo>
                  <a:lnTo>
                    <a:pt x="23764" y="810354"/>
                  </a:lnTo>
                  <a:lnTo>
                    <a:pt x="810354" y="810354"/>
                  </a:lnTo>
                  <a:lnTo>
                    <a:pt x="810354" y="563336"/>
                  </a:lnTo>
                  <a:lnTo>
                    <a:pt x="834118" y="563336"/>
                  </a:lnTo>
                  <a:lnTo>
                    <a:pt x="834118" y="834118"/>
                  </a:lnTo>
                  <a:lnTo>
                    <a:pt x="0" y="834118"/>
                  </a:lnTo>
                  <a:close/>
                  <a:moveTo>
                    <a:pt x="0" y="0"/>
                  </a:moveTo>
                  <a:lnTo>
                    <a:pt x="834118" y="0"/>
                  </a:lnTo>
                  <a:lnTo>
                    <a:pt x="834118" y="270782"/>
                  </a:lnTo>
                  <a:lnTo>
                    <a:pt x="810354" y="270782"/>
                  </a:lnTo>
                  <a:lnTo>
                    <a:pt x="810354" y="23764"/>
                  </a:lnTo>
                  <a:lnTo>
                    <a:pt x="23764" y="23764"/>
                  </a:lnTo>
                  <a:lnTo>
                    <a:pt x="23764" y="270782"/>
                  </a:lnTo>
                  <a:lnTo>
                    <a:pt x="0" y="270782"/>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0" name="椭圆 13"/>
            <p:cNvSpPr/>
            <p:nvPr/>
          </p:nvSpPr>
          <p:spPr>
            <a:xfrm>
              <a:off x="1055688" y="485775"/>
              <a:ext cx="472168" cy="472168"/>
            </a:xfrm>
            <a:custGeom>
              <a:avLst/>
              <a:gdLst>
                <a:gd name="connsiteX0" fmla="*/ 119063 w 330200"/>
                <a:gd name="connsiteY0" fmla="*/ 93662 h 330200"/>
                <a:gd name="connsiteX1" fmla="*/ 119063 w 330200"/>
                <a:gd name="connsiteY1" fmla="*/ 230187 h 330200"/>
                <a:gd name="connsiteX2" fmla="*/ 244476 w 330200"/>
                <a:gd name="connsiteY2" fmla="*/ 161925 h 330200"/>
                <a:gd name="connsiteX3" fmla="*/ 165100 w 330200"/>
                <a:gd name="connsiteY3" fmla="*/ 0 h 330200"/>
                <a:gd name="connsiteX4" fmla="*/ 330200 w 330200"/>
                <a:gd name="connsiteY4" fmla="*/ 165100 h 330200"/>
                <a:gd name="connsiteX5" fmla="*/ 165100 w 330200"/>
                <a:gd name="connsiteY5" fmla="*/ 330200 h 330200"/>
                <a:gd name="connsiteX6" fmla="*/ 0 w 330200"/>
                <a:gd name="connsiteY6" fmla="*/ 165100 h 330200"/>
                <a:gd name="connsiteX7" fmla="*/ 165100 w 330200"/>
                <a:gd name="connsiteY7" fmla="*/ 0 h 33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0200" h="330200">
                  <a:moveTo>
                    <a:pt x="119063" y="93662"/>
                  </a:moveTo>
                  <a:lnTo>
                    <a:pt x="119063" y="230187"/>
                  </a:lnTo>
                  <a:lnTo>
                    <a:pt x="244476" y="161925"/>
                  </a:lnTo>
                  <a:close/>
                  <a:moveTo>
                    <a:pt x="165100" y="0"/>
                  </a:moveTo>
                  <a:cubicBezTo>
                    <a:pt x="256282" y="0"/>
                    <a:pt x="330200" y="73918"/>
                    <a:pt x="330200" y="165100"/>
                  </a:cubicBezTo>
                  <a:cubicBezTo>
                    <a:pt x="330200" y="256282"/>
                    <a:pt x="256282" y="330200"/>
                    <a:pt x="165100" y="330200"/>
                  </a:cubicBezTo>
                  <a:cubicBezTo>
                    <a:pt x="73918" y="330200"/>
                    <a:pt x="0" y="256282"/>
                    <a:pt x="0" y="165100"/>
                  </a:cubicBezTo>
                  <a:cubicBezTo>
                    <a:pt x="0" y="73918"/>
                    <a:pt x="73918" y="0"/>
                    <a:pt x="165100"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sp>
        <p:nvSpPr>
          <p:cNvPr id="41" name="文本框 40"/>
          <p:cNvSpPr txBox="1"/>
          <p:nvPr/>
        </p:nvSpPr>
        <p:spPr>
          <a:xfrm>
            <a:off x="1992992" y="446990"/>
            <a:ext cx="3467616" cy="584775"/>
          </a:xfrm>
          <a:prstGeom prst="rect">
            <a:avLst/>
          </a:prstGeom>
          <a:noFill/>
        </p:spPr>
        <p:txBody>
          <a:bodyPr wrap="none" rtlCol="0">
            <a:spAutoFit/>
            <a:scene3d>
              <a:camera prst="orthographicFront"/>
              <a:lightRig rig="threePt" dir="t"/>
            </a:scene3d>
            <a:sp3d contourW="12700"/>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zh-CN" altLang="en-US" sz="3200" b="0" i="0" u="none" strike="noStrike" kern="1200" cap="none" spc="0" normalizeH="0" baseline="0" noProof="0" dirty="0" smtClean="0">
                <a:ln>
                  <a:noFill/>
                </a:ln>
                <a:solidFill>
                  <a:prstClr val="black"/>
                </a:solidFill>
                <a:effectLst/>
                <a:uLnTx/>
                <a:uFillTx/>
                <a:latin typeface="Arial"/>
                <a:ea typeface="微软雅黑"/>
                <a:cs typeface="+mn-cs"/>
              </a:rPr>
              <a:t>标题文字添加此处</a:t>
            </a:r>
          </a:p>
        </p:txBody>
      </p:sp>
      <p:sp>
        <p:nvSpPr>
          <p:cNvPr id="42" name="文本框 41"/>
          <p:cNvSpPr txBox="1"/>
          <p:nvPr/>
        </p:nvSpPr>
        <p:spPr>
          <a:xfrm>
            <a:off x="5744769" y="529776"/>
            <a:ext cx="5572519" cy="460767"/>
          </a:xfrm>
          <a:prstGeom prst="rect">
            <a:avLst/>
          </a:prstGeom>
          <a:noFill/>
        </p:spPr>
        <p:txBody>
          <a:bodyPr wrap="square" rtlCol="0">
            <a:spAutoFit/>
            <a:scene3d>
              <a:camera prst="orthographicFront"/>
              <a:lightRig rig="threePt" dir="t"/>
            </a:scene3d>
            <a:sp3d contourW="12700"/>
          </a:bodyPr>
          <a:lstStyle/>
          <a:p>
            <a:pPr marL="0" marR="0" lvl="0" indent="0" defTabSz="914400" rtl="0" eaLnBrk="1" fontAlgn="auto" latinLnBrk="0" hangingPunct="1">
              <a:lnSpc>
                <a:spcPct val="114000"/>
              </a:lnSpc>
              <a:spcBef>
                <a:spcPts val="0"/>
              </a:spcBef>
              <a:spcAft>
                <a:spcPts val="0"/>
              </a:spcAft>
              <a:buClrTx/>
              <a:buSzTx/>
              <a:buFontTx/>
              <a:buNone/>
              <a:tabLst/>
              <a:defRPr/>
            </a:pPr>
            <a:r>
              <a:rPr kumimoji="0" lang="en-US" altLang="zh-CN" sz="1050" b="0" i="0" u="none" strike="noStrike" kern="1200" cap="none" spc="0" normalizeH="0" baseline="0" noProof="0" dirty="0">
                <a:ln>
                  <a:noFill/>
                </a:ln>
                <a:solidFill>
                  <a:schemeClr val="bg1">
                    <a:lumMod val="65000"/>
                  </a:schemeClr>
                </a:solidFill>
                <a:effectLst/>
                <a:uLnTx/>
                <a:uFillTx/>
                <a:latin typeface="微软雅黑"/>
                <a:ea typeface="微软雅黑"/>
                <a:cs typeface="+mn-cs"/>
              </a:rPr>
              <a:t>The user can demonstrate on a projector or computer, or print the presentation and make it into a film to be used in a wider field</a:t>
            </a:r>
          </a:p>
        </p:txBody>
      </p:sp>
      <p:grpSp>
        <p:nvGrpSpPr>
          <p:cNvPr id="48" name="组合 47"/>
          <p:cNvGrpSpPr/>
          <p:nvPr/>
        </p:nvGrpSpPr>
        <p:grpSpPr>
          <a:xfrm>
            <a:off x="1963259" y="2932662"/>
            <a:ext cx="2126022" cy="1737619"/>
            <a:chOff x="874713" y="3325188"/>
            <a:chExt cx="2126022" cy="1737619"/>
          </a:xfrm>
        </p:grpSpPr>
        <p:sp>
          <p:nvSpPr>
            <p:cNvPr id="49" name="矩形 48">
              <a:extLst>
                <a:ext uri="{FF2B5EF4-FFF2-40B4-BE49-F238E27FC236}">
                  <a16:creationId xmlns:a16="http://schemas.microsoft.com/office/drawing/2014/main" xmlns="" id="{E3EB1709-6D20-4440-8800-976CC5E9712E}"/>
                </a:ext>
              </a:extLst>
            </p:cNvPr>
            <p:cNvSpPr/>
            <p:nvPr/>
          </p:nvSpPr>
          <p:spPr>
            <a:xfrm>
              <a:off x="874713" y="3677812"/>
              <a:ext cx="2126022" cy="1384995"/>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75000"/>
                      <a:lumOff val="25000"/>
                    </a:schemeClr>
                  </a:solidFill>
                </a:rPr>
                <a:t>用户可以在投影仪或者计算机上进行演示也可以将演示文稿打印出来制作成胶片以便应用到更广泛的领域中</a:t>
              </a:r>
            </a:p>
          </p:txBody>
        </p:sp>
        <p:sp>
          <p:nvSpPr>
            <p:cNvPr id="50" name="矩形 49">
              <a:extLst>
                <a:ext uri="{FF2B5EF4-FFF2-40B4-BE49-F238E27FC236}">
                  <a16:creationId xmlns:a16="http://schemas.microsoft.com/office/drawing/2014/main" xmlns="" id="{CBCE2F27-1948-4AAF-B7D2-B7B4F23C2784}"/>
                </a:ext>
              </a:extLst>
            </p:cNvPr>
            <p:cNvSpPr/>
            <p:nvPr/>
          </p:nvSpPr>
          <p:spPr>
            <a:xfrm>
              <a:off x="874713" y="3325188"/>
              <a:ext cx="1833921" cy="424732"/>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t>标题文字添加</a:t>
              </a:r>
            </a:p>
          </p:txBody>
        </p:sp>
      </p:grpSp>
      <p:grpSp>
        <p:nvGrpSpPr>
          <p:cNvPr id="51" name="组合 50"/>
          <p:cNvGrpSpPr/>
          <p:nvPr/>
        </p:nvGrpSpPr>
        <p:grpSpPr>
          <a:xfrm>
            <a:off x="5045688" y="2932662"/>
            <a:ext cx="2126022" cy="1737619"/>
            <a:chOff x="874713" y="3325188"/>
            <a:chExt cx="2126022" cy="1737619"/>
          </a:xfrm>
        </p:grpSpPr>
        <p:sp>
          <p:nvSpPr>
            <p:cNvPr id="52" name="矩形 51">
              <a:extLst>
                <a:ext uri="{FF2B5EF4-FFF2-40B4-BE49-F238E27FC236}">
                  <a16:creationId xmlns:a16="http://schemas.microsoft.com/office/drawing/2014/main" xmlns="" id="{E3EB1709-6D20-4440-8800-976CC5E9712E}"/>
                </a:ext>
              </a:extLst>
            </p:cNvPr>
            <p:cNvSpPr/>
            <p:nvPr/>
          </p:nvSpPr>
          <p:spPr>
            <a:xfrm>
              <a:off x="874713" y="3677812"/>
              <a:ext cx="2126022" cy="1384995"/>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75000"/>
                      <a:lumOff val="25000"/>
                    </a:schemeClr>
                  </a:solidFill>
                </a:rPr>
                <a:t>用户可以在投影仪或者计算机上进行演示也可以将演示文稿打印出来制作成胶片以便应用到更广泛的领域中</a:t>
              </a:r>
            </a:p>
          </p:txBody>
        </p:sp>
        <p:sp>
          <p:nvSpPr>
            <p:cNvPr id="53" name="矩形 52">
              <a:extLst>
                <a:ext uri="{FF2B5EF4-FFF2-40B4-BE49-F238E27FC236}">
                  <a16:creationId xmlns:a16="http://schemas.microsoft.com/office/drawing/2014/main" xmlns="" id="{CBCE2F27-1948-4AAF-B7D2-B7B4F23C2784}"/>
                </a:ext>
              </a:extLst>
            </p:cNvPr>
            <p:cNvSpPr/>
            <p:nvPr/>
          </p:nvSpPr>
          <p:spPr>
            <a:xfrm>
              <a:off x="874713" y="3325188"/>
              <a:ext cx="1833921" cy="424732"/>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t>标题文字添加</a:t>
              </a:r>
            </a:p>
          </p:txBody>
        </p:sp>
      </p:grpSp>
      <p:grpSp>
        <p:nvGrpSpPr>
          <p:cNvPr id="54" name="组合 53"/>
          <p:cNvGrpSpPr/>
          <p:nvPr/>
        </p:nvGrpSpPr>
        <p:grpSpPr>
          <a:xfrm>
            <a:off x="8110249" y="2932662"/>
            <a:ext cx="2126022" cy="1737619"/>
            <a:chOff x="874713" y="3325188"/>
            <a:chExt cx="2126022" cy="1737619"/>
          </a:xfrm>
        </p:grpSpPr>
        <p:sp>
          <p:nvSpPr>
            <p:cNvPr id="55" name="矩形 54">
              <a:extLst>
                <a:ext uri="{FF2B5EF4-FFF2-40B4-BE49-F238E27FC236}">
                  <a16:creationId xmlns:a16="http://schemas.microsoft.com/office/drawing/2014/main" xmlns="" id="{E3EB1709-6D20-4440-8800-976CC5E9712E}"/>
                </a:ext>
              </a:extLst>
            </p:cNvPr>
            <p:cNvSpPr/>
            <p:nvPr/>
          </p:nvSpPr>
          <p:spPr>
            <a:xfrm>
              <a:off x="874713" y="3677812"/>
              <a:ext cx="2126022" cy="1384995"/>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75000"/>
                      <a:lumOff val="25000"/>
                    </a:schemeClr>
                  </a:solidFill>
                </a:rPr>
                <a:t>用户可以在投影仪或者计算机上进行演示也可以将演示文稿打印出来制作成胶片以便应用到更广泛的领域中</a:t>
              </a:r>
            </a:p>
          </p:txBody>
        </p:sp>
        <p:sp>
          <p:nvSpPr>
            <p:cNvPr id="56" name="矩形 55">
              <a:extLst>
                <a:ext uri="{FF2B5EF4-FFF2-40B4-BE49-F238E27FC236}">
                  <a16:creationId xmlns:a16="http://schemas.microsoft.com/office/drawing/2014/main" xmlns="" id="{CBCE2F27-1948-4AAF-B7D2-B7B4F23C2784}"/>
                </a:ext>
              </a:extLst>
            </p:cNvPr>
            <p:cNvSpPr/>
            <p:nvPr/>
          </p:nvSpPr>
          <p:spPr>
            <a:xfrm>
              <a:off x="874713" y="3325188"/>
              <a:ext cx="1833921" cy="424732"/>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t>标题文字添加</a:t>
              </a:r>
            </a:p>
          </p:txBody>
        </p:sp>
      </p:grpSp>
    </p:spTree>
    <p:extLst>
      <p:ext uri="{BB962C8B-B14F-4D97-AF65-F5344CB8AC3E}">
        <p14:creationId xmlns:p14="http://schemas.microsoft.com/office/powerpoint/2010/main" xmlns="" val="1251526785"/>
      </p:ext>
    </p:extLst>
  </p:cSld>
  <p:clrMapOvr>
    <a:masterClrMapping/>
  </p:clrMapOvr>
  <mc:AlternateContent xmlns:mc="http://schemas.openxmlformats.org/markup-compatibility/2006">
    <mc:Choice xmlns:p14="http://schemas.microsoft.com/office/powerpoint/2010/main" xmlns=""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decel="100000" fill="hold" nodeType="afterEffect">
                                  <p:stCondLst>
                                    <p:cond delay="0"/>
                                  </p:stCondLst>
                                  <p:childTnLst>
                                    <p:set>
                                      <p:cBhvr>
                                        <p:cTn id="6" dur="1" fill="hold">
                                          <p:stCondLst>
                                            <p:cond delay="0"/>
                                          </p:stCondLst>
                                        </p:cTn>
                                        <p:tgtEl>
                                          <p:spTgt spid="37"/>
                                        </p:tgtEl>
                                        <p:attrNameLst>
                                          <p:attrName>style.visibility</p:attrName>
                                        </p:attrNameLst>
                                      </p:cBhvr>
                                      <p:to>
                                        <p:strVal val="visible"/>
                                      </p:to>
                                    </p:set>
                                    <p:anim calcmode="lin" valueType="num">
                                      <p:cBhvr additive="base">
                                        <p:cTn id="7" dur="1000" fill="hold"/>
                                        <p:tgtEl>
                                          <p:spTgt spid="37"/>
                                        </p:tgtEl>
                                        <p:attrNameLst>
                                          <p:attrName>ppt_x</p:attrName>
                                        </p:attrNameLst>
                                      </p:cBhvr>
                                      <p:tavLst>
                                        <p:tav tm="0">
                                          <p:val>
                                            <p:strVal val="0-#ppt_w/2"/>
                                          </p:val>
                                        </p:tav>
                                        <p:tav tm="100000">
                                          <p:val>
                                            <p:strVal val="#ppt_x"/>
                                          </p:val>
                                        </p:tav>
                                      </p:tavLst>
                                    </p:anim>
                                    <p:anim calcmode="lin" valueType="num">
                                      <p:cBhvr additive="base">
                                        <p:cTn id="8" dur="1000" fill="hold"/>
                                        <p:tgtEl>
                                          <p:spTgt spid="37"/>
                                        </p:tgtEl>
                                        <p:attrNameLst>
                                          <p:attrName>ppt_y</p:attrName>
                                        </p:attrNameLst>
                                      </p:cBhvr>
                                      <p:tavLst>
                                        <p:tav tm="0">
                                          <p:val>
                                            <p:strVal val="0-#ppt_h/2"/>
                                          </p:val>
                                        </p:tav>
                                        <p:tav tm="100000">
                                          <p:val>
                                            <p:strVal val="#ppt_y"/>
                                          </p:val>
                                        </p:tav>
                                      </p:tavLst>
                                    </p:anim>
                                  </p:childTnLst>
                                </p:cTn>
                              </p:par>
                            </p:childTnLst>
                          </p:cTn>
                        </p:par>
                        <p:par>
                          <p:cTn id="9" fill="hold">
                            <p:stCondLst>
                              <p:cond delay="1000"/>
                            </p:stCondLst>
                            <p:childTnLst>
                              <p:par>
                                <p:cTn id="10" presetID="12" presetClass="entr" presetSubtype="8" fill="hold" grpId="0" nodeType="afterEffect">
                                  <p:stCondLst>
                                    <p:cond delay="0"/>
                                  </p:stCondLst>
                                  <p:childTnLst>
                                    <p:set>
                                      <p:cBhvr>
                                        <p:cTn id="11" dur="1" fill="hold">
                                          <p:stCondLst>
                                            <p:cond delay="0"/>
                                          </p:stCondLst>
                                        </p:cTn>
                                        <p:tgtEl>
                                          <p:spTgt spid="41"/>
                                        </p:tgtEl>
                                        <p:attrNameLst>
                                          <p:attrName>style.visibility</p:attrName>
                                        </p:attrNameLst>
                                      </p:cBhvr>
                                      <p:to>
                                        <p:strVal val="visible"/>
                                      </p:to>
                                    </p:set>
                                    <p:anim calcmode="lin" valueType="num">
                                      <p:cBhvr additive="base">
                                        <p:cTn id="12" dur="500"/>
                                        <p:tgtEl>
                                          <p:spTgt spid="41"/>
                                        </p:tgtEl>
                                        <p:attrNameLst>
                                          <p:attrName>ppt_x</p:attrName>
                                        </p:attrNameLst>
                                      </p:cBhvr>
                                      <p:tavLst>
                                        <p:tav tm="0">
                                          <p:val>
                                            <p:strVal val="#ppt_x-#ppt_w*1.125000"/>
                                          </p:val>
                                        </p:tav>
                                        <p:tav tm="100000">
                                          <p:val>
                                            <p:strVal val="#ppt_x"/>
                                          </p:val>
                                        </p:tav>
                                      </p:tavLst>
                                    </p:anim>
                                    <p:animEffect transition="in" filter="wipe(right)">
                                      <p:cBhvr>
                                        <p:cTn id="13" dur="500"/>
                                        <p:tgtEl>
                                          <p:spTgt spid="41"/>
                                        </p:tgtEl>
                                      </p:cBhvr>
                                    </p:animEffect>
                                  </p:childTnLst>
                                </p:cTn>
                              </p:par>
                            </p:childTnLst>
                          </p:cTn>
                        </p:par>
                        <p:par>
                          <p:cTn id="14" fill="hold">
                            <p:stCondLst>
                              <p:cond delay="1500"/>
                            </p:stCondLst>
                            <p:childTnLst>
                              <p:par>
                                <p:cTn id="15" presetID="22" presetClass="entr" presetSubtype="8" fill="hold" grpId="0" nodeType="afterEffect">
                                  <p:stCondLst>
                                    <p:cond delay="0"/>
                                  </p:stCondLst>
                                  <p:childTnLst>
                                    <p:set>
                                      <p:cBhvr>
                                        <p:cTn id="16" dur="1" fill="hold">
                                          <p:stCondLst>
                                            <p:cond delay="0"/>
                                          </p:stCondLst>
                                        </p:cTn>
                                        <p:tgtEl>
                                          <p:spTgt spid="42"/>
                                        </p:tgtEl>
                                        <p:attrNameLst>
                                          <p:attrName>style.visibility</p:attrName>
                                        </p:attrNameLst>
                                      </p:cBhvr>
                                      <p:to>
                                        <p:strVal val="visible"/>
                                      </p:to>
                                    </p:set>
                                    <p:animEffect transition="in" filter="wipe(left)">
                                      <p:cBhvr>
                                        <p:cTn id="17" dur="500"/>
                                        <p:tgtEl>
                                          <p:spTgt spid="42"/>
                                        </p:tgtEl>
                                      </p:cBhvr>
                                    </p:animEffect>
                                  </p:childTnLst>
                                </p:cTn>
                              </p:par>
                            </p:childTnLst>
                          </p:cTn>
                        </p:par>
                        <p:par>
                          <p:cTn id="18" fill="hold">
                            <p:stCondLst>
                              <p:cond delay="2000"/>
                            </p:stCondLst>
                            <p:childTnLst>
                              <p:par>
                                <p:cTn id="19" presetID="53" presetClass="entr" presetSubtype="16" fill="hold" nodeType="afterEffect">
                                  <p:stCondLst>
                                    <p:cond delay="0"/>
                                  </p:stCondLst>
                                  <p:childTnLst>
                                    <p:set>
                                      <p:cBhvr>
                                        <p:cTn id="20" dur="1" fill="hold">
                                          <p:stCondLst>
                                            <p:cond delay="0"/>
                                          </p:stCondLst>
                                        </p:cTn>
                                        <p:tgtEl>
                                          <p:spTgt spid="57"/>
                                        </p:tgtEl>
                                        <p:attrNameLst>
                                          <p:attrName>style.visibility</p:attrName>
                                        </p:attrNameLst>
                                      </p:cBhvr>
                                      <p:to>
                                        <p:strVal val="visible"/>
                                      </p:to>
                                    </p:set>
                                    <p:anim calcmode="lin" valueType="num">
                                      <p:cBhvr>
                                        <p:cTn id="21" dur="500" fill="hold"/>
                                        <p:tgtEl>
                                          <p:spTgt spid="57"/>
                                        </p:tgtEl>
                                        <p:attrNameLst>
                                          <p:attrName>ppt_w</p:attrName>
                                        </p:attrNameLst>
                                      </p:cBhvr>
                                      <p:tavLst>
                                        <p:tav tm="0">
                                          <p:val>
                                            <p:fltVal val="0"/>
                                          </p:val>
                                        </p:tav>
                                        <p:tav tm="100000">
                                          <p:val>
                                            <p:strVal val="#ppt_w"/>
                                          </p:val>
                                        </p:tav>
                                      </p:tavLst>
                                    </p:anim>
                                    <p:anim calcmode="lin" valueType="num">
                                      <p:cBhvr>
                                        <p:cTn id="22" dur="500" fill="hold"/>
                                        <p:tgtEl>
                                          <p:spTgt spid="57"/>
                                        </p:tgtEl>
                                        <p:attrNameLst>
                                          <p:attrName>ppt_h</p:attrName>
                                        </p:attrNameLst>
                                      </p:cBhvr>
                                      <p:tavLst>
                                        <p:tav tm="0">
                                          <p:val>
                                            <p:fltVal val="0"/>
                                          </p:val>
                                        </p:tav>
                                        <p:tav tm="100000">
                                          <p:val>
                                            <p:strVal val="#ppt_h"/>
                                          </p:val>
                                        </p:tav>
                                      </p:tavLst>
                                    </p:anim>
                                    <p:animEffect transition="in" filter="fade">
                                      <p:cBhvr>
                                        <p:cTn id="23" dur="500"/>
                                        <p:tgtEl>
                                          <p:spTgt spid="57"/>
                                        </p:tgtEl>
                                      </p:cBhvr>
                                    </p:animEffect>
                                  </p:childTnLst>
                                </p:cTn>
                              </p:par>
                            </p:childTnLst>
                          </p:cTn>
                        </p:par>
                        <p:par>
                          <p:cTn id="24" fill="hold">
                            <p:stCondLst>
                              <p:cond delay="2500"/>
                            </p:stCondLst>
                            <p:childTnLst>
                              <p:par>
                                <p:cTn id="25" presetID="53" presetClass="entr" presetSubtype="16" fill="hold" nodeType="afterEffect">
                                  <p:stCondLst>
                                    <p:cond delay="0"/>
                                  </p:stCondLst>
                                  <p:childTnLst>
                                    <p:set>
                                      <p:cBhvr>
                                        <p:cTn id="26" dur="1" fill="hold">
                                          <p:stCondLst>
                                            <p:cond delay="0"/>
                                          </p:stCondLst>
                                        </p:cTn>
                                        <p:tgtEl>
                                          <p:spTgt spid="5"/>
                                        </p:tgtEl>
                                        <p:attrNameLst>
                                          <p:attrName>style.visibility</p:attrName>
                                        </p:attrNameLst>
                                      </p:cBhvr>
                                      <p:to>
                                        <p:strVal val="visible"/>
                                      </p:to>
                                    </p:set>
                                    <p:anim calcmode="lin" valueType="num">
                                      <p:cBhvr>
                                        <p:cTn id="27" dur="500" fill="hold"/>
                                        <p:tgtEl>
                                          <p:spTgt spid="5"/>
                                        </p:tgtEl>
                                        <p:attrNameLst>
                                          <p:attrName>ppt_w</p:attrName>
                                        </p:attrNameLst>
                                      </p:cBhvr>
                                      <p:tavLst>
                                        <p:tav tm="0">
                                          <p:val>
                                            <p:fltVal val="0"/>
                                          </p:val>
                                        </p:tav>
                                        <p:tav tm="100000">
                                          <p:val>
                                            <p:strVal val="#ppt_w"/>
                                          </p:val>
                                        </p:tav>
                                      </p:tavLst>
                                    </p:anim>
                                    <p:anim calcmode="lin" valueType="num">
                                      <p:cBhvr>
                                        <p:cTn id="28" dur="500" fill="hold"/>
                                        <p:tgtEl>
                                          <p:spTgt spid="5"/>
                                        </p:tgtEl>
                                        <p:attrNameLst>
                                          <p:attrName>ppt_h</p:attrName>
                                        </p:attrNameLst>
                                      </p:cBhvr>
                                      <p:tavLst>
                                        <p:tav tm="0">
                                          <p:val>
                                            <p:fltVal val="0"/>
                                          </p:val>
                                        </p:tav>
                                        <p:tav tm="100000">
                                          <p:val>
                                            <p:strVal val="#ppt_h"/>
                                          </p:val>
                                        </p:tav>
                                      </p:tavLst>
                                    </p:anim>
                                    <p:animEffect transition="in" filter="fade">
                                      <p:cBhvr>
                                        <p:cTn id="29" dur="500"/>
                                        <p:tgtEl>
                                          <p:spTgt spid="5"/>
                                        </p:tgtEl>
                                      </p:cBhvr>
                                    </p:animEffect>
                                  </p:childTnLst>
                                </p:cTn>
                              </p:par>
                            </p:childTnLst>
                          </p:cTn>
                        </p:par>
                        <p:par>
                          <p:cTn id="30" fill="hold">
                            <p:stCondLst>
                              <p:cond delay="3000"/>
                            </p:stCondLst>
                            <p:childTnLst>
                              <p:par>
                                <p:cTn id="31" presetID="53" presetClass="entr" presetSubtype="16" fill="hold" nodeType="afterEffect">
                                  <p:stCondLst>
                                    <p:cond delay="0"/>
                                  </p:stCondLst>
                                  <p:childTnLst>
                                    <p:set>
                                      <p:cBhvr>
                                        <p:cTn id="32" dur="1" fill="hold">
                                          <p:stCondLst>
                                            <p:cond delay="0"/>
                                          </p:stCondLst>
                                        </p:cTn>
                                        <p:tgtEl>
                                          <p:spTgt spid="8"/>
                                        </p:tgtEl>
                                        <p:attrNameLst>
                                          <p:attrName>style.visibility</p:attrName>
                                        </p:attrNameLst>
                                      </p:cBhvr>
                                      <p:to>
                                        <p:strVal val="visible"/>
                                      </p:to>
                                    </p:set>
                                    <p:anim calcmode="lin" valueType="num">
                                      <p:cBhvr>
                                        <p:cTn id="33" dur="500" fill="hold"/>
                                        <p:tgtEl>
                                          <p:spTgt spid="8"/>
                                        </p:tgtEl>
                                        <p:attrNameLst>
                                          <p:attrName>ppt_w</p:attrName>
                                        </p:attrNameLst>
                                      </p:cBhvr>
                                      <p:tavLst>
                                        <p:tav tm="0">
                                          <p:val>
                                            <p:fltVal val="0"/>
                                          </p:val>
                                        </p:tav>
                                        <p:tav tm="100000">
                                          <p:val>
                                            <p:strVal val="#ppt_w"/>
                                          </p:val>
                                        </p:tav>
                                      </p:tavLst>
                                    </p:anim>
                                    <p:anim calcmode="lin" valueType="num">
                                      <p:cBhvr>
                                        <p:cTn id="34" dur="500" fill="hold"/>
                                        <p:tgtEl>
                                          <p:spTgt spid="8"/>
                                        </p:tgtEl>
                                        <p:attrNameLst>
                                          <p:attrName>ppt_h</p:attrName>
                                        </p:attrNameLst>
                                      </p:cBhvr>
                                      <p:tavLst>
                                        <p:tav tm="0">
                                          <p:val>
                                            <p:fltVal val="0"/>
                                          </p:val>
                                        </p:tav>
                                        <p:tav tm="100000">
                                          <p:val>
                                            <p:strVal val="#ppt_h"/>
                                          </p:val>
                                        </p:tav>
                                      </p:tavLst>
                                    </p:anim>
                                    <p:animEffect transition="in" filter="fade">
                                      <p:cBhvr>
                                        <p:cTn id="35" dur="500"/>
                                        <p:tgtEl>
                                          <p:spTgt spid="8"/>
                                        </p:tgtEl>
                                      </p:cBhvr>
                                    </p:animEffect>
                                  </p:childTnLst>
                                </p:cTn>
                              </p:par>
                            </p:childTnLst>
                          </p:cTn>
                        </p:par>
                        <p:par>
                          <p:cTn id="36" fill="hold">
                            <p:stCondLst>
                              <p:cond delay="3500"/>
                            </p:stCondLst>
                            <p:childTnLst>
                              <p:par>
                                <p:cTn id="37" presetID="10" presetClass="entr" presetSubtype="0" fill="hold" grpId="0" nodeType="afterEffect">
                                  <p:stCondLst>
                                    <p:cond delay="0"/>
                                  </p:stCondLst>
                                  <p:childTnLst>
                                    <p:set>
                                      <p:cBhvr>
                                        <p:cTn id="38" dur="1" fill="hold">
                                          <p:stCondLst>
                                            <p:cond delay="0"/>
                                          </p:stCondLst>
                                        </p:cTn>
                                        <p:tgtEl>
                                          <p:spTgt spid="45"/>
                                        </p:tgtEl>
                                        <p:attrNameLst>
                                          <p:attrName>style.visibility</p:attrName>
                                        </p:attrNameLst>
                                      </p:cBhvr>
                                      <p:to>
                                        <p:strVal val="visible"/>
                                      </p:to>
                                    </p:set>
                                    <p:animEffect transition="in" filter="fade">
                                      <p:cBhvr>
                                        <p:cTn id="39" dur="500"/>
                                        <p:tgtEl>
                                          <p:spTgt spid="45"/>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46"/>
                                        </p:tgtEl>
                                        <p:attrNameLst>
                                          <p:attrName>style.visibility</p:attrName>
                                        </p:attrNameLst>
                                      </p:cBhvr>
                                      <p:to>
                                        <p:strVal val="visible"/>
                                      </p:to>
                                    </p:set>
                                    <p:animEffect transition="in" filter="fade">
                                      <p:cBhvr>
                                        <p:cTn id="42" dur="500"/>
                                        <p:tgtEl>
                                          <p:spTgt spid="46"/>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47"/>
                                        </p:tgtEl>
                                        <p:attrNameLst>
                                          <p:attrName>style.visibility</p:attrName>
                                        </p:attrNameLst>
                                      </p:cBhvr>
                                      <p:to>
                                        <p:strVal val="visible"/>
                                      </p:to>
                                    </p:set>
                                    <p:animEffect transition="in" filter="fade">
                                      <p:cBhvr>
                                        <p:cTn id="45" dur="500"/>
                                        <p:tgtEl>
                                          <p:spTgt spid="47"/>
                                        </p:tgtEl>
                                      </p:cBhvr>
                                    </p:animEffect>
                                  </p:childTnLst>
                                </p:cTn>
                              </p:par>
                            </p:childTnLst>
                          </p:cTn>
                        </p:par>
                        <p:par>
                          <p:cTn id="46" fill="hold">
                            <p:stCondLst>
                              <p:cond delay="4000"/>
                            </p:stCondLst>
                            <p:childTnLst>
                              <p:par>
                                <p:cTn id="47" presetID="14" presetClass="entr" presetSubtype="10" fill="hold" nodeType="afterEffect">
                                  <p:stCondLst>
                                    <p:cond delay="0"/>
                                  </p:stCondLst>
                                  <p:childTnLst>
                                    <p:set>
                                      <p:cBhvr>
                                        <p:cTn id="48" dur="1" fill="hold">
                                          <p:stCondLst>
                                            <p:cond delay="0"/>
                                          </p:stCondLst>
                                        </p:cTn>
                                        <p:tgtEl>
                                          <p:spTgt spid="48"/>
                                        </p:tgtEl>
                                        <p:attrNameLst>
                                          <p:attrName>style.visibility</p:attrName>
                                        </p:attrNameLst>
                                      </p:cBhvr>
                                      <p:to>
                                        <p:strVal val="visible"/>
                                      </p:to>
                                    </p:set>
                                    <p:animEffect transition="in" filter="randombar(horizontal)">
                                      <p:cBhvr>
                                        <p:cTn id="49" dur="500"/>
                                        <p:tgtEl>
                                          <p:spTgt spid="48"/>
                                        </p:tgtEl>
                                      </p:cBhvr>
                                    </p:animEffect>
                                  </p:childTnLst>
                                </p:cTn>
                              </p:par>
                            </p:childTnLst>
                          </p:cTn>
                        </p:par>
                        <p:par>
                          <p:cTn id="50" fill="hold">
                            <p:stCondLst>
                              <p:cond delay="4500"/>
                            </p:stCondLst>
                            <p:childTnLst>
                              <p:par>
                                <p:cTn id="51" presetID="14" presetClass="entr" presetSubtype="10" fill="hold" nodeType="afterEffect">
                                  <p:stCondLst>
                                    <p:cond delay="0"/>
                                  </p:stCondLst>
                                  <p:childTnLst>
                                    <p:set>
                                      <p:cBhvr>
                                        <p:cTn id="52" dur="1" fill="hold">
                                          <p:stCondLst>
                                            <p:cond delay="0"/>
                                          </p:stCondLst>
                                        </p:cTn>
                                        <p:tgtEl>
                                          <p:spTgt spid="51"/>
                                        </p:tgtEl>
                                        <p:attrNameLst>
                                          <p:attrName>style.visibility</p:attrName>
                                        </p:attrNameLst>
                                      </p:cBhvr>
                                      <p:to>
                                        <p:strVal val="visible"/>
                                      </p:to>
                                    </p:set>
                                    <p:animEffect transition="in" filter="randombar(horizontal)">
                                      <p:cBhvr>
                                        <p:cTn id="53" dur="500"/>
                                        <p:tgtEl>
                                          <p:spTgt spid="51"/>
                                        </p:tgtEl>
                                      </p:cBhvr>
                                    </p:animEffect>
                                  </p:childTnLst>
                                </p:cTn>
                              </p:par>
                            </p:childTnLst>
                          </p:cTn>
                        </p:par>
                        <p:par>
                          <p:cTn id="54" fill="hold">
                            <p:stCondLst>
                              <p:cond delay="5000"/>
                            </p:stCondLst>
                            <p:childTnLst>
                              <p:par>
                                <p:cTn id="55" presetID="14" presetClass="entr" presetSubtype="10" fill="hold" nodeType="afterEffect">
                                  <p:stCondLst>
                                    <p:cond delay="0"/>
                                  </p:stCondLst>
                                  <p:childTnLst>
                                    <p:set>
                                      <p:cBhvr>
                                        <p:cTn id="56" dur="1" fill="hold">
                                          <p:stCondLst>
                                            <p:cond delay="0"/>
                                          </p:stCondLst>
                                        </p:cTn>
                                        <p:tgtEl>
                                          <p:spTgt spid="54"/>
                                        </p:tgtEl>
                                        <p:attrNameLst>
                                          <p:attrName>style.visibility</p:attrName>
                                        </p:attrNameLst>
                                      </p:cBhvr>
                                      <p:to>
                                        <p:strVal val="visible"/>
                                      </p:to>
                                    </p:set>
                                    <p:animEffect transition="in" filter="randombar(horizontal)">
                                      <p:cBhvr>
                                        <p:cTn id="57"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animBg="1"/>
      <p:bldP spid="46" grpId="0" animBg="1"/>
      <p:bldP spid="47" grpId="0" animBg="1"/>
      <p:bldP spid="41" grpId="0"/>
      <p:bldP spid="4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矩形 41"/>
          <p:cNvSpPr/>
          <p:nvPr/>
        </p:nvSpPr>
        <p:spPr>
          <a:xfrm rot="1800000">
            <a:off x="1355458" y="4922372"/>
            <a:ext cx="10831247" cy="941863"/>
          </a:xfrm>
          <a:custGeom>
            <a:avLst/>
            <a:gdLst>
              <a:gd name="connsiteX0" fmla="*/ 0 w 13677900"/>
              <a:gd name="connsiteY0" fmla="*/ 0 h 927040"/>
              <a:gd name="connsiteX1" fmla="*/ 13677900 w 13677900"/>
              <a:gd name="connsiteY1" fmla="*/ 0 h 927040"/>
              <a:gd name="connsiteX2" fmla="*/ 13677900 w 13677900"/>
              <a:gd name="connsiteY2" fmla="*/ 927040 h 927040"/>
              <a:gd name="connsiteX3" fmla="*/ 0 w 13677900"/>
              <a:gd name="connsiteY3" fmla="*/ 927040 h 927040"/>
              <a:gd name="connsiteX4" fmla="*/ 0 w 13677900"/>
              <a:gd name="connsiteY4" fmla="*/ 0 h 927040"/>
              <a:gd name="connsiteX0" fmla="*/ 0 w 13677900"/>
              <a:gd name="connsiteY0" fmla="*/ 14823 h 941863"/>
              <a:gd name="connsiteX1" fmla="*/ 2846653 w 13677900"/>
              <a:gd name="connsiteY1" fmla="*/ 0 h 941863"/>
              <a:gd name="connsiteX2" fmla="*/ 13677900 w 13677900"/>
              <a:gd name="connsiteY2" fmla="*/ 14823 h 941863"/>
              <a:gd name="connsiteX3" fmla="*/ 13677900 w 13677900"/>
              <a:gd name="connsiteY3" fmla="*/ 941863 h 941863"/>
              <a:gd name="connsiteX4" fmla="*/ 0 w 13677900"/>
              <a:gd name="connsiteY4" fmla="*/ 941863 h 941863"/>
              <a:gd name="connsiteX5" fmla="*/ 0 w 13677900"/>
              <a:gd name="connsiteY5" fmla="*/ 14823 h 941863"/>
              <a:gd name="connsiteX0" fmla="*/ 0 w 13677900"/>
              <a:gd name="connsiteY0" fmla="*/ 14823 h 941863"/>
              <a:gd name="connsiteX1" fmla="*/ 2846653 w 13677900"/>
              <a:gd name="connsiteY1" fmla="*/ 0 h 941863"/>
              <a:gd name="connsiteX2" fmla="*/ 13677900 w 13677900"/>
              <a:gd name="connsiteY2" fmla="*/ 14823 h 941863"/>
              <a:gd name="connsiteX3" fmla="*/ 13677900 w 13677900"/>
              <a:gd name="connsiteY3" fmla="*/ 941863 h 941863"/>
              <a:gd name="connsiteX4" fmla="*/ 3360256 w 13677900"/>
              <a:gd name="connsiteY4" fmla="*/ 935307 h 941863"/>
              <a:gd name="connsiteX5" fmla="*/ 0 w 13677900"/>
              <a:gd name="connsiteY5" fmla="*/ 941863 h 941863"/>
              <a:gd name="connsiteX6" fmla="*/ 0 w 13677900"/>
              <a:gd name="connsiteY6" fmla="*/ 14823 h 941863"/>
              <a:gd name="connsiteX0" fmla="*/ 0 w 13677900"/>
              <a:gd name="connsiteY0" fmla="*/ 941863 h 941863"/>
              <a:gd name="connsiteX1" fmla="*/ 2846653 w 13677900"/>
              <a:gd name="connsiteY1" fmla="*/ 0 h 941863"/>
              <a:gd name="connsiteX2" fmla="*/ 13677900 w 13677900"/>
              <a:gd name="connsiteY2" fmla="*/ 14823 h 941863"/>
              <a:gd name="connsiteX3" fmla="*/ 13677900 w 13677900"/>
              <a:gd name="connsiteY3" fmla="*/ 941863 h 941863"/>
              <a:gd name="connsiteX4" fmla="*/ 3360256 w 13677900"/>
              <a:gd name="connsiteY4" fmla="*/ 935307 h 941863"/>
              <a:gd name="connsiteX5" fmla="*/ 0 w 13677900"/>
              <a:gd name="connsiteY5" fmla="*/ 941863 h 941863"/>
              <a:gd name="connsiteX0" fmla="*/ 0 w 13677900"/>
              <a:gd name="connsiteY0" fmla="*/ 941863 h 950630"/>
              <a:gd name="connsiteX1" fmla="*/ 8272 w 13677900"/>
              <a:gd name="connsiteY1" fmla="*/ 950630 h 950630"/>
              <a:gd name="connsiteX2" fmla="*/ 2846653 w 13677900"/>
              <a:gd name="connsiteY2" fmla="*/ 0 h 950630"/>
              <a:gd name="connsiteX3" fmla="*/ 13677900 w 13677900"/>
              <a:gd name="connsiteY3" fmla="*/ 14823 h 950630"/>
              <a:gd name="connsiteX4" fmla="*/ 13677900 w 13677900"/>
              <a:gd name="connsiteY4" fmla="*/ 941863 h 950630"/>
              <a:gd name="connsiteX5" fmla="*/ 3360256 w 13677900"/>
              <a:gd name="connsiteY5" fmla="*/ 935307 h 950630"/>
              <a:gd name="connsiteX6" fmla="*/ 0 w 13677900"/>
              <a:gd name="connsiteY6" fmla="*/ 941863 h 950630"/>
              <a:gd name="connsiteX0" fmla="*/ 3351984 w 13669628"/>
              <a:gd name="connsiteY0" fmla="*/ 935307 h 950630"/>
              <a:gd name="connsiteX1" fmla="*/ 0 w 13669628"/>
              <a:gd name="connsiteY1" fmla="*/ 950630 h 950630"/>
              <a:gd name="connsiteX2" fmla="*/ 2838381 w 13669628"/>
              <a:gd name="connsiteY2" fmla="*/ 0 h 950630"/>
              <a:gd name="connsiteX3" fmla="*/ 13669628 w 13669628"/>
              <a:gd name="connsiteY3" fmla="*/ 14823 h 950630"/>
              <a:gd name="connsiteX4" fmla="*/ 13669628 w 13669628"/>
              <a:gd name="connsiteY4" fmla="*/ 941863 h 950630"/>
              <a:gd name="connsiteX5" fmla="*/ 3351984 w 13669628"/>
              <a:gd name="connsiteY5" fmla="*/ 935307 h 950630"/>
              <a:gd name="connsiteX0" fmla="*/ 513603 w 10831247"/>
              <a:gd name="connsiteY0" fmla="*/ 935307 h 941863"/>
              <a:gd name="connsiteX1" fmla="*/ 0 w 10831247"/>
              <a:gd name="connsiteY1" fmla="*/ 0 h 941863"/>
              <a:gd name="connsiteX2" fmla="*/ 10831247 w 10831247"/>
              <a:gd name="connsiteY2" fmla="*/ 14823 h 941863"/>
              <a:gd name="connsiteX3" fmla="*/ 10831247 w 10831247"/>
              <a:gd name="connsiteY3" fmla="*/ 941863 h 941863"/>
              <a:gd name="connsiteX4" fmla="*/ 513603 w 10831247"/>
              <a:gd name="connsiteY4" fmla="*/ 935307 h 9418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831247" h="941863">
                <a:moveTo>
                  <a:pt x="513603" y="935307"/>
                </a:moveTo>
                <a:lnTo>
                  <a:pt x="0" y="0"/>
                </a:lnTo>
                <a:lnTo>
                  <a:pt x="10831247" y="14823"/>
                </a:lnTo>
                <a:lnTo>
                  <a:pt x="10831247" y="941863"/>
                </a:lnTo>
                <a:lnTo>
                  <a:pt x="513603" y="935307"/>
                </a:lnTo>
                <a:close/>
              </a:path>
            </a:pathLst>
          </a:custGeom>
          <a:gradFill flip="none" rotWithShape="1">
            <a:gsLst>
              <a:gs pos="0">
                <a:schemeClr val="bg1">
                  <a:lumMod val="85000"/>
                  <a:alpha val="40000"/>
                </a:schemeClr>
              </a:gs>
              <a:gs pos="84600">
                <a:schemeClr val="bg1">
                  <a:lumMod val="95000"/>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smtClean="0">
              <a:ln>
                <a:noFill/>
              </a:ln>
              <a:solidFill>
                <a:prstClr val="white"/>
              </a:solidFill>
              <a:effectLst/>
              <a:uLnTx/>
              <a:uFillTx/>
              <a:latin typeface="Arial"/>
              <a:ea typeface="微软雅黑"/>
              <a:cs typeface="+mn-cs"/>
            </a:endParaRPr>
          </a:p>
        </p:txBody>
      </p:sp>
      <p:sp>
        <p:nvSpPr>
          <p:cNvPr id="43" name="矩形 41"/>
          <p:cNvSpPr/>
          <p:nvPr/>
        </p:nvSpPr>
        <p:spPr>
          <a:xfrm rot="1800000">
            <a:off x="3939553" y="4922372"/>
            <a:ext cx="10831247" cy="941863"/>
          </a:xfrm>
          <a:custGeom>
            <a:avLst/>
            <a:gdLst>
              <a:gd name="connsiteX0" fmla="*/ 0 w 13677900"/>
              <a:gd name="connsiteY0" fmla="*/ 0 h 927040"/>
              <a:gd name="connsiteX1" fmla="*/ 13677900 w 13677900"/>
              <a:gd name="connsiteY1" fmla="*/ 0 h 927040"/>
              <a:gd name="connsiteX2" fmla="*/ 13677900 w 13677900"/>
              <a:gd name="connsiteY2" fmla="*/ 927040 h 927040"/>
              <a:gd name="connsiteX3" fmla="*/ 0 w 13677900"/>
              <a:gd name="connsiteY3" fmla="*/ 927040 h 927040"/>
              <a:gd name="connsiteX4" fmla="*/ 0 w 13677900"/>
              <a:gd name="connsiteY4" fmla="*/ 0 h 927040"/>
              <a:gd name="connsiteX0" fmla="*/ 0 w 13677900"/>
              <a:gd name="connsiteY0" fmla="*/ 14823 h 941863"/>
              <a:gd name="connsiteX1" fmla="*/ 2846653 w 13677900"/>
              <a:gd name="connsiteY1" fmla="*/ 0 h 941863"/>
              <a:gd name="connsiteX2" fmla="*/ 13677900 w 13677900"/>
              <a:gd name="connsiteY2" fmla="*/ 14823 h 941863"/>
              <a:gd name="connsiteX3" fmla="*/ 13677900 w 13677900"/>
              <a:gd name="connsiteY3" fmla="*/ 941863 h 941863"/>
              <a:gd name="connsiteX4" fmla="*/ 0 w 13677900"/>
              <a:gd name="connsiteY4" fmla="*/ 941863 h 941863"/>
              <a:gd name="connsiteX5" fmla="*/ 0 w 13677900"/>
              <a:gd name="connsiteY5" fmla="*/ 14823 h 941863"/>
              <a:gd name="connsiteX0" fmla="*/ 0 w 13677900"/>
              <a:gd name="connsiteY0" fmla="*/ 14823 h 941863"/>
              <a:gd name="connsiteX1" fmla="*/ 2846653 w 13677900"/>
              <a:gd name="connsiteY1" fmla="*/ 0 h 941863"/>
              <a:gd name="connsiteX2" fmla="*/ 13677900 w 13677900"/>
              <a:gd name="connsiteY2" fmla="*/ 14823 h 941863"/>
              <a:gd name="connsiteX3" fmla="*/ 13677900 w 13677900"/>
              <a:gd name="connsiteY3" fmla="*/ 941863 h 941863"/>
              <a:gd name="connsiteX4" fmla="*/ 3360256 w 13677900"/>
              <a:gd name="connsiteY4" fmla="*/ 935307 h 941863"/>
              <a:gd name="connsiteX5" fmla="*/ 0 w 13677900"/>
              <a:gd name="connsiteY5" fmla="*/ 941863 h 941863"/>
              <a:gd name="connsiteX6" fmla="*/ 0 w 13677900"/>
              <a:gd name="connsiteY6" fmla="*/ 14823 h 941863"/>
              <a:gd name="connsiteX0" fmla="*/ 0 w 13677900"/>
              <a:gd name="connsiteY0" fmla="*/ 941863 h 941863"/>
              <a:gd name="connsiteX1" fmla="*/ 2846653 w 13677900"/>
              <a:gd name="connsiteY1" fmla="*/ 0 h 941863"/>
              <a:gd name="connsiteX2" fmla="*/ 13677900 w 13677900"/>
              <a:gd name="connsiteY2" fmla="*/ 14823 h 941863"/>
              <a:gd name="connsiteX3" fmla="*/ 13677900 w 13677900"/>
              <a:gd name="connsiteY3" fmla="*/ 941863 h 941863"/>
              <a:gd name="connsiteX4" fmla="*/ 3360256 w 13677900"/>
              <a:gd name="connsiteY4" fmla="*/ 935307 h 941863"/>
              <a:gd name="connsiteX5" fmla="*/ 0 w 13677900"/>
              <a:gd name="connsiteY5" fmla="*/ 941863 h 941863"/>
              <a:gd name="connsiteX0" fmla="*/ 0 w 13677900"/>
              <a:gd name="connsiteY0" fmla="*/ 941863 h 950630"/>
              <a:gd name="connsiteX1" fmla="*/ 8272 w 13677900"/>
              <a:gd name="connsiteY1" fmla="*/ 950630 h 950630"/>
              <a:gd name="connsiteX2" fmla="*/ 2846653 w 13677900"/>
              <a:gd name="connsiteY2" fmla="*/ 0 h 950630"/>
              <a:gd name="connsiteX3" fmla="*/ 13677900 w 13677900"/>
              <a:gd name="connsiteY3" fmla="*/ 14823 h 950630"/>
              <a:gd name="connsiteX4" fmla="*/ 13677900 w 13677900"/>
              <a:gd name="connsiteY4" fmla="*/ 941863 h 950630"/>
              <a:gd name="connsiteX5" fmla="*/ 3360256 w 13677900"/>
              <a:gd name="connsiteY5" fmla="*/ 935307 h 950630"/>
              <a:gd name="connsiteX6" fmla="*/ 0 w 13677900"/>
              <a:gd name="connsiteY6" fmla="*/ 941863 h 950630"/>
              <a:gd name="connsiteX0" fmla="*/ 3351984 w 13669628"/>
              <a:gd name="connsiteY0" fmla="*/ 935307 h 950630"/>
              <a:gd name="connsiteX1" fmla="*/ 0 w 13669628"/>
              <a:gd name="connsiteY1" fmla="*/ 950630 h 950630"/>
              <a:gd name="connsiteX2" fmla="*/ 2838381 w 13669628"/>
              <a:gd name="connsiteY2" fmla="*/ 0 h 950630"/>
              <a:gd name="connsiteX3" fmla="*/ 13669628 w 13669628"/>
              <a:gd name="connsiteY3" fmla="*/ 14823 h 950630"/>
              <a:gd name="connsiteX4" fmla="*/ 13669628 w 13669628"/>
              <a:gd name="connsiteY4" fmla="*/ 941863 h 950630"/>
              <a:gd name="connsiteX5" fmla="*/ 3351984 w 13669628"/>
              <a:gd name="connsiteY5" fmla="*/ 935307 h 950630"/>
              <a:gd name="connsiteX0" fmla="*/ 513603 w 10831247"/>
              <a:gd name="connsiteY0" fmla="*/ 935307 h 941863"/>
              <a:gd name="connsiteX1" fmla="*/ 0 w 10831247"/>
              <a:gd name="connsiteY1" fmla="*/ 0 h 941863"/>
              <a:gd name="connsiteX2" fmla="*/ 10831247 w 10831247"/>
              <a:gd name="connsiteY2" fmla="*/ 14823 h 941863"/>
              <a:gd name="connsiteX3" fmla="*/ 10831247 w 10831247"/>
              <a:gd name="connsiteY3" fmla="*/ 941863 h 941863"/>
              <a:gd name="connsiteX4" fmla="*/ 513603 w 10831247"/>
              <a:gd name="connsiteY4" fmla="*/ 935307 h 9418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831247" h="941863">
                <a:moveTo>
                  <a:pt x="513603" y="935307"/>
                </a:moveTo>
                <a:lnTo>
                  <a:pt x="0" y="0"/>
                </a:lnTo>
                <a:lnTo>
                  <a:pt x="10831247" y="14823"/>
                </a:lnTo>
                <a:lnTo>
                  <a:pt x="10831247" y="941863"/>
                </a:lnTo>
                <a:lnTo>
                  <a:pt x="513603" y="935307"/>
                </a:lnTo>
                <a:close/>
              </a:path>
            </a:pathLst>
          </a:custGeom>
          <a:gradFill flip="none" rotWithShape="1">
            <a:gsLst>
              <a:gs pos="0">
                <a:schemeClr val="bg1">
                  <a:lumMod val="85000"/>
                  <a:alpha val="40000"/>
                </a:schemeClr>
              </a:gs>
              <a:gs pos="84600">
                <a:schemeClr val="bg1">
                  <a:lumMod val="95000"/>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smtClean="0">
              <a:ln>
                <a:noFill/>
              </a:ln>
              <a:solidFill>
                <a:prstClr val="white"/>
              </a:solidFill>
              <a:effectLst/>
              <a:uLnTx/>
              <a:uFillTx/>
              <a:latin typeface="Arial"/>
              <a:ea typeface="微软雅黑"/>
              <a:cs typeface="+mn-cs"/>
            </a:endParaRPr>
          </a:p>
        </p:txBody>
      </p:sp>
      <p:sp>
        <p:nvSpPr>
          <p:cNvPr id="44" name="矩形 41"/>
          <p:cNvSpPr/>
          <p:nvPr/>
        </p:nvSpPr>
        <p:spPr>
          <a:xfrm rot="1800000">
            <a:off x="6444398" y="4922372"/>
            <a:ext cx="10831247" cy="941863"/>
          </a:xfrm>
          <a:custGeom>
            <a:avLst/>
            <a:gdLst>
              <a:gd name="connsiteX0" fmla="*/ 0 w 13677900"/>
              <a:gd name="connsiteY0" fmla="*/ 0 h 927040"/>
              <a:gd name="connsiteX1" fmla="*/ 13677900 w 13677900"/>
              <a:gd name="connsiteY1" fmla="*/ 0 h 927040"/>
              <a:gd name="connsiteX2" fmla="*/ 13677900 w 13677900"/>
              <a:gd name="connsiteY2" fmla="*/ 927040 h 927040"/>
              <a:gd name="connsiteX3" fmla="*/ 0 w 13677900"/>
              <a:gd name="connsiteY3" fmla="*/ 927040 h 927040"/>
              <a:gd name="connsiteX4" fmla="*/ 0 w 13677900"/>
              <a:gd name="connsiteY4" fmla="*/ 0 h 927040"/>
              <a:gd name="connsiteX0" fmla="*/ 0 w 13677900"/>
              <a:gd name="connsiteY0" fmla="*/ 14823 h 941863"/>
              <a:gd name="connsiteX1" fmla="*/ 2846653 w 13677900"/>
              <a:gd name="connsiteY1" fmla="*/ 0 h 941863"/>
              <a:gd name="connsiteX2" fmla="*/ 13677900 w 13677900"/>
              <a:gd name="connsiteY2" fmla="*/ 14823 h 941863"/>
              <a:gd name="connsiteX3" fmla="*/ 13677900 w 13677900"/>
              <a:gd name="connsiteY3" fmla="*/ 941863 h 941863"/>
              <a:gd name="connsiteX4" fmla="*/ 0 w 13677900"/>
              <a:gd name="connsiteY4" fmla="*/ 941863 h 941863"/>
              <a:gd name="connsiteX5" fmla="*/ 0 w 13677900"/>
              <a:gd name="connsiteY5" fmla="*/ 14823 h 941863"/>
              <a:gd name="connsiteX0" fmla="*/ 0 w 13677900"/>
              <a:gd name="connsiteY0" fmla="*/ 14823 h 941863"/>
              <a:gd name="connsiteX1" fmla="*/ 2846653 w 13677900"/>
              <a:gd name="connsiteY1" fmla="*/ 0 h 941863"/>
              <a:gd name="connsiteX2" fmla="*/ 13677900 w 13677900"/>
              <a:gd name="connsiteY2" fmla="*/ 14823 h 941863"/>
              <a:gd name="connsiteX3" fmla="*/ 13677900 w 13677900"/>
              <a:gd name="connsiteY3" fmla="*/ 941863 h 941863"/>
              <a:gd name="connsiteX4" fmla="*/ 3360256 w 13677900"/>
              <a:gd name="connsiteY4" fmla="*/ 935307 h 941863"/>
              <a:gd name="connsiteX5" fmla="*/ 0 w 13677900"/>
              <a:gd name="connsiteY5" fmla="*/ 941863 h 941863"/>
              <a:gd name="connsiteX6" fmla="*/ 0 w 13677900"/>
              <a:gd name="connsiteY6" fmla="*/ 14823 h 941863"/>
              <a:gd name="connsiteX0" fmla="*/ 0 w 13677900"/>
              <a:gd name="connsiteY0" fmla="*/ 941863 h 941863"/>
              <a:gd name="connsiteX1" fmla="*/ 2846653 w 13677900"/>
              <a:gd name="connsiteY1" fmla="*/ 0 h 941863"/>
              <a:gd name="connsiteX2" fmla="*/ 13677900 w 13677900"/>
              <a:gd name="connsiteY2" fmla="*/ 14823 h 941863"/>
              <a:gd name="connsiteX3" fmla="*/ 13677900 w 13677900"/>
              <a:gd name="connsiteY3" fmla="*/ 941863 h 941863"/>
              <a:gd name="connsiteX4" fmla="*/ 3360256 w 13677900"/>
              <a:gd name="connsiteY4" fmla="*/ 935307 h 941863"/>
              <a:gd name="connsiteX5" fmla="*/ 0 w 13677900"/>
              <a:gd name="connsiteY5" fmla="*/ 941863 h 941863"/>
              <a:gd name="connsiteX0" fmla="*/ 0 w 13677900"/>
              <a:gd name="connsiteY0" fmla="*/ 941863 h 950630"/>
              <a:gd name="connsiteX1" fmla="*/ 8272 w 13677900"/>
              <a:gd name="connsiteY1" fmla="*/ 950630 h 950630"/>
              <a:gd name="connsiteX2" fmla="*/ 2846653 w 13677900"/>
              <a:gd name="connsiteY2" fmla="*/ 0 h 950630"/>
              <a:gd name="connsiteX3" fmla="*/ 13677900 w 13677900"/>
              <a:gd name="connsiteY3" fmla="*/ 14823 h 950630"/>
              <a:gd name="connsiteX4" fmla="*/ 13677900 w 13677900"/>
              <a:gd name="connsiteY4" fmla="*/ 941863 h 950630"/>
              <a:gd name="connsiteX5" fmla="*/ 3360256 w 13677900"/>
              <a:gd name="connsiteY5" fmla="*/ 935307 h 950630"/>
              <a:gd name="connsiteX6" fmla="*/ 0 w 13677900"/>
              <a:gd name="connsiteY6" fmla="*/ 941863 h 950630"/>
              <a:gd name="connsiteX0" fmla="*/ 3351984 w 13669628"/>
              <a:gd name="connsiteY0" fmla="*/ 935307 h 950630"/>
              <a:gd name="connsiteX1" fmla="*/ 0 w 13669628"/>
              <a:gd name="connsiteY1" fmla="*/ 950630 h 950630"/>
              <a:gd name="connsiteX2" fmla="*/ 2838381 w 13669628"/>
              <a:gd name="connsiteY2" fmla="*/ 0 h 950630"/>
              <a:gd name="connsiteX3" fmla="*/ 13669628 w 13669628"/>
              <a:gd name="connsiteY3" fmla="*/ 14823 h 950630"/>
              <a:gd name="connsiteX4" fmla="*/ 13669628 w 13669628"/>
              <a:gd name="connsiteY4" fmla="*/ 941863 h 950630"/>
              <a:gd name="connsiteX5" fmla="*/ 3351984 w 13669628"/>
              <a:gd name="connsiteY5" fmla="*/ 935307 h 950630"/>
              <a:gd name="connsiteX0" fmla="*/ 513603 w 10831247"/>
              <a:gd name="connsiteY0" fmla="*/ 935307 h 941863"/>
              <a:gd name="connsiteX1" fmla="*/ 0 w 10831247"/>
              <a:gd name="connsiteY1" fmla="*/ 0 h 941863"/>
              <a:gd name="connsiteX2" fmla="*/ 10831247 w 10831247"/>
              <a:gd name="connsiteY2" fmla="*/ 14823 h 941863"/>
              <a:gd name="connsiteX3" fmla="*/ 10831247 w 10831247"/>
              <a:gd name="connsiteY3" fmla="*/ 941863 h 941863"/>
              <a:gd name="connsiteX4" fmla="*/ 513603 w 10831247"/>
              <a:gd name="connsiteY4" fmla="*/ 935307 h 9418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831247" h="941863">
                <a:moveTo>
                  <a:pt x="513603" y="935307"/>
                </a:moveTo>
                <a:lnTo>
                  <a:pt x="0" y="0"/>
                </a:lnTo>
                <a:lnTo>
                  <a:pt x="10831247" y="14823"/>
                </a:lnTo>
                <a:lnTo>
                  <a:pt x="10831247" y="941863"/>
                </a:lnTo>
                <a:lnTo>
                  <a:pt x="513603" y="935307"/>
                </a:lnTo>
                <a:close/>
              </a:path>
            </a:pathLst>
          </a:custGeom>
          <a:gradFill flip="none" rotWithShape="1">
            <a:gsLst>
              <a:gs pos="0">
                <a:schemeClr val="bg1">
                  <a:lumMod val="85000"/>
                  <a:alpha val="40000"/>
                </a:schemeClr>
              </a:gs>
              <a:gs pos="84600">
                <a:schemeClr val="bg1">
                  <a:lumMod val="95000"/>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smtClean="0">
              <a:ln>
                <a:noFill/>
              </a:ln>
              <a:solidFill>
                <a:prstClr val="white"/>
              </a:solidFill>
              <a:effectLst/>
              <a:uLnTx/>
              <a:uFillTx/>
              <a:latin typeface="Arial"/>
              <a:ea typeface="微软雅黑"/>
              <a:cs typeface="+mn-cs"/>
            </a:endParaRPr>
          </a:p>
        </p:txBody>
      </p:sp>
      <p:sp>
        <p:nvSpPr>
          <p:cNvPr id="45" name="矩形 41"/>
          <p:cNvSpPr/>
          <p:nvPr/>
        </p:nvSpPr>
        <p:spPr>
          <a:xfrm rot="1800000">
            <a:off x="8925151" y="4922372"/>
            <a:ext cx="10831247" cy="941863"/>
          </a:xfrm>
          <a:custGeom>
            <a:avLst/>
            <a:gdLst>
              <a:gd name="connsiteX0" fmla="*/ 0 w 13677900"/>
              <a:gd name="connsiteY0" fmla="*/ 0 h 927040"/>
              <a:gd name="connsiteX1" fmla="*/ 13677900 w 13677900"/>
              <a:gd name="connsiteY1" fmla="*/ 0 h 927040"/>
              <a:gd name="connsiteX2" fmla="*/ 13677900 w 13677900"/>
              <a:gd name="connsiteY2" fmla="*/ 927040 h 927040"/>
              <a:gd name="connsiteX3" fmla="*/ 0 w 13677900"/>
              <a:gd name="connsiteY3" fmla="*/ 927040 h 927040"/>
              <a:gd name="connsiteX4" fmla="*/ 0 w 13677900"/>
              <a:gd name="connsiteY4" fmla="*/ 0 h 927040"/>
              <a:gd name="connsiteX0" fmla="*/ 0 w 13677900"/>
              <a:gd name="connsiteY0" fmla="*/ 14823 h 941863"/>
              <a:gd name="connsiteX1" fmla="*/ 2846653 w 13677900"/>
              <a:gd name="connsiteY1" fmla="*/ 0 h 941863"/>
              <a:gd name="connsiteX2" fmla="*/ 13677900 w 13677900"/>
              <a:gd name="connsiteY2" fmla="*/ 14823 h 941863"/>
              <a:gd name="connsiteX3" fmla="*/ 13677900 w 13677900"/>
              <a:gd name="connsiteY3" fmla="*/ 941863 h 941863"/>
              <a:gd name="connsiteX4" fmla="*/ 0 w 13677900"/>
              <a:gd name="connsiteY4" fmla="*/ 941863 h 941863"/>
              <a:gd name="connsiteX5" fmla="*/ 0 w 13677900"/>
              <a:gd name="connsiteY5" fmla="*/ 14823 h 941863"/>
              <a:gd name="connsiteX0" fmla="*/ 0 w 13677900"/>
              <a:gd name="connsiteY0" fmla="*/ 14823 h 941863"/>
              <a:gd name="connsiteX1" fmla="*/ 2846653 w 13677900"/>
              <a:gd name="connsiteY1" fmla="*/ 0 h 941863"/>
              <a:gd name="connsiteX2" fmla="*/ 13677900 w 13677900"/>
              <a:gd name="connsiteY2" fmla="*/ 14823 h 941863"/>
              <a:gd name="connsiteX3" fmla="*/ 13677900 w 13677900"/>
              <a:gd name="connsiteY3" fmla="*/ 941863 h 941863"/>
              <a:gd name="connsiteX4" fmla="*/ 3360256 w 13677900"/>
              <a:gd name="connsiteY4" fmla="*/ 935307 h 941863"/>
              <a:gd name="connsiteX5" fmla="*/ 0 w 13677900"/>
              <a:gd name="connsiteY5" fmla="*/ 941863 h 941863"/>
              <a:gd name="connsiteX6" fmla="*/ 0 w 13677900"/>
              <a:gd name="connsiteY6" fmla="*/ 14823 h 941863"/>
              <a:gd name="connsiteX0" fmla="*/ 0 w 13677900"/>
              <a:gd name="connsiteY0" fmla="*/ 941863 h 941863"/>
              <a:gd name="connsiteX1" fmla="*/ 2846653 w 13677900"/>
              <a:gd name="connsiteY1" fmla="*/ 0 h 941863"/>
              <a:gd name="connsiteX2" fmla="*/ 13677900 w 13677900"/>
              <a:gd name="connsiteY2" fmla="*/ 14823 h 941863"/>
              <a:gd name="connsiteX3" fmla="*/ 13677900 w 13677900"/>
              <a:gd name="connsiteY3" fmla="*/ 941863 h 941863"/>
              <a:gd name="connsiteX4" fmla="*/ 3360256 w 13677900"/>
              <a:gd name="connsiteY4" fmla="*/ 935307 h 941863"/>
              <a:gd name="connsiteX5" fmla="*/ 0 w 13677900"/>
              <a:gd name="connsiteY5" fmla="*/ 941863 h 941863"/>
              <a:gd name="connsiteX0" fmla="*/ 0 w 13677900"/>
              <a:gd name="connsiteY0" fmla="*/ 941863 h 950630"/>
              <a:gd name="connsiteX1" fmla="*/ 8272 w 13677900"/>
              <a:gd name="connsiteY1" fmla="*/ 950630 h 950630"/>
              <a:gd name="connsiteX2" fmla="*/ 2846653 w 13677900"/>
              <a:gd name="connsiteY2" fmla="*/ 0 h 950630"/>
              <a:gd name="connsiteX3" fmla="*/ 13677900 w 13677900"/>
              <a:gd name="connsiteY3" fmla="*/ 14823 h 950630"/>
              <a:gd name="connsiteX4" fmla="*/ 13677900 w 13677900"/>
              <a:gd name="connsiteY4" fmla="*/ 941863 h 950630"/>
              <a:gd name="connsiteX5" fmla="*/ 3360256 w 13677900"/>
              <a:gd name="connsiteY5" fmla="*/ 935307 h 950630"/>
              <a:gd name="connsiteX6" fmla="*/ 0 w 13677900"/>
              <a:gd name="connsiteY6" fmla="*/ 941863 h 950630"/>
              <a:gd name="connsiteX0" fmla="*/ 3351984 w 13669628"/>
              <a:gd name="connsiteY0" fmla="*/ 935307 h 950630"/>
              <a:gd name="connsiteX1" fmla="*/ 0 w 13669628"/>
              <a:gd name="connsiteY1" fmla="*/ 950630 h 950630"/>
              <a:gd name="connsiteX2" fmla="*/ 2838381 w 13669628"/>
              <a:gd name="connsiteY2" fmla="*/ 0 h 950630"/>
              <a:gd name="connsiteX3" fmla="*/ 13669628 w 13669628"/>
              <a:gd name="connsiteY3" fmla="*/ 14823 h 950630"/>
              <a:gd name="connsiteX4" fmla="*/ 13669628 w 13669628"/>
              <a:gd name="connsiteY4" fmla="*/ 941863 h 950630"/>
              <a:gd name="connsiteX5" fmla="*/ 3351984 w 13669628"/>
              <a:gd name="connsiteY5" fmla="*/ 935307 h 950630"/>
              <a:gd name="connsiteX0" fmla="*/ 513603 w 10831247"/>
              <a:gd name="connsiteY0" fmla="*/ 935307 h 941863"/>
              <a:gd name="connsiteX1" fmla="*/ 0 w 10831247"/>
              <a:gd name="connsiteY1" fmla="*/ 0 h 941863"/>
              <a:gd name="connsiteX2" fmla="*/ 10831247 w 10831247"/>
              <a:gd name="connsiteY2" fmla="*/ 14823 h 941863"/>
              <a:gd name="connsiteX3" fmla="*/ 10831247 w 10831247"/>
              <a:gd name="connsiteY3" fmla="*/ 941863 h 941863"/>
              <a:gd name="connsiteX4" fmla="*/ 513603 w 10831247"/>
              <a:gd name="connsiteY4" fmla="*/ 935307 h 9418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831247" h="941863">
                <a:moveTo>
                  <a:pt x="513603" y="935307"/>
                </a:moveTo>
                <a:lnTo>
                  <a:pt x="0" y="0"/>
                </a:lnTo>
                <a:lnTo>
                  <a:pt x="10831247" y="14823"/>
                </a:lnTo>
                <a:lnTo>
                  <a:pt x="10831247" y="941863"/>
                </a:lnTo>
                <a:lnTo>
                  <a:pt x="513603" y="935307"/>
                </a:lnTo>
                <a:close/>
              </a:path>
            </a:pathLst>
          </a:custGeom>
          <a:gradFill flip="none" rotWithShape="1">
            <a:gsLst>
              <a:gs pos="0">
                <a:schemeClr val="bg1">
                  <a:lumMod val="85000"/>
                  <a:alpha val="40000"/>
                </a:schemeClr>
              </a:gs>
              <a:gs pos="84600">
                <a:schemeClr val="bg1">
                  <a:lumMod val="95000"/>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smtClean="0">
              <a:ln>
                <a:noFill/>
              </a:ln>
              <a:solidFill>
                <a:prstClr val="white"/>
              </a:solidFill>
              <a:effectLst/>
              <a:uLnTx/>
              <a:uFillTx/>
              <a:latin typeface="Arial"/>
              <a:ea typeface="微软雅黑"/>
              <a:cs typeface="+mn-cs"/>
            </a:endParaRPr>
          </a:p>
        </p:txBody>
      </p:sp>
      <p:grpSp>
        <p:nvGrpSpPr>
          <p:cNvPr id="3" name="d2edd25a-ce02-4a56-a6f5-363bd4db81e7">
            <a:extLst>
              <a:ext uri="{FF2B5EF4-FFF2-40B4-BE49-F238E27FC236}">
                <a16:creationId xmlns:a16="http://schemas.microsoft.com/office/drawing/2014/main" xmlns="" id="{5E919F1B-480C-4CDB-87E4-089BB2E25636}"/>
              </a:ext>
            </a:extLst>
          </p:cNvPr>
          <p:cNvGrpSpPr>
            <a:grpSpLocks noChangeAspect="1"/>
          </p:cNvGrpSpPr>
          <p:nvPr/>
        </p:nvGrpSpPr>
        <p:grpSpPr>
          <a:xfrm>
            <a:off x="1759028" y="2277817"/>
            <a:ext cx="8673946" cy="1077796"/>
            <a:chOff x="1731163" y="1289044"/>
            <a:chExt cx="8691687" cy="1080000"/>
          </a:xfrm>
        </p:grpSpPr>
        <p:sp>
          <p:nvSpPr>
            <p:cNvPr id="4" name="Diamond 4"/>
            <p:cNvSpPr/>
            <p:nvPr/>
          </p:nvSpPr>
          <p:spPr>
            <a:xfrm>
              <a:off x="1731163" y="1289044"/>
              <a:ext cx="1080000" cy="1080000"/>
            </a:xfrm>
            <a:prstGeom prst="diamond">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tx1"/>
                </a:solidFill>
              </a:endParaRPr>
            </a:p>
          </p:txBody>
        </p:sp>
        <p:sp>
          <p:nvSpPr>
            <p:cNvPr id="10" name="Diamond 13"/>
            <p:cNvSpPr/>
            <p:nvPr/>
          </p:nvSpPr>
          <p:spPr>
            <a:xfrm>
              <a:off x="4343107" y="1289044"/>
              <a:ext cx="1080000" cy="1080000"/>
            </a:xfrm>
            <a:prstGeom prst="diamond">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tx1"/>
                </a:solidFill>
              </a:endParaRPr>
            </a:p>
          </p:txBody>
        </p:sp>
        <p:sp>
          <p:nvSpPr>
            <p:cNvPr id="16" name="Diamond 19"/>
            <p:cNvSpPr/>
            <p:nvPr/>
          </p:nvSpPr>
          <p:spPr>
            <a:xfrm>
              <a:off x="9342850" y="1289044"/>
              <a:ext cx="1080000" cy="1080000"/>
            </a:xfrm>
            <a:prstGeom prst="diamond">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tx1"/>
                </a:solidFill>
              </a:endParaRPr>
            </a:p>
          </p:txBody>
        </p:sp>
        <p:sp>
          <p:nvSpPr>
            <p:cNvPr id="22" name="Diamond 28"/>
            <p:cNvSpPr/>
            <p:nvPr/>
          </p:nvSpPr>
          <p:spPr>
            <a:xfrm>
              <a:off x="6857021" y="1289044"/>
              <a:ext cx="1080000" cy="1080000"/>
            </a:xfrm>
            <a:prstGeom prst="diamond">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tx1"/>
                </a:solidFill>
              </a:endParaRPr>
            </a:p>
          </p:txBody>
        </p:sp>
        <p:sp>
          <p:nvSpPr>
            <p:cNvPr id="28" name="Diamond 4"/>
            <p:cNvSpPr/>
            <p:nvPr/>
          </p:nvSpPr>
          <p:spPr>
            <a:xfrm>
              <a:off x="2013056" y="1556483"/>
              <a:ext cx="516214" cy="537674"/>
            </a:xfrm>
            <a:custGeom>
              <a:avLst/>
              <a:gdLst>
                <a:gd name="connsiteX0" fmla="*/ 582177 w 584267"/>
                <a:gd name="connsiteY0" fmla="*/ 293917 h 608556"/>
                <a:gd name="connsiteX1" fmla="*/ 583869 w 584267"/>
                <a:gd name="connsiteY1" fmla="*/ 302971 h 608556"/>
                <a:gd name="connsiteX2" fmla="*/ 279094 w 584267"/>
                <a:gd name="connsiteY2" fmla="*/ 594692 h 608556"/>
                <a:gd name="connsiteX3" fmla="*/ 274201 w 584267"/>
                <a:gd name="connsiteY3" fmla="*/ 594173 h 608556"/>
                <a:gd name="connsiteX4" fmla="*/ 481444 w 584267"/>
                <a:gd name="connsiteY4" fmla="*/ 395362 h 608556"/>
                <a:gd name="connsiteX5" fmla="*/ 482901 w 584267"/>
                <a:gd name="connsiteY5" fmla="*/ 382579 h 608556"/>
                <a:gd name="connsiteX6" fmla="*/ 473950 w 584267"/>
                <a:gd name="connsiteY6" fmla="*/ 392556 h 608556"/>
                <a:gd name="connsiteX7" fmla="*/ 261711 w 584267"/>
                <a:gd name="connsiteY7" fmla="*/ 583988 h 608556"/>
                <a:gd name="connsiteX8" fmla="*/ 259837 w 584267"/>
                <a:gd name="connsiteY8" fmla="*/ 575778 h 608556"/>
                <a:gd name="connsiteX9" fmla="*/ 259837 w 584267"/>
                <a:gd name="connsiteY9" fmla="*/ 464577 h 608556"/>
                <a:gd name="connsiteX10" fmla="*/ 267019 w 584267"/>
                <a:gd name="connsiteY10" fmla="*/ 427579 h 608556"/>
                <a:gd name="connsiteX11" fmla="*/ 360492 w 584267"/>
                <a:gd name="connsiteY11" fmla="*/ 347971 h 608556"/>
                <a:gd name="connsiteX12" fmla="*/ 572210 w 584267"/>
                <a:gd name="connsiteY12" fmla="*/ 296632 h 608556"/>
                <a:gd name="connsiteX13" fmla="*/ 582177 w 584267"/>
                <a:gd name="connsiteY13" fmla="*/ 293917 h 608556"/>
                <a:gd name="connsiteX14" fmla="*/ 274656 w 584267"/>
                <a:gd name="connsiteY14" fmla="*/ 289106 h 608556"/>
                <a:gd name="connsiteX15" fmla="*/ 323064 w 584267"/>
                <a:gd name="connsiteY15" fmla="*/ 289106 h 608556"/>
                <a:gd name="connsiteX16" fmla="*/ 323064 w 584267"/>
                <a:gd name="connsiteY16" fmla="*/ 331845 h 608556"/>
                <a:gd name="connsiteX17" fmla="*/ 274656 w 584267"/>
                <a:gd name="connsiteY17" fmla="*/ 367928 h 608556"/>
                <a:gd name="connsiteX18" fmla="*/ 207690 w 584267"/>
                <a:gd name="connsiteY18" fmla="*/ 289106 h 608556"/>
                <a:gd name="connsiteX19" fmla="*/ 256098 w 584267"/>
                <a:gd name="connsiteY19" fmla="*/ 289106 h 608556"/>
                <a:gd name="connsiteX20" fmla="*/ 256098 w 584267"/>
                <a:gd name="connsiteY20" fmla="*/ 390148 h 608556"/>
                <a:gd name="connsiteX21" fmla="*/ 251413 w 584267"/>
                <a:gd name="connsiteY21" fmla="*/ 397424 h 608556"/>
                <a:gd name="connsiteX22" fmla="*/ 244230 w 584267"/>
                <a:gd name="connsiteY22" fmla="*/ 397424 h 608556"/>
                <a:gd name="connsiteX23" fmla="*/ 207690 w 584267"/>
                <a:gd name="connsiteY23" fmla="*/ 354388 h 608556"/>
                <a:gd name="connsiteX24" fmla="*/ 32007 w 584267"/>
                <a:gd name="connsiteY24" fmla="*/ 259919 h 608556"/>
                <a:gd name="connsiteX25" fmla="*/ 41076 w 584267"/>
                <a:gd name="connsiteY25" fmla="*/ 266907 h 608556"/>
                <a:gd name="connsiteX26" fmla="*/ 137781 w 584267"/>
                <a:gd name="connsiteY26" fmla="*/ 344838 h 608556"/>
                <a:gd name="connsiteX27" fmla="*/ 240315 w 584267"/>
                <a:gd name="connsiteY27" fmla="*/ 447188 h 608556"/>
                <a:gd name="connsiteX28" fmla="*/ 245936 w 584267"/>
                <a:gd name="connsiteY28" fmla="*/ 484802 h 608556"/>
                <a:gd name="connsiteX29" fmla="*/ 245936 w 584267"/>
                <a:gd name="connsiteY29" fmla="*/ 592762 h 608556"/>
                <a:gd name="connsiteX30" fmla="*/ 243854 w 584267"/>
                <a:gd name="connsiteY30" fmla="*/ 601075 h 608556"/>
                <a:gd name="connsiteX31" fmla="*/ 64914 w 584267"/>
                <a:gd name="connsiteY31" fmla="*/ 379959 h 608556"/>
                <a:gd name="connsiteX32" fmla="*/ 58668 w 584267"/>
                <a:gd name="connsiteY32" fmla="*/ 368322 h 608556"/>
                <a:gd name="connsiteX33" fmla="*/ 57523 w 584267"/>
                <a:gd name="connsiteY33" fmla="*/ 381102 h 608556"/>
                <a:gd name="connsiteX34" fmla="*/ 225637 w 584267"/>
                <a:gd name="connsiteY34" fmla="*/ 608556 h 608556"/>
                <a:gd name="connsiteX35" fmla="*/ 32852 w 584267"/>
                <a:gd name="connsiteY35" fmla="*/ 465579 h 608556"/>
                <a:gd name="connsiteX36" fmla="*/ 24108 w 584267"/>
                <a:gd name="connsiteY36" fmla="*/ 266803 h 608556"/>
                <a:gd name="connsiteX37" fmla="*/ 32007 w 584267"/>
                <a:gd name="connsiteY37" fmla="*/ 259919 h 608556"/>
                <a:gd name="connsiteX38" fmla="*/ 274656 w 584267"/>
                <a:gd name="connsiteY38" fmla="*/ 196948 h 608556"/>
                <a:gd name="connsiteX39" fmla="*/ 276946 w 584267"/>
                <a:gd name="connsiteY39" fmla="*/ 196948 h 608556"/>
                <a:gd name="connsiteX40" fmla="*/ 323064 w 584267"/>
                <a:gd name="connsiteY40" fmla="*/ 243106 h 608556"/>
                <a:gd name="connsiteX41" fmla="*/ 323064 w 584267"/>
                <a:gd name="connsiteY41" fmla="*/ 270759 h 608556"/>
                <a:gd name="connsiteX42" fmla="*/ 274656 w 584267"/>
                <a:gd name="connsiteY42" fmla="*/ 270759 h 608556"/>
                <a:gd name="connsiteX43" fmla="*/ 253808 w 584267"/>
                <a:gd name="connsiteY43" fmla="*/ 196948 h 608556"/>
                <a:gd name="connsiteX44" fmla="*/ 256098 w 584267"/>
                <a:gd name="connsiteY44" fmla="*/ 196948 h 608556"/>
                <a:gd name="connsiteX45" fmla="*/ 256098 w 584267"/>
                <a:gd name="connsiteY45" fmla="*/ 270759 h 608556"/>
                <a:gd name="connsiteX46" fmla="*/ 207690 w 584267"/>
                <a:gd name="connsiteY46" fmla="*/ 270759 h 608556"/>
                <a:gd name="connsiteX47" fmla="*/ 207690 w 584267"/>
                <a:gd name="connsiteY47" fmla="*/ 243106 h 608556"/>
                <a:gd name="connsiteX48" fmla="*/ 253808 w 584267"/>
                <a:gd name="connsiteY48" fmla="*/ 196948 h 608556"/>
                <a:gd name="connsiteX49" fmla="*/ 267670 w 584267"/>
                <a:gd name="connsiteY49" fmla="*/ 0 h 608556"/>
                <a:gd name="connsiteX50" fmla="*/ 312522 w 584267"/>
                <a:gd name="connsiteY50" fmla="*/ 15795 h 608556"/>
                <a:gd name="connsiteX51" fmla="*/ 445310 w 584267"/>
                <a:gd name="connsiteY51" fmla="*/ 125946 h 608556"/>
                <a:gd name="connsiteX52" fmla="*/ 479860 w 584267"/>
                <a:gd name="connsiteY52" fmla="*/ 199622 h 608556"/>
                <a:gd name="connsiteX53" fmla="*/ 479860 w 584267"/>
                <a:gd name="connsiteY53" fmla="*/ 283378 h 608556"/>
                <a:gd name="connsiteX54" fmla="*/ 406077 w 584267"/>
                <a:gd name="connsiteY54" fmla="*/ 296992 h 608556"/>
                <a:gd name="connsiteX55" fmla="*/ 406077 w 584267"/>
                <a:gd name="connsiteY55" fmla="*/ 199622 h 608556"/>
                <a:gd name="connsiteX56" fmla="*/ 398064 w 584267"/>
                <a:gd name="connsiteY56" fmla="*/ 182580 h 608556"/>
                <a:gd name="connsiteX57" fmla="*/ 267670 w 584267"/>
                <a:gd name="connsiteY57" fmla="*/ 74403 h 608556"/>
                <a:gd name="connsiteX58" fmla="*/ 137276 w 584267"/>
                <a:gd name="connsiteY58" fmla="*/ 182580 h 608556"/>
                <a:gd name="connsiteX59" fmla="*/ 129263 w 584267"/>
                <a:gd name="connsiteY59" fmla="*/ 199622 h 608556"/>
                <a:gd name="connsiteX60" fmla="*/ 129263 w 584267"/>
                <a:gd name="connsiteY60" fmla="*/ 307383 h 608556"/>
                <a:gd name="connsiteX61" fmla="*/ 55480 w 584267"/>
                <a:gd name="connsiteY61" fmla="*/ 245657 h 608556"/>
                <a:gd name="connsiteX62" fmla="*/ 55480 w 584267"/>
                <a:gd name="connsiteY62" fmla="*/ 199622 h 608556"/>
                <a:gd name="connsiteX63" fmla="*/ 90134 w 584267"/>
                <a:gd name="connsiteY63" fmla="*/ 125946 h 608556"/>
                <a:gd name="connsiteX64" fmla="*/ 222818 w 584267"/>
                <a:gd name="connsiteY64" fmla="*/ 15795 h 608556"/>
                <a:gd name="connsiteX65" fmla="*/ 267670 w 584267"/>
                <a:gd name="connsiteY65" fmla="*/ 0 h 6085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584267" h="608556">
                  <a:moveTo>
                    <a:pt x="582177" y="293917"/>
                  </a:moveTo>
                  <a:cubicBezTo>
                    <a:pt x="584155" y="294839"/>
                    <a:pt x="584753" y="297723"/>
                    <a:pt x="583869" y="302971"/>
                  </a:cubicBezTo>
                  <a:cubicBezTo>
                    <a:pt x="573043" y="369172"/>
                    <a:pt x="519229" y="585339"/>
                    <a:pt x="279094" y="594692"/>
                  </a:cubicBezTo>
                  <a:cubicBezTo>
                    <a:pt x="277324" y="594796"/>
                    <a:pt x="275763" y="594484"/>
                    <a:pt x="274201" y="594173"/>
                  </a:cubicBezTo>
                  <a:cubicBezTo>
                    <a:pt x="316982" y="575362"/>
                    <a:pt x="434083" y="514565"/>
                    <a:pt x="481444" y="395362"/>
                  </a:cubicBezTo>
                  <a:cubicBezTo>
                    <a:pt x="484046" y="388918"/>
                    <a:pt x="484567" y="383202"/>
                    <a:pt x="482901" y="382579"/>
                  </a:cubicBezTo>
                  <a:cubicBezTo>
                    <a:pt x="481236" y="382059"/>
                    <a:pt x="477385" y="386632"/>
                    <a:pt x="473950" y="392556"/>
                  </a:cubicBezTo>
                  <a:cubicBezTo>
                    <a:pt x="425444" y="474761"/>
                    <a:pt x="294811" y="562891"/>
                    <a:pt x="261711" y="583988"/>
                  </a:cubicBezTo>
                  <a:cubicBezTo>
                    <a:pt x="260566" y="581494"/>
                    <a:pt x="259837" y="578688"/>
                    <a:pt x="259837" y="575778"/>
                  </a:cubicBezTo>
                  <a:lnTo>
                    <a:pt x="259837" y="464577"/>
                  </a:lnTo>
                  <a:cubicBezTo>
                    <a:pt x="259837" y="453872"/>
                    <a:pt x="261711" y="436724"/>
                    <a:pt x="267019" y="427579"/>
                  </a:cubicBezTo>
                  <a:cubicBezTo>
                    <a:pt x="277220" y="409703"/>
                    <a:pt x="301785" y="380292"/>
                    <a:pt x="360492" y="347971"/>
                  </a:cubicBezTo>
                  <a:cubicBezTo>
                    <a:pt x="443556" y="302348"/>
                    <a:pt x="532448" y="319288"/>
                    <a:pt x="572210" y="296632"/>
                  </a:cubicBezTo>
                  <a:cubicBezTo>
                    <a:pt x="576842" y="294034"/>
                    <a:pt x="580199" y="292994"/>
                    <a:pt x="582177" y="293917"/>
                  </a:cubicBezTo>
                  <a:close/>
                  <a:moveTo>
                    <a:pt x="274656" y="289106"/>
                  </a:moveTo>
                  <a:lnTo>
                    <a:pt x="323064" y="289106"/>
                  </a:lnTo>
                  <a:lnTo>
                    <a:pt x="323064" y="331845"/>
                  </a:lnTo>
                  <a:cubicBezTo>
                    <a:pt x="302660" y="344427"/>
                    <a:pt x="286836" y="356698"/>
                    <a:pt x="274656" y="367928"/>
                  </a:cubicBezTo>
                  <a:close/>
                  <a:moveTo>
                    <a:pt x="207690" y="289106"/>
                  </a:moveTo>
                  <a:lnTo>
                    <a:pt x="256098" y="289106"/>
                  </a:lnTo>
                  <a:lnTo>
                    <a:pt x="256098" y="390148"/>
                  </a:lnTo>
                  <a:cubicBezTo>
                    <a:pt x="254328" y="392642"/>
                    <a:pt x="252767" y="395033"/>
                    <a:pt x="251413" y="397424"/>
                  </a:cubicBezTo>
                  <a:lnTo>
                    <a:pt x="244230" y="397424"/>
                  </a:lnTo>
                  <a:cubicBezTo>
                    <a:pt x="235798" y="384118"/>
                    <a:pt x="224034" y="369461"/>
                    <a:pt x="207690" y="354388"/>
                  </a:cubicBezTo>
                  <a:close/>
                  <a:moveTo>
                    <a:pt x="32007" y="259919"/>
                  </a:moveTo>
                  <a:cubicBezTo>
                    <a:pt x="34960" y="260049"/>
                    <a:pt x="38109" y="262491"/>
                    <a:pt x="41076" y="266907"/>
                  </a:cubicBezTo>
                  <a:cubicBezTo>
                    <a:pt x="52110" y="283325"/>
                    <a:pt x="77822" y="310445"/>
                    <a:pt x="137781" y="344838"/>
                  </a:cubicBezTo>
                  <a:cubicBezTo>
                    <a:pt x="205026" y="383388"/>
                    <a:pt x="230634" y="424328"/>
                    <a:pt x="240315" y="447188"/>
                  </a:cubicBezTo>
                  <a:cubicBezTo>
                    <a:pt x="244374" y="457059"/>
                    <a:pt x="245936" y="474204"/>
                    <a:pt x="245936" y="484802"/>
                  </a:cubicBezTo>
                  <a:lnTo>
                    <a:pt x="245936" y="592762"/>
                  </a:lnTo>
                  <a:cubicBezTo>
                    <a:pt x="245936" y="595879"/>
                    <a:pt x="245103" y="598685"/>
                    <a:pt x="243854" y="601075"/>
                  </a:cubicBezTo>
                  <a:cubicBezTo>
                    <a:pt x="202008" y="562006"/>
                    <a:pt x="87815" y="449889"/>
                    <a:pt x="64914" y="379959"/>
                  </a:cubicBezTo>
                  <a:cubicBezTo>
                    <a:pt x="62728" y="373413"/>
                    <a:pt x="60334" y="368010"/>
                    <a:pt x="58668" y="368322"/>
                  </a:cubicBezTo>
                  <a:cubicBezTo>
                    <a:pt x="56899" y="368529"/>
                    <a:pt x="56274" y="374244"/>
                    <a:pt x="57523" y="381102"/>
                  </a:cubicBezTo>
                  <a:cubicBezTo>
                    <a:pt x="79279" y="494777"/>
                    <a:pt x="177025" y="574890"/>
                    <a:pt x="225637" y="608556"/>
                  </a:cubicBezTo>
                  <a:cubicBezTo>
                    <a:pt x="154540" y="593490"/>
                    <a:pt x="100410" y="549744"/>
                    <a:pt x="32852" y="465579"/>
                  </a:cubicBezTo>
                  <a:cubicBezTo>
                    <a:pt x="-24400" y="394402"/>
                    <a:pt x="7037" y="304003"/>
                    <a:pt x="24108" y="266803"/>
                  </a:cubicBezTo>
                  <a:cubicBezTo>
                    <a:pt x="26294" y="261972"/>
                    <a:pt x="29053" y="259789"/>
                    <a:pt x="32007" y="259919"/>
                  </a:cubicBezTo>
                  <a:close/>
                  <a:moveTo>
                    <a:pt x="274656" y="196948"/>
                  </a:moveTo>
                  <a:lnTo>
                    <a:pt x="276946" y="196948"/>
                  </a:lnTo>
                  <a:cubicBezTo>
                    <a:pt x="302452" y="196948"/>
                    <a:pt x="323064" y="217636"/>
                    <a:pt x="323064" y="243106"/>
                  </a:cubicBezTo>
                  <a:lnTo>
                    <a:pt x="323064" y="270759"/>
                  </a:lnTo>
                  <a:lnTo>
                    <a:pt x="274656" y="270759"/>
                  </a:lnTo>
                  <a:close/>
                  <a:moveTo>
                    <a:pt x="253808" y="196948"/>
                  </a:moveTo>
                  <a:lnTo>
                    <a:pt x="256098" y="196948"/>
                  </a:lnTo>
                  <a:lnTo>
                    <a:pt x="256098" y="270759"/>
                  </a:lnTo>
                  <a:lnTo>
                    <a:pt x="207690" y="270759"/>
                  </a:lnTo>
                  <a:lnTo>
                    <a:pt x="207690" y="243106"/>
                  </a:lnTo>
                  <a:cubicBezTo>
                    <a:pt x="207690" y="217636"/>
                    <a:pt x="228302" y="196948"/>
                    <a:pt x="253808" y="196948"/>
                  </a:cubicBezTo>
                  <a:close/>
                  <a:moveTo>
                    <a:pt x="267670" y="0"/>
                  </a:moveTo>
                  <a:cubicBezTo>
                    <a:pt x="284321" y="0"/>
                    <a:pt x="300243" y="5611"/>
                    <a:pt x="312522" y="15795"/>
                  </a:cubicBezTo>
                  <a:lnTo>
                    <a:pt x="445310" y="125946"/>
                  </a:lnTo>
                  <a:cubicBezTo>
                    <a:pt x="465291" y="142572"/>
                    <a:pt x="479860" y="173539"/>
                    <a:pt x="479860" y="199622"/>
                  </a:cubicBezTo>
                  <a:lnTo>
                    <a:pt x="479860" y="283378"/>
                  </a:lnTo>
                  <a:cubicBezTo>
                    <a:pt x="457070" y="285976"/>
                    <a:pt x="431990" y="289613"/>
                    <a:pt x="406077" y="296992"/>
                  </a:cubicBezTo>
                  <a:lnTo>
                    <a:pt x="406077" y="199622"/>
                  </a:lnTo>
                  <a:cubicBezTo>
                    <a:pt x="406077" y="195258"/>
                    <a:pt x="401499" y="185386"/>
                    <a:pt x="398064" y="182580"/>
                  </a:cubicBezTo>
                  <a:lnTo>
                    <a:pt x="267670" y="74403"/>
                  </a:lnTo>
                  <a:lnTo>
                    <a:pt x="137276" y="182580"/>
                  </a:lnTo>
                  <a:cubicBezTo>
                    <a:pt x="133945" y="185386"/>
                    <a:pt x="129263" y="195258"/>
                    <a:pt x="129263" y="199622"/>
                  </a:cubicBezTo>
                  <a:lnTo>
                    <a:pt x="129263" y="307383"/>
                  </a:lnTo>
                  <a:cubicBezTo>
                    <a:pt x="82849" y="278702"/>
                    <a:pt x="63285" y="256984"/>
                    <a:pt x="55480" y="245657"/>
                  </a:cubicBezTo>
                  <a:lnTo>
                    <a:pt x="55480" y="199622"/>
                  </a:lnTo>
                  <a:cubicBezTo>
                    <a:pt x="55480" y="173539"/>
                    <a:pt x="70049" y="142572"/>
                    <a:pt x="90134" y="125946"/>
                  </a:cubicBezTo>
                  <a:lnTo>
                    <a:pt x="222818" y="15795"/>
                  </a:lnTo>
                  <a:cubicBezTo>
                    <a:pt x="235097" y="5611"/>
                    <a:pt x="251019" y="0"/>
                    <a:pt x="26767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a:endParaRPr lang="id-ID">
                <a:solidFill>
                  <a:schemeClr val="tx1"/>
                </a:solidFill>
              </a:endParaRPr>
            </a:p>
          </p:txBody>
        </p:sp>
        <p:sp>
          <p:nvSpPr>
            <p:cNvPr id="30" name="Diamond 13"/>
            <p:cNvSpPr/>
            <p:nvPr/>
          </p:nvSpPr>
          <p:spPr>
            <a:xfrm>
              <a:off x="4625000" y="1556483"/>
              <a:ext cx="516214" cy="537674"/>
            </a:xfrm>
            <a:custGeom>
              <a:avLst/>
              <a:gdLst>
                <a:gd name="connsiteX0" fmla="*/ 582177 w 584267"/>
                <a:gd name="connsiteY0" fmla="*/ 293917 h 608556"/>
                <a:gd name="connsiteX1" fmla="*/ 583869 w 584267"/>
                <a:gd name="connsiteY1" fmla="*/ 302971 h 608556"/>
                <a:gd name="connsiteX2" fmla="*/ 279094 w 584267"/>
                <a:gd name="connsiteY2" fmla="*/ 594692 h 608556"/>
                <a:gd name="connsiteX3" fmla="*/ 274201 w 584267"/>
                <a:gd name="connsiteY3" fmla="*/ 594173 h 608556"/>
                <a:gd name="connsiteX4" fmla="*/ 481444 w 584267"/>
                <a:gd name="connsiteY4" fmla="*/ 395362 h 608556"/>
                <a:gd name="connsiteX5" fmla="*/ 482901 w 584267"/>
                <a:gd name="connsiteY5" fmla="*/ 382579 h 608556"/>
                <a:gd name="connsiteX6" fmla="*/ 473950 w 584267"/>
                <a:gd name="connsiteY6" fmla="*/ 392556 h 608556"/>
                <a:gd name="connsiteX7" fmla="*/ 261711 w 584267"/>
                <a:gd name="connsiteY7" fmla="*/ 583988 h 608556"/>
                <a:gd name="connsiteX8" fmla="*/ 259837 w 584267"/>
                <a:gd name="connsiteY8" fmla="*/ 575778 h 608556"/>
                <a:gd name="connsiteX9" fmla="*/ 259837 w 584267"/>
                <a:gd name="connsiteY9" fmla="*/ 464577 h 608556"/>
                <a:gd name="connsiteX10" fmla="*/ 267019 w 584267"/>
                <a:gd name="connsiteY10" fmla="*/ 427579 h 608556"/>
                <a:gd name="connsiteX11" fmla="*/ 360492 w 584267"/>
                <a:gd name="connsiteY11" fmla="*/ 347971 h 608556"/>
                <a:gd name="connsiteX12" fmla="*/ 572210 w 584267"/>
                <a:gd name="connsiteY12" fmla="*/ 296632 h 608556"/>
                <a:gd name="connsiteX13" fmla="*/ 582177 w 584267"/>
                <a:gd name="connsiteY13" fmla="*/ 293917 h 608556"/>
                <a:gd name="connsiteX14" fmla="*/ 274656 w 584267"/>
                <a:gd name="connsiteY14" fmla="*/ 289106 h 608556"/>
                <a:gd name="connsiteX15" fmla="*/ 323064 w 584267"/>
                <a:gd name="connsiteY15" fmla="*/ 289106 h 608556"/>
                <a:gd name="connsiteX16" fmla="*/ 323064 w 584267"/>
                <a:gd name="connsiteY16" fmla="*/ 331845 h 608556"/>
                <a:gd name="connsiteX17" fmla="*/ 274656 w 584267"/>
                <a:gd name="connsiteY17" fmla="*/ 367928 h 608556"/>
                <a:gd name="connsiteX18" fmla="*/ 207690 w 584267"/>
                <a:gd name="connsiteY18" fmla="*/ 289106 h 608556"/>
                <a:gd name="connsiteX19" fmla="*/ 256098 w 584267"/>
                <a:gd name="connsiteY19" fmla="*/ 289106 h 608556"/>
                <a:gd name="connsiteX20" fmla="*/ 256098 w 584267"/>
                <a:gd name="connsiteY20" fmla="*/ 390148 h 608556"/>
                <a:gd name="connsiteX21" fmla="*/ 251413 w 584267"/>
                <a:gd name="connsiteY21" fmla="*/ 397424 h 608556"/>
                <a:gd name="connsiteX22" fmla="*/ 244230 w 584267"/>
                <a:gd name="connsiteY22" fmla="*/ 397424 h 608556"/>
                <a:gd name="connsiteX23" fmla="*/ 207690 w 584267"/>
                <a:gd name="connsiteY23" fmla="*/ 354388 h 608556"/>
                <a:gd name="connsiteX24" fmla="*/ 32007 w 584267"/>
                <a:gd name="connsiteY24" fmla="*/ 259919 h 608556"/>
                <a:gd name="connsiteX25" fmla="*/ 41076 w 584267"/>
                <a:gd name="connsiteY25" fmla="*/ 266907 h 608556"/>
                <a:gd name="connsiteX26" fmla="*/ 137781 w 584267"/>
                <a:gd name="connsiteY26" fmla="*/ 344838 h 608556"/>
                <a:gd name="connsiteX27" fmla="*/ 240315 w 584267"/>
                <a:gd name="connsiteY27" fmla="*/ 447188 h 608556"/>
                <a:gd name="connsiteX28" fmla="*/ 245936 w 584267"/>
                <a:gd name="connsiteY28" fmla="*/ 484802 h 608556"/>
                <a:gd name="connsiteX29" fmla="*/ 245936 w 584267"/>
                <a:gd name="connsiteY29" fmla="*/ 592762 h 608556"/>
                <a:gd name="connsiteX30" fmla="*/ 243854 w 584267"/>
                <a:gd name="connsiteY30" fmla="*/ 601075 h 608556"/>
                <a:gd name="connsiteX31" fmla="*/ 64914 w 584267"/>
                <a:gd name="connsiteY31" fmla="*/ 379959 h 608556"/>
                <a:gd name="connsiteX32" fmla="*/ 58668 w 584267"/>
                <a:gd name="connsiteY32" fmla="*/ 368322 h 608556"/>
                <a:gd name="connsiteX33" fmla="*/ 57523 w 584267"/>
                <a:gd name="connsiteY33" fmla="*/ 381102 h 608556"/>
                <a:gd name="connsiteX34" fmla="*/ 225637 w 584267"/>
                <a:gd name="connsiteY34" fmla="*/ 608556 h 608556"/>
                <a:gd name="connsiteX35" fmla="*/ 32852 w 584267"/>
                <a:gd name="connsiteY35" fmla="*/ 465579 h 608556"/>
                <a:gd name="connsiteX36" fmla="*/ 24108 w 584267"/>
                <a:gd name="connsiteY36" fmla="*/ 266803 h 608556"/>
                <a:gd name="connsiteX37" fmla="*/ 32007 w 584267"/>
                <a:gd name="connsiteY37" fmla="*/ 259919 h 608556"/>
                <a:gd name="connsiteX38" fmla="*/ 274656 w 584267"/>
                <a:gd name="connsiteY38" fmla="*/ 196948 h 608556"/>
                <a:gd name="connsiteX39" fmla="*/ 276946 w 584267"/>
                <a:gd name="connsiteY39" fmla="*/ 196948 h 608556"/>
                <a:gd name="connsiteX40" fmla="*/ 323064 w 584267"/>
                <a:gd name="connsiteY40" fmla="*/ 243106 h 608556"/>
                <a:gd name="connsiteX41" fmla="*/ 323064 w 584267"/>
                <a:gd name="connsiteY41" fmla="*/ 270759 h 608556"/>
                <a:gd name="connsiteX42" fmla="*/ 274656 w 584267"/>
                <a:gd name="connsiteY42" fmla="*/ 270759 h 608556"/>
                <a:gd name="connsiteX43" fmla="*/ 253808 w 584267"/>
                <a:gd name="connsiteY43" fmla="*/ 196948 h 608556"/>
                <a:gd name="connsiteX44" fmla="*/ 256098 w 584267"/>
                <a:gd name="connsiteY44" fmla="*/ 196948 h 608556"/>
                <a:gd name="connsiteX45" fmla="*/ 256098 w 584267"/>
                <a:gd name="connsiteY45" fmla="*/ 270759 h 608556"/>
                <a:gd name="connsiteX46" fmla="*/ 207690 w 584267"/>
                <a:gd name="connsiteY46" fmla="*/ 270759 h 608556"/>
                <a:gd name="connsiteX47" fmla="*/ 207690 w 584267"/>
                <a:gd name="connsiteY47" fmla="*/ 243106 h 608556"/>
                <a:gd name="connsiteX48" fmla="*/ 253808 w 584267"/>
                <a:gd name="connsiteY48" fmla="*/ 196948 h 608556"/>
                <a:gd name="connsiteX49" fmla="*/ 267670 w 584267"/>
                <a:gd name="connsiteY49" fmla="*/ 0 h 608556"/>
                <a:gd name="connsiteX50" fmla="*/ 312522 w 584267"/>
                <a:gd name="connsiteY50" fmla="*/ 15795 h 608556"/>
                <a:gd name="connsiteX51" fmla="*/ 445310 w 584267"/>
                <a:gd name="connsiteY51" fmla="*/ 125946 h 608556"/>
                <a:gd name="connsiteX52" fmla="*/ 479860 w 584267"/>
                <a:gd name="connsiteY52" fmla="*/ 199622 h 608556"/>
                <a:gd name="connsiteX53" fmla="*/ 479860 w 584267"/>
                <a:gd name="connsiteY53" fmla="*/ 283378 h 608556"/>
                <a:gd name="connsiteX54" fmla="*/ 406077 w 584267"/>
                <a:gd name="connsiteY54" fmla="*/ 296992 h 608556"/>
                <a:gd name="connsiteX55" fmla="*/ 406077 w 584267"/>
                <a:gd name="connsiteY55" fmla="*/ 199622 h 608556"/>
                <a:gd name="connsiteX56" fmla="*/ 398064 w 584267"/>
                <a:gd name="connsiteY56" fmla="*/ 182580 h 608556"/>
                <a:gd name="connsiteX57" fmla="*/ 267670 w 584267"/>
                <a:gd name="connsiteY57" fmla="*/ 74403 h 608556"/>
                <a:gd name="connsiteX58" fmla="*/ 137276 w 584267"/>
                <a:gd name="connsiteY58" fmla="*/ 182580 h 608556"/>
                <a:gd name="connsiteX59" fmla="*/ 129263 w 584267"/>
                <a:gd name="connsiteY59" fmla="*/ 199622 h 608556"/>
                <a:gd name="connsiteX60" fmla="*/ 129263 w 584267"/>
                <a:gd name="connsiteY60" fmla="*/ 307383 h 608556"/>
                <a:gd name="connsiteX61" fmla="*/ 55480 w 584267"/>
                <a:gd name="connsiteY61" fmla="*/ 245657 h 608556"/>
                <a:gd name="connsiteX62" fmla="*/ 55480 w 584267"/>
                <a:gd name="connsiteY62" fmla="*/ 199622 h 608556"/>
                <a:gd name="connsiteX63" fmla="*/ 90134 w 584267"/>
                <a:gd name="connsiteY63" fmla="*/ 125946 h 608556"/>
                <a:gd name="connsiteX64" fmla="*/ 222818 w 584267"/>
                <a:gd name="connsiteY64" fmla="*/ 15795 h 608556"/>
                <a:gd name="connsiteX65" fmla="*/ 267670 w 584267"/>
                <a:gd name="connsiteY65" fmla="*/ 0 h 6085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584267" h="608556">
                  <a:moveTo>
                    <a:pt x="582177" y="293917"/>
                  </a:moveTo>
                  <a:cubicBezTo>
                    <a:pt x="584155" y="294839"/>
                    <a:pt x="584753" y="297723"/>
                    <a:pt x="583869" y="302971"/>
                  </a:cubicBezTo>
                  <a:cubicBezTo>
                    <a:pt x="573043" y="369172"/>
                    <a:pt x="519229" y="585339"/>
                    <a:pt x="279094" y="594692"/>
                  </a:cubicBezTo>
                  <a:cubicBezTo>
                    <a:pt x="277324" y="594796"/>
                    <a:pt x="275763" y="594484"/>
                    <a:pt x="274201" y="594173"/>
                  </a:cubicBezTo>
                  <a:cubicBezTo>
                    <a:pt x="316982" y="575362"/>
                    <a:pt x="434083" y="514565"/>
                    <a:pt x="481444" y="395362"/>
                  </a:cubicBezTo>
                  <a:cubicBezTo>
                    <a:pt x="484046" y="388918"/>
                    <a:pt x="484567" y="383202"/>
                    <a:pt x="482901" y="382579"/>
                  </a:cubicBezTo>
                  <a:cubicBezTo>
                    <a:pt x="481236" y="382059"/>
                    <a:pt x="477385" y="386632"/>
                    <a:pt x="473950" y="392556"/>
                  </a:cubicBezTo>
                  <a:cubicBezTo>
                    <a:pt x="425444" y="474761"/>
                    <a:pt x="294811" y="562891"/>
                    <a:pt x="261711" y="583988"/>
                  </a:cubicBezTo>
                  <a:cubicBezTo>
                    <a:pt x="260566" y="581494"/>
                    <a:pt x="259837" y="578688"/>
                    <a:pt x="259837" y="575778"/>
                  </a:cubicBezTo>
                  <a:lnTo>
                    <a:pt x="259837" y="464577"/>
                  </a:lnTo>
                  <a:cubicBezTo>
                    <a:pt x="259837" y="453872"/>
                    <a:pt x="261711" y="436724"/>
                    <a:pt x="267019" y="427579"/>
                  </a:cubicBezTo>
                  <a:cubicBezTo>
                    <a:pt x="277220" y="409703"/>
                    <a:pt x="301785" y="380292"/>
                    <a:pt x="360492" y="347971"/>
                  </a:cubicBezTo>
                  <a:cubicBezTo>
                    <a:pt x="443556" y="302348"/>
                    <a:pt x="532448" y="319288"/>
                    <a:pt x="572210" y="296632"/>
                  </a:cubicBezTo>
                  <a:cubicBezTo>
                    <a:pt x="576842" y="294034"/>
                    <a:pt x="580199" y="292994"/>
                    <a:pt x="582177" y="293917"/>
                  </a:cubicBezTo>
                  <a:close/>
                  <a:moveTo>
                    <a:pt x="274656" y="289106"/>
                  </a:moveTo>
                  <a:lnTo>
                    <a:pt x="323064" y="289106"/>
                  </a:lnTo>
                  <a:lnTo>
                    <a:pt x="323064" y="331845"/>
                  </a:lnTo>
                  <a:cubicBezTo>
                    <a:pt x="302660" y="344427"/>
                    <a:pt x="286836" y="356698"/>
                    <a:pt x="274656" y="367928"/>
                  </a:cubicBezTo>
                  <a:close/>
                  <a:moveTo>
                    <a:pt x="207690" y="289106"/>
                  </a:moveTo>
                  <a:lnTo>
                    <a:pt x="256098" y="289106"/>
                  </a:lnTo>
                  <a:lnTo>
                    <a:pt x="256098" y="390148"/>
                  </a:lnTo>
                  <a:cubicBezTo>
                    <a:pt x="254328" y="392642"/>
                    <a:pt x="252767" y="395033"/>
                    <a:pt x="251413" y="397424"/>
                  </a:cubicBezTo>
                  <a:lnTo>
                    <a:pt x="244230" y="397424"/>
                  </a:lnTo>
                  <a:cubicBezTo>
                    <a:pt x="235798" y="384118"/>
                    <a:pt x="224034" y="369461"/>
                    <a:pt x="207690" y="354388"/>
                  </a:cubicBezTo>
                  <a:close/>
                  <a:moveTo>
                    <a:pt x="32007" y="259919"/>
                  </a:moveTo>
                  <a:cubicBezTo>
                    <a:pt x="34960" y="260049"/>
                    <a:pt x="38109" y="262491"/>
                    <a:pt x="41076" y="266907"/>
                  </a:cubicBezTo>
                  <a:cubicBezTo>
                    <a:pt x="52110" y="283325"/>
                    <a:pt x="77822" y="310445"/>
                    <a:pt x="137781" y="344838"/>
                  </a:cubicBezTo>
                  <a:cubicBezTo>
                    <a:pt x="205026" y="383388"/>
                    <a:pt x="230634" y="424328"/>
                    <a:pt x="240315" y="447188"/>
                  </a:cubicBezTo>
                  <a:cubicBezTo>
                    <a:pt x="244374" y="457059"/>
                    <a:pt x="245936" y="474204"/>
                    <a:pt x="245936" y="484802"/>
                  </a:cubicBezTo>
                  <a:lnTo>
                    <a:pt x="245936" y="592762"/>
                  </a:lnTo>
                  <a:cubicBezTo>
                    <a:pt x="245936" y="595879"/>
                    <a:pt x="245103" y="598685"/>
                    <a:pt x="243854" y="601075"/>
                  </a:cubicBezTo>
                  <a:cubicBezTo>
                    <a:pt x="202008" y="562006"/>
                    <a:pt x="87815" y="449889"/>
                    <a:pt x="64914" y="379959"/>
                  </a:cubicBezTo>
                  <a:cubicBezTo>
                    <a:pt x="62728" y="373413"/>
                    <a:pt x="60334" y="368010"/>
                    <a:pt x="58668" y="368322"/>
                  </a:cubicBezTo>
                  <a:cubicBezTo>
                    <a:pt x="56899" y="368529"/>
                    <a:pt x="56274" y="374244"/>
                    <a:pt x="57523" y="381102"/>
                  </a:cubicBezTo>
                  <a:cubicBezTo>
                    <a:pt x="79279" y="494777"/>
                    <a:pt x="177025" y="574890"/>
                    <a:pt x="225637" y="608556"/>
                  </a:cubicBezTo>
                  <a:cubicBezTo>
                    <a:pt x="154540" y="593490"/>
                    <a:pt x="100410" y="549744"/>
                    <a:pt x="32852" y="465579"/>
                  </a:cubicBezTo>
                  <a:cubicBezTo>
                    <a:pt x="-24400" y="394402"/>
                    <a:pt x="7037" y="304003"/>
                    <a:pt x="24108" y="266803"/>
                  </a:cubicBezTo>
                  <a:cubicBezTo>
                    <a:pt x="26294" y="261972"/>
                    <a:pt x="29053" y="259789"/>
                    <a:pt x="32007" y="259919"/>
                  </a:cubicBezTo>
                  <a:close/>
                  <a:moveTo>
                    <a:pt x="274656" y="196948"/>
                  </a:moveTo>
                  <a:lnTo>
                    <a:pt x="276946" y="196948"/>
                  </a:lnTo>
                  <a:cubicBezTo>
                    <a:pt x="302452" y="196948"/>
                    <a:pt x="323064" y="217636"/>
                    <a:pt x="323064" y="243106"/>
                  </a:cubicBezTo>
                  <a:lnTo>
                    <a:pt x="323064" y="270759"/>
                  </a:lnTo>
                  <a:lnTo>
                    <a:pt x="274656" y="270759"/>
                  </a:lnTo>
                  <a:close/>
                  <a:moveTo>
                    <a:pt x="253808" y="196948"/>
                  </a:moveTo>
                  <a:lnTo>
                    <a:pt x="256098" y="196948"/>
                  </a:lnTo>
                  <a:lnTo>
                    <a:pt x="256098" y="270759"/>
                  </a:lnTo>
                  <a:lnTo>
                    <a:pt x="207690" y="270759"/>
                  </a:lnTo>
                  <a:lnTo>
                    <a:pt x="207690" y="243106"/>
                  </a:lnTo>
                  <a:cubicBezTo>
                    <a:pt x="207690" y="217636"/>
                    <a:pt x="228302" y="196948"/>
                    <a:pt x="253808" y="196948"/>
                  </a:cubicBezTo>
                  <a:close/>
                  <a:moveTo>
                    <a:pt x="267670" y="0"/>
                  </a:moveTo>
                  <a:cubicBezTo>
                    <a:pt x="284321" y="0"/>
                    <a:pt x="300243" y="5611"/>
                    <a:pt x="312522" y="15795"/>
                  </a:cubicBezTo>
                  <a:lnTo>
                    <a:pt x="445310" y="125946"/>
                  </a:lnTo>
                  <a:cubicBezTo>
                    <a:pt x="465291" y="142572"/>
                    <a:pt x="479860" y="173539"/>
                    <a:pt x="479860" y="199622"/>
                  </a:cubicBezTo>
                  <a:lnTo>
                    <a:pt x="479860" y="283378"/>
                  </a:lnTo>
                  <a:cubicBezTo>
                    <a:pt x="457070" y="285976"/>
                    <a:pt x="431990" y="289613"/>
                    <a:pt x="406077" y="296992"/>
                  </a:cubicBezTo>
                  <a:lnTo>
                    <a:pt x="406077" y="199622"/>
                  </a:lnTo>
                  <a:cubicBezTo>
                    <a:pt x="406077" y="195258"/>
                    <a:pt x="401499" y="185386"/>
                    <a:pt x="398064" y="182580"/>
                  </a:cubicBezTo>
                  <a:lnTo>
                    <a:pt x="267670" y="74403"/>
                  </a:lnTo>
                  <a:lnTo>
                    <a:pt x="137276" y="182580"/>
                  </a:lnTo>
                  <a:cubicBezTo>
                    <a:pt x="133945" y="185386"/>
                    <a:pt x="129263" y="195258"/>
                    <a:pt x="129263" y="199622"/>
                  </a:cubicBezTo>
                  <a:lnTo>
                    <a:pt x="129263" y="307383"/>
                  </a:lnTo>
                  <a:cubicBezTo>
                    <a:pt x="82849" y="278702"/>
                    <a:pt x="63285" y="256984"/>
                    <a:pt x="55480" y="245657"/>
                  </a:cubicBezTo>
                  <a:lnTo>
                    <a:pt x="55480" y="199622"/>
                  </a:lnTo>
                  <a:cubicBezTo>
                    <a:pt x="55480" y="173539"/>
                    <a:pt x="70049" y="142572"/>
                    <a:pt x="90134" y="125946"/>
                  </a:cubicBezTo>
                  <a:lnTo>
                    <a:pt x="222818" y="15795"/>
                  </a:lnTo>
                  <a:cubicBezTo>
                    <a:pt x="235097" y="5611"/>
                    <a:pt x="251019" y="0"/>
                    <a:pt x="26767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a:endParaRPr lang="id-ID">
                <a:solidFill>
                  <a:schemeClr val="tx1"/>
                </a:solidFill>
              </a:endParaRPr>
            </a:p>
          </p:txBody>
        </p:sp>
        <p:sp>
          <p:nvSpPr>
            <p:cNvPr id="32" name="Diamond 19"/>
            <p:cNvSpPr/>
            <p:nvPr/>
          </p:nvSpPr>
          <p:spPr>
            <a:xfrm>
              <a:off x="9624744" y="1556483"/>
              <a:ext cx="516214" cy="537674"/>
            </a:xfrm>
            <a:custGeom>
              <a:avLst/>
              <a:gdLst>
                <a:gd name="connsiteX0" fmla="*/ 582177 w 584267"/>
                <a:gd name="connsiteY0" fmla="*/ 293917 h 608556"/>
                <a:gd name="connsiteX1" fmla="*/ 583869 w 584267"/>
                <a:gd name="connsiteY1" fmla="*/ 302971 h 608556"/>
                <a:gd name="connsiteX2" fmla="*/ 279094 w 584267"/>
                <a:gd name="connsiteY2" fmla="*/ 594692 h 608556"/>
                <a:gd name="connsiteX3" fmla="*/ 274201 w 584267"/>
                <a:gd name="connsiteY3" fmla="*/ 594173 h 608556"/>
                <a:gd name="connsiteX4" fmla="*/ 481444 w 584267"/>
                <a:gd name="connsiteY4" fmla="*/ 395362 h 608556"/>
                <a:gd name="connsiteX5" fmla="*/ 482901 w 584267"/>
                <a:gd name="connsiteY5" fmla="*/ 382579 h 608556"/>
                <a:gd name="connsiteX6" fmla="*/ 473950 w 584267"/>
                <a:gd name="connsiteY6" fmla="*/ 392556 h 608556"/>
                <a:gd name="connsiteX7" fmla="*/ 261711 w 584267"/>
                <a:gd name="connsiteY7" fmla="*/ 583988 h 608556"/>
                <a:gd name="connsiteX8" fmla="*/ 259837 w 584267"/>
                <a:gd name="connsiteY8" fmla="*/ 575778 h 608556"/>
                <a:gd name="connsiteX9" fmla="*/ 259837 w 584267"/>
                <a:gd name="connsiteY9" fmla="*/ 464577 h 608556"/>
                <a:gd name="connsiteX10" fmla="*/ 267019 w 584267"/>
                <a:gd name="connsiteY10" fmla="*/ 427579 h 608556"/>
                <a:gd name="connsiteX11" fmla="*/ 360492 w 584267"/>
                <a:gd name="connsiteY11" fmla="*/ 347971 h 608556"/>
                <a:gd name="connsiteX12" fmla="*/ 572210 w 584267"/>
                <a:gd name="connsiteY12" fmla="*/ 296632 h 608556"/>
                <a:gd name="connsiteX13" fmla="*/ 582177 w 584267"/>
                <a:gd name="connsiteY13" fmla="*/ 293917 h 608556"/>
                <a:gd name="connsiteX14" fmla="*/ 274656 w 584267"/>
                <a:gd name="connsiteY14" fmla="*/ 289106 h 608556"/>
                <a:gd name="connsiteX15" fmla="*/ 323064 w 584267"/>
                <a:gd name="connsiteY15" fmla="*/ 289106 h 608556"/>
                <a:gd name="connsiteX16" fmla="*/ 323064 w 584267"/>
                <a:gd name="connsiteY16" fmla="*/ 331845 h 608556"/>
                <a:gd name="connsiteX17" fmla="*/ 274656 w 584267"/>
                <a:gd name="connsiteY17" fmla="*/ 367928 h 608556"/>
                <a:gd name="connsiteX18" fmla="*/ 207690 w 584267"/>
                <a:gd name="connsiteY18" fmla="*/ 289106 h 608556"/>
                <a:gd name="connsiteX19" fmla="*/ 256098 w 584267"/>
                <a:gd name="connsiteY19" fmla="*/ 289106 h 608556"/>
                <a:gd name="connsiteX20" fmla="*/ 256098 w 584267"/>
                <a:gd name="connsiteY20" fmla="*/ 390148 h 608556"/>
                <a:gd name="connsiteX21" fmla="*/ 251413 w 584267"/>
                <a:gd name="connsiteY21" fmla="*/ 397424 h 608556"/>
                <a:gd name="connsiteX22" fmla="*/ 244230 w 584267"/>
                <a:gd name="connsiteY22" fmla="*/ 397424 h 608556"/>
                <a:gd name="connsiteX23" fmla="*/ 207690 w 584267"/>
                <a:gd name="connsiteY23" fmla="*/ 354388 h 608556"/>
                <a:gd name="connsiteX24" fmla="*/ 32007 w 584267"/>
                <a:gd name="connsiteY24" fmla="*/ 259919 h 608556"/>
                <a:gd name="connsiteX25" fmla="*/ 41076 w 584267"/>
                <a:gd name="connsiteY25" fmla="*/ 266907 h 608556"/>
                <a:gd name="connsiteX26" fmla="*/ 137781 w 584267"/>
                <a:gd name="connsiteY26" fmla="*/ 344838 h 608556"/>
                <a:gd name="connsiteX27" fmla="*/ 240315 w 584267"/>
                <a:gd name="connsiteY27" fmla="*/ 447188 h 608556"/>
                <a:gd name="connsiteX28" fmla="*/ 245936 w 584267"/>
                <a:gd name="connsiteY28" fmla="*/ 484802 h 608556"/>
                <a:gd name="connsiteX29" fmla="*/ 245936 w 584267"/>
                <a:gd name="connsiteY29" fmla="*/ 592762 h 608556"/>
                <a:gd name="connsiteX30" fmla="*/ 243854 w 584267"/>
                <a:gd name="connsiteY30" fmla="*/ 601075 h 608556"/>
                <a:gd name="connsiteX31" fmla="*/ 64914 w 584267"/>
                <a:gd name="connsiteY31" fmla="*/ 379959 h 608556"/>
                <a:gd name="connsiteX32" fmla="*/ 58668 w 584267"/>
                <a:gd name="connsiteY32" fmla="*/ 368322 h 608556"/>
                <a:gd name="connsiteX33" fmla="*/ 57523 w 584267"/>
                <a:gd name="connsiteY33" fmla="*/ 381102 h 608556"/>
                <a:gd name="connsiteX34" fmla="*/ 225637 w 584267"/>
                <a:gd name="connsiteY34" fmla="*/ 608556 h 608556"/>
                <a:gd name="connsiteX35" fmla="*/ 32852 w 584267"/>
                <a:gd name="connsiteY35" fmla="*/ 465579 h 608556"/>
                <a:gd name="connsiteX36" fmla="*/ 24108 w 584267"/>
                <a:gd name="connsiteY36" fmla="*/ 266803 h 608556"/>
                <a:gd name="connsiteX37" fmla="*/ 32007 w 584267"/>
                <a:gd name="connsiteY37" fmla="*/ 259919 h 608556"/>
                <a:gd name="connsiteX38" fmla="*/ 274656 w 584267"/>
                <a:gd name="connsiteY38" fmla="*/ 196948 h 608556"/>
                <a:gd name="connsiteX39" fmla="*/ 276946 w 584267"/>
                <a:gd name="connsiteY39" fmla="*/ 196948 h 608556"/>
                <a:gd name="connsiteX40" fmla="*/ 323064 w 584267"/>
                <a:gd name="connsiteY40" fmla="*/ 243106 h 608556"/>
                <a:gd name="connsiteX41" fmla="*/ 323064 w 584267"/>
                <a:gd name="connsiteY41" fmla="*/ 270759 h 608556"/>
                <a:gd name="connsiteX42" fmla="*/ 274656 w 584267"/>
                <a:gd name="connsiteY42" fmla="*/ 270759 h 608556"/>
                <a:gd name="connsiteX43" fmla="*/ 253808 w 584267"/>
                <a:gd name="connsiteY43" fmla="*/ 196948 h 608556"/>
                <a:gd name="connsiteX44" fmla="*/ 256098 w 584267"/>
                <a:gd name="connsiteY44" fmla="*/ 196948 h 608556"/>
                <a:gd name="connsiteX45" fmla="*/ 256098 w 584267"/>
                <a:gd name="connsiteY45" fmla="*/ 270759 h 608556"/>
                <a:gd name="connsiteX46" fmla="*/ 207690 w 584267"/>
                <a:gd name="connsiteY46" fmla="*/ 270759 h 608556"/>
                <a:gd name="connsiteX47" fmla="*/ 207690 w 584267"/>
                <a:gd name="connsiteY47" fmla="*/ 243106 h 608556"/>
                <a:gd name="connsiteX48" fmla="*/ 253808 w 584267"/>
                <a:gd name="connsiteY48" fmla="*/ 196948 h 608556"/>
                <a:gd name="connsiteX49" fmla="*/ 267670 w 584267"/>
                <a:gd name="connsiteY49" fmla="*/ 0 h 608556"/>
                <a:gd name="connsiteX50" fmla="*/ 312522 w 584267"/>
                <a:gd name="connsiteY50" fmla="*/ 15795 h 608556"/>
                <a:gd name="connsiteX51" fmla="*/ 445310 w 584267"/>
                <a:gd name="connsiteY51" fmla="*/ 125946 h 608556"/>
                <a:gd name="connsiteX52" fmla="*/ 479860 w 584267"/>
                <a:gd name="connsiteY52" fmla="*/ 199622 h 608556"/>
                <a:gd name="connsiteX53" fmla="*/ 479860 w 584267"/>
                <a:gd name="connsiteY53" fmla="*/ 283378 h 608556"/>
                <a:gd name="connsiteX54" fmla="*/ 406077 w 584267"/>
                <a:gd name="connsiteY54" fmla="*/ 296992 h 608556"/>
                <a:gd name="connsiteX55" fmla="*/ 406077 w 584267"/>
                <a:gd name="connsiteY55" fmla="*/ 199622 h 608556"/>
                <a:gd name="connsiteX56" fmla="*/ 398064 w 584267"/>
                <a:gd name="connsiteY56" fmla="*/ 182580 h 608556"/>
                <a:gd name="connsiteX57" fmla="*/ 267670 w 584267"/>
                <a:gd name="connsiteY57" fmla="*/ 74403 h 608556"/>
                <a:gd name="connsiteX58" fmla="*/ 137276 w 584267"/>
                <a:gd name="connsiteY58" fmla="*/ 182580 h 608556"/>
                <a:gd name="connsiteX59" fmla="*/ 129263 w 584267"/>
                <a:gd name="connsiteY59" fmla="*/ 199622 h 608556"/>
                <a:gd name="connsiteX60" fmla="*/ 129263 w 584267"/>
                <a:gd name="connsiteY60" fmla="*/ 307383 h 608556"/>
                <a:gd name="connsiteX61" fmla="*/ 55480 w 584267"/>
                <a:gd name="connsiteY61" fmla="*/ 245657 h 608556"/>
                <a:gd name="connsiteX62" fmla="*/ 55480 w 584267"/>
                <a:gd name="connsiteY62" fmla="*/ 199622 h 608556"/>
                <a:gd name="connsiteX63" fmla="*/ 90134 w 584267"/>
                <a:gd name="connsiteY63" fmla="*/ 125946 h 608556"/>
                <a:gd name="connsiteX64" fmla="*/ 222818 w 584267"/>
                <a:gd name="connsiteY64" fmla="*/ 15795 h 608556"/>
                <a:gd name="connsiteX65" fmla="*/ 267670 w 584267"/>
                <a:gd name="connsiteY65" fmla="*/ 0 h 6085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584267" h="608556">
                  <a:moveTo>
                    <a:pt x="582177" y="293917"/>
                  </a:moveTo>
                  <a:cubicBezTo>
                    <a:pt x="584155" y="294839"/>
                    <a:pt x="584753" y="297723"/>
                    <a:pt x="583869" y="302971"/>
                  </a:cubicBezTo>
                  <a:cubicBezTo>
                    <a:pt x="573043" y="369172"/>
                    <a:pt x="519229" y="585339"/>
                    <a:pt x="279094" y="594692"/>
                  </a:cubicBezTo>
                  <a:cubicBezTo>
                    <a:pt x="277324" y="594796"/>
                    <a:pt x="275763" y="594484"/>
                    <a:pt x="274201" y="594173"/>
                  </a:cubicBezTo>
                  <a:cubicBezTo>
                    <a:pt x="316982" y="575362"/>
                    <a:pt x="434083" y="514565"/>
                    <a:pt x="481444" y="395362"/>
                  </a:cubicBezTo>
                  <a:cubicBezTo>
                    <a:pt x="484046" y="388918"/>
                    <a:pt x="484567" y="383202"/>
                    <a:pt x="482901" y="382579"/>
                  </a:cubicBezTo>
                  <a:cubicBezTo>
                    <a:pt x="481236" y="382059"/>
                    <a:pt x="477385" y="386632"/>
                    <a:pt x="473950" y="392556"/>
                  </a:cubicBezTo>
                  <a:cubicBezTo>
                    <a:pt x="425444" y="474761"/>
                    <a:pt x="294811" y="562891"/>
                    <a:pt x="261711" y="583988"/>
                  </a:cubicBezTo>
                  <a:cubicBezTo>
                    <a:pt x="260566" y="581494"/>
                    <a:pt x="259837" y="578688"/>
                    <a:pt x="259837" y="575778"/>
                  </a:cubicBezTo>
                  <a:lnTo>
                    <a:pt x="259837" y="464577"/>
                  </a:lnTo>
                  <a:cubicBezTo>
                    <a:pt x="259837" y="453872"/>
                    <a:pt x="261711" y="436724"/>
                    <a:pt x="267019" y="427579"/>
                  </a:cubicBezTo>
                  <a:cubicBezTo>
                    <a:pt x="277220" y="409703"/>
                    <a:pt x="301785" y="380292"/>
                    <a:pt x="360492" y="347971"/>
                  </a:cubicBezTo>
                  <a:cubicBezTo>
                    <a:pt x="443556" y="302348"/>
                    <a:pt x="532448" y="319288"/>
                    <a:pt x="572210" y="296632"/>
                  </a:cubicBezTo>
                  <a:cubicBezTo>
                    <a:pt x="576842" y="294034"/>
                    <a:pt x="580199" y="292994"/>
                    <a:pt x="582177" y="293917"/>
                  </a:cubicBezTo>
                  <a:close/>
                  <a:moveTo>
                    <a:pt x="274656" y="289106"/>
                  </a:moveTo>
                  <a:lnTo>
                    <a:pt x="323064" y="289106"/>
                  </a:lnTo>
                  <a:lnTo>
                    <a:pt x="323064" y="331845"/>
                  </a:lnTo>
                  <a:cubicBezTo>
                    <a:pt x="302660" y="344427"/>
                    <a:pt x="286836" y="356698"/>
                    <a:pt x="274656" y="367928"/>
                  </a:cubicBezTo>
                  <a:close/>
                  <a:moveTo>
                    <a:pt x="207690" y="289106"/>
                  </a:moveTo>
                  <a:lnTo>
                    <a:pt x="256098" y="289106"/>
                  </a:lnTo>
                  <a:lnTo>
                    <a:pt x="256098" y="390148"/>
                  </a:lnTo>
                  <a:cubicBezTo>
                    <a:pt x="254328" y="392642"/>
                    <a:pt x="252767" y="395033"/>
                    <a:pt x="251413" y="397424"/>
                  </a:cubicBezTo>
                  <a:lnTo>
                    <a:pt x="244230" y="397424"/>
                  </a:lnTo>
                  <a:cubicBezTo>
                    <a:pt x="235798" y="384118"/>
                    <a:pt x="224034" y="369461"/>
                    <a:pt x="207690" y="354388"/>
                  </a:cubicBezTo>
                  <a:close/>
                  <a:moveTo>
                    <a:pt x="32007" y="259919"/>
                  </a:moveTo>
                  <a:cubicBezTo>
                    <a:pt x="34960" y="260049"/>
                    <a:pt x="38109" y="262491"/>
                    <a:pt x="41076" y="266907"/>
                  </a:cubicBezTo>
                  <a:cubicBezTo>
                    <a:pt x="52110" y="283325"/>
                    <a:pt x="77822" y="310445"/>
                    <a:pt x="137781" y="344838"/>
                  </a:cubicBezTo>
                  <a:cubicBezTo>
                    <a:pt x="205026" y="383388"/>
                    <a:pt x="230634" y="424328"/>
                    <a:pt x="240315" y="447188"/>
                  </a:cubicBezTo>
                  <a:cubicBezTo>
                    <a:pt x="244374" y="457059"/>
                    <a:pt x="245936" y="474204"/>
                    <a:pt x="245936" y="484802"/>
                  </a:cubicBezTo>
                  <a:lnTo>
                    <a:pt x="245936" y="592762"/>
                  </a:lnTo>
                  <a:cubicBezTo>
                    <a:pt x="245936" y="595879"/>
                    <a:pt x="245103" y="598685"/>
                    <a:pt x="243854" y="601075"/>
                  </a:cubicBezTo>
                  <a:cubicBezTo>
                    <a:pt x="202008" y="562006"/>
                    <a:pt x="87815" y="449889"/>
                    <a:pt x="64914" y="379959"/>
                  </a:cubicBezTo>
                  <a:cubicBezTo>
                    <a:pt x="62728" y="373413"/>
                    <a:pt x="60334" y="368010"/>
                    <a:pt x="58668" y="368322"/>
                  </a:cubicBezTo>
                  <a:cubicBezTo>
                    <a:pt x="56899" y="368529"/>
                    <a:pt x="56274" y="374244"/>
                    <a:pt x="57523" y="381102"/>
                  </a:cubicBezTo>
                  <a:cubicBezTo>
                    <a:pt x="79279" y="494777"/>
                    <a:pt x="177025" y="574890"/>
                    <a:pt x="225637" y="608556"/>
                  </a:cubicBezTo>
                  <a:cubicBezTo>
                    <a:pt x="154540" y="593490"/>
                    <a:pt x="100410" y="549744"/>
                    <a:pt x="32852" y="465579"/>
                  </a:cubicBezTo>
                  <a:cubicBezTo>
                    <a:pt x="-24400" y="394402"/>
                    <a:pt x="7037" y="304003"/>
                    <a:pt x="24108" y="266803"/>
                  </a:cubicBezTo>
                  <a:cubicBezTo>
                    <a:pt x="26294" y="261972"/>
                    <a:pt x="29053" y="259789"/>
                    <a:pt x="32007" y="259919"/>
                  </a:cubicBezTo>
                  <a:close/>
                  <a:moveTo>
                    <a:pt x="274656" y="196948"/>
                  </a:moveTo>
                  <a:lnTo>
                    <a:pt x="276946" y="196948"/>
                  </a:lnTo>
                  <a:cubicBezTo>
                    <a:pt x="302452" y="196948"/>
                    <a:pt x="323064" y="217636"/>
                    <a:pt x="323064" y="243106"/>
                  </a:cubicBezTo>
                  <a:lnTo>
                    <a:pt x="323064" y="270759"/>
                  </a:lnTo>
                  <a:lnTo>
                    <a:pt x="274656" y="270759"/>
                  </a:lnTo>
                  <a:close/>
                  <a:moveTo>
                    <a:pt x="253808" y="196948"/>
                  </a:moveTo>
                  <a:lnTo>
                    <a:pt x="256098" y="196948"/>
                  </a:lnTo>
                  <a:lnTo>
                    <a:pt x="256098" y="270759"/>
                  </a:lnTo>
                  <a:lnTo>
                    <a:pt x="207690" y="270759"/>
                  </a:lnTo>
                  <a:lnTo>
                    <a:pt x="207690" y="243106"/>
                  </a:lnTo>
                  <a:cubicBezTo>
                    <a:pt x="207690" y="217636"/>
                    <a:pt x="228302" y="196948"/>
                    <a:pt x="253808" y="196948"/>
                  </a:cubicBezTo>
                  <a:close/>
                  <a:moveTo>
                    <a:pt x="267670" y="0"/>
                  </a:moveTo>
                  <a:cubicBezTo>
                    <a:pt x="284321" y="0"/>
                    <a:pt x="300243" y="5611"/>
                    <a:pt x="312522" y="15795"/>
                  </a:cubicBezTo>
                  <a:lnTo>
                    <a:pt x="445310" y="125946"/>
                  </a:lnTo>
                  <a:cubicBezTo>
                    <a:pt x="465291" y="142572"/>
                    <a:pt x="479860" y="173539"/>
                    <a:pt x="479860" y="199622"/>
                  </a:cubicBezTo>
                  <a:lnTo>
                    <a:pt x="479860" y="283378"/>
                  </a:lnTo>
                  <a:cubicBezTo>
                    <a:pt x="457070" y="285976"/>
                    <a:pt x="431990" y="289613"/>
                    <a:pt x="406077" y="296992"/>
                  </a:cubicBezTo>
                  <a:lnTo>
                    <a:pt x="406077" y="199622"/>
                  </a:lnTo>
                  <a:cubicBezTo>
                    <a:pt x="406077" y="195258"/>
                    <a:pt x="401499" y="185386"/>
                    <a:pt x="398064" y="182580"/>
                  </a:cubicBezTo>
                  <a:lnTo>
                    <a:pt x="267670" y="74403"/>
                  </a:lnTo>
                  <a:lnTo>
                    <a:pt x="137276" y="182580"/>
                  </a:lnTo>
                  <a:cubicBezTo>
                    <a:pt x="133945" y="185386"/>
                    <a:pt x="129263" y="195258"/>
                    <a:pt x="129263" y="199622"/>
                  </a:cubicBezTo>
                  <a:lnTo>
                    <a:pt x="129263" y="307383"/>
                  </a:lnTo>
                  <a:cubicBezTo>
                    <a:pt x="82849" y="278702"/>
                    <a:pt x="63285" y="256984"/>
                    <a:pt x="55480" y="245657"/>
                  </a:cubicBezTo>
                  <a:lnTo>
                    <a:pt x="55480" y="199622"/>
                  </a:lnTo>
                  <a:cubicBezTo>
                    <a:pt x="55480" y="173539"/>
                    <a:pt x="70049" y="142572"/>
                    <a:pt x="90134" y="125946"/>
                  </a:cubicBezTo>
                  <a:lnTo>
                    <a:pt x="222818" y="15795"/>
                  </a:lnTo>
                  <a:cubicBezTo>
                    <a:pt x="235097" y="5611"/>
                    <a:pt x="251019" y="0"/>
                    <a:pt x="26767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a:endParaRPr lang="id-ID">
                <a:solidFill>
                  <a:schemeClr val="tx1"/>
                </a:solidFill>
              </a:endParaRPr>
            </a:p>
          </p:txBody>
        </p:sp>
        <p:sp>
          <p:nvSpPr>
            <p:cNvPr id="34" name="Diamond 28"/>
            <p:cNvSpPr/>
            <p:nvPr/>
          </p:nvSpPr>
          <p:spPr>
            <a:xfrm>
              <a:off x="7138915" y="1556483"/>
              <a:ext cx="516214" cy="537674"/>
            </a:xfrm>
            <a:custGeom>
              <a:avLst/>
              <a:gdLst>
                <a:gd name="connsiteX0" fmla="*/ 582177 w 584267"/>
                <a:gd name="connsiteY0" fmla="*/ 293917 h 608556"/>
                <a:gd name="connsiteX1" fmla="*/ 583869 w 584267"/>
                <a:gd name="connsiteY1" fmla="*/ 302971 h 608556"/>
                <a:gd name="connsiteX2" fmla="*/ 279094 w 584267"/>
                <a:gd name="connsiteY2" fmla="*/ 594692 h 608556"/>
                <a:gd name="connsiteX3" fmla="*/ 274201 w 584267"/>
                <a:gd name="connsiteY3" fmla="*/ 594173 h 608556"/>
                <a:gd name="connsiteX4" fmla="*/ 481444 w 584267"/>
                <a:gd name="connsiteY4" fmla="*/ 395362 h 608556"/>
                <a:gd name="connsiteX5" fmla="*/ 482901 w 584267"/>
                <a:gd name="connsiteY5" fmla="*/ 382579 h 608556"/>
                <a:gd name="connsiteX6" fmla="*/ 473950 w 584267"/>
                <a:gd name="connsiteY6" fmla="*/ 392556 h 608556"/>
                <a:gd name="connsiteX7" fmla="*/ 261711 w 584267"/>
                <a:gd name="connsiteY7" fmla="*/ 583988 h 608556"/>
                <a:gd name="connsiteX8" fmla="*/ 259837 w 584267"/>
                <a:gd name="connsiteY8" fmla="*/ 575778 h 608556"/>
                <a:gd name="connsiteX9" fmla="*/ 259837 w 584267"/>
                <a:gd name="connsiteY9" fmla="*/ 464577 h 608556"/>
                <a:gd name="connsiteX10" fmla="*/ 267019 w 584267"/>
                <a:gd name="connsiteY10" fmla="*/ 427579 h 608556"/>
                <a:gd name="connsiteX11" fmla="*/ 360492 w 584267"/>
                <a:gd name="connsiteY11" fmla="*/ 347971 h 608556"/>
                <a:gd name="connsiteX12" fmla="*/ 572210 w 584267"/>
                <a:gd name="connsiteY12" fmla="*/ 296632 h 608556"/>
                <a:gd name="connsiteX13" fmla="*/ 582177 w 584267"/>
                <a:gd name="connsiteY13" fmla="*/ 293917 h 608556"/>
                <a:gd name="connsiteX14" fmla="*/ 274656 w 584267"/>
                <a:gd name="connsiteY14" fmla="*/ 289106 h 608556"/>
                <a:gd name="connsiteX15" fmla="*/ 323064 w 584267"/>
                <a:gd name="connsiteY15" fmla="*/ 289106 h 608556"/>
                <a:gd name="connsiteX16" fmla="*/ 323064 w 584267"/>
                <a:gd name="connsiteY16" fmla="*/ 331845 h 608556"/>
                <a:gd name="connsiteX17" fmla="*/ 274656 w 584267"/>
                <a:gd name="connsiteY17" fmla="*/ 367928 h 608556"/>
                <a:gd name="connsiteX18" fmla="*/ 207690 w 584267"/>
                <a:gd name="connsiteY18" fmla="*/ 289106 h 608556"/>
                <a:gd name="connsiteX19" fmla="*/ 256098 w 584267"/>
                <a:gd name="connsiteY19" fmla="*/ 289106 h 608556"/>
                <a:gd name="connsiteX20" fmla="*/ 256098 w 584267"/>
                <a:gd name="connsiteY20" fmla="*/ 390148 h 608556"/>
                <a:gd name="connsiteX21" fmla="*/ 251413 w 584267"/>
                <a:gd name="connsiteY21" fmla="*/ 397424 h 608556"/>
                <a:gd name="connsiteX22" fmla="*/ 244230 w 584267"/>
                <a:gd name="connsiteY22" fmla="*/ 397424 h 608556"/>
                <a:gd name="connsiteX23" fmla="*/ 207690 w 584267"/>
                <a:gd name="connsiteY23" fmla="*/ 354388 h 608556"/>
                <a:gd name="connsiteX24" fmla="*/ 32007 w 584267"/>
                <a:gd name="connsiteY24" fmla="*/ 259919 h 608556"/>
                <a:gd name="connsiteX25" fmla="*/ 41076 w 584267"/>
                <a:gd name="connsiteY25" fmla="*/ 266907 h 608556"/>
                <a:gd name="connsiteX26" fmla="*/ 137781 w 584267"/>
                <a:gd name="connsiteY26" fmla="*/ 344838 h 608556"/>
                <a:gd name="connsiteX27" fmla="*/ 240315 w 584267"/>
                <a:gd name="connsiteY27" fmla="*/ 447188 h 608556"/>
                <a:gd name="connsiteX28" fmla="*/ 245936 w 584267"/>
                <a:gd name="connsiteY28" fmla="*/ 484802 h 608556"/>
                <a:gd name="connsiteX29" fmla="*/ 245936 w 584267"/>
                <a:gd name="connsiteY29" fmla="*/ 592762 h 608556"/>
                <a:gd name="connsiteX30" fmla="*/ 243854 w 584267"/>
                <a:gd name="connsiteY30" fmla="*/ 601075 h 608556"/>
                <a:gd name="connsiteX31" fmla="*/ 64914 w 584267"/>
                <a:gd name="connsiteY31" fmla="*/ 379959 h 608556"/>
                <a:gd name="connsiteX32" fmla="*/ 58668 w 584267"/>
                <a:gd name="connsiteY32" fmla="*/ 368322 h 608556"/>
                <a:gd name="connsiteX33" fmla="*/ 57523 w 584267"/>
                <a:gd name="connsiteY33" fmla="*/ 381102 h 608556"/>
                <a:gd name="connsiteX34" fmla="*/ 225637 w 584267"/>
                <a:gd name="connsiteY34" fmla="*/ 608556 h 608556"/>
                <a:gd name="connsiteX35" fmla="*/ 32852 w 584267"/>
                <a:gd name="connsiteY35" fmla="*/ 465579 h 608556"/>
                <a:gd name="connsiteX36" fmla="*/ 24108 w 584267"/>
                <a:gd name="connsiteY36" fmla="*/ 266803 h 608556"/>
                <a:gd name="connsiteX37" fmla="*/ 32007 w 584267"/>
                <a:gd name="connsiteY37" fmla="*/ 259919 h 608556"/>
                <a:gd name="connsiteX38" fmla="*/ 274656 w 584267"/>
                <a:gd name="connsiteY38" fmla="*/ 196948 h 608556"/>
                <a:gd name="connsiteX39" fmla="*/ 276946 w 584267"/>
                <a:gd name="connsiteY39" fmla="*/ 196948 h 608556"/>
                <a:gd name="connsiteX40" fmla="*/ 323064 w 584267"/>
                <a:gd name="connsiteY40" fmla="*/ 243106 h 608556"/>
                <a:gd name="connsiteX41" fmla="*/ 323064 w 584267"/>
                <a:gd name="connsiteY41" fmla="*/ 270759 h 608556"/>
                <a:gd name="connsiteX42" fmla="*/ 274656 w 584267"/>
                <a:gd name="connsiteY42" fmla="*/ 270759 h 608556"/>
                <a:gd name="connsiteX43" fmla="*/ 253808 w 584267"/>
                <a:gd name="connsiteY43" fmla="*/ 196948 h 608556"/>
                <a:gd name="connsiteX44" fmla="*/ 256098 w 584267"/>
                <a:gd name="connsiteY44" fmla="*/ 196948 h 608556"/>
                <a:gd name="connsiteX45" fmla="*/ 256098 w 584267"/>
                <a:gd name="connsiteY45" fmla="*/ 270759 h 608556"/>
                <a:gd name="connsiteX46" fmla="*/ 207690 w 584267"/>
                <a:gd name="connsiteY46" fmla="*/ 270759 h 608556"/>
                <a:gd name="connsiteX47" fmla="*/ 207690 w 584267"/>
                <a:gd name="connsiteY47" fmla="*/ 243106 h 608556"/>
                <a:gd name="connsiteX48" fmla="*/ 253808 w 584267"/>
                <a:gd name="connsiteY48" fmla="*/ 196948 h 608556"/>
                <a:gd name="connsiteX49" fmla="*/ 267670 w 584267"/>
                <a:gd name="connsiteY49" fmla="*/ 0 h 608556"/>
                <a:gd name="connsiteX50" fmla="*/ 312522 w 584267"/>
                <a:gd name="connsiteY50" fmla="*/ 15795 h 608556"/>
                <a:gd name="connsiteX51" fmla="*/ 445310 w 584267"/>
                <a:gd name="connsiteY51" fmla="*/ 125946 h 608556"/>
                <a:gd name="connsiteX52" fmla="*/ 479860 w 584267"/>
                <a:gd name="connsiteY52" fmla="*/ 199622 h 608556"/>
                <a:gd name="connsiteX53" fmla="*/ 479860 w 584267"/>
                <a:gd name="connsiteY53" fmla="*/ 283378 h 608556"/>
                <a:gd name="connsiteX54" fmla="*/ 406077 w 584267"/>
                <a:gd name="connsiteY54" fmla="*/ 296992 h 608556"/>
                <a:gd name="connsiteX55" fmla="*/ 406077 w 584267"/>
                <a:gd name="connsiteY55" fmla="*/ 199622 h 608556"/>
                <a:gd name="connsiteX56" fmla="*/ 398064 w 584267"/>
                <a:gd name="connsiteY56" fmla="*/ 182580 h 608556"/>
                <a:gd name="connsiteX57" fmla="*/ 267670 w 584267"/>
                <a:gd name="connsiteY57" fmla="*/ 74403 h 608556"/>
                <a:gd name="connsiteX58" fmla="*/ 137276 w 584267"/>
                <a:gd name="connsiteY58" fmla="*/ 182580 h 608556"/>
                <a:gd name="connsiteX59" fmla="*/ 129263 w 584267"/>
                <a:gd name="connsiteY59" fmla="*/ 199622 h 608556"/>
                <a:gd name="connsiteX60" fmla="*/ 129263 w 584267"/>
                <a:gd name="connsiteY60" fmla="*/ 307383 h 608556"/>
                <a:gd name="connsiteX61" fmla="*/ 55480 w 584267"/>
                <a:gd name="connsiteY61" fmla="*/ 245657 h 608556"/>
                <a:gd name="connsiteX62" fmla="*/ 55480 w 584267"/>
                <a:gd name="connsiteY62" fmla="*/ 199622 h 608556"/>
                <a:gd name="connsiteX63" fmla="*/ 90134 w 584267"/>
                <a:gd name="connsiteY63" fmla="*/ 125946 h 608556"/>
                <a:gd name="connsiteX64" fmla="*/ 222818 w 584267"/>
                <a:gd name="connsiteY64" fmla="*/ 15795 h 608556"/>
                <a:gd name="connsiteX65" fmla="*/ 267670 w 584267"/>
                <a:gd name="connsiteY65" fmla="*/ 0 h 6085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584267" h="608556">
                  <a:moveTo>
                    <a:pt x="582177" y="293917"/>
                  </a:moveTo>
                  <a:cubicBezTo>
                    <a:pt x="584155" y="294839"/>
                    <a:pt x="584753" y="297723"/>
                    <a:pt x="583869" y="302971"/>
                  </a:cubicBezTo>
                  <a:cubicBezTo>
                    <a:pt x="573043" y="369172"/>
                    <a:pt x="519229" y="585339"/>
                    <a:pt x="279094" y="594692"/>
                  </a:cubicBezTo>
                  <a:cubicBezTo>
                    <a:pt x="277324" y="594796"/>
                    <a:pt x="275763" y="594484"/>
                    <a:pt x="274201" y="594173"/>
                  </a:cubicBezTo>
                  <a:cubicBezTo>
                    <a:pt x="316982" y="575362"/>
                    <a:pt x="434083" y="514565"/>
                    <a:pt x="481444" y="395362"/>
                  </a:cubicBezTo>
                  <a:cubicBezTo>
                    <a:pt x="484046" y="388918"/>
                    <a:pt x="484567" y="383202"/>
                    <a:pt x="482901" y="382579"/>
                  </a:cubicBezTo>
                  <a:cubicBezTo>
                    <a:pt x="481236" y="382059"/>
                    <a:pt x="477385" y="386632"/>
                    <a:pt x="473950" y="392556"/>
                  </a:cubicBezTo>
                  <a:cubicBezTo>
                    <a:pt x="425444" y="474761"/>
                    <a:pt x="294811" y="562891"/>
                    <a:pt x="261711" y="583988"/>
                  </a:cubicBezTo>
                  <a:cubicBezTo>
                    <a:pt x="260566" y="581494"/>
                    <a:pt x="259837" y="578688"/>
                    <a:pt x="259837" y="575778"/>
                  </a:cubicBezTo>
                  <a:lnTo>
                    <a:pt x="259837" y="464577"/>
                  </a:lnTo>
                  <a:cubicBezTo>
                    <a:pt x="259837" y="453872"/>
                    <a:pt x="261711" y="436724"/>
                    <a:pt x="267019" y="427579"/>
                  </a:cubicBezTo>
                  <a:cubicBezTo>
                    <a:pt x="277220" y="409703"/>
                    <a:pt x="301785" y="380292"/>
                    <a:pt x="360492" y="347971"/>
                  </a:cubicBezTo>
                  <a:cubicBezTo>
                    <a:pt x="443556" y="302348"/>
                    <a:pt x="532448" y="319288"/>
                    <a:pt x="572210" y="296632"/>
                  </a:cubicBezTo>
                  <a:cubicBezTo>
                    <a:pt x="576842" y="294034"/>
                    <a:pt x="580199" y="292994"/>
                    <a:pt x="582177" y="293917"/>
                  </a:cubicBezTo>
                  <a:close/>
                  <a:moveTo>
                    <a:pt x="274656" y="289106"/>
                  </a:moveTo>
                  <a:lnTo>
                    <a:pt x="323064" y="289106"/>
                  </a:lnTo>
                  <a:lnTo>
                    <a:pt x="323064" y="331845"/>
                  </a:lnTo>
                  <a:cubicBezTo>
                    <a:pt x="302660" y="344427"/>
                    <a:pt x="286836" y="356698"/>
                    <a:pt x="274656" y="367928"/>
                  </a:cubicBezTo>
                  <a:close/>
                  <a:moveTo>
                    <a:pt x="207690" y="289106"/>
                  </a:moveTo>
                  <a:lnTo>
                    <a:pt x="256098" y="289106"/>
                  </a:lnTo>
                  <a:lnTo>
                    <a:pt x="256098" y="390148"/>
                  </a:lnTo>
                  <a:cubicBezTo>
                    <a:pt x="254328" y="392642"/>
                    <a:pt x="252767" y="395033"/>
                    <a:pt x="251413" y="397424"/>
                  </a:cubicBezTo>
                  <a:lnTo>
                    <a:pt x="244230" y="397424"/>
                  </a:lnTo>
                  <a:cubicBezTo>
                    <a:pt x="235798" y="384118"/>
                    <a:pt x="224034" y="369461"/>
                    <a:pt x="207690" y="354388"/>
                  </a:cubicBezTo>
                  <a:close/>
                  <a:moveTo>
                    <a:pt x="32007" y="259919"/>
                  </a:moveTo>
                  <a:cubicBezTo>
                    <a:pt x="34960" y="260049"/>
                    <a:pt x="38109" y="262491"/>
                    <a:pt x="41076" y="266907"/>
                  </a:cubicBezTo>
                  <a:cubicBezTo>
                    <a:pt x="52110" y="283325"/>
                    <a:pt x="77822" y="310445"/>
                    <a:pt x="137781" y="344838"/>
                  </a:cubicBezTo>
                  <a:cubicBezTo>
                    <a:pt x="205026" y="383388"/>
                    <a:pt x="230634" y="424328"/>
                    <a:pt x="240315" y="447188"/>
                  </a:cubicBezTo>
                  <a:cubicBezTo>
                    <a:pt x="244374" y="457059"/>
                    <a:pt x="245936" y="474204"/>
                    <a:pt x="245936" y="484802"/>
                  </a:cubicBezTo>
                  <a:lnTo>
                    <a:pt x="245936" y="592762"/>
                  </a:lnTo>
                  <a:cubicBezTo>
                    <a:pt x="245936" y="595879"/>
                    <a:pt x="245103" y="598685"/>
                    <a:pt x="243854" y="601075"/>
                  </a:cubicBezTo>
                  <a:cubicBezTo>
                    <a:pt x="202008" y="562006"/>
                    <a:pt x="87815" y="449889"/>
                    <a:pt x="64914" y="379959"/>
                  </a:cubicBezTo>
                  <a:cubicBezTo>
                    <a:pt x="62728" y="373413"/>
                    <a:pt x="60334" y="368010"/>
                    <a:pt x="58668" y="368322"/>
                  </a:cubicBezTo>
                  <a:cubicBezTo>
                    <a:pt x="56899" y="368529"/>
                    <a:pt x="56274" y="374244"/>
                    <a:pt x="57523" y="381102"/>
                  </a:cubicBezTo>
                  <a:cubicBezTo>
                    <a:pt x="79279" y="494777"/>
                    <a:pt x="177025" y="574890"/>
                    <a:pt x="225637" y="608556"/>
                  </a:cubicBezTo>
                  <a:cubicBezTo>
                    <a:pt x="154540" y="593490"/>
                    <a:pt x="100410" y="549744"/>
                    <a:pt x="32852" y="465579"/>
                  </a:cubicBezTo>
                  <a:cubicBezTo>
                    <a:pt x="-24400" y="394402"/>
                    <a:pt x="7037" y="304003"/>
                    <a:pt x="24108" y="266803"/>
                  </a:cubicBezTo>
                  <a:cubicBezTo>
                    <a:pt x="26294" y="261972"/>
                    <a:pt x="29053" y="259789"/>
                    <a:pt x="32007" y="259919"/>
                  </a:cubicBezTo>
                  <a:close/>
                  <a:moveTo>
                    <a:pt x="274656" y="196948"/>
                  </a:moveTo>
                  <a:lnTo>
                    <a:pt x="276946" y="196948"/>
                  </a:lnTo>
                  <a:cubicBezTo>
                    <a:pt x="302452" y="196948"/>
                    <a:pt x="323064" y="217636"/>
                    <a:pt x="323064" y="243106"/>
                  </a:cubicBezTo>
                  <a:lnTo>
                    <a:pt x="323064" y="270759"/>
                  </a:lnTo>
                  <a:lnTo>
                    <a:pt x="274656" y="270759"/>
                  </a:lnTo>
                  <a:close/>
                  <a:moveTo>
                    <a:pt x="253808" y="196948"/>
                  </a:moveTo>
                  <a:lnTo>
                    <a:pt x="256098" y="196948"/>
                  </a:lnTo>
                  <a:lnTo>
                    <a:pt x="256098" y="270759"/>
                  </a:lnTo>
                  <a:lnTo>
                    <a:pt x="207690" y="270759"/>
                  </a:lnTo>
                  <a:lnTo>
                    <a:pt x="207690" y="243106"/>
                  </a:lnTo>
                  <a:cubicBezTo>
                    <a:pt x="207690" y="217636"/>
                    <a:pt x="228302" y="196948"/>
                    <a:pt x="253808" y="196948"/>
                  </a:cubicBezTo>
                  <a:close/>
                  <a:moveTo>
                    <a:pt x="267670" y="0"/>
                  </a:moveTo>
                  <a:cubicBezTo>
                    <a:pt x="284321" y="0"/>
                    <a:pt x="300243" y="5611"/>
                    <a:pt x="312522" y="15795"/>
                  </a:cubicBezTo>
                  <a:lnTo>
                    <a:pt x="445310" y="125946"/>
                  </a:lnTo>
                  <a:cubicBezTo>
                    <a:pt x="465291" y="142572"/>
                    <a:pt x="479860" y="173539"/>
                    <a:pt x="479860" y="199622"/>
                  </a:cubicBezTo>
                  <a:lnTo>
                    <a:pt x="479860" y="283378"/>
                  </a:lnTo>
                  <a:cubicBezTo>
                    <a:pt x="457070" y="285976"/>
                    <a:pt x="431990" y="289613"/>
                    <a:pt x="406077" y="296992"/>
                  </a:cubicBezTo>
                  <a:lnTo>
                    <a:pt x="406077" y="199622"/>
                  </a:lnTo>
                  <a:cubicBezTo>
                    <a:pt x="406077" y="195258"/>
                    <a:pt x="401499" y="185386"/>
                    <a:pt x="398064" y="182580"/>
                  </a:cubicBezTo>
                  <a:lnTo>
                    <a:pt x="267670" y="74403"/>
                  </a:lnTo>
                  <a:lnTo>
                    <a:pt x="137276" y="182580"/>
                  </a:lnTo>
                  <a:cubicBezTo>
                    <a:pt x="133945" y="185386"/>
                    <a:pt x="129263" y="195258"/>
                    <a:pt x="129263" y="199622"/>
                  </a:cubicBezTo>
                  <a:lnTo>
                    <a:pt x="129263" y="307383"/>
                  </a:lnTo>
                  <a:cubicBezTo>
                    <a:pt x="82849" y="278702"/>
                    <a:pt x="63285" y="256984"/>
                    <a:pt x="55480" y="245657"/>
                  </a:cubicBezTo>
                  <a:lnTo>
                    <a:pt x="55480" y="199622"/>
                  </a:lnTo>
                  <a:cubicBezTo>
                    <a:pt x="55480" y="173539"/>
                    <a:pt x="70049" y="142572"/>
                    <a:pt x="90134" y="125946"/>
                  </a:cubicBezTo>
                  <a:lnTo>
                    <a:pt x="222818" y="15795"/>
                  </a:lnTo>
                  <a:cubicBezTo>
                    <a:pt x="235097" y="5611"/>
                    <a:pt x="251019" y="0"/>
                    <a:pt x="26767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a:endParaRPr lang="id-ID">
                <a:solidFill>
                  <a:schemeClr val="tx1"/>
                </a:solidFill>
              </a:endParaRPr>
            </a:p>
          </p:txBody>
        </p:sp>
      </p:grpSp>
      <p:grpSp>
        <p:nvGrpSpPr>
          <p:cNvPr id="36" name="组合 35"/>
          <p:cNvGrpSpPr/>
          <p:nvPr/>
        </p:nvGrpSpPr>
        <p:grpSpPr>
          <a:xfrm>
            <a:off x="874713" y="304800"/>
            <a:ext cx="1182909" cy="850419"/>
            <a:chOff x="874713" y="304800"/>
            <a:chExt cx="1182909" cy="850419"/>
          </a:xfrm>
        </p:grpSpPr>
        <p:sp>
          <p:nvSpPr>
            <p:cNvPr id="37" name="矩形 16"/>
            <p:cNvSpPr/>
            <p:nvPr/>
          </p:nvSpPr>
          <p:spPr>
            <a:xfrm rot="1800000">
              <a:off x="1221209" y="681766"/>
              <a:ext cx="836413" cy="473453"/>
            </a:xfrm>
            <a:custGeom>
              <a:avLst/>
              <a:gdLst>
                <a:gd name="connsiteX0" fmla="*/ 0 w 1504748"/>
                <a:gd name="connsiteY0" fmla="*/ 0 h 465789"/>
                <a:gd name="connsiteX1" fmla="*/ 1504748 w 1504748"/>
                <a:gd name="connsiteY1" fmla="*/ 0 h 465789"/>
                <a:gd name="connsiteX2" fmla="*/ 1504748 w 1504748"/>
                <a:gd name="connsiteY2" fmla="*/ 465789 h 465789"/>
                <a:gd name="connsiteX3" fmla="*/ 0 w 1504748"/>
                <a:gd name="connsiteY3" fmla="*/ 465789 h 465789"/>
                <a:gd name="connsiteX4" fmla="*/ 0 w 1504748"/>
                <a:gd name="connsiteY4" fmla="*/ 0 h 465789"/>
                <a:gd name="connsiteX0" fmla="*/ 0 w 1504748"/>
                <a:gd name="connsiteY0" fmla="*/ 5104 h 470893"/>
                <a:gd name="connsiteX1" fmla="*/ 342087 w 1504748"/>
                <a:gd name="connsiteY1" fmla="*/ 0 h 470893"/>
                <a:gd name="connsiteX2" fmla="*/ 1504748 w 1504748"/>
                <a:gd name="connsiteY2" fmla="*/ 5104 h 470893"/>
                <a:gd name="connsiteX3" fmla="*/ 1504748 w 1504748"/>
                <a:gd name="connsiteY3" fmla="*/ 470893 h 470893"/>
                <a:gd name="connsiteX4" fmla="*/ 0 w 1504748"/>
                <a:gd name="connsiteY4" fmla="*/ 470893 h 470893"/>
                <a:gd name="connsiteX5" fmla="*/ 0 w 1504748"/>
                <a:gd name="connsiteY5" fmla="*/ 5104 h 470893"/>
                <a:gd name="connsiteX0" fmla="*/ 0 w 1504748"/>
                <a:gd name="connsiteY0" fmla="*/ 5104 h 473453"/>
                <a:gd name="connsiteX1" fmla="*/ 342087 w 1504748"/>
                <a:gd name="connsiteY1" fmla="*/ 0 h 473453"/>
                <a:gd name="connsiteX2" fmla="*/ 1504748 w 1504748"/>
                <a:gd name="connsiteY2" fmla="*/ 5104 h 473453"/>
                <a:gd name="connsiteX3" fmla="*/ 1504748 w 1504748"/>
                <a:gd name="connsiteY3" fmla="*/ 470893 h 473453"/>
                <a:gd name="connsiteX4" fmla="*/ 322141 w 1504748"/>
                <a:gd name="connsiteY4" fmla="*/ 473453 h 473453"/>
                <a:gd name="connsiteX5" fmla="*/ 0 w 1504748"/>
                <a:gd name="connsiteY5" fmla="*/ 470893 h 473453"/>
                <a:gd name="connsiteX6" fmla="*/ 0 w 1504748"/>
                <a:gd name="connsiteY6" fmla="*/ 5104 h 473453"/>
                <a:gd name="connsiteX0" fmla="*/ 0 w 1504748"/>
                <a:gd name="connsiteY0" fmla="*/ 5104 h 473453"/>
                <a:gd name="connsiteX1" fmla="*/ 342087 w 1504748"/>
                <a:gd name="connsiteY1" fmla="*/ 0 h 473453"/>
                <a:gd name="connsiteX2" fmla="*/ 1504748 w 1504748"/>
                <a:gd name="connsiteY2" fmla="*/ 5104 h 473453"/>
                <a:gd name="connsiteX3" fmla="*/ 1504748 w 1504748"/>
                <a:gd name="connsiteY3" fmla="*/ 470893 h 473453"/>
                <a:gd name="connsiteX4" fmla="*/ 322141 w 1504748"/>
                <a:gd name="connsiteY4" fmla="*/ 473453 h 473453"/>
                <a:gd name="connsiteX5" fmla="*/ 0 w 1504748"/>
                <a:gd name="connsiteY5" fmla="*/ 5104 h 473453"/>
                <a:gd name="connsiteX0" fmla="*/ 0 w 1182607"/>
                <a:gd name="connsiteY0" fmla="*/ 473453 h 473453"/>
                <a:gd name="connsiteX1" fmla="*/ 19946 w 1182607"/>
                <a:gd name="connsiteY1" fmla="*/ 0 h 473453"/>
                <a:gd name="connsiteX2" fmla="*/ 1182607 w 1182607"/>
                <a:gd name="connsiteY2" fmla="*/ 5104 h 473453"/>
                <a:gd name="connsiteX3" fmla="*/ 1182607 w 1182607"/>
                <a:gd name="connsiteY3" fmla="*/ 470893 h 473453"/>
                <a:gd name="connsiteX4" fmla="*/ 0 w 1182607"/>
                <a:gd name="connsiteY4" fmla="*/ 473453 h 473453"/>
                <a:gd name="connsiteX0" fmla="*/ 0 w 1182607"/>
                <a:gd name="connsiteY0" fmla="*/ 473453 h 473453"/>
                <a:gd name="connsiteX1" fmla="*/ 187993 w 1182607"/>
                <a:gd name="connsiteY1" fmla="*/ 240265 h 473453"/>
                <a:gd name="connsiteX2" fmla="*/ 19946 w 1182607"/>
                <a:gd name="connsiteY2" fmla="*/ 0 h 473453"/>
                <a:gd name="connsiteX3" fmla="*/ 1182607 w 1182607"/>
                <a:gd name="connsiteY3" fmla="*/ 5104 h 473453"/>
                <a:gd name="connsiteX4" fmla="*/ 1182607 w 1182607"/>
                <a:gd name="connsiteY4" fmla="*/ 470893 h 473453"/>
                <a:gd name="connsiteX5" fmla="*/ 0 w 1182607"/>
                <a:gd name="connsiteY5" fmla="*/ 473453 h 4734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82607" h="473453">
                  <a:moveTo>
                    <a:pt x="0" y="473453"/>
                  </a:moveTo>
                  <a:cubicBezTo>
                    <a:pt x="3995" y="397823"/>
                    <a:pt x="183998" y="315895"/>
                    <a:pt x="187993" y="240265"/>
                  </a:cubicBezTo>
                  <a:lnTo>
                    <a:pt x="19946" y="0"/>
                  </a:lnTo>
                  <a:lnTo>
                    <a:pt x="1182607" y="5104"/>
                  </a:lnTo>
                  <a:lnTo>
                    <a:pt x="1182607" y="470893"/>
                  </a:lnTo>
                  <a:lnTo>
                    <a:pt x="0" y="473453"/>
                  </a:lnTo>
                  <a:close/>
                </a:path>
              </a:pathLst>
            </a:custGeom>
            <a:gradFill flip="none" rotWithShape="1">
              <a:gsLst>
                <a:gs pos="0">
                  <a:schemeClr val="bg1">
                    <a:lumMod val="85000"/>
                    <a:alpha val="50000"/>
                  </a:schemeClr>
                </a:gs>
                <a:gs pos="84600">
                  <a:schemeClr val="bg1">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任意多边形 37"/>
            <p:cNvSpPr/>
            <p:nvPr/>
          </p:nvSpPr>
          <p:spPr>
            <a:xfrm>
              <a:off x="874713" y="304800"/>
              <a:ext cx="834118" cy="834118"/>
            </a:xfrm>
            <a:custGeom>
              <a:avLst/>
              <a:gdLst>
                <a:gd name="connsiteX0" fmla="*/ 0 w 834118"/>
                <a:gd name="connsiteY0" fmla="*/ 563336 h 834118"/>
                <a:gd name="connsiteX1" fmla="*/ 23764 w 834118"/>
                <a:gd name="connsiteY1" fmla="*/ 563336 h 834118"/>
                <a:gd name="connsiteX2" fmla="*/ 23764 w 834118"/>
                <a:gd name="connsiteY2" fmla="*/ 810354 h 834118"/>
                <a:gd name="connsiteX3" fmla="*/ 810354 w 834118"/>
                <a:gd name="connsiteY3" fmla="*/ 810354 h 834118"/>
                <a:gd name="connsiteX4" fmla="*/ 810354 w 834118"/>
                <a:gd name="connsiteY4" fmla="*/ 563336 h 834118"/>
                <a:gd name="connsiteX5" fmla="*/ 834118 w 834118"/>
                <a:gd name="connsiteY5" fmla="*/ 563336 h 834118"/>
                <a:gd name="connsiteX6" fmla="*/ 834118 w 834118"/>
                <a:gd name="connsiteY6" fmla="*/ 834118 h 834118"/>
                <a:gd name="connsiteX7" fmla="*/ 0 w 834118"/>
                <a:gd name="connsiteY7" fmla="*/ 834118 h 834118"/>
                <a:gd name="connsiteX8" fmla="*/ 0 w 834118"/>
                <a:gd name="connsiteY8" fmla="*/ 0 h 834118"/>
                <a:gd name="connsiteX9" fmla="*/ 834118 w 834118"/>
                <a:gd name="connsiteY9" fmla="*/ 0 h 834118"/>
                <a:gd name="connsiteX10" fmla="*/ 834118 w 834118"/>
                <a:gd name="connsiteY10" fmla="*/ 270782 h 834118"/>
                <a:gd name="connsiteX11" fmla="*/ 810354 w 834118"/>
                <a:gd name="connsiteY11" fmla="*/ 270782 h 834118"/>
                <a:gd name="connsiteX12" fmla="*/ 810354 w 834118"/>
                <a:gd name="connsiteY12" fmla="*/ 23764 h 834118"/>
                <a:gd name="connsiteX13" fmla="*/ 23764 w 834118"/>
                <a:gd name="connsiteY13" fmla="*/ 23764 h 834118"/>
                <a:gd name="connsiteX14" fmla="*/ 23764 w 834118"/>
                <a:gd name="connsiteY14" fmla="*/ 270782 h 834118"/>
                <a:gd name="connsiteX15" fmla="*/ 0 w 834118"/>
                <a:gd name="connsiteY15" fmla="*/ 270782 h 8341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834118" h="834118">
                  <a:moveTo>
                    <a:pt x="0" y="563336"/>
                  </a:moveTo>
                  <a:lnTo>
                    <a:pt x="23764" y="563336"/>
                  </a:lnTo>
                  <a:lnTo>
                    <a:pt x="23764" y="810354"/>
                  </a:lnTo>
                  <a:lnTo>
                    <a:pt x="810354" y="810354"/>
                  </a:lnTo>
                  <a:lnTo>
                    <a:pt x="810354" y="563336"/>
                  </a:lnTo>
                  <a:lnTo>
                    <a:pt x="834118" y="563336"/>
                  </a:lnTo>
                  <a:lnTo>
                    <a:pt x="834118" y="834118"/>
                  </a:lnTo>
                  <a:lnTo>
                    <a:pt x="0" y="834118"/>
                  </a:lnTo>
                  <a:close/>
                  <a:moveTo>
                    <a:pt x="0" y="0"/>
                  </a:moveTo>
                  <a:lnTo>
                    <a:pt x="834118" y="0"/>
                  </a:lnTo>
                  <a:lnTo>
                    <a:pt x="834118" y="270782"/>
                  </a:lnTo>
                  <a:lnTo>
                    <a:pt x="810354" y="270782"/>
                  </a:lnTo>
                  <a:lnTo>
                    <a:pt x="810354" y="23764"/>
                  </a:lnTo>
                  <a:lnTo>
                    <a:pt x="23764" y="23764"/>
                  </a:lnTo>
                  <a:lnTo>
                    <a:pt x="23764" y="270782"/>
                  </a:lnTo>
                  <a:lnTo>
                    <a:pt x="0" y="270782"/>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9" name="椭圆 13"/>
            <p:cNvSpPr/>
            <p:nvPr/>
          </p:nvSpPr>
          <p:spPr>
            <a:xfrm>
              <a:off x="1055688" y="485775"/>
              <a:ext cx="472168" cy="472168"/>
            </a:xfrm>
            <a:custGeom>
              <a:avLst/>
              <a:gdLst>
                <a:gd name="connsiteX0" fmla="*/ 119063 w 330200"/>
                <a:gd name="connsiteY0" fmla="*/ 93662 h 330200"/>
                <a:gd name="connsiteX1" fmla="*/ 119063 w 330200"/>
                <a:gd name="connsiteY1" fmla="*/ 230187 h 330200"/>
                <a:gd name="connsiteX2" fmla="*/ 244476 w 330200"/>
                <a:gd name="connsiteY2" fmla="*/ 161925 h 330200"/>
                <a:gd name="connsiteX3" fmla="*/ 165100 w 330200"/>
                <a:gd name="connsiteY3" fmla="*/ 0 h 330200"/>
                <a:gd name="connsiteX4" fmla="*/ 330200 w 330200"/>
                <a:gd name="connsiteY4" fmla="*/ 165100 h 330200"/>
                <a:gd name="connsiteX5" fmla="*/ 165100 w 330200"/>
                <a:gd name="connsiteY5" fmla="*/ 330200 h 330200"/>
                <a:gd name="connsiteX6" fmla="*/ 0 w 330200"/>
                <a:gd name="connsiteY6" fmla="*/ 165100 h 330200"/>
                <a:gd name="connsiteX7" fmla="*/ 165100 w 330200"/>
                <a:gd name="connsiteY7" fmla="*/ 0 h 33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0200" h="330200">
                  <a:moveTo>
                    <a:pt x="119063" y="93662"/>
                  </a:moveTo>
                  <a:lnTo>
                    <a:pt x="119063" y="230187"/>
                  </a:lnTo>
                  <a:lnTo>
                    <a:pt x="244476" y="161925"/>
                  </a:lnTo>
                  <a:close/>
                  <a:moveTo>
                    <a:pt x="165100" y="0"/>
                  </a:moveTo>
                  <a:cubicBezTo>
                    <a:pt x="256282" y="0"/>
                    <a:pt x="330200" y="73918"/>
                    <a:pt x="330200" y="165100"/>
                  </a:cubicBezTo>
                  <a:cubicBezTo>
                    <a:pt x="330200" y="256282"/>
                    <a:pt x="256282" y="330200"/>
                    <a:pt x="165100" y="330200"/>
                  </a:cubicBezTo>
                  <a:cubicBezTo>
                    <a:pt x="73918" y="330200"/>
                    <a:pt x="0" y="256282"/>
                    <a:pt x="0" y="165100"/>
                  </a:cubicBezTo>
                  <a:cubicBezTo>
                    <a:pt x="0" y="73918"/>
                    <a:pt x="73918" y="0"/>
                    <a:pt x="165100"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sp>
        <p:nvSpPr>
          <p:cNvPr id="40" name="文本框 39"/>
          <p:cNvSpPr txBox="1"/>
          <p:nvPr/>
        </p:nvSpPr>
        <p:spPr>
          <a:xfrm>
            <a:off x="1992992" y="446990"/>
            <a:ext cx="3467616" cy="584775"/>
          </a:xfrm>
          <a:prstGeom prst="rect">
            <a:avLst/>
          </a:prstGeom>
          <a:noFill/>
        </p:spPr>
        <p:txBody>
          <a:bodyPr wrap="none" rtlCol="0">
            <a:spAutoFit/>
            <a:scene3d>
              <a:camera prst="orthographicFront"/>
              <a:lightRig rig="threePt" dir="t"/>
            </a:scene3d>
            <a:sp3d contourW="12700"/>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zh-CN" altLang="en-US" sz="3200" b="0" i="0" u="none" strike="noStrike" kern="1200" cap="none" spc="0" normalizeH="0" baseline="0" noProof="0" dirty="0" smtClean="0">
                <a:ln>
                  <a:noFill/>
                </a:ln>
                <a:solidFill>
                  <a:prstClr val="black"/>
                </a:solidFill>
                <a:effectLst/>
                <a:uLnTx/>
                <a:uFillTx/>
                <a:latin typeface="Arial"/>
                <a:ea typeface="微软雅黑"/>
                <a:cs typeface="+mn-cs"/>
              </a:rPr>
              <a:t>标题文字添加此处</a:t>
            </a:r>
          </a:p>
        </p:txBody>
      </p:sp>
      <p:sp>
        <p:nvSpPr>
          <p:cNvPr id="41" name="文本框 40"/>
          <p:cNvSpPr txBox="1"/>
          <p:nvPr/>
        </p:nvSpPr>
        <p:spPr>
          <a:xfrm>
            <a:off x="5744769" y="529776"/>
            <a:ext cx="5572519" cy="460767"/>
          </a:xfrm>
          <a:prstGeom prst="rect">
            <a:avLst/>
          </a:prstGeom>
          <a:noFill/>
        </p:spPr>
        <p:txBody>
          <a:bodyPr wrap="square" rtlCol="0">
            <a:spAutoFit/>
            <a:scene3d>
              <a:camera prst="orthographicFront"/>
              <a:lightRig rig="threePt" dir="t"/>
            </a:scene3d>
            <a:sp3d contourW="12700"/>
          </a:bodyPr>
          <a:lstStyle/>
          <a:p>
            <a:pPr marL="0" marR="0" lvl="0" indent="0" defTabSz="914400" rtl="0" eaLnBrk="1" fontAlgn="auto" latinLnBrk="0" hangingPunct="1">
              <a:lnSpc>
                <a:spcPct val="114000"/>
              </a:lnSpc>
              <a:spcBef>
                <a:spcPts val="0"/>
              </a:spcBef>
              <a:spcAft>
                <a:spcPts val="0"/>
              </a:spcAft>
              <a:buClrTx/>
              <a:buSzTx/>
              <a:buFontTx/>
              <a:buNone/>
              <a:tabLst/>
              <a:defRPr/>
            </a:pPr>
            <a:r>
              <a:rPr kumimoji="0" lang="en-US" altLang="zh-CN" sz="1050" b="0" i="0" u="none" strike="noStrike" kern="1200" cap="none" spc="0" normalizeH="0" baseline="0" noProof="0" dirty="0">
                <a:ln>
                  <a:noFill/>
                </a:ln>
                <a:solidFill>
                  <a:schemeClr val="bg1">
                    <a:lumMod val="65000"/>
                  </a:schemeClr>
                </a:solidFill>
                <a:effectLst/>
                <a:uLnTx/>
                <a:uFillTx/>
                <a:latin typeface="微软雅黑"/>
                <a:ea typeface="微软雅黑"/>
                <a:cs typeface="+mn-cs"/>
              </a:rPr>
              <a:t>The user can demonstrate on a projector or computer, or print the presentation and make it into a film to be used in a wider field</a:t>
            </a:r>
          </a:p>
        </p:txBody>
      </p:sp>
      <p:grpSp>
        <p:nvGrpSpPr>
          <p:cNvPr id="58" name="组合 57"/>
          <p:cNvGrpSpPr/>
          <p:nvPr/>
        </p:nvGrpSpPr>
        <p:grpSpPr>
          <a:xfrm>
            <a:off x="1176938" y="3617584"/>
            <a:ext cx="2241974" cy="1356753"/>
            <a:chOff x="1176938" y="3907870"/>
            <a:chExt cx="2241974" cy="1356753"/>
          </a:xfrm>
        </p:grpSpPr>
        <p:sp>
          <p:nvSpPr>
            <p:cNvPr id="47" name="矩形 46">
              <a:extLst>
                <a:ext uri="{FF2B5EF4-FFF2-40B4-BE49-F238E27FC236}">
                  <a16:creationId xmlns:a16="http://schemas.microsoft.com/office/drawing/2014/main" xmlns="" id="{E3EB1709-6D20-4440-8800-976CC5E9712E}"/>
                </a:ext>
              </a:extLst>
            </p:cNvPr>
            <p:cNvSpPr/>
            <p:nvPr/>
          </p:nvSpPr>
          <p:spPr>
            <a:xfrm>
              <a:off x="1270002" y="4285894"/>
              <a:ext cx="2055848" cy="978729"/>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schemeClr val="tx1">
                      <a:lumMod val="75000"/>
                      <a:lumOff val="25000"/>
                    </a:schemeClr>
                  </a:solidFill>
                </a:rPr>
                <a:t>用户可以在投影仪或者计算机上进行演示也可以将演示文稿打印出来制作成胶片以便应用到更广泛的领域中</a:t>
              </a:r>
            </a:p>
          </p:txBody>
        </p:sp>
        <p:sp>
          <p:nvSpPr>
            <p:cNvPr id="48" name="矩形 47">
              <a:extLst>
                <a:ext uri="{FF2B5EF4-FFF2-40B4-BE49-F238E27FC236}">
                  <a16:creationId xmlns:a16="http://schemas.microsoft.com/office/drawing/2014/main" xmlns="" id="{CBCE2F27-1948-4AAF-B7D2-B7B4F23C2784}"/>
                </a:ext>
              </a:extLst>
            </p:cNvPr>
            <p:cNvSpPr/>
            <p:nvPr/>
          </p:nvSpPr>
          <p:spPr>
            <a:xfrm>
              <a:off x="1176938" y="3907870"/>
              <a:ext cx="2241974" cy="362343"/>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b="1" dirty="0"/>
                <a:t>标题文字添加</a:t>
              </a:r>
            </a:p>
          </p:txBody>
        </p:sp>
      </p:grpSp>
      <p:grpSp>
        <p:nvGrpSpPr>
          <p:cNvPr id="59" name="组合 58"/>
          <p:cNvGrpSpPr/>
          <p:nvPr/>
        </p:nvGrpSpPr>
        <p:grpSpPr>
          <a:xfrm>
            <a:off x="3783550" y="3617584"/>
            <a:ext cx="2241974" cy="1356753"/>
            <a:chOff x="3783550" y="3907870"/>
            <a:chExt cx="2241974" cy="1356753"/>
          </a:xfrm>
        </p:grpSpPr>
        <p:sp>
          <p:nvSpPr>
            <p:cNvPr id="50" name="矩形 49">
              <a:extLst>
                <a:ext uri="{FF2B5EF4-FFF2-40B4-BE49-F238E27FC236}">
                  <a16:creationId xmlns:a16="http://schemas.microsoft.com/office/drawing/2014/main" xmlns="" id="{E3EB1709-6D20-4440-8800-976CC5E9712E}"/>
                </a:ext>
              </a:extLst>
            </p:cNvPr>
            <p:cNvSpPr/>
            <p:nvPr/>
          </p:nvSpPr>
          <p:spPr>
            <a:xfrm>
              <a:off x="3876614" y="4285894"/>
              <a:ext cx="2055848" cy="978729"/>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schemeClr val="tx1">
                      <a:lumMod val="75000"/>
                      <a:lumOff val="25000"/>
                    </a:schemeClr>
                  </a:solidFill>
                </a:rPr>
                <a:t>用户可以在投影仪或者计算机上进行演示也可以将演示文稿打印出来制作成胶片以便应用到更广泛的领域中</a:t>
              </a:r>
            </a:p>
          </p:txBody>
        </p:sp>
        <p:sp>
          <p:nvSpPr>
            <p:cNvPr id="51" name="矩形 50">
              <a:extLst>
                <a:ext uri="{FF2B5EF4-FFF2-40B4-BE49-F238E27FC236}">
                  <a16:creationId xmlns:a16="http://schemas.microsoft.com/office/drawing/2014/main" xmlns="" id="{CBCE2F27-1948-4AAF-B7D2-B7B4F23C2784}"/>
                </a:ext>
              </a:extLst>
            </p:cNvPr>
            <p:cNvSpPr/>
            <p:nvPr/>
          </p:nvSpPr>
          <p:spPr>
            <a:xfrm>
              <a:off x="3783550" y="3907870"/>
              <a:ext cx="2241974" cy="40126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b="1" dirty="0"/>
                <a:t>标题文字添加</a:t>
              </a:r>
            </a:p>
          </p:txBody>
        </p:sp>
      </p:grpSp>
      <p:grpSp>
        <p:nvGrpSpPr>
          <p:cNvPr id="60" name="组合 59"/>
          <p:cNvGrpSpPr/>
          <p:nvPr/>
        </p:nvGrpSpPr>
        <p:grpSpPr>
          <a:xfrm>
            <a:off x="6292333" y="3617584"/>
            <a:ext cx="2241974" cy="1356753"/>
            <a:chOff x="6292333" y="3907870"/>
            <a:chExt cx="2241974" cy="1356753"/>
          </a:xfrm>
        </p:grpSpPr>
        <p:sp>
          <p:nvSpPr>
            <p:cNvPr id="53" name="矩形 52">
              <a:extLst>
                <a:ext uri="{FF2B5EF4-FFF2-40B4-BE49-F238E27FC236}">
                  <a16:creationId xmlns:a16="http://schemas.microsoft.com/office/drawing/2014/main" xmlns="" id="{E3EB1709-6D20-4440-8800-976CC5E9712E}"/>
                </a:ext>
              </a:extLst>
            </p:cNvPr>
            <p:cNvSpPr/>
            <p:nvPr/>
          </p:nvSpPr>
          <p:spPr>
            <a:xfrm>
              <a:off x="6385397" y="4285894"/>
              <a:ext cx="2055848" cy="978729"/>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schemeClr val="tx1">
                      <a:lumMod val="75000"/>
                      <a:lumOff val="25000"/>
                    </a:schemeClr>
                  </a:solidFill>
                </a:rPr>
                <a:t>用户可以在投影仪或者计算机上进行演示也可以将演示文稿打印出来制作成胶片以便应用到更广泛的领域中</a:t>
              </a:r>
            </a:p>
          </p:txBody>
        </p:sp>
        <p:sp>
          <p:nvSpPr>
            <p:cNvPr id="54" name="矩形 53">
              <a:extLst>
                <a:ext uri="{FF2B5EF4-FFF2-40B4-BE49-F238E27FC236}">
                  <a16:creationId xmlns:a16="http://schemas.microsoft.com/office/drawing/2014/main" xmlns="" id="{CBCE2F27-1948-4AAF-B7D2-B7B4F23C2784}"/>
                </a:ext>
              </a:extLst>
            </p:cNvPr>
            <p:cNvSpPr/>
            <p:nvPr/>
          </p:nvSpPr>
          <p:spPr>
            <a:xfrm>
              <a:off x="6292333" y="3907870"/>
              <a:ext cx="2241974" cy="40126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b="1" dirty="0"/>
                <a:t>标题文字添加</a:t>
              </a:r>
            </a:p>
          </p:txBody>
        </p:sp>
      </p:grpSp>
      <p:grpSp>
        <p:nvGrpSpPr>
          <p:cNvPr id="61" name="组合 60"/>
          <p:cNvGrpSpPr/>
          <p:nvPr/>
        </p:nvGrpSpPr>
        <p:grpSpPr>
          <a:xfrm>
            <a:off x="8773088" y="3617584"/>
            <a:ext cx="2241974" cy="1356753"/>
            <a:chOff x="8773088" y="3907870"/>
            <a:chExt cx="2241974" cy="1356753"/>
          </a:xfrm>
        </p:grpSpPr>
        <p:sp>
          <p:nvSpPr>
            <p:cNvPr id="56" name="矩形 55">
              <a:extLst>
                <a:ext uri="{FF2B5EF4-FFF2-40B4-BE49-F238E27FC236}">
                  <a16:creationId xmlns:a16="http://schemas.microsoft.com/office/drawing/2014/main" xmlns="" id="{E3EB1709-6D20-4440-8800-976CC5E9712E}"/>
                </a:ext>
              </a:extLst>
            </p:cNvPr>
            <p:cNvSpPr/>
            <p:nvPr/>
          </p:nvSpPr>
          <p:spPr>
            <a:xfrm>
              <a:off x="8866152" y="4285894"/>
              <a:ext cx="2055848" cy="978729"/>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schemeClr val="tx1">
                      <a:lumMod val="75000"/>
                      <a:lumOff val="25000"/>
                    </a:schemeClr>
                  </a:solidFill>
                </a:rPr>
                <a:t>用户可以在投影仪或者计算机上进行演示也可以将演示文稿打印出来制作成胶片以便应用到更广泛的领域中</a:t>
              </a:r>
            </a:p>
          </p:txBody>
        </p:sp>
        <p:sp>
          <p:nvSpPr>
            <p:cNvPr id="57" name="矩形 56">
              <a:extLst>
                <a:ext uri="{FF2B5EF4-FFF2-40B4-BE49-F238E27FC236}">
                  <a16:creationId xmlns:a16="http://schemas.microsoft.com/office/drawing/2014/main" xmlns="" id="{CBCE2F27-1948-4AAF-B7D2-B7B4F23C2784}"/>
                </a:ext>
              </a:extLst>
            </p:cNvPr>
            <p:cNvSpPr/>
            <p:nvPr/>
          </p:nvSpPr>
          <p:spPr>
            <a:xfrm>
              <a:off x="8773088" y="3907870"/>
              <a:ext cx="2241974" cy="40126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b="1" dirty="0"/>
                <a:t>标题文字添加</a:t>
              </a:r>
            </a:p>
          </p:txBody>
        </p:sp>
      </p:grpSp>
    </p:spTree>
    <p:extLst>
      <p:ext uri="{BB962C8B-B14F-4D97-AF65-F5344CB8AC3E}">
        <p14:creationId xmlns:p14="http://schemas.microsoft.com/office/powerpoint/2010/main" xmlns="" val="3868445710"/>
      </p:ext>
    </p:extLst>
  </p:cSld>
  <p:clrMapOvr>
    <a:masterClrMapping/>
  </p:clrMapOvr>
  <mc:AlternateContent xmlns:mc="http://schemas.openxmlformats.org/markup-compatibility/2006">
    <mc:Choice xmlns:p14="http://schemas.microsoft.com/office/powerpoint/2010/main" xmlns=""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decel="100000" fill="hold" nodeType="afterEffect">
                                  <p:stCondLst>
                                    <p:cond delay="0"/>
                                  </p:stCondLst>
                                  <p:childTnLst>
                                    <p:set>
                                      <p:cBhvr>
                                        <p:cTn id="6" dur="1" fill="hold">
                                          <p:stCondLst>
                                            <p:cond delay="0"/>
                                          </p:stCondLst>
                                        </p:cTn>
                                        <p:tgtEl>
                                          <p:spTgt spid="36"/>
                                        </p:tgtEl>
                                        <p:attrNameLst>
                                          <p:attrName>style.visibility</p:attrName>
                                        </p:attrNameLst>
                                      </p:cBhvr>
                                      <p:to>
                                        <p:strVal val="visible"/>
                                      </p:to>
                                    </p:set>
                                    <p:anim calcmode="lin" valueType="num">
                                      <p:cBhvr additive="base">
                                        <p:cTn id="7" dur="1000" fill="hold"/>
                                        <p:tgtEl>
                                          <p:spTgt spid="36"/>
                                        </p:tgtEl>
                                        <p:attrNameLst>
                                          <p:attrName>ppt_x</p:attrName>
                                        </p:attrNameLst>
                                      </p:cBhvr>
                                      <p:tavLst>
                                        <p:tav tm="0">
                                          <p:val>
                                            <p:strVal val="0-#ppt_w/2"/>
                                          </p:val>
                                        </p:tav>
                                        <p:tav tm="100000">
                                          <p:val>
                                            <p:strVal val="#ppt_x"/>
                                          </p:val>
                                        </p:tav>
                                      </p:tavLst>
                                    </p:anim>
                                    <p:anim calcmode="lin" valueType="num">
                                      <p:cBhvr additive="base">
                                        <p:cTn id="8" dur="1000" fill="hold"/>
                                        <p:tgtEl>
                                          <p:spTgt spid="36"/>
                                        </p:tgtEl>
                                        <p:attrNameLst>
                                          <p:attrName>ppt_y</p:attrName>
                                        </p:attrNameLst>
                                      </p:cBhvr>
                                      <p:tavLst>
                                        <p:tav tm="0">
                                          <p:val>
                                            <p:strVal val="0-#ppt_h/2"/>
                                          </p:val>
                                        </p:tav>
                                        <p:tav tm="100000">
                                          <p:val>
                                            <p:strVal val="#ppt_y"/>
                                          </p:val>
                                        </p:tav>
                                      </p:tavLst>
                                    </p:anim>
                                  </p:childTnLst>
                                </p:cTn>
                              </p:par>
                            </p:childTnLst>
                          </p:cTn>
                        </p:par>
                        <p:par>
                          <p:cTn id="9" fill="hold">
                            <p:stCondLst>
                              <p:cond delay="1000"/>
                            </p:stCondLst>
                            <p:childTnLst>
                              <p:par>
                                <p:cTn id="10" presetID="12" presetClass="entr" presetSubtype="8" fill="hold" grpId="0" nodeType="afterEffect">
                                  <p:stCondLst>
                                    <p:cond delay="0"/>
                                  </p:stCondLst>
                                  <p:childTnLst>
                                    <p:set>
                                      <p:cBhvr>
                                        <p:cTn id="11" dur="1" fill="hold">
                                          <p:stCondLst>
                                            <p:cond delay="0"/>
                                          </p:stCondLst>
                                        </p:cTn>
                                        <p:tgtEl>
                                          <p:spTgt spid="40"/>
                                        </p:tgtEl>
                                        <p:attrNameLst>
                                          <p:attrName>style.visibility</p:attrName>
                                        </p:attrNameLst>
                                      </p:cBhvr>
                                      <p:to>
                                        <p:strVal val="visible"/>
                                      </p:to>
                                    </p:set>
                                    <p:anim calcmode="lin" valueType="num">
                                      <p:cBhvr additive="base">
                                        <p:cTn id="12" dur="500"/>
                                        <p:tgtEl>
                                          <p:spTgt spid="40"/>
                                        </p:tgtEl>
                                        <p:attrNameLst>
                                          <p:attrName>ppt_x</p:attrName>
                                        </p:attrNameLst>
                                      </p:cBhvr>
                                      <p:tavLst>
                                        <p:tav tm="0">
                                          <p:val>
                                            <p:strVal val="#ppt_x-#ppt_w*1.125000"/>
                                          </p:val>
                                        </p:tav>
                                        <p:tav tm="100000">
                                          <p:val>
                                            <p:strVal val="#ppt_x"/>
                                          </p:val>
                                        </p:tav>
                                      </p:tavLst>
                                    </p:anim>
                                    <p:animEffect transition="in" filter="wipe(right)">
                                      <p:cBhvr>
                                        <p:cTn id="13" dur="500"/>
                                        <p:tgtEl>
                                          <p:spTgt spid="40"/>
                                        </p:tgtEl>
                                      </p:cBhvr>
                                    </p:animEffect>
                                  </p:childTnLst>
                                </p:cTn>
                              </p:par>
                            </p:childTnLst>
                          </p:cTn>
                        </p:par>
                        <p:par>
                          <p:cTn id="14" fill="hold">
                            <p:stCondLst>
                              <p:cond delay="1500"/>
                            </p:stCondLst>
                            <p:childTnLst>
                              <p:par>
                                <p:cTn id="15" presetID="22" presetClass="entr" presetSubtype="8" fill="hold" grpId="0" nodeType="afterEffect">
                                  <p:stCondLst>
                                    <p:cond delay="0"/>
                                  </p:stCondLst>
                                  <p:childTnLst>
                                    <p:set>
                                      <p:cBhvr>
                                        <p:cTn id="16" dur="1" fill="hold">
                                          <p:stCondLst>
                                            <p:cond delay="0"/>
                                          </p:stCondLst>
                                        </p:cTn>
                                        <p:tgtEl>
                                          <p:spTgt spid="41"/>
                                        </p:tgtEl>
                                        <p:attrNameLst>
                                          <p:attrName>style.visibility</p:attrName>
                                        </p:attrNameLst>
                                      </p:cBhvr>
                                      <p:to>
                                        <p:strVal val="visible"/>
                                      </p:to>
                                    </p:set>
                                    <p:animEffect transition="in" filter="wipe(left)">
                                      <p:cBhvr>
                                        <p:cTn id="17" dur="500"/>
                                        <p:tgtEl>
                                          <p:spTgt spid="41"/>
                                        </p:tgtEl>
                                      </p:cBhvr>
                                    </p:animEffect>
                                  </p:childTnLst>
                                </p:cTn>
                              </p:par>
                            </p:childTnLst>
                          </p:cTn>
                        </p:par>
                        <p:par>
                          <p:cTn id="18" fill="hold">
                            <p:stCondLst>
                              <p:cond delay="2000"/>
                            </p:stCondLst>
                            <p:childTnLst>
                              <p:par>
                                <p:cTn id="19" presetID="42" presetClass="entr" presetSubtype="0" fill="hold" nodeType="after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fade">
                                      <p:cBhvr>
                                        <p:cTn id="21" dur="1000"/>
                                        <p:tgtEl>
                                          <p:spTgt spid="3"/>
                                        </p:tgtEl>
                                      </p:cBhvr>
                                    </p:animEffect>
                                    <p:anim calcmode="lin" valueType="num">
                                      <p:cBhvr>
                                        <p:cTn id="22" dur="1000" fill="hold"/>
                                        <p:tgtEl>
                                          <p:spTgt spid="3"/>
                                        </p:tgtEl>
                                        <p:attrNameLst>
                                          <p:attrName>ppt_x</p:attrName>
                                        </p:attrNameLst>
                                      </p:cBhvr>
                                      <p:tavLst>
                                        <p:tav tm="0">
                                          <p:val>
                                            <p:strVal val="#ppt_x"/>
                                          </p:val>
                                        </p:tav>
                                        <p:tav tm="100000">
                                          <p:val>
                                            <p:strVal val="#ppt_x"/>
                                          </p:val>
                                        </p:tav>
                                      </p:tavLst>
                                    </p:anim>
                                    <p:anim calcmode="lin" valueType="num">
                                      <p:cBhvr>
                                        <p:cTn id="23" dur="1000" fill="hold"/>
                                        <p:tgtEl>
                                          <p:spTgt spid="3"/>
                                        </p:tgtEl>
                                        <p:attrNameLst>
                                          <p:attrName>ppt_y</p:attrName>
                                        </p:attrNameLst>
                                      </p:cBhvr>
                                      <p:tavLst>
                                        <p:tav tm="0">
                                          <p:val>
                                            <p:strVal val="#ppt_y+.1"/>
                                          </p:val>
                                        </p:tav>
                                        <p:tav tm="100000">
                                          <p:val>
                                            <p:strVal val="#ppt_y"/>
                                          </p:val>
                                        </p:tav>
                                      </p:tavLst>
                                    </p:anim>
                                  </p:childTnLst>
                                </p:cTn>
                              </p:par>
                            </p:childTnLst>
                          </p:cTn>
                        </p:par>
                        <p:par>
                          <p:cTn id="24" fill="hold">
                            <p:stCondLst>
                              <p:cond delay="3000"/>
                            </p:stCondLst>
                            <p:childTnLst>
                              <p:par>
                                <p:cTn id="25" presetID="10" presetClass="entr" presetSubtype="0" fill="hold" grpId="0" nodeType="afterEffect">
                                  <p:stCondLst>
                                    <p:cond delay="0"/>
                                  </p:stCondLst>
                                  <p:childTnLst>
                                    <p:set>
                                      <p:cBhvr>
                                        <p:cTn id="26" dur="1" fill="hold">
                                          <p:stCondLst>
                                            <p:cond delay="0"/>
                                          </p:stCondLst>
                                        </p:cTn>
                                        <p:tgtEl>
                                          <p:spTgt spid="42"/>
                                        </p:tgtEl>
                                        <p:attrNameLst>
                                          <p:attrName>style.visibility</p:attrName>
                                        </p:attrNameLst>
                                      </p:cBhvr>
                                      <p:to>
                                        <p:strVal val="visible"/>
                                      </p:to>
                                    </p:set>
                                    <p:animEffect transition="in" filter="fade">
                                      <p:cBhvr>
                                        <p:cTn id="27" dur="500"/>
                                        <p:tgtEl>
                                          <p:spTgt spid="42"/>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43"/>
                                        </p:tgtEl>
                                        <p:attrNameLst>
                                          <p:attrName>style.visibility</p:attrName>
                                        </p:attrNameLst>
                                      </p:cBhvr>
                                      <p:to>
                                        <p:strVal val="visible"/>
                                      </p:to>
                                    </p:set>
                                    <p:animEffect transition="in" filter="fade">
                                      <p:cBhvr>
                                        <p:cTn id="30" dur="500"/>
                                        <p:tgtEl>
                                          <p:spTgt spid="43"/>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44"/>
                                        </p:tgtEl>
                                        <p:attrNameLst>
                                          <p:attrName>style.visibility</p:attrName>
                                        </p:attrNameLst>
                                      </p:cBhvr>
                                      <p:to>
                                        <p:strVal val="visible"/>
                                      </p:to>
                                    </p:set>
                                    <p:animEffect transition="in" filter="fade">
                                      <p:cBhvr>
                                        <p:cTn id="33" dur="500"/>
                                        <p:tgtEl>
                                          <p:spTgt spid="44"/>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45"/>
                                        </p:tgtEl>
                                        <p:attrNameLst>
                                          <p:attrName>style.visibility</p:attrName>
                                        </p:attrNameLst>
                                      </p:cBhvr>
                                      <p:to>
                                        <p:strVal val="visible"/>
                                      </p:to>
                                    </p:set>
                                    <p:animEffect transition="in" filter="fade">
                                      <p:cBhvr>
                                        <p:cTn id="36" dur="500"/>
                                        <p:tgtEl>
                                          <p:spTgt spid="45"/>
                                        </p:tgtEl>
                                      </p:cBhvr>
                                    </p:animEffect>
                                  </p:childTnLst>
                                </p:cTn>
                              </p:par>
                            </p:childTnLst>
                          </p:cTn>
                        </p:par>
                        <p:par>
                          <p:cTn id="37" fill="hold">
                            <p:stCondLst>
                              <p:cond delay="3500"/>
                            </p:stCondLst>
                            <p:childTnLst>
                              <p:par>
                                <p:cTn id="38" presetID="53" presetClass="entr" presetSubtype="16" fill="hold" nodeType="afterEffect">
                                  <p:stCondLst>
                                    <p:cond delay="0"/>
                                  </p:stCondLst>
                                  <p:childTnLst>
                                    <p:set>
                                      <p:cBhvr>
                                        <p:cTn id="39" dur="1" fill="hold">
                                          <p:stCondLst>
                                            <p:cond delay="0"/>
                                          </p:stCondLst>
                                        </p:cTn>
                                        <p:tgtEl>
                                          <p:spTgt spid="58"/>
                                        </p:tgtEl>
                                        <p:attrNameLst>
                                          <p:attrName>style.visibility</p:attrName>
                                        </p:attrNameLst>
                                      </p:cBhvr>
                                      <p:to>
                                        <p:strVal val="visible"/>
                                      </p:to>
                                    </p:set>
                                    <p:anim calcmode="lin" valueType="num">
                                      <p:cBhvr>
                                        <p:cTn id="40" dur="500" fill="hold"/>
                                        <p:tgtEl>
                                          <p:spTgt spid="58"/>
                                        </p:tgtEl>
                                        <p:attrNameLst>
                                          <p:attrName>ppt_w</p:attrName>
                                        </p:attrNameLst>
                                      </p:cBhvr>
                                      <p:tavLst>
                                        <p:tav tm="0">
                                          <p:val>
                                            <p:fltVal val="0"/>
                                          </p:val>
                                        </p:tav>
                                        <p:tav tm="100000">
                                          <p:val>
                                            <p:strVal val="#ppt_w"/>
                                          </p:val>
                                        </p:tav>
                                      </p:tavLst>
                                    </p:anim>
                                    <p:anim calcmode="lin" valueType="num">
                                      <p:cBhvr>
                                        <p:cTn id="41" dur="500" fill="hold"/>
                                        <p:tgtEl>
                                          <p:spTgt spid="58"/>
                                        </p:tgtEl>
                                        <p:attrNameLst>
                                          <p:attrName>ppt_h</p:attrName>
                                        </p:attrNameLst>
                                      </p:cBhvr>
                                      <p:tavLst>
                                        <p:tav tm="0">
                                          <p:val>
                                            <p:fltVal val="0"/>
                                          </p:val>
                                        </p:tav>
                                        <p:tav tm="100000">
                                          <p:val>
                                            <p:strVal val="#ppt_h"/>
                                          </p:val>
                                        </p:tav>
                                      </p:tavLst>
                                    </p:anim>
                                    <p:animEffect transition="in" filter="fade">
                                      <p:cBhvr>
                                        <p:cTn id="42" dur="500"/>
                                        <p:tgtEl>
                                          <p:spTgt spid="58"/>
                                        </p:tgtEl>
                                      </p:cBhvr>
                                    </p:animEffect>
                                  </p:childTnLst>
                                </p:cTn>
                              </p:par>
                            </p:childTnLst>
                          </p:cTn>
                        </p:par>
                        <p:par>
                          <p:cTn id="43" fill="hold">
                            <p:stCondLst>
                              <p:cond delay="4000"/>
                            </p:stCondLst>
                            <p:childTnLst>
                              <p:par>
                                <p:cTn id="44" presetID="53" presetClass="entr" presetSubtype="16" fill="hold" nodeType="afterEffect">
                                  <p:stCondLst>
                                    <p:cond delay="0"/>
                                  </p:stCondLst>
                                  <p:childTnLst>
                                    <p:set>
                                      <p:cBhvr>
                                        <p:cTn id="45" dur="1" fill="hold">
                                          <p:stCondLst>
                                            <p:cond delay="0"/>
                                          </p:stCondLst>
                                        </p:cTn>
                                        <p:tgtEl>
                                          <p:spTgt spid="59"/>
                                        </p:tgtEl>
                                        <p:attrNameLst>
                                          <p:attrName>style.visibility</p:attrName>
                                        </p:attrNameLst>
                                      </p:cBhvr>
                                      <p:to>
                                        <p:strVal val="visible"/>
                                      </p:to>
                                    </p:set>
                                    <p:anim calcmode="lin" valueType="num">
                                      <p:cBhvr>
                                        <p:cTn id="46" dur="500" fill="hold"/>
                                        <p:tgtEl>
                                          <p:spTgt spid="59"/>
                                        </p:tgtEl>
                                        <p:attrNameLst>
                                          <p:attrName>ppt_w</p:attrName>
                                        </p:attrNameLst>
                                      </p:cBhvr>
                                      <p:tavLst>
                                        <p:tav tm="0">
                                          <p:val>
                                            <p:fltVal val="0"/>
                                          </p:val>
                                        </p:tav>
                                        <p:tav tm="100000">
                                          <p:val>
                                            <p:strVal val="#ppt_w"/>
                                          </p:val>
                                        </p:tav>
                                      </p:tavLst>
                                    </p:anim>
                                    <p:anim calcmode="lin" valueType="num">
                                      <p:cBhvr>
                                        <p:cTn id="47" dur="500" fill="hold"/>
                                        <p:tgtEl>
                                          <p:spTgt spid="59"/>
                                        </p:tgtEl>
                                        <p:attrNameLst>
                                          <p:attrName>ppt_h</p:attrName>
                                        </p:attrNameLst>
                                      </p:cBhvr>
                                      <p:tavLst>
                                        <p:tav tm="0">
                                          <p:val>
                                            <p:fltVal val="0"/>
                                          </p:val>
                                        </p:tav>
                                        <p:tav tm="100000">
                                          <p:val>
                                            <p:strVal val="#ppt_h"/>
                                          </p:val>
                                        </p:tav>
                                      </p:tavLst>
                                    </p:anim>
                                    <p:animEffect transition="in" filter="fade">
                                      <p:cBhvr>
                                        <p:cTn id="48" dur="500"/>
                                        <p:tgtEl>
                                          <p:spTgt spid="59"/>
                                        </p:tgtEl>
                                      </p:cBhvr>
                                    </p:animEffect>
                                  </p:childTnLst>
                                </p:cTn>
                              </p:par>
                            </p:childTnLst>
                          </p:cTn>
                        </p:par>
                        <p:par>
                          <p:cTn id="49" fill="hold">
                            <p:stCondLst>
                              <p:cond delay="4500"/>
                            </p:stCondLst>
                            <p:childTnLst>
                              <p:par>
                                <p:cTn id="50" presetID="53" presetClass="entr" presetSubtype="16" fill="hold" nodeType="afterEffect">
                                  <p:stCondLst>
                                    <p:cond delay="0"/>
                                  </p:stCondLst>
                                  <p:childTnLst>
                                    <p:set>
                                      <p:cBhvr>
                                        <p:cTn id="51" dur="1" fill="hold">
                                          <p:stCondLst>
                                            <p:cond delay="0"/>
                                          </p:stCondLst>
                                        </p:cTn>
                                        <p:tgtEl>
                                          <p:spTgt spid="60"/>
                                        </p:tgtEl>
                                        <p:attrNameLst>
                                          <p:attrName>style.visibility</p:attrName>
                                        </p:attrNameLst>
                                      </p:cBhvr>
                                      <p:to>
                                        <p:strVal val="visible"/>
                                      </p:to>
                                    </p:set>
                                    <p:anim calcmode="lin" valueType="num">
                                      <p:cBhvr>
                                        <p:cTn id="52" dur="500" fill="hold"/>
                                        <p:tgtEl>
                                          <p:spTgt spid="60"/>
                                        </p:tgtEl>
                                        <p:attrNameLst>
                                          <p:attrName>ppt_w</p:attrName>
                                        </p:attrNameLst>
                                      </p:cBhvr>
                                      <p:tavLst>
                                        <p:tav tm="0">
                                          <p:val>
                                            <p:fltVal val="0"/>
                                          </p:val>
                                        </p:tav>
                                        <p:tav tm="100000">
                                          <p:val>
                                            <p:strVal val="#ppt_w"/>
                                          </p:val>
                                        </p:tav>
                                      </p:tavLst>
                                    </p:anim>
                                    <p:anim calcmode="lin" valueType="num">
                                      <p:cBhvr>
                                        <p:cTn id="53" dur="500" fill="hold"/>
                                        <p:tgtEl>
                                          <p:spTgt spid="60"/>
                                        </p:tgtEl>
                                        <p:attrNameLst>
                                          <p:attrName>ppt_h</p:attrName>
                                        </p:attrNameLst>
                                      </p:cBhvr>
                                      <p:tavLst>
                                        <p:tav tm="0">
                                          <p:val>
                                            <p:fltVal val="0"/>
                                          </p:val>
                                        </p:tav>
                                        <p:tav tm="100000">
                                          <p:val>
                                            <p:strVal val="#ppt_h"/>
                                          </p:val>
                                        </p:tav>
                                      </p:tavLst>
                                    </p:anim>
                                    <p:animEffect transition="in" filter="fade">
                                      <p:cBhvr>
                                        <p:cTn id="54" dur="500"/>
                                        <p:tgtEl>
                                          <p:spTgt spid="60"/>
                                        </p:tgtEl>
                                      </p:cBhvr>
                                    </p:animEffect>
                                  </p:childTnLst>
                                </p:cTn>
                              </p:par>
                            </p:childTnLst>
                          </p:cTn>
                        </p:par>
                        <p:par>
                          <p:cTn id="55" fill="hold">
                            <p:stCondLst>
                              <p:cond delay="5000"/>
                            </p:stCondLst>
                            <p:childTnLst>
                              <p:par>
                                <p:cTn id="56" presetID="53" presetClass="entr" presetSubtype="16" fill="hold" nodeType="afterEffect">
                                  <p:stCondLst>
                                    <p:cond delay="0"/>
                                  </p:stCondLst>
                                  <p:childTnLst>
                                    <p:set>
                                      <p:cBhvr>
                                        <p:cTn id="57" dur="1" fill="hold">
                                          <p:stCondLst>
                                            <p:cond delay="0"/>
                                          </p:stCondLst>
                                        </p:cTn>
                                        <p:tgtEl>
                                          <p:spTgt spid="61"/>
                                        </p:tgtEl>
                                        <p:attrNameLst>
                                          <p:attrName>style.visibility</p:attrName>
                                        </p:attrNameLst>
                                      </p:cBhvr>
                                      <p:to>
                                        <p:strVal val="visible"/>
                                      </p:to>
                                    </p:set>
                                    <p:anim calcmode="lin" valueType="num">
                                      <p:cBhvr>
                                        <p:cTn id="58" dur="500" fill="hold"/>
                                        <p:tgtEl>
                                          <p:spTgt spid="61"/>
                                        </p:tgtEl>
                                        <p:attrNameLst>
                                          <p:attrName>ppt_w</p:attrName>
                                        </p:attrNameLst>
                                      </p:cBhvr>
                                      <p:tavLst>
                                        <p:tav tm="0">
                                          <p:val>
                                            <p:fltVal val="0"/>
                                          </p:val>
                                        </p:tav>
                                        <p:tav tm="100000">
                                          <p:val>
                                            <p:strVal val="#ppt_w"/>
                                          </p:val>
                                        </p:tav>
                                      </p:tavLst>
                                    </p:anim>
                                    <p:anim calcmode="lin" valueType="num">
                                      <p:cBhvr>
                                        <p:cTn id="59" dur="500" fill="hold"/>
                                        <p:tgtEl>
                                          <p:spTgt spid="61"/>
                                        </p:tgtEl>
                                        <p:attrNameLst>
                                          <p:attrName>ppt_h</p:attrName>
                                        </p:attrNameLst>
                                      </p:cBhvr>
                                      <p:tavLst>
                                        <p:tav tm="0">
                                          <p:val>
                                            <p:fltVal val="0"/>
                                          </p:val>
                                        </p:tav>
                                        <p:tav tm="100000">
                                          <p:val>
                                            <p:strVal val="#ppt_h"/>
                                          </p:val>
                                        </p:tav>
                                      </p:tavLst>
                                    </p:anim>
                                    <p:animEffect transition="in" filter="fade">
                                      <p:cBhvr>
                                        <p:cTn id="60" dur="500"/>
                                        <p:tgtEl>
                                          <p:spTgt spid="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animBg="1"/>
      <p:bldP spid="43" grpId="0" animBg="1"/>
      <p:bldP spid="44" grpId="0" animBg="1"/>
      <p:bldP spid="45" grpId="0" animBg="1"/>
      <p:bldP spid="40" grpId="0"/>
      <p:bldP spid="41"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矩形 19"/>
          <p:cNvSpPr/>
          <p:nvPr/>
        </p:nvSpPr>
        <p:spPr>
          <a:xfrm rot="1800000">
            <a:off x="176883" y="4484477"/>
            <a:ext cx="13365927" cy="4333865"/>
          </a:xfrm>
          <a:custGeom>
            <a:avLst/>
            <a:gdLst>
              <a:gd name="connsiteX0" fmla="*/ 0 w 13677900"/>
              <a:gd name="connsiteY0" fmla="*/ 0 h 4331892"/>
              <a:gd name="connsiteX1" fmla="*/ 13677900 w 13677900"/>
              <a:gd name="connsiteY1" fmla="*/ 0 h 4331892"/>
              <a:gd name="connsiteX2" fmla="*/ 13677900 w 13677900"/>
              <a:gd name="connsiteY2" fmla="*/ 4331892 h 4331892"/>
              <a:gd name="connsiteX3" fmla="*/ 0 w 13677900"/>
              <a:gd name="connsiteY3" fmla="*/ 4331892 h 4331892"/>
              <a:gd name="connsiteX4" fmla="*/ 0 w 13677900"/>
              <a:gd name="connsiteY4" fmla="*/ 0 h 4331892"/>
              <a:gd name="connsiteX0" fmla="*/ 0 w 13677900"/>
              <a:gd name="connsiteY0" fmla="*/ 1973 h 4333865"/>
              <a:gd name="connsiteX1" fmla="*/ 2264096 w 13677900"/>
              <a:gd name="connsiteY1" fmla="*/ 0 h 4333865"/>
              <a:gd name="connsiteX2" fmla="*/ 13677900 w 13677900"/>
              <a:gd name="connsiteY2" fmla="*/ 1973 h 4333865"/>
              <a:gd name="connsiteX3" fmla="*/ 13677900 w 13677900"/>
              <a:gd name="connsiteY3" fmla="*/ 4333865 h 4333865"/>
              <a:gd name="connsiteX4" fmla="*/ 0 w 13677900"/>
              <a:gd name="connsiteY4" fmla="*/ 4333865 h 4333865"/>
              <a:gd name="connsiteX5" fmla="*/ 0 w 13677900"/>
              <a:gd name="connsiteY5" fmla="*/ 1973 h 4333865"/>
              <a:gd name="connsiteX0" fmla="*/ 0 w 13677900"/>
              <a:gd name="connsiteY0" fmla="*/ 1973 h 4333865"/>
              <a:gd name="connsiteX1" fmla="*/ 2264096 w 13677900"/>
              <a:gd name="connsiteY1" fmla="*/ 0 h 4333865"/>
              <a:gd name="connsiteX2" fmla="*/ 13677900 w 13677900"/>
              <a:gd name="connsiteY2" fmla="*/ 1973 h 4333865"/>
              <a:gd name="connsiteX3" fmla="*/ 13677900 w 13677900"/>
              <a:gd name="connsiteY3" fmla="*/ 4333865 h 4333865"/>
              <a:gd name="connsiteX4" fmla="*/ 311973 w 13677900"/>
              <a:gd name="connsiteY4" fmla="*/ 4311394 h 4333865"/>
              <a:gd name="connsiteX5" fmla="*/ 0 w 13677900"/>
              <a:gd name="connsiteY5" fmla="*/ 4333865 h 4333865"/>
              <a:gd name="connsiteX6" fmla="*/ 0 w 13677900"/>
              <a:gd name="connsiteY6" fmla="*/ 1973 h 4333865"/>
              <a:gd name="connsiteX0" fmla="*/ 0 w 13677900"/>
              <a:gd name="connsiteY0" fmla="*/ 1973 h 4333865"/>
              <a:gd name="connsiteX1" fmla="*/ 2264096 w 13677900"/>
              <a:gd name="connsiteY1" fmla="*/ 0 h 4333865"/>
              <a:gd name="connsiteX2" fmla="*/ 13677900 w 13677900"/>
              <a:gd name="connsiteY2" fmla="*/ 1973 h 4333865"/>
              <a:gd name="connsiteX3" fmla="*/ 13677900 w 13677900"/>
              <a:gd name="connsiteY3" fmla="*/ 4333865 h 4333865"/>
              <a:gd name="connsiteX4" fmla="*/ 311973 w 13677900"/>
              <a:gd name="connsiteY4" fmla="*/ 4311394 h 4333865"/>
              <a:gd name="connsiteX5" fmla="*/ 0 w 13677900"/>
              <a:gd name="connsiteY5" fmla="*/ 1973 h 4333865"/>
              <a:gd name="connsiteX0" fmla="*/ 0 w 13365927"/>
              <a:gd name="connsiteY0" fmla="*/ 4311394 h 4333865"/>
              <a:gd name="connsiteX1" fmla="*/ 1952123 w 13365927"/>
              <a:gd name="connsiteY1" fmla="*/ 0 h 4333865"/>
              <a:gd name="connsiteX2" fmla="*/ 13365927 w 13365927"/>
              <a:gd name="connsiteY2" fmla="*/ 1973 h 4333865"/>
              <a:gd name="connsiteX3" fmla="*/ 13365927 w 13365927"/>
              <a:gd name="connsiteY3" fmla="*/ 4333865 h 4333865"/>
              <a:gd name="connsiteX4" fmla="*/ 0 w 13365927"/>
              <a:gd name="connsiteY4" fmla="*/ 4311394 h 43338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365927" h="4333865">
                <a:moveTo>
                  <a:pt x="0" y="4311394"/>
                </a:moveTo>
                <a:lnTo>
                  <a:pt x="1952123" y="0"/>
                </a:lnTo>
                <a:lnTo>
                  <a:pt x="13365927" y="1973"/>
                </a:lnTo>
                <a:lnTo>
                  <a:pt x="13365927" y="4333865"/>
                </a:lnTo>
                <a:lnTo>
                  <a:pt x="0" y="4311394"/>
                </a:lnTo>
                <a:close/>
              </a:path>
            </a:pathLst>
          </a:custGeom>
          <a:gradFill flip="none" rotWithShape="1">
            <a:gsLst>
              <a:gs pos="0">
                <a:schemeClr val="bg1">
                  <a:lumMod val="85000"/>
                  <a:alpha val="40000"/>
                </a:schemeClr>
              </a:gs>
              <a:gs pos="84600">
                <a:schemeClr val="bg1">
                  <a:lumMod val="95000"/>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smtClean="0">
              <a:ln>
                <a:noFill/>
              </a:ln>
              <a:solidFill>
                <a:prstClr val="white"/>
              </a:solidFill>
              <a:effectLst/>
              <a:uLnTx/>
              <a:uFillTx/>
              <a:latin typeface="Arial"/>
              <a:ea typeface="微软雅黑"/>
              <a:cs typeface="+mn-cs"/>
            </a:endParaRPr>
          </a:p>
        </p:txBody>
      </p:sp>
      <p:sp>
        <p:nvSpPr>
          <p:cNvPr id="21" name="矩形 20"/>
          <p:cNvSpPr/>
          <p:nvPr/>
        </p:nvSpPr>
        <p:spPr>
          <a:xfrm rot="1800000">
            <a:off x="4130631" y="4893276"/>
            <a:ext cx="13024601" cy="3814513"/>
          </a:xfrm>
          <a:custGeom>
            <a:avLst/>
            <a:gdLst>
              <a:gd name="connsiteX0" fmla="*/ 0 w 13677900"/>
              <a:gd name="connsiteY0" fmla="*/ 0 h 3803877"/>
              <a:gd name="connsiteX1" fmla="*/ 13677900 w 13677900"/>
              <a:gd name="connsiteY1" fmla="*/ 0 h 3803877"/>
              <a:gd name="connsiteX2" fmla="*/ 13677900 w 13677900"/>
              <a:gd name="connsiteY2" fmla="*/ 3803877 h 3803877"/>
              <a:gd name="connsiteX3" fmla="*/ 0 w 13677900"/>
              <a:gd name="connsiteY3" fmla="*/ 3803877 h 3803877"/>
              <a:gd name="connsiteX4" fmla="*/ 0 w 13677900"/>
              <a:gd name="connsiteY4" fmla="*/ 0 h 3803877"/>
              <a:gd name="connsiteX0" fmla="*/ 0 w 13677900"/>
              <a:gd name="connsiteY0" fmla="*/ 0 h 3803877"/>
              <a:gd name="connsiteX1" fmla="*/ 1673318 w 13677900"/>
              <a:gd name="connsiteY1" fmla="*/ 7751 h 3803877"/>
              <a:gd name="connsiteX2" fmla="*/ 13677900 w 13677900"/>
              <a:gd name="connsiteY2" fmla="*/ 0 h 3803877"/>
              <a:gd name="connsiteX3" fmla="*/ 13677900 w 13677900"/>
              <a:gd name="connsiteY3" fmla="*/ 3803877 h 3803877"/>
              <a:gd name="connsiteX4" fmla="*/ 0 w 13677900"/>
              <a:gd name="connsiteY4" fmla="*/ 3803877 h 3803877"/>
              <a:gd name="connsiteX5" fmla="*/ 0 w 13677900"/>
              <a:gd name="connsiteY5" fmla="*/ 0 h 3803877"/>
              <a:gd name="connsiteX0" fmla="*/ 0 w 13677900"/>
              <a:gd name="connsiteY0" fmla="*/ 0 h 3814513"/>
              <a:gd name="connsiteX1" fmla="*/ 1673318 w 13677900"/>
              <a:gd name="connsiteY1" fmla="*/ 7751 h 3814513"/>
              <a:gd name="connsiteX2" fmla="*/ 13677900 w 13677900"/>
              <a:gd name="connsiteY2" fmla="*/ 0 h 3814513"/>
              <a:gd name="connsiteX3" fmla="*/ 13677900 w 13677900"/>
              <a:gd name="connsiteY3" fmla="*/ 3803877 h 3814513"/>
              <a:gd name="connsiteX4" fmla="*/ 653299 w 13677900"/>
              <a:gd name="connsiteY4" fmla="*/ 3814513 h 3814513"/>
              <a:gd name="connsiteX5" fmla="*/ 0 w 13677900"/>
              <a:gd name="connsiteY5" fmla="*/ 3803877 h 3814513"/>
              <a:gd name="connsiteX6" fmla="*/ 0 w 13677900"/>
              <a:gd name="connsiteY6" fmla="*/ 0 h 3814513"/>
              <a:gd name="connsiteX0" fmla="*/ 0 w 13677900"/>
              <a:gd name="connsiteY0" fmla="*/ 0 h 3814513"/>
              <a:gd name="connsiteX1" fmla="*/ 1673318 w 13677900"/>
              <a:gd name="connsiteY1" fmla="*/ 7751 h 3814513"/>
              <a:gd name="connsiteX2" fmla="*/ 13677900 w 13677900"/>
              <a:gd name="connsiteY2" fmla="*/ 0 h 3814513"/>
              <a:gd name="connsiteX3" fmla="*/ 13677900 w 13677900"/>
              <a:gd name="connsiteY3" fmla="*/ 3803877 h 3814513"/>
              <a:gd name="connsiteX4" fmla="*/ 653299 w 13677900"/>
              <a:gd name="connsiteY4" fmla="*/ 3814513 h 3814513"/>
              <a:gd name="connsiteX5" fmla="*/ 0 w 13677900"/>
              <a:gd name="connsiteY5" fmla="*/ 0 h 3814513"/>
              <a:gd name="connsiteX0" fmla="*/ 0 w 13024601"/>
              <a:gd name="connsiteY0" fmla="*/ 3814513 h 3814513"/>
              <a:gd name="connsiteX1" fmla="*/ 1020019 w 13024601"/>
              <a:gd name="connsiteY1" fmla="*/ 7751 h 3814513"/>
              <a:gd name="connsiteX2" fmla="*/ 13024601 w 13024601"/>
              <a:gd name="connsiteY2" fmla="*/ 0 h 3814513"/>
              <a:gd name="connsiteX3" fmla="*/ 13024601 w 13024601"/>
              <a:gd name="connsiteY3" fmla="*/ 3803877 h 3814513"/>
              <a:gd name="connsiteX4" fmla="*/ 0 w 13024601"/>
              <a:gd name="connsiteY4" fmla="*/ 3814513 h 38145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024601" h="3814513">
                <a:moveTo>
                  <a:pt x="0" y="3814513"/>
                </a:moveTo>
                <a:lnTo>
                  <a:pt x="1020019" y="7751"/>
                </a:lnTo>
                <a:lnTo>
                  <a:pt x="13024601" y="0"/>
                </a:lnTo>
                <a:lnTo>
                  <a:pt x="13024601" y="3803877"/>
                </a:lnTo>
                <a:lnTo>
                  <a:pt x="0" y="3814513"/>
                </a:lnTo>
                <a:close/>
              </a:path>
            </a:pathLst>
          </a:custGeom>
          <a:gradFill flip="none" rotWithShape="1">
            <a:gsLst>
              <a:gs pos="0">
                <a:schemeClr val="bg1">
                  <a:lumMod val="85000"/>
                  <a:alpha val="40000"/>
                </a:schemeClr>
              </a:gs>
              <a:gs pos="84600">
                <a:schemeClr val="bg1">
                  <a:lumMod val="95000"/>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smtClean="0">
              <a:ln>
                <a:noFill/>
              </a:ln>
              <a:solidFill>
                <a:prstClr val="white"/>
              </a:solidFill>
              <a:effectLst/>
              <a:uLnTx/>
              <a:uFillTx/>
              <a:latin typeface="Arial"/>
              <a:ea typeface="微软雅黑"/>
              <a:cs typeface="+mn-cs"/>
            </a:endParaRPr>
          </a:p>
        </p:txBody>
      </p:sp>
      <p:sp>
        <p:nvSpPr>
          <p:cNvPr id="22" name="矩形 21"/>
          <p:cNvSpPr/>
          <p:nvPr/>
        </p:nvSpPr>
        <p:spPr>
          <a:xfrm rot="1800000">
            <a:off x="7089861" y="4885046"/>
            <a:ext cx="13056997" cy="3816457"/>
          </a:xfrm>
          <a:custGeom>
            <a:avLst/>
            <a:gdLst>
              <a:gd name="connsiteX0" fmla="*/ 0 w 13677900"/>
              <a:gd name="connsiteY0" fmla="*/ 0 h 3803877"/>
              <a:gd name="connsiteX1" fmla="*/ 13677900 w 13677900"/>
              <a:gd name="connsiteY1" fmla="*/ 0 h 3803877"/>
              <a:gd name="connsiteX2" fmla="*/ 13677900 w 13677900"/>
              <a:gd name="connsiteY2" fmla="*/ 3803877 h 3803877"/>
              <a:gd name="connsiteX3" fmla="*/ 0 w 13677900"/>
              <a:gd name="connsiteY3" fmla="*/ 3803877 h 3803877"/>
              <a:gd name="connsiteX4" fmla="*/ 0 w 13677900"/>
              <a:gd name="connsiteY4" fmla="*/ 0 h 3803877"/>
              <a:gd name="connsiteX0" fmla="*/ 0 w 13677900"/>
              <a:gd name="connsiteY0" fmla="*/ 0 h 3803877"/>
              <a:gd name="connsiteX1" fmla="*/ 1653491 w 13677900"/>
              <a:gd name="connsiteY1" fmla="*/ 2439 h 3803877"/>
              <a:gd name="connsiteX2" fmla="*/ 13677900 w 13677900"/>
              <a:gd name="connsiteY2" fmla="*/ 0 h 3803877"/>
              <a:gd name="connsiteX3" fmla="*/ 13677900 w 13677900"/>
              <a:gd name="connsiteY3" fmla="*/ 3803877 h 3803877"/>
              <a:gd name="connsiteX4" fmla="*/ 0 w 13677900"/>
              <a:gd name="connsiteY4" fmla="*/ 3803877 h 3803877"/>
              <a:gd name="connsiteX5" fmla="*/ 0 w 13677900"/>
              <a:gd name="connsiteY5" fmla="*/ 0 h 3803877"/>
              <a:gd name="connsiteX0" fmla="*/ 0 w 13677900"/>
              <a:gd name="connsiteY0" fmla="*/ 0 h 3816457"/>
              <a:gd name="connsiteX1" fmla="*/ 1653491 w 13677900"/>
              <a:gd name="connsiteY1" fmla="*/ 2439 h 3816457"/>
              <a:gd name="connsiteX2" fmla="*/ 13677900 w 13677900"/>
              <a:gd name="connsiteY2" fmla="*/ 0 h 3816457"/>
              <a:gd name="connsiteX3" fmla="*/ 13677900 w 13677900"/>
              <a:gd name="connsiteY3" fmla="*/ 3803877 h 3816457"/>
              <a:gd name="connsiteX4" fmla="*/ 620903 w 13677900"/>
              <a:gd name="connsiteY4" fmla="*/ 3816457 h 3816457"/>
              <a:gd name="connsiteX5" fmla="*/ 0 w 13677900"/>
              <a:gd name="connsiteY5" fmla="*/ 3803877 h 3816457"/>
              <a:gd name="connsiteX6" fmla="*/ 0 w 13677900"/>
              <a:gd name="connsiteY6" fmla="*/ 0 h 3816457"/>
              <a:gd name="connsiteX0" fmla="*/ 0 w 13677900"/>
              <a:gd name="connsiteY0" fmla="*/ 0 h 3816457"/>
              <a:gd name="connsiteX1" fmla="*/ 1653491 w 13677900"/>
              <a:gd name="connsiteY1" fmla="*/ 2439 h 3816457"/>
              <a:gd name="connsiteX2" fmla="*/ 13677900 w 13677900"/>
              <a:gd name="connsiteY2" fmla="*/ 0 h 3816457"/>
              <a:gd name="connsiteX3" fmla="*/ 13677900 w 13677900"/>
              <a:gd name="connsiteY3" fmla="*/ 3803877 h 3816457"/>
              <a:gd name="connsiteX4" fmla="*/ 620903 w 13677900"/>
              <a:gd name="connsiteY4" fmla="*/ 3816457 h 3816457"/>
              <a:gd name="connsiteX5" fmla="*/ 0 w 13677900"/>
              <a:gd name="connsiteY5" fmla="*/ 0 h 3816457"/>
              <a:gd name="connsiteX0" fmla="*/ 0 w 13056997"/>
              <a:gd name="connsiteY0" fmla="*/ 3816457 h 3816457"/>
              <a:gd name="connsiteX1" fmla="*/ 1032588 w 13056997"/>
              <a:gd name="connsiteY1" fmla="*/ 2439 h 3816457"/>
              <a:gd name="connsiteX2" fmla="*/ 13056997 w 13056997"/>
              <a:gd name="connsiteY2" fmla="*/ 0 h 3816457"/>
              <a:gd name="connsiteX3" fmla="*/ 13056997 w 13056997"/>
              <a:gd name="connsiteY3" fmla="*/ 3803877 h 3816457"/>
              <a:gd name="connsiteX4" fmla="*/ 0 w 13056997"/>
              <a:gd name="connsiteY4" fmla="*/ 3816457 h 38164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056997" h="3816457">
                <a:moveTo>
                  <a:pt x="0" y="3816457"/>
                </a:moveTo>
                <a:lnTo>
                  <a:pt x="1032588" y="2439"/>
                </a:lnTo>
                <a:lnTo>
                  <a:pt x="13056997" y="0"/>
                </a:lnTo>
                <a:lnTo>
                  <a:pt x="13056997" y="3803877"/>
                </a:lnTo>
                <a:lnTo>
                  <a:pt x="0" y="3816457"/>
                </a:lnTo>
                <a:close/>
              </a:path>
            </a:pathLst>
          </a:custGeom>
          <a:gradFill flip="none" rotWithShape="1">
            <a:gsLst>
              <a:gs pos="0">
                <a:schemeClr val="bg1">
                  <a:lumMod val="85000"/>
                  <a:alpha val="40000"/>
                </a:schemeClr>
              </a:gs>
              <a:gs pos="84600">
                <a:schemeClr val="bg1">
                  <a:lumMod val="95000"/>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smtClean="0">
              <a:ln>
                <a:noFill/>
              </a:ln>
              <a:solidFill>
                <a:prstClr val="white"/>
              </a:solidFill>
              <a:effectLst/>
              <a:uLnTx/>
              <a:uFillTx/>
              <a:latin typeface="Arial"/>
              <a:ea typeface="微软雅黑"/>
              <a:cs typeface="+mn-cs"/>
            </a:endParaRPr>
          </a:p>
        </p:txBody>
      </p:sp>
      <p:grpSp>
        <p:nvGrpSpPr>
          <p:cNvPr id="14" name="组合 13"/>
          <p:cNvGrpSpPr/>
          <p:nvPr/>
        </p:nvGrpSpPr>
        <p:grpSpPr>
          <a:xfrm>
            <a:off x="874713" y="304800"/>
            <a:ext cx="1182909" cy="850419"/>
            <a:chOff x="874713" y="304800"/>
            <a:chExt cx="1182909" cy="850419"/>
          </a:xfrm>
        </p:grpSpPr>
        <p:sp>
          <p:nvSpPr>
            <p:cNvPr id="15" name="矩形 16"/>
            <p:cNvSpPr/>
            <p:nvPr/>
          </p:nvSpPr>
          <p:spPr>
            <a:xfrm rot="1800000">
              <a:off x="1221209" y="681766"/>
              <a:ext cx="836413" cy="473453"/>
            </a:xfrm>
            <a:custGeom>
              <a:avLst/>
              <a:gdLst>
                <a:gd name="connsiteX0" fmla="*/ 0 w 1504748"/>
                <a:gd name="connsiteY0" fmla="*/ 0 h 465789"/>
                <a:gd name="connsiteX1" fmla="*/ 1504748 w 1504748"/>
                <a:gd name="connsiteY1" fmla="*/ 0 h 465789"/>
                <a:gd name="connsiteX2" fmla="*/ 1504748 w 1504748"/>
                <a:gd name="connsiteY2" fmla="*/ 465789 h 465789"/>
                <a:gd name="connsiteX3" fmla="*/ 0 w 1504748"/>
                <a:gd name="connsiteY3" fmla="*/ 465789 h 465789"/>
                <a:gd name="connsiteX4" fmla="*/ 0 w 1504748"/>
                <a:gd name="connsiteY4" fmla="*/ 0 h 465789"/>
                <a:gd name="connsiteX0" fmla="*/ 0 w 1504748"/>
                <a:gd name="connsiteY0" fmla="*/ 5104 h 470893"/>
                <a:gd name="connsiteX1" fmla="*/ 342087 w 1504748"/>
                <a:gd name="connsiteY1" fmla="*/ 0 h 470893"/>
                <a:gd name="connsiteX2" fmla="*/ 1504748 w 1504748"/>
                <a:gd name="connsiteY2" fmla="*/ 5104 h 470893"/>
                <a:gd name="connsiteX3" fmla="*/ 1504748 w 1504748"/>
                <a:gd name="connsiteY3" fmla="*/ 470893 h 470893"/>
                <a:gd name="connsiteX4" fmla="*/ 0 w 1504748"/>
                <a:gd name="connsiteY4" fmla="*/ 470893 h 470893"/>
                <a:gd name="connsiteX5" fmla="*/ 0 w 1504748"/>
                <a:gd name="connsiteY5" fmla="*/ 5104 h 470893"/>
                <a:gd name="connsiteX0" fmla="*/ 0 w 1504748"/>
                <a:gd name="connsiteY0" fmla="*/ 5104 h 473453"/>
                <a:gd name="connsiteX1" fmla="*/ 342087 w 1504748"/>
                <a:gd name="connsiteY1" fmla="*/ 0 h 473453"/>
                <a:gd name="connsiteX2" fmla="*/ 1504748 w 1504748"/>
                <a:gd name="connsiteY2" fmla="*/ 5104 h 473453"/>
                <a:gd name="connsiteX3" fmla="*/ 1504748 w 1504748"/>
                <a:gd name="connsiteY3" fmla="*/ 470893 h 473453"/>
                <a:gd name="connsiteX4" fmla="*/ 322141 w 1504748"/>
                <a:gd name="connsiteY4" fmla="*/ 473453 h 473453"/>
                <a:gd name="connsiteX5" fmla="*/ 0 w 1504748"/>
                <a:gd name="connsiteY5" fmla="*/ 470893 h 473453"/>
                <a:gd name="connsiteX6" fmla="*/ 0 w 1504748"/>
                <a:gd name="connsiteY6" fmla="*/ 5104 h 473453"/>
                <a:gd name="connsiteX0" fmla="*/ 0 w 1504748"/>
                <a:gd name="connsiteY0" fmla="*/ 5104 h 473453"/>
                <a:gd name="connsiteX1" fmla="*/ 342087 w 1504748"/>
                <a:gd name="connsiteY1" fmla="*/ 0 h 473453"/>
                <a:gd name="connsiteX2" fmla="*/ 1504748 w 1504748"/>
                <a:gd name="connsiteY2" fmla="*/ 5104 h 473453"/>
                <a:gd name="connsiteX3" fmla="*/ 1504748 w 1504748"/>
                <a:gd name="connsiteY3" fmla="*/ 470893 h 473453"/>
                <a:gd name="connsiteX4" fmla="*/ 322141 w 1504748"/>
                <a:gd name="connsiteY4" fmla="*/ 473453 h 473453"/>
                <a:gd name="connsiteX5" fmla="*/ 0 w 1504748"/>
                <a:gd name="connsiteY5" fmla="*/ 5104 h 473453"/>
                <a:gd name="connsiteX0" fmla="*/ 0 w 1182607"/>
                <a:gd name="connsiteY0" fmla="*/ 473453 h 473453"/>
                <a:gd name="connsiteX1" fmla="*/ 19946 w 1182607"/>
                <a:gd name="connsiteY1" fmla="*/ 0 h 473453"/>
                <a:gd name="connsiteX2" fmla="*/ 1182607 w 1182607"/>
                <a:gd name="connsiteY2" fmla="*/ 5104 h 473453"/>
                <a:gd name="connsiteX3" fmla="*/ 1182607 w 1182607"/>
                <a:gd name="connsiteY3" fmla="*/ 470893 h 473453"/>
                <a:gd name="connsiteX4" fmla="*/ 0 w 1182607"/>
                <a:gd name="connsiteY4" fmla="*/ 473453 h 473453"/>
                <a:gd name="connsiteX0" fmla="*/ 0 w 1182607"/>
                <a:gd name="connsiteY0" fmla="*/ 473453 h 473453"/>
                <a:gd name="connsiteX1" fmla="*/ 187993 w 1182607"/>
                <a:gd name="connsiteY1" fmla="*/ 240265 h 473453"/>
                <a:gd name="connsiteX2" fmla="*/ 19946 w 1182607"/>
                <a:gd name="connsiteY2" fmla="*/ 0 h 473453"/>
                <a:gd name="connsiteX3" fmla="*/ 1182607 w 1182607"/>
                <a:gd name="connsiteY3" fmla="*/ 5104 h 473453"/>
                <a:gd name="connsiteX4" fmla="*/ 1182607 w 1182607"/>
                <a:gd name="connsiteY4" fmla="*/ 470893 h 473453"/>
                <a:gd name="connsiteX5" fmla="*/ 0 w 1182607"/>
                <a:gd name="connsiteY5" fmla="*/ 473453 h 4734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82607" h="473453">
                  <a:moveTo>
                    <a:pt x="0" y="473453"/>
                  </a:moveTo>
                  <a:cubicBezTo>
                    <a:pt x="3995" y="397823"/>
                    <a:pt x="183998" y="315895"/>
                    <a:pt x="187993" y="240265"/>
                  </a:cubicBezTo>
                  <a:lnTo>
                    <a:pt x="19946" y="0"/>
                  </a:lnTo>
                  <a:lnTo>
                    <a:pt x="1182607" y="5104"/>
                  </a:lnTo>
                  <a:lnTo>
                    <a:pt x="1182607" y="470893"/>
                  </a:lnTo>
                  <a:lnTo>
                    <a:pt x="0" y="473453"/>
                  </a:lnTo>
                  <a:close/>
                </a:path>
              </a:pathLst>
            </a:custGeom>
            <a:gradFill flip="none" rotWithShape="1">
              <a:gsLst>
                <a:gs pos="0">
                  <a:schemeClr val="bg1">
                    <a:lumMod val="85000"/>
                    <a:alpha val="50000"/>
                  </a:schemeClr>
                </a:gs>
                <a:gs pos="84600">
                  <a:schemeClr val="bg1">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任意多边形 15"/>
            <p:cNvSpPr/>
            <p:nvPr/>
          </p:nvSpPr>
          <p:spPr>
            <a:xfrm>
              <a:off x="874713" y="304800"/>
              <a:ext cx="834118" cy="834118"/>
            </a:xfrm>
            <a:custGeom>
              <a:avLst/>
              <a:gdLst>
                <a:gd name="connsiteX0" fmla="*/ 0 w 834118"/>
                <a:gd name="connsiteY0" fmla="*/ 563336 h 834118"/>
                <a:gd name="connsiteX1" fmla="*/ 23764 w 834118"/>
                <a:gd name="connsiteY1" fmla="*/ 563336 h 834118"/>
                <a:gd name="connsiteX2" fmla="*/ 23764 w 834118"/>
                <a:gd name="connsiteY2" fmla="*/ 810354 h 834118"/>
                <a:gd name="connsiteX3" fmla="*/ 810354 w 834118"/>
                <a:gd name="connsiteY3" fmla="*/ 810354 h 834118"/>
                <a:gd name="connsiteX4" fmla="*/ 810354 w 834118"/>
                <a:gd name="connsiteY4" fmla="*/ 563336 h 834118"/>
                <a:gd name="connsiteX5" fmla="*/ 834118 w 834118"/>
                <a:gd name="connsiteY5" fmla="*/ 563336 h 834118"/>
                <a:gd name="connsiteX6" fmla="*/ 834118 w 834118"/>
                <a:gd name="connsiteY6" fmla="*/ 834118 h 834118"/>
                <a:gd name="connsiteX7" fmla="*/ 0 w 834118"/>
                <a:gd name="connsiteY7" fmla="*/ 834118 h 834118"/>
                <a:gd name="connsiteX8" fmla="*/ 0 w 834118"/>
                <a:gd name="connsiteY8" fmla="*/ 0 h 834118"/>
                <a:gd name="connsiteX9" fmla="*/ 834118 w 834118"/>
                <a:gd name="connsiteY9" fmla="*/ 0 h 834118"/>
                <a:gd name="connsiteX10" fmla="*/ 834118 w 834118"/>
                <a:gd name="connsiteY10" fmla="*/ 270782 h 834118"/>
                <a:gd name="connsiteX11" fmla="*/ 810354 w 834118"/>
                <a:gd name="connsiteY11" fmla="*/ 270782 h 834118"/>
                <a:gd name="connsiteX12" fmla="*/ 810354 w 834118"/>
                <a:gd name="connsiteY12" fmla="*/ 23764 h 834118"/>
                <a:gd name="connsiteX13" fmla="*/ 23764 w 834118"/>
                <a:gd name="connsiteY13" fmla="*/ 23764 h 834118"/>
                <a:gd name="connsiteX14" fmla="*/ 23764 w 834118"/>
                <a:gd name="connsiteY14" fmla="*/ 270782 h 834118"/>
                <a:gd name="connsiteX15" fmla="*/ 0 w 834118"/>
                <a:gd name="connsiteY15" fmla="*/ 270782 h 8341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834118" h="834118">
                  <a:moveTo>
                    <a:pt x="0" y="563336"/>
                  </a:moveTo>
                  <a:lnTo>
                    <a:pt x="23764" y="563336"/>
                  </a:lnTo>
                  <a:lnTo>
                    <a:pt x="23764" y="810354"/>
                  </a:lnTo>
                  <a:lnTo>
                    <a:pt x="810354" y="810354"/>
                  </a:lnTo>
                  <a:lnTo>
                    <a:pt x="810354" y="563336"/>
                  </a:lnTo>
                  <a:lnTo>
                    <a:pt x="834118" y="563336"/>
                  </a:lnTo>
                  <a:lnTo>
                    <a:pt x="834118" y="834118"/>
                  </a:lnTo>
                  <a:lnTo>
                    <a:pt x="0" y="834118"/>
                  </a:lnTo>
                  <a:close/>
                  <a:moveTo>
                    <a:pt x="0" y="0"/>
                  </a:moveTo>
                  <a:lnTo>
                    <a:pt x="834118" y="0"/>
                  </a:lnTo>
                  <a:lnTo>
                    <a:pt x="834118" y="270782"/>
                  </a:lnTo>
                  <a:lnTo>
                    <a:pt x="810354" y="270782"/>
                  </a:lnTo>
                  <a:lnTo>
                    <a:pt x="810354" y="23764"/>
                  </a:lnTo>
                  <a:lnTo>
                    <a:pt x="23764" y="23764"/>
                  </a:lnTo>
                  <a:lnTo>
                    <a:pt x="23764" y="270782"/>
                  </a:lnTo>
                  <a:lnTo>
                    <a:pt x="0" y="270782"/>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7" name="椭圆 13"/>
            <p:cNvSpPr/>
            <p:nvPr/>
          </p:nvSpPr>
          <p:spPr>
            <a:xfrm>
              <a:off x="1055688" y="485775"/>
              <a:ext cx="472168" cy="472168"/>
            </a:xfrm>
            <a:custGeom>
              <a:avLst/>
              <a:gdLst>
                <a:gd name="connsiteX0" fmla="*/ 119063 w 330200"/>
                <a:gd name="connsiteY0" fmla="*/ 93662 h 330200"/>
                <a:gd name="connsiteX1" fmla="*/ 119063 w 330200"/>
                <a:gd name="connsiteY1" fmla="*/ 230187 h 330200"/>
                <a:gd name="connsiteX2" fmla="*/ 244476 w 330200"/>
                <a:gd name="connsiteY2" fmla="*/ 161925 h 330200"/>
                <a:gd name="connsiteX3" fmla="*/ 165100 w 330200"/>
                <a:gd name="connsiteY3" fmla="*/ 0 h 330200"/>
                <a:gd name="connsiteX4" fmla="*/ 330200 w 330200"/>
                <a:gd name="connsiteY4" fmla="*/ 165100 h 330200"/>
                <a:gd name="connsiteX5" fmla="*/ 165100 w 330200"/>
                <a:gd name="connsiteY5" fmla="*/ 330200 h 330200"/>
                <a:gd name="connsiteX6" fmla="*/ 0 w 330200"/>
                <a:gd name="connsiteY6" fmla="*/ 165100 h 330200"/>
                <a:gd name="connsiteX7" fmla="*/ 165100 w 330200"/>
                <a:gd name="connsiteY7" fmla="*/ 0 h 33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0200" h="330200">
                  <a:moveTo>
                    <a:pt x="119063" y="93662"/>
                  </a:moveTo>
                  <a:lnTo>
                    <a:pt x="119063" y="230187"/>
                  </a:lnTo>
                  <a:lnTo>
                    <a:pt x="244476" y="161925"/>
                  </a:lnTo>
                  <a:close/>
                  <a:moveTo>
                    <a:pt x="165100" y="0"/>
                  </a:moveTo>
                  <a:cubicBezTo>
                    <a:pt x="256282" y="0"/>
                    <a:pt x="330200" y="73918"/>
                    <a:pt x="330200" y="165100"/>
                  </a:cubicBezTo>
                  <a:cubicBezTo>
                    <a:pt x="330200" y="256282"/>
                    <a:pt x="256282" y="330200"/>
                    <a:pt x="165100" y="330200"/>
                  </a:cubicBezTo>
                  <a:cubicBezTo>
                    <a:pt x="73918" y="330200"/>
                    <a:pt x="0" y="256282"/>
                    <a:pt x="0" y="165100"/>
                  </a:cubicBezTo>
                  <a:cubicBezTo>
                    <a:pt x="0" y="73918"/>
                    <a:pt x="73918" y="0"/>
                    <a:pt x="165100"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sp>
        <p:nvSpPr>
          <p:cNvPr id="18" name="文本框 17"/>
          <p:cNvSpPr txBox="1"/>
          <p:nvPr/>
        </p:nvSpPr>
        <p:spPr>
          <a:xfrm>
            <a:off x="1992992" y="446990"/>
            <a:ext cx="3467616" cy="584775"/>
          </a:xfrm>
          <a:prstGeom prst="rect">
            <a:avLst/>
          </a:prstGeom>
          <a:noFill/>
        </p:spPr>
        <p:txBody>
          <a:bodyPr wrap="none" rtlCol="0">
            <a:spAutoFit/>
            <a:scene3d>
              <a:camera prst="orthographicFront"/>
              <a:lightRig rig="threePt" dir="t"/>
            </a:scene3d>
            <a:sp3d contourW="12700"/>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zh-CN" altLang="en-US" sz="3200" b="0" i="0" u="none" strike="noStrike" kern="1200" cap="none" spc="0" normalizeH="0" baseline="0" noProof="0" dirty="0" smtClean="0">
                <a:ln>
                  <a:noFill/>
                </a:ln>
                <a:solidFill>
                  <a:prstClr val="black"/>
                </a:solidFill>
                <a:effectLst/>
                <a:uLnTx/>
                <a:uFillTx/>
                <a:latin typeface="Arial"/>
                <a:ea typeface="微软雅黑"/>
                <a:cs typeface="+mn-cs"/>
              </a:rPr>
              <a:t>标题文字添加此处</a:t>
            </a:r>
          </a:p>
        </p:txBody>
      </p:sp>
      <p:sp>
        <p:nvSpPr>
          <p:cNvPr id="19" name="文本框 18"/>
          <p:cNvSpPr txBox="1"/>
          <p:nvPr/>
        </p:nvSpPr>
        <p:spPr>
          <a:xfrm>
            <a:off x="5744769" y="529776"/>
            <a:ext cx="5572519" cy="460767"/>
          </a:xfrm>
          <a:prstGeom prst="rect">
            <a:avLst/>
          </a:prstGeom>
          <a:noFill/>
        </p:spPr>
        <p:txBody>
          <a:bodyPr wrap="square" rtlCol="0">
            <a:spAutoFit/>
            <a:scene3d>
              <a:camera prst="orthographicFront"/>
              <a:lightRig rig="threePt" dir="t"/>
            </a:scene3d>
            <a:sp3d contourW="12700"/>
          </a:bodyPr>
          <a:lstStyle/>
          <a:p>
            <a:pPr marL="0" marR="0" lvl="0" indent="0" defTabSz="914400" rtl="0" eaLnBrk="1" fontAlgn="auto" latinLnBrk="0" hangingPunct="1">
              <a:lnSpc>
                <a:spcPct val="114000"/>
              </a:lnSpc>
              <a:spcBef>
                <a:spcPts val="0"/>
              </a:spcBef>
              <a:spcAft>
                <a:spcPts val="0"/>
              </a:spcAft>
              <a:buClrTx/>
              <a:buSzTx/>
              <a:buFontTx/>
              <a:buNone/>
              <a:tabLst/>
              <a:defRPr/>
            </a:pPr>
            <a:r>
              <a:rPr kumimoji="0" lang="en-US" altLang="zh-CN" sz="1050" b="0" i="0" u="none" strike="noStrike" kern="1200" cap="none" spc="0" normalizeH="0" baseline="0" noProof="0" dirty="0">
                <a:ln>
                  <a:noFill/>
                </a:ln>
                <a:solidFill>
                  <a:schemeClr val="bg1">
                    <a:lumMod val="65000"/>
                  </a:schemeClr>
                </a:solidFill>
                <a:effectLst/>
                <a:uLnTx/>
                <a:uFillTx/>
                <a:latin typeface="微软雅黑"/>
                <a:ea typeface="微软雅黑"/>
                <a:cs typeface="+mn-cs"/>
              </a:rPr>
              <a:t>The user can demonstrate on a projector or computer, or print the presentation and make it into a film to be used in a wider field</a:t>
            </a:r>
          </a:p>
        </p:txBody>
      </p:sp>
      <p:pic>
        <p:nvPicPr>
          <p:cNvPr id="24" name="图片占位符 23"/>
          <p:cNvPicPr>
            <a:picLocks noGrp="1" noChangeAspect="1"/>
          </p:cNvPicPr>
          <p:nvPr>
            <p:ph type="pic" sz="quarter" idx="10"/>
          </p:nvPr>
        </p:nvPicPr>
        <p:blipFill>
          <a:blip r:embed="rId3">
            <a:extLst>
              <a:ext uri="{28A0092B-C50C-407E-A947-70E740481C1C}">
                <a14:useLocalDpi xmlns:a14="http://schemas.microsoft.com/office/drawing/2010/main" xmlns="" val="0"/>
              </a:ext>
            </a:extLst>
          </a:blip>
          <a:stretch>
            <a:fillRect/>
          </a:stretch>
        </p:blipFill>
        <p:spPr>
          <a:xfrm>
            <a:off x="0" y="2397401"/>
            <a:ext cx="3862162" cy="2783924"/>
          </a:xfrm>
        </p:spPr>
      </p:pic>
      <p:grpSp>
        <p:nvGrpSpPr>
          <p:cNvPr id="31" name="组合 30"/>
          <p:cNvGrpSpPr/>
          <p:nvPr/>
        </p:nvGrpSpPr>
        <p:grpSpPr>
          <a:xfrm>
            <a:off x="4068716" y="2435180"/>
            <a:ext cx="2718684" cy="2718683"/>
            <a:chOff x="4068716" y="2435180"/>
            <a:chExt cx="2718684" cy="2718683"/>
          </a:xfrm>
        </p:grpSpPr>
        <p:sp>
          <p:nvSpPr>
            <p:cNvPr id="6" name="Rectangle 6"/>
            <p:cNvSpPr/>
            <p:nvPr/>
          </p:nvSpPr>
          <p:spPr>
            <a:xfrm>
              <a:off x="4068716" y="2435180"/>
              <a:ext cx="2718684" cy="2718683"/>
            </a:xfrm>
            <a:prstGeom prst="rect">
              <a:avLst/>
            </a:prstGeom>
            <a:solidFill>
              <a:schemeClr val="bg1"/>
            </a:solidFill>
            <a:ln w="889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a:endParaRPr lang="id-ID"/>
            </a:p>
          </p:txBody>
        </p:sp>
        <p:sp>
          <p:nvSpPr>
            <p:cNvPr id="13" name="Freeform 41"/>
            <p:cNvSpPr>
              <a:spLocks/>
            </p:cNvSpPr>
            <p:nvPr/>
          </p:nvSpPr>
          <p:spPr bwMode="auto">
            <a:xfrm>
              <a:off x="5082184" y="2723293"/>
              <a:ext cx="691749" cy="630462"/>
            </a:xfrm>
            <a:custGeom>
              <a:avLst/>
              <a:gdLst>
                <a:gd name="connsiteX0" fmla="*/ 373273 h 605239"/>
                <a:gd name="connsiteY0" fmla="*/ 373273 h 605239"/>
                <a:gd name="connsiteX1" fmla="*/ 373273 h 605239"/>
                <a:gd name="connsiteY1" fmla="*/ 373273 h 605239"/>
                <a:gd name="connsiteX2" fmla="*/ 373273 h 605239"/>
                <a:gd name="connsiteY2" fmla="*/ 373273 h 605239"/>
                <a:gd name="connsiteX3" fmla="*/ 373273 h 605239"/>
                <a:gd name="connsiteY3" fmla="*/ 373273 h 605239"/>
                <a:gd name="connsiteX4" fmla="*/ 373273 h 605239"/>
                <a:gd name="connsiteY4" fmla="*/ 373273 h 605239"/>
                <a:gd name="connsiteX5" fmla="*/ 373273 h 605239"/>
                <a:gd name="connsiteY5" fmla="*/ 373273 h 605239"/>
                <a:gd name="connsiteX6" fmla="*/ 373273 h 605239"/>
                <a:gd name="connsiteY6" fmla="*/ 373273 h 605239"/>
                <a:gd name="connsiteX7" fmla="*/ 373273 h 605239"/>
                <a:gd name="connsiteY7" fmla="*/ 373273 h 605239"/>
                <a:gd name="connsiteX8" fmla="*/ 373273 h 605239"/>
                <a:gd name="connsiteY8" fmla="*/ 373273 h 605239"/>
                <a:gd name="connsiteX9" fmla="*/ 373273 h 605239"/>
                <a:gd name="connsiteY9" fmla="*/ 373273 h 605239"/>
                <a:gd name="connsiteX10" fmla="*/ 373273 h 605239"/>
                <a:gd name="connsiteY10" fmla="*/ 373273 h 605239"/>
                <a:gd name="connsiteX11" fmla="*/ 373273 h 605239"/>
                <a:gd name="connsiteY11" fmla="*/ 373273 h 605239"/>
                <a:gd name="connsiteX12" fmla="*/ 373273 h 605239"/>
                <a:gd name="connsiteY12" fmla="*/ 373273 h 605239"/>
                <a:gd name="connsiteX13" fmla="*/ 373273 h 605239"/>
                <a:gd name="connsiteY13" fmla="*/ 373273 h 605239"/>
                <a:gd name="connsiteX14" fmla="*/ 373273 h 605239"/>
                <a:gd name="connsiteY14" fmla="*/ 373273 h 605239"/>
                <a:gd name="connsiteX15" fmla="*/ 373273 h 605239"/>
                <a:gd name="connsiteY15" fmla="*/ 373273 h 605239"/>
                <a:gd name="connsiteX16" fmla="*/ 373273 h 605239"/>
                <a:gd name="connsiteY16" fmla="*/ 373273 h 605239"/>
                <a:gd name="connsiteX17" fmla="*/ 373273 h 605239"/>
                <a:gd name="connsiteY17" fmla="*/ 373273 h 605239"/>
                <a:gd name="connsiteX18" fmla="*/ 373273 h 605239"/>
                <a:gd name="connsiteY18" fmla="*/ 373273 h 605239"/>
                <a:gd name="connsiteX19" fmla="*/ 373273 h 605239"/>
                <a:gd name="connsiteY19" fmla="*/ 373273 h 605239"/>
                <a:gd name="connsiteX20" fmla="*/ 373273 h 605239"/>
                <a:gd name="connsiteY20" fmla="*/ 373273 h 605239"/>
                <a:gd name="connsiteX21" fmla="*/ 373273 h 605239"/>
                <a:gd name="connsiteY21" fmla="*/ 373273 h 605239"/>
                <a:gd name="connsiteX22" fmla="*/ 373273 h 605239"/>
                <a:gd name="connsiteY22" fmla="*/ 373273 h 605239"/>
                <a:gd name="connsiteX23" fmla="*/ 373273 h 605239"/>
                <a:gd name="connsiteY23" fmla="*/ 373273 h 605239"/>
                <a:gd name="connsiteX24" fmla="*/ 373273 h 605239"/>
                <a:gd name="connsiteY24" fmla="*/ 373273 h 605239"/>
                <a:gd name="connsiteX25" fmla="*/ 373273 h 605239"/>
                <a:gd name="connsiteY25" fmla="*/ 373273 h 605239"/>
                <a:gd name="connsiteX26" fmla="*/ 373273 h 605239"/>
                <a:gd name="connsiteY26" fmla="*/ 373273 h 605239"/>
                <a:gd name="connsiteX27" fmla="*/ 373273 h 605239"/>
                <a:gd name="connsiteY27" fmla="*/ 373273 h 605239"/>
                <a:gd name="connsiteX28" fmla="*/ 373273 h 605239"/>
                <a:gd name="connsiteY28" fmla="*/ 373273 h 605239"/>
                <a:gd name="connsiteX29" fmla="*/ 373273 h 605239"/>
                <a:gd name="connsiteY29" fmla="*/ 373273 h 605239"/>
                <a:gd name="connsiteX30" fmla="*/ 373273 h 605239"/>
                <a:gd name="connsiteY30" fmla="*/ 373273 h 605239"/>
                <a:gd name="connsiteX31" fmla="*/ 373273 h 605239"/>
                <a:gd name="connsiteY31" fmla="*/ 373273 h 605239"/>
                <a:gd name="connsiteX32" fmla="*/ 373273 h 605239"/>
                <a:gd name="connsiteY32" fmla="*/ 373273 h 605239"/>
                <a:gd name="connsiteX33" fmla="*/ 373273 h 605239"/>
                <a:gd name="connsiteY33" fmla="*/ 373273 h 605239"/>
                <a:gd name="connsiteX34" fmla="*/ 373273 h 605239"/>
                <a:gd name="connsiteY34" fmla="*/ 373273 h 605239"/>
                <a:gd name="connsiteX35" fmla="*/ 373273 h 605239"/>
                <a:gd name="connsiteY35" fmla="*/ 373273 h 605239"/>
                <a:gd name="connsiteX36" fmla="*/ 373273 h 605239"/>
                <a:gd name="connsiteY36" fmla="*/ 373273 h 605239"/>
                <a:gd name="connsiteX37" fmla="*/ 373273 h 605239"/>
                <a:gd name="connsiteY37" fmla="*/ 373273 h 605239"/>
                <a:gd name="connsiteX38" fmla="*/ 373273 h 605239"/>
                <a:gd name="connsiteY38" fmla="*/ 373273 h 605239"/>
                <a:gd name="connsiteX39" fmla="*/ 373273 h 605239"/>
                <a:gd name="connsiteY39" fmla="*/ 373273 h 605239"/>
                <a:gd name="connsiteX40" fmla="*/ 373273 h 605239"/>
                <a:gd name="connsiteY40" fmla="*/ 373273 h 605239"/>
                <a:gd name="connsiteX41" fmla="*/ 373273 h 605239"/>
                <a:gd name="connsiteY41" fmla="*/ 373273 h 605239"/>
                <a:gd name="connsiteX42" fmla="*/ 373273 h 605239"/>
                <a:gd name="connsiteY42" fmla="*/ 373273 h 605239"/>
                <a:gd name="connsiteX43" fmla="*/ 373273 h 605239"/>
                <a:gd name="connsiteY43" fmla="*/ 373273 h 605239"/>
                <a:gd name="connsiteX44" fmla="*/ 373273 h 605239"/>
                <a:gd name="connsiteY44" fmla="*/ 373273 h 605239"/>
                <a:gd name="connsiteX45" fmla="*/ 373273 h 605239"/>
                <a:gd name="connsiteY45" fmla="*/ 373273 h 605239"/>
                <a:gd name="connsiteX46" fmla="*/ 373273 h 605239"/>
                <a:gd name="connsiteY46" fmla="*/ 373273 h 605239"/>
                <a:gd name="connsiteX47" fmla="*/ 373273 h 605239"/>
                <a:gd name="connsiteY47" fmla="*/ 373273 h 605239"/>
                <a:gd name="connsiteX48" fmla="*/ 373273 h 605239"/>
                <a:gd name="connsiteY48" fmla="*/ 373273 h 605239"/>
                <a:gd name="connsiteX49" fmla="*/ 373273 h 605239"/>
                <a:gd name="connsiteY49" fmla="*/ 373273 h 605239"/>
                <a:gd name="connsiteX50" fmla="*/ 373273 h 605239"/>
                <a:gd name="connsiteY50" fmla="*/ 373273 h 605239"/>
                <a:gd name="connsiteX51" fmla="*/ 373273 h 605239"/>
                <a:gd name="connsiteY51" fmla="*/ 373273 h 605239"/>
                <a:gd name="connsiteX52" fmla="*/ 373273 h 605239"/>
                <a:gd name="connsiteY52" fmla="*/ 373273 h 605239"/>
                <a:gd name="connsiteX53" fmla="*/ 373273 h 605239"/>
                <a:gd name="connsiteY53" fmla="*/ 373273 h 605239"/>
                <a:gd name="connsiteX54" fmla="*/ 373273 h 605239"/>
                <a:gd name="connsiteY54" fmla="*/ 373273 h 605239"/>
                <a:gd name="connsiteX55" fmla="*/ 373273 h 605239"/>
                <a:gd name="connsiteY55" fmla="*/ 373273 h 605239"/>
                <a:gd name="connsiteX56" fmla="*/ 373273 h 605239"/>
                <a:gd name="connsiteY56" fmla="*/ 373273 h 605239"/>
                <a:gd name="connsiteX57" fmla="*/ 373273 h 605239"/>
                <a:gd name="connsiteY57" fmla="*/ 373273 h 605239"/>
                <a:gd name="connsiteX58" fmla="*/ 373273 h 605239"/>
                <a:gd name="connsiteY58" fmla="*/ 373273 h 605239"/>
                <a:gd name="connsiteX59" fmla="*/ 373273 h 605239"/>
                <a:gd name="connsiteY59" fmla="*/ 373273 h 605239"/>
                <a:gd name="connsiteX60" fmla="*/ 373273 h 605239"/>
                <a:gd name="connsiteY60" fmla="*/ 373273 h 605239"/>
                <a:gd name="connsiteX61" fmla="*/ 373273 h 605239"/>
                <a:gd name="connsiteY61" fmla="*/ 373273 h 605239"/>
                <a:gd name="connsiteX62" fmla="*/ 373273 h 605239"/>
                <a:gd name="connsiteY62" fmla="*/ 373273 h 605239"/>
                <a:gd name="connsiteX63" fmla="*/ 373273 h 605239"/>
                <a:gd name="connsiteY63" fmla="*/ 373273 h 605239"/>
                <a:gd name="connsiteX64" fmla="*/ 373273 h 605239"/>
                <a:gd name="connsiteY64" fmla="*/ 373273 h 605239"/>
                <a:gd name="connsiteX65" fmla="*/ 373273 h 605239"/>
                <a:gd name="connsiteY65" fmla="*/ 373273 h 605239"/>
                <a:gd name="connsiteX66" fmla="*/ 373273 h 605239"/>
                <a:gd name="connsiteY66" fmla="*/ 373273 h 605239"/>
                <a:gd name="connsiteX67" fmla="*/ 373273 h 605239"/>
                <a:gd name="connsiteY67" fmla="*/ 373273 h 605239"/>
                <a:gd name="connsiteX68" fmla="*/ 373273 h 605239"/>
                <a:gd name="connsiteY68" fmla="*/ 373273 h 605239"/>
                <a:gd name="connsiteX69" fmla="*/ 373273 h 605239"/>
                <a:gd name="connsiteY69" fmla="*/ 373273 h 605239"/>
                <a:gd name="connsiteX70" fmla="*/ 373273 h 605239"/>
                <a:gd name="connsiteY70" fmla="*/ 373273 h 605239"/>
                <a:gd name="connsiteX71" fmla="*/ 373273 h 605239"/>
                <a:gd name="connsiteY71" fmla="*/ 373273 h 605239"/>
                <a:gd name="connsiteX72" fmla="*/ 373273 h 605239"/>
                <a:gd name="connsiteY72" fmla="*/ 373273 h 605239"/>
                <a:gd name="connsiteX73" fmla="*/ 373273 h 605239"/>
                <a:gd name="connsiteY73" fmla="*/ 373273 h 605239"/>
                <a:gd name="connsiteX74" fmla="*/ 373273 h 605239"/>
                <a:gd name="connsiteY74" fmla="*/ 373273 h 605239"/>
                <a:gd name="connsiteX75" fmla="*/ 373273 h 605239"/>
                <a:gd name="connsiteY75" fmla="*/ 373273 h 605239"/>
                <a:gd name="connsiteX76" fmla="*/ 373273 h 605239"/>
                <a:gd name="connsiteY76" fmla="*/ 373273 h 605239"/>
                <a:gd name="connsiteX77" fmla="*/ 373273 h 605239"/>
                <a:gd name="connsiteY77" fmla="*/ 373273 h 605239"/>
                <a:gd name="connsiteX78" fmla="*/ 373273 h 605239"/>
                <a:gd name="connsiteY78" fmla="*/ 373273 h 605239"/>
                <a:gd name="connsiteX79" fmla="*/ 373273 h 605239"/>
                <a:gd name="connsiteY79" fmla="*/ 373273 h 605239"/>
                <a:gd name="connsiteX80" fmla="*/ 373273 h 605239"/>
                <a:gd name="connsiteY80" fmla="*/ 373273 h 605239"/>
                <a:gd name="connsiteX81" fmla="*/ 373273 h 605239"/>
                <a:gd name="connsiteY81" fmla="*/ 373273 h 605239"/>
                <a:gd name="connsiteX82" fmla="*/ 373273 h 605239"/>
                <a:gd name="connsiteY82" fmla="*/ 373273 h 605239"/>
                <a:gd name="connsiteX83" fmla="*/ 373273 h 605239"/>
                <a:gd name="connsiteY83" fmla="*/ 373273 h 605239"/>
                <a:gd name="connsiteX84" fmla="*/ 373273 h 605239"/>
                <a:gd name="connsiteY84" fmla="*/ 373273 h 605239"/>
                <a:gd name="connsiteX85" fmla="*/ 373273 h 605239"/>
                <a:gd name="connsiteY85" fmla="*/ 373273 h 605239"/>
                <a:gd name="connsiteX86" fmla="*/ 373273 h 605239"/>
                <a:gd name="connsiteY86" fmla="*/ 373273 h 605239"/>
                <a:gd name="connsiteX87" fmla="*/ 373273 h 605239"/>
                <a:gd name="connsiteY87" fmla="*/ 373273 h 605239"/>
                <a:gd name="connsiteX88" fmla="*/ 373273 h 605239"/>
                <a:gd name="connsiteY88" fmla="*/ 373273 h 605239"/>
                <a:gd name="connsiteX89" fmla="*/ 373273 h 605239"/>
                <a:gd name="connsiteY89" fmla="*/ 373273 h 605239"/>
                <a:gd name="connsiteX90" fmla="*/ 373273 h 605239"/>
                <a:gd name="connsiteY90" fmla="*/ 373273 h 605239"/>
                <a:gd name="connsiteX91" fmla="*/ 373273 h 605239"/>
                <a:gd name="connsiteY91" fmla="*/ 373273 h 605239"/>
                <a:gd name="connsiteX92" fmla="*/ 373273 h 605239"/>
                <a:gd name="connsiteY92" fmla="*/ 373273 h 605239"/>
                <a:gd name="connsiteX93" fmla="*/ 373273 h 605239"/>
                <a:gd name="connsiteY93" fmla="*/ 373273 h 605239"/>
                <a:gd name="connsiteX94" fmla="*/ 373273 h 605239"/>
                <a:gd name="connsiteY94" fmla="*/ 373273 h 605239"/>
                <a:gd name="connsiteX95" fmla="*/ 373273 h 605239"/>
                <a:gd name="connsiteY95" fmla="*/ 373273 h 605239"/>
                <a:gd name="connsiteX96" fmla="*/ 373273 h 605239"/>
                <a:gd name="connsiteY96" fmla="*/ 373273 h 605239"/>
                <a:gd name="connsiteX97" fmla="*/ 373273 h 605239"/>
                <a:gd name="connsiteY97" fmla="*/ 373273 h 605239"/>
                <a:gd name="connsiteX98" fmla="*/ 373273 h 605239"/>
                <a:gd name="connsiteY98" fmla="*/ 373273 h 605239"/>
                <a:gd name="connsiteX99" fmla="*/ 373273 h 605239"/>
                <a:gd name="connsiteY99" fmla="*/ 373273 h 605239"/>
                <a:gd name="connsiteX100" fmla="*/ 373273 h 605239"/>
                <a:gd name="connsiteY100" fmla="*/ 373273 h 605239"/>
                <a:gd name="connsiteX101" fmla="*/ 373273 h 605239"/>
                <a:gd name="connsiteY101" fmla="*/ 373273 h 605239"/>
                <a:gd name="connsiteX102" fmla="*/ 373273 h 605239"/>
                <a:gd name="connsiteY102" fmla="*/ 373273 h 605239"/>
                <a:gd name="connsiteX103" fmla="*/ 373273 h 605239"/>
                <a:gd name="connsiteY103" fmla="*/ 373273 h 605239"/>
                <a:gd name="connsiteX104" fmla="*/ 373273 h 605239"/>
                <a:gd name="connsiteY104" fmla="*/ 373273 h 605239"/>
                <a:gd name="connsiteX105" fmla="*/ 373273 h 605239"/>
                <a:gd name="connsiteY105" fmla="*/ 373273 h 605239"/>
                <a:gd name="connsiteX106" fmla="*/ 373273 h 605239"/>
                <a:gd name="connsiteY106" fmla="*/ 373273 h 605239"/>
                <a:gd name="connsiteX107" fmla="*/ 373273 h 605239"/>
                <a:gd name="connsiteY107" fmla="*/ 373273 h 605239"/>
                <a:gd name="connsiteX108" fmla="*/ 373273 h 605239"/>
                <a:gd name="connsiteY108" fmla="*/ 373273 h 605239"/>
                <a:gd name="connsiteX109" fmla="*/ 373273 h 605239"/>
                <a:gd name="connsiteY109" fmla="*/ 373273 h 605239"/>
                <a:gd name="connsiteX110" fmla="*/ 373273 h 605239"/>
                <a:gd name="connsiteY110" fmla="*/ 373273 h 605239"/>
                <a:gd name="connsiteX111" fmla="*/ 373273 h 605239"/>
                <a:gd name="connsiteY111" fmla="*/ 373273 h 605239"/>
                <a:gd name="connsiteX112" fmla="*/ 373273 h 605239"/>
                <a:gd name="connsiteY112" fmla="*/ 373273 h 605239"/>
                <a:gd name="connsiteX113" fmla="*/ 373273 h 605239"/>
                <a:gd name="connsiteY113" fmla="*/ 373273 h 605239"/>
                <a:gd name="connsiteX114" fmla="*/ 373273 h 605239"/>
                <a:gd name="connsiteY114" fmla="*/ 373273 h 605239"/>
                <a:gd name="connsiteX115" fmla="*/ 373273 h 605239"/>
                <a:gd name="connsiteY115" fmla="*/ 373273 h 605239"/>
                <a:gd name="connsiteX116" fmla="*/ 373273 h 605239"/>
                <a:gd name="connsiteY116" fmla="*/ 373273 h 605239"/>
                <a:gd name="connsiteX117" fmla="*/ 373273 h 605239"/>
                <a:gd name="connsiteY117" fmla="*/ 373273 h 605239"/>
                <a:gd name="connsiteX118" fmla="*/ 373273 h 605239"/>
                <a:gd name="connsiteY118" fmla="*/ 373273 h 605239"/>
                <a:gd name="connsiteX119" fmla="*/ 373273 h 605239"/>
                <a:gd name="connsiteY119" fmla="*/ 373273 h 605239"/>
                <a:gd name="connsiteX120" fmla="*/ 373273 h 605239"/>
                <a:gd name="connsiteY120" fmla="*/ 373273 h 605239"/>
                <a:gd name="connsiteX121" fmla="*/ 373273 h 605239"/>
                <a:gd name="connsiteY121" fmla="*/ 373273 h 605239"/>
                <a:gd name="connsiteX122" fmla="*/ 373273 h 605239"/>
                <a:gd name="connsiteY122" fmla="*/ 373273 h 605239"/>
                <a:gd name="connsiteX123" fmla="*/ 373273 h 605239"/>
                <a:gd name="connsiteY123" fmla="*/ 373273 h 605239"/>
                <a:gd name="connsiteX124" fmla="*/ 373273 h 605239"/>
                <a:gd name="connsiteY124" fmla="*/ 373273 h 605239"/>
                <a:gd name="connsiteX125" fmla="*/ 373273 h 605239"/>
                <a:gd name="connsiteY125" fmla="*/ 373273 h 605239"/>
                <a:gd name="connsiteX126" fmla="*/ 373273 h 605239"/>
                <a:gd name="connsiteY126" fmla="*/ 373273 h 605239"/>
                <a:gd name="connsiteX127" fmla="*/ 373273 h 605239"/>
                <a:gd name="connsiteY127" fmla="*/ 373273 h 605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Lst>
              <a:rect l="l" t="t" r="r" b="b"/>
              <a:pathLst>
                <a:path w="606933" h="553162">
                  <a:moveTo>
                    <a:pt x="443700" y="443503"/>
                  </a:moveTo>
                  <a:cubicBezTo>
                    <a:pt x="461035" y="453606"/>
                    <a:pt x="477310" y="465825"/>
                    <a:pt x="492334" y="479775"/>
                  </a:cubicBezTo>
                  <a:cubicBezTo>
                    <a:pt x="460939" y="509024"/>
                    <a:pt x="424150" y="530383"/>
                    <a:pt x="384087" y="542506"/>
                  </a:cubicBezTo>
                  <a:cubicBezTo>
                    <a:pt x="407971" y="518838"/>
                    <a:pt x="428580" y="484875"/>
                    <a:pt x="443700" y="443503"/>
                  </a:cubicBezTo>
                  <a:close/>
                  <a:moveTo>
                    <a:pt x="163232" y="443503"/>
                  </a:moveTo>
                  <a:cubicBezTo>
                    <a:pt x="178352" y="484875"/>
                    <a:pt x="198865" y="518838"/>
                    <a:pt x="222845" y="542506"/>
                  </a:cubicBezTo>
                  <a:cubicBezTo>
                    <a:pt x="182686" y="530383"/>
                    <a:pt x="145897" y="509024"/>
                    <a:pt x="114598" y="479775"/>
                  </a:cubicBezTo>
                  <a:cubicBezTo>
                    <a:pt x="129622" y="465825"/>
                    <a:pt x="145897" y="453606"/>
                    <a:pt x="163232" y="443503"/>
                  </a:cubicBezTo>
                  <a:close/>
                  <a:moveTo>
                    <a:pt x="316062" y="405892"/>
                  </a:moveTo>
                  <a:cubicBezTo>
                    <a:pt x="353060" y="407528"/>
                    <a:pt x="388613" y="416377"/>
                    <a:pt x="421275" y="431672"/>
                  </a:cubicBezTo>
                  <a:cubicBezTo>
                    <a:pt x="397573" y="499968"/>
                    <a:pt x="359034" y="545563"/>
                    <a:pt x="316062" y="553162"/>
                  </a:cubicBezTo>
                  <a:close/>
                  <a:moveTo>
                    <a:pt x="290729" y="405892"/>
                  </a:moveTo>
                  <a:lnTo>
                    <a:pt x="290729" y="553162"/>
                  </a:lnTo>
                  <a:cubicBezTo>
                    <a:pt x="247883" y="545563"/>
                    <a:pt x="209369" y="499968"/>
                    <a:pt x="185587" y="431672"/>
                  </a:cubicBezTo>
                  <a:cubicBezTo>
                    <a:pt x="218227" y="416377"/>
                    <a:pt x="253852" y="407528"/>
                    <a:pt x="290729" y="405892"/>
                  </a:cubicBezTo>
                  <a:close/>
                  <a:moveTo>
                    <a:pt x="463924" y="364965"/>
                  </a:moveTo>
                  <a:lnTo>
                    <a:pt x="567205" y="364965"/>
                  </a:lnTo>
                  <a:lnTo>
                    <a:pt x="543818" y="416184"/>
                  </a:lnTo>
                  <a:cubicBezTo>
                    <a:pt x="534304" y="432408"/>
                    <a:pt x="523128" y="447695"/>
                    <a:pt x="510459" y="461780"/>
                  </a:cubicBezTo>
                  <a:cubicBezTo>
                    <a:pt x="492442" y="444859"/>
                    <a:pt x="472692" y="430534"/>
                    <a:pt x="451689" y="418708"/>
                  </a:cubicBezTo>
                  <a:close/>
                  <a:moveTo>
                    <a:pt x="316062" y="364965"/>
                  </a:moveTo>
                  <a:lnTo>
                    <a:pt x="438281" y="364965"/>
                  </a:lnTo>
                  <a:lnTo>
                    <a:pt x="428843" y="407092"/>
                  </a:lnTo>
                  <a:cubicBezTo>
                    <a:pt x="393689" y="391126"/>
                    <a:pt x="355646" y="381989"/>
                    <a:pt x="316062" y="380450"/>
                  </a:cubicBezTo>
                  <a:close/>
                  <a:moveTo>
                    <a:pt x="168651" y="364965"/>
                  </a:moveTo>
                  <a:lnTo>
                    <a:pt x="290729" y="364965"/>
                  </a:lnTo>
                  <a:lnTo>
                    <a:pt x="290729" y="380450"/>
                  </a:lnTo>
                  <a:cubicBezTo>
                    <a:pt x="251256" y="381989"/>
                    <a:pt x="213131" y="391126"/>
                    <a:pt x="178086" y="407092"/>
                  </a:cubicBezTo>
                  <a:close/>
                  <a:moveTo>
                    <a:pt x="39659" y="364965"/>
                  </a:moveTo>
                  <a:lnTo>
                    <a:pt x="143035" y="364965"/>
                  </a:lnTo>
                  <a:lnTo>
                    <a:pt x="155174" y="418708"/>
                  </a:lnTo>
                  <a:cubicBezTo>
                    <a:pt x="134171" y="430534"/>
                    <a:pt x="114421" y="444859"/>
                    <a:pt x="96501" y="461780"/>
                  </a:cubicBezTo>
                  <a:cubicBezTo>
                    <a:pt x="83832" y="447695"/>
                    <a:pt x="72632" y="432408"/>
                    <a:pt x="63094" y="416184"/>
                  </a:cubicBezTo>
                  <a:close/>
                  <a:moveTo>
                    <a:pt x="417814" y="222493"/>
                  </a:moveTo>
                  <a:lnTo>
                    <a:pt x="435824" y="283675"/>
                  </a:lnTo>
                  <a:lnTo>
                    <a:pt x="445648" y="252507"/>
                  </a:lnTo>
                  <a:lnTo>
                    <a:pt x="469822" y="252507"/>
                  </a:lnTo>
                  <a:lnTo>
                    <a:pt x="479550" y="283675"/>
                  </a:lnTo>
                  <a:lnTo>
                    <a:pt x="497657" y="222493"/>
                  </a:lnTo>
                  <a:lnTo>
                    <a:pt x="521831" y="229612"/>
                  </a:lnTo>
                  <a:lnTo>
                    <a:pt x="492167" y="330619"/>
                  </a:lnTo>
                  <a:lnTo>
                    <a:pt x="467992" y="330811"/>
                  </a:lnTo>
                  <a:lnTo>
                    <a:pt x="457687" y="298393"/>
                  </a:lnTo>
                  <a:lnTo>
                    <a:pt x="447478" y="330811"/>
                  </a:lnTo>
                  <a:lnTo>
                    <a:pt x="423304" y="330619"/>
                  </a:lnTo>
                  <a:lnTo>
                    <a:pt x="393543" y="229612"/>
                  </a:lnTo>
                  <a:close/>
                  <a:moveTo>
                    <a:pt x="263629" y="222493"/>
                  </a:moveTo>
                  <a:lnTo>
                    <a:pt x="281639" y="283675"/>
                  </a:lnTo>
                  <a:lnTo>
                    <a:pt x="291463" y="252507"/>
                  </a:lnTo>
                  <a:lnTo>
                    <a:pt x="315541" y="252507"/>
                  </a:lnTo>
                  <a:lnTo>
                    <a:pt x="325365" y="283675"/>
                  </a:lnTo>
                  <a:lnTo>
                    <a:pt x="343375" y="222493"/>
                  </a:lnTo>
                  <a:lnTo>
                    <a:pt x="367646" y="229612"/>
                  </a:lnTo>
                  <a:lnTo>
                    <a:pt x="337886" y="330619"/>
                  </a:lnTo>
                  <a:lnTo>
                    <a:pt x="313711" y="330811"/>
                  </a:lnTo>
                  <a:lnTo>
                    <a:pt x="303502" y="298393"/>
                  </a:lnTo>
                  <a:lnTo>
                    <a:pt x="293197" y="330811"/>
                  </a:lnTo>
                  <a:lnTo>
                    <a:pt x="269022" y="330619"/>
                  </a:lnTo>
                  <a:lnTo>
                    <a:pt x="239358" y="229612"/>
                  </a:lnTo>
                  <a:close/>
                  <a:moveTo>
                    <a:pt x="109302" y="222493"/>
                  </a:moveTo>
                  <a:lnTo>
                    <a:pt x="127312" y="283675"/>
                  </a:lnTo>
                  <a:lnTo>
                    <a:pt x="137136" y="252507"/>
                  </a:lnTo>
                  <a:lnTo>
                    <a:pt x="161214" y="252507"/>
                  </a:lnTo>
                  <a:lnTo>
                    <a:pt x="171038" y="283675"/>
                  </a:lnTo>
                  <a:lnTo>
                    <a:pt x="189048" y="222493"/>
                  </a:lnTo>
                  <a:lnTo>
                    <a:pt x="213319" y="229612"/>
                  </a:lnTo>
                  <a:lnTo>
                    <a:pt x="183655" y="330619"/>
                  </a:lnTo>
                  <a:lnTo>
                    <a:pt x="159384" y="330811"/>
                  </a:lnTo>
                  <a:lnTo>
                    <a:pt x="149175" y="298393"/>
                  </a:lnTo>
                  <a:lnTo>
                    <a:pt x="138966" y="330811"/>
                  </a:lnTo>
                  <a:lnTo>
                    <a:pt x="114792" y="330619"/>
                  </a:lnTo>
                  <a:lnTo>
                    <a:pt x="85031" y="229612"/>
                  </a:lnTo>
                  <a:close/>
                  <a:moveTo>
                    <a:pt x="25329" y="213374"/>
                  </a:moveTo>
                  <a:lnTo>
                    <a:pt x="25329" y="339668"/>
                  </a:lnTo>
                  <a:lnTo>
                    <a:pt x="581604" y="339668"/>
                  </a:lnTo>
                  <a:lnTo>
                    <a:pt x="581604" y="213374"/>
                  </a:lnTo>
                  <a:close/>
                  <a:moveTo>
                    <a:pt x="96501" y="91312"/>
                  </a:moveTo>
                  <a:cubicBezTo>
                    <a:pt x="114414" y="108145"/>
                    <a:pt x="134157" y="122573"/>
                    <a:pt x="155152" y="134404"/>
                  </a:cubicBezTo>
                  <a:cubicBezTo>
                    <a:pt x="150241" y="151333"/>
                    <a:pt x="146196" y="169320"/>
                    <a:pt x="143017" y="188173"/>
                  </a:cubicBezTo>
                  <a:lnTo>
                    <a:pt x="168635" y="188173"/>
                  </a:lnTo>
                  <a:cubicBezTo>
                    <a:pt x="171236" y="173456"/>
                    <a:pt x="174318" y="159413"/>
                    <a:pt x="178074" y="145947"/>
                  </a:cubicBezTo>
                  <a:cubicBezTo>
                    <a:pt x="213130" y="161914"/>
                    <a:pt x="251268" y="171052"/>
                    <a:pt x="290754" y="172687"/>
                  </a:cubicBezTo>
                  <a:lnTo>
                    <a:pt x="290754" y="188173"/>
                  </a:lnTo>
                  <a:lnTo>
                    <a:pt x="316083" y="188173"/>
                  </a:lnTo>
                  <a:lnTo>
                    <a:pt x="316083" y="172687"/>
                  </a:lnTo>
                  <a:cubicBezTo>
                    <a:pt x="355665" y="171052"/>
                    <a:pt x="393707" y="161914"/>
                    <a:pt x="428860" y="145947"/>
                  </a:cubicBezTo>
                  <a:cubicBezTo>
                    <a:pt x="432519" y="159413"/>
                    <a:pt x="435697" y="173456"/>
                    <a:pt x="438298" y="188173"/>
                  </a:cubicBezTo>
                  <a:lnTo>
                    <a:pt x="463916" y="188173"/>
                  </a:lnTo>
                  <a:cubicBezTo>
                    <a:pt x="460737" y="169320"/>
                    <a:pt x="456693" y="151333"/>
                    <a:pt x="451685" y="134404"/>
                  </a:cubicBezTo>
                  <a:cubicBezTo>
                    <a:pt x="472776" y="122573"/>
                    <a:pt x="492423" y="108145"/>
                    <a:pt x="510432" y="91312"/>
                  </a:cubicBezTo>
                  <a:cubicBezTo>
                    <a:pt x="535761" y="119399"/>
                    <a:pt x="555119" y="152487"/>
                    <a:pt x="567158" y="188173"/>
                  </a:cubicBezTo>
                  <a:lnTo>
                    <a:pt x="606933" y="188173"/>
                  </a:lnTo>
                  <a:lnTo>
                    <a:pt x="606933" y="364965"/>
                  </a:lnTo>
                  <a:lnTo>
                    <a:pt x="567205" y="364965"/>
                  </a:lnTo>
                  <a:lnTo>
                    <a:pt x="567205" y="364964"/>
                  </a:lnTo>
                  <a:lnTo>
                    <a:pt x="463925" y="364964"/>
                  </a:lnTo>
                  <a:lnTo>
                    <a:pt x="463924" y="364965"/>
                  </a:lnTo>
                  <a:lnTo>
                    <a:pt x="438281" y="364965"/>
                  </a:lnTo>
                  <a:lnTo>
                    <a:pt x="438281" y="364964"/>
                  </a:lnTo>
                  <a:lnTo>
                    <a:pt x="316062" y="364964"/>
                  </a:lnTo>
                  <a:lnTo>
                    <a:pt x="316062" y="364965"/>
                  </a:lnTo>
                  <a:lnTo>
                    <a:pt x="290729" y="364965"/>
                  </a:lnTo>
                  <a:lnTo>
                    <a:pt x="290729" y="364964"/>
                  </a:lnTo>
                  <a:lnTo>
                    <a:pt x="168651" y="364964"/>
                  </a:lnTo>
                  <a:lnTo>
                    <a:pt x="168651" y="364965"/>
                  </a:lnTo>
                  <a:lnTo>
                    <a:pt x="143035" y="364965"/>
                  </a:lnTo>
                  <a:lnTo>
                    <a:pt x="143035" y="364964"/>
                  </a:lnTo>
                  <a:lnTo>
                    <a:pt x="39658" y="364964"/>
                  </a:lnTo>
                  <a:lnTo>
                    <a:pt x="39659" y="364965"/>
                  </a:lnTo>
                  <a:lnTo>
                    <a:pt x="0" y="364965"/>
                  </a:lnTo>
                  <a:lnTo>
                    <a:pt x="0" y="188173"/>
                  </a:lnTo>
                  <a:lnTo>
                    <a:pt x="39679" y="188173"/>
                  </a:lnTo>
                  <a:cubicBezTo>
                    <a:pt x="51717" y="152487"/>
                    <a:pt x="71075" y="119399"/>
                    <a:pt x="96501" y="91312"/>
                  </a:cubicBezTo>
                  <a:close/>
                  <a:moveTo>
                    <a:pt x="384087" y="10655"/>
                  </a:moveTo>
                  <a:cubicBezTo>
                    <a:pt x="424150" y="22673"/>
                    <a:pt x="460939" y="44114"/>
                    <a:pt x="492334" y="73246"/>
                  </a:cubicBezTo>
                  <a:cubicBezTo>
                    <a:pt x="477310" y="87283"/>
                    <a:pt x="461035" y="99397"/>
                    <a:pt x="443700" y="109588"/>
                  </a:cubicBezTo>
                  <a:cubicBezTo>
                    <a:pt x="428580" y="68150"/>
                    <a:pt x="407971" y="34211"/>
                    <a:pt x="384087" y="10655"/>
                  </a:cubicBezTo>
                  <a:close/>
                  <a:moveTo>
                    <a:pt x="222845" y="10655"/>
                  </a:moveTo>
                  <a:cubicBezTo>
                    <a:pt x="198865" y="34211"/>
                    <a:pt x="178352" y="68150"/>
                    <a:pt x="163232" y="109588"/>
                  </a:cubicBezTo>
                  <a:cubicBezTo>
                    <a:pt x="145897" y="99397"/>
                    <a:pt x="129622" y="87283"/>
                    <a:pt x="114598" y="73246"/>
                  </a:cubicBezTo>
                  <a:cubicBezTo>
                    <a:pt x="145897" y="44114"/>
                    <a:pt x="182686" y="22673"/>
                    <a:pt x="222845" y="10655"/>
                  </a:cubicBezTo>
                  <a:close/>
                  <a:moveTo>
                    <a:pt x="316062" y="0"/>
                  </a:moveTo>
                  <a:cubicBezTo>
                    <a:pt x="358937" y="7501"/>
                    <a:pt x="397477" y="53178"/>
                    <a:pt x="421275" y="121358"/>
                  </a:cubicBezTo>
                  <a:cubicBezTo>
                    <a:pt x="388613" y="136744"/>
                    <a:pt x="353060" y="145494"/>
                    <a:pt x="316062" y="147129"/>
                  </a:cubicBezTo>
                  <a:close/>
                  <a:moveTo>
                    <a:pt x="290729" y="0"/>
                  </a:moveTo>
                  <a:lnTo>
                    <a:pt x="290729" y="147129"/>
                  </a:lnTo>
                  <a:cubicBezTo>
                    <a:pt x="253852" y="145494"/>
                    <a:pt x="218227" y="136744"/>
                    <a:pt x="185587" y="121358"/>
                  </a:cubicBezTo>
                  <a:cubicBezTo>
                    <a:pt x="209369" y="53178"/>
                    <a:pt x="247883" y="7501"/>
                    <a:pt x="290729" y="0"/>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en-US"/>
            </a:p>
          </p:txBody>
        </p:sp>
        <p:grpSp>
          <p:nvGrpSpPr>
            <p:cNvPr id="25" name="组合 24"/>
            <p:cNvGrpSpPr/>
            <p:nvPr/>
          </p:nvGrpSpPr>
          <p:grpSpPr>
            <a:xfrm>
              <a:off x="4235273" y="3565668"/>
              <a:ext cx="2394127" cy="1109754"/>
              <a:chOff x="874713" y="3325188"/>
              <a:chExt cx="2394127" cy="1109754"/>
            </a:xfrm>
          </p:grpSpPr>
          <p:sp>
            <p:nvSpPr>
              <p:cNvPr id="26" name="矩形 25">
                <a:extLst>
                  <a:ext uri="{FF2B5EF4-FFF2-40B4-BE49-F238E27FC236}">
                    <a16:creationId xmlns:a16="http://schemas.microsoft.com/office/drawing/2014/main" xmlns="" id="{E3EB1709-6D20-4440-8800-976CC5E9712E}"/>
                  </a:ext>
                </a:extLst>
              </p:cNvPr>
              <p:cNvSpPr/>
              <p:nvPr/>
            </p:nvSpPr>
            <p:spPr>
              <a:xfrm>
                <a:off x="874713" y="3677812"/>
                <a:ext cx="2394127" cy="7571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schemeClr val="tx1">
                        <a:lumMod val="75000"/>
                        <a:lumOff val="25000"/>
                      </a:schemeClr>
                    </a:solidFill>
                  </a:rPr>
                  <a:t>用户可以在投影仪或者计算机上进行演示也可以将演示文稿打印出来制作成胶片以便</a:t>
                </a:r>
                <a:r>
                  <a:rPr lang="zh-CN" altLang="en-US" sz="1200" dirty="0" smtClean="0">
                    <a:solidFill>
                      <a:schemeClr val="tx1">
                        <a:lumMod val="75000"/>
                        <a:lumOff val="25000"/>
                      </a:schemeClr>
                    </a:solidFill>
                  </a:rPr>
                  <a:t>应用中</a:t>
                </a:r>
                <a:endParaRPr lang="zh-CN" altLang="en-US" sz="1200" dirty="0">
                  <a:solidFill>
                    <a:schemeClr val="tx1">
                      <a:lumMod val="75000"/>
                      <a:lumOff val="25000"/>
                    </a:schemeClr>
                  </a:solidFill>
                </a:endParaRPr>
              </a:p>
            </p:txBody>
          </p:sp>
          <p:sp>
            <p:nvSpPr>
              <p:cNvPr id="27" name="矩形 26">
                <a:extLst>
                  <a:ext uri="{FF2B5EF4-FFF2-40B4-BE49-F238E27FC236}">
                    <a16:creationId xmlns:a16="http://schemas.microsoft.com/office/drawing/2014/main" xmlns="" id="{CBCE2F27-1948-4AAF-B7D2-B7B4F23C2784}"/>
                  </a:ext>
                </a:extLst>
              </p:cNvPr>
              <p:cNvSpPr/>
              <p:nvPr/>
            </p:nvSpPr>
            <p:spPr>
              <a:xfrm>
                <a:off x="950789" y="3325188"/>
                <a:ext cx="2241974" cy="387798"/>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b="1" dirty="0" smtClean="0"/>
                  <a:t>文字</a:t>
                </a:r>
                <a:r>
                  <a:rPr lang="zh-CN" altLang="en-US" sz="1600" b="1" dirty="0"/>
                  <a:t>添加</a:t>
                </a:r>
              </a:p>
            </p:txBody>
          </p:sp>
        </p:grpSp>
      </p:grpSp>
      <p:grpSp>
        <p:nvGrpSpPr>
          <p:cNvPr id="32" name="组合 31"/>
          <p:cNvGrpSpPr/>
          <p:nvPr/>
        </p:nvGrpSpPr>
        <p:grpSpPr>
          <a:xfrm>
            <a:off x="7062972" y="2435180"/>
            <a:ext cx="2718684" cy="2718683"/>
            <a:chOff x="7062972" y="2435180"/>
            <a:chExt cx="2718684" cy="2718683"/>
          </a:xfrm>
        </p:grpSpPr>
        <p:sp>
          <p:nvSpPr>
            <p:cNvPr id="7" name="Rectangle 7"/>
            <p:cNvSpPr/>
            <p:nvPr/>
          </p:nvSpPr>
          <p:spPr>
            <a:xfrm>
              <a:off x="7062972" y="2435180"/>
              <a:ext cx="2718684" cy="2718683"/>
            </a:xfrm>
            <a:prstGeom prst="rect">
              <a:avLst/>
            </a:prstGeom>
            <a:solidFill>
              <a:schemeClr val="bg1"/>
            </a:solidFill>
            <a:ln w="88900">
              <a:solidFill>
                <a:schemeClr val="tx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a:endParaRPr lang="id-ID"/>
            </a:p>
          </p:txBody>
        </p:sp>
        <p:sp>
          <p:nvSpPr>
            <p:cNvPr id="12" name="Freeform 36"/>
            <p:cNvSpPr>
              <a:spLocks/>
            </p:cNvSpPr>
            <p:nvPr/>
          </p:nvSpPr>
          <p:spPr bwMode="auto">
            <a:xfrm>
              <a:off x="8050480" y="2699634"/>
              <a:ext cx="743668" cy="677781"/>
            </a:xfrm>
            <a:custGeom>
              <a:avLst/>
              <a:gdLst>
                <a:gd name="connsiteX0" fmla="*/ 373273 h 605239"/>
                <a:gd name="connsiteY0" fmla="*/ 373273 h 605239"/>
                <a:gd name="connsiteX1" fmla="*/ 373273 h 605239"/>
                <a:gd name="connsiteY1" fmla="*/ 373273 h 605239"/>
                <a:gd name="connsiteX2" fmla="*/ 373273 h 605239"/>
                <a:gd name="connsiteY2" fmla="*/ 373273 h 605239"/>
                <a:gd name="connsiteX3" fmla="*/ 373273 h 605239"/>
                <a:gd name="connsiteY3" fmla="*/ 373273 h 605239"/>
                <a:gd name="connsiteX4" fmla="*/ 373273 h 605239"/>
                <a:gd name="connsiteY4" fmla="*/ 373273 h 605239"/>
                <a:gd name="connsiteX5" fmla="*/ 373273 h 605239"/>
                <a:gd name="connsiteY5" fmla="*/ 373273 h 605239"/>
                <a:gd name="connsiteX6" fmla="*/ 373273 h 605239"/>
                <a:gd name="connsiteY6" fmla="*/ 373273 h 605239"/>
                <a:gd name="connsiteX7" fmla="*/ 373273 h 605239"/>
                <a:gd name="connsiteY7" fmla="*/ 373273 h 605239"/>
                <a:gd name="connsiteX8" fmla="*/ 373273 h 605239"/>
                <a:gd name="connsiteY8" fmla="*/ 373273 h 605239"/>
                <a:gd name="connsiteX9" fmla="*/ 373273 h 605239"/>
                <a:gd name="connsiteY9" fmla="*/ 373273 h 605239"/>
                <a:gd name="connsiteX10" fmla="*/ 373273 h 605239"/>
                <a:gd name="connsiteY10" fmla="*/ 373273 h 605239"/>
                <a:gd name="connsiteX11" fmla="*/ 373273 h 605239"/>
                <a:gd name="connsiteY11" fmla="*/ 373273 h 605239"/>
                <a:gd name="connsiteX12" fmla="*/ 373273 h 605239"/>
                <a:gd name="connsiteY12" fmla="*/ 373273 h 605239"/>
                <a:gd name="connsiteX13" fmla="*/ 373273 h 605239"/>
                <a:gd name="connsiteY13" fmla="*/ 373273 h 605239"/>
                <a:gd name="connsiteX14" fmla="*/ 373273 h 605239"/>
                <a:gd name="connsiteY14" fmla="*/ 373273 h 605239"/>
                <a:gd name="connsiteX15" fmla="*/ 373273 h 605239"/>
                <a:gd name="connsiteY15" fmla="*/ 373273 h 605239"/>
                <a:gd name="connsiteX16" fmla="*/ 373273 h 605239"/>
                <a:gd name="connsiteY16" fmla="*/ 373273 h 605239"/>
                <a:gd name="connsiteX17" fmla="*/ 373273 h 605239"/>
                <a:gd name="connsiteY17" fmla="*/ 373273 h 605239"/>
                <a:gd name="connsiteX18" fmla="*/ 373273 h 605239"/>
                <a:gd name="connsiteY18" fmla="*/ 373273 h 605239"/>
                <a:gd name="connsiteX19" fmla="*/ 373273 h 605239"/>
                <a:gd name="connsiteY19" fmla="*/ 373273 h 605239"/>
                <a:gd name="connsiteX20" fmla="*/ 373273 h 605239"/>
                <a:gd name="connsiteY20" fmla="*/ 373273 h 605239"/>
                <a:gd name="connsiteX21" fmla="*/ 373273 h 605239"/>
                <a:gd name="connsiteY21" fmla="*/ 373273 h 605239"/>
                <a:gd name="connsiteX22" fmla="*/ 373273 h 605239"/>
                <a:gd name="connsiteY22" fmla="*/ 373273 h 605239"/>
                <a:gd name="connsiteX23" fmla="*/ 373273 h 605239"/>
                <a:gd name="connsiteY23" fmla="*/ 373273 h 605239"/>
                <a:gd name="connsiteX24" fmla="*/ 373273 h 605239"/>
                <a:gd name="connsiteY24" fmla="*/ 373273 h 605239"/>
                <a:gd name="connsiteX25" fmla="*/ 373273 h 605239"/>
                <a:gd name="connsiteY25" fmla="*/ 373273 h 605239"/>
                <a:gd name="connsiteX26" fmla="*/ 373273 h 605239"/>
                <a:gd name="connsiteY26" fmla="*/ 373273 h 605239"/>
                <a:gd name="connsiteX27" fmla="*/ 373273 h 605239"/>
                <a:gd name="connsiteY27" fmla="*/ 373273 h 605239"/>
                <a:gd name="connsiteX28" fmla="*/ 373273 h 605239"/>
                <a:gd name="connsiteY28" fmla="*/ 373273 h 605239"/>
                <a:gd name="connsiteX29" fmla="*/ 373273 h 605239"/>
                <a:gd name="connsiteY29" fmla="*/ 373273 h 605239"/>
                <a:gd name="connsiteX30" fmla="*/ 373273 h 605239"/>
                <a:gd name="connsiteY30" fmla="*/ 373273 h 605239"/>
                <a:gd name="connsiteX31" fmla="*/ 373273 h 605239"/>
                <a:gd name="connsiteY31" fmla="*/ 373273 h 605239"/>
                <a:gd name="connsiteX32" fmla="*/ 373273 h 605239"/>
                <a:gd name="connsiteY32" fmla="*/ 373273 h 605239"/>
                <a:gd name="connsiteX33" fmla="*/ 373273 h 605239"/>
                <a:gd name="connsiteY33" fmla="*/ 373273 h 605239"/>
                <a:gd name="connsiteX34" fmla="*/ 373273 h 605239"/>
                <a:gd name="connsiteY34" fmla="*/ 373273 h 605239"/>
                <a:gd name="connsiteX35" fmla="*/ 373273 h 605239"/>
                <a:gd name="connsiteY35" fmla="*/ 373273 h 605239"/>
                <a:gd name="connsiteX36" fmla="*/ 373273 h 605239"/>
                <a:gd name="connsiteY36" fmla="*/ 373273 h 605239"/>
                <a:gd name="connsiteX37" fmla="*/ 373273 h 605239"/>
                <a:gd name="connsiteY37" fmla="*/ 373273 h 605239"/>
                <a:gd name="connsiteX38" fmla="*/ 373273 h 605239"/>
                <a:gd name="connsiteY38" fmla="*/ 373273 h 605239"/>
                <a:gd name="connsiteX39" fmla="*/ 373273 h 605239"/>
                <a:gd name="connsiteY39" fmla="*/ 373273 h 605239"/>
                <a:gd name="connsiteX40" fmla="*/ 373273 h 605239"/>
                <a:gd name="connsiteY40" fmla="*/ 373273 h 605239"/>
                <a:gd name="connsiteX41" fmla="*/ 373273 h 605239"/>
                <a:gd name="connsiteY41" fmla="*/ 373273 h 605239"/>
                <a:gd name="connsiteX42" fmla="*/ 373273 h 605239"/>
                <a:gd name="connsiteY42" fmla="*/ 373273 h 605239"/>
                <a:gd name="connsiteX43" fmla="*/ 373273 h 605239"/>
                <a:gd name="connsiteY43" fmla="*/ 373273 h 605239"/>
                <a:gd name="connsiteX44" fmla="*/ 373273 h 605239"/>
                <a:gd name="connsiteY44" fmla="*/ 373273 h 605239"/>
                <a:gd name="connsiteX45" fmla="*/ 373273 h 605239"/>
                <a:gd name="connsiteY45" fmla="*/ 373273 h 605239"/>
                <a:gd name="connsiteX46" fmla="*/ 373273 h 605239"/>
                <a:gd name="connsiteY46" fmla="*/ 373273 h 605239"/>
                <a:gd name="connsiteX47" fmla="*/ 373273 h 605239"/>
                <a:gd name="connsiteY47" fmla="*/ 373273 h 605239"/>
                <a:gd name="connsiteX48" fmla="*/ 373273 h 605239"/>
                <a:gd name="connsiteY48" fmla="*/ 373273 h 605239"/>
                <a:gd name="connsiteX49" fmla="*/ 373273 h 605239"/>
                <a:gd name="connsiteY49" fmla="*/ 373273 h 605239"/>
                <a:gd name="connsiteX50" fmla="*/ 373273 h 605239"/>
                <a:gd name="connsiteY50" fmla="*/ 373273 h 605239"/>
                <a:gd name="connsiteX51" fmla="*/ 373273 h 605239"/>
                <a:gd name="connsiteY51" fmla="*/ 373273 h 605239"/>
                <a:gd name="connsiteX52" fmla="*/ 373273 h 605239"/>
                <a:gd name="connsiteY52" fmla="*/ 373273 h 605239"/>
                <a:gd name="connsiteX53" fmla="*/ 373273 h 605239"/>
                <a:gd name="connsiteY53" fmla="*/ 373273 h 605239"/>
                <a:gd name="connsiteX54" fmla="*/ 373273 h 605239"/>
                <a:gd name="connsiteY54" fmla="*/ 373273 h 605239"/>
                <a:gd name="connsiteX55" fmla="*/ 373273 h 605239"/>
                <a:gd name="connsiteY55" fmla="*/ 373273 h 605239"/>
                <a:gd name="connsiteX56" fmla="*/ 373273 h 605239"/>
                <a:gd name="connsiteY56" fmla="*/ 373273 h 605239"/>
                <a:gd name="connsiteX57" fmla="*/ 373273 h 605239"/>
                <a:gd name="connsiteY57" fmla="*/ 373273 h 605239"/>
                <a:gd name="connsiteX58" fmla="*/ 373273 h 605239"/>
                <a:gd name="connsiteY58" fmla="*/ 373273 h 605239"/>
                <a:gd name="connsiteX59" fmla="*/ 373273 h 605239"/>
                <a:gd name="connsiteY59" fmla="*/ 373273 h 605239"/>
                <a:gd name="connsiteX60" fmla="*/ 373273 h 605239"/>
                <a:gd name="connsiteY60" fmla="*/ 373273 h 605239"/>
                <a:gd name="connsiteX61" fmla="*/ 373273 h 605239"/>
                <a:gd name="connsiteY61" fmla="*/ 373273 h 605239"/>
                <a:gd name="connsiteX62" fmla="*/ 373273 h 605239"/>
                <a:gd name="connsiteY62" fmla="*/ 373273 h 605239"/>
                <a:gd name="connsiteX63" fmla="*/ 373273 h 605239"/>
                <a:gd name="connsiteY63" fmla="*/ 373273 h 605239"/>
                <a:gd name="connsiteX64" fmla="*/ 373273 h 605239"/>
                <a:gd name="connsiteY64" fmla="*/ 373273 h 605239"/>
                <a:gd name="connsiteX65" fmla="*/ 373273 h 605239"/>
                <a:gd name="connsiteY65" fmla="*/ 373273 h 605239"/>
                <a:gd name="connsiteX66" fmla="*/ 373273 h 605239"/>
                <a:gd name="connsiteY66" fmla="*/ 373273 h 605239"/>
                <a:gd name="connsiteX67" fmla="*/ 373273 h 605239"/>
                <a:gd name="connsiteY67" fmla="*/ 373273 h 605239"/>
                <a:gd name="connsiteX68" fmla="*/ 373273 h 605239"/>
                <a:gd name="connsiteY68" fmla="*/ 373273 h 605239"/>
                <a:gd name="connsiteX69" fmla="*/ 373273 h 605239"/>
                <a:gd name="connsiteY69" fmla="*/ 373273 h 605239"/>
                <a:gd name="connsiteX70" fmla="*/ 373273 h 605239"/>
                <a:gd name="connsiteY70" fmla="*/ 373273 h 605239"/>
                <a:gd name="connsiteX71" fmla="*/ 373273 h 605239"/>
                <a:gd name="connsiteY71" fmla="*/ 373273 h 605239"/>
                <a:gd name="connsiteX72" fmla="*/ 373273 h 605239"/>
                <a:gd name="connsiteY72" fmla="*/ 373273 h 605239"/>
                <a:gd name="connsiteX73" fmla="*/ 373273 h 605239"/>
                <a:gd name="connsiteY73" fmla="*/ 373273 h 605239"/>
                <a:gd name="connsiteX74" fmla="*/ 373273 h 605239"/>
                <a:gd name="connsiteY74" fmla="*/ 373273 h 605239"/>
                <a:gd name="connsiteX75" fmla="*/ 373273 h 605239"/>
                <a:gd name="connsiteY75" fmla="*/ 373273 h 605239"/>
                <a:gd name="connsiteX76" fmla="*/ 373273 h 605239"/>
                <a:gd name="connsiteY76" fmla="*/ 373273 h 605239"/>
                <a:gd name="connsiteX77" fmla="*/ 373273 h 605239"/>
                <a:gd name="connsiteY77" fmla="*/ 373273 h 605239"/>
                <a:gd name="connsiteX78" fmla="*/ 373273 h 605239"/>
                <a:gd name="connsiteY78" fmla="*/ 373273 h 605239"/>
                <a:gd name="connsiteX79" fmla="*/ 373273 h 605239"/>
                <a:gd name="connsiteY79" fmla="*/ 373273 h 605239"/>
                <a:gd name="connsiteX80" fmla="*/ 373273 h 605239"/>
                <a:gd name="connsiteY80" fmla="*/ 373273 h 605239"/>
                <a:gd name="connsiteX81" fmla="*/ 373273 h 605239"/>
                <a:gd name="connsiteY81" fmla="*/ 373273 h 605239"/>
                <a:gd name="connsiteX82" fmla="*/ 373273 h 605239"/>
                <a:gd name="connsiteY82" fmla="*/ 373273 h 605239"/>
                <a:gd name="connsiteX83" fmla="*/ 373273 h 605239"/>
                <a:gd name="connsiteY83" fmla="*/ 373273 h 605239"/>
                <a:gd name="connsiteX84" fmla="*/ 373273 h 605239"/>
                <a:gd name="connsiteY84" fmla="*/ 373273 h 605239"/>
                <a:gd name="connsiteX85" fmla="*/ 373273 h 605239"/>
                <a:gd name="connsiteY85" fmla="*/ 373273 h 605239"/>
                <a:gd name="connsiteX86" fmla="*/ 373273 h 605239"/>
                <a:gd name="connsiteY86" fmla="*/ 373273 h 605239"/>
                <a:gd name="connsiteX87" fmla="*/ 373273 h 605239"/>
                <a:gd name="connsiteY87" fmla="*/ 373273 h 605239"/>
                <a:gd name="connsiteX88" fmla="*/ 373273 h 605239"/>
                <a:gd name="connsiteY88" fmla="*/ 373273 h 605239"/>
                <a:gd name="connsiteX89" fmla="*/ 373273 h 605239"/>
                <a:gd name="connsiteY89" fmla="*/ 373273 h 605239"/>
                <a:gd name="connsiteX90" fmla="*/ 373273 h 605239"/>
                <a:gd name="connsiteY90" fmla="*/ 373273 h 605239"/>
                <a:gd name="connsiteX91" fmla="*/ 373273 h 605239"/>
                <a:gd name="connsiteY91" fmla="*/ 373273 h 605239"/>
                <a:gd name="connsiteX92" fmla="*/ 373273 h 605239"/>
                <a:gd name="connsiteY92" fmla="*/ 373273 h 605239"/>
                <a:gd name="connsiteX93" fmla="*/ 373273 h 605239"/>
                <a:gd name="connsiteY93" fmla="*/ 373273 h 605239"/>
                <a:gd name="connsiteX94" fmla="*/ 373273 h 605239"/>
                <a:gd name="connsiteY94" fmla="*/ 373273 h 605239"/>
                <a:gd name="connsiteX95" fmla="*/ 373273 h 605239"/>
                <a:gd name="connsiteY95" fmla="*/ 373273 h 605239"/>
                <a:gd name="connsiteX96" fmla="*/ 373273 h 605239"/>
                <a:gd name="connsiteY96" fmla="*/ 373273 h 605239"/>
                <a:gd name="connsiteX97" fmla="*/ 373273 h 605239"/>
                <a:gd name="connsiteY97" fmla="*/ 373273 h 605239"/>
                <a:gd name="connsiteX98" fmla="*/ 373273 h 605239"/>
                <a:gd name="connsiteY98" fmla="*/ 373273 h 605239"/>
                <a:gd name="connsiteX99" fmla="*/ 373273 h 605239"/>
                <a:gd name="connsiteY99" fmla="*/ 373273 h 605239"/>
                <a:gd name="connsiteX100" fmla="*/ 373273 h 605239"/>
                <a:gd name="connsiteY100" fmla="*/ 373273 h 605239"/>
                <a:gd name="connsiteX101" fmla="*/ 373273 h 605239"/>
                <a:gd name="connsiteY101" fmla="*/ 373273 h 605239"/>
                <a:gd name="connsiteX102" fmla="*/ 373273 h 605239"/>
                <a:gd name="connsiteY102" fmla="*/ 373273 h 605239"/>
                <a:gd name="connsiteX103" fmla="*/ 373273 h 605239"/>
                <a:gd name="connsiteY103" fmla="*/ 373273 h 605239"/>
                <a:gd name="connsiteX104" fmla="*/ 373273 h 605239"/>
                <a:gd name="connsiteY104" fmla="*/ 373273 h 605239"/>
                <a:gd name="connsiteX105" fmla="*/ 373273 h 605239"/>
                <a:gd name="connsiteY105" fmla="*/ 373273 h 605239"/>
                <a:gd name="connsiteX106" fmla="*/ 373273 h 605239"/>
                <a:gd name="connsiteY106" fmla="*/ 373273 h 605239"/>
                <a:gd name="connsiteX107" fmla="*/ 373273 h 605239"/>
                <a:gd name="connsiteY107" fmla="*/ 373273 h 605239"/>
                <a:gd name="connsiteX108" fmla="*/ 373273 h 605239"/>
                <a:gd name="connsiteY108" fmla="*/ 373273 h 605239"/>
                <a:gd name="connsiteX109" fmla="*/ 373273 h 605239"/>
                <a:gd name="connsiteY109" fmla="*/ 373273 h 605239"/>
                <a:gd name="connsiteX110" fmla="*/ 373273 h 605239"/>
                <a:gd name="connsiteY110" fmla="*/ 373273 h 605239"/>
                <a:gd name="connsiteX111" fmla="*/ 373273 h 605239"/>
                <a:gd name="connsiteY111" fmla="*/ 373273 h 605239"/>
                <a:gd name="connsiteX112" fmla="*/ 373273 h 605239"/>
                <a:gd name="connsiteY112" fmla="*/ 373273 h 605239"/>
                <a:gd name="connsiteX113" fmla="*/ 373273 h 605239"/>
                <a:gd name="connsiteY113" fmla="*/ 373273 h 605239"/>
                <a:gd name="connsiteX114" fmla="*/ 373273 h 605239"/>
                <a:gd name="connsiteY114" fmla="*/ 373273 h 605239"/>
                <a:gd name="connsiteX115" fmla="*/ 373273 h 605239"/>
                <a:gd name="connsiteY115" fmla="*/ 373273 h 605239"/>
                <a:gd name="connsiteX116" fmla="*/ 373273 h 605239"/>
                <a:gd name="connsiteY116" fmla="*/ 373273 h 605239"/>
                <a:gd name="connsiteX117" fmla="*/ 373273 h 605239"/>
                <a:gd name="connsiteY117" fmla="*/ 373273 h 605239"/>
                <a:gd name="connsiteX118" fmla="*/ 373273 h 605239"/>
                <a:gd name="connsiteY118" fmla="*/ 373273 h 605239"/>
                <a:gd name="connsiteX119" fmla="*/ 373273 h 605239"/>
                <a:gd name="connsiteY119" fmla="*/ 373273 h 605239"/>
                <a:gd name="connsiteX120" fmla="*/ 373273 h 605239"/>
                <a:gd name="connsiteY120" fmla="*/ 373273 h 605239"/>
                <a:gd name="connsiteX121" fmla="*/ 373273 h 605239"/>
                <a:gd name="connsiteY121" fmla="*/ 373273 h 605239"/>
                <a:gd name="connsiteX122" fmla="*/ 373273 h 605239"/>
                <a:gd name="connsiteY122" fmla="*/ 373273 h 605239"/>
                <a:gd name="connsiteX123" fmla="*/ 373273 h 605239"/>
                <a:gd name="connsiteY123" fmla="*/ 373273 h 605239"/>
                <a:gd name="connsiteX124" fmla="*/ 373273 h 605239"/>
                <a:gd name="connsiteY124" fmla="*/ 373273 h 605239"/>
                <a:gd name="connsiteX125" fmla="*/ 373273 h 605239"/>
                <a:gd name="connsiteY125" fmla="*/ 373273 h 605239"/>
                <a:gd name="connsiteX126" fmla="*/ 373273 h 605239"/>
                <a:gd name="connsiteY126" fmla="*/ 373273 h 605239"/>
                <a:gd name="connsiteX127" fmla="*/ 373273 h 605239"/>
                <a:gd name="connsiteY127" fmla="*/ 373273 h 605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Lst>
              <a:rect l="l" t="t" r="r" b="b"/>
              <a:pathLst>
                <a:path w="606933" h="553162">
                  <a:moveTo>
                    <a:pt x="443700" y="443503"/>
                  </a:moveTo>
                  <a:cubicBezTo>
                    <a:pt x="461035" y="453606"/>
                    <a:pt x="477310" y="465825"/>
                    <a:pt x="492334" y="479775"/>
                  </a:cubicBezTo>
                  <a:cubicBezTo>
                    <a:pt x="460939" y="509024"/>
                    <a:pt x="424150" y="530383"/>
                    <a:pt x="384087" y="542506"/>
                  </a:cubicBezTo>
                  <a:cubicBezTo>
                    <a:pt x="407971" y="518838"/>
                    <a:pt x="428580" y="484875"/>
                    <a:pt x="443700" y="443503"/>
                  </a:cubicBezTo>
                  <a:close/>
                  <a:moveTo>
                    <a:pt x="163232" y="443503"/>
                  </a:moveTo>
                  <a:cubicBezTo>
                    <a:pt x="178352" y="484875"/>
                    <a:pt x="198865" y="518838"/>
                    <a:pt x="222845" y="542506"/>
                  </a:cubicBezTo>
                  <a:cubicBezTo>
                    <a:pt x="182686" y="530383"/>
                    <a:pt x="145897" y="509024"/>
                    <a:pt x="114598" y="479775"/>
                  </a:cubicBezTo>
                  <a:cubicBezTo>
                    <a:pt x="129622" y="465825"/>
                    <a:pt x="145897" y="453606"/>
                    <a:pt x="163232" y="443503"/>
                  </a:cubicBezTo>
                  <a:close/>
                  <a:moveTo>
                    <a:pt x="316062" y="405892"/>
                  </a:moveTo>
                  <a:cubicBezTo>
                    <a:pt x="353060" y="407528"/>
                    <a:pt x="388613" y="416377"/>
                    <a:pt x="421275" y="431672"/>
                  </a:cubicBezTo>
                  <a:cubicBezTo>
                    <a:pt x="397573" y="499968"/>
                    <a:pt x="359034" y="545563"/>
                    <a:pt x="316062" y="553162"/>
                  </a:cubicBezTo>
                  <a:close/>
                  <a:moveTo>
                    <a:pt x="290729" y="405892"/>
                  </a:moveTo>
                  <a:lnTo>
                    <a:pt x="290729" y="553162"/>
                  </a:lnTo>
                  <a:cubicBezTo>
                    <a:pt x="247883" y="545563"/>
                    <a:pt x="209369" y="499968"/>
                    <a:pt x="185587" y="431672"/>
                  </a:cubicBezTo>
                  <a:cubicBezTo>
                    <a:pt x="218227" y="416377"/>
                    <a:pt x="253852" y="407528"/>
                    <a:pt x="290729" y="405892"/>
                  </a:cubicBezTo>
                  <a:close/>
                  <a:moveTo>
                    <a:pt x="463924" y="364965"/>
                  </a:moveTo>
                  <a:lnTo>
                    <a:pt x="567205" y="364965"/>
                  </a:lnTo>
                  <a:lnTo>
                    <a:pt x="543818" y="416184"/>
                  </a:lnTo>
                  <a:cubicBezTo>
                    <a:pt x="534304" y="432408"/>
                    <a:pt x="523128" y="447695"/>
                    <a:pt x="510459" y="461780"/>
                  </a:cubicBezTo>
                  <a:cubicBezTo>
                    <a:pt x="492442" y="444859"/>
                    <a:pt x="472692" y="430534"/>
                    <a:pt x="451689" y="418708"/>
                  </a:cubicBezTo>
                  <a:close/>
                  <a:moveTo>
                    <a:pt x="316062" y="364965"/>
                  </a:moveTo>
                  <a:lnTo>
                    <a:pt x="438281" y="364965"/>
                  </a:lnTo>
                  <a:lnTo>
                    <a:pt x="428843" y="407092"/>
                  </a:lnTo>
                  <a:cubicBezTo>
                    <a:pt x="393689" y="391126"/>
                    <a:pt x="355646" y="381989"/>
                    <a:pt x="316062" y="380450"/>
                  </a:cubicBezTo>
                  <a:close/>
                  <a:moveTo>
                    <a:pt x="168651" y="364965"/>
                  </a:moveTo>
                  <a:lnTo>
                    <a:pt x="290729" y="364965"/>
                  </a:lnTo>
                  <a:lnTo>
                    <a:pt x="290729" y="380450"/>
                  </a:lnTo>
                  <a:cubicBezTo>
                    <a:pt x="251256" y="381989"/>
                    <a:pt x="213131" y="391126"/>
                    <a:pt x="178086" y="407092"/>
                  </a:cubicBezTo>
                  <a:close/>
                  <a:moveTo>
                    <a:pt x="39659" y="364965"/>
                  </a:moveTo>
                  <a:lnTo>
                    <a:pt x="143035" y="364965"/>
                  </a:lnTo>
                  <a:lnTo>
                    <a:pt x="155174" y="418708"/>
                  </a:lnTo>
                  <a:cubicBezTo>
                    <a:pt x="134171" y="430534"/>
                    <a:pt x="114421" y="444859"/>
                    <a:pt x="96501" y="461780"/>
                  </a:cubicBezTo>
                  <a:cubicBezTo>
                    <a:pt x="83832" y="447695"/>
                    <a:pt x="72632" y="432408"/>
                    <a:pt x="63094" y="416184"/>
                  </a:cubicBezTo>
                  <a:close/>
                  <a:moveTo>
                    <a:pt x="417814" y="222493"/>
                  </a:moveTo>
                  <a:lnTo>
                    <a:pt x="435824" y="283675"/>
                  </a:lnTo>
                  <a:lnTo>
                    <a:pt x="445648" y="252507"/>
                  </a:lnTo>
                  <a:lnTo>
                    <a:pt x="469822" y="252507"/>
                  </a:lnTo>
                  <a:lnTo>
                    <a:pt x="479550" y="283675"/>
                  </a:lnTo>
                  <a:lnTo>
                    <a:pt x="497657" y="222493"/>
                  </a:lnTo>
                  <a:lnTo>
                    <a:pt x="521831" y="229612"/>
                  </a:lnTo>
                  <a:lnTo>
                    <a:pt x="492167" y="330619"/>
                  </a:lnTo>
                  <a:lnTo>
                    <a:pt x="467992" y="330811"/>
                  </a:lnTo>
                  <a:lnTo>
                    <a:pt x="457687" y="298393"/>
                  </a:lnTo>
                  <a:lnTo>
                    <a:pt x="447478" y="330811"/>
                  </a:lnTo>
                  <a:lnTo>
                    <a:pt x="423304" y="330619"/>
                  </a:lnTo>
                  <a:lnTo>
                    <a:pt x="393543" y="229612"/>
                  </a:lnTo>
                  <a:close/>
                  <a:moveTo>
                    <a:pt x="263629" y="222493"/>
                  </a:moveTo>
                  <a:lnTo>
                    <a:pt x="281639" y="283675"/>
                  </a:lnTo>
                  <a:lnTo>
                    <a:pt x="291463" y="252507"/>
                  </a:lnTo>
                  <a:lnTo>
                    <a:pt x="315541" y="252507"/>
                  </a:lnTo>
                  <a:lnTo>
                    <a:pt x="325365" y="283675"/>
                  </a:lnTo>
                  <a:lnTo>
                    <a:pt x="343375" y="222493"/>
                  </a:lnTo>
                  <a:lnTo>
                    <a:pt x="367646" y="229612"/>
                  </a:lnTo>
                  <a:lnTo>
                    <a:pt x="337886" y="330619"/>
                  </a:lnTo>
                  <a:lnTo>
                    <a:pt x="313711" y="330811"/>
                  </a:lnTo>
                  <a:lnTo>
                    <a:pt x="303502" y="298393"/>
                  </a:lnTo>
                  <a:lnTo>
                    <a:pt x="293197" y="330811"/>
                  </a:lnTo>
                  <a:lnTo>
                    <a:pt x="269022" y="330619"/>
                  </a:lnTo>
                  <a:lnTo>
                    <a:pt x="239358" y="229612"/>
                  </a:lnTo>
                  <a:close/>
                  <a:moveTo>
                    <a:pt x="109302" y="222493"/>
                  </a:moveTo>
                  <a:lnTo>
                    <a:pt x="127312" y="283675"/>
                  </a:lnTo>
                  <a:lnTo>
                    <a:pt x="137136" y="252507"/>
                  </a:lnTo>
                  <a:lnTo>
                    <a:pt x="161214" y="252507"/>
                  </a:lnTo>
                  <a:lnTo>
                    <a:pt x="171038" y="283675"/>
                  </a:lnTo>
                  <a:lnTo>
                    <a:pt x="189048" y="222493"/>
                  </a:lnTo>
                  <a:lnTo>
                    <a:pt x="213319" y="229612"/>
                  </a:lnTo>
                  <a:lnTo>
                    <a:pt x="183655" y="330619"/>
                  </a:lnTo>
                  <a:lnTo>
                    <a:pt x="159384" y="330811"/>
                  </a:lnTo>
                  <a:lnTo>
                    <a:pt x="149175" y="298393"/>
                  </a:lnTo>
                  <a:lnTo>
                    <a:pt x="138966" y="330811"/>
                  </a:lnTo>
                  <a:lnTo>
                    <a:pt x="114792" y="330619"/>
                  </a:lnTo>
                  <a:lnTo>
                    <a:pt x="85031" y="229612"/>
                  </a:lnTo>
                  <a:close/>
                  <a:moveTo>
                    <a:pt x="25329" y="213374"/>
                  </a:moveTo>
                  <a:lnTo>
                    <a:pt x="25329" y="339668"/>
                  </a:lnTo>
                  <a:lnTo>
                    <a:pt x="581604" y="339668"/>
                  </a:lnTo>
                  <a:lnTo>
                    <a:pt x="581604" y="213374"/>
                  </a:lnTo>
                  <a:close/>
                  <a:moveTo>
                    <a:pt x="96501" y="91312"/>
                  </a:moveTo>
                  <a:cubicBezTo>
                    <a:pt x="114414" y="108145"/>
                    <a:pt x="134157" y="122573"/>
                    <a:pt x="155152" y="134404"/>
                  </a:cubicBezTo>
                  <a:cubicBezTo>
                    <a:pt x="150241" y="151333"/>
                    <a:pt x="146196" y="169320"/>
                    <a:pt x="143017" y="188173"/>
                  </a:cubicBezTo>
                  <a:lnTo>
                    <a:pt x="168635" y="188173"/>
                  </a:lnTo>
                  <a:cubicBezTo>
                    <a:pt x="171236" y="173456"/>
                    <a:pt x="174318" y="159413"/>
                    <a:pt x="178074" y="145947"/>
                  </a:cubicBezTo>
                  <a:cubicBezTo>
                    <a:pt x="213130" y="161914"/>
                    <a:pt x="251268" y="171052"/>
                    <a:pt x="290754" y="172687"/>
                  </a:cubicBezTo>
                  <a:lnTo>
                    <a:pt x="290754" y="188173"/>
                  </a:lnTo>
                  <a:lnTo>
                    <a:pt x="316083" y="188173"/>
                  </a:lnTo>
                  <a:lnTo>
                    <a:pt x="316083" y="172687"/>
                  </a:lnTo>
                  <a:cubicBezTo>
                    <a:pt x="355665" y="171052"/>
                    <a:pt x="393707" y="161914"/>
                    <a:pt x="428860" y="145947"/>
                  </a:cubicBezTo>
                  <a:cubicBezTo>
                    <a:pt x="432519" y="159413"/>
                    <a:pt x="435697" y="173456"/>
                    <a:pt x="438298" y="188173"/>
                  </a:cubicBezTo>
                  <a:lnTo>
                    <a:pt x="463916" y="188173"/>
                  </a:lnTo>
                  <a:cubicBezTo>
                    <a:pt x="460737" y="169320"/>
                    <a:pt x="456693" y="151333"/>
                    <a:pt x="451685" y="134404"/>
                  </a:cubicBezTo>
                  <a:cubicBezTo>
                    <a:pt x="472776" y="122573"/>
                    <a:pt x="492423" y="108145"/>
                    <a:pt x="510432" y="91312"/>
                  </a:cubicBezTo>
                  <a:cubicBezTo>
                    <a:pt x="535761" y="119399"/>
                    <a:pt x="555119" y="152487"/>
                    <a:pt x="567158" y="188173"/>
                  </a:cubicBezTo>
                  <a:lnTo>
                    <a:pt x="606933" y="188173"/>
                  </a:lnTo>
                  <a:lnTo>
                    <a:pt x="606933" y="364965"/>
                  </a:lnTo>
                  <a:lnTo>
                    <a:pt x="567205" y="364965"/>
                  </a:lnTo>
                  <a:lnTo>
                    <a:pt x="567205" y="364964"/>
                  </a:lnTo>
                  <a:lnTo>
                    <a:pt x="463925" y="364964"/>
                  </a:lnTo>
                  <a:lnTo>
                    <a:pt x="463924" y="364965"/>
                  </a:lnTo>
                  <a:lnTo>
                    <a:pt x="438281" y="364965"/>
                  </a:lnTo>
                  <a:lnTo>
                    <a:pt x="438281" y="364964"/>
                  </a:lnTo>
                  <a:lnTo>
                    <a:pt x="316062" y="364964"/>
                  </a:lnTo>
                  <a:lnTo>
                    <a:pt x="316062" y="364965"/>
                  </a:lnTo>
                  <a:lnTo>
                    <a:pt x="290729" y="364965"/>
                  </a:lnTo>
                  <a:lnTo>
                    <a:pt x="290729" y="364964"/>
                  </a:lnTo>
                  <a:lnTo>
                    <a:pt x="168651" y="364964"/>
                  </a:lnTo>
                  <a:lnTo>
                    <a:pt x="168651" y="364965"/>
                  </a:lnTo>
                  <a:lnTo>
                    <a:pt x="143035" y="364965"/>
                  </a:lnTo>
                  <a:lnTo>
                    <a:pt x="143035" y="364964"/>
                  </a:lnTo>
                  <a:lnTo>
                    <a:pt x="39658" y="364964"/>
                  </a:lnTo>
                  <a:lnTo>
                    <a:pt x="39659" y="364965"/>
                  </a:lnTo>
                  <a:lnTo>
                    <a:pt x="0" y="364965"/>
                  </a:lnTo>
                  <a:lnTo>
                    <a:pt x="0" y="188173"/>
                  </a:lnTo>
                  <a:lnTo>
                    <a:pt x="39679" y="188173"/>
                  </a:lnTo>
                  <a:cubicBezTo>
                    <a:pt x="51717" y="152487"/>
                    <a:pt x="71075" y="119399"/>
                    <a:pt x="96501" y="91312"/>
                  </a:cubicBezTo>
                  <a:close/>
                  <a:moveTo>
                    <a:pt x="384087" y="10655"/>
                  </a:moveTo>
                  <a:cubicBezTo>
                    <a:pt x="424150" y="22673"/>
                    <a:pt x="460939" y="44114"/>
                    <a:pt x="492334" y="73246"/>
                  </a:cubicBezTo>
                  <a:cubicBezTo>
                    <a:pt x="477310" y="87283"/>
                    <a:pt x="461035" y="99397"/>
                    <a:pt x="443700" y="109588"/>
                  </a:cubicBezTo>
                  <a:cubicBezTo>
                    <a:pt x="428580" y="68150"/>
                    <a:pt x="407971" y="34211"/>
                    <a:pt x="384087" y="10655"/>
                  </a:cubicBezTo>
                  <a:close/>
                  <a:moveTo>
                    <a:pt x="222845" y="10655"/>
                  </a:moveTo>
                  <a:cubicBezTo>
                    <a:pt x="198865" y="34211"/>
                    <a:pt x="178352" y="68150"/>
                    <a:pt x="163232" y="109588"/>
                  </a:cubicBezTo>
                  <a:cubicBezTo>
                    <a:pt x="145897" y="99397"/>
                    <a:pt x="129622" y="87283"/>
                    <a:pt x="114598" y="73246"/>
                  </a:cubicBezTo>
                  <a:cubicBezTo>
                    <a:pt x="145897" y="44114"/>
                    <a:pt x="182686" y="22673"/>
                    <a:pt x="222845" y="10655"/>
                  </a:cubicBezTo>
                  <a:close/>
                  <a:moveTo>
                    <a:pt x="316062" y="0"/>
                  </a:moveTo>
                  <a:cubicBezTo>
                    <a:pt x="358937" y="7501"/>
                    <a:pt x="397477" y="53178"/>
                    <a:pt x="421275" y="121358"/>
                  </a:cubicBezTo>
                  <a:cubicBezTo>
                    <a:pt x="388613" y="136744"/>
                    <a:pt x="353060" y="145494"/>
                    <a:pt x="316062" y="147129"/>
                  </a:cubicBezTo>
                  <a:close/>
                  <a:moveTo>
                    <a:pt x="290729" y="0"/>
                  </a:moveTo>
                  <a:lnTo>
                    <a:pt x="290729" y="147129"/>
                  </a:lnTo>
                  <a:cubicBezTo>
                    <a:pt x="253852" y="145494"/>
                    <a:pt x="218227" y="136744"/>
                    <a:pt x="185587" y="121358"/>
                  </a:cubicBezTo>
                  <a:cubicBezTo>
                    <a:pt x="209369" y="53178"/>
                    <a:pt x="247883" y="7501"/>
                    <a:pt x="290729" y="0"/>
                  </a:cubicBezTo>
                  <a:close/>
                </a:path>
              </a:pathLst>
            </a:custGeom>
            <a:solidFill>
              <a:schemeClr val="tx1">
                <a:lumMod val="40000"/>
                <a:lumOff val="60000"/>
              </a:schemeClr>
            </a:solidFill>
            <a:ln>
              <a:noFill/>
            </a:ln>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en-US"/>
            </a:p>
          </p:txBody>
        </p:sp>
        <p:grpSp>
          <p:nvGrpSpPr>
            <p:cNvPr id="28" name="组合 27"/>
            <p:cNvGrpSpPr/>
            <p:nvPr/>
          </p:nvGrpSpPr>
          <p:grpSpPr>
            <a:xfrm>
              <a:off x="7225250" y="3565668"/>
              <a:ext cx="2394127" cy="1109754"/>
              <a:chOff x="874713" y="3325188"/>
              <a:chExt cx="2394127" cy="1109754"/>
            </a:xfrm>
          </p:grpSpPr>
          <p:sp>
            <p:nvSpPr>
              <p:cNvPr id="29" name="矩形 28">
                <a:extLst>
                  <a:ext uri="{FF2B5EF4-FFF2-40B4-BE49-F238E27FC236}">
                    <a16:creationId xmlns:a16="http://schemas.microsoft.com/office/drawing/2014/main" xmlns="" id="{E3EB1709-6D20-4440-8800-976CC5E9712E}"/>
                  </a:ext>
                </a:extLst>
              </p:cNvPr>
              <p:cNvSpPr/>
              <p:nvPr/>
            </p:nvSpPr>
            <p:spPr>
              <a:xfrm>
                <a:off x="874713" y="3677812"/>
                <a:ext cx="2394127" cy="7571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schemeClr val="tx1">
                        <a:lumMod val="75000"/>
                        <a:lumOff val="25000"/>
                      </a:schemeClr>
                    </a:solidFill>
                  </a:rPr>
                  <a:t>用户可以在投影仪或者计算机上进行演示也可以将演示文稿打印出来制作成胶片以便</a:t>
                </a:r>
                <a:r>
                  <a:rPr lang="zh-CN" altLang="en-US" sz="1200" dirty="0" smtClean="0">
                    <a:solidFill>
                      <a:schemeClr val="tx1">
                        <a:lumMod val="75000"/>
                        <a:lumOff val="25000"/>
                      </a:schemeClr>
                    </a:solidFill>
                  </a:rPr>
                  <a:t>应用中</a:t>
                </a:r>
                <a:endParaRPr lang="zh-CN" altLang="en-US" sz="1200" dirty="0">
                  <a:solidFill>
                    <a:schemeClr val="tx1">
                      <a:lumMod val="75000"/>
                      <a:lumOff val="25000"/>
                    </a:schemeClr>
                  </a:solidFill>
                </a:endParaRPr>
              </a:p>
            </p:txBody>
          </p:sp>
          <p:sp>
            <p:nvSpPr>
              <p:cNvPr id="30" name="矩形 29">
                <a:extLst>
                  <a:ext uri="{FF2B5EF4-FFF2-40B4-BE49-F238E27FC236}">
                    <a16:creationId xmlns:a16="http://schemas.microsoft.com/office/drawing/2014/main" xmlns="" id="{CBCE2F27-1948-4AAF-B7D2-B7B4F23C2784}"/>
                  </a:ext>
                </a:extLst>
              </p:cNvPr>
              <p:cNvSpPr/>
              <p:nvPr/>
            </p:nvSpPr>
            <p:spPr>
              <a:xfrm>
                <a:off x="950789" y="3325188"/>
                <a:ext cx="2241974" cy="387798"/>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b="1" dirty="0" smtClean="0"/>
                  <a:t>文字</a:t>
                </a:r>
                <a:r>
                  <a:rPr lang="zh-CN" altLang="en-US" sz="1600" b="1" dirty="0"/>
                  <a:t>添加</a:t>
                </a:r>
              </a:p>
            </p:txBody>
          </p:sp>
        </p:grpSp>
      </p:grpSp>
    </p:spTree>
    <p:extLst>
      <p:ext uri="{BB962C8B-B14F-4D97-AF65-F5344CB8AC3E}">
        <p14:creationId xmlns:p14="http://schemas.microsoft.com/office/powerpoint/2010/main" xmlns="" val="475428727"/>
      </p:ext>
    </p:extLst>
  </p:cSld>
  <p:clrMapOvr>
    <a:masterClrMapping/>
  </p:clrMapOvr>
  <mc:AlternateContent xmlns:mc="http://schemas.openxmlformats.org/markup-compatibility/2006">
    <mc:Choice xmlns:p14="http://schemas.microsoft.com/office/powerpoint/2010/main" xmlns=""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decel="100000"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1000" fill="hold"/>
                                        <p:tgtEl>
                                          <p:spTgt spid="14"/>
                                        </p:tgtEl>
                                        <p:attrNameLst>
                                          <p:attrName>ppt_x</p:attrName>
                                        </p:attrNameLst>
                                      </p:cBhvr>
                                      <p:tavLst>
                                        <p:tav tm="0">
                                          <p:val>
                                            <p:strVal val="0-#ppt_w/2"/>
                                          </p:val>
                                        </p:tav>
                                        <p:tav tm="100000">
                                          <p:val>
                                            <p:strVal val="#ppt_x"/>
                                          </p:val>
                                        </p:tav>
                                      </p:tavLst>
                                    </p:anim>
                                    <p:anim calcmode="lin" valueType="num">
                                      <p:cBhvr additive="base">
                                        <p:cTn id="8" dur="1000" fill="hold"/>
                                        <p:tgtEl>
                                          <p:spTgt spid="14"/>
                                        </p:tgtEl>
                                        <p:attrNameLst>
                                          <p:attrName>ppt_y</p:attrName>
                                        </p:attrNameLst>
                                      </p:cBhvr>
                                      <p:tavLst>
                                        <p:tav tm="0">
                                          <p:val>
                                            <p:strVal val="0-#ppt_h/2"/>
                                          </p:val>
                                        </p:tav>
                                        <p:tav tm="100000">
                                          <p:val>
                                            <p:strVal val="#ppt_y"/>
                                          </p:val>
                                        </p:tav>
                                      </p:tavLst>
                                    </p:anim>
                                  </p:childTnLst>
                                </p:cTn>
                              </p:par>
                            </p:childTnLst>
                          </p:cTn>
                        </p:par>
                        <p:par>
                          <p:cTn id="9" fill="hold">
                            <p:stCondLst>
                              <p:cond delay="1000"/>
                            </p:stCondLst>
                            <p:childTnLst>
                              <p:par>
                                <p:cTn id="10" presetID="12" presetClass="entr" presetSubtype="8" fill="hold" grpId="0" nodeType="afterEffect">
                                  <p:stCondLst>
                                    <p:cond delay="0"/>
                                  </p:stCondLst>
                                  <p:childTnLst>
                                    <p:set>
                                      <p:cBhvr>
                                        <p:cTn id="11" dur="1" fill="hold">
                                          <p:stCondLst>
                                            <p:cond delay="0"/>
                                          </p:stCondLst>
                                        </p:cTn>
                                        <p:tgtEl>
                                          <p:spTgt spid="18"/>
                                        </p:tgtEl>
                                        <p:attrNameLst>
                                          <p:attrName>style.visibility</p:attrName>
                                        </p:attrNameLst>
                                      </p:cBhvr>
                                      <p:to>
                                        <p:strVal val="visible"/>
                                      </p:to>
                                    </p:set>
                                    <p:anim calcmode="lin" valueType="num">
                                      <p:cBhvr additive="base">
                                        <p:cTn id="12" dur="500"/>
                                        <p:tgtEl>
                                          <p:spTgt spid="18"/>
                                        </p:tgtEl>
                                        <p:attrNameLst>
                                          <p:attrName>ppt_x</p:attrName>
                                        </p:attrNameLst>
                                      </p:cBhvr>
                                      <p:tavLst>
                                        <p:tav tm="0">
                                          <p:val>
                                            <p:strVal val="#ppt_x-#ppt_w*1.125000"/>
                                          </p:val>
                                        </p:tav>
                                        <p:tav tm="100000">
                                          <p:val>
                                            <p:strVal val="#ppt_x"/>
                                          </p:val>
                                        </p:tav>
                                      </p:tavLst>
                                    </p:anim>
                                    <p:animEffect transition="in" filter="wipe(right)">
                                      <p:cBhvr>
                                        <p:cTn id="13" dur="500"/>
                                        <p:tgtEl>
                                          <p:spTgt spid="18"/>
                                        </p:tgtEl>
                                      </p:cBhvr>
                                    </p:animEffect>
                                  </p:childTnLst>
                                </p:cTn>
                              </p:par>
                            </p:childTnLst>
                          </p:cTn>
                        </p:par>
                        <p:par>
                          <p:cTn id="14" fill="hold">
                            <p:stCondLst>
                              <p:cond delay="1500"/>
                            </p:stCondLst>
                            <p:childTnLst>
                              <p:par>
                                <p:cTn id="15" presetID="22" presetClass="entr" presetSubtype="8" fill="hold" grpId="0" nodeType="afterEffect">
                                  <p:stCondLst>
                                    <p:cond delay="0"/>
                                  </p:stCondLst>
                                  <p:childTnLst>
                                    <p:set>
                                      <p:cBhvr>
                                        <p:cTn id="16" dur="1" fill="hold">
                                          <p:stCondLst>
                                            <p:cond delay="0"/>
                                          </p:stCondLst>
                                        </p:cTn>
                                        <p:tgtEl>
                                          <p:spTgt spid="19"/>
                                        </p:tgtEl>
                                        <p:attrNameLst>
                                          <p:attrName>style.visibility</p:attrName>
                                        </p:attrNameLst>
                                      </p:cBhvr>
                                      <p:to>
                                        <p:strVal val="visible"/>
                                      </p:to>
                                    </p:set>
                                    <p:animEffect transition="in" filter="wipe(left)">
                                      <p:cBhvr>
                                        <p:cTn id="17" dur="500"/>
                                        <p:tgtEl>
                                          <p:spTgt spid="19"/>
                                        </p:tgtEl>
                                      </p:cBhvr>
                                    </p:animEffect>
                                  </p:childTnLst>
                                </p:cTn>
                              </p:par>
                            </p:childTnLst>
                          </p:cTn>
                        </p:par>
                        <p:par>
                          <p:cTn id="18" fill="hold">
                            <p:stCondLst>
                              <p:cond delay="2000"/>
                            </p:stCondLst>
                            <p:childTnLst>
                              <p:par>
                                <p:cTn id="19" presetID="2" presetClass="entr" presetSubtype="8" fill="hold" nodeType="afterEffect">
                                  <p:stCondLst>
                                    <p:cond delay="0"/>
                                  </p:stCondLst>
                                  <p:childTnLst>
                                    <p:set>
                                      <p:cBhvr>
                                        <p:cTn id="20" dur="1" fill="hold">
                                          <p:stCondLst>
                                            <p:cond delay="0"/>
                                          </p:stCondLst>
                                        </p:cTn>
                                        <p:tgtEl>
                                          <p:spTgt spid="32"/>
                                        </p:tgtEl>
                                        <p:attrNameLst>
                                          <p:attrName>style.visibility</p:attrName>
                                        </p:attrNameLst>
                                      </p:cBhvr>
                                      <p:to>
                                        <p:strVal val="visible"/>
                                      </p:to>
                                    </p:set>
                                    <p:anim calcmode="lin" valueType="num">
                                      <p:cBhvr additive="base">
                                        <p:cTn id="21" dur="500" fill="hold"/>
                                        <p:tgtEl>
                                          <p:spTgt spid="32"/>
                                        </p:tgtEl>
                                        <p:attrNameLst>
                                          <p:attrName>ppt_x</p:attrName>
                                        </p:attrNameLst>
                                      </p:cBhvr>
                                      <p:tavLst>
                                        <p:tav tm="0">
                                          <p:val>
                                            <p:strVal val="0-#ppt_w/2"/>
                                          </p:val>
                                        </p:tav>
                                        <p:tav tm="100000">
                                          <p:val>
                                            <p:strVal val="#ppt_x"/>
                                          </p:val>
                                        </p:tav>
                                      </p:tavLst>
                                    </p:anim>
                                    <p:anim calcmode="lin" valueType="num">
                                      <p:cBhvr additive="base">
                                        <p:cTn id="22" dur="500" fill="hold"/>
                                        <p:tgtEl>
                                          <p:spTgt spid="32"/>
                                        </p:tgtEl>
                                        <p:attrNameLst>
                                          <p:attrName>ppt_y</p:attrName>
                                        </p:attrNameLst>
                                      </p:cBhvr>
                                      <p:tavLst>
                                        <p:tav tm="0">
                                          <p:val>
                                            <p:strVal val="#ppt_y"/>
                                          </p:val>
                                        </p:tav>
                                        <p:tav tm="100000">
                                          <p:val>
                                            <p:strVal val="#ppt_y"/>
                                          </p:val>
                                        </p:tav>
                                      </p:tavLst>
                                    </p:anim>
                                  </p:childTnLst>
                                </p:cTn>
                              </p:par>
                              <p:par>
                                <p:cTn id="23" presetID="2" presetClass="entr" presetSubtype="8" fill="hold" nodeType="withEffect">
                                  <p:stCondLst>
                                    <p:cond delay="0"/>
                                  </p:stCondLst>
                                  <p:childTnLst>
                                    <p:set>
                                      <p:cBhvr>
                                        <p:cTn id="24" dur="1" fill="hold">
                                          <p:stCondLst>
                                            <p:cond delay="0"/>
                                          </p:stCondLst>
                                        </p:cTn>
                                        <p:tgtEl>
                                          <p:spTgt spid="31"/>
                                        </p:tgtEl>
                                        <p:attrNameLst>
                                          <p:attrName>style.visibility</p:attrName>
                                        </p:attrNameLst>
                                      </p:cBhvr>
                                      <p:to>
                                        <p:strVal val="visible"/>
                                      </p:to>
                                    </p:set>
                                    <p:anim calcmode="lin" valueType="num">
                                      <p:cBhvr additive="base">
                                        <p:cTn id="25" dur="500" fill="hold"/>
                                        <p:tgtEl>
                                          <p:spTgt spid="31"/>
                                        </p:tgtEl>
                                        <p:attrNameLst>
                                          <p:attrName>ppt_x</p:attrName>
                                        </p:attrNameLst>
                                      </p:cBhvr>
                                      <p:tavLst>
                                        <p:tav tm="0">
                                          <p:val>
                                            <p:strVal val="0-#ppt_w/2"/>
                                          </p:val>
                                        </p:tav>
                                        <p:tav tm="100000">
                                          <p:val>
                                            <p:strVal val="#ppt_x"/>
                                          </p:val>
                                        </p:tav>
                                      </p:tavLst>
                                    </p:anim>
                                    <p:anim calcmode="lin" valueType="num">
                                      <p:cBhvr additive="base">
                                        <p:cTn id="26" dur="500" fill="hold"/>
                                        <p:tgtEl>
                                          <p:spTgt spid="31"/>
                                        </p:tgtEl>
                                        <p:attrNameLst>
                                          <p:attrName>ppt_y</p:attrName>
                                        </p:attrNameLst>
                                      </p:cBhvr>
                                      <p:tavLst>
                                        <p:tav tm="0">
                                          <p:val>
                                            <p:strVal val="#ppt_y"/>
                                          </p:val>
                                        </p:tav>
                                        <p:tav tm="100000">
                                          <p:val>
                                            <p:strVal val="#ppt_y"/>
                                          </p:val>
                                        </p:tav>
                                      </p:tavLst>
                                    </p:anim>
                                  </p:childTnLst>
                                </p:cTn>
                              </p:par>
                              <p:par>
                                <p:cTn id="27" presetID="2" presetClass="entr" presetSubtype="8" fill="hold" nodeType="withEffect">
                                  <p:stCondLst>
                                    <p:cond delay="0"/>
                                  </p:stCondLst>
                                  <p:childTnLst>
                                    <p:set>
                                      <p:cBhvr>
                                        <p:cTn id="28" dur="1" fill="hold">
                                          <p:stCondLst>
                                            <p:cond delay="0"/>
                                          </p:stCondLst>
                                        </p:cTn>
                                        <p:tgtEl>
                                          <p:spTgt spid="24"/>
                                        </p:tgtEl>
                                        <p:attrNameLst>
                                          <p:attrName>style.visibility</p:attrName>
                                        </p:attrNameLst>
                                      </p:cBhvr>
                                      <p:to>
                                        <p:strVal val="visible"/>
                                      </p:to>
                                    </p:set>
                                    <p:anim calcmode="lin" valueType="num">
                                      <p:cBhvr additive="base">
                                        <p:cTn id="29" dur="500" fill="hold"/>
                                        <p:tgtEl>
                                          <p:spTgt spid="24"/>
                                        </p:tgtEl>
                                        <p:attrNameLst>
                                          <p:attrName>ppt_x</p:attrName>
                                        </p:attrNameLst>
                                      </p:cBhvr>
                                      <p:tavLst>
                                        <p:tav tm="0">
                                          <p:val>
                                            <p:strVal val="0-#ppt_w/2"/>
                                          </p:val>
                                        </p:tav>
                                        <p:tav tm="100000">
                                          <p:val>
                                            <p:strVal val="#ppt_x"/>
                                          </p:val>
                                        </p:tav>
                                      </p:tavLst>
                                    </p:anim>
                                    <p:anim calcmode="lin" valueType="num">
                                      <p:cBhvr additive="base">
                                        <p:cTn id="30" dur="500" fill="hold"/>
                                        <p:tgtEl>
                                          <p:spTgt spid="24"/>
                                        </p:tgtEl>
                                        <p:attrNameLst>
                                          <p:attrName>ppt_y</p:attrName>
                                        </p:attrNameLst>
                                      </p:cBhvr>
                                      <p:tavLst>
                                        <p:tav tm="0">
                                          <p:val>
                                            <p:strVal val="#ppt_y"/>
                                          </p:val>
                                        </p:tav>
                                        <p:tav tm="100000">
                                          <p:val>
                                            <p:strVal val="#ppt_y"/>
                                          </p:val>
                                        </p:tav>
                                      </p:tavLst>
                                    </p:anim>
                                  </p:childTnLst>
                                </p:cTn>
                              </p:par>
                            </p:childTnLst>
                          </p:cTn>
                        </p:par>
                        <p:par>
                          <p:cTn id="31" fill="hold">
                            <p:stCondLst>
                              <p:cond delay="2500"/>
                            </p:stCondLst>
                            <p:childTnLst>
                              <p:par>
                                <p:cTn id="32" presetID="10" presetClass="entr" presetSubtype="0" fill="hold" grpId="0" nodeType="afterEffect">
                                  <p:stCondLst>
                                    <p:cond delay="0"/>
                                  </p:stCondLst>
                                  <p:childTnLst>
                                    <p:set>
                                      <p:cBhvr>
                                        <p:cTn id="33" dur="1" fill="hold">
                                          <p:stCondLst>
                                            <p:cond delay="0"/>
                                          </p:stCondLst>
                                        </p:cTn>
                                        <p:tgtEl>
                                          <p:spTgt spid="22"/>
                                        </p:tgtEl>
                                        <p:attrNameLst>
                                          <p:attrName>style.visibility</p:attrName>
                                        </p:attrNameLst>
                                      </p:cBhvr>
                                      <p:to>
                                        <p:strVal val="visible"/>
                                      </p:to>
                                    </p:set>
                                    <p:animEffect transition="in" filter="fade">
                                      <p:cBhvr>
                                        <p:cTn id="34" dur="500"/>
                                        <p:tgtEl>
                                          <p:spTgt spid="22"/>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21"/>
                                        </p:tgtEl>
                                        <p:attrNameLst>
                                          <p:attrName>style.visibility</p:attrName>
                                        </p:attrNameLst>
                                      </p:cBhvr>
                                      <p:to>
                                        <p:strVal val="visible"/>
                                      </p:to>
                                    </p:set>
                                    <p:animEffect transition="in" filter="fade">
                                      <p:cBhvr>
                                        <p:cTn id="37" dur="500"/>
                                        <p:tgtEl>
                                          <p:spTgt spid="21"/>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20"/>
                                        </p:tgtEl>
                                        <p:attrNameLst>
                                          <p:attrName>style.visibility</p:attrName>
                                        </p:attrNameLst>
                                      </p:cBhvr>
                                      <p:to>
                                        <p:strVal val="visible"/>
                                      </p:to>
                                    </p:set>
                                    <p:animEffect transition="in" filter="fade">
                                      <p:cBhvr>
                                        <p:cTn id="40"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P spid="22" grpId="0" animBg="1"/>
      <p:bldP spid="18" grpId="0"/>
      <p:bldP spid="19"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任意多边形 58"/>
          <p:cNvSpPr/>
          <p:nvPr/>
        </p:nvSpPr>
        <p:spPr>
          <a:xfrm rot="1800000">
            <a:off x="5844501" y="3873772"/>
            <a:ext cx="6829510" cy="3511652"/>
          </a:xfrm>
          <a:custGeom>
            <a:avLst/>
            <a:gdLst>
              <a:gd name="connsiteX0" fmla="*/ 0 w 6829510"/>
              <a:gd name="connsiteY0" fmla="*/ 0 h 3511652"/>
              <a:gd name="connsiteX1" fmla="*/ 6829510 w 6829510"/>
              <a:gd name="connsiteY1" fmla="*/ 9509 h 3511652"/>
              <a:gd name="connsiteX2" fmla="*/ 6829510 w 6829510"/>
              <a:gd name="connsiteY2" fmla="*/ 3484988 h 3511652"/>
              <a:gd name="connsiteX3" fmla="*/ 21079 w 6829510"/>
              <a:gd name="connsiteY3" fmla="*/ 3511652 h 3511652"/>
              <a:gd name="connsiteX4" fmla="*/ 20750 w 6829510"/>
              <a:gd name="connsiteY4" fmla="*/ 3484782 h 3511652"/>
              <a:gd name="connsiteX5" fmla="*/ 142892 w 6829510"/>
              <a:gd name="connsiteY5" fmla="*/ 3463471 h 3511652"/>
              <a:gd name="connsiteX6" fmla="*/ 636379 w 6829510"/>
              <a:gd name="connsiteY6" fmla="*/ 3270048 h 3511652"/>
              <a:gd name="connsiteX7" fmla="*/ 1281462 w 6829510"/>
              <a:gd name="connsiteY7" fmla="*/ 862563 h 3511652"/>
              <a:gd name="connsiteX8" fmla="*/ 46060 w 6829510"/>
              <a:gd name="connsiteY8" fmla="*/ 5483 h 35116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829510" h="3511652">
                <a:moveTo>
                  <a:pt x="0" y="0"/>
                </a:moveTo>
                <a:lnTo>
                  <a:pt x="6829510" y="9509"/>
                </a:lnTo>
                <a:lnTo>
                  <a:pt x="6829510" y="3484988"/>
                </a:lnTo>
                <a:lnTo>
                  <a:pt x="21079" y="3511652"/>
                </a:lnTo>
                <a:lnTo>
                  <a:pt x="20750" y="3484782"/>
                </a:lnTo>
                <a:lnTo>
                  <a:pt x="142892" y="3463471"/>
                </a:lnTo>
                <a:cubicBezTo>
                  <a:pt x="312016" y="3425287"/>
                  <a:pt x="478327" y="3361299"/>
                  <a:pt x="636379" y="3270048"/>
                </a:cubicBezTo>
                <a:cubicBezTo>
                  <a:pt x="1479322" y="2783374"/>
                  <a:pt x="1768136" y="1705506"/>
                  <a:pt x="1281462" y="862563"/>
                </a:cubicBezTo>
                <a:cubicBezTo>
                  <a:pt x="1007708" y="388408"/>
                  <a:pt x="546897" y="89582"/>
                  <a:pt x="46060" y="5483"/>
                </a:cubicBezTo>
                <a:close/>
              </a:path>
            </a:pathLst>
          </a:custGeom>
          <a:gradFill flip="none" rotWithShape="1">
            <a:gsLst>
              <a:gs pos="0">
                <a:schemeClr val="bg1">
                  <a:lumMod val="85000"/>
                  <a:alpha val="40000"/>
                </a:schemeClr>
              </a:gs>
              <a:gs pos="84600">
                <a:schemeClr val="bg1">
                  <a:lumMod val="95000"/>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smtClean="0">
              <a:ln>
                <a:noFill/>
              </a:ln>
              <a:solidFill>
                <a:prstClr val="white"/>
              </a:solidFill>
              <a:effectLst/>
              <a:uLnTx/>
              <a:uFillTx/>
              <a:latin typeface="Arial"/>
              <a:ea typeface="微软雅黑"/>
              <a:cs typeface="+mn-cs"/>
            </a:endParaRPr>
          </a:p>
        </p:txBody>
      </p:sp>
      <p:grpSp>
        <p:nvGrpSpPr>
          <p:cNvPr id="8" name="组合 7"/>
          <p:cNvGrpSpPr/>
          <p:nvPr/>
        </p:nvGrpSpPr>
        <p:grpSpPr>
          <a:xfrm>
            <a:off x="4331805" y="2025167"/>
            <a:ext cx="3528391" cy="3528391"/>
            <a:chOff x="4012237" y="1879503"/>
            <a:chExt cx="3528391" cy="3528391"/>
          </a:xfrm>
        </p:grpSpPr>
        <p:sp>
          <p:nvSpPr>
            <p:cNvPr id="15" name="任意多边形: 形状 1">
              <a:extLst>
                <a:ext uri="{FF2B5EF4-FFF2-40B4-BE49-F238E27FC236}">
                  <a16:creationId xmlns:a16="http://schemas.microsoft.com/office/drawing/2014/main" xmlns="" id="{D5582DE4-F8F0-4196-BEAC-8274E8F40EE6}"/>
                </a:ext>
              </a:extLst>
            </p:cNvPr>
            <p:cNvSpPr>
              <a:spLocks/>
            </p:cNvSpPr>
            <p:nvPr/>
          </p:nvSpPr>
          <p:spPr bwMode="auto">
            <a:xfrm>
              <a:off x="4296398" y="1879503"/>
              <a:ext cx="2960068" cy="804028"/>
            </a:xfrm>
            <a:custGeom>
              <a:avLst/>
              <a:gdLst>
                <a:gd name="T0" fmla="*/ 6596 w 6596"/>
                <a:gd name="T1" fmla="*/ 1792 h 1792"/>
                <a:gd name="T2" fmla="*/ 3296 w 6596"/>
                <a:gd name="T3" fmla="*/ 8 h 1792"/>
                <a:gd name="T4" fmla="*/ 3298 w 6596"/>
                <a:gd name="T5" fmla="*/ 0 h 1792"/>
                <a:gd name="T6" fmla="*/ 0 w 6596"/>
                <a:gd name="T7" fmla="*/ 1784 h 1792"/>
                <a:gd name="T8" fmla="*/ 6592 w 6596"/>
                <a:gd name="T9" fmla="*/ 1784 h 1792"/>
                <a:gd name="T10" fmla="*/ 6596 w 6596"/>
                <a:gd name="T11" fmla="*/ 1792 h 1792"/>
              </a:gdLst>
              <a:ahLst/>
              <a:cxnLst>
                <a:cxn ang="0">
                  <a:pos x="T0" y="T1"/>
                </a:cxn>
                <a:cxn ang="0">
                  <a:pos x="T2" y="T3"/>
                </a:cxn>
                <a:cxn ang="0">
                  <a:pos x="T4" y="T5"/>
                </a:cxn>
                <a:cxn ang="0">
                  <a:pos x="T6" y="T7"/>
                </a:cxn>
                <a:cxn ang="0">
                  <a:pos x="T8" y="T9"/>
                </a:cxn>
                <a:cxn ang="0">
                  <a:pos x="T10" y="T11"/>
                </a:cxn>
              </a:cxnLst>
              <a:rect l="0" t="0" r="r" b="b"/>
              <a:pathLst>
                <a:path w="6596" h="1792">
                  <a:moveTo>
                    <a:pt x="6596" y="1792"/>
                  </a:moveTo>
                  <a:cubicBezTo>
                    <a:pt x="5895" y="714"/>
                    <a:pt x="4680" y="0"/>
                    <a:pt x="3296" y="8"/>
                  </a:cubicBezTo>
                  <a:lnTo>
                    <a:pt x="3298" y="0"/>
                  </a:lnTo>
                  <a:cubicBezTo>
                    <a:pt x="1916" y="0"/>
                    <a:pt x="700" y="714"/>
                    <a:pt x="0" y="1784"/>
                  </a:cubicBezTo>
                  <a:lnTo>
                    <a:pt x="6592" y="1784"/>
                  </a:lnTo>
                  <a:lnTo>
                    <a:pt x="6596" y="1792"/>
                  </a:lnTo>
                  <a:close/>
                </a:path>
              </a:pathLst>
            </a:custGeom>
            <a:solidFill>
              <a:schemeClr val="accent1"/>
            </a:solidFill>
            <a:ln w="3175">
              <a:solidFill>
                <a:srgbClr val="D7D7D7"/>
              </a:solid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6" name="任意多边形: 形状 2">
              <a:extLst>
                <a:ext uri="{FF2B5EF4-FFF2-40B4-BE49-F238E27FC236}">
                  <a16:creationId xmlns:a16="http://schemas.microsoft.com/office/drawing/2014/main" xmlns="" id="{496FE4D9-1739-461A-9897-420F0BE608EE}"/>
                </a:ext>
              </a:extLst>
            </p:cNvPr>
            <p:cNvSpPr>
              <a:spLocks/>
            </p:cNvSpPr>
            <p:nvPr/>
          </p:nvSpPr>
          <p:spPr bwMode="auto">
            <a:xfrm>
              <a:off x="4297595" y="4608652"/>
              <a:ext cx="2957675" cy="799242"/>
            </a:xfrm>
            <a:custGeom>
              <a:avLst/>
              <a:gdLst>
                <a:gd name="T0" fmla="*/ 6592 w 6592"/>
                <a:gd name="T1" fmla="*/ 5 h 1781"/>
                <a:gd name="T2" fmla="*/ 0 w 6592"/>
                <a:gd name="T3" fmla="*/ 5 h 1781"/>
                <a:gd name="T4" fmla="*/ 7 w 6592"/>
                <a:gd name="T5" fmla="*/ 0 h 1781"/>
                <a:gd name="T6" fmla="*/ 3296 w 6592"/>
                <a:gd name="T7" fmla="*/ 1781 h 1781"/>
                <a:gd name="T8" fmla="*/ 3298 w 6592"/>
                <a:gd name="T9" fmla="*/ 1779 h 1781"/>
                <a:gd name="T10" fmla="*/ 6592 w 6592"/>
                <a:gd name="T11" fmla="*/ 5 h 1781"/>
              </a:gdLst>
              <a:ahLst/>
              <a:cxnLst>
                <a:cxn ang="0">
                  <a:pos x="T0" y="T1"/>
                </a:cxn>
                <a:cxn ang="0">
                  <a:pos x="T2" y="T3"/>
                </a:cxn>
                <a:cxn ang="0">
                  <a:pos x="T4" y="T5"/>
                </a:cxn>
                <a:cxn ang="0">
                  <a:pos x="T6" y="T7"/>
                </a:cxn>
                <a:cxn ang="0">
                  <a:pos x="T8" y="T9"/>
                </a:cxn>
                <a:cxn ang="0">
                  <a:pos x="T10" y="T11"/>
                </a:cxn>
              </a:cxnLst>
              <a:rect l="0" t="0" r="r" b="b"/>
              <a:pathLst>
                <a:path w="6592" h="1781">
                  <a:moveTo>
                    <a:pt x="6592" y="5"/>
                  </a:moveTo>
                  <a:lnTo>
                    <a:pt x="0" y="5"/>
                  </a:lnTo>
                  <a:lnTo>
                    <a:pt x="7" y="0"/>
                  </a:lnTo>
                  <a:cubicBezTo>
                    <a:pt x="710" y="1071"/>
                    <a:pt x="1921" y="1779"/>
                    <a:pt x="3296" y="1781"/>
                  </a:cubicBezTo>
                  <a:lnTo>
                    <a:pt x="3298" y="1779"/>
                  </a:lnTo>
                  <a:cubicBezTo>
                    <a:pt x="4674" y="1779"/>
                    <a:pt x="5886" y="1071"/>
                    <a:pt x="6592" y="5"/>
                  </a:cubicBezTo>
                  <a:close/>
                </a:path>
              </a:pathLst>
            </a:custGeom>
            <a:solidFill>
              <a:schemeClr val="accent4"/>
            </a:solidFill>
            <a:ln w="3175">
              <a:solidFill>
                <a:srgbClr val="D7D7D7"/>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7" name="任意多边形: 形状 3">
              <a:extLst>
                <a:ext uri="{FF2B5EF4-FFF2-40B4-BE49-F238E27FC236}">
                  <a16:creationId xmlns:a16="http://schemas.microsoft.com/office/drawing/2014/main" xmlns="" id="{FFBE7353-94CD-43FE-B1AB-AB678F9976A1}"/>
                </a:ext>
              </a:extLst>
            </p:cNvPr>
            <p:cNvSpPr>
              <a:spLocks/>
            </p:cNvSpPr>
            <p:nvPr/>
          </p:nvSpPr>
          <p:spPr bwMode="auto">
            <a:xfrm>
              <a:off x="4014031" y="2787624"/>
              <a:ext cx="3524802" cy="805225"/>
            </a:xfrm>
            <a:custGeom>
              <a:avLst/>
              <a:gdLst>
                <a:gd name="T0" fmla="*/ 7851 w 7856"/>
                <a:gd name="T1" fmla="*/ 1796 h 1796"/>
                <a:gd name="T2" fmla="*/ 7360 w 7856"/>
                <a:gd name="T3" fmla="*/ 0 h 1796"/>
                <a:gd name="T4" fmla="*/ 480 w 7856"/>
                <a:gd name="T5" fmla="*/ 0 h 1796"/>
                <a:gd name="T6" fmla="*/ 482 w 7856"/>
                <a:gd name="T7" fmla="*/ 4 h 1796"/>
                <a:gd name="T8" fmla="*/ 0 w 7856"/>
                <a:gd name="T9" fmla="*/ 1792 h 1796"/>
                <a:gd name="T10" fmla="*/ 7856 w 7856"/>
                <a:gd name="T11" fmla="*/ 1792 h 1796"/>
                <a:gd name="T12" fmla="*/ 7851 w 7856"/>
                <a:gd name="T13" fmla="*/ 1796 h 1796"/>
              </a:gdLst>
              <a:ahLst/>
              <a:cxnLst>
                <a:cxn ang="0">
                  <a:pos x="T0" y="T1"/>
                </a:cxn>
                <a:cxn ang="0">
                  <a:pos x="T2" y="T3"/>
                </a:cxn>
                <a:cxn ang="0">
                  <a:pos x="T4" y="T5"/>
                </a:cxn>
                <a:cxn ang="0">
                  <a:pos x="T6" y="T7"/>
                </a:cxn>
                <a:cxn ang="0">
                  <a:pos x="T8" y="T9"/>
                </a:cxn>
                <a:cxn ang="0">
                  <a:pos x="T10" y="T11"/>
                </a:cxn>
                <a:cxn ang="0">
                  <a:pos x="T12" y="T13"/>
                </a:cxn>
              </a:cxnLst>
              <a:rect l="0" t="0" r="r" b="b"/>
              <a:pathLst>
                <a:path w="7856" h="1796">
                  <a:moveTo>
                    <a:pt x="7851" y="1796"/>
                  </a:moveTo>
                  <a:cubicBezTo>
                    <a:pt x="7833" y="1147"/>
                    <a:pt x="7657" y="537"/>
                    <a:pt x="7360" y="0"/>
                  </a:cubicBezTo>
                  <a:lnTo>
                    <a:pt x="480" y="0"/>
                  </a:lnTo>
                  <a:lnTo>
                    <a:pt x="482" y="4"/>
                  </a:lnTo>
                  <a:cubicBezTo>
                    <a:pt x="186" y="537"/>
                    <a:pt x="11" y="1147"/>
                    <a:pt x="0" y="1792"/>
                  </a:cubicBezTo>
                  <a:lnTo>
                    <a:pt x="7856" y="1792"/>
                  </a:lnTo>
                  <a:lnTo>
                    <a:pt x="7851" y="1796"/>
                  </a:lnTo>
                  <a:close/>
                </a:path>
              </a:pathLst>
            </a:custGeom>
            <a:solidFill>
              <a:schemeClr val="accent2"/>
            </a:solidFill>
            <a:ln w="3175">
              <a:solidFill>
                <a:srgbClr val="D7D7D7"/>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8" name="任意多边形: 形状 4">
              <a:extLst>
                <a:ext uri="{FF2B5EF4-FFF2-40B4-BE49-F238E27FC236}">
                  <a16:creationId xmlns:a16="http://schemas.microsoft.com/office/drawing/2014/main" xmlns="" id="{07E93E87-1031-46FF-B92B-9CBB0BCC90A9}"/>
                </a:ext>
              </a:extLst>
            </p:cNvPr>
            <p:cNvSpPr>
              <a:spLocks/>
            </p:cNvSpPr>
            <p:nvPr/>
          </p:nvSpPr>
          <p:spPr bwMode="auto">
            <a:xfrm>
              <a:off x="4012237" y="3699334"/>
              <a:ext cx="3528391" cy="805225"/>
            </a:xfrm>
            <a:custGeom>
              <a:avLst/>
              <a:gdLst>
                <a:gd name="T0" fmla="*/ 7863 w 7863"/>
                <a:gd name="T1" fmla="*/ 1 h 1795"/>
                <a:gd name="T2" fmla="*/ 7 w 7863"/>
                <a:gd name="T3" fmla="*/ 1 h 1795"/>
                <a:gd name="T4" fmla="*/ 0 w 7863"/>
                <a:gd name="T5" fmla="*/ 0 h 1795"/>
                <a:gd name="T6" fmla="*/ 503 w 7863"/>
                <a:gd name="T7" fmla="*/ 1793 h 1795"/>
                <a:gd name="T8" fmla="*/ 7367 w 7863"/>
                <a:gd name="T9" fmla="*/ 1793 h 1795"/>
                <a:gd name="T10" fmla="*/ 7360 w 7863"/>
                <a:gd name="T11" fmla="*/ 1795 h 1795"/>
                <a:gd name="T12" fmla="*/ 7863 w 7863"/>
                <a:gd name="T13" fmla="*/ 1 h 1795"/>
              </a:gdLst>
              <a:ahLst/>
              <a:cxnLst>
                <a:cxn ang="0">
                  <a:pos x="T0" y="T1"/>
                </a:cxn>
                <a:cxn ang="0">
                  <a:pos x="T2" y="T3"/>
                </a:cxn>
                <a:cxn ang="0">
                  <a:pos x="T4" y="T5"/>
                </a:cxn>
                <a:cxn ang="0">
                  <a:pos x="T6" y="T7"/>
                </a:cxn>
                <a:cxn ang="0">
                  <a:pos x="T8" y="T9"/>
                </a:cxn>
                <a:cxn ang="0">
                  <a:pos x="T10" y="T11"/>
                </a:cxn>
                <a:cxn ang="0">
                  <a:pos x="T12" y="T13"/>
                </a:cxn>
              </a:cxnLst>
              <a:rect l="0" t="0" r="r" b="b"/>
              <a:pathLst>
                <a:path w="7863" h="1795">
                  <a:moveTo>
                    <a:pt x="7863" y="1"/>
                  </a:moveTo>
                  <a:lnTo>
                    <a:pt x="7" y="1"/>
                  </a:lnTo>
                  <a:lnTo>
                    <a:pt x="0" y="0"/>
                  </a:lnTo>
                  <a:cubicBezTo>
                    <a:pt x="20" y="651"/>
                    <a:pt x="198" y="1261"/>
                    <a:pt x="503" y="1793"/>
                  </a:cubicBezTo>
                  <a:lnTo>
                    <a:pt x="7367" y="1793"/>
                  </a:lnTo>
                  <a:lnTo>
                    <a:pt x="7360" y="1795"/>
                  </a:lnTo>
                  <a:cubicBezTo>
                    <a:pt x="7659" y="1261"/>
                    <a:pt x="7837" y="651"/>
                    <a:pt x="7863" y="1"/>
                  </a:cubicBezTo>
                  <a:close/>
                </a:path>
              </a:pathLst>
            </a:custGeom>
            <a:solidFill>
              <a:schemeClr val="accent3"/>
            </a:solidFill>
            <a:ln w="3175">
              <a:solidFill>
                <a:srgbClr val="D7D7D7"/>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nvGrpSpPr>
            <p:cNvPr id="19" name="组合 18">
              <a:extLst>
                <a:ext uri="{FF2B5EF4-FFF2-40B4-BE49-F238E27FC236}">
                  <a16:creationId xmlns:a16="http://schemas.microsoft.com/office/drawing/2014/main" xmlns="" id="{62C07B40-29DE-4797-9561-6BFA27564B9F}"/>
                </a:ext>
              </a:extLst>
            </p:cNvPr>
            <p:cNvGrpSpPr/>
            <p:nvPr/>
          </p:nvGrpSpPr>
          <p:grpSpPr>
            <a:xfrm>
              <a:off x="5477506" y="1982591"/>
              <a:ext cx="597852" cy="597852"/>
              <a:chOff x="8544261" y="2820473"/>
              <a:chExt cx="619661" cy="619663"/>
            </a:xfrm>
            <a:noFill/>
          </p:grpSpPr>
          <p:sp>
            <p:nvSpPr>
              <p:cNvPr id="29" name="椭圆 28">
                <a:extLst>
                  <a:ext uri="{FF2B5EF4-FFF2-40B4-BE49-F238E27FC236}">
                    <a16:creationId xmlns:a16="http://schemas.microsoft.com/office/drawing/2014/main" xmlns="" id="{1A27B9C7-99DD-4870-877E-E026C4DADA4F}"/>
                  </a:ext>
                </a:extLst>
              </p:cNvPr>
              <p:cNvSpPr/>
              <p:nvPr/>
            </p:nvSpPr>
            <p:spPr>
              <a:xfrm>
                <a:off x="8544261" y="2820473"/>
                <a:ext cx="619661" cy="619663"/>
              </a:xfrm>
              <a:prstGeom prst="ellipse">
                <a:avLst/>
              </a:prstGeom>
              <a:grpFill/>
              <a:ln w="9525" cap="flat" cmpd="sng" algn="ctr">
                <a:solidFill>
                  <a:schemeClr val="bg1"/>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0" name="任意多边形: 形状 61">
                <a:extLst>
                  <a:ext uri="{FF2B5EF4-FFF2-40B4-BE49-F238E27FC236}">
                    <a16:creationId xmlns:a16="http://schemas.microsoft.com/office/drawing/2014/main" xmlns="" id="{EE92DA22-CEC2-40E7-9009-7318E4B0B5EB}"/>
                  </a:ext>
                </a:extLst>
              </p:cNvPr>
              <p:cNvSpPr/>
              <p:nvPr/>
            </p:nvSpPr>
            <p:spPr>
              <a:xfrm>
                <a:off x="8661025" y="3010797"/>
                <a:ext cx="386158" cy="239008"/>
              </a:xfrm>
              <a:custGeom>
                <a:avLst/>
                <a:gdLst>
                  <a:gd name="connsiteX0" fmla="*/ 503767 w 608133"/>
                  <a:gd name="connsiteY0" fmla="*/ 295105 h 376396"/>
                  <a:gd name="connsiteX1" fmla="*/ 522820 w 608133"/>
                  <a:gd name="connsiteY1" fmla="*/ 314123 h 376396"/>
                  <a:gd name="connsiteX2" fmla="*/ 503767 w 608133"/>
                  <a:gd name="connsiteY2" fmla="*/ 333141 h 376396"/>
                  <a:gd name="connsiteX3" fmla="*/ 484714 w 608133"/>
                  <a:gd name="connsiteY3" fmla="*/ 314123 h 376396"/>
                  <a:gd name="connsiteX4" fmla="*/ 503767 w 608133"/>
                  <a:gd name="connsiteY4" fmla="*/ 295105 h 376396"/>
                  <a:gd name="connsiteX5" fmla="*/ 125466 w 608133"/>
                  <a:gd name="connsiteY5" fmla="*/ 295105 h 376396"/>
                  <a:gd name="connsiteX6" fmla="*/ 144519 w 608133"/>
                  <a:gd name="connsiteY6" fmla="*/ 314123 h 376396"/>
                  <a:gd name="connsiteX7" fmla="*/ 125466 w 608133"/>
                  <a:gd name="connsiteY7" fmla="*/ 333141 h 376396"/>
                  <a:gd name="connsiteX8" fmla="*/ 106413 w 608133"/>
                  <a:gd name="connsiteY8" fmla="*/ 314123 h 376396"/>
                  <a:gd name="connsiteX9" fmla="*/ 125466 w 608133"/>
                  <a:gd name="connsiteY9" fmla="*/ 295105 h 376396"/>
                  <a:gd name="connsiteX10" fmla="*/ 503707 w 608133"/>
                  <a:gd name="connsiteY10" fmla="*/ 271454 h 376396"/>
                  <a:gd name="connsiteX11" fmla="*/ 461050 w 608133"/>
                  <a:gd name="connsiteY11" fmla="*/ 314139 h 376396"/>
                  <a:gd name="connsiteX12" fmla="*/ 503707 w 608133"/>
                  <a:gd name="connsiteY12" fmla="*/ 356726 h 376396"/>
                  <a:gd name="connsiteX13" fmla="*/ 546463 w 608133"/>
                  <a:gd name="connsiteY13" fmla="*/ 314139 h 376396"/>
                  <a:gd name="connsiteX14" fmla="*/ 503707 w 608133"/>
                  <a:gd name="connsiteY14" fmla="*/ 271454 h 376396"/>
                  <a:gd name="connsiteX15" fmla="*/ 125410 w 608133"/>
                  <a:gd name="connsiteY15" fmla="*/ 271454 h 376396"/>
                  <a:gd name="connsiteX16" fmla="*/ 82753 w 608133"/>
                  <a:gd name="connsiteY16" fmla="*/ 314139 h 376396"/>
                  <a:gd name="connsiteX17" fmla="*/ 125410 w 608133"/>
                  <a:gd name="connsiteY17" fmla="*/ 356726 h 376396"/>
                  <a:gd name="connsiteX18" fmla="*/ 168165 w 608133"/>
                  <a:gd name="connsiteY18" fmla="*/ 314139 h 376396"/>
                  <a:gd name="connsiteX19" fmla="*/ 125410 w 608133"/>
                  <a:gd name="connsiteY19" fmla="*/ 271454 h 376396"/>
                  <a:gd name="connsiteX20" fmla="*/ 199035 w 608133"/>
                  <a:gd name="connsiteY20" fmla="*/ 262362 h 376396"/>
                  <a:gd name="connsiteX21" fmla="*/ 430197 w 608133"/>
                  <a:gd name="connsiteY21" fmla="*/ 262362 h 376396"/>
                  <a:gd name="connsiteX22" fmla="*/ 440046 w 608133"/>
                  <a:gd name="connsiteY22" fmla="*/ 272171 h 376396"/>
                  <a:gd name="connsiteX23" fmla="*/ 430197 w 608133"/>
                  <a:gd name="connsiteY23" fmla="*/ 281979 h 376396"/>
                  <a:gd name="connsiteX24" fmla="*/ 199035 w 608133"/>
                  <a:gd name="connsiteY24" fmla="*/ 281979 h 376396"/>
                  <a:gd name="connsiteX25" fmla="*/ 189186 w 608133"/>
                  <a:gd name="connsiteY25" fmla="*/ 272171 h 376396"/>
                  <a:gd name="connsiteX26" fmla="*/ 199035 w 608133"/>
                  <a:gd name="connsiteY26" fmla="*/ 262362 h 376396"/>
                  <a:gd name="connsiteX27" fmla="*/ 582815 w 608133"/>
                  <a:gd name="connsiteY27" fmla="*/ 194148 h 376396"/>
                  <a:gd name="connsiteX28" fmla="*/ 571485 w 608133"/>
                  <a:gd name="connsiteY28" fmla="*/ 201033 h 376396"/>
                  <a:gd name="connsiteX29" fmla="*/ 566166 w 608133"/>
                  <a:gd name="connsiteY29" fmla="*/ 210475 h 376396"/>
                  <a:gd name="connsiteX30" fmla="*/ 566166 w 608133"/>
                  <a:gd name="connsiteY30" fmla="*/ 220310 h 376396"/>
                  <a:gd name="connsiteX31" fmla="*/ 588430 w 608133"/>
                  <a:gd name="connsiteY31" fmla="*/ 220310 h 376396"/>
                  <a:gd name="connsiteX32" fmla="*/ 588430 w 608133"/>
                  <a:gd name="connsiteY32" fmla="*/ 208705 h 376396"/>
                  <a:gd name="connsiteX33" fmla="*/ 582815 w 608133"/>
                  <a:gd name="connsiteY33" fmla="*/ 194148 h 376396"/>
                  <a:gd name="connsiteX34" fmla="*/ 103751 w 608133"/>
                  <a:gd name="connsiteY34" fmla="*/ 114087 h 376396"/>
                  <a:gd name="connsiteX35" fmla="*/ 103751 w 608133"/>
                  <a:gd name="connsiteY35" fmla="*/ 114776 h 376396"/>
                  <a:gd name="connsiteX36" fmla="*/ 114984 w 608133"/>
                  <a:gd name="connsiteY36" fmla="*/ 125891 h 376396"/>
                  <a:gd name="connsiteX37" fmla="*/ 135973 w 608133"/>
                  <a:gd name="connsiteY37" fmla="*/ 125891 h 376396"/>
                  <a:gd name="connsiteX38" fmla="*/ 147108 w 608133"/>
                  <a:gd name="connsiteY38" fmla="*/ 114776 h 376396"/>
                  <a:gd name="connsiteX39" fmla="*/ 147108 w 608133"/>
                  <a:gd name="connsiteY39" fmla="*/ 114087 h 376396"/>
                  <a:gd name="connsiteX40" fmla="*/ 398001 w 608133"/>
                  <a:gd name="connsiteY40" fmla="*/ 72191 h 376396"/>
                  <a:gd name="connsiteX41" fmla="*/ 398001 w 608133"/>
                  <a:gd name="connsiteY41" fmla="*/ 136415 h 376396"/>
                  <a:gd name="connsiteX42" fmla="*/ 488339 w 608133"/>
                  <a:gd name="connsiteY42" fmla="*/ 136415 h 376396"/>
                  <a:gd name="connsiteX43" fmla="*/ 458686 w 608133"/>
                  <a:gd name="connsiteY43" fmla="*/ 72191 h 376396"/>
                  <a:gd name="connsiteX44" fmla="*/ 356624 w 608133"/>
                  <a:gd name="connsiteY44" fmla="*/ 72191 h 376396"/>
                  <a:gd name="connsiteX45" fmla="*/ 355935 w 608133"/>
                  <a:gd name="connsiteY45" fmla="*/ 72781 h 376396"/>
                  <a:gd name="connsiteX46" fmla="*/ 355935 w 608133"/>
                  <a:gd name="connsiteY46" fmla="*/ 114778 h 376396"/>
                  <a:gd name="connsiteX47" fmla="*/ 377608 w 608133"/>
                  <a:gd name="connsiteY47" fmla="*/ 136415 h 376396"/>
                  <a:gd name="connsiteX48" fmla="*/ 378298 w 608133"/>
                  <a:gd name="connsiteY48" fmla="*/ 136415 h 376396"/>
                  <a:gd name="connsiteX49" fmla="*/ 378298 w 608133"/>
                  <a:gd name="connsiteY49" fmla="*/ 72191 h 376396"/>
                  <a:gd name="connsiteX50" fmla="*/ 210451 w 608133"/>
                  <a:gd name="connsiteY50" fmla="*/ 61659 h 376396"/>
                  <a:gd name="connsiteX51" fmla="*/ 208875 w 608133"/>
                  <a:gd name="connsiteY51" fmla="*/ 63134 h 376396"/>
                  <a:gd name="connsiteX52" fmla="*/ 208875 w 608133"/>
                  <a:gd name="connsiteY52" fmla="*/ 167892 h 376396"/>
                  <a:gd name="connsiteX53" fmla="*/ 228663 w 608133"/>
                  <a:gd name="connsiteY53" fmla="*/ 167892 h 376396"/>
                  <a:gd name="connsiteX54" fmla="*/ 229156 w 608133"/>
                  <a:gd name="connsiteY54" fmla="*/ 167695 h 376396"/>
                  <a:gd name="connsiteX55" fmla="*/ 229254 w 608133"/>
                  <a:gd name="connsiteY55" fmla="*/ 167105 h 376396"/>
                  <a:gd name="connsiteX56" fmla="*/ 211927 w 608133"/>
                  <a:gd name="connsiteY56" fmla="*/ 62938 h 376396"/>
                  <a:gd name="connsiteX57" fmla="*/ 210451 w 608133"/>
                  <a:gd name="connsiteY57" fmla="*/ 61659 h 376396"/>
                  <a:gd name="connsiteX58" fmla="*/ 210352 w 608133"/>
                  <a:gd name="connsiteY58" fmla="*/ 41986 h 376396"/>
                  <a:gd name="connsiteX59" fmla="*/ 231321 w 608133"/>
                  <a:gd name="connsiteY59" fmla="*/ 59692 h 376396"/>
                  <a:gd name="connsiteX60" fmla="*/ 248747 w 608133"/>
                  <a:gd name="connsiteY60" fmla="*/ 163859 h 376396"/>
                  <a:gd name="connsiteX61" fmla="*/ 244120 w 608133"/>
                  <a:gd name="connsiteY61" fmla="*/ 180384 h 376396"/>
                  <a:gd name="connsiteX62" fmla="*/ 228663 w 608133"/>
                  <a:gd name="connsiteY62" fmla="*/ 187565 h 376396"/>
                  <a:gd name="connsiteX63" fmla="*/ 208875 w 608133"/>
                  <a:gd name="connsiteY63" fmla="*/ 187565 h 376396"/>
                  <a:gd name="connsiteX64" fmla="*/ 208875 w 608133"/>
                  <a:gd name="connsiteY64" fmla="*/ 230157 h 376396"/>
                  <a:gd name="connsiteX65" fmla="*/ 199031 w 608133"/>
                  <a:gd name="connsiteY65" fmla="*/ 239993 h 376396"/>
                  <a:gd name="connsiteX66" fmla="*/ 189186 w 608133"/>
                  <a:gd name="connsiteY66" fmla="*/ 230157 h 376396"/>
                  <a:gd name="connsiteX67" fmla="*/ 189186 w 608133"/>
                  <a:gd name="connsiteY67" fmla="*/ 63134 h 376396"/>
                  <a:gd name="connsiteX68" fmla="*/ 210352 w 608133"/>
                  <a:gd name="connsiteY68" fmla="*/ 41986 h 376396"/>
                  <a:gd name="connsiteX69" fmla="*/ 93897 w 608133"/>
                  <a:gd name="connsiteY69" fmla="*/ 41986 h 376396"/>
                  <a:gd name="connsiteX70" fmla="*/ 103751 w 608133"/>
                  <a:gd name="connsiteY70" fmla="*/ 51822 h 376396"/>
                  <a:gd name="connsiteX71" fmla="*/ 103751 w 608133"/>
                  <a:gd name="connsiteY71" fmla="*/ 94414 h 376396"/>
                  <a:gd name="connsiteX72" fmla="*/ 115576 w 608133"/>
                  <a:gd name="connsiteY72" fmla="*/ 94414 h 376396"/>
                  <a:gd name="connsiteX73" fmla="*/ 115576 w 608133"/>
                  <a:gd name="connsiteY73" fmla="*/ 51822 h 376396"/>
                  <a:gd name="connsiteX74" fmla="*/ 125430 w 608133"/>
                  <a:gd name="connsiteY74" fmla="*/ 41986 h 376396"/>
                  <a:gd name="connsiteX75" fmla="*/ 135283 w 608133"/>
                  <a:gd name="connsiteY75" fmla="*/ 51822 h 376396"/>
                  <a:gd name="connsiteX76" fmla="*/ 135283 w 608133"/>
                  <a:gd name="connsiteY76" fmla="*/ 94414 h 376396"/>
                  <a:gd name="connsiteX77" fmla="*/ 147108 w 608133"/>
                  <a:gd name="connsiteY77" fmla="*/ 94414 h 376396"/>
                  <a:gd name="connsiteX78" fmla="*/ 147108 w 608133"/>
                  <a:gd name="connsiteY78" fmla="*/ 51822 h 376396"/>
                  <a:gd name="connsiteX79" fmla="*/ 156962 w 608133"/>
                  <a:gd name="connsiteY79" fmla="*/ 41986 h 376396"/>
                  <a:gd name="connsiteX80" fmla="*/ 166816 w 608133"/>
                  <a:gd name="connsiteY80" fmla="*/ 51822 h 376396"/>
                  <a:gd name="connsiteX81" fmla="*/ 166816 w 608133"/>
                  <a:gd name="connsiteY81" fmla="*/ 114776 h 376396"/>
                  <a:gd name="connsiteX82" fmla="*/ 135973 w 608133"/>
                  <a:gd name="connsiteY82" fmla="*/ 145563 h 376396"/>
                  <a:gd name="connsiteX83" fmla="*/ 135283 w 608133"/>
                  <a:gd name="connsiteY83" fmla="*/ 145563 h 376396"/>
                  <a:gd name="connsiteX84" fmla="*/ 135283 w 608133"/>
                  <a:gd name="connsiteY84" fmla="*/ 230157 h 376396"/>
                  <a:gd name="connsiteX85" fmla="*/ 125430 w 608133"/>
                  <a:gd name="connsiteY85" fmla="*/ 239993 h 376396"/>
                  <a:gd name="connsiteX86" fmla="*/ 115576 w 608133"/>
                  <a:gd name="connsiteY86" fmla="*/ 230157 h 376396"/>
                  <a:gd name="connsiteX87" fmla="*/ 115576 w 608133"/>
                  <a:gd name="connsiteY87" fmla="*/ 145563 h 376396"/>
                  <a:gd name="connsiteX88" fmla="*/ 114984 w 608133"/>
                  <a:gd name="connsiteY88" fmla="*/ 145563 h 376396"/>
                  <a:gd name="connsiteX89" fmla="*/ 84043 w 608133"/>
                  <a:gd name="connsiteY89" fmla="*/ 114776 h 376396"/>
                  <a:gd name="connsiteX90" fmla="*/ 84043 w 608133"/>
                  <a:gd name="connsiteY90" fmla="*/ 51822 h 376396"/>
                  <a:gd name="connsiteX91" fmla="*/ 93897 w 608133"/>
                  <a:gd name="connsiteY91" fmla="*/ 41986 h 376396"/>
                  <a:gd name="connsiteX92" fmla="*/ 30835 w 608133"/>
                  <a:gd name="connsiteY92" fmla="*/ 19670 h 376396"/>
                  <a:gd name="connsiteX93" fmla="*/ 19703 w 608133"/>
                  <a:gd name="connsiteY93" fmla="*/ 30883 h 376396"/>
                  <a:gd name="connsiteX94" fmla="*/ 19703 w 608133"/>
                  <a:gd name="connsiteY94" fmla="*/ 262307 h 376396"/>
                  <a:gd name="connsiteX95" fmla="*/ 51917 w 608133"/>
                  <a:gd name="connsiteY95" fmla="*/ 262307 h 376396"/>
                  <a:gd name="connsiteX96" fmla="*/ 61769 w 608133"/>
                  <a:gd name="connsiteY96" fmla="*/ 272142 h 376396"/>
                  <a:gd name="connsiteX97" fmla="*/ 51917 w 608133"/>
                  <a:gd name="connsiteY97" fmla="*/ 281977 h 376396"/>
                  <a:gd name="connsiteX98" fmla="*/ 19703 w 608133"/>
                  <a:gd name="connsiteY98" fmla="*/ 281977 h 376396"/>
                  <a:gd name="connsiteX99" fmla="*/ 19703 w 608133"/>
                  <a:gd name="connsiteY99" fmla="*/ 293091 h 376396"/>
                  <a:gd name="connsiteX100" fmla="*/ 30835 w 608133"/>
                  <a:gd name="connsiteY100" fmla="*/ 304304 h 376396"/>
                  <a:gd name="connsiteX101" fmla="*/ 63838 w 608133"/>
                  <a:gd name="connsiteY101" fmla="*/ 304304 h 376396"/>
                  <a:gd name="connsiteX102" fmla="*/ 125410 w 608133"/>
                  <a:gd name="connsiteY102" fmla="*/ 251783 h 376396"/>
                  <a:gd name="connsiteX103" fmla="*/ 187080 w 608133"/>
                  <a:gd name="connsiteY103" fmla="*/ 304304 h 376396"/>
                  <a:gd name="connsiteX104" fmla="*/ 442135 w 608133"/>
                  <a:gd name="connsiteY104" fmla="*/ 304304 h 376396"/>
                  <a:gd name="connsiteX105" fmla="*/ 503707 w 608133"/>
                  <a:gd name="connsiteY105" fmla="*/ 251783 h 376396"/>
                  <a:gd name="connsiteX106" fmla="*/ 565378 w 608133"/>
                  <a:gd name="connsiteY106" fmla="*/ 304304 h 376396"/>
                  <a:gd name="connsiteX107" fmla="*/ 577298 w 608133"/>
                  <a:gd name="connsiteY107" fmla="*/ 304304 h 376396"/>
                  <a:gd name="connsiteX108" fmla="*/ 588430 w 608133"/>
                  <a:gd name="connsiteY108" fmla="*/ 293091 h 376396"/>
                  <a:gd name="connsiteX109" fmla="*/ 588430 w 608133"/>
                  <a:gd name="connsiteY109" fmla="*/ 281977 h 376396"/>
                  <a:gd name="connsiteX110" fmla="*/ 577298 w 608133"/>
                  <a:gd name="connsiteY110" fmla="*/ 281977 h 376396"/>
                  <a:gd name="connsiteX111" fmla="*/ 567446 w 608133"/>
                  <a:gd name="connsiteY111" fmla="*/ 272142 h 376396"/>
                  <a:gd name="connsiteX112" fmla="*/ 577298 w 608133"/>
                  <a:gd name="connsiteY112" fmla="*/ 262307 h 376396"/>
                  <a:gd name="connsiteX113" fmla="*/ 588430 w 608133"/>
                  <a:gd name="connsiteY113" fmla="*/ 262307 h 376396"/>
                  <a:gd name="connsiteX114" fmla="*/ 588430 w 608133"/>
                  <a:gd name="connsiteY114" fmla="*/ 239981 h 376396"/>
                  <a:gd name="connsiteX115" fmla="*/ 556314 w 608133"/>
                  <a:gd name="connsiteY115" fmla="*/ 239981 h 376396"/>
                  <a:gd name="connsiteX116" fmla="*/ 546463 w 608133"/>
                  <a:gd name="connsiteY116" fmla="*/ 230146 h 376396"/>
                  <a:gd name="connsiteX117" fmla="*/ 546463 w 608133"/>
                  <a:gd name="connsiteY117" fmla="*/ 210475 h 376396"/>
                  <a:gd name="connsiteX118" fmla="*/ 561240 w 608133"/>
                  <a:gd name="connsiteY118" fmla="*/ 184215 h 376396"/>
                  <a:gd name="connsiteX119" fmla="*/ 562816 w 608133"/>
                  <a:gd name="connsiteY119" fmla="*/ 183231 h 376396"/>
                  <a:gd name="connsiteX120" fmla="*/ 501638 w 608133"/>
                  <a:gd name="connsiteY120" fmla="*/ 156086 h 376396"/>
                  <a:gd name="connsiteX121" fmla="*/ 377608 w 608133"/>
                  <a:gd name="connsiteY121" fmla="*/ 156086 h 376396"/>
                  <a:gd name="connsiteX122" fmla="*/ 336232 w 608133"/>
                  <a:gd name="connsiteY122" fmla="*/ 114778 h 376396"/>
                  <a:gd name="connsiteX123" fmla="*/ 336232 w 608133"/>
                  <a:gd name="connsiteY123" fmla="*/ 72781 h 376396"/>
                  <a:gd name="connsiteX124" fmla="*/ 356624 w 608133"/>
                  <a:gd name="connsiteY124" fmla="*/ 52520 h 376396"/>
                  <a:gd name="connsiteX125" fmla="*/ 449524 w 608133"/>
                  <a:gd name="connsiteY125" fmla="*/ 52520 h 376396"/>
                  <a:gd name="connsiteX126" fmla="*/ 440165 w 608133"/>
                  <a:gd name="connsiteY126" fmla="*/ 32260 h 376396"/>
                  <a:gd name="connsiteX127" fmla="*/ 420560 w 608133"/>
                  <a:gd name="connsiteY127" fmla="*/ 19670 h 376396"/>
                  <a:gd name="connsiteX128" fmla="*/ 30835 w 608133"/>
                  <a:gd name="connsiteY128" fmla="*/ 0 h 376396"/>
                  <a:gd name="connsiteX129" fmla="*/ 420560 w 608133"/>
                  <a:gd name="connsiteY129" fmla="*/ 0 h 376396"/>
                  <a:gd name="connsiteX130" fmla="*/ 458095 w 608133"/>
                  <a:gd name="connsiteY130" fmla="*/ 23998 h 376396"/>
                  <a:gd name="connsiteX131" fmla="*/ 511096 w 608133"/>
                  <a:gd name="connsiteY131" fmla="*/ 138776 h 376396"/>
                  <a:gd name="connsiteX132" fmla="*/ 583603 w 608133"/>
                  <a:gd name="connsiteY132" fmla="*/ 170937 h 376396"/>
                  <a:gd name="connsiteX133" fmla="*/ 608133 w 608133"/>
                  <a:gd name="connsiteY133" fmla="*/ 208705 h 376396"/>
                  <a:gd name="connsiteX134" fmla="*/ 608133 w 608133"/>
                  <a:gd name="connsiteY134" fmla="*/ 293091 h 376396"/>
                  <a:gd name="connsiteX135" fmla="*/ 577298 w 608133"/>
                  <a:gd name="connsiteY135" fmla="*/ 323974 h 376396"/>
                  <a:gd name="connsiteX136" fmla="*/ 565378 w 608133"/>
                  <a:gd name="connsiteY136" fmla="*/ 323974 h 376396"/>
                  <a:gd name="connsiteX137" fmla="*/ 503707 w 608133"/>
                  <a:gd name="connsiteY137" fmla="*/ 376396 h 376396"/>
                  <a:gd name="connsiteX138" fmla="*/ 442135 w 608133"/>
                  <a:gd name="connsiteY138" fmla="*/ 323974 h 376396"/>
                  <a:gd name="connsiteX139" fmla="*/ 187080 w 608133"/>
                  <a:gd name="connsiteY139" fmla="*/ 323974 h 376396"/>
                  <a:gd name="connsiteX140" fmla="*/ 125410 w 608133"/>
                  <a:gd name="connsiteY140" fmla="*/ 376396 h 376396"/>
                  <a:gd name="connsiteX141" fmla="*/ 63838 w 608133"/>
                  <a:gd name="connsiteY141" fmla="*/ 323974 h 376396"/>
                  <a:gd name="connsiteX142" fmla="*/ 30835 w 608133"/>
                  <a:gd name="connsiteY142" fmla="*/ 323974 h 376396"/>
                  <a:gd name="connsiteX143" fmla="*/ 0 w 608133"/>
                  <a:gd name="connsiteY143" fmla="*/ 293091 h 376396"/>
                  <a:gd name="connsiteX144" fmla="*/ 0 w 608133"/>
                  <a:gd name="connsiteY144" fmla="*/ 30883 h 376396"/>
                  <a:gd name="connsiteX145" fmla="*/ 30835 w 608133"/>
                  <a:gd name="connsiteY145" fmla="*/ 0 h 3763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Lst>
                <a:rect l="l" t="t" r="r" b="b"/>
                <a:pathLst>
                  <a:path w="608133" h="376396">
                    <a:moveTo>
                      <a:pt x="503767" y="295105"/>
                    </a:moveTo>
                    <a:cubicBezTo>
                      <a:pt x="514290" y="295105"/>
                      <a:pt x="522820" y="303620"/>
                      <a:pt x="522820" y="314123"/>
                    </a:cubicBezTo>
                    <a:cubicBezTo>
                      <a:pt x="522820" y="324626"/>
                      <a:pt x="514290" y="333141"/>
                      <a:pt x="503767" y="333141"/>
                    </a:cubicBezTo>
                    <a:cubicBezTo>
                      <a:pt x="493244" y="333141"/>
                      <a:pt x="484714" y="324626"/>
                      <a:pt x="484714" y="314123"/>
                    </a:cubicBezTo>
                    <a:cubicBezTo>
                      <a:pt x="484714" y="303620"/>
                      <a:pt x="493244" y="295105"/>
                      <a:pt x="503767" y="295105"/>
                    </a:cubicBezTo>
                    <a:close/>
                    <a:moveTo>
                      <a:pt x="125466" y="295105"/>
                    </a:moveTo>
                    <a:cubicBezTo>
                      <a:pt x="135989" y="295105"/>
                      <a:pt x="144519" y="303620"/>
                      <a:pt x="144519" y="314123"/>
                    </a:cubicBezTo>
                    <a:cubicBezTo>
                      <a:pt x="144519" y="324626"/>
                      <a:pt x="135989" y="333141"/>
                      <a:pt x="125466" y="333141"/>
                    </a:cubicBezTo>
                    <a:cubicBezTo>
                      <a:pt x="114943" y="333141"/>
                      <a:pt x="106413" y="324626"/>
                      <a:pt x="106413" y="314123"/>
                    </a:cubicBezTo>
                    <a:cubicBezTo>
                      <a:pt x="106413" y="303620"/>
                      <a:pt x="114943" y="295105"/>
                      <a:pt x="125466" y="295105"/>
                    </a:cubicBezTo>
                    <a:close/>
                    <a:moveTo>
                      <a:pt x="503707" y="271454"/>
                    </a:moveTo>
                    <a:cubicBezTo>
                      <a:pt x="480162" y="271454"/>
                      <a:pt x="461050" y="290632"/>
                      <a:pt x="461050" y="314139"/>
                    </a:cubicBezTo>
                    <a:cubicBezTo>
                      <a:pt x="461050" y="337645"/>
                      <a:pt x="480162" y="356726"/>
                      <a:pt x="503707" y="356726"/>
                    </a:cubicBezTo>
                    <a:cubicBezTo>
                      <a:pt x="527252" y="356726"/>
                      <a:pt x="546463" y="337645"/>
                      <a:pt x="546463" y="314139"/>
                    </a:cubicBezTo>
                    <a:cubicBezTo>
                      <a:pt x="546463" y="290632"/>
                      <a:pt x="527252" y="271454"/>
                      <a:pt x="503707" y="271454"/>
                    </a:cubicBezTo>
                    <a:close/>
                    <a:moveTo>
                      <a:pt x="125410" y="271454"/>
                    </a:moveTo>
                    <a:cubicBezTo>
                      <a:pt x="101864" y="271454"/>
                      <a:pt x="82753" y="290632"/>
                      <a:pt x="82753" y="314139"/>
                    </a:cubicBezTo>
                    <a:cubicBezTo>
                      <a:pt x="82753" y="337645"/>
                      <a:pt x="101864" y="356726"/>
                      <a:pt x="125410" y="356726"/>
                    </a:cubicBezTo>
                    <a:cubicBezTo>
                      <a:pt x="148955" y="356726"/>
                      <a:pt x="168165" y="337645"/>
                      <a:pt x="168165" y="314139"/>
                    </a:cubicBezTo>
                    <a:cubicBezTo>
                      <a:pt x="168165" y="290632"/>
                      <a:pt x="148955" y="271454"/>
                      <a:pt x="125410" y="271454"/>
                    </a:cubicBezTo>
                    <a:close/>
                    <a:moveTo>
                      <a:pt x="199035" y="262362"/>
                    </a:moveTo>
                    <a:lnTo>
                      <a:pt x="430197" y="262362"/>
                    </a:lnTo>
                    <a:cubicBezTo>
                      <a:pt x="435614" y="262362"/>
                      <a:pt x="440046" y="266776"/>
                      <a:pt x="440046" y="272171"/>
                    </a:cubicBezTo>
                    <a:cubicBezTo>
                      <a:pt x="440046" y="277565"/>
                      <a:pt x="435614" y="281979"/>
                      <a:pt x="430197" y="281979"/>
                    </a:cubicBezTo>
                    <a:lnTo>
                      <a:pt x="199035" y="281979"/>
                    </a:lnTo>
                    <a:cubicBezTo>
                      <a:pt x="193618" y="281979"/>
                      <a:pt x="189186" y="277565"/>
                      <a:pt x="189186" y="272171"/>
                    </a:cubicBezTo>
                    <a:cubicBezTo>
                      <a:pt x="189186" y="266776"/>
                      <a:pt x="193618" y="262362"/>
                      <a:pt x="199035" y="262362"/>
                    </a:cubicBezTo>
                    <a:close/>
                    <a:moveTo>
                      <a:pt x="582815" y="194148"/>
                    </a:moveTo>
                    <a:lnTo>
                      <a:pt x="571485" y="201033"/>
                    </a:lnTo>
                    <a:cubicBezTo>
                      <a:pt x="568234" y="203000"/>
                      <a:pt x="566166" y="206639"/>
                      <a:pt x="566166" y="210475"/>
                    </a:cubicBezTo>
                    <a:lnTo>
                      <a:pt x="566166" y="220310"/>
                    </a:lnTo>
                    <a:lnTo>
                      <a:pt x="588430" y="220310"/>
                    </a:lnTo>
                    <a:lnTo>
                      <a:pt x="588430" y="208705"/>
                    </a:lnTo>
                    <a:cubicBezTo>
                      <a:pt x="588430" y="203197"/>
                      <a:pt x="586361" y="198083"/>
                      <a:pt x="582815" y="194148"/>
                    </a:cubicBezTo>
                    <a:close/>
                    <a:moveTo>
                      <a:pt x="103751" y="114087"/>
                    </a:moveTo>
                    <a:lnTo>
                      <a:pt x="103751" y="114776"/>
                    </a:lnTo>
                    <a:cubicBezTo>
                      <a:pt x="103751" y="120874"/>
                      <a:pt x="108776" y="125891"/>
                      <a:pt x="114984" y="125891"/>
                    </a:cubicBezTo>
                    <a:lnTo>
                      <a:pt x="135973" y="125891"/>
                    </a:lnTo>
                    <a:cubicBezTo>
                      <a:pt x="142083" y="125891"/>
                      <a:pt x="147108" y="120874"/>
                      <a:pt x="147108" y="114776"/>
                    </a:cubicBezTo>
                    <a:lnTo>
                      <a:pt x="147108" y="114087"/>
                    </a:lnTo>
                    <a:close/>
                    <a:moveTo>
                      <a:pt x="398001" y="72191"/>
                    </a:moveTo>
                    <a:lnTo>
                      <a:pt x="398001" y="136415"/>
                    </a:lnTo>
                    <a:lnTo>
                      <a:pt x="488339" y="136415"/>
                    </a:lnTo>
                    <a:lnTo>
                      <a:pt x="458686" y="72191"/>
                    </a:lnTo>
                    <a:close/>
                    <a:moveTo>
                      <a:pt x="356624" y="72191"/>
                    </a:moveTo>
                    <a:cubicBezTo>
                      <a:pt x="356230" y="72191"/>
                      <a:pt x="355935" y="72486"/>
                      <a:pt x="355935" y="72781"/>
                    </a:cubicBezTo>
                    <a:lnTo>
                      <a:pt x="355935" y="114778"/>
                    </a:lnTo>
                    <a:cubicBezTo>
                      <a:pt x="355935" y="126678"/>
                      <a:pt x="365688" y="136415"/>
                      <a:pt x="377608" y="136415"/>
                    </a:cubicBezTo>
                    <a:lnTo>
                      <a:pt x="378298" y="136415"/>
                    </a:lnTo>
                    <a:lnTo>
                      <a:pt x="378298" y="72191"/>
                    </a:lnTo>
                    <a:close/>
                    <a:moveTo>
                      <a:pt x="210451" y="61659"/>
                    </a:moveTo>
                    <a:cubicBezTo>
                      <a:pt x="209565" y="61659"/>
                      <a:pt x="208875" y="62347"/>
                      <a:pt x="208875" y="63134"/>
                    </a:cubicBezTo>
                    <a:lnTo>
                      <a:pt x="208875" y="167892"/>
                    </a:lnTo>
                    <a:lnTo>
                      <a:pt x="228663" y="167892"/>
                    </a:lnTo>
                    <a:cubicBezTo>
                      <a:pt x="228762" y="167892"/>
                      <a:pt x="228959" y="167892"/>
                      <a:pt x="229156" y="167695"/>
                    </a:cubicBezTo>
                    <a:cubicBezTo>
                      <a:pt x="229352" y="167400"/>
                      <a:pt x="229254" y="167204"/>
                      <a:pt x="229254" y="167105"/>
                    </a:cubicBezTo>
                    <a:lnTo>
                      <a:pt x="211927" y="62938"/>
                    </a:lnTo>
                    <a:cubicBezTo>
                      <a:pt x="211829" y="62151"/>
                      <a:pt x="211140" y="61659"/>
                      <a:pt x="210451" y="61659"/>
                    </a:cubicBezTo>
                    <a:close/>
                    <a:moveTo>
                      <a:pt x="210352" y="41986"/>
                    </a:moveTo>
                    <a:cubicBezTo>
                      <a:pt x="220788" y="41986"/>
                      <a:pt x="229648" y="49462"/>
                      <a:pt x="231321" y="59692"/>
                    </a:cubicBezTo>
                    <a:lnTo>
                      <a:pt x="248747" y="163859"/>
                    </a:lnTo>
                    <a:cubicBezTo>
                      <a:pt x="249731" y="169761"/>
                      <a:pt x="248057" y="175761"/>
                      <a:pt x="244120" y="180384"/>
                    </a:cubicBezTo>
                    <a:cubicBezTo>
                      <a:pt x="240280" y="184909"/>
                      <a:pt x="234669" y="187565"/>
                      <a:pt x="228663" y="187565"/>
                    </a:cubicBezTo>
                    <a:lnTo>
                      <a:pt x="208875" y="187565"/>
                    </a:lnTo>
                    <a:lnTo>
                      <a:pt x="208875" y="230157"/>
                    </a:lnTo>
                    <a:cubicBezTo>
                      <a:pt x="208875" y="235665"/>
                      <a:pt x="204445" y="239993"/>
                      <a:pt x="199031" y="239993"/>
                    </a:cubicBezTo>
                    <a:cubicBezTo>
                      <a:pt x="193616" y="239993"/>
                      <a:pt x="189186" y="235665"/>
                      <a:pt x="189186" y="230157"/>
                    </a:cubicBezTo>
                    <a:lnTo>
                      <a:pt x="189186" y="63134"/>
                    </a:lnTo>
                    <a:cubicBezTo>
                      <a:pt x="189186" y="51527"/>
                      <a:pt x="198735" y="41986"/>
                      <a:pt x="210352" y="41986"/>
                    </a:cubicBezTo>
                    <a:close/>
                    <a:moveTo>
                      <a:pt x="93897" y="41986"/>
                    </a:moveTo>
                    <a:cubicBezTo>
                      <a:pt x="99415" y="41986"/>
                      <a:pt x="103751" y="46412"/>
                      <a:pt x="103751" y="51822"/>
                    </a:cubicBezTo>
                    <a:lnTo>
                      <a:pt x="103751" y="94414"/>
                    </a:lnTo>
                    <a:lnTo>
                      <a:pt x="115576" y="94414"/>
                    </a:lnTo>
                    <a:lnTo>
                      <a:pt x="115576" y="51822"/>
                    </a:lnTo>
                    <a:cubicBezTo>
                      <a:pt x="115576" y="46412"/>
                      <a:pt x="120010" y="41986"/>
                      <a:pt x="125430" y="41986"/>
                    </a:cubicBezTo>
                    <a:cubicBezTo>
                      <a:pt x="130948" y="41986"/>
                      <a:pt x="135283" y="46412"/>
                      <a:pt x="135283" y="51822"/>
                    </a:cubicBezTo>
                    <a:lnTo>
                      <a:pt x="135283" y="94414"/>
                    </a:lnTo>
                    <a:lnTo>
                      <a:pt x="147108" y="94414"/>
                    </a:lnTo>
                    <a:lnTo>
                      <a:pt x="147108" y="51822"/>
                    </a:lnTo>
                    <a:cubicBezTo>
                      <a:pt x="147108" y="46412"/>
                      <a:pt x="151542" y="41986"/>
                      <a:pt x="156962" y="41986"/>
                    </a:cubicBezTo>
                    <a:cubicBezTo>
                      <a:pt x="162480" y="41986"/>
                      <a:pt x="166816" y="46412"/>
                      <a:pt x="166816" y="51822"/>
                    </a:cubicBezTo>
                    <a:lnTo>
                      <a:pt x="166816" y="114776"/>
                    </a:lnTo>
                    <a:cubicBezTo>
                      <a:pt x="166816" y="131793"/>
                      <a:pt x="153020" y="145563"/>
                      <a:pt x="135973" y="145563"/>
                    </a:cubicBezTo>
                    <a:lnTo>
                      <a:pt x="135283" y="145563"/>
                    </a:lnTo>
                    <a:lnTo>
                      <a:pt x="135283" y="230157"/>
                    </a:lnTo>
                    <a:cubicBezTo>
                      <a:pt x="135283" y="235665"/>
                      <a:pt x="130948" y="239993"/>
                      <a:pt x="125430" y="239993"/>
                    </a:cubicBezTo>
                    <a:cubicBezTo>
                      <a:pt x="120010" y="239993"/>
                      <a:pt x="115576" y="235665"/>
                      <a:pt x="115576" y="230157"/>
                    </a:cubicBezTo>
                    <a:lnTo>
                      <a:pt x="115576" y="145563"/>
                    </a:lnTo>
                    <a:lnTo>
                      <a:pt x="114984" y="145563"/>
                    </a:lnTo>
                    <a:cubicBezTo>
                      <a:pt x="97937" y="145563"/>
                      <a:pt x="84043" y="131793"/>
                      <a:pt x="84043" y="114776"/>
                    </a:cubicBezTo>
                    <a:lnTo>
                      <a:pt x="84043" y="51822"/>
                    </a:lnTo>
                    <a:cubicBezTo>
                      <a:pt x="84043" y="46412"/>
                      <a:pt x="88477" y="41986"/>
                      <a:pt x="93897" y="41986"/>
                    </a:cubicBezTo>
                    <a:close/>
                    <a:moveTo>
                      <a:pt x="30835" y="19670"/>
                    </a:moveTo>
                    <a:cubicBezTo>
                      <a:pt x="24727" y="19670"/>
                      <a:pt x="19703" y="24686"/>
                      <a:pt x="19703" y="30883"/>
                    </a:cubicBezTo>
                    <a:lnTo>
                      <a:pt x="19703" y="262307"/>
                    </a:lnTo>
                    <a:lnTo>
                      <a:pt x="51917" y="262307"/>
                    </a:lnTo>
                    <a:cubicBezTo>
                      <a:pt x="57336" y="262307"/>
                      <a:pt x="61769" y="266733"/>
                      <a:pt x="61769" y="272142"/>
                    </a:cubicBezTo>
                    <a:cubicBezTo>
                      <a:pt x="61769" y="277552"/>
                      <a:pt x="57336" y="281977"/>
                      <a:pt x="51917" y="281977"/>
                    </a:cubicBezTo>
                    <a:lnTo>
                      <a:pt x="19703" y="281977"/>
                    </a:lnTo>
                    <a:lnTo>
                      <a:pt x="19703" y="293091"/>
                    </a:lnTo>
                    <a:cubicBezTo>
                      <a:pt x="19703" y="299288"/>
                      <a:pt x="24727" y="304304"/>
                      <a:pt x="30835" y="304304"/>
                    </a:cubicBezTo>
                    <a:lnTo>
                      <a:pt x="63838" y="304304"/>
                    </a:lnTo>
                    <a:cubicBezTo>
                      <a:pt x="68566" y="274601"/>
                      <a:pt x="94377" y="251783"/>
                      <a:pt x="125410" y="251783"/>
                    </a:cubicBezTo>
                    <a:cubicBezTo>
                      <a:pt x="156540" y="251783"/>
                      <a:pt x="182351" y="274601"/>
                      <a:pt x="187080" y="304304"/>
                    </a:cubicBezTo>
                    <a:lnTo>
                      <a:pt x="442135" y="304304"/>
                    </a:lnTo>
                    <a:cubicBezTo>
                      <a:pt x="446864" y="274601"/>
                      <a:pt x="472675" y="251783"/>
                      <a:pt x="503707" y="251783"/>
                    </a:cubicBezTo>
                    <a:cubicBezTo>
                      <a:pt x="534838" y="251783"/>
                      <a:pt x="560649" y="274601"/>
                      <a:pt x="565378" y="304304"/>
                    </a:cubicBezTo>
                    <a:lnTo>
                      <a:pt x="577298" y="304304"/>
                    </a:lnTo>
                    <a:cubicBezTo>
                      <a:pt x="583406" y="304304"/>
                      <a:pt x="588430" y="299288"/>
                      <a:pt x="588430" y="293091"/>
                    </a:cubicBezTo>
                    <a:lnTo>
                      <a:pt x="588430" y="281977"/>
                    </a:lnTo>
                    <a:lnTo>
                      <a:pt x="577298" y="281977"/>
                    </a:lnTo>
                    <a:cubicBezTo>
                      <a:pt x="571880" y="281977"/>
                      <a:pt x="567446" y="277552"/>
                      <a:pt x="567446" y="272142"/>
                    </a:cubicBezTo>
                    <a:cubicBezTo>
                      <a:pt x="567446" y="266733"/>
                      <a:pt x="571880" y="262307"/>
                      <a:pt x="577298" y="262307"/>
                    </a:cubicBezTo>
                    <a:lnTo>
                      <a:pt x="588430" y="262307"/>
                    </a:lnTo>
                    <a:lnTo>
                      <a:pt x="588430" y="239981"/>
                    </a:lnTo>
                    <a:lnTo>
                      <a:pt x="556314" y="239981"/>
                    </a:lnTo>
                    <a:cubicBezTo>
                      <a:pt x="550797" y="239981"/>
                      <a:pt x="546463" y="235653"/>
                      <a:pt x="546463" y="230146"/>
                    </a:cubicBezTo>
                    <a:lnTo>
                      <a:pt x="546463" y="210475"/>
                    </a:lnTo>
                    <a:cubicBezTo>
                      <a:pt x="546463" y="199853"/>
                      <a:pt x="552078" y="189723"/>
                      <a:pt x="561240" y="184215"/>
                    </a:cubicBezTo>
                    <a:lnTo>
                      <a:pt x="562816" y="183231"/>
                    </a:lnTo>
                    <a:lnTo>
                      <a:pt x="501638" y="156086"/>
                    </a:lnTo>
                    <a:lnTo>
                      <a:pt x="377608" y="156086"/>
                    </a:lnTo>
                    <a:cubicBezTo>
                      <a:pt x="354851" y="156086"/>
                      <a:pt x="336232" y="137596"/>
                      <a:pt x="336232" y="114778"/>
                    </a:cubicBezTo>
                    <a:lnTo>
                      <a:pt x="336232" y="72781"/>
                    </a:lnTo>
                    <a:cubicBezTo>
                      <a:pt x="336232" y="61569"/>
                      <a:pt x="345394" y="52520"/>
                      <a:pt x="356624" y="52520"/>
                    </a:cubicBezTo>
                    <a:lnTo>
                      <a:pt x="449524" y="52520"/>
                    </a:lnTo>
                    <a:lnTo>
                      <a:pt x="440165" y="32260"/>
                    </a:lnTo>
                    <a:cubicBezTo>
                      <a:pt x="436717" y="24686"/>
                      <a:pt x="428934" y="19670"/>
                      <a:pt x="420560" y="19670"/>
                    </a:cubicBezTo>
                    <a:close/>
                    <a:moveTo>
                      <a:pt x="30835" y="0"/>
                    </a:moveTo>
                    <a:lnTo>
                      <a:pt x="420560" y="0"/>
                    </a:lnTo>
                    <a:cubicBezTo>
                      <a:pt x="436618" y="0"/>
                      <a:pt x="451396" y="9442"/>
                      <a:pt x="458095" y="23998"/>
                    </a:cubicBezTo>
                    <a:lnTo>
                      <a:pt x="511096" y="138776"/>
                    </a:lnTo>
                    <a:lnTo>
                      <a:pt x="583603" y="170937"/>
                    </a:lnTo>
                    <a:cubicBezTo>
                      <a:pt x="598479" y="177527"/>
                      <a:pt x="608133" y="192378"/>
                      <a:pt x="608133" y="208705"/>
                    </a:cubicBezTo>
                    <a:lnTo>
                      <a:pt x="608133" y="293091"/>
                    </a:lnTo>
                    <a:cubicBezTo>
                      <a:pt x="608133" y="310106"/>
                      <a:pt x="594341" y="323974"/>
                      <a:pt x="577298" y="323974"/>
                    </a:cubicBezTo>
                    <a:lnTo>
                      <a:pt x="565378" y="323974"/>
                    </a:lnTo>
                    <a:cubicBezTo>
                      <a:pt x="560649" y="353677"/>
                      <a:pt x="534838" y="376396"/>
                      <a:pt x="503707" y="376396"/>
                    </a:cubicBezTo>
                    <a:cubicBezTo>
                      <a:pt x="472675" y="376396"/>
                      <a:pt x="446864" y="353677"/>
                      <a:pt x="442135" y="323974"/>
                    </a:cubicBezTo>
                    <a:lnTo>
                      <a:pt x="187080" y="323974"/>
                    </a:lnTo>
                    <a:cubicBezTo>
                      <a:pt x="182351" y="353677"/>
                      <a:pt x="156540" y="376396"/>
                      <a:pt x="125410" y="376396"/>
                    </a:cubicBezTo>
                    <a:cubicBezTo>
                      <a:pt x="94377" y="376396"/>
                      <a:pt x="68566" y="353677"/>
                      <a:pt x="63838" y="323974"/>
                    </a:cubicBezTo>
                    <a:lnTo>
                      <a:pt x="30835" y="323974"/>
                    </a:lnTo>
                    <a:cubicBezTo>
                      <a:pt x="13891" y="323974"/>
                      <a:pt x="0" y="310106"/>
                      <a:pt x="0" y="293091"/>
                    </a:cubicBezTo>
                    <a:lnTo>
                      <a:pt x="0" y="30883"/>
                    </a:lnTo>
                    <a:cubicBezTo>
                      <a:pt x="0" y="13868"/>
                      <a:pt x="13891" y="0"/>
                      <a:pt x="30835" y="0"/>
                    </a:cubicBezTo>
                    <a:close/>
                  </a:path>
                </a:pathLst>
              </a:custGeom>
              <a:solidFill>
                <a:schemeClr val="bg1"/>
              </a:solidFill>
              <a:ln w="12700" cap="flat">
                <a:noFill/>
                <a:miter lim="400000"/>
              </a:ln>
              <a:effectLst/>
            </p:spPr>
            <p:txBody>
              <a:bodyPr anchor="ctr"/>
              <a:lstStyle/>
              <a:p>
                <a:pPr algn="ctr"/>
                <a:endParaRPr/>
              </a:p>
            </p:txBody>
          </p:sp>
        </p:grpSp>
        <p:grpSp>
          <p:nvGrpSpPr>
            <p:cNvPr id="20" name="组合 19">
              <a:extLst>
                <a:ext uri="{FF2B5EF4-FFF2-40B4-BE49-F238E27FC236}">
                  <a16:creationId xmlns:a16="http://schemas.microsoft.com/office/drawing/2014/main" xmlns="" id="{6D69A358-5AF3-4A53-BFA4-6B2A228C6098}"/>
                </a:ext>
              </a:extLst>
            </p:cNvPr>
            <p:cNvGrpSpPr/>
            <p:nvPr/>
          </p:nvGrpSpPr>
          <p:grpSpPr>
            <a:xfrm>
              <a:off x="5477506" y="2891310"/>
              <a:ext cx="597852" cy="597852"/>
              <a:chOff x="8544261" y="2820473"/>
              <a:chExt cx="619661" cy="619663"/>
            </a:xfrm>
            <a:noFill/>
          </p:grpSpPr>
          <p:sp>
            <p:nvSpPr>
              <p:cNvPr id="27" name="椭圆 26">
                <a:extLst>
                  <a:ext uri="{FF2B5EF4-FFF2-40B4-BE49-F238E27FC236}">
                    <a16:creationId xmlns:a16="http://schemas.microsoft.com/office/drawing/2014/main" xmlns="" id="{673AF80C-28FB-4180-A4B4-3B426789F868}"/>
                  </a:ext>
                </a:extLst>
              </p:cNvPr>
              <p:cNvSpPr/>
              <p:nvPr/>
            </p:nvSpPr>
            <p:spPr>
              <a:xfrm>
                <a:off x="8544261" y="2820473"/>
                <a:ext cx="619661" cy="619663"/>
              </a:xfrm>
              <a:prstGeom prst="ellipse">
                <a:avLst/>
              </a:prstGeom>
              <a:grpFill/>
              <a:ln w="9525" cap="flat" cmpd="sng" algn="ctr">
                <a:solidFill>
                  <a:schemeClr val="bg1"/>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8" name="任意多边形: 形状 64">
                <a:extLst>
                  <a:ext uri="{FF2B5EF4-FFF2-40B4-BE49-F238E27FC236}">
                    <a16:creationId xmlns:a16="http://schemas.microsoft.com/office/drawing/2014/main" xmlns="" id="{F108812A-6A09-4164-8718-853F887C272F}"/>
                  </a:ext>
                </a:extLst>
              </p:cNvPr>
              <p:cNvSpPr/>
              <p:nvPr/>
            </p:nvSpPr>
            <p:spPr>
              <a:xfrm>
                <a:off x="8661024" y="2946163"/>
                <a:ext cx="386158" cy="368276"/>
              </a:xfrm>
              <a:custGeom>
                <a:avLst/>
                <a:gdLst>
                  <a:gd name="connsiteX0" fmla="*/ 315778 w 607639"/>
                  <a:gd name="connsiteY0" fmla="*/ 173080 h 579502"/>
                  <a:gd name="connsiteX1" fmla="*/ 315778 w 607639"/>
                  <a:gd name="connsiteY1" fmla="*/ 266058 h 579502"/>
                  <a:gd name="connsiteX2" fmla="*/ 303493 w 607639"/>
                  <a:gd name="connsiteY2" fmla="*/ 278325 h 579502"/>
                  <a:gd name="connsiteX3" fmla="*/ 210375 w 607639"/>
                  <a:gd name="connsiteY3" fmla="*/ 278325 h 579502"/>
                  <a:gd name="connsiteX4" fmla="*/ 303493 w 607639"/>
                  <a:gd name="connsiteY4" fmla="*/ 359925 h 579502"/>
                  <a:gd name="connsiteX5" fmla="*/ 397500 w 607639"/>
                  <a:gd name="connsiteY5" fmla="*/ 266058 h 579502"/>
                  <a:gd name="connsiteX6" fmla="*/ 315778 w 607639"/>
                  <a:gd name="connsiteY6" fmla="*/ 173080 h 579502"/>
                  <a:gd name="connsiteX7" fmla="*/ 249814 w 607639"/>
                  <a:gd name="connsiteY7" fmla="*/ 160816 h 579502"/>
                  <a:gd name="connsiteX8" fmla="*/ 198110 w 607639"/>
                  <a:gd name="connsiteY8" fmla="*/ 212449 h 579502"/>
                  <a:gd name="connsiteX9" fmla="*/ 249814 w 607639"/>
                  <a:gd name="connsiteY9" fmla="*/ 212449 h 579502"/>
                  <a:gd name="connsiteX10" fmla="*/ 303493 w 607639"/>
                  <a:gd name="connsiteY10" fmla="*/ 147835 h 579502"/>
                  <a:gd name="connsiteX11" fmla="*/ 421981 w 607639"/>
                  <a:gd name="connsiteY11" fmla="*/ 266058 h 579502"/>
                  <a:gd name="connsiteX12" fmla="*/ 303493 w 607639"/>
                  <a:gd name="connsiteY12" fmla="*/ 384370 h 579502"/>
                  <a:gd name="connsiteX13" fmla="*/ 185093 w 607639"/>
                  <a:gd name="connsiteY13" fmla="*/ 266058 h 579502"/>
                  <a:gd name="connsiteX14" fmla="*/ 197289 w 607639"/>
                  <a:gd name="connsiteY14" fmla="*/ 253880 h 579502"/>
                  <a:gd name="connsiteX15" fmla="*/ 291297 w 607639"/>
                  <a:gd name="connsiteY15" fmla="*/ 253880 h 579502"/>
                  <a:gd name="connsiteX16" fmla="*/ 291297 w 607639"/>
                  <a:gd name="connsiteY16" fmla="*/ 160013 h 579502"/>
                  <a:gd name="connsiteX17" fmla="*/ 303493 w 607639"/>
                  <a:gd name="connsiteY17" fmla="*/ 147835 h 579502"/>
                  <a:gd name="connsiteX18" fmla="*/ 262095 w 607639"/>
                  <a:gd name="connsiteY18" fmla="*/ 135133 h 579502"/>
                  <a:gd name="connsiteX19" fmla="*/ 274287 w 607639"/>
                  <a:gd name="connsiteY19" fmla="*/ 147397 h 579502"/>
                  <a:gd name="connsiteX20" fmla="*/ 274287 w 607639"/>
                  <a:gd name="connsiteY20" fmla="*/ 224713 h 579502"/>
                  <a:gd name="connsiteX21" fmla="*/ 262095 w 607639"/>
                  <a:gd name="connsiteY21" fmla="*/ 236888 h 579502"/>
                  <a:gd name="connsiteX22" fmla="*/ 184672 w 607639"/>
                  <a:gd name="connsiteY22" fmla="*/ 236888 h 579502"/>
                  <a:gd name="connsiteX23" fmla="*/ 172391 w 607639"/>
                  <a:gd name="connsiteY23" fmla="*/ 224713 h 579502"/>
                  <a:gd name="connsiteX24" fmla="*/ 262095 w 607639"/>
                  <a:gd name="connsiteY24" fmla="*/ 135133 h 579502"/>
                  <a:gd name="connsiteX25" fmla="*/ 58120 w 607639"/>
                  <a:gd name="connsiteY25" fmla="*/ 108514 h 579502"/>
                  <a:gd name="connsiteX26" fmla="*/ 58120 w 607639"/>
                  <a:gd name="connsiteY26" fmla="*/ 413970 h 579502"/>
                  <a:gd name="connsiteX27" fmla="*/ 549430 w 607639"/>
                  <a:gd name="connsiteY27" fmla="*/ 413970 h 579502"/>
                  <a:gd name="connsiteX28" fmla="*/ 549430 w 607639"/>
                  <a:gd name="connsiteY28" fmla="*/ 108514 h 579502"/>
                  <a:gd name="connsiteX29" fmla="*/ 27236 w 607639"/>
                  <a:gd name="connsiteY29" fmla="*/ 56079 h 579502"/>
                  <a:gd name="connsiteX30" fmla="*/ 27236 w 607639"/>
                  <a:gd name="connsiteY30" fmla="*/ 81319 h 579502"/>
                  <a:gd name="connsiteX31" fmla="*/ 580403 w 607639"/>
                  <a:gd name="connsiteY31" fmla="*/ 81319 h 579502"/>
                  <a:gd name="connsiteX32" fmla="*/ 580403 w 607639"/>
                  <a:gd name="connsiteY32" fmla="*/ 56079 h 579502"/>
                  <a:gd name="connsiteX33" fmla="*/ 303775 w 607639"/>
                  <a:gd name="connsiteY33" fmla="*/ 0 h 579502"/>
                  <a:gd name="connsiteX34" fmla="*/ 317393 w 607639"/>
                  <a:gd name="connsiteY34" fmla="*/ 13597 h 579502"/>
                  <a:gd name="connsiteX35" fmla="*/ 317393 w 607639"/>
                  <a:gd name="connsiteY35" fmla="*/ 28884 h 579502"/>
                  <a:gd name="connsiteX36" fmla="*/ 580403 w 607639"/>
                  <a:gd name="connsiteY36" fmla="*/ 28884 h 579502"/>
                  <a:gd name="connsiteX37" fmla="*/ 607639 w 607639"/>
                  <a:gd name="connsiteY37" fmla="*/ 56079 h 579502"/>
                  <a:gd name="connsiteX38" fmla="*/ 607639 w 607639"/>
                  <a:gd name="connsiteY38" fmla="*/ 81319 h 579502"/>
                  <a:gd name="connsiteX39" fmla="*/ 580403 w 607639"/>
                  <a:gd name="connsiteY39" fmla="*/ 108514 h 579502"/>
                  <a:gd name="connsiteX40" fmla="*/ 576665 w 607639"/>
                  <a:gd name="connsiteY40" fmla="*/ 108514 h 579502"/>
                  <a:gd name="connsiteX41" fmla="*/ 576665 w 607639"/>
                  <a:gd name="connsiteY41" fmla="*/ 413970 h 579502"/>
                  <a:gd name="connsiteX42" fmla="*/ 549430 w 607639"/>
                  <a:gd name="connsiteY42" fmla="*/ 441165 h 579502"/>
                  <a:gd name="connsiteX43" fmla="*/ 317393 w 607639"/>
                  <a:gd name="connsiteY43" fmla="*/ 441165 h 579502"/>
                  <a:gd name="connsiteX44" fmla="*/ 317393 w 607639"/>
                  <a:gd name="connsiteY44" fmla="*/ 481069 h 579502"/>
                  <a:gd name="connsiteX45" fmla="*/ 418236 w 607639"/>
                  <a:gd name="connsiteY45" fmla="*/ 554923 h 579502"/>
                  <a:gd name="connsiteX46" fmla="*/ 421173 w 607639"/>
                  <a:gd name="connsiteY46" fmla="*/ 573942 h 579502"/>
                  <a:gd name="connsiteX47" fmla="*/ 410225 w 607639"/>
                  <a:gd name="connsiteY47" fmla="*/ 579452 h 579502"/>
                  <a:gd name="connsiteX48" fmla="*/ 402215 w 607639"/>
                  <a:gd name="connsiteY48" fmla="*/ 576874 h 579502"/>
                  <a:gd name="connsiteX49" fmla="*/ 317393 w 607639"/>
                  <a:gd name="connsiteY49" fmla="*/ 514752 h 579502"/>
                  <a:gd name="connsiteX50" fmla="*/ 317393 w 607639"/>
                  <a:gd name="connsiteY50" fmla="*/ 565854 h 579502"/>
                  <a:gd name="connsiteX51" fmla="*/ 303775 w 607639"/>
                  <a:gd name="connsiteY51" fmla="*/ 579452 h 579502"/>
                  <a:gd name="connsiteX52" fmla="*/ 290157 w 607639"/>
                  <a:gd name="connsiteY52" fmla="*/ 565854 h 579502"/>
                  <a:gd name="connsiteX53" fmla="*/ 290157 w 607639"/>
                  <a:gd name="connsiteY53" fmla="*/ 514752 h 579502"/>
                  <a:gd name="connsiteX54" fmla="*/ 205424 w 607639"/>
                  <a:gd name="connsiteY54" fmla="*/ 576874 h 579502"/>
                  <a:gd name="connsiteX55" fmla="*/ 186377 w 607639"/>
                  <a:gd name="connsiteY55" fmla="*/ 573942 h 579502"/>
                  <a:gd name="connsiteX56" fmla="*/ 189314 w 607639"/>
                  <a:gd name="connsiteY56" fmla="*/ 554923 h 579502"/>
                  <a:gd name="connsiteX57" fmla="*/ 290157 w 607639"/>
                  <a:gd name="connsiteY57" fmla="*/ 481069 h 579502"/>
                  <a:gd name="connsiteX58" fmla="*/ 290157 w 607639"/>
                  <a:gd name="connsiteY58" fmla="*/ 441165 h 579502"/>
                  <a:gd name="connsiteX59" fmla="*/ 58120 w 607639"/>
                  <a:gd name="connsiteY59" fmla="*/ 441165 h 579502"/>
                  <a:gd name="connsiteX60" fmla="*/ 30885 w 607639"/>
                  <a:gd name="connsiteY60" fmla="*/ 413970 h 579502"/>
                  <a:gd name="connsiteX61" fmla="*/ 30885 w 607639"/>
                  <a:gd name="connsiteY61" fmla="*/ 108514 h 579502"/>
                  <a:gd name="connsiteX62" fmla="*/ 27236 w 607639"/>
                  <a:gd name="connsiteY62" fmla="*/ 108514 h 579502"/>
                  <a:gd name="connsiteX63" fmla="*/ 0 w 607639"/>
                  <a:gd name="connsiteY63" fmla="*/ 81319 h 579502"/>
                  <a:gd name="connsiteX64" fmla="*/ 0 w 607639"/>
                  <a:gd name="connsiteY64" fmla="*/ 56079 h 579502"/>
                  <a:gd name="connsiteX65" fmla="*/ 27236 w 607639"/>
                  <a:gd name="connsiteY65" fmla="*/ 28884 h 579502"/>
                  <a:gd name="connsiteX66" fmla="*/ 290157 w 607639"/>
                  <a:gd name="connsiteY66" fmla="*/ 28884 h 579502"/>
                  <a:gd name="connsiteX67" fmla="*/ 290157 w 607639"/>
                  <a:gd name="connsiteY67" fmla="*/ 13597 h 579502"/>
                  <a:gd name="connsiteX68" fmla="*/ 303775 w 607639"/>
                  <a:gd name="connsiteY68" fmla="*/ 0 h 5795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Lst>
                <a:rect l="l" t="t" r="r" b="b"/>
                <a:pathLst>
                  <a:path w="607639" h="579502">
                    <a:moveTo>
                      <a:pt x="315778" y="173080"/>
                    </a:moveTo>
                    <a:lnTo>
                      <a:pt x="315778" y="266058"/>
                    </a:lnTo>
                    <a:cubicBezTo>
                      <a:pt x="315778" y="272814"/>
                      <a:pt x="310258" y="278325"/>
                      <a:pt x="303493" y="278325"/>
                    </a:cubicBezTo>
                    <a:lnTo>
                      <a:pt x="210375" y="278325"/>
                    </a:lnTo>
                    <a:cubicBezTo>
                      <a:pt x="216429" y="324281"/>
                      <a:pt x="255866" y="359925"/>
                      <a:pt x="303493" y="359925"/>
                    </a:cubicBezTo>
                    <a:cubicBezTo>
                      <a:pt x="355303" y="359925"/>
                      <a:pt x="397500" y="317792"/>
                      <a:pt x="397500" y="266058"/>
                    </a:cubicBezTo>
                    <a:cubicBezTo>
                      <a:pt x="397500" y="218502"/>
                      <a:pt x="361802" y="179124"/>
                      <a:pt x="315778" y="173080"/>
                    </a:cubicBezTo>
                    <a:close/>
                    <a:moveTo>
                      <a:pt x="249814" y="160816"/>
                    </a:moveTo>
                    <a:cubicBezTo>
                      <a:pt x="223740" y="165793"/>
                      <a:pt x="203093" y="186410"/>
                      <a:pt x="198110" y="212449"/>
                    </a:cubicBezTo>
                    <a:lnTo>
                      <a:pt x="249814" y="212449"/>
                    </a:lnTo>
                    <a:close/>
                    <a:moveTo>
                      <a:pt x="303493" y="147835"/>
                    </a:moveTo>
                    <a:cubicBezTo>
                      <a:pt x="368835" y="147835"/>
                      <a:pt x="421981" y="200902"/>
                      <a:pt x="421981" y="266058"/>
                    </a:cubicBezTo>
                    <a:cubicBezTo>
                      <a:pt x="421981" y="331303"/>
                      <a:pt x="368835" y="384370"/>
                      <a:pt x="303493" y="384370"/>
                    </a:cubicBezTo>
                    <a:cubicBezTo>
                      <a:pt x="238239" y="384370"/>
                      <a:pt x="185093" y="331303"/>
                      <a:pt x="185093" y="266058"/>
                    </a:cubicBezTo>
                    <a:cubicBezTo>
                      <a:pt x="185093" y="259303"/>
                      <a:pt x="190523" y="253880"/>
                      <a:pt x="197289" y="253880"/>
                    </a:cubicBezTo>
                    <a:lnTo>
                      <a:pt x="291297" y="253880"/>
                    </a:lnTo>
                    <a:lnTo>
                      <a:pt x="291297" y="160013"/>
                    </a:lnTo>
                    <a:cubicBezTo>
                      <a:pt x="291297" y="153257"/>
                      <a:pt x="296727" y="147835"/>
                      <a:pt x="303493" y="147835"/>
                    </a:cubicBezTo>
                    <a:close/>
                    <a:moveTo>
                      <a:pt x="262095" y="135133"/>
                    </a:moveTo>
                    <a:cubicBezTo>
                      <a:pt x="268859" y="135133"/>
                      <a:pt x="274287" y="140643"/>
                      <a:pt x="274287" y="147397"/>
                    </a:cubicBezTo>
                    <a:lnTo>
                      <a:pt x="274287" y="224713"/>
                    </a:lnTo>
                    <a:cubicBezTo>
                      <a:pt x="274287" y="231467"/>
                      <a:pt x="268859" y="236888"/>
                      <a:pt x="262095" y="236888"/>
                    </a:cubicBezTo>
                    <a:lnTo>
                      <a:pt x="184672" y="236888"/>
                    </a:lnTo>
                    <a:cubicBezTo>
                      <a:pt x="177909" y="236888"/>
                      <a:pt x="172391" y="231467"/>
                      <a:pt x="172391" y="224713"/>
                    </a:cubicBezTo>
                    <a:cubicBezTo>
                      <a:pt x="172391" y="175302"/>
                      <a:pt x="212616" y="135133"/>
                      <a:pt x="262095" y="135133"/>
                    </a:cubicBezTo>
                    <a:close/>
                    <a:moveTo>
                      <a:pt x="58120" y="108514"/>
                    </a:moveTo>
                    <a:lnTo>
                      <a:pt x="58120" y="413970"/>
                    </a:lnTo>
                    <a:lnTo>
                      <a:pt x="549430" y="413970"/>
                    </a:lnTo>
                    <a:lnTo>
                      <a:pt x="549430" y="108514"/>
                    </a:lnTo>
                    <a:close/>
                    <a:moveTo>
                      <a:pt x="27236" y="56079"/>
                    </a:moveTo>
                    <a:lnTo>
                      <a:pt x="27236" y="81319"/>
                    </a:lnTo>
                    <a:lnTo>
                      <a:pt x="580403" y="81319"/>
                    </a:lnTo>
                    <a:lnTo>
                      <a:pt x="580403" y="56079"/>
                    </a:lnTo>
                    <a:close/>
                    <a:moveTo>
                      <a:pt x="303775" y="0"/>
                    </a:moveTo>
                    <a:cubicBezTo>
                      <a:pt x="311341" y="0"/>
                      <a:pt x="317393" y="6132"/>
                      <a:pt x="317393" y="13597"/>
                    </a:cubicBezTo>
                    <a:lnTo>
                      <a:pt x="317393" y="28884"/>
                    </a:lnTo>
                    <a:lnTo>
                      <a:pt x="580403" y="28884"/>
                    </a:lnTo>
                    <a:cubicBezTo>
                      <a:pt x="595356" y="28884"/>
                      <a:pt x="607639" y="41148"/>
                      <a:pt x="607639" y="56079"/>
                    </a:cubicBezTo>
                    <a:lnTo>
                      <a:pt x="607639" y="81319"/>
                    </a:lnTo>
                    <a:cubicBezTo>
                      <a:pt x="607639" y="96338"/>
                      <a:pt x="595356" y="108514"/>
                      <a:pt x="580403" y="108514"/>
                    </a:cubicBezTo>
                    <a:lnTo>
                      <a:pt x="576665" y="108514"/>
                    </a:lnTo>
                    <a:lnTo>
                      <a:pt x="576665" y="413970"/>
                    </a:lnTo>
                    <a:cubicBezTo>
                      <a:pt x="576665" y="428990"/>
                      <a:pt x="564472" y="441165"/>
                      <a:pt x="549430" y="441165"/>
                    </a:cubicBezTo>
                    <a:lnTo>
                      <a:pt x="317393" y="441165"/>
                    </a:lnTo>
                    <a:lnTo>
                      <a:pt x="317393" y="481069"/>
                    </a:lnTo>
                    <a:lnTo>
                      <a:pt x="418236" y="554923"/>
                    </a:lnTo>
                    <a:cubicBezTo>
                      <a:pt x="424377" y="559366"/>
                      <a:pt x="425623" y="567898"/>
                      <a:pt x="421173" y="573942"/>
                    </a:cubicBezTo>
                    <a:cubicBezTo>
                      <a:pt x="418503" y="577585"/>
                      <a:pt x="414409" y="579452"/>
                      <a:pt x="410225" y="579452"/>
                    </a:cubicBezTo>
                    <a:cubicBezTo>
                      <a:pt x="407466" y="579452"/>
                      <a:pt x="404618" y="578652"/>
                      <a:pt x="402215" y="576874"/>
                    </a:cubicBezTo>
                    <a:lnTo>
                      <a:pt x="317393" y="514752"/>
                    </a:lnTo>
                    <a:lnTo>
                      <a:pt x="317393" y="565854"/>
                    </a:lnTo>
                    <a:cubicBezTo>
                      <a:pt x="317393" y="573408"/>
                      <a:pt x="311341" y="579452"/>
                      <a:pt x="303775" y="579452"/>
                    </a:cubicBezTo>
                    <a:cubicBezTo>
                      <a:pt x="296299" y="579452"/>
                      <a:pt x="290157" y="573408"/>
                      <a:pt x="290157" y="565854"/>
                    </a:cubicBezTo>
                    <a:lnTo>
                      <a:pt x="290157" y="514752"/>
                    </a:lnTo>
                    <a:lnTo>
                      <a:pt x="205424" y="576874"/>
                    </a:lnTo>
                    <a:cubicBezTo>
                      <a:pt x="199372" y="581318"/>
                      <a:pt x="190827" y="579985"/>
                      <a:pt x="186377" y="573942"/>
                    </a:cubicBezTo>
                    <a:cubicBezTo>
                      <a:pt x="181927" y="567898"/>
                      <a:pt x="183262" y="559366"/>
                      <a:pt x="189314" y="554923"/>
                    </a:cubicBezTo>
                    <a:lnTo>
                      <a:pt x="290157" y="481069"/>
                    </a:lnTo>
                    <a:lnTo>
                      <a:pt x="290157" y="441165"/>
                    </a:lnTo>
                    <a:lnTo>
                      <a:pt x="58120" y="441165"/>
                    </a:lnTo>
                    <a:cubicBezTo>
                      <a:pt x="43167" y="441165"/>
                      <a:pt x="30885" y="428990"/>
                      <a:pt x="30885" y="413970"/>
                    </a:cubicBezTo>
                    <a:lnTo>
                      <a:pt x="30885" y="108514"/>
                    </a:lnTo>
                    <a:lnTo>
                      <a:pt x="27236" y="108514"/>
                    </a:lnTo>
                    <a:cubicBezTo>
                      <a:pt x="12194" y="108514"/>
                      <a:pt x="0" y="96338"/>
                      <a:pt x="0" y="81319"/>
                    </a:cubicBezTo>
                    <a:lnTo>
                      <a:pt x="0" y="56079"/>
                    </a:lnTo>
                    <a:cubicBezTo>
                      <a:pt x="0" y="41148"/>
                      <a:pt x="12194" y="28884"/>
                      <a:pt x="27236" y="28884"/>
                    </a:cubicBezTo>
                    <a:lnTo>
                      <a:pt x="290157" y="28884"/>
                    </a:lnTo>
                    <a:lnTo>
                      <a:pt x="290157" y="13597"/>
                    </a:lnTo>
                    <a:cubicBezTo>
                      <a:pt x="290157" y="6132"/>
                      <a:pt x="296299" y="0"/>
                      <a:pt x="303775" y="0"/>
                    </a:cubicBezTo>
                    <a:close/>
                  </a:path>
                </a:pathLst>
              </a:custGeom>
              <a:solidFill>
                <a:schemeClr val="bg1"/>
              </a:solidFill>
              <a:ln w="12700" cap="flat">
                <a:noFill/>
                <a:miter lim="400000"/>
              </a:ln>
              <a:effectLst/>
            </p:spPr>
            <p:txBody>
              <a:bodyPr anchor="ctr"/>
              <a:lstStyle/>
              <a:p>
                <a:pPr algn="ctr"/>
                <a:endParaRPr/>
              </a:p>
            </p:txBody>
          </p:sp>
        </p:grpSp>
        <p:grpSp>
          <p:nvGrpSpPr>
            <p:cNvPr id="21" name="组合 20">
              <a:extLst>
                <a:ext uri="{FF2B5EF4-FFF2-40B4-BE49-F238E27FC236}">
                  <a16:creationId xmlns:a16="http://schemas.microsoft.com/office/drawing/2014/main" xmlns="" id="{29CB6A70-C945-4153-BFDE-50221B16A2F5}"/>
                </a:ext>
              </a:extLst>
            </p:cNvPr>
            <p:cNvGrpSpPr/>
            <p:nvPr/>
          </p:nvGrpSpPr>
          <p:grpSpPr>
            <a:xfrm>
              <a:off x="5477506" y="3803020"/>
              <a:ext cx="597852" cy="597852"/>
              <a:chOff x="8544261" y="2820473"/>
              <a:chExt cx="619661" cy="619663"/>
            </a:xfrm>
            <a:noFill/>
          </p:grpSpPr>
          <p:sp>
            <p:nvSpPr>
              <p:cNvPr id="25" name="椭圆 24">
                <a:extLst>
                  <a:ext uri="{FF2B5EF4-FFF2-40B4-BE49-F238E27FC236}">
                    <a16:creationId xmlns:a16="http://schemas.microsoft.com/office/drawing/2014/main" xmlns="" id="{6E8863B5-96D1-474E-BDE7-47B9E88B88D3}"/>
                  </a:ext>
                </a:extLst>
              </p:cNvPr>
              <p:cNvSpPr/>
              <p:nvPr/>
            </p:nvSpPr>
            <p:spPr>
              <a:xfrm>
                <a:off x="8544261" y="2820473"/>
                <a:ext cx="619661" cy="619663"/>
              </a:xfrm>
              <a:prstGeom prst="ellipse">
                <a:avLst/>
              </a:prstGeom>
              <a:grpFill/>
              <a:ln w="9525" cap="flat" cmpd="sng" algn="ctr">
                <a:solidFill>
                  <a:schemeClr val="bg1"/>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6" name="任意多边形: 形状 67">
                <a:extLst>
                  <a:ext uri="{FF2B5EF4-FFF2-40B4-BE49-F238E27FC236}">
                    <a16:creationId xmlns:a16="http://schemas.microsoft.com/office/drawing/2014/main" xmlns="" id="{C9C69F6E-2819-437A-97CF-B58F2A2E9B7B}"/>
                  </a:ext>
                </a:extLst>
              </p:cNvPr>
              <p:cNvSpPr/>
              <p:nvPr/>
            </p:nvSpPr>
            <p:spPr>
              <a:xfrm>
                <a:off x="8683811" y="2937222"/>
                <a:ext cx="340585" cy="386158"/>
              </a:xfrm>
              <a:custGeom>
                <a:avLst/>
                <a:gdLst>
                  <a:gd name="T0" fmla="*/ 2125 w 2288"/>
                  <a:gd name="T1" fmla="*/ 924 h 2598"/>
                  <a:gd name="T2" fmla="*/ 1863 w 2288"/>
                  <a:gd name="T3" fmla="*/ 1258 h 2598"/>
                  <a:gd name="T4" fmla="*/ 1848 w 2288"/>
                  <a:gd name="T5" fmla="*/ 1586 h 2598"/>
                  <a:gd name="T6" fmla="*/ 1899 w 2288"/>
                  <a:gd name="T7" fmla="*/ 1716 h 2598"/>
                  <a:gd name="T8" fmla="*/ 1211 w 2288"/>
                  <a:gd name="T9" fmla="*/ 2079 h 2598"/>
                  <a:gd name="T10" fmla="*/ 1176 w 2288"/>
                  <a:gd name="T11" fmla="*/ 2038 h 2598"/>
                  <a:gd name="T12" fmla="*/ 1200 w 2288"/>
                  <a:gd name="T13" fmla="*/ 965 h 2598"/>
                  <a:gd name="T14" fmla="*/ 1409 w 2288"/>
                  <a:gd name="T15" fmla="*/ 1012 h 2598"/>
                  <a:gd name="T16" fmla="*/ 1522 w 2288"/>
                  <a:gd name="T17" fmla="*/ 978 h 2598"/>
                  <a:gd name="T18" fmla="*/ 1526 w 2288"/>
                  <a:gd name="T19" fmla="*/ 847 h 2598"/>
                  <a:gd name="T20" fmla="*/ 1387 w 2288"/>
                  <a:gd name="T21" fmla="*/ 828 h 2598"/>
                  <a:gd name="T22" fmla="*/ 1193 w 2288"/>
                  <a:gd name="T23" fmla="*/ 584 h 2598"/>
                  <a:gd name="T24" fmla="*/ 1375 w 2288"/>
                  <a:gd name="T25" fmla="*/ 124 h 2598"/>
                  <a:gd name="T26" fmla="*/ 1109 w 2288"/>
                  <a:gd name="T27" fmla="*/ 37 h 2598"/>
                  <a:gd name="T28" fmla="*/ 1013 w 2288"/>
                  <a:gd name="T29" fmla="*/ 570 h 2598"/>
                  <a:gd name="T30" fmla="*/ 1056 w 2288"/>
                  <a:gd name="T31" fmla="*/ 808 h 2598"/>
                  <a:gd name="T32" fmla="*/ 891 w 2288"/>
                  <a:gd name="T33" fmla="*/ 784 h 2598"/>
                  <a:gd name="T34" fmla="*/ 748 w 2288"/>
                  <a:gd name="T35" fmla="*/ 921 h 2598"/>
                  <a:gd name="T36" fmla="*/ 899 w 2288"/>
                  <a:gd name="T37" fmla="*/ 946 h 2598"/>
                  <a:gd name="T38" fmla="*/ 1024 w 2288"/>
                  <a:gd name="T39" fmla="*/ 1479 h 2598"/>
                  <a:gd name="T40" fmla="*/ 1022 w 2288"/>
                  <a:gd name="T41" fmla="*/ 2081 h 2598"/>
                  <a:gd name="T42" fmla="*/ 434 w 2288"/>
                  <a:gd name="T43" fmla="*/ 1569 h 2598"/>
                  <a:gd name="T44" fmla="*/ 395 w 2288"/>
                  <a:gd name="T45" fmla="*/ 1470 h 2598"/>
                  <a:gd name="T46" fmla="*/ 88 w 2288"/>
                  <a:gd name="T47" fmla="*/ 1148 h 2598"/>
                  <a:gd name="T48" fmla="*/ 101 w 2288"/>
                  <a:gd name="T49" fmla="*/ 1658 h 2598"/>
                  <a:gd name="T50" fmla="*/ 906 w 2288"/>
                  <a:gd name="T51" fmla="*/ 2228 h 2598"/>
                  <a:gd name="T52" fmla="*/ 1177 w 2288"/>
                  <a:gd name="T53" fmla="*/ 2500 h 2598"/>
                  <a:gd name="T54" fmla="*/ 1223 w 2288"/>
                  <a:gd name="T55" fmla="*/ 2405 h 2598"/>
                  <a:gd name="T56" fmla="*/ 1273 w 2288"/>
                  <a:gd name="T57" fmla="*/ 2328 h 2598"/>
                  <a:gd name="T58" fmla="*/ 1280 w 2288"/>
                  <a:gd name="T59" fmla="*/ 2234 h 2598"/>
                  <a:gd name="T60" fmla="*/ 2094 w 2288"/>
                  <a:gd name="T61" fmla="*/ 1624 h 2598"/>
                  <a:gd name="T62" fmla="*/ 2274 w 2288"/>
                  <a:gd name="T63" fmla="*/ 1517 h 2598"/>
                  <a:gd name="T64" fmla="*/ 1065 w 2288"/>
                  <a:gd name="T65" fmla="*/ 420 h 2598"/>
                  <a:gd name="T66" fmla="*/ 1131 w 2288"/>
                  <a:gd name="T67" fmla="*/ 148 h 2598"/>
                  <a:gd name="T68" fmla="*/ 1165 w 2288"/>
                  <a:gd name="T69" fmla="*/ 430 h 2598"/>
                  <a:gd name="T70" fmla="*/ 1065 w 2288"/>
                  <a:gd name="T71" fmla="*/ 420 h 2598"/>
                  <a:gd name="T72" fmla="*/ 1040 w 2288"/>
                  <a:gd name="T73" fmla="*/ 2287 h 2598"/>
                  <a:gd name="T74" fmla="*/ 1032 w 2288"/>
                  <a:gd name="T75" fmla="*/ 2241 h 25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288" h="2598">
                    <a:moveTo>
                      <a:pt x="2281" y="1465"/>
                    </a:moveTo>
                    <a:cubicBezTo>
                      <a:pt x="2220" y="1286"/>
                      <a:pt x="2159" y="1111"/>
                      <a:pt x="2125" y="924"/>
                    </a:cubicBezTo>
                    <a:cubicBezTo>
                      <a:pt x="2112" y="850"/>
                      <a:pt x="2015" y="868"/>
                      <a:pt x="1992" y="924"/>
                    </a:cubicBezTo>
                    <a:cubicBezTo>
                      <a:pt x="1948" y="1035"/>
                      <a:pt x="1904" y="1146"/>
                      <a:pt x="1863" y="1258"/>
                    </a:cubicBezTo>
                    <a:cubicBezTo>
                      <a:pt x="1840" y="1319"/>
                      <a:pt x="1790" y="1411"/>
                      <a:pt x="1809" y="1480"/>
                    </a:cubicBezTo>
                    <a:cubicBezTo>
                      <a:pt x="1783" y="1516"/>
                      <a:pt x="1783" y="1565"/>
                      <a:pt x="1848" y="1586"/>
                    </a:cubicBezTo>
                    <a:cubicBezTo>
                      <a:pt x="1878" y="1596"/>
                      <a:pt x="1908" y="1602"/>
                      <a:pt x="1938" y="1607"/>
                    </a:cubicBezTo>
                    <a:cubicBezTo>
                      <a:pt x="1927" y="1644"/>
                      <a:pt x="1916" y="1681"/>
                      <a:pt x="1899" y="1716"/>
                    </a:cubicBezTo>
                    <a:cubicBezTo>
                      <a:pt x="1861" y="1789"/>
                      <a:pt x="1799" y="1850"/>
                      <a:pt x="1734" y="1899"/>
                    </a:cubicBezTo>
                    <a:cubicBezTo>
                      <a:pt x="1586" y="2012"/>
                      <a:pt x="1393" y="2062"/>
                      <a:pt x="1211" y="2079"/>
                    </a:cubicBezTo>
                    <a:cubicBezTo>
                      <a:pt x="1201" y="2080"/>
                      <a:pt x="1190" y="2080"/>
                      <a:pt x="1180" y="2081"/>
                    </a:cubicBezTo>
                    <a:cubicBezTo>
                      <a:pt x="1178" y="2066"/>
                      <a:pt x="1177" y="2052"/>
                      <a:pt x="1176" y="2038"/>
                    </a:cubicBezTo>
                    <a:cubicBezTo>
                      <a:pt x="1167" y="1852"/>
                      <a:pt x="1173" y="1665"/>
                      <a:pt x="1178" y="1479"/>
                    </a:cubicBezTo>
                    <a:cubicBezTo>
                      <a:pt x="1183" y="1309"/>
                      <a:pt x="1195" y="1137"/>
                      <a:pt x="1200" y="965"/>
                    </a:cubicBezTo>
                    <a:cubicBezTo>
                      <a:pt x="1262" y="972"/>
                      <a:pt x="1326" y="981"/>
                      <a:pt x="1388" y="979"/>
                    </a:cubicBezTo>
                    <a:cubicBezTo>
                      <a:pt x="1391" y="992"/>
                      <a:pt x="1399" y="1003"/>
                      <a:pt x="1409" y="1012"/>
                    </a:cubicBezTo>
                    <a:cubicBezTo>
                      <a:pt x="1434" y="1041"/>
                      <a:pt x="1476" y="1041"/>
                      <a:pt x="1501" y="1012"/>
                    </a:cubicBezTo>
                    <a:cubicBezTo>
                      <a:pt x="1511" y="1003"/>
                      <a:pt x="1519" y="991"/>
                      <a:pt x="1522" y="978"/>
                    </a:cubicBezTo>
                    <a:cubicBezTo>
                      <a:pt x="1528" y="956"/>
                      <a:pt x="1526" y="931"/>
                      <a:pt x="1526" y="908"/>
                    </a:cubicBezTo>
                    <a:lnTo>
                      <a:pt x="1526" y="847"/>
                    </a:lnTo>
                    <a:cubicBezTo>
                      <a:pt x="1526" y="809"/>
                      <a:pt x="1493" y="776"/>
                      <a:pt x="1455" y="776"/>
                    </a:cubicBezTo>
                    <a:cubicBezTo>
                      <a:pt x="1423" y="776"/>
                      <a:pt x="1395" y="799"/>
                      <a:pt x="1387" y="828"/>
                    </a:cubicBezTo>
                    <a:cubicBezTo>
                      <a:pt x="1327" y="813"/>
                      <a:pt x="1264" y="812"/>
                      <a:pt x="1202" y="810"/>
                    </a:cubicBezTo>
                    <a:cubicBezTo>
                      <a:pt x="1202" y="735"/>
                      <a:pt x="1199" y="659"/>
                      <a:pt x="1193" y="584"/>
                    </a:cubicBezTo>
                    <a:cubicBezTo>
                      <a:pt x="1297" y="558"/>
                      <a:pt x="1391" y="480"/>
                      <a:pt x="1431" y="385"/>
                    </a:cubicBezTo>
                    <a:cubicBezTo>
                      <a:pt x="1470" y="292"/>
                      <a:pt x="1441" y="197"/>
                      <a:pt x="1375" y="124"/>
                    </a:cubicBezTo>
                    <a:cubicBezTo>
                      <a:pt x="1315" y="57"/>
                      <a:pt x="1196" y="0"/>
                      <a:pt x="1109" y="37"/>
                    </a:cubicBezTo>
                    <a:cubicBezTo>
                      <a:pt x="1109" y="37"/>
                      <a:pt x="1109" y="37"/>
                      <a:pt x="1109" y="37"/>
                    </a:cubicBezTo>
                    <a:cubicBezTo>
                      <a:pt x="988" y="48"/>
                      <a:pt x="885" y="127"/>
                      <a:pt x="860" y="255"/>
                    </a:cubicBezTo>
                    <a:cubicBezTo>
                      <a:pt x="837" y="376"/>
                      <a:pt x="900" y="516"/>
                      <a:pt x="1013" y="570"/>
                    </a:cubicBezTo>
                    <a:cubicBezTo>
                      <a:pt x="1033" y="580"/>
                      <a:pt x="1055" y="586"/>
                      <a:pt x="1077" y="590"/>
                    </a:cubicBezTo>
                    <a:cubicBezTo>
                      <a:pt x="1068" y="662"/>
                      <a:pt x="1062" y="735"/>
                      <a:pt x="1056" y="808"/>
                    </a:cubicBezTo>
                    <a:cubicBezTo>
                      <a:pt x="1001" y="808"/>
                      <a:pt x="947" y="810"/>
                      <a:pt x="892" y="813"/>
                    </a:cubicBezTo>
                    <a:cubicBezTo>
                      <a:pt x="892" y="803"/>
                      <a:pt x="891" y="793"/>
                      <a:pt x="891" y="784"/>
                    </a:cubicBezTo>
                    <a:cubicBezTo>
                      <a:pt x="896" y="691"/>
                      <a:pt x="748" y="690"/>
                      <a:pt x="747" y="784"/>
                    </a:cubicBezTo>
                    <a:cubicBezTo>
                      <a:pt x="747" y="829"/>
                      <a:pt x="742" y="876"/>
                      <a:pt x="748" y="921"/>
                    </a:cubicBezTo>
                    <a:cubicBezTo>
                      <a:pt x="756" y="983"/>
                      <a:pt x="811" y="1002"/>
                      <a:pt x="851" y="981"/>
                    </a:cubicBezTo>
                    <a:cubicBezTo>
                      <a:pt x="872" y="980"/>
                      <a:pt x="891" y="967"/>
                      <a:pt x="899" y="946"/>
                    </a:cubicBezTo>
                    <a:cubicBezTo>
                      <a:pt x="948" y="949"/>
                      <a:pt x="998" y="951"/>
                      <a:pt x="1047" y="954"/>
                    </a:cubicBezTo>
                    <a:cubicBezTo>
                      <a:pt x="1037" y="1129"/>
                      <a:pt x="1031" y="1305"/>
                      <a:pt x="1024" y="1479"/>
                    </a:cubicBezTo>
                    <a:cubicBezTo>
                      <a:pt x="1017" y="1665"/>
                      <a:pt x="1014" y="1851"/>
                      <a:pt x="1021" y="2038"/>
                    </a:cubicBezTo>
                    <a:cubicBezTo>
                      <a:pt x="1022" y="2051"/>
                      <a:pt x="1022" y="2066"/>
                      <a:pt x="1022" y="2081"/>
                    </a:cubicBezTo>
                    <a:cubicBezTo>
                      <a:pt x="722" y="2061"/>
                      <a:pt x="421" y="1927"/>
                      <a:pt x="289" y="1649"/>
                    </a:cubicBezTo>
                    <a:cubicBezTo>
                      <a:pt x="342" y="1639"/>
                      <a:pt x="422" y="1633"/>
                      <a:pt x="434" y="1569"/>
                    </a:cubicBezTo>
                    <a:cubicBezTo>
                      <a:pt x="439" y="1539"/>
                      <a:pt x="429" y="1506"/>
                      <a:pt x="402" y="1492"/>
                    </a:cubicBezTo>
                    <a:cubicBezTo>
                      <a:pt x="401" y="1485"/>
                      <a:pt x="399" y="1478"/>
                      <a:pt x="395" y="1470"/>
                    </a:cubicBezTo>
                    <a:cubicBezTo>
                      <a:pt x="338" y="1362"/>
                      <a:pt x="258" y="1263"/>
                      <a:pt x="215" y="1148"/>
                    </a:cubicBezTo>
                    <a:cubicBezTo>
                      <a:pt x="192" y="1085"/>
                      <a:pt x="111" y="1085"/>
                      <a:pt x="88" y="1148"/>
                    </a:cubicBezTo>
                    <a:cubicBezTo>
                      <a:pt x="29" y="1306"/>
                      <a:pt x="0" y="1457"/>
                      <a:pt x="39" y="1624"/>
                    </a:cubicBezTo>
                    <a:cubicBezTo>
                      <a:pt x="45" y="1653"/>
                      <a:pt x="75" y="1663"/>
                      <a:pt x="101" y="1658"/>
                    </a:cubicBezTo>
                    <a:cubicBezTo>
                      <a:pt x="125" y="1661"/>
                      <a:pt x="149" y="1661"/>
                      <a:pt x="172" y="1661"/>
                    </a:cubicBezTo>
                    <a:cubicBezTo>
                      <a:pt x="253" y="2008"/>
                      <a:pt x="572" y="2179"/>
                      <a:pt x="906" y="2228"/>
                    </a:cubicBezTo>
                    <a:cubicBezTo>
                      <a:pt x="931" y="2337"/>
                      <a:pt x="982" y="2443"/>
                      <a:pt x="1043" y="2536"/>
                    </a:cubicBezTo>
                    <a:cubicBezTo>
                      <a:pt x="1083" y="2598"/>
                      <a:pt x="1172" y="2572"/>
                      <a:pt x="1177" y="2500"/>
                    </a:cubicBezTo>
                    <a:cubicBezTo>
                      <a:pt x="1177" y="2509"/>
                      <a:pt x="1185" y="2477"/>
                      <a:pt x="1189" y="2468"/>
                    </a:cubicBezTo>
                    <a:cubicBezTo>
                      <a:pt x="1199" y="2446"/>
                      <a:pt x="1211" y="2426"/>
                      <a:pt x="1223" y="2405"/>
                    </a:cubicBezTo>
                    <a:cubicBezTo>
                      <a:pt x="1234" y="2386"/>
                      <a:pt x="1247" y="2368"/>
                      <a:pt x="1259" y="2349"/>
                    </a:cubicBezTo>
                    <a:cubicBezTo>
                      <a:pt x="1264" y="2342"/>
                      <a:pt x="1268" y="2335"/>
                      <a:pt x="1273" y="2328"/>
                    </a:cubicBezTo>
                    <a:cubicBezTo>
                      <a:pt x="1277" y="2322"/>
                      <a:pt x="1293" y="2305"/>
                      <a:pt x="1277" y="2322"/>
                    </a:cubicBezTo>
                    <a:cubicBezTo>
                      <a:pt x="1304" y="2294"/>
                      <a:pt x="1300" y="2258"/>
                      <a:pt x="1280" y="2234"/>
                    </a:cubicBezTo>
                    <a:cubicBezTo>
                      <a:pt x="1483" y="2210"/>
                      <a:pt x="1683" y="2139"/>
                      <a:pt x="1845" y="2015"/>
                    </a:cubicBezTo>
                    <a:cubicBezTo>
                      <a:pt x="1948" y="1936"/>
                      <a:pt x="2086" y="1773"/>
                      <a:pt x="2094" y="1624"/>
                    </a:cubicBezTo>
                    <a:cubicBezTo>
                      <a:pt x="2146" y="1628"/>
                      <a:pt x="2201" y="1630"/>
                      <a:pt x="2245" y="1609"/>
                    </a:cubicBezTo>
                    <a:cubicBezTo>
                      <a:pt x="2278" y="1594"/>
                      <a:pt x="2287" y="1550"/>
                      <a:pt x="2274" y="1517"/>
                    </a:cubicBezTo>
                    <a:cubicBezTo>
                      <a:pt x="2284" y="1503"/>
                      <a:pt x="2288" y="1485"/>
                      <a:pt x="2281" y="1465"/>
                    </a:cubicBezTo>
                    <a:close/>
                    <a:moveTo>
                      <a:pt x="1065" y="420"/>
                    </a:moveTo>
                    <a:cubicBezTo>
                      <a:pt x="1019" y="392"/>
                      <a:pt x="1002" y="323"/>
                      <a:pt x="1010" y="274"/>
                    </a:cubicBezTo>
                    <a:cubicBezTo>
                      <a:pt x="1021" y="207"/>
                      <a:pt x="1073" y="171"/>
                      <a:pt x="1131" y="148"/>
                    </a:cubicBezTo>
                    <a:cubicBezTo>
                      <a:pt x="1208" y="195"/>
                      <a:pt x="1340" y="234"/>
                      <a:pt x="1280" y="343"/>
                    </a:cubicBezTo>
                    <a:cubicBezTo>
                      <a:pt x="1258" y="383"/>
                      <a:pt x="1213" y="417"/>
                      <a:pt x="1165" y="430"/>
                    </a:cubicBezTo>
                    <a:cubicBezTo>
                      <a:pt x="1148" y="418"/>
                      <a:pt x="1121" y="420"/>
                      <a:pt x="1105" y="434"/>
                    </a:cubicBezTo>
                    <a:cubicBezTo>
                      <a:pt x="1091" y="432"/>
                      <a:pt x="1077" y="428"/>
                      <a:pt x="1065" y="420"/>
                    </a:cubicBezTo>
                    <a:close/>
                    <a:moveTo>
                      <a:pt x="1032" y="2241"/>
                    </a:moveTo>
                    <a:cubicBezTo>
                      <a:pt x="1034" y="2257"/>
                      <a:pt x="1037" y="2272"/>
                      <a:pt x="1040" y="2287"/>
                    </a:cubicBezTo>
                    <a:cubicBezTo>
                      <a:pt x="1029" y="2271"/>
                      <a:pt x="1019" y="2255"/>
                      <a:pt x="1010" y="2239"/>
                    </a:cubicBezTo>
                    <a:cubicBezTo>
                      <a:pt x="1017" y="2240"/>
                      <a:pt x="1025" y="2241"/>
                      <a:pt x="1032" y="2241"/>
                    </a:cubicBezTo>
                    <a:close/>
                  </a:path>
                </a:pathLst>
              </a:custGeom>
              <a:solidFill>
                <a:schemeClr val="bg1"/>
              </a:solidFill>
              <a:ln w="12700" cap="flat">
                <a:noFill/>
                <a:miter lim="400000"/>
              </a:ln>
              <a:effectLst/>
            </p:spPr>
            <p:txBody>
              <a:bodyPr anchor="ctr"/>
              <a:lstStyle/>
              <a:p>
                <a:pPr algn="ctr"/>
                <a:endParaRPr/>
              </a:p>
            </p:txBody>
          </p:sp>
        </p:grpSp>
        <p:grpSp>
          <p:nvGrpSpPr>
            <p:cNvPr id="22" name="组合 21">
              <a:extLst>
                <a:ext uri="{FF2B5EF4-FFF2-40B4-BE49-F238E27FC236}">
                  <a16:creationId xmlns:a16="http://schemas.microsoft.com/office/drawing/2014/main" xmlns="" id="{1719D57F-C426-4A16-9AA3-69BC630E48E2}"/>
                </a:ext>
              </a:extLst>
            </p:cNvPr>
            <p:cNvGrpSpPr/>
            <p:nvPr/>
          </p:nvGrpSpPr>
          <p:grpSpPr>
            <a:xfrm>
              <a:off x="5477506" y="4709347"/>
              <a:ext cx="597852" cy="597852"/>
              <a:chOff x="8544261" y="2820473"/>
              <a:chExt cx="619661" cy="619663"/>
            </a:xfrm>
            <a:noFill/>
          </p:grpSpPr>
          <p:sp>
            <p:nvSpPr>
              <p:cNvPr id="23" name="椭圆 22">
                <a:extLst>
                  <a:ext uri="{FF2B5EF4-FFF2-40B4-BE49-F238E27FC236}">
                    <a16:creationId xmlns:a16="http://schemas.microsoft.com/office/drawing/2014/main" xmlns="" id="{C0517033-3212-4242-94D1-F97FB879DD80}"/>
                  </a:ext>
                </a:extLst>
              </p:cNvPr>
              <p:cNvSpPr/>
              <p:nvPr/>
            </p:nvSpPr>
            <p:spPr>
              <a:xfrm>
                <a:off x="8544261" y="2820473"/>
                <a:ext cx="619661" cy="619663"/>
              </a:xfrm>
              <a:prstGeom prst="ellipse">
                <a:avLst/>
              </a:prstGeom>
              <a:grpFill/>
              <a:ln w="9525" cap="flat" cmpd="sng" algn="ctr">
                <a:solidFill>
                  <a:schemeClr val="bg1"/>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4" name="任意多边形: 形状 73">
                <a:extLst>
                  <a:ext uri="{FF2B5EF4-FFF2-40B4-BE49-F238E27FC236}">
                    <a16:creationId xmlns:a16="http://schemas.microsoft.com/office/drawing/2014/main" xmlns="" id="{63E35E01-399C-48E3-AB22-9B7B23E12B9E}"/>
                  </a:ext>
                </a:extLst>
              </p:cNvPr>
              <p:cNvSpPr/>
              <p:nvPr/>
            </p:nvSpPr>
            <p:spPr>
              <a:xfrm>
                <a:off x="8661025" y="3004762"/>
                <a:ext cx="386158" cy="251077"/>
              </a:xfrm>
              <a:custGeom>
                <a:avLst/>
                <a:gdLst>
                  <a:gd name="T0" fmla="*/ 43882 w 269348"/>
                  <a:gd name="T1" fmla="*/ 43882 w 269348"/>
                  <a:gd name="T2" fmla="*/ 43882 w 269348"/>
                  <a:gd name="T3" fmla="*/ 43882 w 269348"/>
                  <a:gd name="T4" fmla="*/ 43882 w 269348"/>
                  <a:gd name="T5" fmla="*/ 43882 w 269348"/>
                  <a:gd name="T6" fmla="*/ 43882 w 269348"/>
                  <a:gd name="T7" fmla="*/ 43882 w 269348"/>
                  <a:gd name="T8" fmla="*/ 43882 w 269348"/>
                  <a:gd name="T9" fmla="*/ 43882 w 269348"/>
                  <a:gd name="T10" fmla="*/ 43882 w 269348"/>
                  <a:gd name="T11" fmla="*/ 43882 w 269348"/>
                  <a:gd name="T12" fmla="*/ 43882 w 269348"/>
                  <a:gd name="T13" fmla="*/ 43882 w 269348"/>
                  <a:gd name="T14" fmla="*/ 43882 w 269348"/>
                  <a:gd name="T15" fmla="*/ 43882 w 269348"/>
                  <a:gd name="T16" fmla="*/ 43882 w 269348"/>
                  <a:gd name="T17" fmla="*/ 43882 w 269348"/>
                  <a:gd name="T18" fmla="*/ 43882 w 269348"/>
                  <a:gd name="T19" fmla="*/ 43882 w 269348"/>
                  <a:gd name="T20" fmla="*/ 43882 w 269348"/>
                  <a:gd name="T21" fmla="*/ 43882 w 269348"/>
                  <a:gd name="T22" fmla="*/ 43882 w 269348"/>
                  <a:gd name="T23" fmla="*/ 43882 w 269348"/>
                  <a:gd name="T24" fmla="*/ 43882 w 269348"/>
                  <a:gd name="T25" fmla="*/ 43882 w 269348"/>
                  <a:gd name="T26" fmla="*/ 43882 w 269348"/>
                  <a:gd name="T27" fmla="*/ 43882 w 269348"/>
                  <a:gd name="T28" fmla="*/ 43882 w 269348"/>
                  <a:gd name="T29" fmla="*/ 43882 w 269348"/>
                  <a:gd name="T30" fmla="*/ 43882 w 269348"/>
                  <a:gd name="T31" fmla="*/ 43882 w 269348"/>
                  <a:gd name="T32" fmla="*/ 43882 w 269348"/>
                  <a:gd name="T33" fmla="*/ 43882 w 269348"/>
                  <a:gd name="T34" fmla="*/ 43882 w 269348"/>
                  <a:gd name="T35" fmla="*/ 43882 w 269348"/>
                  <a:gd name="T36" fmla="*/ 43882 w 269348"/>
                  <a:gd name="T37" fmla="*/ 43882 w 269348"/>
                  <a:gd name="T38" fmla="*/ 43882 w 269348"/>
                  <a:gd name="T39" fmla="*/ 43882 w 269348"/>
                  <a:gd name="T40" fmla="*/ 43882 w 269348"/>
                  <a:gd name="T41" fmla="*/ 43882 w 269348"/>
                  <a:gd name="T42" fmla="*/ 43882 w 269348"/>
                  <a:gd name="T43" fmla="*/ 43882 w 269348"/>
                  <a:gd name="T44" fmla="*/ 43882 w 269348"/>
                  <a:gd name="T45" fmla="*/ 43882 w 269348"/>
                  <a:gd name="T46" fmla="*/ 43882 w 269348"/>
                  <a:gd name="T47" fmla="*/ 43882 w 269348"/>
                  <a:gd name="T48" fmla="*/ 43882 w 269348"/>
                  <a:gd name="T49" fmla="*/ 43882 w 269348"/>
                  <a:gd name="T50" fmla="*/ 43882 w 269348"/>
                  <a:gd name="T51" fmla="*/ 43882 w 2693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356" h="1534">
                    <a:moveTo>
                      <a:pt x="857" y="765"/>
                    </a:moveTo>
                    <a:lnTo>
                      <a:pt x="0" y="1394"/>
                    </a:lnTo>
                    <a:lnTo>
                      <a:pt x="0" y="143"/>
                    </a:lnTo>
                    <a:lnTo>
                      <a:pt x="857" y="765"/>
                    </a:lnTo>
                    <a:close/>
                    <a:moveTo>
                      <a:pt x="1385" y="848"/>
                    </a:moveTo>
                    <a:lnTo>
                      <a:pt x="1217" y="970"/>
                    </a:lnTo>
                    <a:cubicBezTo>
                      <a:pt x="1206" y="979"/>
                      <a:pt x="1192" y="983"/>
                      <a:pt x="1178" y="983"/>
                    </a:cubicBezTo>
                    <a:cubicBezTo>
                      <a:pt x="1164" y="983"/>
                      <a:pt x="1150" y="979"/>
                      <a:pt x="1139" y="970"/>
                    </a:cubicBezTo>
                    <a:lnTo>
                      <a:pt x="970" y="848"/>
                    </a:lnTo>
                    <a:lnTo>
                      <a:pt x="49" y="1523"/>
                    </a:lnTo>
                    <a:cubicBezTo>
                      <a:pt x="62" y="1530"/>
                      <a:pt x="77" y="1534"/>
                      <a:pt x="93" y="1534"/>
                    </a:cubicBezTo>
                    <a:lnTo>
                      <a:pt x="2264" y="1534"/>
                    </a:lnTo>
                    <a:cubicBezTo>
                      <a:pt x="2279" y="1534"/>
                      <a:pt x="2294" y="1531"/>
                      <a:pt x="2306" y="1524"/>
                    </a:cubicBezTo>
                    <a:lnTo>
                      <a:pt x="1385" y="848"/>
                    </a:lnTo>
                    <a:close/>
                    <a:moveTo>
                      <a:pt x="1498" y="765"/>
                    </a:moveTo>
                    <a:lnTo>
                      <a:pt x="2356" y="1395"/>
                    </a:lnTo>
                    <a:lnTo>
                      <a:pt x="2356" y="139"/>
                    </a:lnTo>
                    <a:lnTo>
                      <a:pt x="1498" y="765"/>
                    </a:lnTo>
                    <a:close/>
                    <a:moveTo>
                      <a:pt x="2304" y="12"/>
                    </a:moveTo>
                    <a:cubicBezTo>
                      <a:pt x="2292" y="5"/>
                      <a:pt x="2279" y="0"/>
                      <a:pt x="2264" y="0"/>
                    </a:cubicBezTo>
                    <a:lnTo>
                      <a:pt x="93" y="0"/>
                    </a:lnTo>
                    <a:cubicBezTo>
                      <a:pt x="88" y="0"/>
                      <a:pt x="84" y="0"/>
                      <a:pt x="80" y="1"/>
                    </a:cubicBezTo>
                    <a:cubicBezTo>
                      <a:pt x="80" y="1"/>
                      <a:pt x="79" y="1"/>
                      <a:pt x="78" y="1"/>
                    </a:cubicBezTo>
                    <a:cubicBezTo>
                      <a:pt x="66" y="3"/>
                      <a:pt x="56" y="7"/>
                      <a:pt x="48" y="13"/>
                    </a:cubicBezTo>
                    <a:lnTo>
                      <a:pt x="1178" y="834"/>
                    </a:lnTo>
                    <a:lnTo>
                      <a:pt x="2304" y="12"/>
                    </a:lnTo>
                    <a:close/>
                  </a:path>
                </a:pathLst>
              </a:custGeom>
              <a:solidFill>
                <a:schemeClr val="bg1"/>
              </a:solidFill>
              <a:ln w="12700" cap="flat">
                <a:noFill/>
                <a:miter lim="400000"/>
              </a:ln>
              <a:effectLst/>
            </p:spPr>
            <p:txBody>
              <a:bodyPr anchor="ctr"/>
              <a:lstStyle/>
              <a:p>
                <a:pPr algn="ctr"/>
                <a:endParaRPr/>
              </a:p>
            </p:txBody>
          </p:sp>
        </p:grpSp>
      </p:grpSp>
      <p:grpSp>
        <p:nvGrpSpPr>
          <p:cNvPr id="51" name="组合 50"/>
          <p:cNvGrpSpPr/>
          <p:nvPr/>
        </p:nvGrpSpPr>
        <p:grpSpPr>
          <a:xfrm>
            <a:off x="874713" y="304800"/>
            <a:ext cx="1182909" cy="850419"/>
            <a:chOff x="874713" y="304800"/>
            <a:chExt cx="1182909" cy="850419"/>
          </a:xfrm>
        </p:grpSpPr>
        <p:sp>
          <p:nvSpPr>
            <p:cNvPr id="52" name="矩形 16"/>
            <p:cNvSpPr/>
            <p:nvPr/>
          </p:nvSpPr>
          <p:spPr>
            <a:xfrm rot="1800000">
              <a:off x="1221209" y="681766"/>
              <a:ext cx="836413" cy="473453"/>
            </a:xfrm>
            <a:custGeom>
              <a:avLst/>
              <a:gdLst>
                <a:gd name="connsiteX0" fmla="*/ 0 w 1504748"/>
                <a:gd name="connsiteY0" fmla="*/ 0 h 465789"/>
                <a:gd name="connsiteX1" fmla="*/ 1504748 w 1504748"/>
                <a:gd name="connsiteY1" fmla="*/ 0 h 465789"/>
                <a:gd name="connsiteX2" fmla="*/ 1504748 w 1504748"/>
                <a:gd name="connsiteY2" fmla="*/ 465789 h 465789"/>
                <a:gd name="connsiteX3" fmla="*/ 0 w 1504748"/>
                <a:gd name="connsiteY3" fmla="*/ 465789 h 465789"/>
                <a:gd name="connsiteX4" fmla="*/ 0 w 1504748"/>
                <a:gd name="connsiteY4" fmla="*/ 0 h 465789"/>
                <a:gd name="connsiteX0" fmla="*/ 0 w 1504748"/>
                <a:gd name="connsiteY0" fmla="*/ 5104 h 470893"/>
                <a:gd name="connsiteX1" fmla="*/ 342087 w 1504748"/>
                <a:gd name="connsiteY1" fmla="*/ 0 h 470893"/>
                <a:gd name="connsiteX2" fmla="*/ 1504748 w 1504748"/>
                <a:gd name="connsiteY2" fmla="*/ 5104 h 470893"/>
                <a:gd name="connsiteX3" fmla="*/ 1504748 w 1504748"/>
                <a:gd name="connsiteY3" fmla="*/ 470893 h 470893"/>
                <a:gd name="connsiteX4" fmla="*/ 0 w 1504748"/>
                <a:gd name="connsiteY4" fmla="*/ 470893 h 470893"/>
                <a:gd name="connsiteX5" fmla="*/ 0 w 1504748"/>
                <a:gd name="connsiteY5" fmla="*/ 5104 h 470893"/>
                <a:gd name="connsiteX0" fmla="*/ 0 w 1504748"/>
                <a:gd name="connsiteY0" fmla="*/ 5104 h 473453"/>
                <a:gd name="connsiteX1" fmla="*/ 342087 w 1504748"/>
                <a:gd name="connsiteY1" fmla="*/ 0 h 473453"/>
                <a:gd name="connsiteX2" fmla="*/ 1504748 w 1504748"/>
                <a:gd name="connsiteY2" fmla="*/ 5104 h 473453"/>
                <a:gd name="connsiteX3" fmla="*/ 1504748 w 1504748"/>
                <a:gd name="connsiteY3" fmla="*/ 470893 h 473453"/>
                <a:gd name="connsiteX4" fmla="*/ 322141 w 1504748"/>
                <a:gd name="connsiteY4" fmla="*/ 473453 h 473453"/>
                <a:gd name="connsiteX5" fmla="*/ 0 w 1504748"/>
                <a:gd name="connsiteY5" fmla="*/ 470893 h 473453"/>
                <a:gd name="connsiteX6" fmla="*/ 0 w 1504748"/>
                <a:gd name="connsiteY6" fmla="*/ 5104 h 473453"/>
                <a:gd name="connsiteX0" fmla="*/ 0 w 1504748"/>
                <a:gd name="connsiteY0" fmla="*/ 5104 h 473453"/>
                <a:gd name="connsiteX1" fmla="*/ 342087 w 1504748"/>
                <a:gd name="connsiteY1" fmla="*/ 0 h 473453"/>
                <a:gd name="connsiteX2" fmla="*/ 1504748 w 1504748"/>
                <a:gd name="connsiteY2" fmla="*/ 5104 h 473453"/>
                <a:gd name="connsiteX3" fmla="*/ 1504748 w 1504748"/>
                <a:gd name="connsiteY3" fmla="*/ 470893 h 473453"/>
                <a:gd name="connsiteX4" fmla="*/ 322141 w 1504748"/>
                <a:gd name="connsiteY4" fmla="*/ 473453 h 473453"/>
                <a:gd name="connsiteX5" fmla="*/ 0 w 1504748"/>
                <a:gd name="connsiteY5" fmla="*/ 5104 h 473453"/>
                <a:gd name="connsiteX0" fmla="*/ 0 w 1182607"/>
                <a:gd name="connsiteY0" fmla="*/ 473453 h 473453"/>
                <a:gd name="connsiteX1" fmla="*/ 19946 w 1182607"/>
                <a:gd name="connsiteY1" fmla="*/ 0 h 473453"/>
                <a:gd name="connsiteX2" fmla="*/ 1182607 w 1182607"/>
                <a:gd name="connsiteY2" fmla="*/ 5104 h 473453"/>
                <a:gd name="connsiteX3" fmla="*/ 1182607 w 1182607"/>
                <a:gd name="connsiteY3" fmla="*/ 470893 h 473453"/>
                <a:gd name="connsiteX4" fmla="*/ 0 w 1182607"/>
                <a:gd name="connsiteY4" fmla="*/ 473453 h 473453"/>
                <a:gd name="connsiteX0" fmla="*/ 0 w 1182607"/>
                <a:gd name="connsiteY0" fmla="*/ 473453 h 473453"/>
                <a:gd name="connsiteX1" fmla="*/ 187993 w 1182607"/>
                <a:gd name="connsiteY1" fmla="*/ 240265 h 473453"/>
                <a:gd name="connsiteX2" fmla="*/ 19946 w 1182607"/>
                <a:gd name="connsiteY2" fmla="*/ 0 h 473453"/>
                <a:gd name="connsiteX3" fmla="*/ 1182607 w 1182607"/>
                <a:gd name="connsiteY3" fmla="*/ 5104 h 473453"/>
                <a:gd name="connsiteX4" fmla="*/ 1182607 w 1182607"/>
                <a:gd name="connsiteY4" fmla="*/ 470893 h 473453"/>
                <a:gd name="connsiteX5" fmla="*/ 0 w 1182607"/>
                <a:gd name="connsiteY5" fmla="*/ 473453 h 4734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82607" h="473453">
                  <a:moveTo>
                    <a:pt x="0" y="473453"/>
                  </a:moveTo>
                  <a:cubicBezTo>
                    <a:pt x="3995" y="397823"/>
                    <a:pt x="183998" y="315895"/>
                    <a:pt x="187993" y="240265"/>
                  </a:cubicBezTo>
                  <a:lnTo>
                    <a:pt x="19946" y="0"/>
                  </a:lnTo>
                  <a:lnTo>
                    <a:pt x="1182607" y="5104"/>
                  </a:lnTo>
                  <a:lnTo>
                    <a:pt x="1182607" y="470893"/>
                  </a:lnTo>
                  <a:lnTo>
                    <a:pt x="0" y="473453"/>
                  </a:lnTo>
                  <a:close/>
                </a:path>
              </a:pathLst>
            </a:custGeom>
            <a:gradFill flip="none" rotWithShape="1">
              <a:gsLst>
                <a:gs pos="0">
                  <a:schemeClr val="bg1">
                    <a:lumMod val="85000"/>
                    <a:alpha val="50000"/>
                  </a:schemeClr>
                </a:gs>
                <a:gs pos="84600">
                  <a:schemeClr val="bg1">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任意多边形 52"/>
            <p:cNvSpPr/>
            <p:nvPr/>
          </p:nvSpPr>
          <p:spPr>
            <a:xfrm>
              <a:off x="874713" y="304800"/>
              <a:ext cx="834118" cy="834118"/>
            </a:xfrm>
            <a:custGeom>
              <a:avLst/>
              <a:gdLst>
                <a:gd name="connsiteX0" fmla="*/ 0 w 834118"/>
                <a:gd name="connsiteY0" fmla="*/ 563336 h 834118"/>
                <a:gd name="connsiteX1" fmla="*/ 23764 w 834118"/>
                <a:gd name="connsiteY1" fmla="*/ 563336 h 834118"/>
                <a:gd name="connsiteX2" fmla="*/ 23764 w 834118"/>
                <a:gd name="connsiteY2" fmla="*/ 810354 h 834118"/>
                <a:gd name="connsiteX3" fmla="*/ 810354 w 834118"/>
                <a:gd name="connsiteY3" fmla="*/ 810354 h 834118"/>
                <a:gd name="connsiteX4" fmla="*/ 810354 w 834118"/>
                <a:gd name="connsiteY4" fmla="*/ 563336 h 834118"/>
                <a:gd name="connsiteX5" fmla="*/ 834118 w 834118"/>
                <a:gd name="connsiteY5" fmla="*/ 563336 h 834118"/>
                <a:gd name="connsiteX6" fmla="*/ 834118 w 834118"/>
                <a:gd name="connsiteY6" fmla="*/ 834118 h 834118"/>
                <a:gd name="connsiteX7" fmla="*/ 0 w 834118"/>
                <a:gd name="connsiteY7" fmla="*/ 834118 h 834118"/>
                <a:gd name="connsiteX8" fmla="*/ 0 w 834118"/>
                <a:gd name="connsiteY8" fmla="*/ 0 h 834118"/>
                <a:gd name="connsiteX9" fmla="*/ 834118 w 834118"/>
                <a:gd name="connsiteY9" fmla="*/ 0 h 834118"/>
                <a:gd name="connsiteX10" fmla="*/ 834118 w 834118"/>
                <a:gd name="connsiteY10" fmla="*/ 270782 h 834118"/>
                <a:gd name="connsiteX11" fmla="*/ 810354 w 834118"/>
                <a:gd name="connsiteY11" fmla="*/ 270782 h 834118"/>
                <a:gd name="connsiteX12" fmla="*/ 810354 w 834118"/>
                <a:gd name="connsiteY12" fmla="*/ 23764 h 834118"/>
                <a:gd name="connsiteX13" fmla="*/ 23764 w 834118"/>
                <a:gd name="connsiteY13" fmla="*/ 23764 h 834118"/>
                <a:gd name="connsiteX14" fmla="*/ 23764 w 834118"/>
                <a:gd name="connsiteY14" fmla="*/ 270782 h 834118"/>
                <a:gd name="connsiteX15" fmla="*/ 0 w 834118"/>
                <a:gd name="connsiteY15" fmla="*/ 270782 h 8341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834118" h="834118">
                  <a:moveTo>
                    <a:pt x="0" y="563336"/>
                  </a:moveTo>
                  <a:lnTo>
                    <a:pt x="23764" y="563336"/>
                  </a:lnTo>
                  <a:lnTo>
                    <a:pt x="23764" y="810354"/>
                  </a:lnTo>
                  <a:lnTo>
                    <a:pt x="810354" y="810354"/>
                  </a:lnTo>
                  <a:lnTo>
                    <a:pt x="810354" y="563336"/>
                  </a:lnTo>
                  <a:lnTo>
                    <a:pt x="834118" y="563336"/>
                  </a:lnTo>
                  <a:lnTo>
                    <a:pt x="834118" y="834118"/>
                  </a:lnTo>
                  <a:lnTo>
                    <a:pt x="0" y="834118"/>
                  </a:lnTo>
                  <a:close/>
                  <a:moveTo>
                    <a:pt x="0" y="0"/>
                  </a:moveTo>
                  <a:lnTo>
                    <a:pt x="834118" y="0"/>
                  </a:lnTo>
                  <a:lnTo>
                    <a:pt x="834118" y="270782"/>
                  </a:lnTo>
                  <a:lnTo>
                    <a:pt x="810354" y="270782"/>
                  </a:lnTo>
                  <a:lnTo>
                    <a:pt x="810354" y="23764"/>
                  </a:lnTo>
                  <a:lnTo>
                    <a:pt x="23764" y="23764"/>
                  </a:lnTo>
                  <a:lnTo>
                    <a:pt x="23764" y="270782"/>
                  </a:lnTo>
                  <a:lnTo>
                    <a:pt x="0" y="270782"/>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54" name="椭圆 13"/>
            <p:cNvSpPr/>
            <p:nvPr/>
          </p:nvSpPr>
          <p:spPr>
            <a:xfrm>
              <a:off x="1055688" y="485775"/>
              <a:ext cx="472168" cy="472168"/>
            </a:xfrm>
            <a:custGeom>
              <a:avLst/>
              <a:gdLst>
                <a:gd name="connsiteX0" fmla="*/ 119063 w 330200"/>
                <a:gd name="connsiteY0" fmla="*/ 93662 h 330200"/>
                <a:gd name="connsiteX1" fmla="*/ 119063 w 330200"/>
                <a:gd name="connsiteY1" fmla="*/ 230187 h 330200"/>
                <a:gd name="connsiteX2" fmla="*/ 244476 w 330200"/>
                <a:gd name="connsiteY2" fmla="*/ 161925 h 330200"/>
                <a:gd name="connsiteX3" fmla="*/ 165100 w 330200"/>
                <a:gd name="connsiteY3" fmla="*/ 0 h 330200"/>
                <a:gd name="connsiteX4" fmla="*/ 330200 w 330200"/>
                <a:gd name="connsiteY4" fmla="*/ 165100 h 330200"/>
                <a:gd name="connsiteX5" fmla="*/ 165100 w 330200"/>
                <a:gd name="connsiteY5" fmla="*/ 330200 h 330200"/>
                <a:gd name="connsiteX6" fmla="*/ 0 w 330200"/>
                <a:gd name="connsiteY6" fmla="*/ 165100 h 330200"/>
                <a:gd name="connsiteX7" fmla="*/ 165100 w 330200"/>
                <a:gd name="connsiteY7" fmla="*/ 0 h 33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0200" h="330200">
                  <a:moveTo>
                    <a:pt x="119063" y="93662"/>
                  </a:moveTo>
                  <a:lnTo>
                    <a:pt x="119063" y="230187"/>
                  </a:lnTo>
                  <a:lnTo>
                    <a:pt x="244476" y="161925"/>
                  </a:lnTo>
                  <a:close/>
                  <a:moveTo>
                    <a:pt x="165100" y="0"/>
                  </a:moveTo>
                  <a:cubicBezTo>
                    <a:pt x="256282" y="0"/>
                    <a:pt x="330200" y="73918"/>
                    <a:pt x="330200" y="165100"/>
                  </a:cubicBezTo>
                  <a:cubicBezTo>
                    <a:pt x="330200" y="256282"/>
                    <a:pt x="256282" y="330200"/>
                    <a:pt x="165100" y="330200"/>
                  </a:cubicBezTo>
                  <a:cubicBezTo>
                    <a:pt x="73918" y="330200"/>
                    <a:pt x="0" y="256282"/>
                    <a:pt x="0" y="165100"/>
                  </a:cubicBezTo>
                  <a:cubicBezTo>
                    <a:pt x="0" y="73918"/>
                    <a:pt x="73918" y="0"/>
                    <a:pt x="165100"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sp>
        <p:nvSpPr>
          <p:cNvPr id="55" name="文本框 54"/>
          <p:cNvSpPr txBox="1"/>
          <p:nvPr/>
        </p:nvSpPr>
        <p:spPr>
          <a:xfrm>
            <a:off x="1992992" y="446990"/>
            <a:ext cx="3467616" cy="584775"/>
          </a:xfrm>
          <a:prstGeom prst="rect">
            <a:avLst/>
          </a:prstGeom>
          <a:noFill/>
        </p:spPr>
        <p:txBody>
          <a:bodyPr wrap="none" rtlCol="0">
            <a:spAutoFit/>
            <a:scene3d>
              <a:camera prst="orthographicFront"/>
              <a:lightRig rig="threePt" dir="t"/>
            </a:scene3d>
            <a:sp3d contourW="12700"/>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zh-CN" altLang="en-US" sz="3200" b="0" i="0" u="none" strike="noStrike" kern="1200" cap="none" spc="0" normalizeH="0" baseline="0" noProof="0" dirty="0" smtClean="0">
                <a:ln>
                  <a:noFill/>
                </a:ln>
                <a:solidFill>
                  <a:prstClr val="black"/>
                </a:solidFill>
                <a:effectLst/>
                <a:uLnTx/>
                <a:uFillTx/>
                <a:latin typeface="Arial"/>
                <a:ea typeface="微软雅黑"/>
                <a:cs typeface="+mn-cs"/>
              </a:rPr>
              <a:t>标题文字添加此处</a:t>
            </a:r>
          </a:p>
        </p:txBody>
      </p:sp>
      <p:sp>
        <p:nvSpPr>
          <p:cNvPr id="56" name="文本框 55"/>
          <p:cNvSpPr txBox="1"/>
          <p:nvPr/>
        </p:nvSpPr>
        <p:spPr>
          <a:xfrm>
            <a:off x="5744769" y="529776"/>
            <a:ext cx="5572519" cy="460767"/>
          </a:xfrm>
          <a:prstGeom prst="rect">
            <a:avLst/>
          </a:prstGeom>
          <a:noFill/>
        </p:spPr>
        <p:txBody>
          <a:bodyPr wrap="square" rtlCol="0">
            <a:spAutoFit/>
            <a:scene3d>
              <a:camera prst="orthographicFront"/>
              <a:lightRig rig="threePt" dir="t"/>
            </a:scene3d>
            <a:sp3d contourW="12700"/>
          </a:bodyPr>
          <a:lstStyle/>
          <a:p>
            <a:pPr marL="0" marR="0" lvl="0" indent="0" defTabSz="914400" rtl="0" eaLnBrk="1" fontAlgn="auto" latinLnBrk="0" hangingPunct="1">
              <a:lnSpc>
                <a:spcPct val="114000"/>
              </a:lnSpc>
              <a:spcBef>
                <a:spcPts val="0"/>
              </a:spcBef>
              <a:spcAft>
                <a:spcPts val="0"/>
              </a:spcAft>
              <a:buClrTx/>
              <a:buSzTx/>
              <a:buFontTx/>
              <a:buNone/>
              <a:tabLst/>
              <a:defRPr/>
            </a:pPr>
            <a:r>
              <a:rPr kumimoji="0" lang="en-US" altLang="zh-CN" sz="1050" b="0" i="0" u="none" strike="noStrike" kern="1200" cap="none" spc="0" normalizeH="0" baseline="0" noProof="0" dirty="0">
                <a:ln>
                  <a:noFill/>
                </a:ln>
                <a:solidFill>
                  <a:schemeClr val="bg1">
                    <a:lumMod val="65000"/>
                  </a:schemeClr>
                </a:solidFill>
                <a:effectLst/>
                <a:uLnTx/>
                <a:uFillTx/>
                <a:latin typeface="微软雅黑"/>
                <a:ea typeface="微软雅黑"/>
                <a:cs typeface="+mn-cs"/>
              </a:rPr>
              <a:t>The user can demonstrate on a projector or computer, or print the presentation and make it into a film to be used in a wider field</a:t>
            </a:r>
          </a:p>
        </p:txBody>
      </p:sp>
      <p:grpSp>
        <p:nvGrpSpPr>
          <p:cNvPr id="60" name="组合 59"/>
          <p:cNvGrpSpPr/>
          <p:nvPr/>
        </p:nvGrpSpPr>
        <p:grpSpPr>
          <a:xfrm>
            <a:off x="7971055" y="2126767"/>
            <a:ext cx="3332454" cy="1220554"/>
            <a:chOff x="874713" y="3325188"/>
            <a:chExt cx="3332454" cy="1220554"/>
          </a:xfrm>
        </p:grpSpPr>
        <p:sp>
          <p:nvSpPr>
            <p:cNvPr id="61" name="矩形 60">
              <a:extLst>
                <a:ext uri="{FF2B5EF4-FFF2-40B4-BE49-F238E27FC236}">
                  <a16:creationId xmlns:a16="http://schemas.microsoft.com/office/drawing/2014/main" xmlns="" id="{E3EB1709-6D20-4440-8800-976CC5E9712E}"/>
                </a:ext>
              </a:extLst>
            </p:cNvPr>
            <p:cNvSpPr/>
            <p:nvPr/>
          </p:nvSpPr>
          <p:spPr>
            <a:xfrm>
              <a:off x="874713" y="3677812"/>
              <a:ext cx="3332454" cy="867930"/>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75000"/>
                      <a:lumOff val="25000"/>
                    </a:schemeClr>
                  </a:solidFill>
                </a:rPr>
                <a:t>用户可以在投影仪或者计算机上进行演示也可以将演示文稿打印出来制作成胶片以便应用到更广泛的领域中</a:t>
              </a:r>
            </a:p>
          </p:txBody>
        </p:sp>
        <p:sp>
          <p:nvSpPr>
            <p:cNvPr id="62" name="矩形 61">
              <a:extLst>
                <a:ext uri="{FF2B5EF4-FFF2-40B4-BE49-F238E27FC236}">
                  <a16:creationId xmlns:a16="http://schemas.microsoft.com/office/drawing/2014/main" xmlns="" id="{CBCE2F27-1948-4AAF-B7D2-B7B4F23C2784}"/>
                </a:ext>
              </a:extLst>
            </p:cNvPr>
            <p:cNvSpPr/>
            <p:nvPr/>
          </p:nvSpPr>
          <p:spPr>
            <a:xfrm>
              <a:off x="874713" y="3325188"/>
              <a:ext cx="2241974" cy="40126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t>标题文字添加</a:t>
              </a:r>
            </a:p>
          </p:txBody>
        </p:sp>
      </p:grpSp>
      <p:grpSp>
        <p:nvGrpSpPr>
          <p:cNvPr id="63" name="组合 62"/>
          <p:cNvGrpSpPr/>
          <p:nvPr/>
        </p:nvGrpSpPr>
        <p:grpSpPr>
          <a:xfrm>
            <a:off x="7971055" y="4202506"/>
            <a:ext cx="3332454" cy="1220554"/>
            <a:chOff x="874713" y="3325188"/>
            <a:chExt cx="3332454" cy="1220554"/>
          </a:xfrm>
        </p:grpSpPr>
        <p:sp>
          <p:nvSpPr>
            <p:cNvPr id="64" name="矩形 63">
              <a:extLst>
                <a:ext uri="{FF2B5EF4-FFF2-40B4-BE49-F238E27FC236}">
                  <a16:creationId xmlns:a16="http://schemas.microsoft.com/office/drawing/2014/main" xmlns="" id="{E3EB1709-6D20-4440-8800-976CC5E9712E}"/>
                </a:ext>
              </a:extLst>
            </p:cNvPr>
            <p:cNvSpPr/>
            <p:nvPr/>
          </p:nvSpPr>
          <p:spPr>
            <a:xfrm>
              <a:off x="874713" y="3677812"/>
              <a:ext cx="3332454" cy="867930"/>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75000"/>
                      <a:lumOff val="25000"/>
                    </a:schemeClr>
                  </a:solidFill>
                </a:rPr>
                <a:t>用户可以在投影仪或者计算机上进行演示也可以将演示文稿打印出来制作成胶片以便应用到更广泛的领域中</a:t>
              </a:r>
            </a:p>
          </p:txBody>
        </p:sp>
        <p:sp>
          <p:nvSpPr>
            <p:cNvPr id="65" name="矩形 64">
              <a:extLst>
                <a:ext uri="{FF2B5EF4-FFF2-40B4-BE49-F238E27FC236}">
                  <a16:creationId xmlns:a16="http://schemas.microsoft.com/office/drawing/2014/main" xmlns="" id="{CBCE2F27-1948-4AAF-B7D2-B7B4F23C2784}"/>
                </a:ext>
              </a:extLst>
            </p:cNvPr>
            <p:cNvSpPr/>
            <p:nvPr/>
          </p:nvSpPr>
          <p:spPr>
            <a:xfrm>
              <a:off x="874713" y="3325188"/>
              <a:ext cx="2241974" cy="40126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t>标题文字添加</a:t>
              </a:r>
            </a:p>
          </p:txBody>
        </p:sp>
      </p:grpSp>
      <p:grpSp>
        <p:nvGrpSpPr>
          <p:cNvPr id="66" name="组合 65"/>
          <p:cNvGrpSpPr/>
          <p:nvPr/>
        </p:nvGrpSpPr>
        <p:grpSpPr>
          <a:xfrm>
            <a:off x="943024" y="2126767"/>
            <a:ext cx="3332454" cy="1220554"/>
            <a:chOff x="874713" y="3325188"/>
            <a:chExt cx="3332454" cy="1220554"/>
          </a:xfrm>
        </p:grpSpPr>
        <p:sp>
          <p:nvSpPr>
            <p:cNvPr id="67" name="矩形 66">
              <a:extLst>
                <a:ext uri="{FF2B5EF4-FFF2-40B4-BE49-F238E27FC236}">
                  <a16:creationId xmlns:a16="http://schemas.microsoft.com/office/drawing/2014/main" xmlns="" id="{E3EB1709-6D20-4440-8800-976CC5E9712E}"/>
                </a:ext>
              </a:extLst>
            </p:cNvPr>
            <p:cNvSpPr/>
            <p:nvPr/>
          </p:nvSpPr>
          <p:spPr>
            <a:xfrm>
              <a:off x="874713" y="3677812"/>
              <a:ext cx="3332454" cy="867930"/>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75000"/>
                      <a:lumOff val="25000"/>
                    </a:schemeClr>
                  </a:solidFill>
                </a:rPr>
                <a:t>用户可以在投影仪或者计算机上进行演示也可以将演示文稿打印出来制作成胶片以便应用到更广泛的领域中</a:t>
              </a:r>
            </a:p>
          </p:txBody>
        </p:sp>
        <p:sp>
          <p:nvSpPr>
            <p:cNvPr id="68" name="矩形 67">
              <a:extLst>
                <a:ext uri="{FF2B5EF4-FFF2-40B4-BE49-F238E27FC236}">
                  <a16:creationId xmlns:a16="http://schemas.microsoft.com/office/drawing/2014/main" xmlns="" id="{CBCE2F27-1948-4AAF-B7D2-B7B4F23C2784}"/>
                </a:ext>
              </a:extLst>
            </p:cNvPr>
            <p:cNvSpPr/>
            <p:nvPr/>
          </p:nvSpPr>
          <p:spPr>
            <a:xfrm>
              <a:off x="874713" y="3325188"/>
              <a:ext cx="2241974" cy="40126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t>标题文字添加</a:t>
              </a:r>
            </a:p>
          </p:txBody>
        </p:sp>
      </p:grpSp>
      <p:grpSp>
        <p:nvGrpSpPr>
          <p:cNvPr id="69" name="组合 68"/>
          <p:cNvGrpSpPr/>
          <p:nvPr/>
        </p:nvGrpSpPr>
        <p:grpSpPr>
          <a:xfrm>
            <a:off x="943024" y="4202506"/>
            <a:ext cx="3332454" cy="1220554"/>
            <a:chOff x="874713" y="3325188"/>
            <a:chExt cx="3332454" cy="1220554"/>
          </a:xfrm>
        </p:grpSpPr>
        <p:sp>
          <p:nvSpPr>
            <p:cNvPr id="70" name="矩形 69">
              <a:extLst>
                <a:ext uri="{FF2B5EF4-FFF2-40B4-BE49-F238E27FC236}">
                  <a16:creationId xmlns:a16="http://schemas.microsoft.com/office/drawing/2014/main" xmlns="" id="{E3EB1709-6D20-4440-8800-976CC5E9712E}"/>
                </a:ext>
              </a:extLst>
            </p:cNvPr>
            <p:cNvSpPr/>
            <p:nvPr/>
          </p:nvSpPr>
          <p:spPr>
            <a:xfrm>
              <a:off x="874713" y="3677812"/>
              <a:ext cx="3332454" cy="867930"/>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75000"/>
                      <a:lumOff val="25000"/>
                    </a:schemeClr>
                  </a:solidFill>
                </a:rPr>
                <a:t>用户可以在投影仪或者计算机上进行演示也可以将演示文稿打印出来制作成胶片以便应用到更广泛的领域中</a:t>
              </a:r>
            </a:p>
          </p:txBody>
        </p:sp>
        <p:sp>
          <p:nvSpPr>
            <p:cNvPr id="71" name="矩形 70">
              <a:extLst>
                <a:ext uri="{FF2B5EF4-FFF2-40B4-BE49-F238E27FC236}">
                  <a16:creationId xmlns:a16="http://schemas.microsoft.com/office/drawing/2014/main" xmlns="" id="{CBCE2F27-1948-4AAF-B7D2-B7B4F23C2784}"/>
                </a:ext>
              </a:extLst>
            </p:cNvPr>
            <p:cNvSpPr/>
            <p:nvPr/>
          </p:nvSpPr>
          <p:spPr>
            <a:xfrm>
              <a:off x="874713" y="3325188"/>
              <a:ext cx="2241974" cy="40126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t>标题文字添加</a:t>
              </a:r>
            </a:p>
          </p:txBody>
        </p:sp>
      </p:grpSp>
    </p:spTree>
    <p:extLst>
      <p:ext uri="{BB962C8B-B14F-4D97-AF65-F5344CB8AC3E}">
        <p14:creationId xmlns:p14="http://schemas.microsoft.com/office/powerpoint/2010/main" xmlns="" val="2871834616"/>
      </p:ext>
    </p:extLst>
  </p:cSld>
  <p:clrMapOvr>
    <a:masterClrMapping/>
  </p:clrMapOvr>
  <mc:AlternateContent xmlns:mc="http://schemas.openxmlformats.org/markup-compatibility/2006">
    <mc:Choice xmlns:p14="http://schemas.microsoft.com/office/powerpoint/2010/main" xmlns=""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decel="100000" fill="hold" nodeType="afterEffect">
                                  <p:stCondLst>
                                    <p:cond delay="0"/>
                                  </p:stCondLst>
                                  <p:childTnLst>
                                    <p:set>
                                      <p:cBhvr>
                                        <p:cTn id="6" dur="1" fill="hold">
                                          <p:stCondLst>
                                            <p:cond delay="0"/>
                                          </p:stCondLst>
                                        </p:cTn>
                                        <p:tgtEl>
                                          <p:spTgt spid="51"/>
                                        </p:tgtEl>
                                        <p:attrNameLst>
                                          <p:attrName>style.visibility</p:attrName>
                                        </p:attrNameLst>
                                      </p:cBhvr>
                                      <p:to>
                                        <p:strVal val="visible"/>
                                      </p:to>
                                    </p:set>
                                    <p:anim calcmode="lin" valueType="num">
                                      <p:cBhvr additive="base">
                                        <p:cTn id="7" dur="1000" fill="hold"/>
                                        <p:tgtEl>
                                          <p:spTgt spid="51"/>
                                        </p:tgtEl>
                                        <p:attrNameLst>
                                          <p:attrName>ppt_x</p:attrName>
                                        </p:attrNameLst>
                                      </p:cBhvr>
                                      <p:tavLst>
                                        <p:tav tm="0">
                                          <p:val>
                                            <p:strVal val="0-#ppt_w/2"/>
                                          </p:val>
                                        </p:tav>
                                        <p:tav tm="100000">
                                          <p:val>
                                            <p:strVal val="#ppt_x"/>
                                          </p:val>
                                        </p:tav>
                                      </p:tavLst>
                                    </p:anim>
                                    <p:anim calcmode="lin" valueType="num">
                                      <p:cBhvr additive="base">
                                        <p:cTn id="8" dur="1000" fill="hold"/>
                                        <p:tgtEl>
                                          <p:spTgt spid="51"/>
                                        </p:tgtEl>
                                        <p:attrNameLst>
                                          <p:attrName>ppt_y</p:attrName>
                                        </p:attrNameLst>
                                      </p:cBhvr>
                                      <p:tavLst>
                                        <p:tav tm="0">
                                          <p:val>
                                            <p:strVal val="0-#ppt_h/2"/>
                                          </p:val>
                                        </p:tav>
                                        <p:tav tm="100000">
                                          <p:val>
                                            <p:strVal val="#ppt_y"/>
                                          </p:val>
                                        </p:tav>
                                      </p:tavLst>
                                    </p:anim>
                                  </p:childTnLst>
                                </p:cTn>
                              </p:par>
                            </p:childTnLst>
                          </p:cTn>
                        </p:par>
                        <p:par>
                          <p:cTn id="9" fill="hold">
                            <p:stCondLst>
                              <p:cond delay="1000"/>
                            </p:stCondLst>
                            <p:childTnLst>
                              <p:par>
                                <p:cTn id="10" presetID="12" presetClass="entr" presetSubtype="8" fill="hold" grpId="0" nodeType="afterEffect">
                                  <p:stCondLst>
                                    <p:cond delay="0"/>
                                  </p:stCondLst>
                                  <p:childTnLst>
                                    <p:set>
                                      <p:cBhvr>
                                        <p:cTn id="11" dur="1" fill="hold">
                                          <p:stCondLst>
                                            <p:cond delay="0"/>
                                          </p:stCondLst>
                                        </p:cTn>
                                        <p:tgtEl>
                                          <p:spTgt spid="55"/>
                                        </p:tgtEl>
                                        <p:attrNameLst>
                                          <p:attrName>style.visibility</p:attrName>
                                        </p:attrNameLst>
                                      </p:cBhvr>
                                      <p:to>
                                        <p:strVal val="visible"/>
                                      </p:to>
                                    </p:set>
                                    <p:anim calcmode="lin" valueType="num">
                                      <p:cBhvr additive="base">
                                        <p:cTn id="12" dur="500"/>
                                        <p:tgtEl>
                                          <p:spTgt spid="55"/>
                                        </p:tgtEl>
                                        <p:attrNameLst>
                                          <p:attrName>ppt_x</p:attrName>
                                        </p:attrNameLst>
                                      </p:cBhvr>
                                      <p:tavLst>
                                        <p:tav tm="0">
                                          <p:val>
                                            <p:strVal val="#ppt_x-#ppt_w*1.125000"/>
                                          </p:val>
                                        </p:tav>
                                        <p:tav tm="100000">
                                          <p:val>
                                            <p:strVal val="#ppt_x"/>
                                          </p:val>
                                        </p:tav>
                                      </p:tavLst>
                                    </p:anim>
                                    <p:animEffect transition="in" filter="wipe(right)">
                                      <p:cBhvr>
                                        <p:cTn id="13" dur="500"/>
                                        <p:tgtEl>
                                          <p:spTgt spid="55"/>
                                        </p:tgtEl>
                                      </p:cBhvr>
                                    </p:animEffect>
                                  </p:childTnLst>
                                </p:cTn>
                              </p:par>
                            </p:childTnLst>
                          </p:cTn>
                        </p:par>
                        <p:par>
                          <p:cTn id="14" fill="hold">
                            <p:stCondLst>
                              <p:cond delay="1500"/>
                            </p:stCondLst>
                            <p:childTnLst>
                              <p:par>
                                <p:cTn id="15" presetID="22" presetClass="entr" presetSubtype="8" fill="hold" grpId="0" nodeType="afterEffect">
                                  <p:stCondLst>
                                    <p:cond delay="0"/>
                                  </p:stCondLst>
                                  <p:childTnLst>
                                    <p:set>
                                      <p:cBhvr>
                                        <p:cTn id="16" dur="1" fill="hold">
                                          <p:stCondLst>
                                            <p:cond delay="0"/>
                                          </p:stCondLst>
                                        </p:cTn>
                                        <p:tgtEl>
                                          <p:spTgt spid="56"/>
                                        </p:tgtEl>
                                        <p:attrNameLst>
                                          <p:attrName>style.visibility</p:attrName>
                                        </p:attrNameLst>
                                      </p:cBhvr>
                                      <p:to>
                                        <p:strVal val="visible"/>
                                      </p:to>
                                    </p:set>
                                    <p:animEffect transition="in" filter="wipe(left)">
                                      <p:cBhvr>
                                        <p:cTn id="17" dur="500"/>
                                        <p:tgtEl>
                                          <p:spTgt spid="56"/>
                                        </p:tgtEl>
                                      </p:cBhvr>
                                    </p:animEffect>
                                  </p:childTnLst>
                                </p:cTn>
                              </p:par>
                            </p:childTnLst>
                          </p:cTn>
                        </p:par>
                        <p:par>
                          <p:cTn id="18" fill="hold">
                            <p:stCondLst>
                              <p:cond delay="2000"/>
                            </p:stCondLst>
                            <p:childTnLst>
                              <p:par>
                                <p:cTn id="19" presetID="53" presetClass="entr" presetSubtype="16" fill="hold" nodeType="afterEffect">
                                  <p:stCondLst>
                                    <p:cond delay="0"/>
                                  </p:stCondLst>
                                  <p:childTnLst>
                                    <p:set>
                                      <p:cBhvr>
                                        <p:cTn id="20" dur="1" fill="hold">
                                          <p:stCondLst>
                                            <p:cond delay="0"/>
                                          </p:stCondLst>
                                        </p:cTn>
                                        <p:tgtEl>
                                          <p:spTgt spid="8"/>
                                        </p:tgtEl>
                                        <p:attrNameLst>
                                          <p:attrName>style.visibility</p:attrName>
                                        </p:attrNameLst>
                                      </p:cBhvr>
                                      <p:to>
                                        <p:strVal val="visible"/>
                                      </p:to>
                                    </p:set>
                                    <p:anim calcmode="lin" valueType="num">
                                      <p:cBhvr>
                                        <p:cTn id="21" dur="500" fill="hold"/>
                                        <p:tgtEl>
                                          <p:spTgt spid="8"/>
                                        </p:tgtEl>
                                        <p:attrNameLst>
                                          <p:attrName>ppt_w</p:attrName>
                                        </p:attrNameLst>
                                      </p:cBhvr>
                                      <p:tavLst>
                                        <p:tav tm="0">
                                          <p:val>
                                            <p:fltVal val="0"/>
                                          </p:val>
                                        </p:tav>
                                        <p:tav tm="100000">
                                          <p:val>
                                            <p:strVal val="#ppt_w"/>
                                          </p:val>
                                        </p:tav>
                                      </p:tavLst>
                                    </p:anim>
                                    <p:anim calcmode="lin" valueType="num">
                                      <p:cBhvr>
                                        <p:cTn id="22" dur="500" fill="hold"/>
                                        <p:tgtEl>
                                          <p:spTgt spid="8"/>
                                        </p:tgtEl>
                                        <p:attrNameLst>
                                          <p:attrName>ppt_h</p:attrName>
                                        </p:attrNameLst>
                                      </p:cBhvr>
                                      <p:tavLst>
                                        <p:tav tm="0">
                                          <p:val>
                                            <p:fltVal val="0"/>
                                          </p:val>
                                        </p:tav>
                                        <p:tav tm="100000">
                                          <p:val>
                                            <p:strVal val="#ppt_h"/>
                                          </p:val>
                                        </p:tav>
                                      </p:tavLst>
                                    </p:anim>
                                    <p:animEffect transition="in" filter="fade">
                                      <p:cBhvr>
                                        <p:cTn id="23" dur="500"/>
                                        <p:tgtEl>
                                          <p:spTgt spid="8"/>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59"/>
                                        </p:tgtEl>
                                        <p:attrNameLst>
                                          <p:attrName>style.visibility</p:attrName>
                                        </p:attrNameLst>
                                      </p:cBhvr>
                                      <p:to>
                                        <p:strVal val="visible"/>
                                      </p:to>
                                    </p:set>
                                    <p:animEffect transition="in" filter="fade">
                                      <p:cBhvr>
                                        <p:cTn id="27" dur="500"/>
                                        <p:tgtEl>
                                          <p:spTgt spid="59"/>
                                        </p:tgtEl>
                                      </p:cBhvr>
                                    </p:animEffect>
                                  </p:childTnLst>
                                </p:cTn>
                              </p:par>
                            </p:childTnLst>
                          </p:cTn>
                        </p:par>
                        <p:par>
                          <p:cTn id="28" fill="hold">
                            <p:stCondLst>
                              <p:cond delay="3000"/>
                            </p:stCondLst>
                            <p:childTnLst>
                              <p:par>
                                <p:cTn id="29" presetID="31" presetClass="entr" presetSubtype="0" fill="hold" nodeType="afterEffect">
                                  <p:stCondLst>
                                    <p:cond delay="0"/>
                                  </p:stCondLst>
                                  <p:childTnLst>
                                    <p:set>
                                      <p:cBhvr>
                                        <p:cTn id="30" dur="1" fill="hold">
                                          <p:stCondLst>
                                            <p:cond delay="0"/>
                                          </p:stCondLst>
                                        </p:cTn>
                                        <p:tgtEl>
                                          <p:spTgt spid="66"/>
                                        </p:tgtEl>
                                        <p:attrNameLst>
                                          <p:attrName>style.visibility</p:attrName>
                                        </p:attrNameLst>
                                      </p:cBhvr>
                                      <p:to>
                                        <p:strVal val="visible"/>
                                      </p:to>
                                    </p:set>
                                    <p:anim calcmode="lin" valueType="num">
                                      <p:cBhvr>
                                        <p:cTn id="31" dur="1000" fill="hold"/>
                                        <p:tgtEl>
                                          <p:spTgt spid="66"/>
                                        </p:tgtEl>
                                        <p:attrNameLst>
                                          <p:attrName>ppt_w</p:attrName>
                                        </p:attrNameLst>
                                      </p:cBhvr>
                                      <p:tavLst>
                                        <p:tav tm="0">
                                          <p:val>
                                            <p:fltVal val="0"/>
                                          </p:val>
                                        </p:tav>
                                        <p:tav tm="100000">
                                          <p:val>
                                            <p:strVal val="#ppt_w"/>
                                          </p:val>
                                        </p:tav>
                                      </p:tavLst>
                                    </p:anim>
                                    <p:anim calcmode="lin" valueType="num">
                                      <p:cBhvr>
                                        <p:cTn id="32" dur="1000" fill="hold"/>
                                        <p:tgtEl>
                                          <p:spTgt spid="66"/>
                                        </p:tgtEl>
                                        <p:attrNameLst>
                                          <p:attrName>ppt_h</p:attrName>
                                        </p:attrNameLst>
                                      </p:cBhvr>
                                      <p:tavLst>
                                        <p:tav tm="0">
                                          <p:val>
                                            <p:fltVal val="0"/>
                                          </p:val>
                                        </p:tav>
                                        <p:tav tm="100000">
                                          <p:val>
                                            <p:strVal val="#ppt_h"/>
                                          </p:val>
                                        </p:tav>
                                      </p:tavLst>
                                    </p:anim>
                                    <p:anim calcmode="lin" valueType="num">
                                      <p:cBhvr>
                                        <p:cTn id="33" dur="1000" fill="hold"/>
                                        <p:tgtEl>
                                          <p:spTgt spid="66"/>
                                        </p:tgtEl>
                                        <p:attrNameLst>
                                          <p:attrName>style.rotation</p:attrName>
                                        </p:attrNameLst>
                                      </p:cBhvr>
                                      <p:tavLst>
                                        <p:tav tm="0">
                                          <p:val>
                                            <p:fltVal val="90"/>
                                          </p:val>
                                        </p:tav>
                                        <p:tav tm="100000">
                                          <p:val>
                                            <p:fltVal val="0"/>
                                          </p:val>
                                        </p:tav>
                                      </p:tavLst>
                                    </p:anim>
                                    <p:animEffect transition="in" filter="fade">
                                      <p:cBhvr>
                                        <p:cTn id="34" dur="1000"/>
                                        <p:tgtEl>
                                          <p:spTgt spid="66"/>
                                        </p:tgtEl>
                                      </p:cBhvr>
                                    </p:animEffect>
                                  </p:childTnLst>
                                </p:cTn>
                              </p:par>
                              <p:par>
                                <p:cTn id="35" presetID="31" presetClass="entr" presetSubtype="0" fill="hold" nodeType="withEffect">
                                  <p:stCondLst>
                                    <p:cond delay="0"/>
                                  </p:stCondLst>
                                  <p:childTnLst>
                                    <p:set>
                                      <p:cBhvr>
                                        <p:cTn id="36" dur="1" fill="hold">
                                          <p:stCondLst>
                                            <p:cond delay="0"/>
                                          </p:stCondLst>
                                        </p:cTn>
                                        <p:tgtEl>
                                          <p:spTgt spid="69"/>
                                        </p:tgtEl>
                                        <p:attrNameLst>
                                          <p:attrName>style.visibility</p:attrName>
                                        </p:attrNameLst>
                                      </p:cBhvr>
                                      <p:to>
                                        <p:strVal val="visible"/>
                                      </p:to>
                                    </p:set>
                                    <p:anim calcmode="lin" valueType="num">
                                      <p:cBhvr>
                                        <p:cTn id="37" dur="1000" fill="hold"/>
                                        <p:tgtEl>
                                          <p:spTgt spid="69"/>
                                        </p:tgtEl>
                                        <p:attrNameLst>
                                          <p:attrName>ppt_w</p:attrName>
                                        </p:attrNameLst>
                                      </p:cBhvr>
                                      <p:tavLst>
                                        <p:tav tm="0">
                                          <p:val>
                                            <p:fltVal val="0"/>
                                          </p:val>
                                        </p:tav>
                                        <p:tav tm="100000">
                                          <p:val>
                                            <p:strVal val="#ppt_w"/>
                                          </p:val>
                                        </p:tav>
                                      </p:tavLst>
                                    </p:anim>
                                    <p:anim calcmode="lin" valueType="num">
                                      <p:cBhvr>
                                        <p:cTn id="38" dur="1000" fill="hold"/>
                                        <p:tgtEl>
                                          <p:spTgt spid="69"/>
                                        </p:tgtEl>
                                        <p:attrNameLst>
                                          <p:attrName>ppt_h</p:attrName>
                                        </p:attrNameLst>
                                      </p:cBhvr>
                                      <p:tavLst>
                                        <p:tav tm="0">
                                          <p:val>
                                            <p:fltVal val="0"/>
                                          </p:val>
                                        </p:tav>
                                        <p:tav tm="100000">
                                          <p:val>
                                            <p:strVal val="#ppt_h"/>
                                          </p:val>
                                        </p:tav>
                                      </p:tavLst>
                                    </p:anim>
                                    <p:anim calcmode="lin" valueType="num">
                                      <p:cBhvr>
                                        <p:cTn id="39" dur="1000" fill="hold"/>
                                        <p:tgtEl>
                                          <p:spTgt spid="69"/>
                                        </p:tgtEl>
                                        <p:attrNameLst>
                                          <p:attrName>style.rotation</p:attrName>
                                        </p:attrNameLst>
                                      </p:cBhvr>
                                      <p:tavLst>
                                        <p:tav tm="0">
                                          <p:val>
                                            <p:fltVal val="90"/>
                                          </p:val>
                                        </p:tav>
                                        <p:tav tm="100000">
                                          <p:val>
                                            <p:fltVal val="0"/>
                                          </p:val>
                                        </p:tav>
                                      </p:tavLst>
                                    </p:anim>
                                    <p:animEffect transition="in" filter="fade">
                                      <p:cBhvr>
                                        <p:cTn id="40" dur="1000"/>
                                        <p:tgtEl>
                                          <p:spTgt spid="69"/>
                                        </p:tgtEl>
                                      </p:cBhvr>
                                    </p:animEffect>
                                  </p:childTnLst>
                                </p:cTn>
                              </p:par>
                              <p:par>
                                <p:cTn id="41" presetID="31" presetClass="entr" presetSubtype="0" fill="hold" nodeType="withEffect">
                                  <p:stCondLst>
                                    <p:cond delay="0"/>
                                  </p:stCondLst>
                                  <p:childTnLst>
                                    <p:set>
                                      <p:cBhvr>
                                        <p:cTn id="42" dur="1" fill="hold">
                                          <p:stCondLst>
                                            <p:cond delay="0"/>
                                          </p:stCondLst>
                                        </p:cTn>
                                        <p:tgtEl>
                                          <p:spTgt spid="60"/>
                                        </p:tgtEl>
                                        <p:attrNameLst>
                                          <p:attrName>style.visibility</p:attrName>
                                        </p:attrNameLst>
                                      </p:cBhvr>
                                      <p:to>
                                        <p:strVal val="visible"/>
                                      </p:to>
                                    </p:set>
                                    <p:anim calcmode="lin" valueType="num">
                                      <p:cBhvr>
                                        <p:cTn id="43" dur="1000" fill="hold"/>
                                        <p:tgtEl>
                                          <p:spTgt spid="60"/>
                                        </p:tgtEl>
                                        <p:attrNameLst>
                                          <p:attrName>ppt_w</p:attrName>
                                        </p:attrNameLst>
                                      </p:cBhvr>
                                      <p:tavLst>
                                        <p:tav tm="0">
                                          <p:val>
                                            <p:fltVal val="0"/>
                                          </p:val>
                                        </p:tav>
                                        <p:tav tm="100000">
                                          <p:val>
                                            <p:strVal val="#ppt_w"/>
                                          </p:val>
                                        </p:tav>
                                      </p:tavLst>
                                    </p:anim>
                                    <p:anim calcmode="lin" valueType="num">
                                      <p:cBhvr>
                                        <p:cTn id="44" dur="1000" fill="hold"/>
                                        <p:tgtEl>
                                          <p:spTgt spid="60"/>
                                        </p:tgtEl>
                                        <p:attrNameLst>
                                          <p:attrName>ppt_h</p:attrName>
                                        </p:attrNameLst>
                                      </p:cBhvr>
                                      <p:tavLst>
                                        <p:tav tm="0">
                                          <p:val>
                                            <p:fltVal val="0"/>
                                          </p:val>
                                        </p:tav>
                                        <p:tav tm="100000">
                                          <p:val>
                                            <p:strVal val="#ppt_h"/>
                                          </p:val>
                                        </p:tav>
                                      </p:tavLst>
                                    </p:anim>
                                    <p:anim calcmode="lin" valueType="num">
                                      <p:cBhvr>
                                        <p:cTn id="45" dur="1000" fill="hold"/>
                                        <p:tgtEl>
                                          <p:spTgt spid="60"/>
                                        </p:tgtEl>
                                        <p:attrNameLst>
                                          <p:attrName>style.rotation</p:attrName>
                                        </p:attrNameLst>
                                      </p:cBhvr>
                                      <p:tavLst>
                                        <p:tav tm="0">
                                          <p:val>
                                            <p:fltVal val="90"/>
                                          </p:val>
                                        </p:tav>
                                        <p:tav tm="100000">
                                          <p:val>
                                            <p:fltVal val="0"/>
                                          </p:val>
                                        </p:tav>
                                      </p:tavLst>
                                    </p:anim>
                                    <p:animEffect transition="in" filter="fade">
                                      <p:cBhvr>
                                        <p:cTn id="46" dur="1000"/>
                                        <p:tgtEl>
                                          <p:spTgt spid="60"/>
                                        </p:tgtEl>
                                      </p:cBhvr>
                                    </p:animEffect>
                                  </p:childTnLst>
                                </p:cTn>
                              </p:par>
                              <p:par>
                                <p:cTn id="47" presetID="31" presetClass="entr" presetSubtype="0" fill="hold" nodeType="withEffect">
                                  <p:stCondLst>
                                    <p:cond delay="0"/>
                                  </p:stCondLst>
                                  <p:childTnLst>
                                    <p:set>
                                      <p:cBhvr>
                                        <p:cTn id="48" dur="1" fill="hold">
                                          <p:stCondLst>
                                            <p:cond delay="0"/>
                                          </p:stCondLst>
                                        </p:cTn>
                                        <p:tgtEl>
                                          <p:spTgt spid="63"/>
                                        </p:tgtEl>
                                        <p:attrNameLst>
                                          <p:attrName>style.visibility</p:attrName>
                                        </p:attrNameLst>
                                      </p:cBhvr>
                                      <p:to>
                                        <p:strVal val="visible"/>
                                      </p:to>
                                    </p:set>
                                    <p:anim calcmode="lin" valueType="num">
                                      <p:cBhvr>
                                        <p:cTn id="49" dur="1000" fill="hold"/>
                                        <p:tgtEl>
                                          <p:spTgt spid="63"/>
                                        </p:tgtEl>
                                        <p:attrNameLst>
                                          <p:attrName>ppt_w</p:attrName>
                                        </p:attrNameLst>
                                      </p:cBhvr>
                                      <p:tavLst>
                                        <p:tav tm="0">
                                          <p:val>
                                            <p:fltVal val="0"/>
                                          </p:val>
                                        </p:tav>
                                        <p:tav tm="100000">
                                          <p:val>
                                            <p:strVal val="#ppt_w"/>
                                          </p:val>
                                        </p:tav>
                                      </p:tavLst>
                                    </p:anim>
                                    <p:anim calcmode="lin" valueType="num">
                                      <p:cBhvr>
                                        <p:cTn id="50" dur="1000" fill="hold"/>
                                        <p:tgtEl>
                                          <p:spTgt spid="63"/>
                                        </p:tgtEl>
                                        <p:attrNameLst>
                                          <p:attrName>ppt_h</p:attrName>
                                        </p:attrNameLst>
                                      </p:cBhvr>
                                      <p:tavLst>
                                        <p:tav tm="0">
                                          <p:val>
                                            <p:fltVal val="0"/>
                                          </p:val>
                                        </p:tav>
                                        <p:tav tm="100000">
                                          <p:val>
                                            <p:strVal val="#ppt_h"/>
                                          </p:val>
                                        </p:tav>
                                      </p:tavLst>
                                    </p:anim>
                                    <p:anim calcmode="lin" valueType="num">
                                      <p:cBhvr>
                                        <p:cTn id="51" dur="1000" fill="hold"/>
                                        <p:tgtEl>
                                          <p:spTgt spid="63"/>
                                        </p:tgtEl>
                                        <p:attrNameLst>
                                          <p:attrName>style.rotation</p:attrName>
                                        </p:attrNameLst>
                                      </p:cBhvr>
                                      <p:tavLst>
                                        <p:tav tm="0">
                                          <p:val>
                                            <p:fltVal val="90"/>
                                          </p:val>
                                        </p:tav>
                                        <p:tav tm="100000">
                                          <p:val>
                                            <p:fltVal val="0"/>
                                          </p:val>
                                        </p:tav>
                                      </p:tavLst>
                                    </p:anim>
                                    <p:animEffect transition="in" filter="fade">
                                      <p:cBhvr>
                                        <p:cTn id="52" dur="1000"/>
                                        <p:tgtEl>
                                          <p:spTgt spid="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 grpId="0" animBg="1"/>
      <p:bldP spid="55" grpId="0"/>
      <p:bldP spid="56"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rot="1800000">
            <a:off x="2044538" y="2764093"/>
            <a:ext cx="10212972" cy="5277179"/>
          </a:xfrm>
          <a:custGeom>
            <a:avLst/>
            <a:gdLst>
              <a:gd name="connsiteX0" fmla="*/ 0 w 13677900"/>
              <a:gd name="connsiteY0" fmla="*/ 0 h 5277179"/>
              <a:gd name="connsiteX1" fmla="*/ 13677900 w 13677900"/>
              <a:gd name="connsiteY1" fmla="*/ 0 h 5277179"/>
              <a:gd name="connsiteX2" fmla="*/ 13677900 w 13677900"/>
              <a:gd name="connsiteY2" fmla="*/ 5277179 h 5277179"/>
              <a:gd name="connsiteX3" fmla="*/ 0 w 13677900"/>
              <a:gd name="connsiteY3" fmla="*/ 5277179 h 5277179"/>
              <a:gd name="connsiteX4" fmla="*/ 0 w 13677900"/>
              <a:gd name="connsiteY4" fmla="*/ 0 h 5277179"/>
              <a:gd name="connsiteX0" fmla="*/ 0 w 13677900"/>
              <a:gd name="connsiteY0" fmla="*/ 0 h 5277179"/>
              <a:gd name="connsiteX1" fmla="*/ 13677900 w 13677900"/>
              <a:gd name="connsiteY1" fmla="*/ 0 h 5277179"/>
              <a:gd name="connsiteX2" fmla="*/ 13677900 w 13677900"/>
              <a:gd name="connsiteY2" fmla="*/ 5277179 h 5277179"/>
              <a:gd name="connsiteX3" fmla="*/ 3464928 w 13677900"/>
              <a:gd name="connsiteY3" fmla="*/ 5276544 h 5277179"/>
              <a:gd name="connsiteX4" fmla="*/ 0 w 13677900"/>
              <a:gd name="connsiteY4" fmla="*/ 5277179 h 5277179"/>
              <a:gd name="connsiteX5" fmla="*/ 0 w 13677900"/>
              <a:gd name="connsiteY5" fmla="*/ 0 h 5277179"/>
              <a:gd name="connsiteX0" fmla="*/ 0 w 13677900"/>
              <a:gd name="connsiteY0" fmla="*/ 0 h 5277179"/>
              <a:gd name="connsiteX1" fmla="*/ 4885166 w 13677900"/>
              <a:gd name="connsiteY1" fmla="*/ 2168 h 5277179"/>
              <a:gd name="connsiteX2" fmla="*/ 13677900 w 13677900"/>
              <a:gd name="connsiteY2" fmla="*/ 0 h 5277179"/>
              <a:gd name="connsiteX3" fmla="*/ 13677900 w 13677900"/>
              <a:gd name="connsiteY3" fmla="*/ 5277179 h 5277179"/>
              <a:gd name="connsiteX4" fmla="*/ 3464928 w 13677900"/>
              <a:gd name="connsiteY4" fmla="*/ 5276544 h 5277179"/>
              <a:gd name="connsiteX5" fmla="*/ 0 w 13677900"/>
              <a:gd name="connsiteY5" fmla="*/ 5277179 h 5277179"/>
              <a:gd name="connsiteX6" fmla="*/ 0 w 13677900"/>
              <a:gd name="connsiteY6" fmla="*/ 0 h 5277179"/>
              <a:gd name="connsiteX0" fmla="*/ 0 w 13677900"/>
              <a:gd name="connsiteY0" fmla="*/ 0 h 5277179"/>
              <a:gd name="connsiteX1" fmla="*/ 4885166 w 13677900"/>
              <a:gd name="connsiteY1" fmla="*/ 2168 h 5277179"/>
              <a:gd name="connsiteX2" fmla="*/ 13677900 w 13677900"/>
              <a:gd name="connsiteY2" fmla="*/ 0 h 5277179"/>
              <a:gd name="connsiteX3" fmla="*/ 13677900 w 13677900"/>
              <a:gd name="connsiteY3" fmla="*/ 5277179 h 5277179"/>
              <a:gd name="connsiteX4" fmla="*/ 3464928 w 13677900"/>
              <a:gd name="connsiteY4" fmla="*/ 5276544 h 5277179"/>
              <a:gd name="connsiteX5" fmla="*/ 0 w 13677900"/>
              <a:gd name="connsiteY5" fmla="*/ 0 h 5277179"/>
              <a:gd name="connsiteX0" fmla="*/ 0 w 10212972"/>
              <a:gd name="connsiteY0" fmla="*/ 5276544 h 5277179"/>
              <a:gd name="connsiteX1" fmla="*/ 1420238 w 10212972"/>
              <a:gd name="connsiteY1" fmla="*/ 2168 h 5277179"/>
              <a:gd name="connsiteX2" fmla="*/ 10212972 w 10212972"/>
              <a:gd name="connsiteY2" fmla="*/ 0 h 5277179"/>
              <a:gd name="connsiteX3" fmla="*/ 10212972 w 10212972"/>
              <a:gd name="connsiteY3" fmla="*/ 5277179 h 5277179"/>
              <a:gd name="connsiteX4" fmla="*/ 0 w 10212972"/>
              <a:gd name="connsiteY4" fmla="*/ 5276544 h 52771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212972" h="5277179">
                <a:moveTo>
                  <a:pt x="0" y="5276544"/>
                </a:moveTo>
                <a:lnTo>
                  <a:pt x="1420238" y="2168"/>
                </a:lnTo>
                <a:lnTo>
                  <a:pt x="10212972" y="0"/>
                </a:lnTo>
                <a:lnTo>
                  <a:pt x="10212972" y="5277179"/>
                </a:lnTo>
                <a:lnTo>
                  <a:pt x="0" y="5276544"/>
                </a:lnTo>
                <a:close/>
              </a:path>
            </a:pathLst>
          </a:custGeom>
          <a:gradFill flip="none" rotWithShape="1">
            <a:gsLst>
              <a:gs pos="0">
                <a:schemeClr val="bg1">
                  <a:lumMod val="85000"/>
                  <a:alpha val="60000"/>
                </a:schemeClr>
              </a:gs>
              <a:gs pos="84600">
                <a:schemeClr val="bg1">
                  <a:lumMod val="95000"/>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smtClean="0">
              <a:ln>
                <a:noFill/>
              </a:ln>
              <a:solidFill>
                <a:prstClr val="white"/>
              </a:solidFill>
              <a:effectLst/>
              <a:uLnTx/>
              <a:uFillTx/>
              <a:latin typeface="Arial"/>
              <a:ea typeface="微软雅黑"/>
              <a:cs typeface="+mn-cs"/>
            </a:endParaRPr>
          </a:p>
        </p:txBody>
      </p:sp>
      <p:sp>
        <p:nvSpPr>
          <p:cNvPr id="9" name="矩形 8"/>
          <p:cNvSpPr/>
          <p:nvPr/>
        </p:nvSpPr>
        <p:spPr>
          <a:xfrm rot="1800000">
            <a:off x="4629948" y="3112133"/>
            <a:ext cx="8826230" cy="800368"/>
          </a:xfrm>
          <a:custGeom>
            <a:avLst/>
            <a:gdLst>
              <a:gd name="connsiteX0" fmla="*/ 0 w 13677900"/>
              <a:gd name="connsiteY0" fmla="*/ 0 h 793261"/>
              <a:gd name="connsiteX1" fmla="*/ 13677900 w 13677900"/>
              <a:gd name="connsiteY1" fmla="*/ 0 h 793261"/>
              <a:gd name="connsiteX2" fmla="*/ 13677900 w 13677900"/>
              <a:gd name="connsiteY2" fmla="*/ 793261 h 793261"/>
              <a:gd name="connsiteX3" fmla="*/ 0 w 13677900"/>
              <a:gd name="connsiteY3" fmla="*/ 793261 h 793261"/>
              <a:gd name="connsiteX4" fmla="*/ 0 w 13677900"/>
              <a:gd name="connsiteY4" fmla="*/ 0 h 793261"/>
              <a:gd name="connsiteX0" fmla="*/ 0 w 13677900"/>
              <a:gd name="connsiteY0" fmla="*/ 7107 h 800368"/>
              <a:gd name="connsiteX1" fmla="*/ 5047842 w 13677900"/>
              <a:gd name="connsiteY1" fmla="*/ 0 h 800368"/>
              <a:gd name="connsiteX2" fmla="*/ 13677900 w 13677900"/>
              <a:gd name="connsiteY2" fmla="*/ 7107 h 800368"/>
              <a:gd name="connsiteX3" fmla="*/ 13677900 w 13677900"/>
              <a:gd name="connsiteY3" fmla="*/ 800368 h 800368"/>
              <a:gd name="connsiteX4" fmla="*/ 0 w 13677900"/>
              <a:gd name="connsiteY4" fmla="*/ 800368 h 800368"/>
              <a:gd name="connsiteX5" fmla="*/ 0 w 13677900"/>
              <a:gd name="connsiteY5" fmla="*/ 7107 h 800368"/>
              <a:gd name="connsiteX0" fmla="*/ 0 w 13677900"/>
              <a:gd name="connsiteY0" fmla="*/ 7107 h 800368"/>
              <a:gd name="connsiteX1" fmla="*/ 5047842 w 13677900"/>
              <a:gd name="connsiteY1" fmla="*/ 0 h 800368"/>
              <a:gd name="connsiteX2" fmla="*/ 13677900 w 13677900"/>
              <a:gd name="connsiteY2" fmla="*/ 7107 h 800368"/>
              <a:gd name="connsiteX3" fmla="*/ 13677900 w 13677900"/>
              <a:gd name="connsiteY3" fmla="*/ 800368 h 800368"/>
              <a:gd name="connsiteX4" fmla="*/ 4851670 w 13677900"/>
              <a:gd name="connsiteY4" fmla="*/ 784169 h 800368"/>
              <a:gd name="connsiteX5" fmla="*/ 0 w 13677900"/>
              <a:gd name="connsiteY5" fmla="*/ 800368 h 800368"/>
              <a:gd name="connsiteX6" fmla="*/ 0 w 13677900"/>
              <a:gd name="connsiteY6" fmla="*/ 7107 h 800368"/>
              <a:gd name="connsiteX0" fmla="*/ 0 w 13677900"/>
              <a:gd name="connsiteY0" fmla="*/ 7107 h 800368"/>
              <a:gd name="connsiteX1" fmla="*/ 5047842 w 13677900"/>
              <a:gd name="connsiteY1" fmla="*/ 0 h 800368"/>
              <a:gd name="connsiteX2" fmla="*/ 13677900 w 13677900"/>
              <a:gd name="connsiteY2" fmla="*/ 7107 h 800368"/>
              <a:gd name="connsiteX3" fmla="*/ 13677900 w 13677900"/>
              <a:gd name="connsiteY3" fmla="*/ 800368 h 800368"/>
              <a:gd name="connsiteX4" fmla="*/ 4851670 w 13677900"/>
              <a:gd name="connsiteY4" fmla="*/ 784169 h 800368"/>
              <a:gd name="connsiteX5" fmla="*/ 0 w 13677900"/>
              <a:gd name="connsiteY5" fmla="*/ 7107 h 800368"/>
              <a:gd name="connsiteX0" fmla="*/ 0 w 8826230"/>
              <a:gd name="connsiteY0" fmla="*/ 784169 h 800368"/>
              <a:gd name="connsiteX1" fmla="*/ 196172 w 8826230"/>
              <a:gd name="connsiteY1" fmla="*/ 0 h 800368"/>
              <a:gd name="connsiteX2" fmla="*/ 8826230 w 8826230"/>
              <a:gd name="connsiteY2" fmla="*/ 7107 h 800368"/>
              <a:gd name="connsiteX3" fmla="*/ 8826230 w 8826230"/>
              <a:gd name="connsiteY3" fmla="*/ 800368 h 800368"/>
              <a:gd name="connsiteX4" fmla="*/ 0 w 8826230"/>
              <a:gd name="connsiteY4" fmla="*/ 784169 h 8003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26230" h="800368">
                <a:moveTo>
                  <a:pt x="0" y="784169"/>
                </a:moveTo>
                <a:lnTo>
                  <a:pt x="196172" y="0"/>
                </a:lnTo>
                <a:lnTo>
                  <a:pt x="8826230" y="7107"/>
                </a:lnTo>
                <a:lnTo>
                  <a:pt x="8826230" y="800368"/>
                </a:lnTo>
                <a:lnTo>
                  <a:pt x="0" y="784169"/>
                </a:lnTo>
                <a:close/>
              </a:path>
            </a:pathLst>
          </a:custGeom>
          <a:gradFill flip="none" rotWithShape="1">
            <a:gsLst>
              <a:gs pos="0">
                <a:schemeClr val="bg1">
                  <a:lumMod val="85000"/>
                  <a:alpha val="40000"/>
                </a:schemeClr>
              </a:gs>
              <a:gs pos="84600">
                <a:schemeClr val="bg1">
                  <a:lumMod val="95000"/>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smtClean="0">
              <a:ln>
                <a:noFill/>
              </a:ln>
              <a:solidFill>
                <a:prstClr val="white"/>
              </a:solidFill>
              <a:effectLst/>
              <a:uLnTx/>
              <a:uFillTx/>
              <a:latin typeface="Arial"/>
              <a:ea typeface="微软雅黑"/>
              <a:cs typeface="+mn-cs"/>
            </a:endParaRPr>
          </a:p>
        </p:txBody>
      </p:sp>
      <p:pic>
        <p:nvPicPr>
          <p:cNvPr id="7" name="图片占位符 6"/>
          <p:cNvPicPr>
            <a:picLocks noGrp="1" noChangeAspect="1"/>
          </p:cNvPicPr>
          <p:nvPr>
            <p:ph type="pic" sz="quarter" idx="10"/>
          </p:nvPr>
        </p:nvPicPr>
        <p:blipFill>
          <a:blip r:embed="rId3">
            <a:extLst>
              <a:ext uri="{28A0092B-C50C-407E-A947-70E740481C1C}">
                <a14:useLocalDpi xmlns:a14="http://schemas.microsoft.com/office/drawing/2010/main" xmlns="" val="0"/>
              </a:ext>
            </a:extLst>
          </a:blip>
          <a:stretch>
            <a:fillRect/>
          </a:stretch>
        </p:blipFill>
        <p:spPr>
          <a:xfrm>
            <a:off x="1400626" y="1268413"/>
            <a:ext cx="3889830" cy="3889830"/>
          </a:xfrm>
        </p:spPr>
      </p:pic>
      <p:sp>
        <p:nvSpPr>
          <p:cNvPr id="5" name="矩形 4"/>
          <p:cNvSpPr/>
          <p:nvPr/>
        </p:nvSpPr>
        <p:spPr>
          <a:xfrm>
            <a:off x="5013098" y="1064419"/>
            <a:ext cx="580573" cy="58057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smtClean="0">
              <a:ln>
                <a:noFill/>
              </a:ln>
              <a:solidFill>
                <a:prstClr val="white"/>
              </a:solidFill>
              <a:effectLst/>
              <a:uLnTx/>
              <a:uFillTx/>
              <a:latin typeface="Arial"/>
              <a:ea typeface="微软雅黑"/>
              <a:cs typeface="+mn-cs"/>
            </a:endParaRPr>
          </a:p>
        </p:txBody>
      </p:sp>
      <p:sp>
        <p:nvSpPr>
          <p:cNvPr id="3" name="矩形 2"/>
          <p:cNvSpPr/>
          <p:nvPr/>
        </p:nvSpPr>
        <p:spPr>
          <a:xfrm>
            <a:off x="1097411" y="4486951"/>
            <a:ext cx="1001492" cy="1001492"/>
          </a:xfrm>
          <a:prstGeom prst="rect">
            <a:avLst/>
          </a:prstGeom>
          <a:noFill/>
          <a:ln w="381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smtClean="0">
              <a:ln>
                <a:noFill/>
              </a:ln>
              <a:solidFill>
                <a:prstClr val="white"/>
              </a:solidFill>
              <a:effectLst/>
              <a:uLnTx/>
              <a:uFillTx/>
              <a:latin typeface="Arial"/>
              <a:ea typeface="微软雅黑"/>
              <a:cs typeface="+mn-cs"/>
            </a:endParaRPr>
          </a:p>
        </p:txBody>
      </p:sp>
      <p:sp>
        <p:nvSpPr>
          <p:cNvPr id="10" name="矩形 9"/>
          <p:cNvSpPr/>
          <p:nvPr/>
        </p:nvSpPr>
        <p:spPr>
          <a:xfrm rot="1800000">
            <a:off x="4364220" y="5568754"/>
            <a:ext cx="7387498" cy="2177055"/>
          </a:xfrm>
          <a:custGeom>
            <a:avLst/>
            <a:gdLst>
              <a:gd name="connsiteX0" fmla="*/ 0 w 13677900"/>
              <a:gd name="connsiteY0" fmla="*/ 0 h 2210423"/>
              <a:gd name="connsiteX1" fmla="*/ 13677900 w 13677900"/>
              <a:gd name="connsiteY1" fmla="*/ 0 h 2210423"/>
              <a:gd name="connsiteX2" fmla="*/ 13677900 w 13677900"/>
              <a:gd name="connsiteY2" fmla="*/ 2210423 h 2210423"/>
              <a:gd name="connsiteX3" fmla="*/ 0 w 13677900"/>
              <a:gd name="connsiteY3" fmla="*/ 2210423 h 2210423"/>
              <a:gd name="connsiteX4" fmla="*/ 0 w 13677900"/>
              <a:gd name="connsiteY4" fmla="*/ 0 h 2210423"/>
              <a:gd name="connsiteX0" fmla="*/ 0 w 13677900"/>
              <a:gd name="connsiteY0" fmla="*/ 2355 h 2212778"/>
              <a:gd name="connsiteX1" fmla="*/ 6891338 w 13677900"/>
              <a:gd name="connsiteY1" fmla="*/ 0 h 2212778"/>
              <a:gd name="connsiteX2" fmla="*/ 13677900 w 13677900"/>
              <a:gd name="connsiteY2" fmla="*/ 2355 h 2212778"/>
              <a:gd name="connsiteX3" fmla="*/ 13677900 w 13677900"/>
              <a:gd name="connsiteY3" fmla="*/ 2212778 h 2212778"/>
              <a:gd name="connsiteX4" fmla="*/ 0 w 13677900"/>
              <a:gd name="connsiteY4" fmla="*/ 2212778 h 2212778"/>
              <a:gd name="connsiteX5" fmla="*/ 0 w 13677900"/>
              <a:gd name="connsiteY5" fmla="*/ 2355 h 2212778"/>
              <a:gd name="connsiteX0" fmla="*/ 0 w 13677900"/>
              <a:gd name="connsiteY0" fmla="*/ 2355 h 2216700"/>
              <a:gd name="connsiteX1" fmla="*/ 6891338 w 13677900"/>
              <a:gd name="connsiteY1" fmla="*/ 0 h 2216700"/>
              <a:gd name="connsiteX2" fmla="*/ 13677900 w 13677900"/>
              <a:gd name="connsiteY2" fmla="*/ 2355 h 2216700"/>
              <a:gd name="connsiteX3" fmla="*/ 13677900 w 13677900"/>
              <a:gd name="connsiteY3" fmla="*/ 2212778 h 2216700"/>
              <a:gd name="connsiteX4" fmla="*/ 6290402 w 13677900"/>
              <a:gd name="connsiteY4" fmla="*/ 2216700 h 2216700"/>
              <a:gd name="connsiteX5" fmla="*/ 0 w 13677900"/>
              <a:gd name="connsiteY5" fmla="*/ 2212778 h 2216700"/>
              <a:gd name="connsiteX6" fmla="*/ 0 w 13677900"/>
              <a:gd name="connsiteY6" fmla="*/ 2355 h 2216700"/>
              <a:gd name="connsiteX0" fmla="*/ 0 w 13677900"/>
              <a:gd name="connsiteY0" fmla="*/ 2355 h 2216700"/>
              <a:gd name="connsiteX1" fmla="*/ 6891338 w 13677900"/>
              <a:gd name="connsiteY1" fmla="*/ 0 h 2216700"/>
              <a:gd name="connsiteX2" fmla="*/ 13677900 w 13677900"/>
              <a:gd name="connsiteY2" fmla="*/ 2355 h 2216700"/>
              <a:gd name="connsiteX3" fmla="*/ 13677900 w 13677900"/>
              <a:gd name="connsiteY3" fmla="*/ 2212778 h 2216700"/>
              <a:gd name="connsiteX4" fmla="*/ 6290402 w 13677900"/>
              <a:gd name="connsiteY4" fmla="*/ 2216700 h 2216700"/>
              <a:gd name="connsiteX5" fmla="*/ 0 w 13677900"/>
              <a:gd name="connsiteY5" fmla="*/ 2355 h 2216700"/>
              <a:gd name="connsiteX0" fmla="*/ 0 w 7387498"/>
              <a:gd name="connsiteY0" fmla="*/ 2216700 h 2216700"/>
              <a:gd name="connsiteX1" fmla="*/ 600936 w 7387498"/>
              <a:gd name="connsiteY1" fmla="*/ 0 h 2216700"/>
              <a:gd name="connsiteX2" fmla="*/ 7387498 w 7387498"/>
              <a:gd name="connsiteY2" fmla="*/ 2355 h 2216700"/>
              <a:gd name="connsiteX3" fmla="*/ 7387498 w 7387498"/>
              <a:gd name="connsiteY3" fmla="*/ 2212778 h 2216700"/>
              <a:gd name="connsiteX4" fmla="*/ 0 w 7387498"/>
              <a:gd name="connsiteY4" fmla="*/ 2216700 h 22167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87498" h="2216700">
                <a:moveTo>
                  <a:pt x="0" y="2216700"/>
                </a:moveTo>
                <a:lnTo>
                  <a:pt x="600936" y="0"/>
                </a:lnTo>
                <a:lnTo>
                  <a:pt x="7387498" y="2355"/>
                </a:lnTo>
                <a:lnTo>
                  <a:pt x="7387498" y="2212778"/>
                </a:lnTo>
                <a:lnTo>
                  <a:pt x="0" y="2216700"/>
                </a:lnTo>
                <a:close/>
              </a:path>
            </a:pathLst>
          </a:custGeom>
          <a:gradFill flip="none" rotWithShape="1">
            <a:gsLst>
              <a:gs pos="0">
                <a:schemeClr val="bg1">
                  <a:lumMod val="85000"/>
                  <a:alpha val="40000"/>
                </a:schemeClr>
              </a:gs>
              <a:gs pos="84600">
                <a:schemeClr val="bg1">
                  <a:lumMod val="95000"/>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smtClean="0">
              <a:ln>
                <a:noFill/>
              </a:ln>
              <a:solidFill>
                <a:prstClr val="white"/>
              </a:solidFill>
              <a:effectLst/>
              <a:uLnTx/>
              <a:uFillTx/>
              <a:latin typeface="Arial"/>
              <a:ea typeface="微软雅黑"/>
              <a:cs typeface="+mn-cs"/>
            </a:endParaRPr>
          </a:p>
        </p:txBody>
      </p:sp>
      <p:sp>
        <p:nvSpPr>
          <p:cNvPr id="4" name="矩形 3"/>
          <p:cNvSpPr/>
          <p:nvPr/>
        </p:nvSpPr>
        <p:spPr>
          <a:xfrm>
            <a:off x="4305070" y="4136571"/>
            <a:ext cx="1624015" cy="162401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smtClean="0">
              <a:ln>
                <a:noFill/>
              </a:ln>
              <a:solidFill>
                <a:prstClr val="white"/>
              </a:solidFill>
              <a:effectLst/>
              <a:uLnTx/>
              <a:uFillTx/>
              <a:latin typeface="Arial"/>
              <a:ea typeface="微软雅黑"/>
              <a:cs typeface="+mn-cs"/>
            </a:endParaRPr>
          </a:p>
        </p:txBody>
      </p:sp>
      <p:sp>
        <p:nvSpPr>
          <p:cNvPr id="13" name="矩形 12"/>
          <p:cNvSpPr/>
          <p:nvPr/>
        </p:nvSpPr>
        <p:spPr>
          <a:xfrm rot="1800000">
            <a:off x="10252663" y="3736198"/>
            <a:ext cx="7062898" cy="901710"/>
          </a:xfrm>
          <a:custGeom>
            <a:avLst/>
            <a:gdLst>
              <a:gd name="connsiteX0" fmla="*/ 0 w 13677900"/>
              <a:gd name="connsiteY0" fmla="*/ 0 h 878149"/>
              <a:gd name="connsiteX1" fmla="*/ 13677900 w 13677900"/>
              <a:gd name="connsiteY1" fmla="*/ 0 h 878149"/>
              <a:gd name="connsiteX2" fmla="*/ 13677900 w 13677900"/>
              <a:gd name="connsiteY2" fmla="*/ 878149 h 878149"/>
              <a:gd name="connsiteX3" fmla="*/ 0 w 13677900"/>
              <a:gd name="connsiteY3" fmla="*/ 878149 h 878149"/>
              <a:gd name="connsiteX4" fmla="*/ 0 w 13677900"/>
              <a:gd name="connsiteY4" fmla="*/ 0 h 878149"/>
              <a:gd name="connsiteX0" fmla="*/ 0 w 13677900"/>
              <a:gd name="connsiteY0" fmla="*/ 11310 h 889459"/>
              <a:gd name="connsiteX1" fmla="*/ 6622329 w 13677900"/>
              <a:gd name="connsiteY1" fmla="*/ 0 h 889459"/>
              <a:gd name="connsiteX2" fmla="*/ 13677900 w 13677900"/>
              <a:gd name="connsiteY2" fmla="*/ 11310 h 889459"/>
              <a:gd name="connsiteX3" fmla="*/ 13677900 w 13677900"/>
              <a:gd name="connsiteY3" fmla="*/ 889459 h 889459"/>
              <a:gd name="connsiteX4" fmla="*/ 0 w 13677900"/>
              <a:gd name="connsiteY4" fmla="*/ 889459 h 889459"/>
              <a:gd name="connsiteX5" fmla="*/ 0 w 13677900"/>
              <a:gd name="connsiteY5" fmla="*/ 11310 h 889459"/>
              <a:gd name="connsiteX0" fmla="*/ 0 w 13677900"/>
              <a:gd name="connsiteY0" fmla="*/ 11310 h 901710"/>
              <a:gd name="connsiteX1" fmla="*/ 6622329 w 13677900"/>
              <a:gd name="connsiteY1" fmla="*/ 0 h 901710"/>
              <a:gd name="connsiteX2" fmla="*/ 13677900 w 13677900"/>
              <a:gd name="connsiteY2" fmla="*/ 11310 h 901710"/>
              <a:gd name="connsiteX3" fmla="*/ 13677900 w 13677900"/>
              <a:gd name="connsiteY3" fmla="*/ 889459 h 901710"/>
              <a:gd name="connsiteX4" fmla="*/ 6615002 w 13677900"/>
              <a:gd name="connsiteY4" fmla="*/ 901710 h 901710"/>
              <a:gd name="connsiteX5" fmla="*/ 0 w 13677900"/>
              <a:gd name="connsiteY5" fmla="*/ 889459 h 901710"/>
              <a:gd name="connsiteX6" fmla="*/ 0 w 13677900"/>
              <a:gd name="connsiteY6" fmla="*/ 11310 h 901710"/>
              <a:gd name="connsiteX0" fmla="*/ 0 w 13677900"/>
              <a:gd name="connsiteY0" fmla="*/ 11310 h 901710"/>
              <a:gd name="connsiteX1" fmla="*/ 6622329 w 13677900"/>
              <a:gd name="connsiteY1" fmla="*/ 0 h 901710"/>
              <a:gd name="connsiteX2" fmla="*/ 13677900 w 13677900"/>
              <a:gd name="connsiteY2" fmla="*/ 11310 h 901710"/>
              <a:gd name="connsiteX3" fmla="*/ 13677900 w 13677900"/>
              <a:gd name="connsiteY3" fmla="*/ 889459 h 901710"/>
              <a:gd name="connsiteX4" fmla="*/ 6615002 w 13677900"/>
              <a:gd name="connsiteY4" fmla="*/ 901710 h 901710"/>
              <a:gd name="connsiteX5" fmla="*/ 0 w 13677900"/>
              <a:gd name="connsiteY5" fmla="*/ 11310 h 901710"/>
              <a:gd name="connsiteX0" fmla="*/ 0 w 7062898"/>
              <a:gd name="connsiteY0" fmla="*/ 901710 h 901710"/>
              <a:gd name="connsiteX1" fmla="*/ 7327 w 7062898"/>
              <a:gd name="connsiteY1" fmla="*/ 0 h 901710"/>
              <a:gd name="connsiteX2" fmla="*/ 7062898 w 7062898"/>
              <a:gd name="connsiteY2" fmla="*/ 11310 h 901710"/>
              <a:gd name="connsiteX3" fmla="*/ 7062898 w 7062898"/>
              <a:gd name="connsiteY3" fmla="*/ 889459 h 901710"/>
              <a:gd name="connsiteX4" fmla="*/ 0 w 7062898"/>
              <a:gd name="connsiteY4" fmla="*/ 901710 h 9017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062898" h="901710">
                <a:moveTo>
                  <a:pt x="0" y="901710"/>
                </a:moveTo>
                <a:cubicBezTo>
                  <a:pt x="2442" y="601140"/>
                  <a:pt x="4885" y="300570"/>
                  <a:pt x="7327" y="0"/>
                </a:cubicBezTo>
                <a:lnTo>
                  <a:pt x="7062898" y="11310"/>
                </a:lnTo>
                <a:lnTo>
                  <a:pt x="7062898" y="889459"/>
                </a:lnTo>
                <a:lnTo>
                  <a:pt x="0" y="901710"/>
                </a:lnTo>
                <a:close/>
              </a:path>
            </a:pathLst>
          </a:custGeom>
          <a:gradFill flip="none" rotWithShape="1">
            <a:gsLst>
              <a:gs pos="0">
                <a:schemeClr val="bg1">
                  <a:lumMod val="85000"/>
                  <a:alpha val="40000"/>
                </a:schemeClr>
              </a:gs>
              <a:gs pos="84600">
                <a:schemeClr val="bg1">
                  <a:lumMod val="95000"/>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smtClean="0">
              <a:ln>
                <a:noFill/>
              </a:ln>
              <a:solidFill>
                <a:prstClr val="white"/>
              </a:solidFill>
              <a:effectLst/>
              <a:uLnTx/>
              <a:uFillTx/>
              <a:latin typeface="Arial"/>
              <a:ea typeface="微软雅黑"/>
              <a:cs typeface="+mn-cs"/>
            </a:endParaRPr>
          </a:p>
        </p:txBody>
      </p:sp>
      <p:grpSp>
        <p:nvGrpSpPr>
          <p:cNvPr id="19" name="组合 18"/>
          <p:cNvGrpSpPr/>
          <p:nvPr/>
        </p:nvGrpSpPr>
        <p:grpSpPr>
          <a:xfrm>
            <a:off x="10275888" y="1968952"/>
            <a:ext cx="889000" cy="889000"/>
            <a:chOff x="10275888" y="1968952"/>
            <a:chExt cx="889000" cy="889000"/>
          </a:xfrm>
        </p:grpSpPr>
        <p:sp>
          <p:nvSpPr>
            <p:cNvPr id="11" name="椭圆 10"/>
            <p:cNvSpPr/>
            <p:nvPr/>
          </p:nvSpPr>
          <p:spPr>
            <a:xfrm>
              <a:off x="10275888" y="1968952"/>
              <a:ext cx="889000" cy="889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smtClean="0">
                <a:ln>
                  <a:noFill/>
                </a:ln>
                <a:solidFill>
                  <a:prstClr val="white"/>
                </a:solidFill>
                <a:effectLst/>
                <a:uLnTx/>
                <a:uFillTx/>
                <a:latin typeface="Arial"/>
                <a:ea typeface="微软雅黑"/>
                <a:cs typeface="+mn-cs"/>
              </a:endParaRPr>
            </a:p>
          </p:txBody>
        </p:sp>
        <p:sp>
          <p:nvSpPr>
            <p:cNvPr id="12" name="文本框 11"/>
            <p:cNvSpPr txBox="1"/>
            <p:nvPr/>
          </p:nvSpPr>
          <p:spPr>
            <a:xfrm>
              <a:off x="10400428" y="2123009"/>
              <a:ext cx="639919" cy="584775"/>
            </a:xfrm>
            <a:prstGeom prst="rect">
              <a:avLst/>
            </a:prstGeom>
            <a:noFill/>
          </p:spPr>
          <p:txBody>
            <a:bodyPr wrap="non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3200" b="1" i="0" u="none" strike="noStrike" kern="1200" cap="none" spc="0" normalizeH="0" baseline="0" noProof="0" dirty="0" smtClean="0">
                  <a:ln>
                    <a:noFill/>
                  </a:ln>
                  <a:solidFill>
                    <a:prstClr val="white"/>
                  </a:solidFill>
                  <a:effectLst/>
                  <a:uLnTx/>
                  <a:uFillTx/>
                  <a:latin typeface="Arial"/>
                  <a:ea typeface="微软雅黑"/>
                  <a:cs typeface="+mn-cs"/>
                </a:rPr>
                <a:t>04</a:t>
              </a:r>
              <a:endParaRPr kumimoji="0" lang="zh-CN" altLang="en-US" sz="3200" b="1" i="0" u="none" strike="noStrike" kern="1200" cap="none" spc="0" normalizeH="0" baseline="0" noProof="0" dirty="0" smtClean="0">
                <a:ln>
                  <a:noFill/>
                </a:ln>
                <a:solidFill>
                  <a:prstClr val="white"/>
                </a:solidFill>
                <a:effectLst/>
                <a:uLnTx/>
                <a:uFillTx/>
                <a:latin typeface="Arial"/>
                <a:ea typeface="微软雅黑"/>
                <a:cs typeface="+mn-cs"/>
              </a:endParaRPr>
            </a:p>
          </p:txBody>
        </p:sp>
      </p:grpSp>
      <p:grpSp>
        <p:nvGrpSpPr>
          <p:cNvPr id="21" name="组合 20"/>
          <p:cNvGrpSpPr/>
          <p:nvPr/>
        </p:nvGrpSpPr>
        <p:grpSpPr>
          <a:xfrm>
            <a:off x="6200261" y="3089795"/>
            <a:ext cx="5058845" cy="1155633"/>
            <a:chOff x="6200261" y="3089795"/>
            <a:chExt cx="5058845" cy="1155633"/>
          </a:xfrm>
        </p:grpSpPr>
        <p:sp>
          <p:nvSpPr>
            <p:cNvPr id="14" name="文本框 13"/>
            <p:cNvSpPr txBox="1"/>
            <p:nvPr/>
          </p:nvSpPr>
          <p:spPr>
            <a:xfrm>
              <a:off x="8201859" y="3089795"/>
              <a:ext cx="3057247" cy="523220"/>
            </a:xfrm>
            <a:prstGeom prst="rect">
              <a:avLst/>
            </a:prstGeom>
            <a:noFill/>
          </p:spPr>
          <p:txBody>
            <a:bodyPr wrap="none" rtlCol="0">
              <a:spAutoFit/>
              <a:scene3d>
                <a:camera prst="orthographicFront"/>
                <a:lightRig rig="threePt" dir="t"/>
              </a:scene3d>
              <a:sp3d contourW="12700"/>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zh-CN" altLang="en-US" sz="2800" b="0" i="0" u="none" strike="noStrike" kern="1200" cap="none" spc="0" normalizeH="0" baseline="0" noProof="0" dirty="0" smtClean="0">
                  <a:ln>
                    <a:noFill/>
                  </a:ln>
                  <a:solidFill>
                    <a:prstClr val="black"/>
                  </a:solidFill>
                  <a:effectLst/>
                  <a:uLnTx/>
                  <a:uFillTx/>
                  <a:latin typeface="Arial"/>
                  <a:ea typeface="微软雅黑"/>
                  <a:cs typeface="+mn-cs"/>
                </a:rPr>
                <a:t>标题文字添加此处</a:t>
              </a:r>
            </a:p>
          </p:txBody>
        </p:sp>
        <p:sp>
          <p:nvSpPr>
            <p:cNvPr id="15" name="文本框 14"/>
            <p:cNvSpPr txBox="1"/>
            <p:nvPr/>
          </p:nvSpPr>
          <p:spPr>
            <a:xfrm>
              <a:off x="6200261" y="3635855"/>
              <a:ext cx="5058845" cy="478336"/>
            </a:xfrm>
            <a:prstGeom prst="rect">
              <a:avLst/>
            </a:prstGeom>
            <a:noFill/>
          </p:spPr>
          <p:txBody>
            <a:bodyPr wrap="square" rtlCol="0">
              <a:spAutoFit/>
              <a:scene3d>
                <a:camera prst="orthographicFront"/>
                <a:lightRig rig="threePt" dir="t"/>
              </a:scene3d>
              <a:sp3d contourW="12700"/>
            </a:bodyPr>
            <a:lstStyle/>
            <a:p>
              <a:pPr marL="0" marR="0" lvl="0" indent="0" algn="r" defTabSz="914400" rtl="0" eaLnBrk="1" fontAlgn="auto" latinLnBrk="0" hangingPunct="1">
                <a:lnSpc>
                  <a:spcPct val="114000"/>
                </a:lnSpc>
                <a:spcBef>
                  <a:spcPts val="0"/>
                </a:spcBef>
                <a:spcAft>
                  <a:spcPts val="0"/>
                </a:spcAft>
                <a:buClrTx/>
                <a:buSzTx/>
                <a:buFontTx/>
                <a:buNone/>
                <a:tabLst/>
                <a:defRPr/>
              </a:pPr>
              <a:r>
                <a:rPr kumimoji="0" lang="en-US" altLang="zh-CN" sz="1100" b="0" i="0" u="none" strike="noStrike" kern="1200" cap="none" spc="0" normalizeH="0" baseline="0" noProof="0" dirty="0">
                  <a:ln>
                    <a:noFill/>
                  </a:ln>
                  <a:solidFill>
                    <a:prstClr val="white">
                      <a:lumMod val="50000"/>
                    </a:prstClr>
                  </a:solidFill>
                  <a:effectLst/>
                  <a:uLnTx/>
                  <a:uFillTx/>
                  <a:latin typeface="微软雅黑"/>
                  <a:ea typeface="微软雅黑"/>
                  <a:cs typeface="+mn-cs"/>
                </a:rPr>
                <a:t>The user can demonstrate on a projector or computer, or print the presentation and make it into a film to be used in a wider field</a:t>
              </a:r>
            </a:p>
          </p:txBody>
        </p:sp>
        <p:cxnSp>
          <p:nvCxnSpPr>
            <p:cNvPr id="18" name="直接连接符 17"/>
            <p:cNvCxnSpPr/>
            <p:nvPr/>
          </p:nvCxnSpPr>
          <p:spPr>
            <a:xfrm>
              <a:off x="10237788" y="4245428"/>
              <a:ext cx="9144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xmlns="" val="2100315867"/>
      </p:ext>
    </p:extLst>
  </p:cSld>
  <p:clrMapOvr>
    <a:masterClrMapping/>
  </p:clrMapOvr>
  <mc:AlternateContent xmlns:mc="http://schemas.openxmlformats.org/markup-compatibility/2006">
    <mc:Choice xmlns:p14="http://schemas.microsoft.com/office/powerpoint/2010/main" xmlns=""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decel="100000" fill="hold" nodeType="withEffect">
                                  <p:stCondLst>
                                    <p:cond delay="25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1000" fill="hold"/>
                                        <p:tgtEl>
                                          <p:spTgt spid="7"/>
                                        </p:tgtEl>
                                        <p:attrNameLst>
                                          <p:attrName>ppt_x</p:attrName>
                                        </p:attrNameLst>
                                      </p:cBhvr>
                                      <p:tavLst>
                                        <p:tav tm="0">
                                          <p:val>
                                            <p:strVal val="0-#ppt_w/2"/>
                                          </p:val>
                                        </p:tav>
                                        <p:tav tm="100000">
                                          <p:val>
                                            <p:strVal val="#ppt_x"/>
                                          </p:val>
                                        </p:tav>
                                      </p:tavLst>
                                    </p:anim>
                                    <p:anim calcmode="lin" valueType="num">
                                      <p:cBhvr additive="base">
                                        <p:cTn id="8" dur="1000" fill="hold"/>
                                        <p:tgtEl>
                                          <p:spTgt spid="7"/>
                                        </p:tgtEl>
                                        <p:attrNameLst>
                                          <p:attrName>ppt_y</p:attrName>
                                        </p:attrNameLst>
                                      </p:cBhvr>
                                      <p:tavLst>
                                        <p:tav tm="0">
                                          <p:val>
                                            <p:strVal val="0-#ppt_h/2"/>
                                          </p:val>
                                        </p:tav>
                                        <p:tav tm="100000">
                                          <p:val>
                                            <p:strVal val="#ppt_y"/>
                                          </p:val>
                                        </p:tav>
                                      </p:tavLst>
                                    </p:anim>
                                  </p:childTnLst>
                                </p:cTn>
                              </p:par>
                              <p:par>
                                <p:cTn id="9" presetID="2" presetClass="entr" presetSubtype="1" decel="100000" fill="hold" grpId="0" nodeType="withEffect">
                                  <p:stCondLst>
                                    <p:cond delay="25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1000" fill="hold"/>
                                        <p:tgtEl>
                                          <p:spTgt spid="5"/>
                                        </p:tgtEl>
                                        <p:attrNameLst>
                                          <p:attrName>ppt_x</p:attrName>
                                        </p:attrNameLst>
                                      </p:cBhvr>
                                      <p:tavLst>
                                        <p:tav tm="0">
                                          <p:val>
                                            <p:strVal val="#ppt_x"/>
                                          </p:val>
                                        </p:tav>
                                        <p:tav tm="100000">
                                          <p:val>
                                            <p:strVal val="#ppt_x"/>
                                          </p:val>
                                        </p:tav>
                                      </p:tavLst>
                                    </p:anim>
                                    <p:anim calcmode="lin" valueType="num">
                                      <p:cBhvr additive="base">
                                        <p:cTn id="12" dur="1000" fill="hold"/>
                                        <p:tgtEl>
                                          <p:spTgt spid="5"/>
                                        </p:tgtEl>
                                        <p:attrNameLst>
                                          <p:attrName>ppt_y</p:attrName>
                                        </p:attrNameLst>
                                      </p:cBhvr>
                                      <p:tavLst>
                                        <p:tav tm="0">
                                          <p:val>
                                            <p:strVal val="0-#ppt_h/2"/>
                                          </p:val>
                                        </p:tav>
                                        <p:tav tm="100000">
                                          <p:val>
                                            <p:strVal val="#ppt_y"/>
                                          </p:val>
                                        </p:tav>
                                      </p:tavLst>
                                    </p:anim>
                                  </p:childTnLst>
                                </p:cTn>
                              </p:par>
                              <p:par>
                                <p:cTn id="13" presetID="2" presetClass="entr" presetSubtype="6" decel="100000" fill="hold" grpId="0" nodeType="withEffect">
                                  <p:stCondLst>
                                    <p:cond delay="25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1000" fill="hold"/>
                                        <p:tgtEl>
                                          <p:spTgt spid="4"/>
                                        </p:tgtEl>
                                        <p:attrNameLst>
                                          <p:attrName>ppt_x</p:attrName>
                                        </p:attrNameLst>
                                      </p:cBhvr>
                                      <p:tavLst>
                                        <p:tav tm="0">
                                          <p:val>
                                            <p:strVal val="1+#ppt_w/2"/>
                                          </p:val>
                                        </p:tav>
                                        <p:tav tm="100000">
                                          <p:val>
                                            <p:strVal val="#ppt_x"/>
                                          </p:val>
                                        </p:tav>
                                      </p:tavLst>
                                    </p:anim>
                                    <p:anim calcmode="lin" valueType="num">
                                      <p:cBhvr additive="base">
                                        <p:cTn id="16" dur="1000" fill="hold"/>
                                        <p:tgtEl>
                                          <p:spTgt spid="4"/>
                                        </p:tgtEl>
                                        <p:attrNameLst>
                                          <p:attrName>ppt_y</p:attrName>
                                        </p:attrNameLst>
                                      </p:cBhvr>
                                      <p:tavLst>
                                        <p:tav tm="0">
                                          <p:val>
                                            <p:strVal val="1+#ppt_h/2"/>
                                          </p:val>
                                        </p:tav>
                                        <p:tav tm="100000">
                                          <p:val>
                                            <p:strVal val="#ppt_y"/>
                                          </p:val>
                                        </p:tav>
                                      </p:tavLst>
                                    </p:anim>
                                  </p:childTnLst>
                                </p:cTn>
                              </p:par>
                              <p:par>
                                <p:cTn id="17" presetID="2" presetClass="entr" presetSubtype="12" decel="100000" fill="hold" grpId="0" nodeType="withEffect">
                                  <p:stCondLst>
                                    <p:cond delay="250"/>
                                  </p:stCondLst>
                                  <p:childTnLst>
                                    <p:set>
                                      <p:cBhvr>
                                        <p:cTn id="18" dur="1" fill="hold">
                                          <p:stCondLst>
                                            <p:cond delay="0"/>
                                          </p:stCondLst>
                                        </p:cTn>
                                        <p:tgtEl>
                                          <p:spTgt spid="3"/>
                                        </p:tgtEl>
                                        <p:attrNameLst>
                                          <p:attrName>style.visibility</p:attrName>
                                        </p:attrNameLst>
                                      </p:cBhvr>
                                      <p:to>
                                        <p:strVal val="visible"/>
                                      </p:to>
                                    </p:set>
                                    <p:anim calcmode="lin" valueType="num">
                                      <p:cBhvr additive="base">
                                        <p:cTn id="19" dur="1000" fill="hold"/>
                                        <p:tgtEl>
                                          <p:spTgt spid="3"/>
                                        </p:tgtEl>
                                        <p:attrNameLst>
                                          <p:attrName>ppt_x</p:attrName>
                                        </p:attrNameLst>
                                      </p:cBhvr>
                                      <p:tavLst>
                                        <p:tav tm="0">
                                          <p:val>
                                            <p:strVal val="0-#ppt_w/2"/>
                                          </p:val>
                                        </p:tav>
                                        <p:tav tm="100000">
                                          <p:val>
                                            <p:strVal val="#ppt_x"/>
                                          </p:val>
                                        </p:tav>
                                      </p:tavLst>
                                    </p:anim>
                                    <p:anim calcmode="lin" valueType="num">
                                      <p:cBhvr additive="base">
                                        <p:cTn id="20" dur="1000" fill="hold"/>
                                        <p:tgtEl>
                                          <p:spTgt spid="3"/>
                                        </p:tgtEl>
                                        <p:attrNameLst>
                                          <p:attrName>ppt_y</p:attrName>
                                        </p:attrNameLst>
                                      </p:cBhvr>
                                      <p:tavLst>
                                        <p:tav tm="0">
                                          <p:val>
                                            <p:strVal val="1+#ppt_h/2"/>
                                          </p:val>
                                        </p:tav>
                                        <p:tav tm="100000">
                                          <p:val>
                                            <p:strVal val="#ppt_y"/>
                                          </p:val>
                                        </p:tav>
                                      </p:tavLst>
                                    </p:anim>
                                  </p:childTnLst>
                                </p:cTn>
                              </p:par>
                            </p:childTnLst>
                          </p:cTn>
                        </p:par>
                        <p:par>
                          <p:cTn id="21" fill="hold">
                            <p:stCondLst>
                              <p:cond delay="1250"/>
                            </p:stCondLst>
                            <p:childTnLst>
                              <p:par>
                                <p:cTn id="22" presetID="10" presetClass="entr" presetSubtype="0" fill="hold" grpId="0" nodeType="after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fade">
                                      <p:cBhvr>
                                        <p:cTn id="24" dur="500"/>
                                        <p:tgtEl>
                                          <p:spTgt spid="9"/>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fade">
                                      <p:cBhvr>
                                        <p:cTn id="27" dur="500"/>
                                        <p:tgtEl>
                                          <p:spTgt spid="8"/>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10"/>
                                        </p:tgtEl>
                                        <p:attrNameLst>
                                          <p:attrName>style.visibility</p:attrName>
                                        </p:attrNameLst>
                                      </p:cBhvr>
                                      <p:to>
                                        <p:strVal val="visible"/>
                                      </p:to>
                                    </p:set>
                                    <p:animEffect transition="in" filter="fade">
                                      <p:cBhvr>
                                        <p:cTn id="30" dur="500"/>
                                        <p:tgtEl>
                                          <p:spTgt spid="10"/>
                                        </p:tgtEl>
                                      </p:cBhvr>
                                    </p:animEffect>
                                  </p:childTnLst>
                                </p:cTn>
                              </p:par>
                            </p:childTnLst>
                          </p:cTn>
                        </p:par>
                        <p:par>
                          <p:cTn id="31" fill="hold">
                            <p:stCondLst>
                              <p:cond delay="1750"/>
                            </p:stCondLst>
                            <p:childTnLst>
                              <p:par>
                                <p:cTn id="32" presetID="53" presetClass="entr" presetSubtype="16" fill="hold" nodeType="afterEffect">
                                  <p:stCondLst>
                                    <p:cond delay="0"/>
                                  </p:stCondLst>
                                  <p:childTnLst>
                                    <p:set>
                                      <p:cBhvr>
                                        <p:cTn id="33" dur="1" fill="hold">
                                          <p:stCondLst>
                                            <p:cond delay="0"/>
                                          </p:stCondLst>
                                        </p:cTn>
                                        <p:tgtEl>
                                          <p:spTgt spid="19"/>
                                        </p:tgtEl>
                                        <p:attrNameLst>
                                          <p:attrName>style.visibility</p:attrName>
                                        </p:attrNameLst>
                                      </p:cBhvr>
                                      <p:to>
                                        <p:strVal val="visible"/>
                                      </p:to>
                                    </p:set>
                                    <p:anim calcmode="lin" valueType="num">
                                      <p:cBhvr>
                                        <p:cTn id="34" dur="500" fill="hold"/>
                                        <p:tgtEl>
                                          <p:spTgt spid="19"/>
                                        </p:tgtEl>
                                        <p:attrNameLst>
                                          <p:attrName>ppt_w</p:attrName>
                                        </p:attrNameLst>
                                      </p:cBhvr>
                                      <p:tavLst>
                                        <p:tav tm="0">
                                          <p:val>
                                            <p:fltVal val="0"/>
                                          </p:val>
                                        </p:tav>
                                        <p:tav tm="100000">
                                          <p:val>
                                            <p:strVal val="#ppt_w"/>
                                          </p:val>
                                        </p:tav>
                                      </p:tavLst>
                                    </p:anim>
                                    <p:anim calcmode="lin" valueType="num">
                                      <p:cBhvr>
                                        <p:cTn id="35" dur="500" fill="hold"/>
                                        <p:tgtEl>
                                          <p:spTgt spid="19"/>
                                        </p:tgtEl>
                                        <p:attrNameLst>
                                          <p:attrName>ppt_h</p:attrName>
                                        </p:attrNameLst>
                                      </p:cBhvr>
                                      <p:tavLst>
                                        <p:tav tm="0">
                                          <p:val>
                                            <p:fltVal val="0"/>
                                          </p:val>
                                        </p:tav>
                                        <p:tav tm="100000">
                                          <p:val>
                                            <p:strVal val="#ppt_h"/>
                                          </p:val>
                                        </p:tav>
                                      </p:tavLst>
                                    </p:anim>
                                    <p:animEffect transition="in" filter="fade">
                                      <p:cBhvr>
                                        <p:cTn id="36" dur="500"/>
                                        <p:tgtEl>
                                          <p:spTgt spid="19"/>
                                        </p:tgtEl>
                                      </p:cBhvr>
                                    </p:animEffect>
                                  </p:childTnLst>
                                </p:cTn>
                              </p:par>
                            </p:childTnLst>
                          </p:cTn>
                        </p:par>
                        <p:par>
                          <p:cTn id="37" fill="hold">
                            <p:stCondLst>
                              <p:cond delay="2250"/>
                            </p:stCondLst>
                            <p:childTnLst>
                              <p:par>
                                <p:cTn id="38" presetID="10" presetClass="entr" presetSubtype="0" fill="hold" grpId="0" nodeType="afterEffect">
                                  <p:stCondLst>
                                    <p:cond delay="0"/>
                                  </p:stCondLst>
                                  <p:childTnLst>
                                    <p:set>
                                      <p:cBhvr>
                                        <p:cTn id="39" dur="1" fill="hold">
                                          <p:stCondLst>
                                            <p:cond delay="0"/>
                                          </p:stCondLst>
                                        </p:cTn>
                                        <p:tgtEl>
                                          <p:spTgt spid="13"/>
                                        </p:tgtEl>
                                        <p:attrNameLst>
                                          <p:attrName>style.visibility</p:attrName>
                                        </p:attrNameLst>
                                      </p:cBhvr>
                                      <p:to>
                                        <p:strVal val="visible"/>
                                      </p:to>
                                    </p:set>
                                    <p:animEffect transition="in" filter="fade">
                                      <p:cBhvr>
                                        <p:cTn id="40" dur="500"/>
                                        <p:tgtEl>
                                          <p:spTgt spid="13"/>
                                        </p:tgtEl>
                                      </p:cBhvr>
                                    </p:animEffect>
                                  </p:childTnLst>
                                </p:cTn>
                              </p:par>
                            </p:childTnLst>
                          </p:cTn>
                        </p:par>
                        <p:par>
                          <p:cTn id="41" fill="hold">
                            <p:stCondLst>
                              <p:cond delay="2750"/>
                            </p:stCondLst>
                            <p:childTnLst>
                              <p:par>
                                <p:cTn id="42" presetID="12" presetClass="entr" presetSubtype="1" fill="hold" nodeType="afterEffect">
                                  <p:stCondLst>
                                    <p:cond delay="0"/>
                                  </p:stCondLst>
                                  <p:childTnLst>
                                    <p:set>
                                      <p:cBhvr>
                                        <p:cTn id="43" dur="1" fill="hold">
                                          <p:stCondLst>
                                            <p:cond delay="0"/>
                                          </p:stCondLst>
                                        </p:cTn>
                                        <p:tgtEl>
                                          <p:spTgt spid="21"/>
                                        </p:tgtEl>
                                        <p:attrNameLst>
                                          <p:attrName>style.visibility</p:attrName>
                                        </p:attrNameLst>
                                      </p:cBhvr>
                                      <p:to>
                                        <p:strVal val="visible"/>
                                      </p:to>
                                    </p:set>
                                    <p:anim calcmode="lin" valueType="num">
                                      <p:cBhvr additive="base">
                                        <p:cTn id="44" dur="500"/>
                                        <p:tgtEl>
                                          <p:spTgt spid="21"/>
                                        </p:tgtEl>
                                        <p:attrNameLst>
                                          <p:attrName>ppt_y</p:attrName>
                                        </p:attrNameLst>
                                      </p:cBhvr>
                                      <p:tavLst>
                                        <p:tav tm="0">
                                          <p:val>
                                            <p:strVal val="#ppt_y-#ppt_h*1.125000"/>
                                          </p:val>
                                        </p:tav>
                                        <p:tav tm="100000">
                                          <p:val>
                                            <p:strVal val="#ppt_y"/>
                                          </p:val>
                                        </p:tav>
                                      </p:tavLst>
                                    </p:anim>
                                    <p:animEffect transition="in" filter="wipe(down)">
                                      <p:cBhvr>
                                        <p:cTn id="45"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5" grpId="0" animBg="1"/>
      <p:bldP spid="3" grpId="0" animBg="1"/>
      <p:bldP spid="10" grpId="0" animBg="1"/>
      <p:bldP spid="4" grpId="0" animBg="1"/>
      <p:bldP spid="13"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矩形 40"/>
          <p:cNvSpPr/>
          <p:nvPr/>
        </p:nvSpPr>
        <p:spPr>
          <a:xfrm rot="1800000">
            <a:off x="1816676" y="5049390"/>
            <a:ext cx="10791434" cy="1563755"/>
          </a:xfrm>
          <a:custGeom>
            <a:avLst/>
            <a:gdLst>
              <a:gd name="connsiteX0" fmla="*/ 0 w 13677900"/>
              <a:gd name="connsiteY0" fmla="*/ 0 h 1621267"/>
              <a:gd name="connsiteX1" fmla="*/ 13677900 w 13677900"/>
              <a:gd name="connsiteY1" fmla="*/ 0 h 1621267"/>
              <a:gd name="connsiteX2" fmla="*/ 13677900 w 13677900"/>
              <a:gd name="connsiteY2" fmla="*/ 1621267 h 1621267"/>
              <a:gd name="connsiteX3" fmla="*/ 0 w 13677900"/>
              <a:gd name="connsiteY3" fmla="*/ 1621267 h 1621267"/>
              <a:gd name="connsiteX4" fmla="*/ 0 w 13677900"/>
              <a:gd name="connsiteY4" fmla="*/ 0 h 1621267"/>
              <a:gd name="connsiteX0" fmla="*/ 0 w 13677900"/>
              <a:gd name="connsiteY0" fmla="*/ 2967 h 1624234"/>
              <a:gd name="connsiteX1" fmla="*/ 2946134 w 13677900"/>
              <a:gd name="connsiteY1" fmla="*/ 0 h 1624234"/>
              <a:gd name="connsiteX2" fmla="*/ 13677900 w 13677900"/>
              <a:gd name="connsiteY2" fmla="*/ 2967 h 1624234"/>
              <a:gd name="connsiteX3" fmla="*/ 13677900 w 13677900"/>
              <a:gd name="connsiteY3" fmla="*/ 1624234 h 1624234"/>
              <a:gd name="connsiteX4" fmla="*/ 0 w 13677900"/>
              <a:gd name="connsiteY4" fmla="*/ 1624234 h 1624234"/>
              <a:gd name="connsiteX5" fmla="*/ 0 w 13677900"/>
              <a:gd name="connsiteY5" fmla="*/ 2967 h 1624234"/>
              <a:gd name="connsiteX0" fmla="*/ 0 w 13677900"/>
              <a:gd name="connsiteY0" fmla="*/ 2967 h 1637318"/>
              <a:gd name="connsiteX1" fmla="*/ 2946134 w 13677900"/>
              <a:gd name="connsiteY1" fmla="*/ 0 h 1637318"/>
              <a:gd name="connsiteX2" fmla="*/ 13677900 w 13677900"/>
              <a:gd name="connsiteY2" fmla="*/ 2967 h 1637318"/>
              <a:gd name="connsiteX3" fmla="*/ 13677900 w 13677900"/>
              <a:gd name="connsiteY3" fmla="*/ 1624234 h 1637318"/>
              <a:gd name="connsiteX4" fmla="*/ 2886466 w 13677900"/>
              <a:gd name="connsiteY4" fmla="*/ 1637318 h 1637318"/>
              <a:gd name="connsiteX5" fmla="*/ 0 w 13677900"/>
              <a:gd name="connsiteY5" fmla="*/ 1624234 h 1637318"/>
              <a:gd name="connsiteX6" fmla="*/ 0 w 13677900"/>
              <a:gd name="connsiteY6" fmla="*/ 2967 h 1637318"/>
              <a:gd name="connsiteX0" fmla="*/ 0 w 13677900"/>
              <a:gd name="connsiteY0" fmla="*/ 1624234 h 1637318"/>
              <a:gd name="connsiteX1" fmla="*/ 2946134 w 13677900"/>
              <a:gd name="connsiteY1" fmla="*/ 0 h 1637318"/>
              <a:gd name="connsiteX2" fmla="*/ 13677900 w 13677900"/>
              <a:gd name="connsiteY2" fmla="*/ 2967 h 1637318"/>
              <a:gd name="connsiteX3" fmla="*/ 13677900 w 13677900"/>
              <a:gd name="connsiteY3" fmla="*/ 1624234 h 1637318"/>
              <a:gd name="connsiteX4" fmla="*/ 2886466 w 13677900"/>
              <a:gd name="connsiteY4" fmla="*/ 1637318 h 1637318"/>
              <a:gd name="connsiteX5" fmla="*/ 0 w 13677900"/>
              <a:gd name="connsiteY5" fmla="*/ 1624234 h 1637318"/>
              <a:gd name="connsiteX0" fmla="*/ 0 w 10791434"/>
              <a:gd name="connsiteY0" fmla="*/ 1637318 h 1637318"/>
              <a:gd name="connsiteX1" fmla="*/ 59668 w 10791434"/>
              <a:gd name="connsiteY1" fmla="*/ 0 h 1637318"/>
              <a:gd name="connsiteX2" fmla="*/ 10791434 w 10791434"/>
              <a:gd name="connsiteY2" fmla="*/ 2967 h 1637318"/>
              <a:gd name="connsiteX3" fmla="*/ 10791434 w 10791434"/>
              <a:gd name="connsiteY3" fmla="*/ 1624234 h 1637318"/>
              <a:gd name="connsiteX4" fmla="*/ 0 w 10791434"/>
              <a:gd name="connsiteY4" fmla="*/ 1637318 h 16373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791434" h="1637318">
                <a:moveTo>
                  <a:pt x="0" y="1637318"/>
                </a:moveTo>
                <a:lnTo>
                  <a:pt x="59668" y="0"/>
                </a:lnTo>
                <a:lnTo>
                  <a:pt x="10791434" y="2967"/>
                </a:lnTo>
                <a:lnTo>
                  <a:pt x="10791434" y="1624234"/>
                </a:lnTo>
                <a:lnTo>
                  <a:pt x="0" y="1637318"/>
                </a:lnTo>
                <a:close/>
              </a:path>
            </a:pathLst>
          </a:custGeom>
          <a:gradFill flip="none" rotWithShape="1">
            <a:gsLst>
              <a:gs pos="0">
                <a:schemeClr val="bg1">
                  <a:lumMod val="85000"/>
                  <a:alpha val="40000"/>
                </a:schemeClr>
              </a:gs>
              <a:gs pos="84600">
                <a:schemeClr val="bg1">
                  <a:lumMod val="95000"/>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smtClean="0">
              <a:ln>
                <a:noFill/>
              </a:ln>
              <a:solidFill>
                <a:prstClr val="white"/>
              </a:solidFill>
              <a:effectLst/>
              <a:uLnTx/>
              <a:uFillTx/>
              <a:latin typeface="Arial"/>
              <a:ea typeface="微软雅黑"/>
              <a:cs typeface="+mn-cs"/>
            </a:endParaRPr>
          </a:p>
        </p:txBody>
      </p:sp>
      <p:sp>
        <p:nvSpPr>
          <p:cNvPr id="32" name="矩形 40"/>
          <p:cNvSpPr/>
          <p:nvPr/>
        </p:nvSpPr>
        <p:spPr>
          <a:xfrm rot="1800000">
            <a:off x="5252320" y="5049390"/>
            <a:ext cx="10791434" cy="1563755"/>
          </a:xfrm>
          <a:custGeom>
            <a:avLst/>
            <a:gdLst>
              <a:gd name="connsiteX0" fmla="*/ 0 w 13677900"/>
              <a:gd name="connsiteY0" fmla="*/ 0 h 1621267"/>
              <a:gd name="connsiteX1" fmla="*/ 13677900 w 13677900"/>
              <a:gd name="connsiteY1" fmla="*/ 0 h 1621267"/>
              <a:gd name="connsiteX2" fmla="*/ 13677900 w 13677900"/>
              <a:gd name="connsiteY2" fmla="*/ 1621267 h 1621267"/>
              <a:gd name="connsiteX3" fmla="*/ 0 w 13677900"/>
              <a:gd name="connsiteY3" fmla="*/ 1621267 h 1621267"/>
              <a:gd name="connsiteX4" fmla="*/ 0 w 13677900"/>
              <a:gd name="connsiteY4" fmla="*/ 0 h 1621267"/>
              <a:gd name="connsiteX0" fmla="*/ 0 w 13677900"/>
              <a:gd name="connsiteY0" fmla="*/ 2967 h 1624234"/>
              <a:gd name="connsiteX1" fmla="*/ 2946134 w 13677900"/>
              <a:gd name="connsiteY1" fmla="*/ 0 h 1624234"/>
              <a:gd name="connsiteX2" fmla="*/ 13677900 w 13677900"/>
              <a:gd name="connsiteY2" fmla="*/ 2967 h 1624234"/>
              <a:gd name="connsiteX3" fmla="*/ 13677900 w 13677900"/>
              <a:gd name="connsiteY3" fmla="*/ 1624234 h 1624234"/>
              <a:gd name="connsiteX4" fmla="*/ 0 w 13677900"/>
              <a:gd name="connsiteY4" fmla="*/ 1624234 h 1624234"/>
              <a:gd name="connsiteX5" fmla="*/ 0 w 13677900"/>
              <a:gd name="connsiteY5" fmla="*/ 2967 h 1624234"/>
              <a:gd name="connsiteX0" fmla="*/ 0 w 13677900"/>
              <a:gd name="connsiteY0" fmla="*/ 2967 h 1637318"/>
              <a:gd name="connsiteX1" fmla="*/ 2946134 w 13677900"/>
              <a:gd name="connsiteY1" fmla="*/ 0 h 1637318"/>
              <a:gd name="connsiteX2" fmla="*/ 13677900 w 13677900"/>
              <a:gd name="connsiteY2" fmla="*/ 2967 h 1637318"/>
              <a:gd name="connsiteX3" fmla="*/ 13677900 w 13677900"/>
              <a:gd name="connsiteY3" fmla="*/ 1624234 h 1637318"/>
              <a:gd name="connsiteX4" fmla="*/ 2886466 w 13677900"/>
              <a:gd name="connsiteY4" fmla="*/ 1637318 h 1637318"/>
              <a:gd name="connsiteX5" fmla="*/ 0 w 13677900"/>
              <a:gd name="connsiteY5" fmla="*/ 1624234 h 1637318"/>
              <a:gd name="connsiteX6" fmla="*/ 0 w 13677900"/>
              <a:gd name="connsiteY6" fmla="*/ 2967 h 1637318"/>
              <a:gd name="connsiteX0" fmla="*/ 0 w 13677900"/>
              <a:gd name="connsiteY0" fmla="*/ 1624234 h 1637318"/>
              <a:gd name="connsiteX1" fmla="*/ 2946134 w 13677900"/>
              <a:gd name="connsiteY1" fmla="*/ 0 h 1637318"/>
              <a:gd name="connsiteX2" fmla="*/ 13677900 w 13677900"/>
              <a:gd name="connsiteY2" fmla="*/ 2967 h 1637318"/>
              <a:gd name="connsiteX3" fmla="*/ 13677900 w 13677900"/>
              <a:gd name="connsiteY3" fmla="*/ 1624234 h 1637318"/>
              <a:gd name="connsiteX4" fmla="*/ 2886466 w 13677900"/>
              <a:gd name="connsiteY4" fmla="*/ 1637318 h 1637318"/>
              <a:gd name="connsiteX5" fmla="*/ 0 w 13677900"/>
              <a:gd name="connsiteY5" fmla="*/ 1624234 h 1637318"/>
              <a:gd name="connsiteX0" fmla="*/ 0 w 10791434"/>
              <a:gd name="connsiteY0" fmla="*/ 1637318 h 1637318"/>
              <a:gd name="connsiteX1" fmla="*/ 59668 w 10791434"/>
              <a:gd name="connsiteY1" fmla="*/ 0 h 1637318"/>
              <a:gd name="connsiteX2" fmla="*/ 10791434 w 10791434"/>
              <a:gd name="connsiteY2" fmla="*/ 2967 h 1637318"/>
              <a:gd name="connsiteX3" fmla="*/ 10791434 w 10791434"/>
              <a:gd name="connsiteY3" fmla="*/ 1624234 h 1637318"/>
              <a:gd name="connsiteX4" fmla="*/ 0 w 10791434"/>
              <a:gd name="connsiteY4" fmla="*/ 1637318 h 16373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791434" h="1637318">
                <a:moveTo>
                  <a:pt x="0" y="1637318"/>
                </a:moveTo>
                <a:lnTo>
                  <a:pt x="59668" y="0"/>
                </a:lnTo>
                <a:lnTo>
                  <a:pt x="10791434" y="2967"/>
                </a:lnTo>
                <a:lnTo>
                  <a:pt x="10791434" y="1624234"/>
                </a:lnTo>
                <a:lnTo>
                  <a:pt x="0" y="1637318"/>
                </a:lnTo>
                <a:close/>
              </a:path>
            </a:pathLst>
          </a:custGeom>
          <a:gradFill flip="none" rotWithShape="1">
            <a:gsLst>
              <a:gs pos="0">
                <a:schemeClr val="bg1">
                  <a:lumMod val="85000"/>
                  <a:alpha val="40000"/>
                </a:schemeClr>
              </a:gs>
              <a:gs pos="84600">
                <a:schemeClr val="bg1">
                  <a:lumMod val="95000"/>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smtClean="0">
              <a:ln>
                <a:noFill/>
              </a:ln>
              <a:solidFill>
                <a:prstClr val="white"/>
              </a:solidFill>
              <a:effectLst/>
              <a:uLnTx/>
              <a:uFillTx/>
              <a:latin typeface="Arial"/>
              <a:ea typeface="微软雅黑"/>
              <a:cs typeface="+mn-cs"/>
            </a:endParaRPr>
          </a:p>
        </p:txBody>
      </p:sp>
      <p:sp>
        <p:nvSpPr>
          <p:cNvPr id="33" name="矩形 40"/>
          <p:cNvSpPr/>
          <p:nvPr/>
        </p:nvSpPr>
        <p:spPr>
          <a:xfrm rot="1800000">
            <a:off x="8659388" y="5049390"/>
            <a:ext cx="10791434" cy="1563755"/>
          </a:xfrm>
          <a:custGeom>
            <a:avLst/>
            <a:gdLst>
              <a:gd name="connsiteX0" fmla="*/ 0 w 13677900"/>
              <a:gd name="connsiteY0" fmla="*/ 0 h 1621267"/>
              <a:gd name="connsiteX1" fmla="*/ 13677900 w 13677900"/>
              <a:gd name="connsiteY1" fmla="*/ 0 h 1621267"/>
              <a:gd name="connsiteX2" fmla="*/ 13677900 w 13677900"/>
              <a:gd name="connsiteY2" fmla="*/ 1621267 h 1621267"/>
              <a:gd name="connsiteX3" fmla="*/ 0 w 13677900"/>
              <a:gd name="connsiteY3" fmla="*/ 1621267 h 1621267"/>
              <a:gd name="connsiteX4" fmla="*/ 0 w 13677900"/>
              <a:gd name="connsiteY4" fmla="*/ 0 h 1621267"/>
              <a:gd name="connsiteX0" fmla="*/ 0 w 13677900"/>
              <a:gd name="connsiteY0" fmla="*/ 2967 h 1624234"/>
              <a:gd name="connsiteX1" fmla="*/ 2946134 w 13677900"/>
              <a:gd name="connsiteY1" fmla="*/ 0 h 1624234"/>
              <a:gd name="connsiteX2" fmla="*/ 13677900 w 13677900"/>
              <a:gd name="connsiteY2" fmla="*/ 2967 h 1624234"/>
              <a:gd name="connsiteX3" fmla="*/ 13677900 w 13677900"/>
              <a:gd name="connsiteY3" fmla="*/ 1624234 h 1624234"/>
              <a:gd name="connsiteX4" fmla="*/ 0 w 13677900"/>
              <a:gd name="connsiteY4" fmla="*/ 1624234 h 1624234"/>
              <a:gd name="connsiteX5" fmla="*/ 0 w 13677900"/>
              <a:gd name="connsiteY5" fmla="*/ 2967 h 1624234"/>
              <a:gd name="connsiteX0" fmla="*/ 0 w 13677900"/>
              <a:gd name="connsiteY0" fmla="*/ 2967 h 1637318"/>
              <a:gd name="connsiteX1" fmla="*/ 2946134 w 13677900"/>
              <a:gd name="connsiteY1" fmla="*/ 0 h 1637318"/>
              <a:gd name="connsiteX2" fmla="*/ 13677900 w 13677900"/>
              <a:gd name="connsiteY2" fmla="*/ 2967 h 1637318"/>
              <a:gd name="connsiteX3" fmla="*/ 13677900 w 13677900"/>
              <a:gd name="connsiteY3" fmla="*/ 1624234 h 1637318"/>
              <a:gd name="connsiteX4" fmla="*/ 2886466 w 13677900"/>
              <a:gd name="connsiteY4" fmla="*/ 1637318 h 1637318"/>
              <a:gd name="connsiteX5" fmla="*/ 0 w 13677900"/>
              <a:gd name="connsiteY5" fmla="*/ 1624234 h 1637318"/>
              <a:gd name="connsiteX6" fmla="*/ 0 w 13677900"/>
              <a:gd name="connsiteY6" fmla="*/ 2967 h 1637318"/>
              <a:gd name="connsiteX0" fmla="*/ 0 w 13677900"/>
              <a:gd name="connsiteY0" fmla="*/ 1624234 h 1637318"/>
              <a:gd name="connsiteX1" fmla="*/ 2946134 w 13677900"/>
              <a:gd name="connsiteY1" fmla="*/ 0 h 1637318"/>
              <a:gd name="connsiteX2" fmla="*/ 13677900 w 13677900"/>
              <a:gd name="connsiteY2" fmla="*/ 2967 h 1637318"/>
              <a:gd name="connsiteX3" fmla="*/ 13677900 w 13677900"/>
              <a:gd name="connsiteY3" fmla="*/ 1624234 h 1637318"/>
              <a:gd name="connsiteX4" fmla="*/ 2886466 w 13677900"/>
              <a:gd name="connsiteY4" fmla="*/ 1637318 h 1637318"/>
              <a:gd name="connsiteX5" fmla="*/ 0 w 13677900"/>
              <a:gd name="connsiteY5" fmla="*/ 1624234 h 1637318"/>
              <a:gd name="connsiteX0" fmla="*/ 0 w 10791434"/>
              <a:gd name="connsiteY0" fmla="*/ 1637318 h 1637318"/>
              <a:gd name="connsiteX1" fmla="*/ 59668 w 10791434"/>
              <a:gd name="connsiteY1" fmla="*/ 0 h 1637318"/>
              <a:gd name="connsiteX2" fmla="*/ 10791434 w 10791434"/>
              <a:gd name="connsiteY2" fmla="*/ 2967 h 1637318"/>
              <a:gd name="connsiteX3" fmla="*/ 10791434 w 10791434"/>
              <a:gd name="connsiteY3" fmla="*/ 1624234 h 1637318"/>
              <a:gd name="connsiteX4" fmla="*/ 0 w 10791434"/>
              <a:gd name="connsiteY4" fmla="*/ 1637318 h 16373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791434" h="1637318">
                <a:moveTo>
                  <a:pt x="0" y="1637318"/>
                </a:moveTo>
                <a:lnTo>
                  <a:pt x="59668" y="0"/>
                </a:lnTo>
                <a:lnTo>
                  <a:pt x="10791434" y="2967"/>
                </a:lnTo>
                <a:lnTo>
                  <a:pt x="10791434" y="1624234"/>
                </a:lnTo>
                <a:lnTo>
                  <a:pt x="0" y="1637318"/>
                </a:lnTo>
                <a:close/>
              </a:path>
            </a:pathLst>
          </a:custGeom>
          <a:gradFill flip="none" rotWithShape="1">
            <a:gsLst>
              <a:gs pos="0">
                <a:schemeClr val="bg1">
                  <a:lumMod val="85000"/>
                  <a:alpha val="40000"/>
                </a:schemeClr>
              </a:gs>
              <a:gs pos="84600">
                <a:schemeClr val="bg1">
                  <a:lumMod val="95000"/>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smtClean="0">
              <a:ln>
                <a:noFill/>
              </a:ln>
              <a:solidFill>
                <a:prstClr val="white"/>
              </a:solidFill>
              <a:effectLst/>
              <a:uLnTx/>
              <a:uFillTx/>
              <a:latin typeface="Arial"/>
              <a:ea typeface="微软雅黑"/>
              <a:cs typeface="+mn-cs"/>
            </a:endParaRPr>
          </a:p>
        </p:txBody>
      </p:sp>
      <p:sp>
        <p:nvSpPr>
          <p:cNvPr id="5" name="Oval 17"/>
          <p:cNvSpPr/>
          <p:nvPr/>
        </p:nvSpPr>
        <p:spPr>
          <a:xfrm>
            <a:off x="8361321" y="2048587"/>
            <a:ext cx="2345680" cy="2345680"/>
          </a:xfrm>
          <a:prstGeom prst="ellipse">
            <a:avLst/>
          </a:prstGeom>
          <a:noFill/>
          <a:ln w="508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6" name="Oval 18"/>
          <p:cNvSpPr/>
          <p:nvPr/>
        </p:nvSpPr>
        <p:spPr>
          <a:xfrm>
            <a:off x="10142866" y="2197812"/>
            <a:ext cx="412750" cy="412750"/>
          </a:xfrm>
          <a:prstGeom prst="ellipse">
            <a:avLst/>
          </a:prstGeom>
          <a:solidFill>
            <a:schemeClr val="accent3"/>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7" name="Rectangle: Rounded Corners 20"/>
          <p:cNvSpPr/>
          <p:nvPr/>
        </p:nvSpPr>
        <p:spPr>
          <a:xfrm>
            <a:off x="8358364" y="4115835"/>
            <a:ext cx="2348638" cy="473742"/>
          </a:xfrm>
          <a:prstGeom prst="roundRect">
            <a:avLst>
              <a:gd name="adj" fmla="val 50000"/>
            </a:avLst>
          </a:prstGeom>
          <a:solidFill>
            <a:schemeClr val="accent3"/>
          </a:solidFill>
          <a:ln w="508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p>
            <a:pPr algn="ctr"/>
            <a:endParaRPr lang="zh-CN" altLang="en-US" sz="1100" dirty="0"/>
          </a:p>
        </p:txBody>
      </p:sp>
      <p:sp>
        <p:nvSpPr>
          <p:cNvPr id="9" name="Oval 5"/>
          <p:cNvSpPr/>
          <p:nvPr/>
        </p:nvSpPr>
        <p:spPr>
          <a:xfrm>
            <a:off x="1507800" y="2048587"/>
            <a:ext cx="2345680" cy="2345680"/>
          </a:xfrm>
          <a:prstGeom prst="ellipse">
            <a:avLst/>
          </a:prstGeom>
          <a:noFill/>
          <a:ln w="508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0" name="Oval 6"/>
          <p:cNvSpPr/>
          <p:nvPr/>
        </p:nvSpPr>
        <p:spPr>
          <a:xfrm>
            <a:off x="3289345" y="2197812"/>
            <a:ext cx="412750" cy="412750"/>
          </a:xfrm>
          <a:prstGeom prst="ellipse">
            <a:avLst/>
          </a:prstGeom>
          <a:solidFill>
            <a:schemeClr val="accent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1" name="Rectangle: Rounded Corners 8"/>
          <p:cNvSpPr/>
          <p:nvPr/>
        </p:nvSpPr>
        <p:spPr>
          <a:xfrm>
            <a:off x="1504843" y="4115835"/>
            <a:ext cx="2348638" cy="473742"/>
          </a:xfrm>
          <a:prstGeom prst="roundRect">
            <a:avLst>
              <a:gd name="adj" fmla="val 50000"/>
            </a:avLst>
          </a:prstGeom>
          <a:solidFill>
            <a:schemeClr val="accent1"/>
          </a:solidFill>
          <a:ln w="508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p>
            <a:pPr algn="ctr"/>
            <a:endParaRPr lang="zh-CN" altLang="en-US" sz="1100" dirty="0"/>
          </a:p>
        </p:txBody>
      </p:sp>
      <p:sp>
        <p:nvSpPr>
          <p:cNvPr id="14" name="Oval 11"/>
          <p:cNvSpPr/>
          <p:nvPr/>
        </p:nvSpPr>
        <p:spPr>
          <a:xfrm>
            <a:off x="4936039" y="2048587"/>
            <a:ext cx="2345680" cy="2345680"/>
          </a:xfrm>
          <a:prstGeom prst="ellipse">
            <a:avLst/>
          </a:prstGeom>
          <a:noFill/>
          <a:ln w="508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5" name="Oval 12"/>
          <p:cNvSpPr/>
          <p:nvPr/>
        </p:nvSpPr>
        <p:spPr>
          <a:xfrm>
            <a:off x="6717584" y="2197812"/>
            <a:ext cx="412750" cy="412750"/>
          </a:xfrm>
          <a:prstGeom prst="ellipse">
            <a:avLst/>
          </a:prstGeom>
          <a:solidFill>
            <a:schemeClr val="accent2"/>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6" name="Rectangle: Rounded Corners 14"/>
          <p:cNvSpPr/>
          <p:nvPr/>
        </p:nvSpPr>
        <p:spPr>
          <a:xfrm>
            <a:off x="4933082" y="4115835"/>
            <a:ext cx="2348638" cy="473742"/>
          </a:xfrm>
          <a:prstGeom prst="roundRect">
            <a:avLst>
              <a:gd name="adj" fmla="val 50000"/>
            </a:avLst>
          </a:prstGeom>
          <a:solidFill>
            <a:schemeClr val="accent2"/>
          </a:solidFill>
          <a:ln w="508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p>
            <a:pPr algn="ctr"/>
            <a:endParaRPr lang="zh-CN" altLang="en-US" sz="1100" dirty="0"/>
          </a:p>
        </p:txBody>
      </p:sp>
      <p:grpSp>
        <p:nvGrpSpPr>
          <p:cNvPr id="25" name="组合 24"/>
          <p:cNvGrpSpPr/>
          <p:nvPr/>
        </p:nvGrpSpPr>
        <p:grpSpPr>
          <a:xfrm>
            <a:off x="874713" y="304800"/>
            <a:ext cx="1182909" cy="850419"/>
            <a:chOff x="874713" y="304800"/>
            <a:chExt cx="1182909" cy="850419"/>
          </a:xfrm>
        </p:grpSpPr>
        <p:sp>
          <p:nvSpPr>
            <p:cNvPr id="26" name="矩形 16"/>
            <p:cNvSpPr/>
            <p:nvPr/>
          </p:nvSpPr>
          <p:spPr>
            <a:xfrm rot="1800000">
              <a:off x="1221209" y="681766"/>
              <a:ext cx="836413" cy="473453"/>
            </a:xfrm>
            <a:custGeom>
              <a:avLst/>
              <a:gdLst>
                <a:gd name="connsiteX0" fmla="*/ 0 w 1504748"/>
                <a:gd name="connsiteY0" fmla="*/ 0 h 465789"/>
                <a:gd name="connsiteX1" fmla="*/ 1504748 w 1504748"/>
                <a:gd name="connsiteY1" fmla="*/ 0 h 465789"/>
                <a:gd name="connsiteX2" fmla="*/ 1504748 w 1504748"/>
                <a:gd name="connsiteY2" fmla="*/ 465789 h 465789"/>
                <a:gd name="connsiteX3" fmla="*/ 0 w 1504748"/>
                <a:gd name="connsiteY3" fmla="*/ 465789 h 465789"/>
                <a:gd name="connsiteX4" fmla="*/ 0 w 1504748"/>
                <a:gd name="connsiteY4" fmla="*/ 0 h 465789"/>
                <a:gd name="connsiteX0" fmla="*/ 0 w 1504748"/>
                <a:gd name="connsiteY0" fmla="*/ 5104 h 470893"/>
                <a:gd name="connsiteX1" fmla="*/ 342087 w 1504748"/>
                <a:gd name="connsiteY1" fmla="*/ 0 h 470893"/>
                <a:gd name="connsiteX2" fmla="*/ 1504748 w 1504748"/>
                <a:gd name="connsiteY2" fmla="*/ 5104 h 470893"/>
                <a:gd name="connsiteX3" fmla="*/ 1504748 w 1504748"/>
                <a:gd name="connsiteY3" fmla="*/ 470893 h 470893"/>
                <a:gd name="connsiteX4" fmla="*/ 0 w 1504748"/>
                <a:gd name="connsiteY4" fmla="*/ 470893 h 470893"/>
                <a:gd name="connsiteX5" fmla="*/ 0 w 1504748"/>
                <a:gd name="connsiteY5" fmla="*/ 5104 h 470893"/>
                <a:gd name="connsiteX0" fmla="*/ 0 w 1504748"/>
                <a:gd name="connsiteY0" fmla="*/ 5104 h 473453"/>
                <a:gd name="connsiteX1" fmla="*/ 342087 w 1504748"/>
                <a:gd name="connsiteY1" fmla="*/ 0 h 473453"/>
                <a:gd name="connsiteX2" fmla="*/ 1504748 w 1504748"/>
                <a:gd name="connsiteY2" fmla="*/ 5104 h 473453"/>
                <a:gd name="connsiteX3" fmla="*/ 1504748 w 1504748"/>
                <a:gd name="connsiteY3" fmla="*/ 470893 h 473453"/>
                <a:gd name="connsiteX4" fmla="*/ 322141 w 1504748"/>
                <a:gd name="connsiteY4" fmla="*/ 473453 h 473453"/>
                <a:gd name="connsiteX5" fmla="*/ 0 w 1504748"/>
                <a:gd name="connsiteY5" fmla="*/ 470893 h 473453"/>
                <a:gd name="connsiteX6" fmla="*/ 0 w 1504748"/>
                <a:gd name="connsiteY6" fmla="*/ 5104 h 473453"/>
                <a:gd name="connsiteX0" fmla="*/ 0 w 1504748"/>
                <a:gd name="connsiteY0" fmla="*/ 5104 h 473453"/>
                <a:gd name="connsiteX1" fmla="*/ 342087 w 1504748"/>
                <a:gd name="connsiteY1" fmla="*/ 0 h 473453"/>
                <a:gd name="connsiteX2" fmla="*/ 1504748 w 1504748"/>
                <a:gd name="connsiteY2" fmla="*/ 5104 h 473453"/>
                <a:gd name="connsiteX3" fmla="*/ 1504748 w 1504748"/>
                <a:gd name="connsiteY3" fmla="*/ 470893 h 473453"/>
                <a:gd name="connsiteX4" fmla="*/ 322141 w 1504748"/>
                <a:gd name="connsiteY4" fmla="*/ 473453 h 473453"/>
                <a:gd name="connsiteX5" fmla="*/ 0 w 1504748"/>
                <a:gd name="connsiteY5" fmla="*/ 5104 h 473453"/>
                <a:gd name="connsiteX0" fmla="*/ 0 w 1182607"/>
                <a:gd name="connsiteY0" fmla="*/ 473453 h 473453"/>
                <a:gd name="connsiteX1" fmla="*/ 19946 w 1182607"/>
                <a:gd name="connsiteY1" fmla="*/ 0 h 473453"/>
                <a:gd name="connsiteX2" fmla="*/ 1182607 w 1182607"/>
                <a:gd name="connsiteY2" fmla="*/ 5104 h 473453"/>
                <a:gd name="connsiteX3" fmla="*/ 1182607 w 1182607"/>
                <a:gd name="connsiteY3" fmla="*/ 470893 h 473453"/>
                <a:gd name="connsiteX4" fmla="*/ 0 w 1182607"/>
                <a:gd name="connsiteY4" fmla="*/ 473453 h 473453"/>
                <a:gd name="connsiteX0" fmla="*/ 0 w 1182607"/>
                <a:gd name="connsiteY0" fmla="*/ 473453 h 473453"/>
                <a:gd name="connsiteX1" fmla="*/ 187993 w 1182607"/>
                <a:gd name="connsiteY1" fmla="*/ 240265 h 473453"/>
                <a:gd name="connsiteX2" fmla="*/ 19946 w 1182607"/>
                <a:gd name="connsiteY2" fmla="*/ 0 h 473453"/>
                <a:gd name="connsiteX3" fmla="*/ 1182607 w 1182607"/>
                <a:gd name="connsiteY3" fmla="*/ 5104 h 473453"/>
                <a:gd name="connsiteX4" fmla="*/ 1182607 w 1182607"/>
                <a:gd name="connsiteY4" fmla="*/ 470893 h 473453"/>
                <a:gd name="connsiteX5" fmla="*/ 0 w 1182607"/>
                <a:gd name="connsiteY5" fmla="*/ 473453 h 4734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82607" h="473453">
                  <a:moveTo>
                    <a:pt x="0" y="473453"/>
                  </a:moveTo>
                  <a:cubicBezTo>
                    <a:pt x="3995" y="397823"/>
                    <a:pt x="183998" y="315895"/>
                    <a:pt x="187993" y="240265"/>
                  </a:cubicBezTo>
                  <a:lnTo>
                    <a:pt x="19946" y="0"/>
                  </a:lnTo>
                  <a:lnTo>
                    <a:pt x="1182607" y="5104"/>
                  </a:lnTo>
                  <a:lnTo>
                    <a:pt x="1182607" y="470893"/>
                  </a:lnTo>
                  <a:lnTo>
                    <a:pt x="0" y="473453"/>
                  </a:lnTo>
                  <a:close/>
                </a:path>
              </a:pathLst>
            </a:custGeom>
            <a:gradFill flip="none" rotWithShape="1">
              <a:gsLst>
                <a:gs pos="0">
                  <a:schemeClr val="bg1">
                    <a:lumMod val="85000"/>
                    <a:alpha val="50000"/>
                  </a:schemeClr>
                </a:gs>
                <a:gs pos="84600">
                  <a:schemeClr val="bg1">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任意多边形 26"/>
            <p:cNvSpPr/>
            <p:nvPr/>
          </p:nvSpPr>
          <p:spPr>
            <a:xfrm>
              <a:off x="874713" y="304800"/>
              <a:ext cx="834118" cy="834118"/>
            </a:xfrm>
            <a:custGeom>
              <a:avLst/>
              <a:gdLst>
                <a:gd name="connsiteX0" fmla="*/ 0 w 834118"/>
                <a:gd name="connsiteY0" fmla="*/ 563336 h 834118"/>
                <a:gd name="connsiteX1" fmla="*/ 23764 w 834118"/>
                <a:gd name="connsiteY1" fmla="*/ 563336 h 834118"/>
                <a:gd name="connsiteX2" fmla="*/ 23764 w 834118"/>
                <a:gd name="connsiteY2" fmla="*/ 810354 h 834118"/>
                <a:gd name="connsiteX3" fmla="*/ 810354 w 834118"/>
                <a:gd name="connsiteY3" fmla="*/ 810354 h 834118"/>
                <a:gd name="connsiteX4" fmla="*/ 810354 w 834118"/>
                <a:gd name="connsiteY4" fmla="*/ 563336 h 834118"/>
                <a:gd name="connsiteX5" fmla="*/ 834118 w 834118"/>
                <a:gd name="connsiteY5" fmla="*/ 563336 h 834118"/>
                <a:gd name="connsiteX6" fmla="*/ 834118 w 834118"/>
                <a:gd name="connsiteY6" fmla="*/ 834118 h 834118"/>
                <a:gd name="connsiteX7" fmla="*/ 0 w 834118"/>
                <a:gd name="connsiteY7" fmla="*/ 834118 h 834118"/>
                <a:gd name="connsiteX8" fmla="*/ 0 w 834118"/>
                <a:gd name="connsiteY8" fmla="*/ 0 h 834118"/>
                <a:gd name="connsiteX9" fmla="*/ 834118 w 834118"/>
                <a:gd name="connsiteY9" fmla="*/ 0 h 834118"/>
                <a:gd name="connsiteX10" fmla="*/ 834118 w 834118"/>
                <a:gd name="connsiteY10" fmla="*/ 270782 h 834118"/>
                <a:gd name="connsiteX11" fmla="*/ 810354 w 834118"/>
                <a:gd name="connsiteY11" fmla="*/ 270782 h 834118"/>
                <a:gd name="connsiteX12" fmla="*/ 810354 w 834118"/>
                <a:gd name="connsiteY12" fmla="*/ 23764 h 834118"/>
                <a:gd name="connsiteX13" fmla="*/ 23764 w 834118"/>
                <a:gd name="connsiteY13" fmla="*/ 23764 h 834118"/>
                <a:gd name="connsiteX14" fmla="*/ 23764 w 834118"/>
                <a:gd name="connsiteY14" fmla="*/ 270782 h 834118"/>
                <a:gd name="connsiteX15" fmla="*/ 0 w 834118"/>
                <a:gd name="connsiteY15" fmla="*/ 270782 h 8341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834118" h="834118">
                  <a:moveTo>
                    <a:pt x="0" y="563336"/>
                  </a:moveTo>
                  <a:lnTo>
                    <a:pt x="23764" y="563336"/>
                  </a:lnTo>
                  <a:lnTo>
                    <a:pt x="23764" y="810354"/>
                  </a:lnTo>
                  <a:lnTo>
                    <a:pt x="810354" y="810354"/>
                  </a:lnTo>
                  <a:lnTo>
                    <a:pt x="810354" y="563336"/>
                  </a:lnTo>
                  <a:lnTo>
                    <a:pt x="834118" y="563336"/>
                  </a:lnTo>
                  <a:lnTo>
                    <a:pt x="834118" y="834118"/>
                  </a:lnTo>
                  <a:lnTo>
                    <a:pt x="0" y="834118"/>
                  </a:lnTo>
                  <a:close/>
                  <a:moveTo>
                    <a:pt x="0" y="0"/>
                  </a:moveTo>
                  <a:lnTo>
                    <a:pt x="834118" y="0"/>
                  </a:lnTo>
                  <a:lnTo>
                    <a:pt x="834118" y="270782"/>
                  </a:lnTo>
                  <a:lnTo>
                    <a:pt x="810354" y="270782"/>
                  </a:lnTo>
                  <a:lnTo>
                    <a:pt x="810354" y="23764"/>
                  </a:lnTo>
                  <a:lnTo>
                    <a:pt x="23764" y="23764"/>
                  </a:lnTo>
                  <a:lnTo>
                    <a:pt x="23764" y="270782"/>
                  </a:lnTo>
                  <a:lnTo>
                    <a:pt x="0" y="270782"/>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8" name="椭圆 13"/>
            <p:cNvSpPr/>
            <p:nvPr/>
          </p:nvSpPr>
          <p:spPr>
            <a:xfrm>
              <a:off x="1055688" y="485775"/>
              <a:ext cx="472168" cy="472168"/>
            </a:xfrm>
            <a:custGeom>
              <a:avLst/>
              <a:gdLst>
                <a:gd name="connsiteX0" fmla="*/ 119063 w 330200"/>
                <a:gd name="connsiteY0" fmla="*/ 93662 h 330200"/>
                <a:gd name="connsiteX1" fmla="*/ 119063 w 330200"/>
                <a:gd name="connsiteY1" fmla="*/ 230187 h 330200"/>
                <a:gd name="connsiteX2" fmla="*/ 244476 w 330200"/>
                <a:gd name="connsiteY2" fmla="*/ 161925 h 330200"/>
                <a:gd name="connsiteX3" fmla="*/ 165100 w 330200"/>
                <a:gd name="connsiteY3" fmla="*/ 0 h 330200"/>
                <a:gd name="connsiteX4" fmla="*/ 330200 w 330200"/>
                <a:gd name="connsiteY4" fmla="*/ 165100 h 330200"/>
                <a:gd name="connsiteX5" fmla="*/ 165100 w 330200"/>
                <a:gd name="connsiteY5" fmla="*/ 330200 h 330200"/>
                <a:gd name="connsiteX6" fmla="*/ 0 w 330200"/>
                <a:gd name="connsiteY6" fmla="*/ 165100 h 330200"/>
                <a:gd name="connsiteX7" fmla="*/ 165100 w 330200"/>
                <a:gd name="connsiteY7" fmla="*/ 0 h 33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0200" h="330200">
                  <a:moveTo>
                    <a:pt x="119063" y="93662"/>
                  </a:moveTo>
                  <a:lnTo>
                    <a:pt x="119063" y="230187"/>
                  </a:lnTo>
                  <a:lnTo>
                    <a:pt x="244476" y="161925"/>
                  </a:lnTo>
                  <a:close/>
                  <a:moveTo>
                    <a:pt x="165100" y="0"/>
                  </a:moveTo>
                  <a:cubicBezTo>
                    <a:pt x="256282" y="0"/>
                    <a:pt x="330200" y="73918"/>
                    <a:pt x="330200" y="165100"/>
                  </a:cubicBezTo>
                  <a:cubicBezTo>
                    <a:pt x="330200" y="256282"/>
                    <a:pt x="256282" y="330200"/>
                    <a:pt x="165100" y="330200"/>
                  </a:cubicBezTo>
                  <a:cubicBezTo>
                    <a:pt x="73918" y="330200"/>
                    <a:pt x="0" y="256282"/>
                    <a:pt x="0" y="165100"/>
                  </a:cubicBezTo>
                  <a:cubicBezTo>
                    <a:pt x="0" y="73918"/>
                    <a:pt x="73918" y="0"/>
                    <a:pt x="165100"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sp>
        <p:nvSpPr>
          <p:cNvPr id="29" name="文本框 28"/>
          <p:cNvSpPr txBox="1"/>
          <p:nvPr/>
        </p:nvSpPr>
        <p:spPr>
          <a:xfrm>
            <a:off x="1992992" y="446990"/>
            <a:ext cx="3467616" cy="584775"/>
          </a:xfrm>
          <a:prstGeom prst="rect">
            <a:avLst/>
          </a:prstGeom>
          <a:noFill/>
        </p:spPr>
        <p:txBody>
          <a:bodyPr wrap="none" rtlCol="0">
            <a:spAutoFit/>
            <a:scene3d>
              <a:camera prst="orthographicFront"/>
              <a:lightRig rig="threePt" dir="t"/>
            </a:scene3d>
            <a:sp3d contourW="12700"/>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zh-CN" altLang="en-US" sz="3200" b="0" i="0" u="none" strike="noStrike" kern="1200" cap="none" spc="0" normalizeH="0" baseline="0" noProof="0" dirty="0" smtClean="0">
                <a:ln>
                  <a:noFill/>
                </a:ln>
                <a:solidFill>
                  <a:prstClr val="black"/>
                </a:solidFill>
                <a:effectLst/>
                <a:uLnTx/>
                <a:uFillTx/>
                <a:latin typeface="Arial"/>
                <a:ea typeface="微软雅黑"/>
                <a:cs typeface="+mn-cs"/>
              </a:rPr>
              <a:t>标题文字添加此处</a:t>
            </a:r>
          </a:p>
        </p:txBody>
      </p:sp>
      <p:sp>
        <p:nvSpPr>
          <p:cNvPr id="30" name="文本框 29"/>
          <p:cNvSpPr txBox="1"/>
          <p:nvPr/>
        </p:nvSpPr>
        <p:spPr>
          <a:xfrm>
            <a:off x="5744769" y="529776"/>
            <a:ext cx="5572519" cy="460767"/>
          </a:xfrm>
          <a:prstGeom prst="rect">
            <a:avLst/>
          </a:prstGeom>
          <a:noFill/>
        </p:spPr>
        <p:txBody>
          <a:bodyPr wrap="square" rtlCol="0">
            <a:spAutoFit/>
            <a:scene3d>
              <a:camera prst="orthographicFront"/>
              <a:lightRig rig="threePt" dir="t"/>
            </a:scene3d>
            <a:sp3d contourW="12700"/>
          </a:bodyPr>
          <a:lstStyle/>
          <a:p>
            <a:pPr marL="0" marR="0" lvl="0" indent="0" defTabSz="914400" rtl="0" eaLnBrk="1" fontAlgn="auto" latinLnBrk="0" hangingPunct="1">
              <a:lnSpc>
                <a:spcPct val="114000"/>
              </a:lnSpc>
              <a:spcBef>
                <a:spcPts val="0"/>
              </a:spcBef>
              <a:spcAft>
                <a:spcPts val="0"/>
              </a:spcAft>
              <a:buClrTx/>
              <a:buSzTx/>
              <a:buFontTx/>
              <a:buNone/>
              <a:tabLst/>
              <a:defRPr/>
            </a:pPr>
            <a:r>
              <a:rPr kumimoji="0" lang="en-US" altLang="zh-CN" sz="1050" b="0" i="0" u="none" strike="noStrike" kern="1200" cap="none" spc="0" normalizeH="0" baseline="0" noProof="0" dirty="0">
                <a:ln>
                  <a:noFill/>
                </a:ln>
                <a:solidFill>
                  <a:schemeClr val="bg1">
                    <a:lumMod val="65000"/>
                  </a:schemeClr>
                </a:solidFill>
                <a:effectLst/>
                <a:uLnTx/>
                <a:uFillTx/>
                <a:latin typeface="微软雅黑"/>
                <a:ea typeface="微软雅黑"/>
                <a:cs typeface="+mn-cs"/>
              </a:rPr>
              <a:t>The user can demonstrate on a projector or computer, or print the presentation and make it into a film to be used in a wider field</a:t>
            </a:r>
          </a:p>
        </p:txBody>
      </p:sp>
      <p:pic>
        <p:nvPicPr>
          <p:cNvPr id="37" name="图片占位符 36"/>
          <p:cNvPicPr>
            <a:picLocks noGrp="1" noChangeAspect="1"/>
          </p:cNvPicPr>
          <p:nvPr>
            <p:ph type="pic" sz="quarter" idx="10"/>
          </p:nvPr>
        </p:nvPicPr>
        <p:blipFill>
          <a:blip r:embed="rId3" cstate="print">
            <a:extLst>
              <a:ext uri="{28A0092B-C50C-407E-A947-70E740481C1C}">
                <a14:useLocalDpi xmlns:a14="http://schemas.microsoft.com/office/drawing/2010/main" xmlns="" val="0"/>
              </a:ext>
            </a:extLst>
          </a:blip>
          <a:srcRect l="16353" r="16353"/>
          <a:stretch>
            <a:fillRect/>
          </a:stretch>
        </p:blipFill>
        <p:spPr/>
      </p:pic>
      <p:pic>
        <p:nvPicPr>
          <p:cNvPr id="38" name="图片占位符 37"/>
          <p:cNvPicPr>
            <a:picLocks noGrp="1" noChangeAspect="1"/>
          </p:cNvPicPr>
          <p:nvPr>
            <p:ph type="pic" sz="quarter" idx="11"/>
          </p:nvPr>
        </p:nvPicPr>
        <p:blipFill>
          <a:blip r:embed="rId4" cstate="print">
            <a:extLst>
              <a:ext uri="{28A0092B-C50C-407E-A947-70E740481C1C}">
                <a14:useLocalDpi xmlns:a14="http://schemas.microsoft.com/office/drawing/2010/main" xmlns="" val="0"/>
              </a:ext>
            </a:extLst>
          </a:blip>
          <a:srcRect l="21619" r="21619"/>
          <a:stretch>
            <a:fillRect/>
          </a:stretch>
        </p:blipFill>
        <p:spPr/>
      </p:pic>
      <p:pic>
        <p:nvPicPr>
          <p:cNvPr id="39" name="图片占位符 38"/>
          <p:cNvPicPr>
            <a:picLocks noGrp="1" noChangeAspect="1"/>
          </p:cNvPicPr>
          <p:nvPr>
            <p:ph type="pic" sz="quarter" idx="12"/>
          </p:nvPr>
        </p:nvPicPr>
        <p:blipFill>
          <a:blip r:embed="rId5" cstate="print">
            <a:extLst>
              <a:ext uri="{28A0092B-C50C-407E-A947-70E740481C1C}">
                <a14:useLocalDpi xmlns:a14="http://schemas.microsoft.com/office/drawing/2010/main" xmlns="" val="0"/>
              </a:ext>
            </a:extLst>
          </a:blip>
          <a:srcRect l="16574" r="16574"/>
          <a:stretch>
            <a:fillRect/>
          </a:stretch>
        </p:blipFill>
        <p:spPr/>
      </p:pic>
      <p:sp>
        <p:nvSpPr>
          <p:cNvPr id="41" name="矩形 40">
            <a:extLst>
              <a:ext uri="{FF2B5EF4-FFF2-40B4-BE49-F238E27FC236}">
                <a16:creationId xmlns:a16="http://schemas.microsoft.com/office/drawing/2014/main" xmlns="" id="{E3EB1709-6D20-4440-8800-976CC5E9712E}"/>
              </a:ext>
            </a:extLst>
          </p:cNvPr>
          <p:cNvSpPr/>
          <p:nvPr/>
        </p:nvSpPr>
        <p:spPr>
          <a:xfrm>
            <a:off x="1391696" y="4759404"/>
            <a:ext cx="2596104" cy="845616"/>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75000"/>
                    <a:lumOff val="25000"/>
                  </a:schemeClr>
                </a:solidFill>
              </a:rPr>
              <a:t>用户可以在投影仪或者计算机上进行演示也可以将演示文稿打印出来制作成</a:t>
            </a:r>
            <a:r>
              <a:rPr lang="zh-CN" altLang="en-US" sz="1400" dirty="0" smtClean="0">
                <a:solidFill>
                  <a:schemeClr val="tx1">
                    <a:lumMod val="75000"/>
                    <a:lumOff val="25000"/>
                  </a:schemeClr>
                </a:solidFill>
              </a:rPr>
              <a:t>胶片</a:t>
            </a:r>
            <a:endParaRPr lang="zh-CN" altLang="en-US" sz="1400" dirty="0">
              <a:solidFill>
                <a:schemeClr val="tx1">
                  <a:lumMod val="75000"/>
                  <a:lumOff val="25000"/>
                </a:schemeClr>
              </a:solidFill>
            </a:endParaRPr>
          </a:p>
        </p:txBody>
      </p:sp>
      <p:sp>
        <p:nvSpPr>
          <p:cNvPr id="42" name="矩形 41">
            <a:extLst>
              <a:ext uri="{FF2B5EF4-FFF2-40B4-BE49-F238E27FC236}">
                <a16:creationId xmlns:a16="http://schemas.microsoft.com/office/drawing/2014/main" xmlns="" id="{CBCE2F27-1948-4AAF-B7D2-B7B4F23C2784}"/>
              </a:ext>
            </a:extLst>
          </p:cNvPr>
          <p:cNvSpPr/>
          <p:nvPr/>
        </p:nvSpPr>
        <p:spPr>
          <a:xfrm>
            <a:off x="1526015" y="4142899"/>
            <a:ext cx="2327466" cy="39613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bg1"/>
                </a:solidFill>
              </a:rPr>
              <a:t>标题文字添加</a:t>
            </a:r>
          </a:p>
        </p:txBody>
      </p:sp>
      <p:sp>
        <p:nvSpPr>
          <p:cNvPr id="43" name="矩形 42">
            <a:extLst>
              <a:ext uri="{FF2B5EF4-FFF2-40B4-BE49-F238E27FC236}">
                <a16:creationId xmlns:a16="http://schemas.microsoft.com/office/drawing/2014/main" xmlns="" id="{CBCE2F27-1948-4AAF-B7D2-B7B4F23C2784}"/>
              </a:ext>
            </a:extLst>
          </p:cNvPr>
          <p:cNvSpPr/>
          <p:nvPr/>
        </p:nvSpPr>
        <p:spPr>
          <a:xfrm>
            <a:off x="4961658" y="4142899"/>
            <a:ext cx="2327466" cy="39613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bg1"/>
                </a:solidFill>
              </a:rPr>
              <a:t>标题文字添加</a:t>
            </a:r>
          </a:p>
        </p:txBody>
      </p:sp>
      <p:sp>
        <p:nvSpPr>
          <p:cNvPr id="44" name="矩形 43">
            <a:extLst>
              <a:ext uri="{FF2B5EF4-FFF2-40B4-BE49-F238E27FC236}">
                <a16:creationId xmlns:a16="http://schemas.microsoft.com/office/drawing/2014/main" xmlns="" id="{CBCE2F27-1948-4AAF-B7D2-B7B4F23C2784}"/>
              </a:ext>
            </a:extLst>
          </p:cNvPr>
          <p:cNvSpPr/>
          <p:nvPr/>
        </p:nvSpPr>
        <p:spPr>
          <a:xfrm>
            <a:off x="8350608" y="4142899"/>
            <a:ext cx="2327466" cy="39613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bg1"/>
                </a:solidFill>
              </a:rPr>
              <a:t>标题文字添加</a:t>
            </a:r>
          </a:p>
        </p:txBody>
      </p:sp>
      <p:sp>
        <p:nvSpPr>
          <p:cNvPr id="45" name="矩形 44">
            <a:extLst>
              <a:ext uri="{FF2B5EF4-FFF2-40B4-BE49-F238E27FC236}">
                <a16:creationId xmlns:a16="http://schemas.microsoft.com/office/drawing/2014/main" xmlns="" id="{E3EB1709-6D20-4440-8800-976CC5E9712E}"/>
              </a:ext>
            </a:extLst>
          </p:cNvPr>
          <p:cNvSpPr/>
          <p:nvPr/>
        </p:nvSpPr>
        <p:spPr>
          <a:xfrm>
            <a:off x="4797948" y="4759404"/>
            <a:ext cx="2596104" cy="845616"/>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75000"/>
                    <a:lumOff val="25000"/>
                  </a:schemeClr>
                </a:solidFill>
              </a:rPr>
              <a:t>用户可以在投影仪或者计算机上进行演示也可以将演示文稿打印出来制作成</a:t>
            </a:r>
            <a:r>
              <a:rPr lang="zh-CN" altLang="en-US" sz="1400" dirty="0" smtClean="0">
                <a:solidFill>
                  <a:schemeClr val="tx1">
                    <a:lumMod val="75000"/>
                    <a:lumOff val="25000"/>
                  </a:schemeClr>
                </a:solidFill>
              </a:rPr>
              <a:t>胶片</a:t>
            </a:r>
            <a:endParaRPr lang="zh-CN" altLang="en-US" sz="1400" dirty="0">
              <a:solidFill>
                <a:schemeClr val="tx1">
                  <a:lumMod val="75000"/>
                  <a:lumOff val="25000"/>
                </a:schemeClr>
              </a:solidFill>
            </a:endParaRPr>
          </a:p>
        </p:txBody>
      </p:sp>
      <p:sp>
        <p:nvSpPr>
          <p:cNvPr id="46" name="矩形 45">
            <a:extLst>
              <a:ext uri="{FF2B5EF4-FFF2-40B4-BE49-F238E27FC236}">
                <a16:creationId xmlns:a16="http://schemas.microsoft.com/office/drawing/2014/main" xmlns="" id="{E3EB1709-6D20-4440-8800-976CC5E9712E}"/>
              </a:ext>
            </a:extLst>
          </p:cNvPr>
          <p:cNvSpPr/>
          <p:nvPr/>
        </p:nvSpPr>
        <p:spPr>
          <a:xfrm>
            <a:off x="8234631" y="4759404"/>
            <a:ext cx="2596104" cy="845616"/>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75000"/>
                    <a:lumOff val="25000"/>
                  </a:schemeClr>
                </a:solidFill>
              </a:rPr>
              <a:t>用户可以在投影仪或者计算机上进行演示也可以将演示文稿打印出来制作成</a:t>
            </a:r>
            <a:r>
              <a:rPr lang="zh-CN" altLang="en-US" sz="1400" dirty="0" smtClean="0">
                <a:solidFill>
                  <a:schemeClr val="tx1">
                    <a:lumMod val="75000"/>
                    <a:lumOff val="25000"/>
                  </a:schemeClr>
                </a:solidFill>
              </a:rPr>
              <a:t>胶片</a:t>
            </a:r>
            <a:endParaRPr lang="zh-CN" altLang="en-US" sz="1400" dirty="0">
              <a:solidFill>
                <a:schemeClr val="tx1">
                  <a:lumMod val="75000"/>
                  <a:lumOff val="25000"/>
                </a:schemeClr>
              </a:solidFill>
            </a:endParaRPr>
          </a:p>
        </p:txBody>
      </p:sp>
    </p:spTree>
    <p:extLst>
      <p:ext uri="{BB962C8B-B14F-4D97-AF65-F5344CB8AC3E}">
        <p14:creationId xmlns:p14="http://schemas.microsoft.com/office/powerpoint/2010/main" xmlns="" val="1050701400"/>
      </p:ext>
    </p:extLst>
  </p:cSld>
  <p:clrMapOvr>
    <a:masterClrMapping/>
  </p:clrMapOvr>
  <mc:AlternateContent xmlns:mc="http://schemas.openxmlformats.org/markup-compatibility/2006">
    <mc:Choice xmlns:p14="http://schemas.microsoft.com/office/powerpoint/2010/main" xmlns=""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decel="100000" fill="hold" nodeType="after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additive="base">
                                        <p:cTn id="7" dur="1000" fill="hold"/>
                                        <p:tgtEl>
                                          <p:spTgt spid="25"/>
                                        </p:tgtEl>
                                        <p:attrNameLst>
                                          <p:attrName>ppt_x</p:attrName>
                                        </p:attrNameLst>
                                      </p:cBhvr>
                                      <p:tavLst>
                                        <p:tav tm="0">
                                          <p:val>
                                            <p:strVal val="0-#ppt_w/2"/>
                                          </p:val>
                                        </p:tav>
                                        <p:tav tm="100000">
                                          <p:val>
                                            <p:strVal val="#ppt_x"/>
                                          </p:val>
                                        </p:tav>
                                      </p:tavLst>
                                    </p:anim>
                                    <p:anim calcmode="lin" valueType="num">
                                      <p:cBhvr additive="base">
                                        <p:cTn id="8" dur="1000" fill="hold"/>
                                        <p:tgtEl>
                                          <p:spTgt spid="25"/>
                                        </p:tgtEl>
                                        <p:attrNameLst>
                                          <p:attrName>ppt_y</p:attrName>
                                        </p:attrNameLst>
                                      </p:cBhvr>
                                      <p:tavLst>
                                        <p:tav tm="0">
                                          <p:val>
                                            <p:strVal val="0-#ppt_h/2"/>
                                          </p:val>
                                        </p:tav>
                                        <p:tav tm="100000">
                                          <p:val>
                                            <p:strVal val="#ppt_y"/>
                                          </p:val>
                                        </p:tav>
                                      </p:tavLst>
                                    </p:anim>
                                  </p:childTnLst>
                                </p:cTn>
                              </p:par>
                            </p:childTnLst>
                          </p:cTn>
                        </p:par>
                        <p:par>
                          <p:cTn id="9" fill="hold">
                            <p:stCondLst>
                              <p:cond delay="1000"/>
                            </p:stCondLst>
                            <p:childTnLst>
                              <p:par>
                                <p:cTn id="10" presetID="12" presetClass="entr" presetSubtype="8" fill="hold" grpId="0" nodeType="afterEffect">
                                  <p:stCondLst>
                                    <p:cond delay="0"/>
                                  </p:stCondLst>
                                  <p:childTnLst>
                                    <p:set>
                                      <p:cBhvr>
                                        <p:cTn id="11" dur="1" fill="hold">
                                          <p:stCondLst>
                                            <p:cond delay="0"/>
                                          </p:stCondLst>
                                        </p:cTn>
                                        <p:tgtEl>
                                          <p:spTgt spid="29"/>
                                        </p:tgtEl>
                                        <p:attrNameLst>
                                          <p:attrName>style.visibility</p:attrName>
                                        </p:attrNameLst>
                                      </p:cBhvr>
                                      <p:to>
                                        <p:strVal val="visible"/>
                                      </p:to>
                                    </p:set>
                                    <p:anim calcmode="lin" valueType="num">
                                      <p:cBhvr additive="base">
                                        <p:cTn id="12" dur="500"/>
                                        <p:tgtEl>
                                          <p:spTgt spid="29"/>
                                        </p:tgtEl>
                                        <p:attrNameLst>
                                          <p:attrName>ppt_x</p:attrName>
                                        </p:attrNameLst>
                                      </p:cBhvr>
                                      <p:tavLst>
                                        <p:tav tm="0">
                                          <p:val>
                                            <p:strVal val="#ppt_x-#ppt_w*1.125000"/>
                                          </p:val>
                                        </p:tav>
                                        <p:tav tm="100000">
                                          <p:val>
                                            <p:strVal val="#ppt_x"/>
                                          </p:val>
                                        </p:tav>
                                      </p:tavLst>
                                    </p:anim>
                                    <p:animEffect transition="in" filter="wipe(right)">
                                      <p:cBhvr>
                                        <p:cTn id="13" dur="500"/>
                                        <p:tgtEl>
                                          <p:spTgt spid="29"/>
                                        </p:tgtEl>
                                      </p:cBhvr>
                                    </p:animEffect>
                                  </p:childTnLst>
                                </p:cTn>
                              </p:par>
                            </p:childTnLst>
                          </p:cTn>
                        </p:par>
                        <p:par>
                          <p:cTn id="14" fill="hold">
                            <p:stCondLst>
                              <p:cond delay="1500"/>
                            </p:stCondLst>
                            <p:childTnLst>
                              <p:par>
                                <p:cTn id="15" presetID="22" presetClass="entr" presetSubtype="8" fill="hold" grpId="0" nodeType="afterEffect">
                                  <p:stCondLst>
                                    <p:cond delay="0"/>
                                  </p:stCondLst>
                                  <p:childTnLst>
                                    <p:set>
                                      <p:cBhvr>
                                        <p:cTn id="16" dur="1" fill="hold">
                                          <p:stCondLst>
                                            <p:cond delay="0"/>
                                          </p:stCondLst>
                                        </p:cTn>
                                        <p:tgtEl>
                                          <p:spTgt spid="30"/>
                                        </p:tgtEl>
                                        <p:attrNameLst>
                                          <p:attrName>style.visibility</p:attrName>
                                        </p:attrNameLst>
                                      </p:cBhvr>
                                      <p:to>
                                        <p:strVal val="visible"/>
                                      </p:to>
                                    </p:set>
                                    <p:animEffect transition="in" filter="wipe(left)">
                                      <p:cBhvr>
                                        <p:cTn id="17" dur="500"/>
                                        <p:tgtEl>
                                          <p:spTgt spid="30"/>
                                        </p:tgtEl>
                                      </p:cBhvr>
                                    </p:animEffect>
                                  </p:childTnLst>
                                </p:cTn>
                              </p:par>
                            </p:childTnLst>
                          </p:cTn>
                        </p:par>
                        <p:par>
                          <p:cTn id="18" fill="hold">
                            <p:stCondLst>
                              <p:cond delay="2000"/>
                            </p:stCondLst>
                            <p:childTnLst>
                              <p:par>
                                <p:cTn id="19" presetID="42" presetClass="entr" presetSubtype="0" fill="hold" grpId="0" nodeType="after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fade">
                                      <p:cBhvr>
                                        <p:cTn id="21" dur="1000"/>
                                        <p:tgtEl>
                                          <p:spTgt spid="9"/>
                                        </p:tgtEl>
                                      </p:cBhvr>
                                    </p:animEffect>
                                    <p:anim calcmode="lin" valueType="num">
                                      <p:cBhvr>
                                        <p:cTn id="22" dur="1000" fill="hold"/>
                                        <p:tgtEl>
                                          <p:spTgt spid="9"/>
                                        </p:tgtEl>
                                        <p:attrNameLst>
                                          <p:attrName>ppt_x</p:attrName>
                                        </p:attrNameLst>
                                      </p:cBhvr>
                                      <p:tavLst>
                                        <p:tav tm="0">
                                          <p:val>
                                            <p:strVal val="#ppt_x"/>
                                          </p:val>
                                        </p:tav>
                                        <p:tav tm="100000">
                                          <p:val>
                                            <p:strVal val="#ppt_x"/>
                                          </p:val>
                                        </p:tav>
                                      </p:tavLst>
                                    </p:anim>
                                    <p:anim calcmode="lin" valueType="num">
                                      <p:cBhvr>
                                        <p:cTn id="23" dur="1000" fill="hold"/>
                                        <p:tgtEl>
                                          <p:spTgt spid="9"/>
                                        </p:tgtEl>
                                        <p:attrNameLst>
                                          <p:attrName>ppt_y</p:attrName>
                                        </p:attrNameLst>
                                      </p:cBhvr>
                                      <p:tavLst>
                                        <p:tav tm="0">
                                          <p:val>
                                            <p:strVal val="#ppt_y+.1"/>
                                          </p:val>
                                        </p:tav>
                                        <p:tav tm="100000">
                                          <p:val>
                                            <p:strVal val="#ppt_y"/>
                                          </p:val>
                                        </p:tav>
                                      </p:tavLst>
                                    </p:anim>
                                  </p:childTnLst>
                                </p:cTn>
                              </p:par>
                              <p:par>
                                <p:cTn id="24" presetID="42" presetClass="entr" presetSubtype="0" fill="hold" grpId="0" nodeType="withEffect">
                                  <p:stCondLst>
                                    <p:cond delay="0"/>
                                  </p:stCondLst>
                                  <p:childTnLst>
                                    <p:set>
                                      <p:cBhvr>
                                        <p:cTn id="25" dur="1" fill="hold">
                                          <p:stCondLst>
                                            <p:cond delay="0"/>
                                          </p:stCondLst>
                                        </p:cTn>
                                        <p:tgtEl>
                                          <p:spTgt spid="10"/>
                                        </p:tgtEl>
                                        <p:attrNameLst>
                                          <p:attrName>style.visibility</p:attrName>
                                        </p:attrNameLst>
                                      </p:cBhvr>
                                      <p:to>
                                        <p:strVal val="visible"/>
                                      </p:to>
                                    </p:set>
                                    <p:animEffect transition="in" filter="fade">
                                      <p:cBhvr>
                                        <p:cTn id="26" dur="1000"/>
                                        <p:tgtEl>
                                          <p:spTgt spid="10"/>
                                        </p:tgtEl>
                                      </p:cBhvr>
                                    </p:animEffect>
                                    <p:anim calcmode="lin" valueType="num">
                                      <p:cBhvr>
                                        <p:cTn id="27" dur="1000" fill="hold"/>
                                        <p:tgtEl>
                                          <p:spTgt spid="10"/>
                                        </p:tgtEl>
                                        <p:attrNameLst>
                                          <p:attrName>ppt_x</p:attrName>
                                        </p:attrNameLst>
                                      </p:cBhvr>
                                      <p:tavLst>
                                        <p:tav tm="0">
                                          <p:val>
                                            <p:strVal val="#ppt_x"/>
                                          </p:val>
                                        </p:tav>
                                        <p:tav tm="100000">
                                          <p:val>
                                            <p:strVal val="#ppt_x"/>
                                          </p:val>
                                        </p:tav>
                                      </p:tavLst>
                                    </p:anim>
                                    <p:anim calcmode="lin" valueType="num">
                                      <p:cBhvr>
                                        <p:cTn id="28" dur="1000" fill="hold"/>
                                        <p:tgtEl>
                                          <p:spTgt spid="10"/>
                                        </p:tgtEl>
                                        <p:attrNameLst>
                                          <p:attrName>ppt_y</p:attrName>
                                        </p:attrNameLst>
                                      </p:cBhvr>
                                      <p:tavLst>
                                        <p:tav tm="0">
                                          <p:val>
                                            <p:strVal val="#ppt_y+.1"/>
                                          </p:val>
                                        </p:tav>
                                        <p:tav tm="100000">
                                          <p:val>
                                            <p:strVal val="#ppt_y"/>
                                          </p:val>
                                        </p:tav>
                                      </p:tavLst>
                                    </p:anim>
                                  </p:childTnLst>
                                </p:cTn>
                              </p:par>
                              <p:par>
                                <p:cTn id="29" presetID="42" presetClass="entr" presetSubtype="0" fill="hold" grpId="0" nodeType="with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fade">
                                      <p:cBhvr>
                                        <p:cTn id="31" dur="1000"/>
                                        <p:tgtEl>
                                          <p:spTgt spid="11"/>
                                        </p:tgtEl>
                                      </p:cBhvr>
                                    </p:animEffect>
                                    <p:anim calcmode="lin" valueType="num">
                                      <p:cBhvr>
                                        <p:cTn id="32" dur="1000" fill="hold"/>
                                        <p:tgtEl>
                                          <p:spTgt spid="11"/>
                                        </p:tgtEl>
                                        <p:attrNameLst>
                                          <p:attrName>ppt_x</p:attrName>
                                        </p:attrNameLst>
                                      </p:cBhvr>
                                      <p:tavLst>
                                        <p:tav tm="0">
                                          <p:val>
                                            <p:strVal val="#ppt_x"/>
                                          </p:val>
                                        </p:tav>
                                        <p:tav tm="100000">
                                          <p:val>
                                            <p:strVal val="#ppt_x"/>
                                          </p:val>
                                        </p:tav>
                                      </p:tavLst>
                                    </p:anim>
                                    <p:anim calcmode="lin" valueType="num">
                                      <p:cBhvr>
                                        <p:cTn id="33" dur="1000" fill="hold"/>
                                        <p:tgtEl>
                                          <p:spTgt spid="11"/>
                                        </p:tgtEl>
                                        <p:attrNameLst>
                                          <p:attrName>ppt_y</p:attrName>
                                        </p:attrNameLst>
                                      </p:cBhvr>
                                      <p:tavLst>
                                        <p:tav tm="0">
                                          <p:val>
                                            <p:strVal val="#ppt_y+.1"/>
                                          </p:val>
                                        </p:tav>
                                        <p:tav tm="100000">
                                          <p:val>
                                            <p:strVal val="#ppt_y"/>
                                          </p:val>
                                        </p:tav>
                                      </p:tavLst>
                                    </p:anim>
                                  </p:childTnLst>
                                </p:cTn>
                              </p:par>
                              <p:par>
                                <p:cTn id="34" presetID="42" presetClass="entr" presetSubtype="0" fill="hold" nodeType="withEffect">
                                  <p:stCondLst>
                                    <p:cond delay="0"/>
                                  </p:stCondLst>
                                  <p:childTnLst>
                                    <p:set>
                                      <p:cBhvr>
                                        <p:cTn id="35" dur="1" fill="hold">
                                          <p:stCondLst>
                                            <p:cond delay="0"/>
                                          </p:stCondLst>
                                        </p:cTn>
                                        <p:tgtEl>
                                          <p:spTgt spid="37"/>
                                        </p:tgtEl>
                                        <p:attrNameLst>
                                          <p:attrName>style.visibility</p:attrName>
                                        </p:attrNameLst>
                                      </p:cBhvr>
                                      <p:to>
                                        <p:strVal val="visible"/>
                                      </p:to>
                                    </p:set>
                                    <p:animEffect transition="in" filter="fade">
                                      <p:cBhvr>
                                        <p:cTn id="36" dur="1000"/>
                                        <p:tgtEl>
                                          <p:spTgt spid="37"/>
                                        </p:tgtEl>
                                      </p:cBhvr>
                                    </p:animEffect>
                                    <p:anim calcmode="lin" valueType="num">
                                      <p:cBhvr>
                                        <p:cTn id="37" dur="1000" fill="hold"/>
                                        <p:tgtEl>
                                          <p:spTgt spid="37"/>
                                        </p:tgtEl>
                                        <p:attrNameLst>
                                          <p:attrName>ppt_x</p:attrName>
                                        </p:attrNameLst>
                                      </p:cBhvr>
                                      <p:tavLst>
                                        <p:tav tm="0">
                                          <p:val>
                                            <p:strVal val="#ppt_x"/>
                                          </p:val>
                                        </p:tav>
                                        <p:tav tm="100000">
                                          <p:val>
                                            <p:strVal val="#ppt_x"/>
                                          </p:val>
                                        </p:tav>
                                      </p:tavLst>
                                    </p:anim>
                                    <p:anim calcmode="lin" valueType="num">
                                      <p:cBhvr>
                                        <p:cTn id="38" dur="1000" fill="hold"/>
                                        <p:tgtEl>
                                          <p:spTgt spid="37"/>
                                        </p:tgtEl>
                                        <p:attrNameLst>
                                          <p:attrName>ppt_y</p:attrName>
                                        </p:attrNameLst>
                                      </p:cBhvr>
                                      <p:tavLst>
                                        <p:tav tm="0">
                                          <p:val>
                                            <p:strVal val="#ppt_y+.1"/>
                                          </p:val>
                                        </p:tav>
                                        <p:tav tm="100000">
                                          <p:val>
                                            <p:strVal val="#ppt_y"/>
                                          </p:val>
                                        </p:tav>
                                      </p:tavLst>
                                    </p:anim>
                                  </p:childTnLst>
                                </p:cTn>
                              </p:par>
                              <p:par>
                                <p:cTn id="39" presetID="42" presetClass="entr" presetSubtype="0" fill="hold" grpId="0" nodeType="withEffect">
                                  <p:stCondLst>
                                    <p:cond delay="0"/>
                                  </p:stCondLst>
                                  <p:childTnLst>
                                    <p:set>
                                      <p:cBhvr>
                                        <p:cTn id="40" dur="1" fill="hold">
                                          <p:stCondLst>
                                            <p:cond delay="0"/>
                                          </p:stCondLst>
                                        </p:cTn>
                                        <p:tgtEl>
                                          <p:spTgt spid="41"/>
                                        </p:tgtEl>
                                        <p:attrNameLst>
                                          <p:attrName>style.visibility</p:attrName>
                                        </p:attrNameLst>
                                      </p:cBhvr>
                                      <p:to>
                                        <p:strVal val="visible"/>
                                      </p:to>
                                    </p:set>
                                    <p:animEffect transition="in" filter="fade">
                                      <p:cBhvr>
                                        <p:cTn id="41" dur="1000"/>
                                        <p:tgtEl>
                                          <p:spTgt spid="41"/>
                                        </p:tgtEl>
                                      </p:cBhvr>
                                    </p:animEffect>
                                    <p:anim calcmode="lin" valueType="num">
                                      <p:cBhvr>
                                        <p:cTn id="42" dur="1000" fill="hold"/>
                                        <p:tgtEl>
                                          <p:spTgt spid="41"/>
                                        </p:tgtEl>
                                        <p:attrNameLst>
                                          <p:attrName>ppt_x</p:attrName>
                                        </p:attrNameLst>
                                      </p:cBhvr>
                                      <p:tavLst>
                                        <p:tav tm="0">
                                          <p:val>
                                            <p:strVal val="#ppt_x"/>
                                          </p:val>
                                        </p:tav>
                                        <p:tav tm="100000">
                                          <p:val>
                                            <p:strVal val="#ppt_x"/>
                                          </p:val>
                                        </p:tav>
                                      </p:tavLst>
                                    </p:anim>
                                    <p:anim calcmode="lin" valueType="num">
                                      <p:cBhvr>
                                        <p:cTn id="43" dur="1000" fill="hold"/>
                                        <p:tgtEl>
                                          <p:spTgt spid="41"/>
                                        </p:tgtEl>
                                        <p:attrNameLst>
                                          <p:attrName>ppt_y</p:attrName>
                                        </p:attrNameLst>
                                      </p:cBhvr>
                                      <p:tavLst>
                                        <p:tav tm="0">
                                          <p:val>
                                            <p:strVal val="#ppt_y+.1"/>
                                          </p:val>
                                        </p:tav>
                                        <p:tav tm="100000">
                                          <p:val>
                                            <p:strVal val="#ppt_y"/>
                                          </p:val>
                                        </p:tav>
                                      </p:tavLst>
                                    </p:anim>
                                  </p:childTnLst>
                                </p:cTn>
                              </p:par>
                              <p:par>
                                <p:cTn id="44" presetID="42" presetClass="entr" presetSubtype="0" fill="hold" grpId="0" nodeType="withEffect">
                                  <p:stCondLst>
                                    <p:cond delay="0"/>
                                  </p:stCondLst>
                                  <p:childTnLst>
                                    <p:set>
                                      <p:cBhvr>
                                        <p:cTn id="45" dur="1" fill="hold">
                                          <p:stCondLst>
                                            <p:cond delay="0"/>
                                          </p:stCondLst>
                                        </p:cTn>
                                        <p:tgtEl>
                                          <p:spTgt spid="42"/>
                                        </p:tgtEl>
                                        <p:attrNameLst>
                                          <p:attrName>style.visibility</p:attrName>
                                        </p:attrNameLst>
                                      </p:cBhvr>
                                      <p:to>
                                        <p:strVal val="visible"/>
                                      </p:to>
                                    </p:set>
                                    <p:animEffect transition="in" filter="fade">
                                      <p:cBhvr>
                                        <p:cTn id="46" dur="1000"/>
                                        <p:tgtEl>
                                          <p:spTgt spid="42"/>
                                        </p:tgtEl>
                                      </p:cBhvr>
                                    </p:animEffect>
                                    <p:anim calcmode="lin" valueType="num">
                                      <p:cBhvr>
                                        <p:cTn id="47" dur="1000" fill="hold"/>
                                        <p:tgtEl>
                                          <p:spTgt spid="42"/>
                                        </p:tgtEl>
                                        <p:attrNameLst>
                                          <p:attrName>ppt_x</p:attrName>
                                        </p:attrNameLst>
                                      </p:cBhvr>
                                      <p:tavLst>
                                        <p:tav tm="0">
                                          <p:val>
                                            <p:strVal val="#ppt_x"/>
                                          </p:val>
                                        </p:tav>
                                        <p:tav tm="100000">
                                          <p:val>
                                            <p:strVal val="#ppt_x"/>
                                          </p:val>
                                        </p:tav>
                                      </p:tavLst>
                                    </p:anim>
                                    <p:anim calcmode="lin" valueType="num">
                                      <p:cBhvr>
                                        <p:cTn id="48" dur="1000" fill="hold"/>
                                        <p:tgtEl>
                                          <p:spTgt spid="42"/>
                                        </p:tgtEl>
                                        <p:attrNameLst>
                                          <p:attrName>ppt_y</p:attrName>
                                        </p:attrNameLst>
                                      </p:cBhvr>
                                      <p:tavLst>
                                        <p:tav tm="0">
                                          <p:val>
                                            <p:strVal val="#ppt_y+.1"/>
                                          </p:val>
                                        </p:tav>
                                        <p:tav tm="100000">
                                          <p:val>
                                            <p:strVal val="#ppt_y"/>
                                          </p:val>
                                        </p:tav>
                                      </p:tavLst>
                                    </p:anim>
                                  </p:childTnLst>
                                </p:cTn>
                              </p:par>
                            </p:childTnLst>
                          </p:cTn>
                        </p:par>
                        <p:par>
                          <p:cTn id="49" fill="hold">
                            <p:stCondLst>
                              <p:cond delay="3000"/>
                            </p:stCondLst>
                            <p:childTnLst>
                              <p:par>
                                <p:cTn id="50" presetID="10" presetClass="entr" presetSubtype="0" fill="hold" grpId="0" nodeType="afterEffect">
                                  <p:stCondLst>
                                    <p:cond delay="0"/>
                                  </p:stCondLst>
                                  <p:childTnLst>
                                    <p:set>
                                      <p:cBhvr>
                                        <p:cTn id="51" dur="1" fill="hold">
                                          <p:stCondLst>
                                            <p:cond delay="0"/>
                                          </p:stCondLst>
                                        </p:cTn>
                                        <p:tgtEl>
                                          <p:spTgt spid="31"/>
                                        </p:tgtEl>
                                        <p:attrNameLst>
                                          <p:attrName>style.visibility</p:attrName>
                                        </p:attrNameLst>
                                      </p:cBhvr>
                                      <p:to>
                                        <p:strVal val="visible"/>
                                      </p:to>
                                    </p:set>
                                    <p:animEffect transition="in" filter="fade">
                                      <p:cBhvr>
                                        <p:cTn id="52" dur="500"/>
                                        <p:tgtEl>
                                          <p:spTgt spid="31"/>
                                        </p:tgtEl>
                                      </p:cBhvr>
                                    </p:animEffect>
                                  </p:childTnLst>
                                </p:cTn>
                              </p:par>
                            </p:childTnLst>
                          </p:cTn>
                        </p:par>
                        <p:par>
                          <p:cTn id="53" fill="hold">
                            <p:stCondLst>
                              <p:cond delay="3500"/>
                            </p:stCondLst>
                            <p:childTnLst>
                              <p:par>
                                <p:cTn id="54" presetID="42" presetClass="entr" presetSubtype="0" fill="hold" grpId="0" nodeType="afterEffect">
                                  <p:stCondLst>
                                    <p:cond delay="0"/>
                                  </p:stCondLst>
                                  <p:childTnLst>
                                    <p:set>
                                      <p:cBhvr>
                                        <p:cTn id="55" dur="1" fill="hold">
                                          <p:stCondLst>
                                            <p:cond delay="0"/>
                                          </p:stCondLst>
                                        </p:cTn>
                                        <p:tgtEl>
                                          <p:spTgt spid="14"/>
                                        </p:tgtEl>
                                        <p:attrNameLst>
                                          <p:attrName>style.visibility</p:attrName>
                                        </p:attrNameLst>
                                      </p:cBhvr>
                                      <p:to>
                                        <p:strVal val="visible"/>
                                      </p:to>
                                    </p:set>
                                    <p:animEffect transition="in" filter="fade">
                                      <p:cBhvr>
                                        <p:cTn id="56" dur="1000"/>
                                        <p:tgtEl>
                                          <p:spTgt spid="14"/>
                                        </p:tgtEl>
                                      </p:cBhvr>
                                    </p:animEffect>
                                    <p:anim calcmode="lin" valueType="num">
                                      <p:cBhvr>
                                        <p:cTn id="57" dur="1000" fill="hold"/>
                                        <p:tgtEl>
                                          <p:spTgt spid="14"/>
                                        </p:tgtEl>
                                        <p:attrNameLst>
                                          <p:attrName>ppt_x</p:attrName>
                                        </p:attrNameLst>
                                      </p:cBhvr>
                                      <p:tavLst>
                                        <p:tav tm="0">
                                          <p:val>
                                            <p:strVal val="#ppt_x"/>
                                          </p:val>
                                        </p:tav>
                                        <p:tav tm="100000">
                                          <p:val>
                                            <p:strVal val="#ppt_x"/>
                                          </p:val>
                                        </p:tav>
                                      </p:tavLst>
                                    </p:anim>
                                    <p:anim calcmode="lin" valueType="num">
                                      <p:cBhvr>
                                        <p:cTn id="58" dur="1000" fill="hold"/>
                                        <p:tgtEl>
                                          <p:spTgt spid="14"/>
                                        </p:tgtEl>
                                        <p:attrNameLst>
                                          <p:attrName>ppt_y</p:attrName>
                                        </p:attrNameLst>
                                      </p:cBhvr>
                                      <p:tavLst>
                                        <p:tav tm="0">
                                          <p:val>
                                            <p:strVal val="#ppt_y+.1"/>
                                          </p:val>
                                        </p:tav>
                                        <p:tav tm="100000">
                                          <p:val>
                                            <p:strVal val="#ppt_y"/>
                                          </p:val>
                                        </p:tav>
                                      </p:tavLst>
                                    </p:anim>
                                  </p:childTnLst>
                                </p:cTn>
                              </p:par>
                              <p:par>
                                <p:cTn id="59" presetID="42" presetClass="entr" presetSubtype="0" fill="hold" grpId="0" nodeType="withEffect">
                                  <p:stCondLst>
                                    <p:cond delay="0"/>
                                  </p:stCondLst>
                                  <p:childTnLst>
                                    <p:set>
                                      <p:cBhvr>
                                        <p:cTn id="60" dur="1" fill="hold">
                                          <p:stCondLst>
                                            <p:cond delay="0"/>
                                          </p:stCondLst>
                                        </p:cTn>
                                        <p:tgtEl>
                                          <p:spTgt spid="15"/>
                                        </p:tgtEl>
                                        <p:attrNameLst>
                                          <p:attrName>style.visibility</p:attrName>
                                        </p:attrNameLst>
                                      </p:cBhvr>
                                      <p:to>
                                        <p:strVal val="visible"/>
                                      </p:to>
                                    </p:set>
                                    <p:animEffect transition="in" filter="fade">
                                      <p:cBhvr>
                                        <p:cTn id="61" dur="1000"/>
                                        <p:tgtEl>
                                          <p:spTgt spid="15"/>
                                        </p:tgtEl>
                                      </p:cBhvr>
                                    </p:animEffect>
                                    <p:anim calcmode="lin" valueType="num">
                                      <p:cBhvr>
                                        <p:cTn id="62" dur="1000" fill="hold"/>
                                        <p:tgtEl>
                                          <p:spTgt spid="15"/>
                                        </p:tgtEl>
                                        <p:attrNameLst>
                                          <p:attrName>ppt_x</p:attrName>
                                        </p:attrNameLst>
                                      </p:cBhvr>
                                      <p:tavLst>
                                        <p:tav tm="0">
                                          <p:val>
                                            <p:strVal val="#ppt_x"/>
                                          </p:val>
                                        </p:tav>
                                        <p:tav tm="100000">
                                          <p:val>
                                            <p:strVal val="#ppt_x"/>
                                          </p:val>
                                        </p:tav>
                                      </p:tavLst>
                                    </p:anim>
                                    <p:anim calcmode="lin" valueType="num">
                                      <p:cBhvr>
                                        <p:cTn id="63" dur="1000" fill="hold"/>
                                        <p:tgtEl>
                                          <p:spTgt spid="15"/>
                                        </p:tgtEl>
                                        <p:attrNameLst>
                                          <p:attrName>ppt_y</p:attrName>
                                        </p:attrNameLst>
                                      </p:cBhvr>
                                      <p:tavLst>
                                        <p:tav tm="0">
                                          <p:val>
                                            <p:strVal val="#ppt_y+.1"/>
                                          </p:val>
                                        </p:tav>
                                        <p:tav tm="100000">
                                          <p:val>
                                            <p:strVal val="#ppt_y"/>
                                          </p:val>
                                        </p:tav>
                                      </p:tavLst>
                                    </p:anim>
                                  </p:childTnLst>
                                </p:cTn>
                              </p:par>
                              <p:par>
                                <p:cTn id="64" presetID="42" presetClass="entr" presetSubtype="0" fill="hold" grpId="0" nodeType="withEffect">
                                  <p:stCondLst>
                                    <p:cond delay="0"/>
                                  </p:stCondLst>
                                  <p:childTnLst>
                                    <p:set>
                                      <p:cBhvr>
                                        <p:cTn id="65" dur="1" fill="hold">
                                          <p:stCondLst>
                                            <p:cond delay="0"/>
                                          </p:stCondLst>
                                        </p:cTn>
                                        <p:tgtEl>
                                          <p:spTgt spid="16"/>
                                        </p:tgtEl>
                                        <p:attrNameLst>
                                          <p:attrName>style.visibility</p:attrName>
                                        </p:attrNameLst>
                                      </p:cBhvr>
                                      <p:to>
                                        <p:strVal val="visible"/>
                                      </p:to>
                                    </p:set>
                                    <p:animEffect transition="in" filter="fade">
                                      <p:cBhvr>
                                        <p:cTn id="66" dur="1000"/>
                                        <p:tgtEl>
                                          <p:spTgt spid="16"/>
                                        </p:tgtEl>
                                      </p:cBhvr>
                                    </p:animEffect>
                                    <p:anim calcmode="lin" valueType="num">
                                      <p:cBhvr>
                                        <p:cTn id="67" dur="1000" fill="hold"/>
                                        <p:tgtEl>
                                          <p:spTgt spid="16"/>
                                        </p:tgtEl>
                                        <p:attrNameLst>
                                          <p:attrName>ppt_x</p:attrName>
                                        </p:attrNameLst>
                                      </p:cBhvr>
                                      <p:tavLst>
                                        <p:tav tm="0">
                                          <p:val>
                                            <p:strVal val="#ppt_x"/>
                                          </p:val>
                                        </p:tav>
                                        <p:tav tm="100000">
                                          <p:val>
                                            <p:strVal val="#ppt_x"/>
                                          </p:val>
                                        </p:tav>
                                      </p:tavLst>
                                    </p:anim>
                                    <p:anim calcmode="lin" valueType="num">
                                      <p:cBhvr>
                                        <p:cTn id="68" dur="1000" fill="hold"/>
                                        <p:tgtEl>
                                          <p:spTgt spid="16"/>
                                        </p:tgtEl>
                                        <p:attrNameLst>
                                          <p:attrName>ppt_y</p:attrName>
                                        </p:attrNameLst>
                                      </p:cBhvr>
                                      <p:tavLst>
                                        <p:tav tm="0">
                                          <p:val>
                                            <p:strVal val="#ppt_y+.1"/>
                                          </p:val>
                                        </p:tav>
                                        <p:tav tm="100000">
                                          <p:val>
                                            <p:strVal val="#ppt_y"/>
                                          </p:val>
                                        </p:tav>
                                      </p:tavLst>
                                    </p:anim>
                                  </p:childTnLst>
                                </p:cTn>
                              </p:par>
                              <p:par>
                                <p:cTn id="69" presetID="42" presetClass="entr" presetSubtype="0" fill="hold" nodeType="withEffect">
                                  <p:stCondLst>
                                    <p:cond delay="0"/>
                                  </p:stCondLst>
                                  <p:childTnLst>
                                    <p:set>
                                      <p:cBhvr>
                                        <p:cTn id="70" dur="1" fill="hold">
                                          <p:stCondLst>
                                            <p:cond delay="0"/>
                                          </p:stCondLst>
                                        </p:cTn>
                                        <p:tgtEl>
                                          <p:spTgt spid="38"/>
                                        </p:tgtEl>
                                        <p:attrNameLst>
                                          <p:attrName>style.visibility</p:attrName>
                                        </p:attrNameLst>
                                      </p:cBhvr>
                                      <p:to>
                                        <p:strVal val="visible"/>
                                      </p:to>
                                    </p:set>
                                    <p:animEffect transition="in" filter="fade">
                                      <p:cBhvr>
                                        <p:cTn id="71" dur="1000"/>
                                        <p:tgtEl>
                                          <p:spTgt spid="38"/>
                                        </p:tgtEl>
                                      </p:cBhvr>
                                    </p:animEffect>
                                    <p:anim calcmode="lin" valueType="num">
                                      <p:cBhvr>
                                        <p:cTn id="72" dur="1000" fill="hold"/>
                                        <p:tgtEl>
                                          <p:spTgt spid="38"/>
                                        </p:tgtEl>
                                        <p:attrNameLst>
                                          <p:attrName>ppt_x</p:attrName>
                                        </p:attrNameLst>
                                      </p:cBhvr>
                                      <p:tavLst>
                                        <p:tav tm="0">
                                          <p:val>
                                            <p:strVal val="#ppt_x"/>
                                          </p:val>
                                        </p:tav>
                                        <p:tav tm="100000">
                                          <p:val>
                                            <p:strVal val="#ppt_x"/>
                                          </p:val>
                                        </p:tav>
                                      </p:tavLst>
                                    </p:anim>
                                    <p:anim calcmode="lin" valueType="num">
                                      <p:cBhvr>
                                        <p:cTn id="73" dur="1000" fill="hold"/>
                                        <p:tgtEl>
                                          <p:spTgt spid="38"/>
                                        </p:tgtEl>
                                        <p:attrNameLst>
                                          <p:attrName>ppt_y</p:attrName>
                                        </p:attrNameLst>
                                      </p:cBhvr>
                                      <p:tavLst>
                                        <p:tav tm="0">
                                          <p:val>
                                            <p:strVal val="#ppt_y+.1"/>
                                          </p:val>
                                        </p:tav>
                                        <p:tav tm="100000">
                                          <p:val>
                                            <p:strVal val="#ppt_y"/>
                                          </p:val>
                                        </p:tav>
                                      </p:tavLst>
                                    </p:anim>
                                  </p:childTnLst>
                                </p:cTn>
                              </p:par>
                              <p:par>
                                <p:cTn id="74" presetID="42" presetClass="entr" presetSubtype="0" fill="hold" grpId="0" nodeType="withEffect">
                                  <p:stCondLst>
                                    <p:cond delay="0"/>
                                  </p:stCondLst>
                                  <p:childTnLst>
                                    <p:set>
                                      <p:cBhvr>
                                        <p:cTn id="75" dur="1" fill="hold">
                                          <p:stCondLst>
                                            <p:cond delay="0"/>
                                          </p:stCondLst>
                                        </p:cTn>
                                        <p:tgtEl>
                                          <p:spTgt spid="43"/>
                                        </p:tgtEl>
                                        <p:attrNameLst>
                                          <p:attrName>style.visibility</p:attrName>
                                        </p:attrNameLst>
                                      </p:cBhvr>
                                      <p:to>
                                        <p:strVal val="visible"/>
                                      </p:to>
                                    </p:set>
                                    <p:animEffect transition="in" filter="fade">
                                      <p:cBhvr>
                                        <p:cTn id="76" dur="1000"/>
                                        <p:tgtEl>
                                          <p:spTgt spid="43"/>
                                        </p:tgtEl>
                                      </p:cBhvr>
                                    </p:animEffect>
                                    <p:anim calcmode="lin" valueType="num">
                                      <p:cBhvr>
                                        <p:cTn id="77" dur="1000" fill="hold"/>
                                        <p:tgtEl>
                                          <p:spTgt spid="43"/>
                                        </p:tgtEl>
                                        <p:attrNameLst>
                                          <p:attrName>ppt_x</p:attrName>
                                        </p:attrNameLst>
                                      </p:cBhvr>
                                      <p:tavLst>
                                        <p:tav tm="0">
                                          <p:val>
                                            <p:strVal val="#ppt_x"/>
                                          </p:val>
                                        </p:tav>
                                        <p:tav tm="100000">
                                          <p:val>
                                            <p:strVal val="#ppt_x"/>
                                          </p:val>
                                        </p:tav>
                                      </p:tavLst>
                                    </p:anim>
                                    <p:anim calcmode="lin" valueType="num">
                                      <p:cBhvr>
                                        <p:cTn id="78" dur="1000" fill="hold"/>
                                        <p:tgtEl>
                                          <p:spTgt spid="43"/>
                                        </p:tgtEl>
                                        <p:attrNameLst>
                                          <p:attrName>ppt_y</p:attrName>
                                        </p:attrNameLst>
                                      </p:cBhvr>
                                      <p:tavLst>
                                        <p:tav tm="0">
                                          <p:val>
                                            <p:strVal val="#ppt_y+.1"/>
                                          </p:val>
                                        </p:tav>
                                        <p:tav tm="100000">
                                          <p:val>
                                            <p:strVal val="#ppt_y"/>
                                          </p:val>
                                        </p:tav>
                                      </p:tavLst>
                                    </p:anim>
                                  </p:childTnLst>
                                </p:cTn>
                              </p:par>
                              <p:par>
                                <p:cTn id="79" presetID="42" presetClass="entr" presetSubtype="0" fill="hold" grpId="0" nodeType="withEffect">
                                  <p:stCondLst>
                                    <p:cond delay="0"/>
                                  </p:stCondLst>
                                  <p:childTnLst>
                                    <p:set>
                                      <p:cBhvr>
                                        <p:cTn id="80" dur="1" fill="hold">
                                          <p:stCondLst>
                                            <p:cond delay="0"/>
                                          </p:stCondLst>
                                        </p:cTn>
                                        <p:tgtEl>
                                          <p:spTgt spid="45"/>
                                        </p:tgtEl>
                                        <p:attrNameLst>
                                          <p:attrName>style.visibility</p:attrName>
                                        </p:attrNameLst>
                                      </p:cBhvr>
                                      <p:to>
                                        <p:strVal val="visible"/>
                                      </p:to>
                                    </p:set>
                                    <p:animEffect transition="in" filter="fade">
                                      <p:cBhvr>
                                        <p:cTn id="81" dur="1000"/>
                                        <p:tgtEl>
                                          <p:spTgt spid="45"/>
                                        </p:tgtEl>
                                      </p:cBhvr>
                                    </p:animEffect>
                                    <p:anim calcmode="lin" valueType="num">
                                      <p:cBhvr>
                                        <p:cTn id="82" dur="1000" fill="hold"/>
                                        <p:tgtEl>
                                          <p:spTgt spid="45"/>
                                        </p:tgtEl>
                                        <p:attrNameLst>
                                          <p:attrName>ppt_x</p:attrName>
                                        </p:attrNameLst>
                                      </p:cBhvr>
                                      <p:tavLst>
                                        <p:tav tm="0">
                                          <p:val>
                                            <p:strVal val="#ppt_x"/>
                                          </p:val>
                                        </p:tav>
                                        <p:tav tm="100000">
                                          <p:val>
                                            <p:strVal val="#ppt_x"/>
                                          </p:val>
                                        </p:tav>
                                      </p:tavLst>
                                    </p:anim>
                                    <p:anim calcmode="lin" valueType="num">
                                      <p:cBhvr>
                                        <p:cTn id="83" dur="1000" fill="hold"/>
                                        <p:tgtEl>
                                          <p:spTgt spid="45"/>
                                        </p:tgtEl>
                                        <p:attrNameLst>
                                          <p:attrName>ppt_y</p:attrName>
                                        </p:attrNameLst>
                                      </p:cBhvr>
                                      <p:tavLst>
                                        <p:tav tm="0">
                                          <p:val>
                                            <p:strVal val="#ppt_y+.1"/>
                                          </p:val>
                                        </p:tav>
                                        <p:tav tm="100000">
                                          <p:val>
                                            <p:strVal val="#ppt_y"/>
                                          </p:val>
                                        </p:tav>
                                      </p:tavLst>
                                    </p:anim>
                                  </p:childTnLst>
                                </p:cTn>
                              </p:par>
                            </p:childTnLst>
                          </p:cTn>
                        </p:par>
                        <p:par>
                          <p:cTn id="84" fill="hold">
                            <p:stCondLst>
                              <p:cond delay="4500"/>
                            </p:stCondLst>
                            <p:childTnLst>
                              <p:par>
                                <p:cTn id="85" presetID="10" presetClass="entr" presetSubtype="0" fill="hold" grpId="0" nodeType="afterEffect">
                                  <p:stCondLst>
                                    <p:cond delay="0"/>
                                  </p:stCondLst>
                                  <p:childTnLst>
                                    <p:set>
                                      <p:cBhvr>
                                        <p:cTn id="86" dur="1" fill="hold">
                                          <p:stCondLst>
                                            <p:cond delay="0"/>
                                          </p:stCondLst>
                                        </p:cTn>
                                        <p:tgtEl>
                                          <p:spTgt spid="32"/>
                                        </p:tgtEl>
                                        <p:attrNameLst>
                                          <p:attrName>style.visibility</p:attrName>
                                        </p:attrNameLst>
                                      </p:cBhvr>
                                      <p:to>
                                        <p:strVal val="visible"/>
                                      </p:to>
                                    </p:set>
                                    <p:animEffect transition="in" filter="fade">
                                      <p:cBhvr>
                                        <p:cTn id="87" dur="500"/>
                                        <p:tgtEl>
                                          <p:spTgt spid="32"/>
                                        </p:tgtEl>
                                      </p:cBhvr>
                                    </p:animEffect>
                                  </p:childTnLst>
                                </p:cTn>
                              </p:par>
                            </p:childTnLst>
                          </p:cTn>
                        </p:par>
                        <p:par>
                          <p:cTn id="88" fill="hold">
                            <p:stCondLst>
                              <p:cond delay="5000"/>
                            </p:stCondLst>
                            <p:childTnLst>
                              <p:par>
                                <p:cTn id="89" presetID="42" presetClass="entr" presetSubtype="0" fill="hold" grpId="0" nodeType="afterEffect">
                                  <p:stCondLst>
                                    <p:cond delay="0"/>
                                  </p:stCondLst>
                                  <p:childTnLst>
                                    <p:set>
                                      <p:cBhvr>
                                        <p:cTn id="90" dur="1" fill="hold">
                                          <p:stCondLst>
                                            <p:cond delay="0"/>
                                          </p:stCondLst>
                                        </p:cTn>
                                        <p:tgtEl>
                                          <p:spTgt spid="5"/>
                                        </p:tgtEl>
                                        <p:attrNameLst>
                                          <p:attrName>style.visibility</p:attrName>
                                        </p:attrNameLst>
                                      </p:cBhvr>
                                      <p:to>
                                        <p:strVal val="visible"/>
                                      </p:to>
                                    </p:set>
                                    <p:animEffect transition="in" filter="fade">
                                      <p:cBhvr>
                                        <p:cTn id="91" dur="1000"/>
                                        <p:tgtEl>
                                          <p:spTgt spid="5"/>
                                        </p:tgtEl>
                                      </p:cBhvr>
                                    </p:animEffect>
                                    <p:anim calcmode="lin" valueType="num">
                                      <p:cBhvr>
                                        <p:cTn id="92" dur="1000" fill="hold"/>
                                        <p:tgtEl>
                                          <p:spTgt spid="5"/>
                                        </p:tgtEl>
                                        <p:attrNameLst>
                                          <p:attrName>ppt_x</p:attrName>
                                        </p:attrNameLst>
                                      </p:cBhvr>
                                      <p:tavLst>
                                        <p:tav tm="0">
                                          <p:val>
                                            <p:strVal val="#ppt_x"/>
                                          </p:val>
                                        </p:tav>
                                        <p:tav tm="100000">
                                          <p:val>
                                            <p:strVal val="#ppt_x"/>
                                          </p:val>
                                        </p:tav>
                                      </p:tavLst>
                                    </p:anim>
                                    <p:anim calcmode="lin" valueType="num">
                                      <p:cBhvr>
                                        <p:cTn id="93" dur="1000" fill="hold"/>
                                        <p:tgtEl>
                                          <p:spTgt spid="5"/>
                                        </p:tgtEl>
                                        <p:attrNameLst>
                                          <p:attrName>ppt_y</p:attrName>
                                        </p:attrNameLst>
                                      </p:cBhvr>
                                      <p:tavLst>
                                        <p:tav tm="0">
                                          <p:val>
                                            <p:strVal val="#ppt_y+.1"/>
                                          </p:val>
                                        </p:tav>
                                        <p:tav tm="100000">
                                          <p:val>
                                            <p:strVal val="#ppt_y"/>
                                          </p:val>
                                        </p:tav>
                                      </p:tavLst>
                                    </p:anim>
                                  </p:childTnLst>
                                </p:cTn>
                              </p:par>
                              <p:par>
                                <p:cTn id="94" presetID="42" presetClass="entr" presetSubtype="0" fill="hold" grpId="0" nodeType="withEffect">
                                  <p:stCondLst>
                                    <p:cond delay="0"/>
                                  </p:stCondLst>
                                  <p:childTnLst>
                                    <p:set>
                                      <p:cBhvr>
                                        <p:cTn id="95" dur="1" fill="hold">
                                          <p:stCondLst>
                                            <p:cond delay="0"/>
                                          </p:stCondLst>
                                        </p:cTn>
                                        <p:tgtEl>
                                          <p:spTgt spid="6"/>
                                        </p:tgtEl>
                                        <p:attrNameLst>
                                          <p:attrName>style.visibility</p:attrName>
                                        </p:attrNameLst>
                                      </p:cBhvr>
                                      <p:to>
                                        <p:strVal val="visible"/>
                                      </p:to>
                                    </p:set>
                                    <p:animEffect transition="in" filter="fade">
                                      <p:cBhvr>
                                        <p:cTn id="96" dur="1000"/>
                                        <p:tgtEl>
                                          <p:spTgt spid="6"/>
                                        </p:tgtEl>
                                      </p:cBhvr>
                                    </p:animEffect>
                                    <p:anim calcmode="lin" valueType="num">
                                      <p:cBhvr>
                                        <p:cTn id="97" dur="1000" fill="hold"/>
                                        <p:tgtEl>
                                          <p:spTgt spid="6"/>
                                        </p:tgtEl>
                                        <p:attrNameLst>
                                          <p:attrName>ppt_x</p:attrName>
                                        </p:attrNameLst>
                                      </p:cBhvr>
                                      <p:tavLst>
                                        <p:tav tm="0">
                                          <p:val>
                                            <p:strVal val="#ppt_x"/>
                                          </p:val>
                                        </p:tav>
                                        <p:tav tm="100000">
                                          <p:val>
                                            <p:strVal val="#ppt_x"/>
                                          </p:val>
                                        </p:tav>
                                      </p:tavLst>
                                    </p:anim>
                                    <p:anim calcmode="lin" valueType="num">
                                      <p:cBhvr>
                                        <p:cTn id="98" dur="1000" fill="hold"/>
                                        <p:tgtEl>
                                          <p:spTgt spid="6"/>
                                        </p:tgtEl>
                                        <p:attrNameLst>
                                          <p:attrName>ppt_y</p:attrName>
                                        </p:attrNameLst>
                                      </p:cBhvr>
                                      <p:tavLst>
                                        <p:tav tm="0">
                                          <p:val>
                                            <p:strVal val="#ppt_y+.1"/>
                                          </p:val>
                                        </p:tav>
                                        <p:tav tm="100000">
                                          <p:val>
                                            <p:strVal val="#ppt_y"/>
                                          </p:val>
                                        </p:tav>
                                      </p:tavLst>
                                    </p:anim>
                                  </p:childTnLst>
                                </p:cTn>
                              </p:par>
                              <p:par>
                                <p:cTn id="99" presetID="42" presetClass="entr" presetSubtype="0" fill="hold" grpId="0" nodeType="withEffect">
                                  <p:stCondLst>
                                    <p:cond delay="0"/>
                                  </p:stCondLst>
                                  <p:childTnLst>
                                    <p:set>
                                      <p:cBhvr>
                                        <p:cTn id="100" dur="1" fill="hold">
                                          <p:stCondLst>
                                            <p:cond delay="0"/>
                                          </p:stCondLst>
                                        </p:cTn>
                                        <p:tgtEl>
                                          <p:spTgt spid="7"/>
                                        </p:tgtEl>
                                        <p:attrNameLst>
                                          <p:attrName>style.visibility</p:attrName>
                                        </p:attrNameLst>
                                      </p:cBhvr>
                                      <p:to>
                                        <p:strVal val="visible"/>
                                      </p:to>
                                    </p:set>
                                    <p:animEffect transition="in" filter="fade">
                                      <p:cBhvr>
                                        <p:cTn id="101" dur="1000"/>
                                        <p:tgtEl>
                                          <p:spTgt spid="7"/>
                                        </p:tgtEl>
                                      </p:cBhvr>
                                    </p:animEffect>
                                    <p:anim calcmode="lin" valueType="num">
                                      <p:cBhvr>
                                        <p:cTn id="102" dur="1000" fill="hold"/>
                                        <p:tgtEl>
                                          <p:spTgt spid="7"/>
                                        </p:tgtEl>
                                        <p:attrNameLst>
                                          <p:attrName>ppt_x</p:attrName>
                                        </p:attrNameLst>
                                      </p:cBhvr>
                                      <p:tavLst>
                                        <p:tav tm="0">
                                          <p:val>
                                            <p:strVal val="#ppt_x"/>
                                          </p:val>
                                        </p:tav>
                                        <p:tav tm="100000">
                                          <p:val>
                                            <p:strVal val="#ppt_x"/>
                                          </p:val>
                                        </p:tav>
                                      </p:tavLst>
                                    </p:anim>
                                    <p:anim calcmode="lin" valueType="num">
                                      <p:cBhvr>
                                        <p:cTn id="103" dur="1000" fill="hold"/>
                                        <p:tgtEl>
                                          <p:spTgt spid="7"/>
                                        </p:tgtEl>
                                        <p:attrNameLst>
                                          <p:attrName>ppt_y</p:attrName>
                                        </p:attrNameLst>
                                      </p:cBhvr>
                                      <p:tavLst>
                                        <p:tav tm="0">
                                          <p:val>
                                            <p:strVal val="#ppt_y+.1"/>
                                          </p:val>
                                        </p:tav>
                                        <p:tav tm="100000">
                                          <p:val>
                                            <p:strVal val="#ppt_y"/>
                                          </p:val>
                                        </p:tav>
                                      </p:tavLst>
                                    </p:anim>
                                  </p:childTnLst>
                                </p:cTn>
                              </p:par>
                              <p:par>
                                <p:cTn id="104" presetID="42" presetClass="entr" presetSubtype="0" fill="hold" nodeType="withEffect">
                                  <p:stCondLst>
                                    <p:cond delay="0"/>
                                  </p:stCondLst>
                                  <p:childTnLst>
                                    <p:set>
                                      <p:cBhvr>
                                        <p:cTn id="105" dur="1" fill="hold">
                                          <p:stCondLst>
                                            <p:cond delay="0"/>
                                          </p:stCondLst>
                                        </p:cTn>
                                        <p:tgtEl>
                                          <p:spTgt spid="39"/>
                                        </p:tgtEl>
                                        <p:attrNameLst>
                                          <p:attrName>style.visibility</p:attrName>
                                        </p:attrNameLst>
                                      </p:cBhvr>
                                      <p:to>
                                        <p:strVal val="visible"/>
                                      </p:to>
                                    </p:set>
                                    <p:animEffect transition="in" filter="fade">
                                      <p:cBhvr>
                                        <p:cTn id="106" dur="1000"/>
                                        <p:tgtEl>
                                          <p:spTgt spid="39"/>
                                        </p:tgtEl>
                                      </p:cBhvr>
                                    </p:animEffect>
                                    <p:anim calcmode="lin" valueType="num">
                                      <p:cBhvr>
                                        <p:cTn id="107" dur="1000" fill="hold"/>
                                        <p:tgtEl>
                                          <p:spTgt spid="39"/>
                                        </p:tgtEl>
                                        <p:attrNameLst>
                                          <p:attrName>ppt_x</p:attrName>
                                        </p:attrNameLst>
                                      </p:cBhvr>
                                      <p:tavLst>
                                        <p:tav tm="0">
                                          <p:val>
                                            <p:strVal val="#ppt_x"/>
                                          </p:val>
                                        </p:tav>
                                        <p:tav tm="100000">
                                          <p:val>
                                            <p:strVal val="#ppt_x"/>
                                          </p:val>
                                        </p:tav>
                                      </p:tavLst>
                                    </p:anim>
                                    <p:anim calcmode="lin" valueType="num">
                                      <p:cBhvr>
                                        <p:cTn id="108" dur="1000" fill="hold"/>
                                        <p:tgtEl>
                                          <p:spTgt spid="39"/>
                                        </p:tgtEl>
                                        <p:attrNameLst>
                                          <p:attrName>ppt_y</p:attrName>
                                        </p:attrNameLst>
                                      </p:cBhvr>
                                      <p:tavLst>
                                        <p:tav tm="0">
                                          <p:val>
                                            <p:strVal val="#ppt_y+.1"/>
                                          </p:val>
                                        </p:tav>
                                        <p:tav tm="100000">
                                          <p:val>
                                            <p:strVal val="#ppt_y"/>
                                          </p:val>
                                        </p:tav>
                                      </p:tavLst>
                                    </p:anim>
                                  </p:childTnLst>
                                </p:cTn>
                              </p:par>
                              <p:par>
                                <p:cTn id="109" presetID="42" presetClass="entr" presetSubtype="0" fill="hold" grpId="0" nodeType="withEffect">
                                  <p:stCondLst>
                                    <p:cond delay="0"/>
                                  </p:stCondLst>
                                  <p:childTnLst>
                                    <p:set>
                                      <p:cBhvr>
                                        <p:cTn id="110" dur="1" fill="hold">
                                          <p:stCondLst>
                                            <p:cond delay="0"/>
                                          </p:stCondLst>
                                        </p:cTn>
                                        <p:tgtEl>
                                          <p:spTgt spid="44"/>
                                        </p:tgtEl>
                                        <p:attrNameLst>
                                          <p:attrName>style.visibility</p:attrName>
                                        </p:attrNameLst>
                                      </p:cBhvr>
                                      <p:to>
                                        <p:strVal val="visible"/>
                                      </p:to>
                                    </p:set>
                                    <p:animEffect transition="in" filter="fade">
                                      <p:cBhvr>
                                        <p:cTn id="111" dur="1000"/>
                                        <p:tgtEl>
                                          <p:spTgt spid="44"/>
                                        </p:tgtEl>
                                      </p:cBhvr>
                                    </p:animEffect>
                                    <p:anim calcmode="lin" valueType="num">
                                      <p:cBhvr>
                                        <p:cTn id="112" dur="1000" fill="hold"/>
                                        <p:tgtEl>
                                          <p:spTgt spid="44"/>
                                        </p:tgtEl>
                                        <p:attrNameLst>
                                          <p:attrName>ppt_x</p:attrName>
                                        </p:attrNameLst>
                                      </p:cBhvr>
                                      <p:tavLst>
                                        <p:tav tm="0">
                                          <p:val>
                                            <p:strVal val="#ppt_x"/>
                                          </p:val>
                                        </p:tav>
                                        <p:tav tm="100000">
                                          <p:val>
                                            <p:strVal val="#ppt_x"/>
                                          </p:val>
                                        </p:tav>
                                      </p:tavLst>
                                    </p:anim>
                                    <p:anim calcmode="lin" valueType="num">
                                      <p:cBhvr>
                                        <p:cTn id="113" dur="1000" fill="hold"/>
                                        <p:tgtEl>
                                          <p:spTgt spid="44"/>
                                        </p:tgtEl>
                                        <p:attrNameLst>
                                          <p:attrName>ppt_y</p:attrName>
                                        </p:attrNameLst>
                                      </p:cBhvr>
                                      <p:tavLst>
                                        <p:tav tm="0">
                                          <p:val>
                                            <p:strVal val="#ppt_y+.1"/>
                                          </p:val>
                                        </p:tav>
                                        <p:tav tm="100000">
                                          <p:val>
                                            <p:strVal val="#ppt_y"/>
                                          </p:val>
                                        </p:tav>
                                      </p:tavLst>
                                    </p:anim>
                                  </p:childTnLst>
                                </p:cTn>
                              </p:par>
                              <p:par>
                                <p:cTn id="114" presetID="42" presetClass="entr" presetSubtype="0" fill="hold" grpId="0" nodeType="withEffect">
                                  <p:stCondLst>
                                    <p:cond delay="0"/>
                                  </p:stCondLst>
                                  <p:childTnLst>
                                    <p:set>
                                      <p:cBhvr>
                                        <p:cTn id="115" dur="1" fill="hold">
                                          <p:stCondLst>
                                            <p:cond delay="0"/>
                                          </p:stCondLst>
                                        </p:cTn>
                                        <p:tgtEl>
                                          <p:spTgt spid="46"/>
                                        </p:tgtEl>
                                        <p:attrNameLst>
                                          <p:attrName>style.visibility</p:attrName>
                                        </p:attrNameLst>
                                      </p:cBhvr>
                                      <p:to>
                                        <p:strVal val="visible"/>
                                      </p:to>
                                    </p:set>
                                    <p:animEffect transition="in" filter="fade">
                                      <p:cBhvr>
                                        <p:cTn id="116" dur="1000"/>
                                        <p:tgtEl>
                                          <p:spTgt spid="46"/>
                                        </p:tgtEl>
                                      </p:cBhvr>
                                    </p:animEffect>
                                    <p:anim calcmode="lin" valueType="num">
                                      <p:cBhvr>
                                        <p:cTn id="117" dur="1000" fill="hold"/>
                                        <p:tgtEl>
                                          <p:spTgt spid="46"/>
                                        </p:tgtEl>
                                        <p:attrNameLst>
                                          <p:attrName>ppt_x</p:attrName>
                                        </p:attrNameLst>
                                      </p:cBhvr>
                                      <p:tavLst>
                                        <p:tav tm="0">
                                          <p:val>
                                            <p:strVal val="#ppt_x"/>
                                          </p:val>
                                        </p:tav>
                                        <p:tav tm="100000">
                                          <p:val>
                                            <p:strVal val="#ppt_x"/>
                                          </p:val>
                                        </p:tav>
                                      </p:tavLst>
                                    </p:anim>
                                    <p:anim calcmode="lin" valueType="num">
                                      <p:cBhvr>
                                        <p:cTn id="118" dur="1000" fill="hold"/>
                                        <p:tgtEl>
                                          <p:spTgt spid="46"/>
                                        </p:tgtEl>
                                        <p:attrNameLst>
                                          <p:attrName>ppt_y</p:attrName>
                                        </p:attrNameLst>
                                      </p:cBhvr>
                                      <p:tavLst>
                                        <p:tav tm="0">
                                          <p:val>
                                            <p:strVal val="#ppt_y+.1"/>
                                          </p:val>
                                        </p:tav>
                                        <p:tav tm="100000">
                                          <p:val>
                                            <p:strVal val="#ppt_y"/>
                                          </p:val>
                                        </p:tav>
                                      </p:tavLst>
                                    </p:anim>
                                  </p:childTnLst>
                                </p:cTn>
                              </p:par>
                            </p:childTnLst>
                          </p:cTn>
                        </p:par>
                        <p:par>
                          <p:cTn id="119" fill="hold">
                            <p:stCondLst>
                              <p:cond delay="6000"/>
                            </p:stCondLst>
                            <p:childTnLst>
                              <p:par>
                                <p:cTn id="120" presetID="10" presetClass="entr" presetSubtype="0" fill="hold" grpId="0" nodeType="afterEffect">
                                  <p:stCondLst>
                                    <p:cond delay="0"/>
                                  </p:stCondLst>
                                  <p:childTnLst>
                                    <p:set>
                                      <p:cBhvr>
                                        <p:cTn id="121" dur="1" fill="hold">
                                          <p:stCondLst>
                                            <p:cond delay="0"/>
                                          </p:stCondLst>
                                        </p:cTn>
                                        <p:tgtEl>
                                          <p:spTgt spid="33"/>
                                        </p:tgtEl>
                                        <p:attrNameLst>
                                          <p:attrName>style.visibility</p:attrName>
                                        </p:attrNameLst>
                                      </p:cBhvr>
                                      <p:to>
                                        <p:strVal val="visible"/>
                                      </p:to>
                                    </p:set>
                                    <p:animEffect transition="in" filter="fade">
                                      <p:cBhvr>
                                        <p:cTn id="122"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32" grpId="0" animBg="1"/>
      <p:bldP spid="33" grpId="0" animBg="1"/>
      <p:bldP spid="5" grpId="0" animBg="1"/>
      <p:bldP spid="6" grpId="0" animBg="1"/>
      <p:bldP spid="7" grpId="0" animBg="1"/>
      <p:bldP spid="9" grpId="0" animBg="1"/>
      <p:bldP spid="10" grpId="0" animBg="1"/>
      <p:bldP spid="11" grpId="0" animBg="1"/>
      <p:bldP spid="14" grpId="0" animBg="1"/>
      <p:bldP spid="15" grpId="0" animBg="1"/>
      <p:bldP spid="16" grpId="0" animBg="1"/>
      <p:bldP spid="29" grpId="0"/>
      <p:bldP spid="30" grpId="0"/>
      <p:bldP spid="41" grpId="0"/>
      <p:bldP spid="42" grpId="0"/>
      <p:bldP spid="43" grpId="0"/>
      <p:bldP spid="44" grpId="0"/>
      <p:bldP spid="45" grpId="0"/>
      <p:bldP spid="46"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矩形 24"/>
          <p:cNvSpPr/>
          <p:nvPr/>
        </p:nvSpPr>
        <p:spPr>
          <a:xfrm rot="1800000">
            <a:off x="2693785" y="4242101"/>
            <a:ext cx="9372655" cy="3736136"/>
          </a:xfrm>
          <a:custGeom>
            <a:avLst/>
            <a:gdLst>
              <a:gd name="connsiteX0" fmla="*/ 0 w 10820089"/>
              <a:gd name="connsiteY0" fmla="*/ 0 h 3760071"/>
              <a:gd name="connsiteX1" fmla="*/ 10820089 w 10820089"/>
              <a:gd name="connsiteY1" fmla="*/ 0 h 3760071"/>
              <a:gd name="connsiteX2" fmla="*/ 10820089 w 10820089"/>
              <a:gd name="connsiteY2" fmla="*/ 3760071 h 3760071"/>
              <a:gd name="connsiteX3" fmla="*/ 0 w 10820089"/>
              <a:gd name="connsiteY3" fmla="*/ 3760071 h 3760071"/>
              <a:gd name="connsiteX4" fmla="*/ 0 w 10820089"/>
              <a:gd name="connsiteY4" fmla="*/ 0 h 3760071"/>
              <a:gd name="connsiteX0" fmla="*/ 0 w 10820089"/>
              <a:gd name="connsiteY0" fmla="*/ 9841 h 3769912"/>
              <a:gd name="connsiteX1" fmla="*/ 1589649 w 10820089"/>
              <a:gd name="connsiteY1" fmla="*/ 0 h 3769912"/>
              <a:gd name="connsiteX2" fmla="*/ 10820089 w 10820089"/>
              <a:gd name="connsiteY2" fmla="*/ 9841 h 3769912"/>
              <a:gd name="connsiteX3" fmla="*/ 10820089 w 10820089"/>
              <a:gd name="connsiteY3" fmla="*/ 3769912 h 3769912"/>
              <a:gd name="connsiteX4" fmla="*/ 0 w 10820089"/>
              <a:gd name="connsiteY4" fmla="*/ 3769912 h 3769912"/>
              <a:gd name="connsiteX5" fmla="*/ 0 w 10820089"/>
              <a:gd name="connsiteY5" fmla="*/ 9841 h 3769912"/>
              <a:gd name="connsiteX0" fmla="*/ 0 w 10820089"/>
              <a:gd name="connsiteY0" fmla="*/ 9841 h 3792276"/>
              <a:gd name="connsiteX1" fmla="*/ 1589649 w 10820089"/>
              <a:gd name="connsiteY1" fmla="*/ 0 h 3792276"/>
              <a:gd name="connsiteX2" fmla="*/ 10820089 w 10820089"/>
              <a:gd name="connsiteY2" fmla="*/ 9841 h 3792276"/>
              <a:gd name="connsiteX3" fmla="*/ 10820089 w 10820089"/>
              <a:gd name="connsiteY3" fmla="*/ 3769912 h 3792276"/>
              <a:gd name="connsiteX4" fmla="*/ 1447434 w 10820089"/>
              <a:gd name="connsiteY4" fmla="*/ 3792276 h 3792276"/>
              <a:gd name="connsiteX5" fmla="*/ 0 w 10820089"/>
              <a:gd name="connsiteY5" fmla="*/ 3769912 h 3792276"/>
              <a:gd name="connsiteX6" fmla="*/ 0 w 10820089"/>
              <a:gd name="connsiteY6" fmla="*/ 9841 h 3792276"/>
              <a:gd name="connsiteX0" fmla="*/ 0 w 10820089"/>
              <a:gd name="connsiteY0" fmla="*/ 9841 h 3792276"/>
              <a:gd name="connsiteX1" fmla="*/ 1589649 w 10820089"/>
              <a:gd name="connsiteY1" fmla="*/ 0 h 3792276"/>
              <a:gd name="connsiteX2" fmla="*/ 10820089 w 10820089"/>
              <a:gd name="connsiteY2" fmla="*/ 9841 h 3792276"/>
              <a:gd name="connsiteX3" fmla="*/ 10820089 w 10820089"/>
              <a:gd name="connsiteY3" fmla="*/ 3769912 h 3792276"/>
              <a:gd name="connsiteX4" fmla="*/ 1447434 w 10820089"/>
              <a:gd name="connsiteY4" fmla="*/ 3792276 h 3792276"/>
              <a:gd name="connsiteX5" fmla="*/ 0 w 10820089"/>
              <a:gd name="connsiteY5" fmla="*/ 9841 h 3792276"/>
              <a:gd name="connsiteX0" fmla="*/ 0 w 9372655"/>
              <a:gd name="connsiteY0" fmla="*/ 3792276 h 3792276"/>
              <a:gd name="connsiteX1" fmla="*/ 142215 w 9372655"/>
              <a:gd name="connsiteY1" fmla="*/ 0 h 3792276"/>
              <a:gd name="connsiteX2" fmla="*/ 9372655 w 9372655"/>
              <a:gd name="connsiteY2" fmla="*/ 9841 h 3792276"/>
              <a:gd name="connsiteX3" fmla="*/ 9372655 w 9372655"/>
              <a:gd name="connsiteY3" fmla="*/ 3769912 h 3792276"/>
              <a:gd name="connsiteX4" fmla="*/ 0 w 9372655"/>
              <a:gd name="connsiteY4" fmla="*/ 3792276 h 37922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72655" h="3792276">
                <a:moveTo>
                  <a:pt x="0" y="3792276"/>
                </a:moveTo>
                <a:lnTo>
                  <a:pt x="142215" y="0"/>
                </a:lnTo>
                <a:lnTo>
                  <a:pt x="9372655" y="9841"/>
                </a:lnTo>
                <a:lnTo>
                  <a:pt x="9372655" y="3769912"/>
                </a:lnTo>
                <a:lnTo>
                  <a:pt x="0" y="3792276"/>
                </a:lnTo>
                <a:close/>
              </a:path>
            </a:pathLst>
          </a:custGeom>
          <a:gradFill flip="none" rotWithShape="1">
            <a:gsLst>
              <a:gs pos="0">
                <a:schemeClr val="bg1">
                  <a:lumMod val="85000"/>
                  <a:alpha val="40000"/>
                </a:schemeClr>
              </a:gs>
              <a:gs pos="84600">
                <a:schemeClr val="bg1">
                  <a:lumMod val="95000"/>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smtClean="0">
              <a:ln>
                <a:noFill/>
              </a:ln>
              <a:solidFill>
                <a:prstClr val="white"/>
              </a:solidFill>
              <a:effectLst/>
              <a:uLnTx/>
              <a:uFillTx/>
              <a:latin typeface="Arial"/>
              <a:ea typeface="微软雅黑"/>
              <a:cs typeface="+mn-cs"/>
            </a:endParaRPr>
          </a:p>
        </p:txBody>
      </p:sp>
      <p:sp>
        <p:nvSpPr>
          <p:cNvPr id="26" name="矩形 24"/>
          <p:cNvSpPr/>
          <p:nvPr/>
        </p:nvSpPr>
        <p:spPr>
          <a:xfrm rot="1800000">
            <a:off x="5380805" y="4242101"/>
            <a:ext cx="9372655" cy="3736136"/>
          </a:xfrm>
          <a:custGeom>
            <a:avLst/>
            <a:gdLst>
              <a:gd name="connsiteX0" fmla="*/ 0 w 10820089"/>
              <a:gd name="connsiteY0" fmla="*/ 0 h 3760071"/>
              <a:gd name="connsiteX1" fmla="*/ 10820089 w 10820089"/>
              <a:gd name="connsiteY1" fmla="*/ 0 h 3760071"/>
              <a:gd name="connsiteX2" fmla="*/ 10820089 w 10820089"/>
              <a:gd name="connsiteY2" fmla="*/ 3760071 h 3760071"/>
              <a:gd name="connsiteX3" fmla="*/ 0 w 10820089"/>
              <a:gd name="connsiteY3" fmla="*/ 3760071 h 3760071"/>
              <a:gd name="connsiteX4" fmla="*/ 0 w 10820089"/>
              <a:gd name="connsiteY4" fmla="*/ 0 h 3760071"/>
              <a:gd name="connsiteX0" fmla="*/ 0 w 10820089"/>
              <a:gd name="connsiteY0" fmla="*/ 9841 h 3769912"/>
              <a:gd name="connsiteX1" fmla="*/ 1589649 w 10820089"/>
              <a:gd name="connsiteY1" fmla="*/ 0 h 3769912"/>
              <a:gd name="connsiteX2" fmla="*/ 10820089 w 10820089"/>
              <a:gd name="connsiteY2" fmla="*/ 9841 h 3769912"/>
              <a:gd name="connsiteX3" fmla="*/ 10820089 w 10820089"/>
              <a:gd name="connsiteY3" fmla="*/ 3769912 h 3769912"/>
              <a:gd name="connsiteX4" fmla="*/ 0 w 10820089"/>
              <a:gd name="connsiteY4" fmla="*/ 3769912 h 3769912"/>
              <a:gd name="connsiteX5" fmla="*/ 0 w 10820089"/>
              <a:gd name="connsiteY5" fmla="*/ 9841 h 3769912"/>
              <a:gd name="connsiteX0" fmla="*/ 0 w 10820089"/>
              <a:gd name="connsiteY0" fmla="*/ 9841 h 3792276"/>
              <a:gd name="connsiteX1" fmla="*/ 1589649 w 10820089"/>
              <a:gd name="connsiteY1" fmla="*/ 0 h 3792276"/>
              <a:gd name="connsiteX2" fmla="*/ 10820089 w 10820089"/>
              <a:gd name="connsiteY2" fmla="*/ 9841 h 3792276"/>
              <a:gd name="connsiteX3" fmla="*/ 10820089 w 10820089"/>
              <a:gd name="connsiteY3" fmla="*/ 3769912 h 3792276"/>
              <a:gd name="connsiteX4" fmla="*/ 1447434 w 10820089"/>
              <a:gd name="connsiteY4" fmla="*/ 3792276 h 3792276"/>
              <a:gd name="connsiteX5" fmla="*/ 0 w 10820089"/>
              <a:gd name="connsiteY5" fmla="*/ 3769912 h 3792276"/>
              <a:gd name="connsiteX6" fmla="*/ 0 w 10820089"/>
              <a:gd name="connsiteY6" fmla="*/ 9841 h 3792276"/>
              <a:gd name="connsiteX0" fmla="*/ 0 w 10820089"/>
              <a:gd name="connsiteY0" fmla="*/ 9841 h 3792276"/>
              <a:gd name="connsiteX1" fmla="*/ 1589649 w 10820089"/>
              <a:gd name="connsiteY1" fmla="*/ 0 h 3792276"/>
              <a:gd name="connsiteX2" fmla="*/ 10820089 w 10820089"/>
              <a:gd name="connsiteY2" fmla="*/ 9841 h 3792276"/>
              <a:gd name="connsiteX3" fmla="*/ 10820089 w 10820089"/>
              <a:gd name="connsiteY3" fmla="*/ 3769912 h 3792276"/>
              <a:gd name="connsiteX4" fmla="*/ 1447434 w 10820089"/>
              <a:gd name="connsiteY4" fmla="*/ 3792276 h 3792276"/>
              <a:gd name="connsiteX5" fmla="*/ 0 w 10820089"/>
              <a:gd name="connsiteY5" fmla="*/ 9841 h 3792276"/>
              <a:gd name="connsiteX0" fmla="*/ 0 w 9372655"/>
              <a:gd name="connsiteY0" fmla="*/ 3792276 h 3792276"/>
              <a:gd name="connsiteX1" fmla="*/ 142215 w 9372655"/>
              <a:gd name="connsiteY1" fmla="*/ 0 h 3792276"/>
              <a:gd name="connsiteX2" fmla="*/ 9372655 w 9372655"/>
              <a:gd name="connsiteY2" fmla="*/ 9841 h 3792276"/>
              <a:gd name="connsiteX3" fmla="*/ 9372655 w 9372655"/>
              <a:gd name="connsiteY3" fmla="*/ 3769912 h 3792276"/>
              <a:gd name="connsiteX4" fmla="*/ 0 w 9372655"/>
              <a:gd name="connsiteY4" fmla="*/ 3792276 h 37922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72655" h="3792276">
                <a:moveTo>
                  <a:pt x="0" y="3792276"/>
                </a:moveTo>
                <a:lnTo>
                  <a:pt x="142215" y="0"/>
                </a:lnTo>
                <a:lnTo>
                  <a:pt x="9372655" y="9841"/>
                </a:lnTo>
                <a:lnTo>
                  <a:pt x="9372655" y="3769912"/>
                </a:lnTo>
                <a:lnTo>
                  <a:pt x="0" y="3792276"/>
                </a:lnTo>
                <a:close/>
              </a:path>
            </a:pathLst>
          </a:custGeom>
          <a:gradFill flip="none" rotWithShape="1">
            <a:gsLst>
              <a:gs pos="0">
                <a:schemeClr val="bg1">
                  <a:lumMod val="85000"/>
                  <a:alpha val="40000"/>
                </a:schemeClr>
              </a:gs>
              <a:gs pos="84600">
                <a:schemeClr val="bg1">
                  <a:lumMod val="95000"/>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smtClean="0">
              <a:ln>
                <a:noFill/>
              </a:ln>
              <a:solidFill>
                <a:prstClr val="white"/>
              </a:solidFill>
              <a:effectLst/>
              <a:uLnTx/>
              <a:uFillTx/>
              <a:latin typeface="Arial"/>
              <a:ea typeface="微软雅黑"/>
              <a:cs typeface="+mn-cs"/>
            </a:endParaRPr>
          </a:p>
        </p:txBody>
      </p:sp>
      <p:sp>
        <p:nvSpPr>
          <p:cNvPr id="27" name="矩形 24"/>
          <p:cNvSpPr/>
          <p:nvPr/>
        </p:nvSpPr>
        <p:spPr>
          <a:xfrm rot="1800000">
            <a:off x="8102999" y="4242101"/>
            <a:ext cx="9372655" cy="3736136"/>
          </a:xfrm>
          <a:custGeom>
            <a:avLst/>
            <a:gdLst>
              <a:gd name="connsiteX0" fmla="*/ 0 w 10820089"/>
              <a:gd name="connsiteY0" fmla="*/ 0 h 3760071"/>
              <a:gd name="connsiteX1" fmla="*/ 10820089 w 10820089"/>
              <a:gd name="connsiteY1" fmla="*/ 0 h 3760071"/>
              <a:gd name="connsiteX2" fmla="*/ 10820089 w 10820089"/>
              <a:gd name="connsiteY2" fmla="*/ 3760071 h 3760071"/>
              <a:gd name="connsiteX3" fmla="*/ 0 w 10820089"/>
              <a:gd name="connsiteY3" fmla="*/ 3760071 h 3760071"/>
              <a:gd name="connsiteX4" fmla="*/ 0 w 10820089"/>
              <a:gd name="connsiteY4" fmla="*/ 0 h 3760071"/>
              <a:gd name="connsiteX0" fmla="*/ 0 w 10820089"/>
              <a:gd name="connsiteY0" fmla="*/ 9841 h 3769912"/>
              <a:gd name="connsiteX1" fmla="*/ 1589649 w 10820089"/>
              <a:gd name="connsiteY1" fmla="*/ 0 h 3769912"/>
              <a:gd name="connsiteX2" fmla="*/ 10820089 w 10820089"/>
              <a:gd name="connsiteY2" fmla="*/ 9841 h 3769912"/>
              <a:gd name="connsiteX3" fmla="*/ 10820089 w 10820089"/>
              <a:gd name="connsiteY3" fmla="*/ 3769912 h 3769912"/>
              <a:gd name="connsiteX4" fmla="*/ 0 w 10820089"/>
              <a:gd name="connsiteY4" fmla="*/ 3769912 h 3769912"/>
              <a:gd name="connsiteX5" fmla="*/ 0 w 10820089"/>
              <a:gd name="connsiteY5" fmla="*/ 9841 h 3769912"/>
              <a:gd name="connsiteX0" fmla="*/ 0 w 10820089"/>
              <a:gd name="connsiteY0" fmla="*/ 9841 h 3792276"/>
              <a:gd name="connsiteX1" fmla="*/ 1589649 w 10820089"/>
              <a:gd name="connsiteY1" fmla="*/ 0 h 3792276"/>
              <a:gd name="connsiteX2" fmla="*/ 10820089 w 10820089"/>
              <a:gd name="connsiteY2" fmla="*/ 9841 h 3792276"/>
              <a:gd name="connsiteX3" fmla="*/ 10820089 w 10820089"/>
              <a:gd name="connsiteY3" fmla="*/ 3769912 h 3792276"/>
              <a:gd name="connsiteX4" fmla="*/ 1447434 w 10820089"/>
              <a:gd name="connsiteY4" fmla="*/ 3792276 h 3792276"/>
              <a:gd name="connsiteX5" fmla="*/ 0 w 10820089"/>
              <a:gd name="connsiteY5" fmla="*/ 3769912 h 3792276"/>
              <a:gd name="connsiteX6" fmla="*/ 0 w 10820089"/>
              <a:gd name="connsiteY6" fmla="*/ 9841 h 3792276"/>
              <a:gd name="connsiteX0" fmla="*/ 0 w 10820089"/>
              <a:gd name="connsiteY0" fmla="*/ 9841 h 3792276"/>
              <a:gd name="connsiteX1" fmla="*/ 1589649 w 10820089"/>
              <a:gd name="connsiteY1" fmla="*/ 0 h 3792276"/>
              <a:gd name="connsiteX2" fmla="*/ 10820089 w 10820089"/>
              <a:gd name="connsiteY2" fmla="*/ 9841 h 3792276"/>
              <a:gd name="connsiteX3" fmla="*/ 10820089 w 10820089"/>
              <a:gd name="connsiteY3" fmla="*/ 3769912 h 3792276"/>
              <a:gd name="connsiteX4" fmla="*/ 1447434 w 10820089"/>
              <a:gd name="connsiteY4" fmla="*/ 3792276 h 3792276"/>
              <a:gd name="connsiteX5" fmla="*/ 0 w 10820089"/>
              <a:gd name="connsiteY5" fmla="*/ 9841 h 3792276"/>
              <a:gd name="connsiteX0" fmla="*/ 0 w 9372655"/>
              <a:gd name="connsiteY0" fmla="*/ 3792276 h 3792276"/>
              <a:gd name="connsiteX1" fmla="*/ 142215 w 9372655"/>
              <a:gd name="connsiteY1" fmla="*/ 0 h 3792276"/>
              <a:gd name="connsiteX2" fmla="*/ 9372655 w 9372655"/>
              <a:gd name="connsiteY2" fmla="*/ 9841 h 3792276"/>
              <a:gd name="connsiteX3" fmla="*/ 9372655 w 9372655"/>
              <a:gd name="connsiteY3" fmla="*/ 3769912 h 3792276"/>
              <a:gd name="connsiteX4" fmla="*/ 0 w 9372655"/>
              <a:gd name="connsiteY4" fmla="*/ 3792276 h 37922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72655" h="3792276">
                <a:moveTo>
                  <a:pt x="0" y="3792276"/>
                </a:moveTo>
                <a:lnTo>
                  <a:pt x="142215" y="0"/>
                </a:lnTo>
                <a:lnTo>
                  <a:pt x="9372655" y="9841"/>
                </a:lnTo>
                <a:lnTo>
                  <a:pt x="9372655" y="3769912"/>
                </a:lnTo>
                <a:lnTo>
                  <a:pt x="0" y="3792276"/>
                </a:lnTo>
                <a:close/>
              </a:path>
            </a:pathLst>
          </a:custGeom>
          <a:gradFill flip="none" rotWithShape="1">
            <a:gsLst>
              <a:gs pos="0">
                <a:schemeClr val="bg1">
                  <a:lumMod val="85000"/>
                  <a:alpha val="40000"/>
                </a:schemeClr>
              </a:gs>
              <a:gs pos="84600">
                <a:schemeClr val="bg1">
                  <a:lumMod val="95000"/>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smtClean="0">
              <a:ln>
                <a:noFill/>
              </a:ln>
              <a:solidFill>
                <a:prstClr val="white"/>
              </a:solidFill>
              <a:effectLst/>
              <a:uLnTx/>
              <a:uFillTx/>
              <a:latin typeface="Arial"/>
              <a:ea typeface="微软雅黑"/>
              <a:cs typeface="+mn-cs"/>
            </a:endParaRPr>
          </a:p>
        </p:txBody>
      </p:sp>
      <p:grpSp>
        <p:nvGrpSpPr>
          <p:cNvPr id="19" name="组合 18"/>
          <p:cNvGrpSpPr/>
          <p:nvPr/>
        </p:nvGrpSpPr>
        <p:grpSpPr>
          <a:xfrm>
            <a:off x="874713" y="304800"/>
            <a:ext cx="1182909" cy="850419"/>
            <a:chOff x="874713" y="304800"/>
            <a:chExt cx="1182909" cy="850419"/>
          </a:xfrm>
        </p:grpSpPr>
        <p:sp>
          <p:nvSpPr>
            <p:cNvPr id="20" name="矩形 16"/>
            <p:cNvSpPr/>
            <p:nvPr/>
          </p:nvSpPr>
          <p:spPr>
            <a:xfrm rot="1800000">
              <a:off x="1221209" y="681766"/>
              <a:ext cx="836413" cy="473453"/>
            </a:xfrm>
            <a:custGeom>
              <a:avLst/>
              <a:gdLst>
                <a:gd name="connsiteX0" fmla="*/ 0 w 1504748"/>
                <a:gd name="connsiteY0" fmla="*/ 0 h 465789"/>
                <a:gd name="connsiteX1" fmla="*/ 1504748 w 1504748"/>
                <a:gd name="connsiteY1" fmla="*/ 0 h 465789"/>
                <a:gd name="connsiteX2" fmla="*/ 1504748 w 1504748"/>
                <a:gd name="connsiteY2" fmla="*/ 465789 h 465789"/>
                <a:gd name="connsiteX3" fmla="*/ 0 w 1504748"/>
                <a:gd name="connsiteY3" fmla="*/ 465789 h 465789"/>
                <a:gd name="connsiteX4" fmla="*/ 0 w 1504748"/>
                <a:gd name="connsiteY4" fmla="*/ 0 h 465789"/>
                <a:gd name="connsiteX0" fmla="*/ 0 w 1504748"/>
                <a:gd name="connsiteY0" fmla="*/ 5104 h 470893"/>
                <a:gd name="connsiteX1" fmla="*/ 342087 w 1504748"/>
                <a:gd name="connsiteY1" fmla="*/ 0 h 470893"/>
                <a:gd name="connsiteX2" fmla="*/ 1504748 w 1504748"/>
                <a:gd name="connsiteY2" fmla="*/ 5104 h 470893"/>
                <a:gd name="connsiteX3" fmla="*/ 1504748 w 1504748"/>
                <a:gd name="connsiteY3" fmla="*/ 470893 h 470893"/>
                <a:gd name="connsiteX4" fmla="*/ 0 w 1504748"/>
                <a:gd name="connsiteY4" fmla="*/ 470893 h 470893"/>
                <a:gd name="connsiteX5" fmla="*/ 0 w 1504748"/>
                <a:gd name="connsiteY5" fmla="*/ 5104 h 470893"/>
                <a:gd name="connsiteX0" fmla="*/ 0 w 1504748"/>
                <a:gd name="connsiteY0" fmla="*/ 5104 h 473453"/>
                <a:gd name="connsiteX1" fmla="*/ 342087 w 1504748"/>
                <a:gd name="connsiteY1" fmla="*/ 0 h 473453"/>
                <a:gd name="connsiteX2" fmla="*/ 1504748 w 1504748"/>
                <a:gd name="connsiteY2" fmla="*/ 5104 h 473453"/>
                <a:gd name="connsiteX3" fmla="*/ 1504748 w 1504748"/>
                <a:gd name="connsiteY3" fmla="*/ 470893 h 473453"/>
                <a:gd name="connsiteX4" fmla="*/ 322141 w 1504748"/>
                <a:gd name="connsiteY4" fmla="*/ 473453 h 473453"/>
                <a:gd name="connsiteX5" fmla="*/ 0 w 1504748"/>
                <a:gd name="connsiteY5" fmla="*/ 470893 h 473453"/>
                <a:gd name="connsiteX6" fmla="*/ 0 w 1504748"/>
                <a:gd name="connsiteY6" fmla="*/ 5104 h 473453"/>
                <a:gd name="connsiteX0" fmla="*/ 0 w 1504748"/>
                <a:gd name="connsiteY0" fmla="*/ 5104 h 473453"/>
                <a:gd name="connsiteX1" fmla="*/ 342087 w 1504748"/>
                <a:gd name="connsiteY1" fmla="*/ 0 h 473453"/>
                <a:gd name="connsiteX2" fmla="*/ 1504748 w 1504748"/>
                <a:gd name="connsiteY2" fmla="*/ 5104 h 473453"/>
                <a:gd name="connsiteX3" fmla="*/ 1504748 w 1504748"/>
                <a:gd name="connsiteY3" fmla="*/ 470893 h 473453"/>
                <a:gd name="connsiteX4" fmla="*/ 322141 w 1504748"/>
                <a:gd name="connsiteY4" fmla="*/ 473453 h 473453"/>
                <a:gd name="connsiteX5" fmla="*/ 0 w 1504748"/>
                <a:gd name="connsiteY5" fmla="*/ 5104 h 473453"/>
                <a:gd name="connsiteX0" fmla="*/ 0 w 1182607"/>
                <a:gd name="connsiteY0" fmla="*/ 473453 h 473453"/>
                <a:gd name="connsiteX1" fmla="*/ 19946 w 1182607"/>
                <a:gd name="connsiteY1" fmla="*/ 0 h 473453"/>
                <a:gd name="connsiteX2" fmla="*/ 1182607 w 1182607"/>
                <a:gd name="connsiteY2" fmla="*/ 5104 h 473453"/>
                <a:gd name="connsiteX3" fmla="*/ 1182607 w 1182607"/>
                <a:gd name="connsiteY3" fmla="*/ 470893 h 473453"/>
                <a:gd name="connsiteX4" fmla="*/ 0 w 1182607"/>
                <a:gd name="connsiteY4" fmla="*/ 473453 h 473453"/>
                <a:gd name="connsiteX0" fmla="*/ 0 w 1182607"/>
                <a:gd name="connsiteY0" fmla="*/ 473453 h 473453"/>
                <a:gd name="connsiteX1" fmla="*/ 187993 w 1182607"/>
                <a:gd name="connsiteY1" fmla="*/ 240265 h 473453"/>
                <a:gd name="connsiteX2" fmla="*/ 19946 w 1182607"/>
                <a:gd name="connsiteY2" fmla="*/ 0 h 473453"/>
                <a:gd name="connsiteX3" fmla="*/ 1182607 w 1182607"/>
                <a:gd name="connsiteY3" fmla="*/ 5104 h 473453"/>
                <a:gd name="connsiteX4" fmla="*/ 1182607 w 1182607"/>
                <a:gd name="connsiteY4" fmla="*/ 470893 h 473453"/>
                <a:gd name="connsiteX5" fmla="*/ 0 w 1182607"/>
                <a:gd name="connsiteY5" fmla="*/ 473453 h 4734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82607" h="473453">
                  <a:moveTo>
                    <a:pt x="0" y="473453"/>
                  </a:moveTo>
                  <a:cubicBezTo>
                    <a:pt x="3995" y="397823"/>
                    <a:pt x="183998" y="315895"/>
                    <a:pt x="187993" y="240265"/>
                  </a:cubicBezTo>
                  <a:lnTo>
                    <a:pt x="19946" y="0"/>
                  </a:lnTo>
                  <a:lnTo>
                    <a:pt x="1182607" y="5104"/>
                  </a:lnTo>
                  <a:lnTo>
                    <a:pt x="1182607" y="470893"/>
                  </a:lnTo>
                  <a:lnTo>
                    <a:pt x="0" y="473453"/>
                  </a:lnTo>
                  <a:close/>
                </a:path>
              </a:pathLst>
            </a:custGeom>
            <a:gradFill flip="none" rotWithShape="1">
              <a:gsLst>
                <a:gs pos="0">
                  <a:schemeClr val="bg1">
                    <a:lumMod val="85000"/>
                    <a:alpha val="50000"/>
                  </a:schemeClr>
                </a:gs>
                <a:gs pos="84600">
                  <a:schemeClr val="bg1">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任意多边形 20"/>
            <p:cNvSpPr/>
            <p:nvPr/>
          </p:nvSpPr>
          <p:spPr>
            <a:xfrm>
              <a:off x="874713" y="304800"/>
              <a:ext cx="834118" cy="834118"/>
            </a:xfrm>
            <a:custGeom>
              <a:avLst/>
              <a:gdLst>
                <a:gd name="connsiteX0" fmla="*/ 0 w 834118"/>
                <a:gd name="connsiteY0" fmla="*/ 563336 h 834118"/>
                <a:gd name="connsiteX1" fmla="*/ 23764 w 834118"/>
                <a:gd name="connsiteY1" fmla="*/ 563336 h 834118"/>
                <a:gd name="connsiteX2" fmla="*/ 23764 w 834118"/>
                <a:gd name="connsiteY2" fmla="*/ 810354 h 834118"/>
                <a:gd name="connsiteX3" fmla="*/ 810354 w 834118"/>
                <a:gd name="connsiteY3" fmla="*/ 810354 h 834118"/>
                <a:gd name="connsiteX4" fmla="*/ 810354 w 834118"/>
                <a:gd name="connsiteY4" fmla="*/ 563336 h 834118"/>
                <a:gd name="connsiteX5" fmla="*/ 834118 w 834118"/>
                <a:gd name="connsiteY5" fmla="*/ 563336 h 834118"/>
                <a:gd name="connsiteX6" fmla="*/ 834118 w 834118"/>
                <a:gd name="connsiteY6" fmla="*/ 834118 h 834118"/>
                <a:gd name="connsiteX7" fmla="*/ 0 w 834118"/>
                <a:gd name="connsiteY7" fmla="*/ 834118 h 834118"/>
                <a:gd name="connsiteX8" fmla="*/ 0 w 834118"/>
                <a:gd name="connsiteY8" fmla="*/ 0 h 834118"/>
                <a:gd name="connsiteX9" fmla="*/ 834118 w 834118"/>
                <a:gd name="connsiteY9" fmla="*/ 0 h 834118"/>
                <a:gd name="connsiteX10" fmla="*/ 834118 w 834118"/>
                <a:gd name="connsiteY10" fmla="*/ 270782 h 834118"/>
                <a:gd name="connsiteX11" fmla="*/ 810354 w 834118"/>
                <a:gd name="connsiteY11" fmla="*/ 270782 h 834118"/>
                <a:gd name="connsiteX12" fmla="*/ 810354 w 834118"/>
                <a:gd name="connsiteY12" fmla="*/ 23764 h 834118"/>
                <a:gd name="connsiteX13" fmla="*/ 23764 w 834118"/>
                <a:gd name="connsiteY13" fmla="*/ 23764 h 834118"/>
                <a:gd name="connsiteX14" fmla="*/ 23764 w 834118"/>
                <a:gd name="connsiteY14" fmla="*/ 270782 h 834118"/>
                <a:gd name="connsiteX15" fmla="*/ 0 w 834118"/>
                <a:gd name="connsiteY15" fmla="*/ 270782 h 8341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834118" h="834118">
                  <a:moveTo>
                    <a:pt x="0" y="563336"/>
                  </a:moveTo>
                  <a:lnTo>
                    <a:pt x="23764" y="563336"/>
                  </a:lnTo>
                  <a:lnTo>
                    <a:pt x="23764" y="810354"/>
                  </a:lnTo>
                  <a:lnTo>
                    <a:pt x="810354" y="810354"/>
                  </a:lnTo>
                  <a:lnTo>
                    <a:pt x="810354" y="563336"/>
                  </a:lnTo>
                  <a:lnTo>
                    <a:pt x="834118" y="563336"/>
                  </a:lnTo>
                  <a:lnTo>
                    <a:pt x="834118" y="834118"/>
                  </a:lnTo>
                  <a:lnTo>
                    <a:pt x="0" y="834118"/>
                  </a:lnTo>
                  <a:close/>
                  <a:moveTo>
                    <a:pt x="0" y="0"/>
                  </a:moveTo>
                  <a:lnTo>
                    <a:pt x="834118" y="0"/>
                  </a:lnTo>
                  <a:lnTo>
                    <a:pt x="834118" y="270782"/>
                  </a:lnTo>
                  <a:lnTo>
                    <a:pt x="810354" y="270782"/>
                  </a:lnTo>
                  <a:lnTo>
                    <a:pt x="810354" y="23764"/>
                  </a:lnTo>
                  <a:lnTo>
                    <a:pt x="23764" y="23764"/>
                  </a:lnTo>
                  <a:lnTo>
                    <a:pt x="23764" y="270782"/>
                  </a:lnTo>
                  <a:lnTo>
                    <a:pt x="0" y="270782"/>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2" name="椭圆 13"/>
            <p:cNvSpPr/>
            <p:nvPr/>
          </p:nvSpPr>
          <p:spPr>
            <a:xfrm>
              <a:off x="1055688" y="485775"/>
              <a:ext cx="472168" cy="472168"/>
            </a:xfrm>
            <a:custGeom>
              <a:avLst/>
              <a:gdLst>
                <a:gd name="connsiteX0" fmla="*/ 119063 w 330200"/>
                <a:gd name="connsiteY0" fmla="*/ 93662 h 330200"/>
                <a:gd name="connsiteX1" fmla="*/ 119063 w 330200"/>
                <a:gd name="connsiteY1" fmla="*/ 230187 h 330200"/>
                <a:gd name="connsiteX2" fmla="*/ 244476 w 330200"/>
                <a:gd name="connsiteY2" fmla="*/ 161925 h 330200"/>
                <a:gd name="connsiteX3" fmla="*/ 165100 w 330200"/>
                <a:gd name="connsiteY3" fmla="*/ 0 h 330200"/>
                <a:gd name="connsiteX4" fmla="*/ 330200 w 330200"/>
                <a:gd name="connsiteY4" fmla="*/ 165100 h 330200"/>
                <a:gd name="connsiteX5" fmla="*/ 165100 w 330200"/>
                <a:gd name="connsiteY5" fmla="*/ 330200 h 330200"/>
                <a:gd name="connsiteX6" fmla="*/ 0 w 330200"/>
                <a:gd name="connsiteY6" fmla="*/ 165100 h 330200"/>
                <a:gd name="connsiteX7" fmla="*/ 165100 w 330200"/>
                <a:gd name="connsiteY7" fmla="*/ 0 h 33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0200" h="330200">
                  <a:moveTo>
                    <a:pt x="119063" y="93662"/>
                  </a:moveTo>
                  <a:lnTo>
                    <a:pt x="119063" y="230187"/>
                  </a:lnTo>
                  <a:lnTo>
                    <a:pt x="244476" y="161925"/>
                  </a:lnTo>
                  <a:close/>
                  <a:moveTo>
                    <a:pt x="165100" y="0"/>
                  </a:moveTo>
                  <a:cubicBezTo>
                    <a:pt x="256282" y="0"/>
                    <a:pt x="330200" y="73918"/>
                    <a:pt x="330200" y="165100"/>
                  </a:cubicBezTo>
                  <a:cubicBezTo>
                    <a:pt x="330200" y="256282"/>
                    <a:pt x="256282" y="330200"/>
                    <a:pt x="165100" y="330200"/>
                  </a:cubicBezTo>
                  <a:cubicBezTo>
                    <a:pt x="73918" y="330200"/>
                    <a:pt x="0" y="256282"/>
                    <a:pt x="0" y="165100"/>
                  </a:cubicBezTo>
                  <a:cubicBezTo>
                    <a:pt x="0" y="73918"/>
                    <a:pt x="73918" y="0"/>
                    <a:pt x="165100"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sp>
        <p:nvSpPr>
          <p:cNvPr id="23" name="文本框 22"/>
          <p:cNvSpPr txBox="1"/>
          <p:nvPr/>
        </p:nvSpPr>
        <p:spPr>
          <a:xfrm>
            <a:off x="1992992" y="446990"/>
            <a:ext cx="3467616" cy="584775"/>
          </a:xfrm>
          <a:prstGeom prst="rect">
            <a:avLst/>
          </a:prstGeom>
          <a:noFill/>
        </p:spPr>
        <p:txBody>
          <a:bodyPr wrap="none" rtlCol="0">
            <a:spAutoFit/>
            <a:scene3d>
              <a:camera prst="orthographicFront"/>
              <a:lightRig rig="threePt" dir="t"/>
            </a:scene3d>
            <a:sp3d contourW="12700"/>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zh-CN" altLang="en-US" sz="3200" b="0" i="0" u="none" strike="noStrike" kern="1200" cap="none" spc="0" normalizeH="0" baseline="0" noProof="0" dirty="0" smtClean="0">
                <a:ln>
                  <a:noFill/>
                </a:ln>
                <a:solidFill>
                  <a:prstClr val="black"/>
                </a:solidFill>
                <a:effectLst/>
                <a:uLnTx/>
                <a:uFillTx/>
                <a:latin typeface="Arial"/>
                <a:ea typeface="微软雅黑"/>
                <a:cs typeface="+mn-cs"/>
              </a:rPr>
              <a:t>标题文字添加此处</a:t>
            </a:r>
          </a:p>
        </p:txBody>
      </p:sp>
      <p:sp>
        <p:nvSpPr>
          <p:cNvPr id="24" name="文本框 23"/>
          <p:cNvSpPr txBox="1"/>
          <p:nvPr/>
        </p:nvSpPr>
        <p:spPr>
          <a:xfrm>
            <a:off x="5744769" y="529776"/>
            <a:ext cx="5572519" cy="460767"/>
          </a:xfrm>
          <a:prstGeom prst="rect">
            <a:avLst/>
          </a:prstGeom>
          <a:noFill/>
        </p:spPr>
        <p:txBody>
          <a:bodyPr wrap="square" rtlCol="0">
            <a:spAutoFit/>
            <a:scene3d>
              <a:camera prst="orthographicFront"/>
              <a:lightRig rig="threePt" dir="t"/>
            </a:scene3d>
            <a:sp3d contourW="12700"/>
          </a:bodyPr>
          <a:lstStyle/>
          <a:p>
            <a:pPr marL="0" marR="0" lvl="0" indent="0" defTabSz="914400" rtl="0" eaLnBrk="1" fontAlgn="auto" latinLnBrk="0" hangingPunct="1">
              <a:lnSpc>
                <a:spcPct val="114000"/>
              </a:lnSpc>
              <a:spcBef>
                <a:spcPts val="0"/>
              </a:spcBef>
              <a:spcAft>
                <a:spcPts val="0"/>
              </a:spcAft>
              <a:buClrTx/>
              <a:buSzTx/>
              <a:buFontTx/>
              <a:buNone/>
              <a:tabLst/>
              <a:defRPr/>
            </a:pPr>
            <a:r>
              <a:rPr kumimoji="0" lang="en-US" altLang="zh-CN" sz="1050" b="0" i="0" u="none" strike="noStrike" kern="1200" cap="none" spc="0" normalizeH="0" baseline="0" noProof="0" dirty="0">
                <a:ln>
                  <a:noFill/>
                </a:ln>
                <a:solidFill>
                  <a:schemeClr val="bg1">
                    <a:lumMod val="65000"/>
                  </a:schemeClr>
                </a:solidFill>
                <a:effectLst/>
                <a:uLnTx/>
                <a:uFillTx/>
                <a:latin typeface="微软雅黑"/>
                <a:ea typeface="微软雅黑"/>
                <a:cs typeface="+mn-cs"/>
              </a:rPr>
              <a:t>The user can demonstrate on a projector or computer, or print the presentation and make it into a film to be used in a wider field</a:t>
            </a:r>
          </a:p>
        </p:txBody>
      </p:sp>
      <p:grpSp>
        <p:nvGrpSpPr>
          <p:cNvPr id="35" name="组合 34"/>
          <p:cNvGrpSpPr/>
          <p:nvPr/>
        </p:nvGrpSpPr>
        <p:grpSpPr>
          <a:xfrm>
            <a:off x="2349501" y="2176810"/>
            <a:ext cx="2065605" cy="3225106"/>
            <a:chOff x="2349501" y="2176810"/>
            <a:chExt cx="2065605" cy="3225106"/>
          </a:xfrm>
        </p:grpSpPr>
        <p:sp>
          <p:nvSpPr>
            <p:cNvPr id="6" name="Rectangle: Rounded Corners 41"/>
            <p:cNvSpPr/>
            <p:nvPr/>
          </p:nvSpPr>
          <p:spPr>
            <a:xfrm>
              <a:off x="2349501" y="2176810"/>
              <a:ext cx="2065604" cy="3225106"/>
            </a:xfrm>
            <a:prstGeom prst="roundRect">
              <a:avLst>
                <a:gd name="adj" fmla="val 5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7" name="Rectangle 15"/>
            <p:cNvSpPr/>
            <p:nvPr/>
          </p:nvSpPr>
          <p:spPr bwMode="auto">
            <a:xfrm>
              <a:off x="2448606" y="4855758"/>
              <a:ext cx="1876033" cy="2937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fontScale="92500" lnSpcReduction="20000"/>
            </a:bodyPr>
            <a:lstStyle/>
            <a:p>
              <a:pPr algn="ctr" eaLnBrk="1" fontAlgn="auto" hangingPunct="1">
                <a:defRPr/>
              </a:pPr>
              <a:endParaRPr lang="zh-CN" altLang="en-US" sz="1600" b="1" dirty="0">
                <a:solidFill>
                  <a:schemeClr val="tx2"/>
                </a:solidFill>
              </a:endParaRPr>
            </a:p>
          </p:txBody>
        </p:sp>
        <p:sp>
          <p:nvSpPr>
            <p:cNvPr id="11" name="Freeform: Shape 49"/>
            <p:cNvSpPr>
              <a:spLocks/>
            </p:cNvSpPr>
            <p:nvPr/>
          </p:nvSpPr>
          <p:spPr bwMode="auto">
            <a:xfrm>
              <a:off x="3099480" y="2394897"/>
              <a:ext cx="574283" cy="574283"/>
            </a:xfrm>
            <a:custGeom>
              <a:avLst/>
              <a:gdLst>
                <a:gd name="T0" fmla="*/ 223 w 228"/>
                <a:gd name="T1" fmla="*/ 95 h 228"/>
                <a:gd name="T2" fmla="*/ 196 w 228"/>
                <a:gd name="T3" fmla="*/ 90 h 228"/>
                <a:gd name="T4" fmla="*/ 189 w 228"/>
                <a:gd name="T5" fmla="*/ 74 h 228"/>
                <a:gd name="T6" fmla="*/ 205 w 228"/>
                <a:gd name="T7" fmla="*/ 50 h 228"/>
                <a:gd name="T8" fmla="*/ 205 w 228"/>
                <a:gd name="T9" fmla="*/ 43 h 228"/>
                <a:gd name="T10" fmla="*/ 185 w 228"/>
                <a:gd name="T11" fmla="*/ 24 h 228"/>
                <a:gd name="T12" fmla="*/ 178 w 228"/>
                <a:gd name="T13" fmla="*/ 23 h 228"/>
                <a:gd name="T14" fmla="*/ 155 w 228"/>
                <a:gd name="T15" fmla="*/ 39 h 228"/>
                <a:gd name="T16" fmla="*/ 138 w 228"/>
                <a:gd name="T17" fmla="*/ 32 h 228"/>
                <a:gd name="T18" fmla="*/ 133 w 228"/>
                <a:gd name="T19" fmla="*/ 5 h 228"/>
                <a:gd name="T20" fmla="*/ 127 w 228"/>
                <a:gd name="T21" fmla="*/ 0 h 228"/>
                <a:gd name="T22" fmla="*/ 100 w 228"/>
                <a:gd name="T23" fmla="*/ 0 h 228"/>
                <a:gd name="T24" fmla="*/ 94 w 228"/>
                <a:gd name="T25" fmla="*/ 5 h 228"/>
                <a:gd name="T26" fmla="*/ 89 w 228"/>
                <a:gd name="T27" fmla="*/ 32 h 228"/>
                <a:gd name="T28" fmla="*/ 73 w 228"/>
                <a:gd name="T29" fmla="*/ 39 h 228"/>
                <a:gd name="T30" fmla="*/ 50 w 228"/>
                <a:gd name="T31" fmla="*/ 23 h 228"/>
                <a:gd name="T32" fmla="*/ 43 w 228"/>
                <a:gd name="T33" fmla="*/ 24 h 228"/>
                <a:gd name="T34" fmla="*/ 23 w 228"/>
                <a:gd name="T35" fmla="*/ 43 h 228"/>
                <a:gd name="T36" fmla="*/ 23 w 228"/>
                <a:gd name="T37" fmla="*/ 51 h 228"/>
                <a:gd name="T38" fmla="*/ 39 w 228"/>
                <a:gd name="T39" fmla="*/ 74 h 228"/>
                <a:gd name="T40" fmla="*/ 32 w 228"/>
                <a:gd name="T41" fmla="*/ 90 h 228"/>
                <a:gd name="T42" fmla="*/ 5 w 228"/>
                <a:gd name="T43" fmla="*/ 95 h 228"/>
                <a:gd name="T44" fmla="*/ 0 w 228"/>
                <a:gd name="T45" fmla="*/ 100 h 228"/>
                <a:gd name="T46" fmla="*/ 0 w 228"/>
                <a:gd name="T47" fmla="*/ 128 h 228"/>
                <a:gd name="T48" fmla="*/ 5 w 228"/>
                <a:gd name="T49" fmla="*/ 134 h 228"/>
                <a:gd name="T50" fmla="*/ 32 w 228"/>
                <a:gd name="T51" fmla="*/ 139 h 228"/>
                <a:gd name="T52" fmla="*/ 39 w 228"/>
                <a:gd name="T53" fmla="*/ 155 h 228"/>
                <a:gd name="T54" fmla="*/ 23 w 228"/>
                <a:gd name="T55" fmla="*/ 178 h 228"/>
                <a:gd name="T56" fmla="*/ 24 w 228"/>
                <a:gd name="T57" fmla="*/ 185 h 228"/>
                <a:gd name="T58" fmla="*/ 43 w 228"/>
                <a:gd name="T59" fmla="*/ 204 h 228"/>
                <a:gd name="T60" fmla="*/ 51 w 228"/>
                <a:gd name="T61" fmla="*/ 205 h 228"/>
                <a:gd name="T62" fmla="*/ 73 w 228"/>
                <a:gd name="T63" fmla="*/ 189 h 228"/>
                <a:gd name="T64" fmla="*/ 89 w 228"/>
                <a:gd name="T65" fmla="*/ 196 h 228"/>
                <a:gd name="T66" fmla="*/ 94 w 228"/>
                <a:gd name="T67" fmla="*/ 223 h 228"/>
                <a:gd name="T68" fmla="*/ 100 w 228"/>
                <a:gd name="T69" fmla="*/ 228 h 228"/>
                <a:gd name="T70" fmla="*/ 127 w 228"/>
                <a:gd name="T71" fmla="*/ 228 h 228"/>
                <a:gd name="T72" fmla="*/ 133 w 228"/>
                <a:gd name="T73" fmla="*/ 223 h 228"/>
                <a:gd name="T74" fmla="*/ 138 w 228"/>
                <a:gd name="T75" fmla="*/ 196 h 228"/>
                <a:gd name="T76" fmla="*/ 154 w 228"/>
                <a:gd name="T77" fmla="*/ 190 h 228"/>
                <a:gd name="T78" fmla="*/ 177 w 228"/>
                <a:gd name="T79" fmla="*/ 205 h 228"/>
                <a:gd name="T80" fmla="*/ 185 w 228"/>
                <a:gd name="T81" fmla="*/ 205 h 228"/>
                <a:gd name="T82" fmla="*/ 204 w 228"/>
                <a:gd name="T83" fmla="*/ 185 h 228"/>
                <a:gd name="T84" fmla="*/ 205 w 228"/>
                <a:gd name="T85" fmla="*/ 178 h 228"/>
                <a:gd name="T86" fmla="*/ 189 w 228"/>
                <a:gd name="T87" fmla="*/ 155 h 228"/>
                <a:gd name="T88" fmla="*/ 196 w 228"/>
                <a:gd name="T89" fmla="*/ 139 h 228"/>
                <a:gd name="T90" fmla="*/ 223 w 228"/>
                <a:gd name="T91" fmla="*/ 134 h 228"/>
                <a:gd name="T92" fmla="*/ 228 w 228"/>
                <a:gd name="T93" fmla="*/ 128 h 228"/>
                <a:gd name="T94" fmla="*/ 228 w 228"/>
                <a:gd name="T95" fmla="*/ 100 h 228"/>
                <a:gd name="T96" fmla="*/ 223 w 228"/>
                <a:gd name="T97" fmla="*/ 95 h 228"/>
                <a:gd name="T98" fmla="*/ 114 w 228"/>
                <a:gd name="T99" fmla="*/ 149 h 228"/>
                <a:gd name="T100" fmla="*/ 79 w 228"/>
                <a:gd name="T101" fmla="*/ 114 h 228"/>
                <a:gd name="T102" fmla="*/ 114 w 228"/>
                <a:gd name="T103" fmla="*/ 79 h 228"/>
                <a:gd name="T104" fmla="*/ 149 w 228"/>
                <a:gd name="T105" fmla="*/ 114 h 228"/>
                <a:gd name="T106" fmla="*/ 114 w 228"/>
                <a:gd name="T107" fmla="*/ 149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28" h="228">
                  <a:moveTo>
                    <a:pt x="223" y="95"/>
                  </a:moveTo>
                  <a:cubicBezTo>
                    <a:pt x="196" y="90"/>
                    <a:pt x="196" y="90"/>
                    <a:pt x="196" y="90"/>
                  </a:cubicBezTo>
                  <a:cubicBezTo>
                    <a:pt x="194" y="84"/>
                    <a:pt x="192" y="79"/>
                    <a:pt x="189" y="74"/>
                  </a:cubicBezTo>
                  <a:cubicBezTo>
                    <a:pt x="205" y="50"/>
                    <a:pt x="205" y="50"/>
                    <a:pt x="205" y="50"/>
                  </a:cubicBezTo>
                  <a:cubicBezTo>
                    <a:pt x="207" y="48"/>
                    <a:pt x="206" y="45"/>
                    <a:pt x="205" y="43"/>
                  </a:cubicBezTo>
                  <a:cubicBezTo>
                    <a:pt x="185" y="24"/>
                    <a:pt x="185" y="24"/>
                    <a:pt x="185" y="24"/>
                  </a:cubicBezTo>
                  <a:cubicBezTo>
                    <a:pt x="183" y="22"/>
                    <a:pt x="180" y="21"/>
                    <a:pt x="178" y="23"/>
                  </a:cubicBezTo>
                  <a:cubicBezTo>
                    <a:pt x="155" y="39"/>
                    <a:pt x="155" y="39"/>
                    <a:pt x="155" y="39"/>
                  </a:cubicBezTo>
                  <a:cubicBezTo>
                    <a:pt x="149" y="36"/>
                    <a:pt x="144" y="34"/>
                    <a:pt x="138" y="32"/>
                  </a:cubicBezTo>
                  <a:cubicBezTo>
                    <a:pt x="133" y="5"/>
                    <a:pt x="133" y="5"/>
                    <a:pt x="133" y="5"/>
                  </a:cubicBezTo>
                  <a:cubicBezTo>
                    <a:pt x="133" y="2"/>
                    <a:pt x="130" y="0"/>
                    <a:pt x="127" y="0"/>
                  </a:cubicBezTo>
                  <a:cubicBezTo>
                    <a:pt x="100" y="0"/>
                    <a:pt x="100" y="0"/>
                    <a:pt x="100" y="0"/>
                  </a:cubicBezTo>
                  <a:cubicBezTo>
                    <a:pt x="97" y="0"/>
                    <a:pt x="95" y="2"/>
                    <a:pt x="94" y="5"/>
                  </a:cubicBezTo>
                  <a:cubicBezTo>
                    <a:pt x="89" y="32"/>
                    <a:pt x="89" y="32"/>
                    <a:pt x="89" y="32"/>
                  </a:cubicBezTo>
                  <a:cubicBezTo>
                    <a:pt x="83" y="34"/>
                    <a:pt x="78" y="36"/>
                    <a:pt x="73" y="39"/>
                  </a:cubicBezTo>
                  <a:cubicBezTo>
                    <a:pt x="50" y="23"/>
                    <a:pt x="50" y="23"/>
                    <a:pt x="50" y="23"/>
                  </a:cubicBezTo>
                  <a:cubicBezTo>
                    <a:pt x="48" y="22"/>
                    <a:pt x="45" y="22"/>
                    <a:pt x="43" y="24"/>
                  </a:cubicBezTo>
                  <a:cubicBezTo>
                    <a:pt x="23" y="43"/>
                    <a:pt x="23" y="43"/>
                    <a:pt x="23" y="43"/>
                  </a:cubicBezTo>
                  <a:cubicBezTo>
                    <a:pt x="22" y="45"/>
                    <a:pt x="21" y="49"/>
                    <a:pt x="23" y="51"/>
                  </a:cubicBezTo>
                  <a:cubicBezTo>
                    <a:pt x="39" y="74"/>
                    <a:pt x="39" y="74"/>
                    <a:pt x="39" y="74"/>
                  </a:cubicBezTo>
                  <a:cubicBezTo>
                    <a:pt x="36" y="79"/>
                    <a:pt x="34" y="84"/>
                    <a:pt x="32" y="90"/>
                  </a:cubicBezTo>
                  <a:cubicBezTo>
                    <a:pt x="5" y="95"/>
                    <a:pt x="5" y="95"/>
                    <a:pt x="5" y="95"/>
                  </a:cubicBezTo>
                  <a:cubicBezTo>
                    <a:pt x="2" y="95"/>
                    <a:pt x="0" y="98"/>
                    <a:pt x="0" y="100"/>
                  </a:cubicBezTo>
                  <a:cubicBezTo>
                    <a:pt x="0" y="128"/>
                    <a:pt x="0" y="128"/>
                    <a:pt x="0" y="128"/>
                  </a:cubicBezTo>
                  <a:cubicBezTo>
                    <a:pt x="0" y="131"/>
                    <a:pt x="2" y="133"/>
                    <a:pt x="5" y="134"/>
                  </a:cubicBezTo>
                  <a:cubicBezTo>
                    <a:pt x="32" y="139"/>
                    <a:pt x="32" y="139"/>
                    <a:pt x="32" y="139"/>
                  </a:cubicBezTo>
                  <a:cubicBezTo>
                    <a:pt x="34" y="144"/>
                    <a:pt x="36" y="150"/>
                    <a:pt x="39" y="155"/>
                  </a:cubicBezTo>
                  <a:cubicBezTo>
                    <a:pt x="23" y="178"/>
                    <a:pt x="23" y="178"/>
                    <a:pt x="23" y="178"/>
                  </a:cubicBezTo>
                  <a:cubicBezTo>
                    <a:pt x="22" y="180"/>
                    <a:pt x="22" y="183"/>
                    <a:pt x="24" y="185"/>
                  </a:cubicBezTo>
                  <a:cubicBezTo>
                    <a:pt x="43" y="204"/>
                    <a:pt x="43" y="204"/>
                    <a:pt x="43" y="204"/>
                  </a:cubicBezTo>
                  <a:cubicBezTo>
                    <a:pt x="45" y="206"/>
                    <a:pt x="48" y="207"/>
                    <a:pt x="51" y="205"/>
                  </a:cubicBezTo>
                  <a:cubicBezTo>
                    <a:pt x="73" y="189"/>
                    <a:pt x="73" y="189"/>
                    <a:pt x="73" y="189"/>
                  </a:cubicBezTo>
                  <a:cubicBezTo>
                    <a:pt x="78" y="192"/>
                    <a:pt x="84" y="194"/>
                    <a:pt x="89" y="196"/>
                  </a:cubicBezTo>
                  <a:cubicBezTo>
                    <a:pt x="94" y="223"/>
                    <a:pt x="94" y="223"/>
                    <a:pt x="94" y="223"/>
                  </a:cubicBezTo>
                  <a:cubicBezTo>
                    <a:pt x="95" y="226"/>
                    <a:pt x="97" y="228"/>
                    <a:pt x="100" y="228"/>
                  </a:cubicBezTo>
                  <a:cubicBezTo>
                    <a:pt x="127" y="228"/>
                    <a:pt x="127" y="228"/>
                    <a:pt x="127" y="228"/>
                  </a:cubicBezTo>
                  <a:cubicBezTo>
                    <a:pt x="130" y="228"/>
                    <a:pt x="133" y="226"/>
                    <a:pt x="133" y="223"/>
                  </a:cubicBezTo>
                  <a:cubicBezTo>
                    <a:pt x="138" y="196"/>
                    <a:pt x="138" y="196"/>
                    <a:pt x="138" y="196"/>
                  </a:cubicBezTo>
                  <a:cubicBezTo>
                    <a:pt x="144" y="194"/>
                    <a:pt x="149" y="192"/>
                    <a:pt x="154" y="190"/>
                  </a:cubicBezTo>
                  <a:cubicBezTo>
                    <a:pt x="177" y="205"/>
                    <a:pt x="177" y="205"/>
                    <a:pt x="177" y="205"/>
                  </a:cubicBezTo>
                  <a:cubicBezTo>
                    <a:pt x="180" y="207"/>
                    <a:pt x="183" y="207"/>
                    <a:pt x="185" y="205"/>
                  </a:cubicBezTo>
                  <a:cubicBezTo>
                    <a:pt x="204" y="185"/>
                    <a:pt x="204" y="185"/>
                    <a:pt x="204" y="185"/>
                  </a:cubicBezTo>
                  <a:cubicBezTo>
                    <a:pt x="206" y="183"/>
                    <a:pt x="206" y="180"/>
                    <a:pt x="205" y="178"/>
                  </a:cubicBezTo>
                  <a:cubicBezTo>
                    <a:pt x="189" y="155"/>
                    <a:pt x="189" y="155"/>
                    <a:pt x="189" y="155"/>
                  </a:cubicBezTo>
                  <a:cubicBezTo>
                    <a:pt x="192" y="150"/>
                    <a:pt x="194" y="144"/>
                    <a:pt x="196" y="139"/>
                  </a:cubicBezTo>
                  <a:cubicBezTo>
                    <a:pt x="223" y="134"/>
                    <a:pt x="223" y="134"/>
                    <a:pt x="223" y="134"/>
                  </a:cubicBezTo>
                  <a:cubicBezTo>
                    <a:pt x="226" y="133"/>
                    <a:pt x="228" y="131"/>
                    <a:pt x="228" y="128"/>
                  </a:cubicBezTo>
                  <a:cubicBezTo>
                    <a:pt x="228" y="100"/>
                    <a:pt x="228" y="100"/>
                    <a:pt x="228" y="100"/>
                  </a:cubicBezTo>
                  <a:cubicBezTo>
                    <a:pt x="228" y="98"/>
                    <a:pt x="226" y="95"/>
                    <a:pt x="223" y="95"/>
                  </a:cubicBezTo>
                  <a:close/>
                  <a:moveTo>
                    <a:pt x="114" y="149"/>
                  </a:moveTo>
                  <a:cubicBezTo>
                    <a:pt x="95" y="149"/>
                    <a:pt x="79" y="133"/>
                    <a:pt x="79" y="114"/>
                  </a:cubicBezTo>
                  <a:cubicBezTo>
                    <a:pt x="79" y="95"/>
                    <a:pt x="95" y="79"/>
                    <a:pt x="114" y="79"/>
                  </a:cubicBezTo>
                  <a:cubicBezTo>
                    <a:pt x="133" y="79"/>
                    <a:pt x="149" y="95"/>
                    <a:pt x="149" y="114"/>
                  </a:cubicBezTo>
                  <a:cubicBezTo>
                    <a:pt x="149" y="133"/>
                    <a:pt x="133" y="149"/>
                    <a:pt x="114" y="149"/>
                  </a:cubicBezTo>
                  <a:close/>
                </a:path>
              </a:pathLst>
            </a:custGeom>
            <a:solidFill>
              <a:schemeClr val="bg1"/>
            </a:solidFill>
            <a:ln>
              <a:noFill/>
            </a:ln>
            <a:extLst/>
          </p:spPr>
          <p:txBody>
            <a:bodyPr anchor="ctr"/>
            <a:lstStyle/>
            <a:p>
              <a:pPr algn="ctr"/>
              <a:endParaRPr/>
            </a:p>
          </p:txBody>
        </p:sp>
        <p:sp>
          <p:nvSpPr>
            <p:cNvPr id="29" name="矩形 28">
              <a:extLst>
                <a:ext uri="{FF2B5EF4-FFF2-40B4-BE49-F238E27FC236}">
                  <a16:creationId xmlns:a16="http://schemas.microsoft.com/office/drawing/2014/main" xmlns="" id="{E3EB1709-6D20-4440-8800-976CC5E9712E}"/>
                </a:ext>
              </a:extLst>
            </p:cNvPr>
            <p:cNvSpPr/>
            <p:nvPr/>
          </p:nvSpPr>
          <p:spPr>
            <a:xfrm>
              <a:off x="2377644" y="3154214"/>
              <a:ext cx="2037462" cy="1384995"/>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bg1"/>
                  </a:solidFill>
                </a:rPr>
                <a:t>用户可以在投影仪或者计算机上进行演示也可以将演示文稿打印出来制作成胶片以便应用到更广泛的领域中</a:t>
              </a:r>
            </a:p>
          </p:txBody>
        </p:sp>
        <p:sp>
          <p:nvSpPr>
            <p:cNvPr id="30" name="矩形 29">
              <a:extLst>
                <a:ext uri="{FF2B5EF4-FFF2-40B4-BE49-F238E27FC236}">
                  <a16:creationId xmlns:a16="http://schemas.microsoft.com/office/drawing/2014/main" xmlns="" id="{CBCE2F27-1948-4AAF-B7D2-B7B4F23C2784}"/>
                </a:ext>
              </a:extLst>
            </p:cNvPr>
            <p:cNvSpPr/>
            <p:nvPr/>
          </p:nvSpPr>
          <p:spPr>
            <a:xfrm>
              <a:off x="2448606" y="4816497"/>
              <a:ext cx="1895949" cy="387798"/>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dirty="0"/>
                <a:t>标题文字添加</a:t>
              </a:r>
            </a:p>
          </p:txBody>
        </p:sp>
      </p:grpSp>
      <p:grpSp>
        <p:nvGrpSpPr>
          <p:cNvPr id="36" name="组合 35"/>
          <p:cNvGrpSpPr/>
          <p:nvPr/>
        </p:nvGrpSpPr>
        <p:grpSpPr>
          <a:xfrm>
            <a:off x="5041407" y="2176810"/>
            <a:ext cx="2065604" cy="3225106"/>
            <a:chOff x="5041407" y="2176810"/>
            <a:chExt cx="2065604" cy="3225106"/>
          </a:xfrm>
        </p:grpSpPr>
        <p:sp>
          <p:nvSpPr>
            <p:cNvPr id="5" name="Rectangle: Rounded Corners 53"/>
            <p:cNvSpPr/>
            <p:nvPr/>
          </p:nvSpPr>
          <p:spPr>
            <a:xfrm>
              <a:off x="5041407" y="2176810"/>
              <a:ext cx="2065604" cy="3225106"/>
            </a:xfrm>
            <a:prstGeom prst="roundRect">
              <a:avLst>
                <a:gd name="adj" fmla="val 5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2" name="Freeform: Shape 50"/>
            <p:cNvSpPr>
              <a:spLocks/>
            </p:cNvSpPr>
            <p:nvPr/>
          </p:nvSpPr>
          <p:spPr bwMode="auto">
            <a:xfrm>
              <a:off x="5800026" y="2394897"/>
              <a:ext cx="574283" cy="574283"/>
            </a:xfrm>
            <a:custGeom>
              <a:avLst/>
              <a:gdLst>
                <a:gd name="T0" fmla="*/ 130 w 236"/>
                <a:gd name="T1" fmla="*/ 1 h 236"/>
                <a:gd name="T2" fmla="*/ 118 w 236"/>
                <a:gd name="T3" fmla="*/ 0 h 236"/>
                <a:gd name="T4" fmla="*/ 30 w 236"/>
                <a:gd name="T5" fmla="*/ 40 h 236"/>
                <a:gd name="T6" fmla="*/ 68 w 236"/>
                <a:gd name="T7" fmla="*/ 105 h 236"/>
                <a:gd name="T8" fmla="*/ 130 w 236"/>
                <a:gd name="T9" fmla="*/ 1 h 236"/>
                <a:gd name="T10" fmla="*/ 20 w 236"/>
                <a:gd name="T11" fmla="*/ 52 h 236"/>
                <a:gd name="T12" fmla="*/ 0 w 236"/>
                <a:gd name="T13" fmla="*/ 118 h 236"/>
                <a:gd name="T14" fmla="*/ 5 w 236"/>
                <a:gd name="T15" fmla="*/ 153 h 236"/>
                <a:gd name="T16" fmla="*/ 81 w 236"/>
                <a:gd name="T17" fmla="*/ 153 h 236"/>
                <a:gd name="T18" fmla="*/ 20 w 236"/>
                <a:gd name="T19" fmla="*/ 52 h 236"/>
                <a:gd name="T20" fmla="*/ 225 w 236"/>
                <a:gd name="T21" fmla="*/ 68 h 236"/>
                <a:gd name="T22" fmla="*/ 145 w 236"/>
                <a:gd name="T23" fmla="*/ 3 h 236"/>
                <a:gd name="T24" fmla="*/ 106 w 236"/>
                <a:gd name="T25" fmla="*/ 68 h 236"/>
                <a:gd name="T26" fmla="*/ 225 w 236"/>
                <a:gd name="T27" fmla="*/ 68 h 236"/>
                <a:gd name="T28" fmla="*/ 130 w 236"/>
                <a:gd name="T29" fmla="*/ 167 h 236"/>
                <a:gd name="T30" fmla="*/ 11 w 236"/>
                <a:gd name="T31" fmla="*/ 167 h 236"/>
                <a:gd name="T32" fmla="*/ 96 w 236"/>
                <a:gd name="T33" fmla="*/ 234 h 236"/>
                <a:gd name="T34" fmla="*/ 93 w 236"/>
                <a:gd name="T35" fmla="*/ 232 h 236"/>
                <a:gd name="T36" fmla="*/ 130 w 236"/>
                <a:gd name="T37" fmla="*/ 167 h 236"/>
                <a:gd name="T38" fmla="*/ 230 w 236"/>
                <a:gd name="T39" fmla="*/ 82 h 236"/>
                <a:gd name="T40" fmla="*/ 155 w 236"/>
                <a:gd name="T41" fmla="*/ 82 h 236"/>
                <a:gd name="T42" fmla="*/ 215 w 236"/>
                <a:gd name="T43" fmla="*/ 186 h 236"/>
                <a:gd name="T44" fmla="*/ 236 w 236"/>
                <a:gd name="T45" fmla="*/ 118 h 236"/>
                <a:gd name="T46" fmla="*/ 230 w 236"/>
                <a:gd name="T47" fmla="*/ 82 h 236"/>
                <a:gd name="T48" fmla="*/ 108 w 236"/>
                <a:gd name="T49" fmla="*/ 236 h 236"/>
                <a:gd name="T50" fmla="*/ 118 w 236"/>
                <a:gd name="T51" fmla="*/ 236 h 236"/>
                <a:gd name="T52" fmla="*/ 205 w 236"/>
                <a:gd name="T53" fmla="*/ 198 h 236"/>
                <a:gd name="T54" fmla="*/ 167 w 236"/>
                <a:gd name="T55" fmla="*/ 132 h 236"/>
                <a:gd name="T56" fmla="*/ 108 w 236"/>
                <a:gd name="T57" fmla="*/ 236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36" h="236">
                  <a:moveTo>
                    <a:pt x="130" y="1"/>
                  </a:moveTo>
                  <a:cubicBezTo>
                    <a:pt x="126" y="0"/>
                    <a:pt x="122" y="0"/>
                    <a:pt x="118" y="0"/>
                  </a:cubicBezTo>
                  <a:cubicBezTo>
                    <a:pt x="83" y="0"/>
                    <a:pt x="51" y="16"/>
                    <a:pt x="30" y="40"/>
                  </a:cubicBezTo>
                  <a:cubicBezTo>
                    <a:pt x="68" y="105"/>
                    <a:pt x="68" y="105"/>
                    <a:pt x="68" y="105"/>
                  </a:cubicBezTo>
                  <a:lnTo>
                    <a:pt x="130" y="1"/>
                  </a:lnTo>
                  <a:close/>
                  <a:moveTo>
                    <a:pt x="20" y="52"/>
                  </a:moveTo>
                  <a:cubicBezTo>
                    <a:pt x="7" y="71"/>
                    <a:pt x="0" y="94"/>
                    <a:pt x="0" y="118"/>
                  </a:cubicBezTo>
                  <a:cubicBezTo>
                    <a:pt x="0" y="130"/>
                    <a:pt x="2" y="142"/>
                    <a:pt x="5" y="153"/>
                  </a:cubicBezTo>
                  <a:cubicBezTo>
                    <a:pt x="81" y="153"/>
                    <a:pt x="81" y="153"/>
                    <a:pt x="81" y="153"/>
                  </a:cubicBezTo>
                  <a:lnTo>
                    <a:pt x="20" y="52"/>
                  </a:lnTo>
                  <a:close/>
                  <a:moveTo>
                    <a:pt x="225" y="68"/>
                  </a:moveTo>
                  <a:cubicBezTo>
                    <a:pt x="210" y="36"/>
                    <a:pt x="180" y="11"/>
                    <a:pt x="145" y="3"/>
                  </a:cubicBezTo>
                  <a:cubicBezTo>
                    <a:pt x="106" y="68"/>
                    <a:pt x="106" y="68"/>
                    <a:pt x="106" y="68"/>
                  </a:cubicBezTo>
                  <a:lnTo>
                    <a:pt x="225" y="68"/>
                  </a:lnTo>
                  <a:close/>
                  <a:moveTo>
                    <a:pt x="130" y="167"/>
                  </a:moveTo>
                  <a:cubicBezTo>
                    <a:pt x="11" y="167"/>
                    <a:pt x="11" y="167"/>
                    <a:pt x="11" y="167"/>
                  </a:cubicBezTo>
                  <a:cubicBezTo>
                    <a:pt x="26" y="201"/>
                    <a:pt x="58" y="227"/>
                    <a:pt x="96" y="234"/>
                  </a:cubicBezTo>
                  <a:cubicBezTo>
                    <a:pt x="93" y="232"/>
                    <a:pt x="93" y="232"/>
                    <a:pt x="93" y="232"/>
                  </a:cubicBezTo>
                  <a:lnTo>
                    <a:pt x="130" y="167"/>
                  </a:lnTo>
                  <a:close/>
                  <a:moveTo>
                    <a:pt x="230" y="82"/>
                  </a:moveTo>
                  <a:cubicBezTo>
                    <a:pt x="155" y="82"/>
                    <a:pt x="155" y="82"/>
                    <a:pt x="155" y="82"/>
                  </a:cubicBezTo>
                  <a:cubicBezTo>
                    <a:pt x="215" y="186"/>
                    <a:pt x="215" y="186"/>
                    <a:pt x="215" y="186"/>
                  </a:cubicBezTo>
                  <a:cubicBezTo>
                    <a:pt x="228" y="167"/>
                    <a:pt x="236" y="143"/>
                    <a:pt x="236" y="118"/>
                  </a:cubicBezTo>
                  <a:cubicBezTo>
                    <a:pt x="236" y="106"/>
                    <a:pt x="234" y="94"/>
                    <a:pt x="230" y="82"/>
                  </a:cubicBezTo>
                  <a:close/>
                  <a:moveTo>
                    <a:pt x="108" y="236"/>
                  </a:moveTo>
                  <a:cubicBezTo>
                    <a:pt x="111" y="236"/>
                    <a:pt x="115" y="236"/>
                    <a:pt x="118" y="236"/>
                  </a:cubicBezTo>
                  <a:cubicBezTo>
                    <a:pt x="152" y="236"/>
                    <a:pt x="183" y="221"/>
                    <a:pt x="205" y="198"/>
                  </a:cubicBezTo>
                  <a:cubicBezTo>
                    <a:pt x="167" y="132"/>
                    <a:pt x="167" y="132"/>
                    <a:pt x="167" y="132"/>
                  </a:cubicBezTo>
                  <a:lnTo>
                    <a:pt x="108" y="236"/>
                  </a:lnTo>
                  <a:close/>
                </a:path>
              </a:pathLst>
            </a:custGeom>
            <a:solidFill>
              <a:schemeClr val="bg1"/>
            </a:solidFill>
            <a:ln>
              <a:noFill/>
            </a:ln>
            <a:extLst/>
          </p:spPr>
          <p:txBody>
            <a:bodyPr anchor="ctr"/>
            <a:lstStyle/>
            <a:p>
              <a:pPr algn="ctr"/>
              <a:endParaRPr/>
            </a:p>
          </p:txBody>
        </p:sp>
        <p:sp>
          <p:nvSpPr>
            <p:cNvPr id="13" name="Rectangle 54"/>
            <p:cNvSpPr/>
            <p:nvPr/>
          </p:nvSpPr>
          <p:spPr bwMode="auto">
            <a:xfrm>
              <a:off x="5149152" y="4855758"/>
              <a:ext cx="1876033" cy="2937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fontScale="92500" lnSpcReduction="20000"/>
            </a:bodyPr>
            <a:lstStyle/>
            <a:p>
              <a:pPr algn="ctr" eaLnBrk="1" fontAlgn="auto" hangingPunct="1">
                <a:defRPr/>
              </a:pPr>
              <a:endParaRPr lang="zh-CN" altLang="en-US" sz="1600" b="1" dirty="0">
                <a:solidFill>
                  <a:schemeClr val="tx2"/>
                </a:solidFill>
              </a:endParaRPr>
            </a:p>
          </p:txBody>
        </p:sp>
        <p:sp>
          <p:nvSpPr>
            <p:cNvPr id="31" name="矩形 30">
              <a:extLst>
                <a:ext uri="{FF2B5EF4-FFF2-40B4-BE49-F238E27FC236}">
                  <a16:creationId xmlns:a16="http://schemas.microsoft.com/office/drawing/2014/main" xmlns="" id="{CBCE2F27-1948-4AAF-B7D2-B7B4F23C2784}"/>
                </a:ext>
              </a:extLst>
            </p:cNvPr>
            <p:cNvSpPr/>
            <p:nvPr/>
          </p:nvSpPr>
          <p:spPr>
            <a:xfrm>
              <a:off x="5150140" y="4816497"/>
              <a:ext cx="1895949" cy="387798"/>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dirty="0"/>
                <a:t>标题文字添加</a:t>
              </a:r>
            </a:p>
          </p:txBody>
        </p:sp>
        <p:sp>
          <p:nvSpPr>
            <p:cNvPr id="33" name="矩形 32">
              <a:extLst>
                <a:ext uri="{FF2B5EF4-FFF2-40B4-BE49-F238E27FC236}">
                  <a16:creationId xmlns:a16="http://schemas.microsoft.com/office/drawing/2014/main" xmlns="" id="{E3EB1709-6D20-4440-8800-976CC5E9712E}"/>
                </a:ext>
              </a:extLst>
            </p:cNvPr>
            <p:cNvSpPr/>
            <p:nvPr/>
          </p:nvSpPr>
          <p:spPr>
            <a:xfrm>
              <a:off x="5055920" y="3154214"/>
              <a:ext cx="2037462" cy="1384995"/>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bg1"/>
                  </a:solidFill>
                </a:rPr>
                <a:t>用户可以在投影仪或者计算机上进行演示也可以将演示文稿打印出来制作成胶片以便应用到更广泛的领域中</a:t>
              </a:r>
            </a:p>
          </p:txBody>
        </p:sp>
      </p:grpSp>
      <p:grpSp>
        <p:nvGrpSpPr>
          <p:cNvPr id="37" name="组合 36"/>
          <p:cNvGrpSpPr/>
          <p:nvPr/>
        </p:nvGrpSpPr>
        <p:grpSpPr>
          <a:xfrm>
            <a:off x="7776897" y="2176810"/>
            <a:ext cx="2065604" cy="3225106"/>
            <a:chOff x="7776897" y="2176810"/>
            <a:chExt cx="2065604" cy="3225106"/>
          </a:xfrm>
        </p:grpSpPr>
        <p:sp>
          <p:nvSpPr>
            <p:cNvPr id="4" name="Rectangle: Rounded Corners 60"/>
            <p:cNvSpPr/>
            <p:nvPr/>
          </p:nvSpPr>
          <p:spPr>
            <a:xfrm>
              <a:off x="7776897" y="2176810"/>
              <a:ext cx="2065604" cy="3225106"/>
            </a:xfrm>
            <a:prstGeom prst="roundRect">
              <a:avLst>
                <a:gd name="adj" fmla="val 5000"/>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0" name="Freeform: Shape 48"/>
            <p:cNvSpPr>
              <a:spLocks/>
            </p:cNvSpPr>
            <p:nvPr/>
          </p:nvSpPr>
          <p:spPr bwMode="auto">
            <a:xfrm>
              <a:off x="8535516" y="2394897"/>
              <a:ext cx="574283" cy="574283"/>
            </a:xfrm>
            <a:custGeom>
              <a:avLst/>
              <a:gdLst>
                <a:gd name="T0" fmla="*/ 118 w 236"/>
                <a:gd name="T1" fmla="*/ 0 h 236"/>
                <a:gd name="T2" fmla="*/ 0 w 236"/>
                <a:gd name="T3" fmla="*/ 118 h 236"/>
                <a:gd name="T4" fmla="*/ 118 w 236"/>
                <a:gd name="T5" fmla="*/ 236 h 236"/>
                <a:gd name="T6" fmla="*/ 236 w 236"/>
                <a:gd name="T7" fmla="*/ 118 h 236"/>
                <a:gd name="T8" fmla="*/ 118 w 236"/>
                <a:gd name="T9" fmla="*/ 0 h 236"/>
                <a:gd name="T10" fmla="*/ 106 w 236"/>
                <a:gd name="T11" fmla="*/ 171 h 236"/>
                <a:gd name="T12" fmla="*/ 54 w 236"/>
                <a:gd name="T13" fmla="*/ 163 h 236"/>
                <a:gd name="T14" fmla="*/ 54 w 236"/>
                <a:gd name="T15" fmla="*/ 121 h 236"/>
                <a:gd name="T16" fmla="*/ 106 w 236"/>
                <a:gd name="T17" fmla="*/ 121 h 236"/>
                <a:gd name="T18" fmla="*/ 106 w 236"/>
                <a:gd name="T19" fmla="*/ 171 h 236"/>
                <a:gd name="T20" fmla="*/ 106 w 236"/>
                <a:gd name="T21" fmla="*/ 114 h 236"/>
                <a:gd name="T22" fmla="*/ 54 w 236"/>
                <a:gd name="T23" fmla="*/ 114 h 236"/>
                <a:gd name="T24" fmla="*/ 54 w 236"/>
                <a:gd name="T25" fmla="*/ 72 h 236"/>
                <a:gd name="T26" fmla="*/ 106 w 236"/>
                <a:gd name="T27" fmla="*/ 64 h 236"/>
                <a:gd name="T28" fmla="*/ 106 w 236"/>
                <a:gd name="T29" fmla="*/ 114 h 236"/>
                <a:gd name="T30" fmla="*/ 182 w 236"/>
                <a:gd name="T31" fmla="*/ 182 h 236"/>
                <a:gd name="T32" fmla="*/ 113 w 236"/>
                <a:gd name="T33" fmla="*/ 172 h 236"/>
                <a:gd name="T34" fmla="*/ 113 w 236"/>
                <a:gd name="T35" fmla="*/ 121 h 236"/>
                <a:gd name="T36" fmla="*/ 182 w 236"/>
                <a:gd name="T37" fmla="*/ 121 h 236"/>
                <a:gd name="T38" fmla="*/ 182 w 236"/>
                <a:gd name="T39" fmla="*/ 182 h 236"/>
                <a:gd name="T40" fmla="*/ 182 w 236"/>
                <a:gd name="T41" fmla="*/ 114 h 236"/>
                <a:gd name="T42" fmla="*/ 113 w 236"/>
                <a:gd name="T43" fmla="*/ 114 h 236"/>
                <a:gd name="T44" fmla="*/ 113 w 236"/>
                <a:gd name="T45" fmla="*/ 63 h 236"/>
                <a:gd name="T46" fmla="*/ 182 w 236"/>
                <a:gd name="T47" fmla="*/ 53 h 236"/>
                <a:gd name="T48" fmla="*/ 182 w 236"/>
                <a:gd name="T49" fmla="*/ 114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36" h="236">
                  <a:moveTo>
                    <a:pt x="118" y="0"/>
                  </a:moveTo>
                  <a:cubicBezTo>
                    <a:pt x="53" y="0"/>
                    <a:pt x="0" y="53"/>
                    <a:pt x="0" y="118"/>
                  </a:cubicBezTo>
                  <a:cubicBezTo>
                    <a:pt x="0" y="183"/>
                    <a:pt x="53" y="236"/>
                    <a:pt x="118" y="236"/>
                  </a:cubicBezTo>
                  <a:cubicBezTo>
                    <a:pt x="183" y="236"/>
                    <a:pt x="236" y="183"/>
                    <a:pt x="236" y="118"/>
                  </a:cubicBezTo>
                  <a:cubicBezTo>
                    <a:pt x="236" y="53"/>
                    <a:pt x="183" y="0"/>
                    <a:pt x="118" y="0"/>
                  </a:cubicBezTo>
                  <a:close/>
                  <a:moveTo>
                    <a:pt x="106" y="171"/>
                  </a:moveTo>
                  <a:cubicBezTo>
                    <a:pt x="54" y="163"/>
                    <a:pt x="54" y="163"/>
                    <a:pt x="54" y="163"/>
                  </a:cubicBezTo>
                  <a:cubicBezTo>
                    <a:pt x="54" y="121"/>
                    <a:pt x="54" y="121"/>
                    <a:pt x="54" y="121"/>
                  </a:cubicBezTo>
                  <a:cubicBezTo>
                    <a:pt x="106" y="121"/>
                    <a:pt x="106" y="121"/>
                    <a:pt x="106" y="121"/>
                  </a:cubicBezTo>
                  <a:lnTo>
                    <a:pt x="106" y="171"/>
                  </a:lnTo>
                  <a:close/>
                  <a:moveTo>
                    <a:pt x="106" y="114"/>
                  </a:moveTo>
                  <a:cubicBezTo>
                    <a:pt x="54" y="114"/>
                    <a:pt x="54" y="114"/>
                    <a:pt x="54" y="114"/>
                  </a:cubicBezTo>
                  <a:cubicBezTo>
                    <a:pt x="54" y="72"/>
                    <a:pt x="54" y="72"/>
                    <a:pt x="54" y="72"/>
                  </a:cubicBezTo>
                  <a:cubicBezTo>
                    <a:pt x="106" y="64"/>
                    <a:pt x="106" y="64"/>
                    <a:pt x="106" y="64"/>
                  </a:cubicBezTo>
                  <a:lnTo>
                    <a:pt x="106" y="114"/>
                  </a:lnTo>
                  <a:close/>
                  <a:moveTo>
                    <a:pt x="182" y="182"/>
                  </a:moveTo>
                  <a:cubicBezTo>
                    <a:pt x="113" y="172"/>
                    <a:pt x="113" y="172"/>
                    <a:pt x="113" y="172"/>
                  </a:cubicBezTo>
                  <a:cubicBezTo>
                    <a:pt x="113" y="121"/>
                    <a:pt x="113" y="121"/>
                    <a:pt x="113" y="121"/>
                  </a:cubicBezTo>
                  <a:cubicBezTo>
                    <a:pt x="182" y="121"/>
                    <a:pt x="182" y="121"/>
                    <a:pt x="182" y="121"/>
                  </a:cubicBezTo>
                  <a:lnTo>
                    <a:pt x="182" y="182"/>
                  </a:lnTo>
                  <a:close/>
                  <a:moveTo>
                    <a:pt x="182" y="114"/>
                  </a:moveTo>
                  <a:cubicBezTo>
                    <a:pt x="113" y="114"/>
                    <a:pt x="113" y="114"/>
                    <a:pt x="113" y="114"/>
                  </a:cubicBezTo>
                  <a:cubicBezTo>
                    <a:pt x="113" y="63"/>
                    <a:pt x="113" y="63"/>
                    <a:pt x="113" y="63"/>
                  </a:cubicBezTo>
                  <a:cubicBezTo>
                    <a:pt x="182" y="53"/>
                    <a:pt x="182" y="53"/>
                    <a:pt x="182" y="53"/>
                  </a:cubicBezTo>
                  <a:lnTo>
                    <a:pt x="182" y="114"/>
                  </a:lnTo>
                  <a:close/>
                </a:path>
              </a:pathLst>
            </a:custGeom>
            <a:solidFill>
              <a:schemeClr val="bg1"/>
            </a:solidFill>
            <a:ln>
              <a:noFill/>
            </a:ln>
            <a:extLst/>
          </p:spPr>
          <p:txBody>
            <a:bodyPr anchor="ctr"/>
            <a:lstStyle/>
            <a:p>
              <a:pPr algn="ctr"/>
              <a:endParaRPr/>
            </a:p>
          </p:txBody>
        </p:sp>
        <p:sp>
          <p:nvSpPr>
            <p:cNvPr id="16" name="Rectangle 61"/>
            <p:cNvSpPr/>
            <p:nvPr/>
          </p:nvSpPr>
          <p:spPr bwMode="auto">
            <a:xfrm>
              <a:off x="7884642" y="4855758"/>
              <a:ext cx="1876033" cy="2937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fontScale="92500" lnSpcReduction="20000"/>
            </a:bodyPr>
            <a:lstStyle/>
            <a:p>
              <a:pPr algn="ctr" eaLnBrk="1" fontAlgn="auto" hangingPunct="1">
                <a:defRPr/>
              </a:pPr>
              <a:endParaRPr lang="zh-CN" altLang="en-US" sz="1600" b="1" dirty="0">
                <a:solidFill>
                  <a:schemeClr val="tx2"/>
                </a:solidFill>
              </a:endParaRPr>
            </a:p>
          </p:txBody>
        </p:sp>
        <p:sp>
          <p:nvSpPr>
            <p:cNvPr id="32" name="矩形 31">
              <a:extLst>
                <a:ext uri="{FF2B5EF4-FFF2-40B4-BE49-F238E27FC236}">
                  <a16:creationId xmlns:a16="http://schemas.microsoft.com/office/drawing/2014/main" xmlns="" id="{CBCE2F27-1948-4AAF-B7D2-B7B4F23C2784}"/>
                </a:ext>
              </a:extLst>
            </p:cNvPr>
            <p:cNvSpPr/>
            <p:nvPr/>
          </p:nvSpPr>
          <p:spPr>
            <a:xfrm>
              <a:off x="7874682" y="4816497"/>
              <a:ext cx="1895949" cy="387798"/>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dirty="0"/>
                <a:t>标题文字添加</a:t>
              </a:r>
            </a:p>
          </p:txBody>
        </p:sp>
        <p:sp>
          <p:nvSpPr>
            <p:cNvPr id="34" name="矩形 33">
              <a:extLst>
                <a:ext uri="{FF2B5EF4-FFF2-40B4-BE49-F238E27FC236}">
                  <a16:creationId xmlns:a16="http://schemas.microsoft.com/office/drawing/2014/main" xmlns="" id="{E3EB1709-6D20-4440-8800-976CC5E9712E}"/>
                </a:ext>
              </a:extLst>
            </p:cNvPr>
            <p:cNvSpPr/>
            <p:nvPr/>
          </p:nvSpPr>
          <p:spPr>
            <a:xfrm>
              <a:off x="7796813" y="3154214"/>
              <a:ext cx="2037462" cy="1384995"/>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bg1"/>
                  </a:solidFill>
                </a:rPr>
                <a:t>用户可以在投影仪或者计算机上进行演示也可以将演示文稿打印出来制作成胶片以便应用到更广泛的领域中</a:t>
              </a:r>
            </a:p>
          </p:txBody>
        </p:sp>
      </p:grpSp>
    </p:spTree>
    <p:extLst>
      <p:ext uri="{BB962C8B-B14F-4D97-AF65-F5344CB8AC3E}">
        <p14:creationId xmlns:p14="http://schemas.microsoft.com/office/powerpoint/2010/main" xmlns="" val="1809358019"/>
      </p:ext>
    </p:extLst>
  </p:cSld>
  <p:clrMapOvr>
    <a:masterClrMapping/>
  </p:clrMapOvr>
  <mc:AlternateContent xmlns:mc="http://schemas.openxmlformats.org/markup-compatibility/2006">
    <mc:Choice xmlns:p14="http://schemas.microsoft.com/office/powerpoint/2010/main" xmlns=""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decel="100000" fill="hold" nodeType="after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1000" fill="hold"/>
                                        <p:tgtEl>
                                          <p:spTgt spid="19"/>
                                        </p:tgtEl>
                                        <p:attrNameLst>
                                          <p:attrName>ppt_x</p:attrName>
                                        </p:attrNameLst>
                                      </p:cBhvr>
                                      <p:tavLst>
                                        <p:tav tm="0">
                                          <p:val>
                                            <p:strVal val="0-#ppt_w/2"/>
                                          </p:val>
                                        </p:tav>
                                        <p:tav tm="100000">
                                          <p:val>
                                            <p:strVal val="#ppt_x"/>
                                          </p:val>
                                        </p:tav>
                                      </p:tavLst>
                                    </p:anim>
                                    <p:anim calcmode="lin" valueType="num">
                                      <p:cBhvr additive="base">
                                        <p:cTn id="8" dur="1000" fill="hold"/>
                                        <p:tgtEl>
                                          <p:spTgt spid="19"/>
                                        </p:tgtEl>
                                        <p:attrNameLst>
                                          <p:attrName>ppt_y</p:attrName>
                                        </p:attrNameLst>
                                      </p:cBhvr>
                                      <p:tavLst>
                                        <p:tav tm="0">
                                          <p:val>
                                            <p:strVal val="0-#ppt_h/2"/>
                                          </p:val>
                                        </p:tav>
                                        <p:tav tm="100000">
                                          <p:val>
                                            <p:strVal val="#ppt_y"/>
                                          </p:val>
                                        </p:tav>
                                      </p:tavLst>
                                    </p:anim>
                                  </p:childTnLst>
                                </p:cTn>
                              </p:par>
                            </p:childTnLst>
                          </p:cTn>
                        </p:par>
                        <p:par>
                          <p:cTn id="9" fill="hold">
                            <p:stCondLst>
                              <p:cond delay="1000"/>
                            </p:stCondLst>
                            <p:childTnLst>
                              <p:par>
                                <p:cTn id="10" presetID="12" presetClass="entr" presetSubtype="8" fill="hold" grpId="0" nodeType="afterEffect">
                                  <p:stCondLst>
                                    <p:cond delay="0"/>
                                  </p:stCondLst>
                                  <p:childTnLst>
                                    <p:set>
                                      <p:cBhvr>
                                        <p:cTn id="11" dur="1" fill="hold">
                                          <p:stCondLst>
                                            <p:cond delay="0"/>
                                          </p:stCondLst>
                                        </p:cTn>
                                        <p:tgtEl>
                                          <p:spTgt spid="23"/>
                                        </p:tgtEl>
                                        <p:attrNameLst>
                                          <p:attrName>style.visibility</p:attrName>
                                        </p:attrNameLst>
                                      </p:cBhvr>
                                      <p:to>
                                        <p:strVal val="visible"/>
                                      </p:to>
                                    </p:set>
                                    <p:anim calcmode="lin" valueType="num">
                                      <p:cBhvr additive="base">
                                        <p:cTn id="12" dur="500"/>
                                        <p:tgtEl>
                                          <p:spTgt spid="23"/>
                                        </p:tgtEl>
                                        <p:attrNameLst>
                                          <p:attrName>ppt_x</p:attrName>
                                        </p:attrNameLst>
                                      </p:cBhvr>
                                      <p:tavLst>
                                        <p:tav tm="0">
                                          <p:val>
                                            <p:strVal val="#ppt_x-#ppt_w*1.125000"/>
                                          </p:val>
                                        </p:tav>
                                        <p:tav tm="100000">
                                          <p:val>
                                            <p:strVal val="#ppt_x"/>
                                          </p:val>
                                        </p:tav>
                                      </p:tavLst>
                                    </p:anim>
                                    <p:animEffect transition="in" filter="wipe(right)">
                                      <p:cBhvr>
                                        <p:cTn id="13" dur="500"/>
                                        <p:tgtEl>
                                          <p:spTgt spid="23"/>
                                        </p:tgtEl>
                                      </p:cBhvr>
                                    </p:animEffect>
                                  </p:childTnLst>
                                </p:cTn>
                              </p:par>
                            </p:childTnLst>
                          </p:cTn>
                        </p:par>
                        <p:par>
                          <p:cTn id="14" fill="hold">
                            <p:stCondLst>
                              <p:cond delay="1500"/>
                            </p:stCondLst>
                            <p:childTnLst>
                              <p:par>
                                <p:cTn id="15" presetID="22" presetClass="entr" presetSubtype="8" fill="hold" grpId="0" nodeType="afterEffect">
                                  <p:stCondLst>
                                    <p:cond delay="0"/>
                                  </p:stCondLst>
                                  <p:childTnLst>
                                    <p:set>
                                      <p:cBhvr>
                                        <p:cTn id="16" dur="1" fill="hold">
                                          <p:stCondLst>
                                            <p:cond delay="0"/>
                                          </p:stCondLst>
                                        </p:cTn>
                                        <p:tgtEl>
                                          <p:spTgt spid="24"/>
                                        </p:tgtEl>
                                        <p:attrNameLst>
                                          <p:attrName>style.visibility</p:attrName>
                                        </p:attrNameLst>
                                      </p:cBhvr>
                                      <p:to>
                                        <p:strVal val="visible"/>
                                      </p:to>
                                    </p:set>
                                    <p:animEffect transition="in" filter="wipe(left)">
                                      <p:cBhvr>
                                        <p:cTn id="17" dur="500"/>
                                        <p:tgtEl>
                                          <p:spTgt spid="24"/>
                                        </p:tgtEl>
                                      </p:cBhvr>
                                    </p:animEffect>
                                  </p:childTnLst>
                                </p:cTn>
                              </p:par>
                            </p:childTnLst>
                          </p:cTn>
                        </p:par>
                        <p:par>
                          <p:cTn id="18" fill="hold">
                            <p:stCondLst>
                              <p:cond delay="2000"/>
                            </p:stCondLst>
                            <p:childTnLst>
                              <p:par>
                                <p:cTn id="19" presetID="2" presetClass="entr" presetSubtype="2" fill="hold" nodeType="afterEffect">
                                  <p:stCondLst>
                                    <p:cond delay="0"/>
                                  </p:stCondLst>
                                  <p:childTnLst>
                                    <p:set>
                                      <p:cBhvr>
                                        <p:cTn id="20" dur="1" fill="hold">
                                          <p:stCondLst>
                                            <p:cond delay="0"/>
                                          </p:stCondLst>
                                        </p:cTn>
                                        <p:tgtEl>
                                          <p:spTgt spid="35"/>
                                        </p:tgtEl>
                                        <p:attrNameLst>
                                          <p:attrName>style.visibility</p:attrName>
                                        </p:attrNameLst>
                                      </p:cBhvr>
                                      <p:to>
                                        <p:strVal val="visible"/>
                                      </p:to>
                                    </p:set>
                                    <p:anim calcmode="lin" valueType="num">
                                      <p:cBhvr additive="base">
                                        <p:cTn id="21" dur="500" fill="hold"/>
                                        <p:tgtEl>
                                          <p:spTgt spid="35"/>
                                        </p:tgtEl>
                                        <p:attrNameLst>
                                          <p:attrName>ppt_x</p:attrName>
                                        </p:attrNameLst>
                                      </p:cBhvr>
                                      <p:tavLst>
                                        <p:tav tm="0">
                                          <p:val>
                                            <p:strVal val="1+#ppt_w/2"/>
                                          </p:val>
                                        </p:tav>
                                        <p:tav tm="100000">
                                          <p:val>
                                            <p:strVal val="#ppt_x"/>
                                          </p:val>
                                        </p:tav>
                                      </p:tavLst>
                                    </p:anim>
                                    <p:anim calcmode="lin" valueType="num">
                                      <p:cBhvr additive="base">
                                        <p:cTn id="22" dur="500" fill="hold"/>
                                        <p:tgtEl>
                                          <p:spTgt spid="35"/>
                                        </p:tgtEl>
                                        <p:attrNameLst>
                                          <p:attrName>ppt_y</p:attrName>
                                        </p:attrNameLst>
                                      </p:cBhvr>
                                      <p:tavLst>
                                        <p:tav tm="0">
                                          <p:val>
                                            <p:strVal val="#ppt_y"/>
                                          </p:val>
                                        </p:tav>
                                        <p:tav tm="100000">
                                          <p:val>
                                            <p:strVal val="#ppt_y"/>
                                          </p:val>
                                        </p:tav>
                                      </p:tavLst>
                                    </p:anim>
                                  </p:childTnLst>
                                </p:cTn>
                              </p:par>
                              <p:par>
                                <p:cTn id="23" presetID="2" presetClass="entr" presetSubtype="2" fill="hold" nodeType="withEffect">
                                  <p:stCondLst>
                                    <p:cond delay="0"/>
                                  </p:stCondLst>
                                  <p:childTnLst>
                                    <p:set>
                                      <p:cBhvr>
                                        <p:cTn id="24" dur="1" fill="hold">
                                          <p:stCondLst>
                                            <p:cond delay="0"/>
                                          </p:stCondLst>
                                        </p:cTn>
                                        <p:tgtEl>
                                          <p:spTgt spid="36"/>
                                        </p:tgtEl>
                                        <p:attrNameLst>
                                          <p:attrName>style.visibility</p:attrName>
                                        </p:attrNameLst>
                                      </p:cBhvr>
                                      <p:to>
                                        <p:strVal val="visible"/>
                                      </p:to>
                                    </p:set>
                                    <p:anim calcmode="lin" valueType="num">
                                      <p:cBhvr additive="base">
                                        <p:cTn id="25" dur="500" fill="hold"/>
                                        <p:tgtEl>
                                          <p:spTgt spid="36"/>
                                        </p:tgtEl>
                                        <p:attrNameLst>
                                          <p:attrName>ppt_x</p:attrName>
                                        </p:attrNameLst>
                                      </p:cBhvr>
                                      <p:tavLst>
                                        <p:tav tm="0">
                                          <p:val>
                                            <p:strVal val="1+#ppt_w/2"/>
                                          </p:val>
                                        </p:tav>
                                        <p:tav tm="100000">
                                          <p:val>
                                            <p:strVal val="#ppt_x"/>
                                          </p:val>
                                        </p:tav>
                                      </p:tavLst>
                                    </p:anim>
                                    <p:anim calcmode="lin" valueType="num">
                                      <p:cBhvr additive="base">
                                        <p:cTn id="26" dur="500" fill="hold"/>
                                        <p:tgtEl>
                                          <p:spTgt spid="36"/>
                                        </p:tgtEl>
                                        <p:attrNameLst>
                                          <p:attrName>ppt_y</p:attrName>
                                        </p:attrNameLst>
                                      </p:cBhvr>
                                      <p:tavLst>
                                        <p:tav tm="0">
                                          <p:val>
                                            <p:strVal val="#ppt_y"/>
                                          </p:val>
                                        </p:tav>
                                        <p:tav tm="100000">
                                          <p:val>
                                            <p:strVal val="#ppt_y"/>
                                          </p:val>
                                        </p:tav>
                                      </p:tavLst>
                                    </p:anim>
                                  </p:childTnLst>
                                </p:cTn>
                              </p:par>
                              <p:par>
                                <p:cTn id="27" presetID="2" presetClass="entr" presetSubtype="2" fill="hold" nodeType="withEffect">
                                  <p:stCondLst>
                                    <p:cond delay="0"/>
                                  </p:stCondLst>
                                  <p:childTnLst>
                                    <p:set>
                                      <p:cBhvr>
                                        <p:cTn id="28" dur="1" fill="hold">
                                          <p:stCondLst>
                                            <p:cond delay="0"/>
                                          </p:stCondLst>
                                        </p:cTn>
                                        <p:tgtEl>
                                          <p:spTgt spid="37"/>
                                        </p:tgtEl>
                                        <p:attrNameLst>
                                          <p:attrName>style.visibility</p:attrName>
                                        </p:attrNameLst>
                                      </p:cBhvr>
                                      <p:to>
                                        <p:strVal val="visible"/>
                                      </p:to>
                                    </p:set>
                                    <p:anim calcmode="lin" valueType="num">
                                      <p:cBhvr additive="base">
                                        <p:cTn id="29" dur="500" fill="hold"/>
                                        <p:tgtEl>
                                          <p:spTgt spid="37"/>
                                        </p:tgtEl>
                                        <p:attrNameLst>
                                          <p:attrName>ppt_x</p:attrName>
                                        </p:attrNameLst>
                                      </p:cBhvr>
                                      <p:tavLst>
                                        <p:tav tm="0">
                                          <p:val>
                                            <p:strVal val="1+#ppt_w/2"/>
                                          </p:val>
                                        </p:tav>
                                        <p:tav tm="100000">
                                          <p:val>
                                            <p:strVal val="#ppt_x"/>
                                          </p:val>
                                        </p:tav>
                                      </p:tavLst>
                                    </p:anim>
                                    <p:anim calcmode="lin" valueType="num">
                                      <p:cBhvr additive="base">
                                        <p:cTn id="30" dur="500" fill="hold"/>
                                        <p:tgtEl>
                                          <p:spTgt spid="37"/>
                                        </p:tgtEl>
                                        <p:attrNameLst>
                                          <p:attrName>ppt_y</p:attrName>
                                        </p:attrNameLst>
                                      </p:cBhvr>
                                      <p:tavLst>
                                        <p:tav tm="0">
                                          <p:val>
                                            <p:strVal val="#ppt_y"/>
                                          </p:val>
                                        </p:tav>
                                        <p:tav tm="100000">
                                          <p:val>
                                            <p:strVal val="#ppt_y"/>
                                          </p:val>
                                        </p:tav>
                                      </p:tavLst>
                                    </p:anim>
                                  </p:childTnLst>
                                </p:cTn>
                              </p:par>
                            </p:childTnLst>
                          </p:cTn>
                        </p:par>
                        <p:par>
                          <p:cTn id="31" fill="hold">
                            <p:stCondLst>
                              <p:cond delay="2500"/>
                            </p:stCondLst>
                            <p:childTnLst>
                              <p:par>
                                <p:cTn id="32" presetID="10" presetClass="entr" presetSubtype="0" fill="hold" grpId="0" nodeType="afterEffect">
                                  <p:stCondLst>
                                    <p:cond delay="0"/>
                                  </p:stCondLst>
                                  <p:childTnLst>
                                    <p:set>
                                      <p:cBhvr>
                                        <p:cTn id="33" dur="1" fill="hold">
                                          <p:stCondLst>
                                            <p:cond delay="0"/>
                                          </p:stCondLst>
                                        </p:cTn>
                                        <p:tgtEl>
                                          <p:spTgt spid="25"/>
                                        </p:tgtEl>
                                        <p:attrNameLst>
                                          <p:attrName>style.visibility</p:attrName>
                                        </p:attrNameLst>
                                      </p:cBhvr>
                                      <p:to>
                                        <p:strVal val="visible"/>
                                      </p:to>
                                    </p:set>
                                    <p:animEffect transition="in" filter="fade">
                                      <p:cBhvr>
                                        <p:cTn id="34" dur="500"/>
                                        <p:tgtEl>
                                          <p:spTgt spid="25"/>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26"/>
                                        </p:tgtEl>
                                        <p:attrNameLst>
                                          <p:attrName>style.visibility</p:attrName>
                                        </p:attrNameLst>
                                      </p:cBhvr>
                                      <p:to>
                                        <p:strVal val="visible"/>
                                      </p:to>
                                    </p:set>
                                    <p:animEffect transition="in" filter="fade">
                                      <p:cBhvr>
                                        <p:cTn id="37" dur="500"/>
                                        <p:tgtEl>
                                          <p:spTgt spid="26"/>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27"/>
                                        </p:tgtEl>
                                        <p:attrNameLst>
                                          <p:attrName>style.visibility</p:attrName>
                                        </p:attrNameLst>
                                      </p:cBhvr>
                                      <p:to>
                                        <p:strVal val="visible"/>
                                      </p:to>
                                    </p:set>
                                    <p:animEffect transition="in" filter="fade">
                                      <p:cBhvr>
                                        <p:cTn id="40"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6" grpId="0" animBg="1"/>
      <p:bldP spid="27" grpId="0" animBg="1"/>
      <p:bldP spid="23" grpId="0"/>
      <p:bldP spid="24"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矩形 40"/>
          <p:cNvSpPr/>
          <p:nvPr/>
        </p:nvSpPr>
        <p:spPr>
          <a:xfrm rot="1800000">
            <a:off x="1316936" y="4750702"/>
            <a:ext cx="10791434" cy="1637318"/>
          </a:xfrm>
          <a:custGeom>
            <a:avLst/>
            <a:gdLst>
              <a:gd name="connsiteX0" fmla="*/ 0 w 13677900"/>
              <a:gd name="connsiteY0" fmla="*/ 0 h 1621267"/>
              <a:gd name="connsiteX1" fmla="*/ 13677900 w 13677900"/>
              <a:gd name="connsiteY1" fmla="*/ 0 h 1621267"/>
              <a:gd name="connsiteX2" fmla="*/ 13677900 w 13677900"/>
              <a:gd name="connsiteY2" fmla="*/ 1621267 h 1621267"/>
              <a:gd name="connsiteX3" fmla="*/ 0 w 13677900"/>
              <a:gd name="connsiteY3" fmla="*/ 1621267 h 1621267"/>
              <a:gd name="connsiteX4" fmla="*/ 0 w 13677900"/>
              <a:gd name="connsiteY4" fmla="*/ 0 h 1621267"/>
              <a:gd name="connsiteX0" fmla="*/ 0 w 13677900"/>
              <a:gd name="connsiteY0" fmla="*/ 2967 h 1624234"/>
              <a:gd name="connsiteX1" fmla="*/ 2946134 w 13677900"/>
              <a:gd name="connsiteY1" fmla="*/ 0 h 1624234"/>
              <a:gd name="connsiteX2" fmla="*/ 13677900 w 13677900"/>
              <a:gd name="connsiteY2" fmla="*/ 2967 h 1624234"/>
              <a:gd name="connsiteX3" fmla="*/ 13677900 w 13677900"/>
              <a:gd name="connsiteY3" fmla="*/ 1624234 h 1624234"/>
              <a:gd name="connsiteX4" fmla="*/ 0 w 13677900"/>
              <a:gd name="connsiteY4" fmla="*/ 1624234 h 1624234"/>
              <a:gd name="connsiteX5" fmla="*/ 0 w 13677900"/>
              <a:gd name="connsiteY5" fmla="*/ 2967 h 1624234"/>
              <a:gd name="connsiteX0" fmla="*/ 0 w 13677900"/>
              <a:gd name="connsiteY0" fmla="*/ 2967 h 1637318"/>
              <a:gd name="connsiteX1" fmla="*/ 2946134 w 13677900"/>
              <a:gd name="connsiteY1" fmla="*/ 0 h 1637318"/>
              <a:gd name="connsiteX2" fmla="*/ 13677900 w 13677900"/>
              <a:gd name="connsiteY2" fmla="*/ 2967 h 1637318"/>
              <a:gd name="connsiteX3" fmla="*/ 13677900 w 13677900"/>
              <a:gd name="connsiteY3" fmla="*/ 1624234 h 1637318"/>
              <a:gd name="connsiteX4" fmla="*/ 2886466 w 13677900"/>
              <a:gd name="connsiteY4" fmla="*/ 1637318 h 1637318"/>
              <a:gd name="connsiteX5" fmla="*/ 0 w 13677900"/>
              <a:gd name="connsiteY5" fmla="*/ 1624234 h 1637318"/>
              <a:gd name="connsiteX6" fmla="*/ 0 w 13677900"/>
              <a:gd name="connsiteY6" fmla="*/ 2967 h 1637318"/>
              <a:gd name="connsiteX0" fmla="*/ 0 w 13677900"/>
              <a:gd name="connsiteY0" fmla="*/ 1624234 h 1637318"/>
              <a:gd name="connsiteX1" fmla="*/ 2946134 w 13677900"/>
              <a:gd name="connsiteY1" fmla="*/ 0 h 1637318"/>
              <a:gd name="connsiteX2" fmla="*/ 13677900 w 13677900"/>
              <a:gd name="connsiteY2" fmla="*/ 2967 h 1637318"/>
              <a:gd name="connsiteX3" fmla="*/ 13677900 w 13677900"/>
              <a:gd name="connsiteY3" fmla="*/ 1624234 h 1637318"/>
              <a:gd name="connsiteX4" fmla="*/ 2886466 w 13677900"/>
              <a:gd name="connsiteY4" fmla="*/ 1637318 h 1637318"/>
              <a:gd name="connsiteX5" fmla="*/ 0 w 13677900"/>
              <a:gd name="connsiteY5" fmla="*/ 1624234 h 1637318"/>
              <a:gd name="connsiteX0" fmla="*/ 0 w 10791434"/>
              <a:gd name="connsiteY0" fmla="*/ 1637318 h 1637318"/>
              <a:gd name="connsiteX1" fmla="*/ 59668 w 10791434"/>
              <a:gd name="connsiteY1" fmla="*/ 0 h 1637318"/>
              <a:gd name="connsiteX2" fmla="*/ 10791434 w 10791434"/>
              <a:gd name="connsiteY2" fmla="*/ 2967 h 1637318"/>
              <a:gd name="connsiteX3" fmla="*/ 10791434 w 10791434"/>
              <a:gd name="connsiteY3" fmla="*/ 1624234 h 1637318"/>
              <a:gd name="connsiteX4" fmla="*/ 0 w 10791434"/>
              <a:gd name="connsiteY4" fmla="*/ 1637318 h 16373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791434" h="1637318">
                <a:moveTo>
                  <a:pt x="0" y="1637318"/>
                </a:moveTo>
                <a:lnTo>
                  <a:pt x="59668" y="0"/>
                </a:lnTo>
                <a:lnTo>
                  <a:pt x="10791434" y="2967"/>
                </a:lnTo>
                <a:lnTo>
                  <a:pt x="10791434" y="1624234"/>
                </a:lnTo>
                <a:lnTo>
                  <a:pt x="0" y="1637318"/>
                </a:lnTo>
                <a:close/>
              </a:path>
            </a:pathLst>
          </a:custGeom>
          <a:gradFill flip="none" rotWithShape="1">
            <a:gsLst>
              <a:gs pos="0">
                <a:schemeClr val="bg1">
                  <a:lumMod val="85000"/>
                  <a:alpha val="40000"/>
                </a:schemeClr>
              </a:gs>
              <a:gs pos="84600">
                <a:schemeClr val="bg1">
                  <a:lumMod val="95000"/>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smtClean="0">
              <a:ln>
                <a:noFill/>
              </a:ln>
              <a:solidFill>
                <a:prstClr val="white"/>
              </a:solidFill>
              <a:effectLst/>
              <a:uLnTx/>
              <a:uFillTx/>
              <a:latin typeface="Arial"/>
              <a:ea typeface="微软雅黑"/>
              <a:cs typeface="+mn-cs"/>
            </a:endParaRPr>
          </a:p>
        </p:txBody>
      </p:sp>
      <p:sp>
        <p:nvSpPr>
          <p:cNvPr id="42" name="矩形 40"/>
          <p:cNvSpPr/>
          <p:nvPr/>
        </p:nvSpPr>
        <p:spPr>
          <a:xfrm rot="1800000">
            <a:off x="4003234" y="4750702"/>
            <a:ext cx="10791434" cy="1637318"/>
          </a:xfrm>
          <a:custGeom>
            <a:avLst/>
            <a:gdLst>
              <a:gd name="connsiteX0" fmla="*/ 0 w 13677900"/>
              <a:gd name="connsiteY0" fmla="*/ 0 h 1621267"/>
              <a:gd name="connsiteX1" fmla="*/ 13677900 w 13677900"/>
              <a:gd name="connsiteY1" fmla="*/ 0 h 1621267"/>
              <a:gd name="connsiteX2" fmla="*/ 13677900 w 13677900"/>
              <a:gd name="connsiteY2" fmla="*/ 1621267 h 1621267"/>
              <a:gd name="connsiteX3" fmla="*/ 0 w 13677900"/>
              <a:gd name="connsiteY3" fmla="*/ 1621267 h 1621267"/>
              <a:gd name="connsiteX4" fmla="*/ 0 w 13677900"/>
              <a:gd name="connsiteY4" fmla="*/ 0 h 1621267"/>
              <a:gd name="connsiteX0" fmla="*/ 0 w 13677900"/>
              <a:gd name="connsiteY0" fmla="*/ 2967 h 1624234"/>
              <a:gd name="connsiteX1" fmla="*/ 2946134 w 13677900"/>
              <a:gd name="connsiteY1" fmla="*/ 0 h 1624234"/>
              <a:gd name="connsiteX2" fmla="*/ 13677900 w 13677900"/>
              <a:gd name="connsiteY2" fmla="*/ 2967 h 1624234"/>
              <a:gd name="connsiteX3" fmla="*/ 13677900 w 13677900"/>
              <a:gd name="connsiteY3" fmla="*/ 1624234 h 1624234"/>
              <a:gd name="connsiteX4" fmla="*/ 0 w 13677900"/>
              <a:gd name="connsiteY4" fmla="*/ 1624234 h 1624234"/>
              <a:gd name="connsiteX5" fmla="*/ 0 w 13677900"/>
              <a:gd name="connsiteY5" fmla="*/ 2967 h 1624234"/>
              <a:gd name="connsiteX0" fmla="*/ 0 w 13677900"/>
              <a:gd name="connsiteY0" fmla="*/ 2967 h 1637318"/>
              <a:gd name="connsiteX1" fmla="*/ 2946134 w 13677900"/>
              <a:gd name="connsiteY1" fmla="*/ 0 h 1637318"/>
              <a:gd name="connsiteX2" fmla="*/ 13677900 w 13677900"/>
              <a:gd name="connsiteY2" fmla="*/ 2967 h 1637318"/>
              <a:gd name="connsiteX3" fmla="*/ 13677900 w 13677900"/>
              <a:gd name="connsiteY3" fmla="*/ 1624234 h 1637318"/>
              <a:gd name="connsiteX4" fmla="*/ 2886466 w 13677900"/>
              <a:gd name="connsiteY4" fmla="*/ 1637318 h 1637318"/>
              <a:gd name="connsiteX5" fmla="*/ 0 w 13677900"/>
              <a:gd name="connsiteY5" fmla="*/ 1624234 h 1637318"/>
              <a:gd name="connsiteX6" fmla="*/ 0 w 13677900"/>
              <a:gd name="connsiteY6" fmla="*/ 2967 h 1637318"/>
              <a:gd name="connsiteX0" fmla="*/ 0 w 13677900"/>
              <a:gd name="connsiteY0" fmla="*/ 1624234 h 1637318"/>
              <a:gd name="connsiteX1" fmla="*/ 2946134 w 13677900"/>
              <a:gd name="connsiteY1" fmla="*/ 0 h 1637318"/>
              <a:gd name="connsiteX2" fmla="*/ 13677900 w 13677900"/>
              <a:gd name="connsiteY2" fmla="*/ 2967 h 1637318"/>
              <a:gd name="connsiteX3" fmla="*/ 13677900 w 13677900"/>
              <a:gd name="connsiteY3" fmla="*/ 1624234 h 1637318"/>
              <a:gd name="connsiteX4" fmla="*/ 2886466 w 13677900"/>
              <a:gd name="connsiteY4" fmla="*/ 1637318 h 1637318"/>
              <a:gd name="connsiteX5" fmla="*/ 0 w 13677900"/>
              <a:gd name="connsiteY5" fmla="*/ 1624234 h 1637318"/>
              <a:gd name="connsiteX0" fmla="*/ 0 w 10791434"/>
              <a:gd name="connsiteY0" fmla="*/ 1637318 h 1637318"/>
              <a:gd name="connsiteX1" fmla="*/ 59668 w 10791434"/>
              <a:gd name="connsiteY1" fmla="*/ 0 h 1637318"/>
              <a:gd name="connsiteX2" fmla="*/ 10791434 w 10791434"/>
              <a:gd name="connsiteY2" fmla="*/ 2967 h 1637318"/>
              <a:gd name="connsiteX3" fmla="*/ 10791434 w 10791434"/>
              <a:gd name="connsiteY3" fmla="*/ 1624234 h 1637318"/>
              <a:gd name="connsiteX4" fmla="*/ 0 w 10791434"/>
              <a:gd name="connsiteY4" fmla="*/ 1637318 h 16373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791434" h="1637318">
                <a:moveTo>
                  <a:pt x="0" y="1637318"/>
                </a:moveTo>
                <a:lnTo>
                  <a:pt x="59668" y="0"/>
                </a:lnTo>
                <a:lnTo>
                  <a:pt x="10791434" y="2967"/>
                </a:lnTo>
                <a:lnTo>
                  <a:pt x="10791434" y="1624234"/>
                </a:lnTo>
                <a:lnTo>
                  <a:pt x="0" y="1637318"/>
                </a:lnTo>
                <a:close/>
              </a:path>
            </a:pathLst>
          </a:custGeom>
          <a:gradFill flip="none" rotWithShape="1">
            <a:gsLst>
              <a:gs pos="0">
                <a:schemeClr val="bg1">
                  <a:lumMod val="85000"/>
                  <a:alpha val="40000"/>
                </a:schemeClr>
              </a:gs>
              <a:gs pos="84600">
                <a:schemeClr val="bg1">
                  <a:lumMod val="95000"/>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smtClean="0">
              <a:ln>
                <a:noFill/>
              </a:ln>
              <a:solidFill>
                <a:prstClr val="white"/>
              </a:solidFill>
              <a:effectLst/>
              <a:uLnTx/>
              <a:uFillTx/>
              <a:latin typeface="Arial"/>
              <a:ea typeface="微软雅黑"/>
              <a:cs typeface="+mn-cs"/>
            </a:endParaRPr>
          </a:p>
        </p:txBody>
      </p:sp>
      <p:sp>
        <p:nvSpPr>
          <p:cNvPr id="43" name="矩形 40"/>
          <p:cNvSpPr/>
          <p:nvPr/>
        </p:nvSpPr>
        <p:spPr>
          <a:xfrm rot="1800000">
            <a:off x="6698631" y="4750702"/>
            <a:ext cx="10791434" cy="1637318"/>
          </a:xfrm>
          <a:custGeom>
            <a:avLst/>
            <a:gdLst>
              <a:gd name="connsiteX0" fmla="*/ 0 w 13677900"/>
              <a:gd name="connsiteY0" fmla="*/ 0 h 1621267"/>
              <a:gd name="connsiteX1" fmla="*/ 13677900 w 13677900"/>
              <a:gd name="connsiteY1" fmla="*/ 0 h 1621267"/>
              <a:gd name="connsiteX2" fmla="*/ 13677900 w 13677900"/>
              <a:gd name="connsiteY2" fmla="*/ 1621267 h 1621267"/>
              <a:gd name="connsiteX3" fmla="*/ 0 w 13677900"/>
              <a:gd name="connsiteY3" fmla="*/ 1621267 h 1621267"/>
              <a:gd name="connsiteX4" fmla="*/ 0 w 13677900"/>
              <a:gd name="connsiteY4" fmla="*/ 0 h 1621267"/>
              <a:gd name="connsiteX0" fmla="*/ 0 w 13677900"/>
              <a:gd name="connsiteY0" fmla="*/ 2967 h 1624234"/>
              <a:gd name="connsiteX1" fmla="*/ 2946134 w 13677900"/>
              <a:gd name="connsiteY1" fmla="*/ 0 h 1624234"/>
              <a:gd name="connsiteX2" fmla="*/ 13677900 w 13677900"/>
              <a:gd name="connsiteY2" fmla="*/ 2967 h 1624234"/>
              <a:gd name="connsiteX3" fmla="*/ 13677900 w 13677900"/>
              <a:gd name="connsiteY3" fmla="*/ 1624234 h 1624234"/>
              <a:gd name="connsiteX4" fmla="*/ 0 w 13677900"/>
              <a:gd name="connsiteY4" fmla="*/ 1624234 h 1624234"/>
              <a:gd name="connsiteX5" fmla="*/ 0 w 13677900"/>
              <a:gd name="connsiteY5" fmla="*/ 2967 h 1624234"/>
              <a:gd name="connsiteX0" fmla="*/ 0 w 13677900"/>
              <a:gd name="connsiteY0" fmla="*/ 2967 h 1637318"/>
              <a:gd name="connsiteX1" fmla="*/ 2946134 w 13677900"/>
              <a:gd name="connsiteY1" fmla="*/ 0 h 1637318"/>
              <a:gd name="connsiteX2" fmla="*/ 13677900 w 13677900"/>
              <a:gd name="connsiteY2" fmla="*/ 2967 h 1637318"/>
              <a:gd name="connsiteX3" fmla="*/ 13677900 w 13677900"/>
              <a:gd name="connsiteY3" fmla="*/ 1624234 h 1637318"/>
              <a:gd name="connsiteX4" fmla="*/ 2886466 w 13677900"/>
              <a:gd name="connsiteY4" fmla="*/ 1637318 h 1637318"/>
              <a:gd name="connsiteX5" fmla="*/ 0 w 13677900"/>
              <a:gd name="connsiteY5" fmla="*/ 1624234 h 1637318"/>
              <a:gd name="connsiteX6" fmla="*/ 0 w 13677900"/>
              <a:gd name="connsiteY6" fmla="*/ 2967 h 1637318"/>
              <a:gd name="connsiteX0" fmla="*/ 0 w 13677900"/>
              <a:gd name="connsiteY0" fmla="*/ 1624234 h 1637318"/>
              <a:gd name="connsiteX1" fmla="*/ 2946134 w 13677900"/>
              <a:gd name="connsiteY1" fmla="*/ 0 h 1637318"/>
              <a:gd name="connsiteX2" fmla="*/ 13677900 w 13677900"/>
              <a:gd name="connsiteY2" fmla="*/ 2967 h 1637318"/>
              <a:gd name="connsiteX3" fmla="*/ 13677900 w 13677900"/>
              <a:gd name="connsiteY3" fmla="*/ 1624234 h 1637318"/>
              <a:gd name="connsiteX4" fmla="*/ 2886466 w 13677900"/>
              <a:gd name="connsiteY4" fmla="*/ 1637318 h 1637318"/>
              <a:gd name="connsiteX5" fmla="*/ 0 w 13677900"/>
              <a:gd name="connsiteY5" fmla="*/ 1624234 h 1637318"/>
              <a:gd name="connsiteX0" fmla="*/ 0 w 10791434"/>
              <a:gd name="connsiteY0" fmla="*/ 1637318 h 1637318"/>
              <a:gd name="connsiteX1" fmla="*/ 59668 w 10791434"/>
              <a:gd name="connsiteY1" fmla="*/ 0 h 1637318"/>
              <a:gd name="connsiteX2" fmla="*/ 10791434 w 10791434"/>
              <a:gd name="connsiteY2" fmla="*/ 2967 h 1637318"/>
              <a:gd name="connsiteX3" fmla="*/ 10791434 w 10791434"/>
              <a:gd name="connsiteY3" fmla="*/ 1624234 h 1637318"/>
              <a:gd name="connsiteX4" fmla="*/ 0 w 10791434"/>
              <a:gd name="connsiteY4" fmla="*/ 1637318 h 16373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791434" h="1637318">
                <a:moveTo>
                  <a:pt x="0" y="1637318"/>
                </a:moveTo>
                <a:lnTo>
                  <a:pt x="59668" y="0"/>
                </a:lnTo>
                <a:lnTo>
                  <a:pt x="10791434" y="2967"/>
                </a:lnTo>
                <a:lnTo>
                  <a:pt x="10791434" y="1624234"/>
                </a:lnTo>
                <a:lnTo>
                  <a:pt x="0" y="1637318"/>
                </a:lnTo>
                <a:close/>
              </a:path>
            </a:pathLst>
          </a:custGeom>
          <a:gradFill flip="none" rotWithShape="1">
            <a:gsLst>
              <a:gs pos="0">
                <a:schemeClr val="bg1">
                  <a:lumMod val="85000"/>
                  <a:alpha val="40000"/>
                </a:schemeClr>
              </a:gs>
              <a:gs pos="84600">
                <a:schemeClr val="bg1">
                  <a:lumMod val="95000"/>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smtClean="0">
              <a:ln>
                <a:noFill/>
              </a:ln>
              <a:solidFill>
                <a:prstClr val="white"/>
              </a:solidFill>
              <a:effectLst/>
              <a:uLnTx/>
              <a:uFillTx/>
              <a:latin typeface="Arial"/>
              <a:ea typeface="微软雅黑"/>
              <a:cs typeface="+mn-cs"/>
            </a:endParaRPr>
          </a:p>
        </p:txBody>
      </p:sp>
      <p:sp>
        <p:nvSpPr>
          <p:cNvPr id="44" name="矩形 40"/>
          <p:cNvSpPr/>
          <p:nvPr/>
        </p:nvSpPr>
        <p:spPr>
          <a:xfrm rot="1800000">
            <a:off x="9343357" y="4750702"/>
            <a:ext cx="10791434" cy="1637318"/>
          </a:xfrm>
          <a:custGeom>
            <a:avLst/>
            <a:gdLst>
              <a:gd name="connsiteX0" fmla="*/ 0 w 13677900"/>
              <a:gd name="connsiteY0" fmla="*/ 0 h 1621267"/>
              <a:gd name="connsiteX1" fmla="*/ 13677900 w 13677900"/>
              <a:gd name="connsiteY1" fmla="*/ 0 h 1621267"/>
              <a:gd name="connsiteX2" fmla="*/ 13677900 w 13677900"/>
              <a:gd name="connsiteY2" fmla="*/ 1621267 h 1621267"/>
              <a:gd name="connsiteX3" fmla="*/ 0 w 13677900"/>
              <a:gd name="connsiteY3" fmla="*/ 1621267 h 1621267"/>
              <a:gd name="connsiteX4" fmla="*/ 0 w 13677900"/>
              <a:gd name="connsiteY4" fmla="*/ 0 h 1621267"/>
              <a:gd name="connsiteX0" fmla="*/ 0 w 13677900"/>
              <a:gd name="connsiteY0" fmla="*/ 2967 h 1624234"/>
              <a:gd name="connsiteX1" fmla="*/ 2946134 w 13677900"/>
              <a:gd name="connsiteY1" fmla="*/ 0 h 1624234"/>
              <a:gd name="connsiteX2" fmla="*/ 13677900 w 13677900"/>
              <a:gd name="connsiteY2" fmla="*/ 2967 h 1624234"/>
              <a:gd name="connsiteX3" fmla="*/ 13677900 w 13677900"/>
              <a:gd name="connsiteY3" fmla="*/ 1624234 h 1624234"/>
              <a:gd name="connsiteX4" fmla="*/ 0 w 13677900"/>
              <a:gd name="connsiteY4" fmla="*/ 1624234 h 1624234"/>
              <a:gd name="connsiteX5" fmla="*/ 0 w 13677900"/>
              <a:gd name="connsiteY5" fmla="*/ 2967 h 1624234"/>
              <a:gd name="connsiteX0" fmla="*/ 0 w 13677900"/>
              <a:gd name="connsiteY0" fmla="*/ 2967 h 1637318"/>
              <a:gd name="connsiteX1" fmla="*/ 2946134 w 13677900"/>
              <a:gd name="connsiteY1" fmla="*/ 0 h 1637318"/>
              <a:gd name="connsiteX2" fmla="*/ 13677900 w 13677900"/>
              <a:gd name="connsiteY2" fmla="*/ 2967 h 1637318"/>
              <a:gd name="connsiteX3" fmla="*/ 13677900 w 13677900"/>
              <a:gd name="connsiteY3" fmla="*/ 1624234 h 1637318"/>
              <a:gd name="connsiteX4" fmla="*/ 2886466 w 13677900"/>
              <a:gd name="connsiteY4" fmla="*/ 1637318 h 1637318"/>
              <a:gd name="connsiteX5" fmla="*/ 0 w 13677900"/>
              <a:gd name="connsiteY5" fmla="*/ 1624234 h 1637318"/>
              <a:gd name="connsiteX6" fmla="*/ 0 w 13677900"/>
              <a:gd name="connsiteY6" fmla="*/ 2967 h 1637318"/>
              <a:gd name="connsiteX0" fmla="*/ 0 w 13677900"/>
              <a:gd name="connsiteY0" fmla="*/ 1624234 h 1637318"/>
              <a:gd name="connsiteX1" fmla="*/ 2946134 w 13677900"/>
              <a:gd name="connsiteY1" fmla="*/ 0 h 1637318"/>
              <a:gd name="connsiteX2" fmla="*/ 13677900 w 13677900"/>
              <a:gd name="connsiteY2" fmla="*/ 2967 h 1637318"/>
              <a:gd name="connsiteX3" fmla="*/ 13677900 w 13677900"/>
              <a:gd name="connsiteY3" fmla="*/ 1624234 h 1637318"/>
              <a:gd name="connsiteX4" fmla="*/ 2886466 w 13677900"/>
              <a:gd name="connsiteY4" fmla="*/ 1637318 h 1637318"/>
              <a:gd name="connsiteX5" fmla="*/ 0 w 13677900"/>
              <a:gd name="connsiteY5" fmla="*/ 1624234 h 1637318"/>
              <a:gd name="connsiteX0" fmla="*/ 0 w 10791434"/>
              <a:gd name="connsiteY0" fmla="*/ 1637318 h 1637318"/>
              <a:gd name="connsiteX1" fmla="*/ 59668 w 10791434"/>
              <a:gd name="connsiteY1" fmla="*/ 0 h 1637318"/>
              <a:gd name="connsiteX2" fmla="*/ 10791434 w 10791434"/>
              <a:gd name="connsiteY2" fmla="*/ 2967 h 1637318"/>
              <a:gd name="connsiteX3" fmla="*/ 10791434 w 10791434"/>
              <a:gd name="connsiteY3" fmla="*/ 1624234 h 1637318"/>
              <a:gd name="connsiteX4" fmla="*/ 0 w 10791434"/>
              <a:gd name="connsiteY4" fmla="*/ 1637318 h 16373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791434" h="1637318">
                <a:moveTo>
                  <a:pt x="0" y="1637318"/>
                </a:moveTo>
                <a:lnTo>
                  <a:pt x="59668" y="0"/>
                </a:lnTo>
                <a:lnTo>
                  <a:pt x="10791434" y="2967"/>
                </a:lnTo>
                <a:lnTo>
                  <a:pt x="10791434" y="1624234"/>
                </a:lnTo>
                <a:lnTo>
                  <a:pt x="0" y="1637318"/>
                </a:lnTo>
                <a:close/>
              </a:path>
            </a:pathLst>
          </a:custGeom>
          <a:gradFill flip="none" rotWithShape="1">
            <a:gsLst>
              <a:gs pos="0">
                <a:schemeClr val="bg1">
                  <a:lumMod val="85000"/>
                  <a:alpha val="40000"/>
                </a:schemeClr>
              </a:gs>
              <a:gs pos="84600">
                <a:schemeClr val="bg1">
                  <a:lumMod val="95000"/>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smtClean="0">
              <a:ln>
                <a:noFill/>
              </a:ln>
              <a:solidFill>
                <a:prstClr val="white"/>
              </a:solidFill>
              <a:effectLst/>
              <a:uLnTx/>
              <a:uFillTx/>
              <a:latin typeface="Arial"/>
              <a:ea typeface="微软雅黑"/>
              <a:cs typeface="+mn-cs"/>
            </a:endParaRPr>
          </a:p>
        </p:txBody>
      </p:sp>
      <p:grpSp>
        <p:nvGrpSpPr>
          <p:cNvPr id="35" name="组合 34"/>
          <p:cNvGrpSpPr/>
          <p:nvPr/>
        </p:nvGrpSpPr>
        <p:grpSpPr>
          <a:xfrm>
            <a:off x="874713" y="304800"/>
            <a:ext cx="1182909" cy="850419"/>
            <a:chOff x="874713" y="304800"/>
            <a:chExt cx="1182909" cy="850419"/>
          </a:xfrm>
        </p:grpSpPr>
        <p:sp>
          <p:nvSpPr>
            <p:cNvPr id="36" name="矩形 16"/>
            <p:cNvSpPr/>
            <p:nvPr/>
          </p:nvSpPr>
          <p:spPr>
            <a:xfrm rot="1800000">
              <a:off x="1221209" y="681766"/>
              <a:ext cx="836413" cy="473453"/>
            </a:xfrm>
            <a:custGeom>
              <a:avLst/>
              <a:gdLst>
                <a:gd name="connsiteX0" fmla="*/ 0 w 1504748"/>
                <a:gd name="connsiteY0" fmla="*/ 0 h 465789"/>
                <a:gd name="connsiteX1" fmla="*/ 1504748 w 1504748"/>
                <a:gd name="connsiteY1" fmla="*/ 0 h 465789"/>
                <a:gd name="connsiteX2" fmla="*/ 1504748 w 1504748"/>
                <a:gd name="connsiteY2" fmla="*/ 465789 h 465789"/>
                <a:gd name="connsiteX3" fmla="*/ 0 w 1504748"/>
                <a:gd name="connsiteY3" fmla="*/ 465789 h 465789"/>
                <a:gd name="connsiteX4" fmla="*/ 0 w 1504748"/>
                <a:gd name="connsiteY4" fmla="*/ 0 h 465789"/>
                <a:gd name="connsiteX0" fmla="*/ 0 w 1504748"/>
                <a:gd name="connsiteY0" fmla="*/ 5104 h 470893"/>
                <a:gd name="connsiteX1" fmla="*/ 342087 w 1504748"/>
                <a:gd name="connsiteY1" fmla="*/ 0 h 470893"/>
                <a:gd name="connsiteX2" fmla="*/ 1504748 w 1504748"/>
                <a:gd name="connsiteY2" fmla="*/ 5104 h 470893"/>
                <a:gd name="connsiteX3" fmla="*/ 1504748 w 1504748"/>
                <a:gd name="connsiteY3" fmla="*/ 470893 h 470893"/>
                <a:gd name="connsiteX4" fmla="*/ 0 w 1504748"/>
                <a:gd name="connsiteY4" fmla="*/ 470893 h 470893"/>
                <a:gd name="connsiteX5" fmla="*/ 0 w 1504748"/>
                <a:gd name="connsiteY5" fmla="*/ 5104 h 470893"/>
                <a:gd name="connsiteX0" fmla="*/ 0 w 1504748"/>
                <a:gd name="connsiteY0" fmla="*/ 5104 h 473453"/>
                <a:gd name="connsiteX1" fmla="*/ 342087 w 1504748"/>
                <a:gd name="connsiteY1" fmla="*/ 0 h 473453"/>
                <a:gd name="connsiteX2" fmla="*/ 1504748 w 1504748"/>
                <a:gd name="connsiteY2" fmla="*/ 5104 h 473453"/>
                <a:gd name="connsiteX3" fmla="*/ 1504748 w 1504748"/>
                <a:gd name="connsiteY3" fmla="*/ 470893 h 473453"/>
                <a:gd name="connsiteX4" fmla="*/ 322141 w 1504748"/>
                <a:gd name="connsiteY4" fmla="*/ 473453 h 473453"/>
                <a:gd name="connsiteX5" fmla="*/ 0 w 1504748"/>
                <a:gd name="connsiteY5" fmla="*/ 470893 h 473453"/>
                <a:gd name="connsiteX6" fmla="*/ 0 w 1504748"/>
                <a:gd name="connsiteY6" fmla="*/ 5104 h 473453"/>
                <a:gd name="connsiteX0" fmla="*/ 0 w 1504748"/>
                <a:gd name="connsiteY0" fmla="*/ 5104 h 473453"/>
                <a:gd name="connsiteX1" fmla="*/ 342087 w 1504748"/>
                <a:gd name="connsiteY1" fmla="*/ 0 h 473453"/>
                <a:gd name="connsiteX2" fmla="*/ 1504748 w 1504748"/>
                <a:gd name="connsiteY2" fmla="*/ 5104 h 473453"/>
                <a:gd name="connsiteX3" fmla="*/ 1504748 w 1504748"/>
                <a:gd name="connsiteY3" fmla="*/ 470893 h 473453"/>
                <a:gd name="connsiteX4" fmla="*/ 322141 w 1504748"/>
                <a:gd name="connsiteY4" fmla="*/ 473453 h 473453"/>
                <a:gd name="connsiteX5" fmla="*/ 0 w 1504748"/>
                <a:gd name="connsiteY5" fmla="*/ 5104 h 473453"/>
                <a:gd name="connsiteX0" fmla="*/ 0 w 1182607"/>
                <a:gd name="connsiteY0" fmla="*/ 473453 h 473453"/>
                <a:gd name="connsiteX1" fmla="*/ 19946 w 1182607"/>
                <a:gd name="connsiteY1" fmla="*/ 0 h 473453"/>
                <a:gd name="connsiteX2" fmla="*/ 1182607 w 1182607"/>
                <a:gd name="connsiteY2" fmla="*/ 5104 h 473453"/>
                <a:gd name="connsiteX3" fmla="*/ 1182607 w 1182607"/>
                <a:gd name="connsiteY3" fmla="*/ 470893 h 473453"/>
                <a:gd name="connsiteX4" fmla="*/ 0 w 1182607"/>
                <a:gd name="connsiteY4" fmla="*/ 473453 h 473453"/>
                <a:gd name="connsiteX0" fmla="*/ 0 w 1182607"/>
                <a:gd name="connsiteY0" fmla="*/ 473453 h 473453"/>
                <a:gd name="connsiteX1" fmla="*/ 187993 w 1182607"/>
                <a:gd name="connsiteY1" fmla="*/ 240265 h 473453"/>
                <a:gd name="connsiteX2" fmla="*/ 19946 w 1182607"/>
                <a:gd name="connsiteY2" fmla="*/ 0 h 473453"/>
                <a:gd name="connsiteX3" fmla="*/ 1182607 w 1182607"/>
                <a:gd name="connsiteY3" fmla="*/ 5104 h 473453"/>
                <a:gd name="connsiteX4" fmla="*/ 1182607 w 1182607"/>
                <a:gd name="connsiteY4" fmla="*/ 470893 h 473453"/>
                <a:gd name="connsiteX5" fmla="*/ 0 w 1182607"/>
                <a:gd name="connsiteY5" fmla="*/ 473453 h 4734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82607" h="473453">
                  <a:moveTo>
                    <a:pt x="0" y="473453"/>
                  </a:moveTo>
                  <a:cubicBezTo>
                    <a:pt x="3995" y="397823"/>
                    <a:pt x="183998" y="315895"/>
                    <a:pt x="187993" y="240265"/>
                  </a:cubicBezTo>
                  <a:lnTo>
                    <a:pt x="19946" y="0"/>
                  </a:lnTo>
                  <a:lnTo>
                    <a:pt x="1182607" y="5104"/>
                  </a:lnTo>
                  <a:lnTo>
                    <a:pt x="1182607" y="470893"/>
                  </a:lnTo>
                  <a:lnTo>
                    <a:pt x="0" y="473453"/>
                  </a:lnTo>
                  <a:close/>
                </a:path>
              </a:pathLst>
            </a:custGeom>
            <a:gradFill flip="none" rotWithShape="1">
              <a:gsLst>
                <a:gs pos="0">
                  <a:schemeClr val="bg1">
                    <a:lumMod val="85000"/>
                    <a:alpha val="50000"/>
                  </a:schemeClr>
                </a:gs>
                <a:gs pos="84600">
                  <a:schemeClr val="bg1">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任意多边形 36"/>
            <p:cNvSpPr/>
            <p:nvPr/>
          </p:nvSpPr>
          <p:spPr>
            <a:xfrm>
              <a:off x="874713" y="304800"/>
              <a:ext cx="834118" cy="834118"/>
            </a:xfrm>
            <a:custGeom>
              <a:avLst/>
              <a:gdLst>
                <a:gd name="connsiteX0" fmla="*/ 0 w 834118"/>
                <a:gd name="connsiteY0" fmla="*/ 563336 h 834118"/>
                <a:gd name="connsiteX1" fmla="*/ 23764 w 834118"/>
                <a:gd name="connsiteY1" fmla="*/ 563336 h 834118"/>
                <a:gd name="connsiteX2" fmla="*/ 23764 w 834118"/>
                <a:gd name="connsiteY2" fmla="*/ 810354 h 834118"/>
                <a:gd name="connsiteX3" fmla="*/ 810354 w 834118"/>
                <a:gd name="connsiteY3" fmla="*/ 810354 h 834118"/>
                <a:gd name="connsiteX4" fmla="*/ 810354 w 834118"/>
                <a:gd name="connsiteY4" fmla="*/ 563336 h 834118"/>
                <a:gd name="connsiteX5" fmla="*/ 834118 w 834118"/>
                <a:gd name="connsiteY5" fmla="*/ 563336 h 834118"/>
                <a:gd name="connsiteX6" fmla="*/ 834118 w 834118"/>
                <a:gd name="connsiteY6" fmla="*/ 834118 h 834118"/>
                <a:gd name="connsiteX7" fmla="*/ 0 w 834118"/>
                <a:gd name="connsiteY7" fmla="*/ 834118 h 834118"/>
                <a:gd name="connsiteX8" fmla="*/ 0 w 834118"/>
                <a:gd name="connsiteY8" fmla="*/ 0 h 834118"/>
                <a:gd name="connsiteX9" fmla="*/ 834118 w 834118"/>
                <a:gd name="connsiteY9" fmla="*/ 0 h 834118"/>
                <a:gd name="connsiteX10" fmla="*/ 834118 w 834118"/>
                <a:gd name="connsiteY10" fmla="*/ 270782 h 834118"/>
                <a:gd name="connsiteX11" fmla="*/ 810354 w 834118"/>
                <a:gd name="connsiteY11" fmla="*/ 270782 h 834118"/>
                <a:gd name="connsiteX12" fmla="*/ 810354 w 834118"/>
                <a:gd name="connsiteY12" fmla="*/ 23764 h 834118"/>
                <a:gd name="connsiteX13" fmla="*/ 23764 w 834118"/>
                <a:gd name="connsiteY13" fmla="*/ 23764 h 834118"/>
                <a:gd name="connsiteX14" fmla="*/ 23764 w 834118"/>
                <a:gd name="connsiteY14" fmla="*/ 270782 h 834118"/>
                <a:gd name="connsiteX15" fmla="*/ 0 w 834118"/>
                <a:gd name="connsiteY15" fmla="*/ 270782 h 8341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834118" h="834118">
                  <a:moveTo>
                    <a:pt x="0" y="563336"/>
                  </a:moveTo>
                  <a:lnTo>
                    <a:pt x="23764" y="563336"/>
                  </a:lnTo>
                  <a:lnTo>
                    <a:pt x="23764" y="810354"/>
                  </a:lnTo>
                  <a:lnTo>
                    <a:pt x="810354" y="810354"/>
                  </a:lnTo>
                  <a:lnTo>
                    <a:pt x="810354" y="563336"/>
                  </a:lnTo>
                  <a:lnTo>
                    <a:pt x="834118" y="563336"/>
                  </a:lnTo>
                  <a:lnTo>
                    <a:pt x="834118" y="834118"/>
                  </a:lnTo>
                  <a:lnTo>
                    <a:pt x="0" y="834118"/>
                  </a:lnTo>
                  <a:close/>
                  <a:moveTo>
                    <a:pt x="0" y="0"/>
                  </a:moveTo>
                  <a:lnTo>
                    <a:pt x="834118" y="0"/>
                  </a:lnTo>
                  <a:lnTo>
                    <a:pt x="834118" y="270782"/>
                  </a:lnTo>
                  <a:lnTo>
                    <a:pt x="810354" y="270782"/>
                  </a:lnTo>
                  <a:lnTo>
                    <a:pt x="810354" y="23764"/>
                  </a:lnTo>
                  <a:lnTo>
                    <a:pt x="23764" y="23764"/>
                  </a:lnTo>
                  <a:lnTo>
                    <a:pt x="23764" y="270782"/>
                  </a:lnTo>
                  <a:lnTo>
                    <a:pt x="0" y="270782"/>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8" name="椭圆 13"/>
            <p:cNvSpPr/>
            <p:nvPr/>
          </p:nvSpPr>
          <p:spPr>
            <a:xfrm>
              <a:off x="1055688" y="485775"/>
              <a:ext cx="472168" cy="472168"/>
            </a:xfrm>
            <a:custGeom>
              <a:avLst/>
              <a:gdLst>
                <a:gd name="connsiteX0" fmla="*/ 119063 w 330200"/>
                <a:gd name="connsiteY0" fmla="*/ 93662 h 330200"/>
                <a:gd name="connsiteX1" fmla="*/ 119063 w 330200"/>
                <a:gd name="connsiteY1" fmla="*/ 230187 h 330200"/>
                <a:gd name="connsiteX2" fmla="*/ 244476 w 330200"/>
                <a:gd name="connsiteY2" fmla="*/ 161925 h 330200"/>
                <a:gd name="connsiteX3" fmla="*/ 165100 w 330200"/>
                <a:gd name="connsiteY3" fmla="*/ 0 h 330200"/>
                <a:gd name="connsiteX4" fmla="*/ 330200 w 330200"/>
                <a:gd name="connsiteY4" fmla="*/ 165100 h 330200"/>
                <a:gd name="connsiteX5" fmla="*/ 165100 w 330200"/>
                <a:gd name="connsiteY5" fmla="*/ 330200 h 330200"/>
                <a:gd name="connsiteX6" fmla="*/ 0 w 330200"/>
                <a:gd name="connsiteY6" fmla="*/ 165100 h 330200"/>
                <a:gd name="connsiteX7" fmla="*/ 165100 w 330200"/>
                <a:gd name="connsiteY7" fmla="*/ 0 h 33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0200" h="330200">
                  <a:moveTo>
                    <a:pt x="119063" y="93662"/>
                  </a:moveTo>
                  <a:lnTo>
                    <a:pt x="119063" y="230187"/>
                  </a:lnTo>
                  <a:lnTo>
                    <a:pt x="244476" y="161925"/>
                  </a:lnTo>
                  <a:close/>
                  <a:moveTo>
                    <a:pt x="165100" y="0"/>
                  </a:moveTo>
                  <a:cubicBezTo>
                    <a:pt x="256282" y="0"/>
                    <a:pt x="330200" y="73918"/>
                    <a:pt x="330200" y="165100"/>
                  </a:cubicBezTo>
                  <a:cubicBezTo>
                    <a:pt x="330200" y="256282"/>
                    <a:pt x="256282" y="330200"/>
                    <a:pt x="165100" y="330200"/>
                  </a:cubicBezTo>
                  <a:cubicBezTo>
                    <a:pt x="73918" y="330200"/>
                    <a:pt x="0" y="256282"/>
                    <a:pt x="0" y="165100"/>
                  </a:cubicBezTo>
                  <a:cubicBezTo>
                    <a:pt x="0" y="73918"/>
                    <a:pt x="73918" y="0"/>
                    <a:pt x="165100"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sp>
        <p:nvSpPr>
          <p:cNvPr id="39" name="文本框 38"/>
          <p:cNvSpPr txBox="1"/>
          <p:nvPr/>
        </p:nvSpPr>
        <p:spPr>
          <a:xfrm>
            <a:off x="1992992" y="446990"/>
            <a:ext cx="3467616" cy="584775"/>
          </a:xfrm>
          <a:prstGeom prst="rect">
            <a:avLst/>
          </a:prstGeom>
          <a:noFill/>
        </p:spPr>
        <p:txBody>
          <a:bodyPr wrap="none" rtlCol="0">
            <a:spAutoFit/>
            <a:scene3d>
              <a:camera prst="orthographicFront"/>
              <a:lightRig rig="threePt" dir="t"/>
            </a:scene3d>
            <a:sp3d contourW="12700"/>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zh-CN" altLang="en-US" sz="3200" b="0" i="0" u="none" strike="noStrike" kern="1200" cap="none" spc="0" normalizeH="0" baseline="0" noProof="0" dirty="0" smtClean="0">
                <a:ln>
                  <a:noFill/>
                </a:ln>
                <a:solidFill>
                  <a:prstClr val="black"/>
                </a:solidFill>
                <a:effectLst/>
                <a:uLnTx/>
                <a:uFillTx/>
                <a:latin typeface="Arial"/>
                <a:ea typeface="微软雅黑"/>
                <a:cs typeface="+mn-cs"/>
              </a:rPr>
              <a:t>标题文字添加此处</a:t>
            </a:r>
          </a:p>
        </p:txBody>
      </p:sp>
      <p:sp>
        <p:nvSpPr>
          <p:cNvPr id="40" name="文本框 39"/>
          <p:cNvSpPr txBox="1"/>
          <p:nvPr/>
        </p:nvSpPr>
        <p:spPr>
          <a:xfrm>
            <a:off x="5744769" y="529776"/>
            <a:ext cx="5572519" cy="460767"/>
          </a:xfrm>
          <a:prstGeom prst="rect">
            <a:avLst/>
          </a:prstGeom>
          <a:noFill/>
        </p:spPr>
        <p:txBody>
          <a:bodyPr wrap="square" rtlCol="0">
            <a:spAutoFit/>
            <a:scene3d>
              <a:camera prst="orthographicFront"/>
              <a:lightRig rig="threePt" dir="t"/>
            </a:scene3d>
            <a:sp3d contourW="12700"/>
          </a:bodyPr>
          <a:lstStyle/>
          <a:p>
            <a:pPr marL="0" marR="0" lvl="0" indent="0" defTabSz="914400" rtl="0" eaLnBrk="1" fontAlgn="auto" latinLnBrk="0" hangingPunct="1">
              <a:lnSpc>
                <a:spcPct val="114000"/>
              </a:lnSpc>
              <a:spcBef>
                <a:spcPts val="0"/>
              </a:spcBef>
              <a:spcAft>
                <a:spcPts val="0"/>
              </a:spcAft>
              <a:buClrTx/>
              <a:buSzTx/>
              <a:buFontTx/>
              <a:buNone/>
              <a:tabLst/>
              <a:defRPr/>
            </a:pPr>
            <a:r>
              <a:rPr kumimoji="0" lang="en-US" altLang="zh-CN" sz="1050" b="0" i="0" u="none" strike="noStrike" kern="1200" cap="none" spc="0" normalizeH="0" baseline="0" noProof="0" dirty="0">
                <a:ln>
                  <a:noFill/>
                </a:ln>
                <a:solidFill>
                  <a:schemeClr val="bg1">
                    <a:lumMod val="65000"/>
                  </a:schemeClr>
                </a:solidFill>
                <a:effectLst/>
                <a:uLnTx/>
                <a:uFillTx/>
                <a:latin typeface="微软雅黑"/>
                <a:ea typeface="微软雅黑"/>
                <a:cs typeface="+mn-cs"/>
              </a:rPr>
              <a:t>The user can demonstrate on a projector or computer, or print the presentation and make it into a film to be used in a wider field</a:t>
            </a:r>
          </a:p>
        </p:txBody>
      </p:sp>
      <p:pic>
        <p:nvPicPr>
          <p:cNvPr id="49" name="图片占位符 48"/>
          <p:cNvPicPr>
            <a:picLocks noGrp="1" noChangeAspect="1"/>
          </p:cNvPicPr>
          <p:nvPr>
            <p:ph type="pic" sz="quarter" idx="10"/>
          </p:nvPr>
        </p:nvPicPr>
        <p:blipFill>
          <a:blip r:embed="rId3" cstate="print">
            <a:extLst>
              <a:ext uri="{28A0092B-C50C-407E-A947-70E740481C1C}">
                <a14:useLocalDpi xmlns:a14="http://schemas.microsoft.com/office/drawing/2010/main" xmlns="" val="0"/>
              </a:ext>
            </a:extLst>
          </a:blip>
          <a:srcRect l="16625" r="16625"/>
          <a:stretch>
            <a:fillRect/>
          </a:stretch>
        </p:blipFill>
        <p:spPr/>
      </p:pic>
      <p:pic>
        <p:nvPicPr>
          <p:cNvPr id="50" name="图片占位符 49"/>
          <p:cNvPicPr>
            <a:picLocks noGrp="1" noChangeAspect="1"/>
          </p:cNvPicPr>
          <p:nvPr>
            <p:ph type="pic" sz="quarter" idx="11"/>
          </p:nvPr>
        </p:nvPicPr>
        <p:blipFill>
          <a:blip r:embed="rId4" cstate="print">
            <a:extLst>
              <a:ext uri="{28A0092B-C50C-407E-A947-70E740481C1C}">
                <a14:useLocalDpi xmlns:a14="http://schemas.microsoft.com/office/drawing/2010/main" xmlns="" val="0"/>
              </a:ext>
            </a:extLst>
          </a:blip>
          <a:srcRect l="16687" r="16687"/>
          <a:stretch>
            <a:fillRect/>
          </a:stretch>
        </p:blipFill>
        <p:spPr/>
      </p:pic>
      <p:pic>
        <p:nvPicPr>
          <p:cNvPr id="51" name="图片占位符 50"/>
          <p:cNvPicPr>
            <a:picLocks noGrp="1" noChangeAspect="1"/>
          </p:cNvPicPr>
          <p:nvPr>
            <p:ph type="pic" sz="quarter" idx="12"/>
          </p:nvPr>
        </p:nvPicPr>
        <p:blipFill>
          <a:blip r:embed="rId5" cstate="print">
            <a:extLst>
              <a:ext uri="{28A0092B-C50C-407E-A947-70E740481C1C}">
                <a14:useLocalDpi xmlns:a14="http://schemas.microsoft.com/office/drawing/2010/main" xmlns="" val="0"/>
              </a:ext>
            </a:extLst>
          </a:blip>
          <a:srcRect l="17187" r="17187"/>
          <a:stretch>
            <a:fillRect/>
          </a:stretch>
        </p:blipFill>
        <p:spPr/>
      </p:pic>
      <p:pic>
        <p:nvPicPr>
          <p:cNvPr id="52" name="图片占位符 51"/>
          <p:cNvPicPr>
            <a:picLocks noGrp="1" noChangeAspect="1"/>
          </p:cNvPicPr>
          <p:nvPr>
            <p:ph type="pic" sz="quarter" idx="13"/>
          </p:nvPr>
        </p:nvPicPr>
        <p:blipFill>
          <a:blip r:embed="rId6" cstate="print">
            <a:extLst>
              <a:ext uri="{28A0092B-C50C-407E-A947-70E740481C1C}">
                <a14:useLocalDpi xmlns:a14="http://schemas.microsoft.com/office/drawing/2010/main" xmlns="" val="0"/>
              </a:ext>
            </a:extLst>
          </a:blip>
          <a:srcRect l="16687" r="16687"/>
          <a:stretch>
            <a:fillRect/>
          </a:stretch>
        </p:blipFill>
        <p:spPr/>
      </p:pic>
      <p:grpSp>
        <p:nvGrpSpPr>
          <p:cNvPr id="8" name="组合 7"/>
          <p:cNvGrpSpPr/>
          <p:nvPr/>
        </p:nvGrpSpPr>
        <p:grpSpPr>
          <a:xfrm>
            <a:off x="1659494" y="3284743"/>
            <a:ext cx="790916" cy="790916"/>
            <a:chOff x="1805946" y="3717604"/>
            <a:chExt cx="790916" cy="790916"/>
          </a:xfrm>
        </p:grpSpPr>
        <p:sp>
          <p:nvSpPr>
            <p:cNvPr id="33" name="椭圆 32"/>
            <p:cNvSpPr/>
            <p:nvPr/>
          </p:nvSpPr>
          <p:spPr>
            <a:xfrm>
              <a:off x="1805946" y="3717604"/>
              <a:ext cx="790916" cy="790916"/>
            </a:xfrm>
            <a:prstGeom prst="ellipse">
              <a:avLst/>
            </a:prstGeom>
            <a:solidFill>
              <a:schemeClr val="bg1"/>
            </a:solidFill>
            <a:ln w="28575">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4" name="任意多边形: 形状 5"/>
            <p:cNvSpPr/>
            <p:nvPr/>
          </p:nvSpPr>
          <p:spPr>
            <a:xfrm>
              <a:off x="2051211" y="3983239"/>
              <a:ext cx="328964" cy="288220"/>
            </a:xfrm>
            <a:custGeom>
              <a:avLst/>
              <a:gdLst/>
              <a:ahLst/>
              <a:cxnLst/>
              <a:rect l="0" t="0" r="0" b="0"/>
              <a:pathLst>
                <a:path w="120000" h="120000" extrusionOk="0">
                  <a:moveTo>
                    <a:pt x="117009" y="65310"/>
                  </a:moveTo>
                  <a:lnTo>
                    <a:pt x="117009" y="65310"/>
                  </a:lnTo>
                  <a:lnTo>
                    <a:pt x="117009" y="65310"/>
                  </a:lnTo>
                  <a:cubicBezTo>
                    <a:pt x="61993" y="91073"/>
                    <a:pt x="61993" y="91073"/>
                    <a:pt x="61993" y="91073"/>
                  </a:cubicBezTo>
                  <a:lnTo>
                    <a:pt x="61993" y="91073"/>
                  </a:lnTo>
                  <a:lnTo>
                    <a:pt x="61993" y="91073"/>
                  </a:lnTo>
                  <a:lnTo>
                    <a:pt x="61993" y="91073"/>
                  </a:lnTo>
                  <a:cubicBezTo>
                    <a:pt x="61993" y="92655"/>
                    <a:pt x="60598" y="92655"/>
                    <a:pt x="60598" y="92655"/>
                  </a:cubicBezTo>
                  <a:cubicBezTo>
                    <a:pt x="59202" y="92655"/>
                    <a:pt x="59202" y="92655"/>
                    <a:pt x="57807" y="91073"/>
                  </a:cubicBezTo>
                  <a:lnTo>
                    <a:pt x="57807" y="91073"/>
                  </a:lnTo>
                  <a:lnTo>
                    <a:pt x="57807" y="91073"/>
                  </a:lnTo>
                  <a:lnTo>
                    <a:pt x="57807" y="91073"/>
                  </a:lnTo>
                  <a:cubicBezTo>
                    <a:pt x="2990" y="65310"/>
                    <a:pt x="2990" y="65310"/>
                    <a:pt x="2990" y="65310"/>
                  </a:cubicBezTo>
                  <a:lnTo>
                    <a:pt x="2990" y="65310"/>
                  </a:lnTo>
                  <a:cubicBezTo>
                    <a:pt x="1395" y="65310"/>
                    <a:pt x="0" y="62146"/>
                    <a:pt x="0" y="60564"/>
                  </a:cubicBezTo>
                  <a:cubicBezTo>
                    <a:pt x="0" y="55819"/>
                    <a:pt x="2990" y="54237"/>
                    <a:pt x="5780" y="54237"/>
                  </a:cubicBezTo>
                  <a:cubicBezTo>
                    <a:pt x="7176" y="54237"/>
                    <a:pt x="7176" y="54237"/>
                    <a:pt x="8571" y="54237"/>
                  </a:cubicBezTo>
                  <a:lnTo>
                    <a:pt x="8571" y="54237"/>
                  </a:lnTo>
                  <a:lnTo>
                    <a:pt x="8571" y="54237"/>
                  </a:lnTo>
                  <a:lnTo>
                    <a:pt x="8571" y="54237"/>
                  </a:lnTo>
                  <a:cubicBezTo>
                    <a:pt x="60598" y="78192"/>
                    <a:pt x="60598" y="78192"/>
                    <a:pt x="60598" y="78192"/>
                  </a:cubicBezTo>
                  <a:cubicBezTo>
                    <a:pt x="112823" y="54237"/>
                    <a:pt x="112823" y="54237"/>
                    <a:pt x="112823" y="54237"/>
                  </a:cubicBezTo>
                  <a:lnTo>
                    <a:pt x="112823" y="54237"/>
                  </a:lnTo>
                  <a:lnTo>
                    <a:pt x="112823" y="54237"/>
                  </a:lnTo>
                  <a:lnTo>
                    <a:pt x="112823" y="54237"/>
                  </a:lnTo>
                  <a:lnTo>
                    <a:pt x="114219" y="54237"/>
                  </a:lnTo>
                  <a:cubicBezTo>
                    <a:pt x="118405" y="54237"/>
                    <a:pt x="119800" y="55819"/>
                    <a:pt x="119800" y="60564"/>
                  </a:cubicBezTo>
                  <a:cubicBezTo>
                    <a:pt x="119800" y="62146"/>
                    <a:pt x="118405" y="65310"/>
                    <a:pt x="117009" y="65310"/>
                  </a:cubicBezTo>
                  <a:close/>
                  <a:moveTo>
                    <a:pt x="117009" y="38192"/>
                  </a:moveTo>
                  <a:lnTo>
                    <a:pt x="117009" y="38192"/>
                  </a:lnTo>
                  <a:lnTo>
                    <a:pt x="117009" y="38192"/>
                  </a:lnTo>
                  <a:cubicBezTo>
                    <a:pt x="61993" y="63728"/>
                    <a:pt x="61993" y="63728"/>
                    <a:pt x="61993" y="63728"/>
                  </a:cubicBezTo>
                  <a:lnTo>
                    <a:pt x="61993" y="63728"/>
                  </a:lnTo>
                  <a:lnTo>
                    <a:pt x="61993" y="63728"/>
                  </a:lnTo>
                  <a:lnTo>
                    <a:pt x="61993" y="63728"/>
                  </a:lnTo>
                  <a:lnTo>
                    <a:pt x="60598" y="63728"/>
                  </a:lnTo>
                  <a:cubicBezTo>
                    <a:pt x="59202" y="63728"/>
                    <a:pt x="59202" y="63728"/>
                    <a:pt x="57807" y="63728"/>
                  </a:cubicBezTo>
                  <a:lnTo>
                    <a:pt x="57807" y="63728"/>
                  </a:lnTo>
                  <a:lnTo>
                    <a:pt x="57807" y="63728"/>
                  </a:lnTo>
                  <a:lnTo>
                    <a:pt x="57807" y="63728"/>
                  </a:lnTo>
                  <a:cubicBezTo>
                    <a:pt x="2990" y="38192"/>
                    <a:pt x="2990" y="38192"/>
                    <a:pt x="2990" y="38192"/>
                  </a:cubicBezTo>
                  <a:lnTo>
                    <a:pt x="2990" y="38192"/>
                  </a:lnTo>
                  <a:cubicBezTo>
                    <a:pt x="1395" y="36610"/>
                    <a:pt x="0" y="35028"/>
                    <a:pt x="0" y="31864"/>
                  </a:cubicBezTo>
                  <a:cubicBezTo>
                    <a:pt x="0" y="30282"/>
                    <a:pt x="1395" y="27118"/>
                    <a:pt x="2990" y="27118"/>
                  </a:cubicBezTo>
                  <a:lnTo>
                    <a:pt x="2990" y="27118"/>
                  </a:lnTo>
                  <a:cubicBezTo>
                    <a:pt x="57807" y="1581"/>
                    <a:pt x="57807" y="1581"/>
                    <a:pt x="57807" y="1581"/>
                  </a:cubicBezTo>
                  <a:lnTo>
                    <a:pt x="57807" y="1581"/>
                  </a:lnTo>
                  <a:lnTo>
                    <a:pt x="57807" y="1581"/>
                  </a:lnTo>
                  <a:lnTo>
                    <a:pt x="57807" y="1581"/>
                  </a:lnTo>
                  <a:cubicBezTo>
                    <a:pt x="59202" y="0"/>
                    <a:pt x="59202" y="0"/>
                    <a:pt x="60598" y="0"/>
                  </a:cubicBezTo>
                  <a:cubicBezTo>
                    <a:pt x="60598" y="0"/>
                    <a:pt x="61993" y="0"/>
                    <a:pt x="61993" y="1581"/>
                  </a:cubicBezTo>
                  <a:lnTo>
                    <a:pt x="61993" y="1581"/>
                  </a:lnTo>
                  <a:lnTo>
                    <a:pt x="61993" y="1581"/>
                  </a:lnTo>
                  <a:lnTo>
                    <a:pt x="61993" y="1581"/>
                  </a:lnTo>
                  <a:cubicBezTo>
                    <a:pt x="117009" y="27118"/>
                    <a:pt x="117009" y="27118"/>
                    <a:pt x="117009" y="27118"/>
                  </a:cubicBezTo>
                  <a:lnTo>
                    <a:pt x="117009" y="27118"/>
                  </a:lnTo>
                  <a:cubicBezTo>
                    <a:pt x="118405" y="27118"/>
                    <a:pt x="119800" y="30282"/>
                    <a:pt x="119800" y="31864"/>
                  </a:cubicBezTo>
                  <a:cubicBezTo>
                    <a:pt x="119800" y="35028"/>
                    <a:pt x="118405" y="36610"/>
                    <a:pt x="117009" y="38192"/>
                  </a:cubicBezTo>
                  <a:close/>
                  <a:moveTo>
                    <a:pt x="5780" y="81355"/>
                  </a:moveTo>
                  <a:lnTo>
                    <a:pt x="5780" y="81355"/>
                  </a:lnTo>
                  <a:cubicBezTo>
                    <a:pt x="7176" y="81355"/>
                    <a:pt x="7176" y="81355"/>
                    <a:pt x="8571" y="81355"/>
                  </a:cubicBezTo>
                  <a:lnTo>
                    <a:pt x="8571" y="81355"/>
                  </a:lnTo>
                  <a:lnTo>
                    <a:pt x="8571" y="81355"/>
                  </a:lnTo>
                  <a:lnTo>
                    <a:pt x="8571" y="81355"/>
                  </a:lnTo>
                  <a:cubicBezTo>
                    <a:pt x="60598" y="106892"/>
                    <a:pt x="60598" y="106892"/>
                    <a:pt x="60598" y="106892"/>
                  </a:cubicBezTo>
                  <a:cubicBezTo>
                    <a:pt x="112823" y="81355"/>
                    <a:pt x="112823" y="81355"/>
                    <a:pt x="112823" y="81355"/>
                  </a:cubicBezTo>
                  <a:lnTo>
                    <a:pt x="112823" y="81355"/>
                  </a:lnTo>
                  <a:lnTo>
                    <a:pt x="112823" y="81355"/>
                  </a:lnTo>
                  <a:lnTo>
                    <a:pt x="112823" y="81355"/>
                  </a:lnTo>
                  <a:lnTo>
                    <a:pt x="114219" y="81355"/>
                  </a:lnTo>
                  <a:cubicBezTo>
                    <a:pt x="118405" y="81355"/>
                    <a:pt x="119800" y="84519"/>
                    <a:pt x="119800" y="87683"/>
                  </a:cubicBezTo>
                  <a:cubicBezTo>
                    <a:pt x="119800" y="91073"/>
                    <a:pt x="118405" y="92655"/>
                    <a:pt x="117009" y="94237"/>
                  </a:cubicBezTo>
                  <a:lnTo>
                    <a:pt x="117009" y="94237"/>
                  </a:lnTo>
                  <a:cubicBezTo>
                    <a:pt x="61993" y="119774"/>
                    <a:pt x="61993" y="119774"/>
                    <a:pt x="61993" y="119774"/>
                  </a:cubicBezTo>
                  <a:lnTo>
                    <a:pt x="61993" y="119774"/>
                  </a:lnTo>
                  <a:lnTo>
                    <a:pt x="61993" y="119774"/>
                  </a:lnTo>
                  <a:lnTo>
                    <a:pt x="61993" y="119774"/>
                  </a:lnTo>
                  <a:lnTo>
                    <a:pt x="60598" y="119774"/>
                  </a:lnTo>
                  <a:cubicBezTo>
                    <a:pt x="59202" y="119774"/>
                    <a:pt x="59202" y="119774"/>
                    <a:pt x="57807" y="119774"/>
                  </a:cubicBezTo>
                  <a:lnTo>
                    <a:pt x="57807" y="119774"/>
                  </a:lnTo>
                  <a:lnTo>
                    <a:pt x="57807" y="119774"/>
                  </a:lnTo>
                  <a:lnTo>
                    <a:pt x="57807" y="119774"/>
                  </a:lnTo>
                  <a:cubicBezTo>
                    <a:pt x="2990" y="94237"/>
                    <a:pt x="2990" y="94237"/>
                    <a:pt x="2990" y="94237"/>
                  </a:cubicBezTo>
                  <a:lnTo>
                    <a:pt x="2990" y="94237"/>
                  </a:lnTo>
                  <a:cubicBezTo>
                    <a:pt x="1395" y="92655"/>
                    <a:pt x="0" y="91073"/>
                    <a:pt x="0" y="87683"/>
                  </a:cubicBezTo>
                  <a:cubicBezTo>
                    <a:pt x="0" y="84519"/>
                    <a:pt x="2990" y="81355"/>
                    <a:pt x="5780" y="81355"/>
                  </a:cubicBezTo>
                  <a:close/>
                </a:path>
              </a:pathLst>
            </a:custGeom>
            <a:solidFill>
              <a:schemeClr val="accent1"/>
            </a:solidFill>
            <a:ln>
              <a:noFill/>
            </a:ln>
            <a:effectLst/>
          </p:spPr>
          <p:txBody>
            <a:bodyPr anchor="ctr"/>
            <a:lstStyle/>
            <a:p>
              <a:pPr algn="ctr"/>
              <a:endParaRPr/>
            </a:p>
          </p:txBody>
        </p:sp>
      </p:grpSp>
      <p:grpSp>
        <p:nvGrpSpPr>
          <p:cNvPr id="9" name="组合 8"/>
          <p:cNvGrpSpPr/>
          <p:nvPr/>
        </p:nvGrpSpPr>
        <p:grpSpPr>
          <a:xfrm>
            <a:off x="4342192" y="3284743"/>
            <a:ext cx="790916" cy="790916"/>
            <a:chOff x="1805946" y="3717604"/>
            <a:chExt cx="790916" cy="790916"/>
          </a:xfrm>
        </p:grpSpPr>
        <p:sp>
          <p:nvSpPr>
            <p:cNvPr id="28" name="椭圆 27"/>
            <p:cNvSpPr/>
            <p:nvPr/>
          </p:nvSpPr>
          <p:spPr>
            <a:xfrm>
              <a:off x="1805946" y="3717604"/>
              <a:ext cx="790916" cy="790916"/>
            </a:xfrm>
            <a:prstGeom prst="ellipse">
              <a:avLst/>
            </a:prstGeom>
            <a:solidFill>
              <a:schemeClr val="bg1"/>
            </a:solidFill>
            <a:ln w="28575">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9" name="任意多边形: 形状 24"/>
            <p:cNvSpPr/>
            <p:nvPr/>
          </p:nvSpPr>
          <p:spPr>
            <a:xfrm>
              <a:off x="2051211" y="3983239"/>
              <a:ext cx="328964" cy="288220"/>
            </a:xfrm>
            <a:custGeom>
              <a:avLst/>
              <a:gdLst/>
              <a:ahLst/>
              <a:cxnLst/>
              <a:rect l="0" t="0" r="0" b="0"/>
              <a:pathLst>
                <a:path w="120000" h="120000" extrusionOk="0">
                  <a:moveTo>
                    <a:pt x="117009" y="65310"/>
                  </a:moveTo>
                  <a:lnTo>
                    <a:pt x="117009" y="65310"/>
                  </a:lnTo>
                  <a:lnTo>
                    <a:pt x="117009" y="65310"/>
                  </a:lnTo>
                  <a:cubicBezTo>
                    <a:pt x="61993" y="91073"/>
                    <a:pt x="61993" y="91073"/>
                    <a:pt x="61993" y="91073"/>
                  </a:cubicBezTo>
                  <a:lnTo>
                    <a:pt x="61993" y="91073"/>
                  </a:lnTo>
                  <a:lnTo>
                    <a:pt x="61993" y="91073"/>
                  </a:lnTo>
                  <a:lnTo>
                    <a:pt x="61993" y="91073"/>
                  </a:lnTo>
                  <a:cubicBezTo>
                    <a:pt x="61993" y="92655"/>
                    <a:pt x="60598" y="92655"/>
                    <a:pt x="60598" y="92655"/>
                  </a:cubicBezTo>
                  <a:cubicBezTo>
                    <a:pt x="59202" y="92655"/>
                    <a:pt x="59202" y="92655"/>
                    <a:pt x="57807" y="91073"/>
                  </a:cubicBezTo>
                  <a:lnTo>
                    <a:pt x="57807" y="91073"/>
                  </a:lnTo>
                  <a:lnTo>
                    <a:pt x="57807" y="91073"/>
                  </a:lnTo>
                  <a:lnTo>
                    <a:pt x="57807" y="91073"/>
                  </a:lnTo>
                  <a:cubicBezTo>
                    <a:pt x="2990" y="65310"/>
                    <a:pt x="2990" y="65310"/>
                    <a:pt x="2990" y="65310"/>
                  </a:cubicBezTo>
                  <a:lnTo>
                    <a:pt x="2990" y="65310"/>
                  </a:lnTo>
                  <a:cubicBezTo>
                    <a:pt x="1395" y="65310"/>
                    <a:pt x="0" y="62146"/>
                    <a:pt x="0" y="60564"/>
                  </a:cubicBezTo>
                  <a:cubicBezTo>
                    <a:pt x="0" y="55819"/>
                    <a:pt x="2990" y="54237"/>
                    <a:pt x="5780" y="54237"/>
                  </a:cubicBezTo>
                  <a:cubicBezTo>
                    <a:pt x="7176" y="54237"/>
                    <a:pt x="7176" y="54237"/>
                    <a:pt x="8571" y="54237"/>
                  </a:cubicBezTo>
                  <a:lnTo>
                    <a:pt x="8571" y="54237"/>
                  </a:lnTo>
                  <a:lnTo>
                    <a:pt x="8571" y="54237"/>
                  </a:lnTo>
                  <a:lnTo>
                    <a:pt x="8571" y="54237"/>
                  </a:lnTo>
                  <a:cubicBezTo>
                    <a:pt x="60598" y="78192"/>
                    <a:pt x="60598" y="78192"/>
                    <a:pt x="60598" y="78192"/>
                  </a:cubicBezTo>
                  <a:cubicBezTo>
                    <a:pt x="112823" y="54237"/>
                    <a:pt x="112823" y="54237"/>
                    <a:pt x="112823" y="54237"/>
                  </a:cubicBezTo>
                  <a:lnTo>
                    <a:pt x="112823" y="54237"/>
                  </a:lnTo>
                  <a:lnTo>
                    <a:pt x="112823" y="54237"/>
                  </a:lnTo>
                  <a:lnTo>
                    <a:pt x="112823" y="54237"/>
                  </a:lnTo>
                  <a:lnTo>
                    <a:pt x="114219" y="54237"/>
                  </a:lnTo>
                  <a:cubicBezTo>
                    <a:pt x="118405" y="54237"/>
                    <a:pt x="119800" y="55819"/>
                    <a:pt x="119800" y="60564"/>
                  </a:cubicBezTo>
                  <a:cubicBezTo>
                    <a:pt x="119800" y="62146"/>
                    <a:pt x="118405" y="65310"/>
                    <a:pt x="117009" y="65310"/>
                  </a:cubicBezTo>
                  <a:close/>
                  <a:moveTo>
                    <a:pt x="117009" y="38192"/>
                  </a:moveTo>
                  <a:lnTo>
                    <a:pt x="117009" y="38192"/>
                  </a:lnTo>
                  <a:lnTo>
                    <a:pt x="117009" y="38192"/>
                  </a:lnTo>
                  <a:cubicBezTo>
                    <a:pt x="61993" y="63728"/>
                    <a:pt x="61993" y="63728"/>
                    <a:pt x="61993" y="63728"/>
                  </a:cubicBezTo>
                  <a:lnTo>
                    <a:pt x="61993" y="63728"/>
                  </a:lnTo>
                  <a:lnTo>
                    <a:pt x="61993" y="63728"/>
                  </a:lnTo>
                  <a:lnTo>
                    <a:pt x="61993" y="63728"/>
                  </a:lnTo>
                  <a:lnTo>
                    <a:pt x="60598" y="63728"/>
                  </a:lnTo>
                  <a:cubicBezTo>
                    <a:pt x="59202" y="63728"/>
                    <a:pt x="59202" y="63728"/>
                    <a:pt x="57807" y="63728"/>
                  </a:cubicBezTo>
                  <a:lnTo>
                    <a:pt x="57807" y="63728"/>
                  </a:lnTo>
                  <a:lnTo>
                    <a:pt x="57807" y="63728"/>
                  </a:lnTo>
                  <a:lnTo>
                    <a:pt x="57807" y="63728"/>
                  </a:lnTo>
                  <a:cubicBezTo>
                    <a:pt x="2990" y="38192"/>
                    <a:pt x="2990" y="38192"/>
                    <a:pt x="2990" y="38192"/>
                  </a:cubicBezTo>
                  <a:lnTo>
                    <a:pt x="2990" y="38192"/>
                  </a:lnTo>
                  <a:cubicBezTo>
                    <a:pt x="1395" y="36610"/>
                    <a:pt x="0" y="35028"/>
                    <a:pt x="0" y="31864"/>
                  </a:cubicBezTo>
                  <a:cubicBezTo>
                    <a:pt x="0" y="30282"/>
                    <a:pt x="1395" y="27118"/>
                    <a:pt x="2990" y="27118"/>
                  </a:cubicBezTo>
                  <a:lnTo>
                    <a:pt x="2990" y="27118"/>
                  </a:lnTo>
                  <a:cubicBezTo>
                    <a:pt x="57807" y="1581"/>
                    <a:pt x="57807" y="1581"/>
                    <a:pt x="57807" y="1581"/>
                  </a:cubicBezTo>
                  <a:lnTo>
                    <a:pt x="57807" y="1581"/>
                  </a:lnTo>
                  <a:lnTo>
                    <a:pt x="57807" y="1581"/>
                  </a:lnTo>
                  <a:lnTo>
                    <a:pt x="57807" y="1581"/>
                  </a:lnTo>
                  <a:cubicBezTo>
                    <a:pt x="59202" y="0"/>
                    <a:pt x="59202" y="0"/>
                    <a:pt x="60598" y="0"/>
                  </a:cubicBezTo>
                  <a:cubicBezTo>
                    <a:pt x="60598" y="0"/>
                    <a:pt x="61993" y="0"/>
                    <a:pt x="61993" y="1581"/>
                  </a:cubicBezTo>
                  <a:lnTo>
                    <a:pt x="61993" y="1581"/>
                  </a:lnTo>
                  <a:lnTo>
                    <a:pt x="61993" y="1581"/>
                  </a:lnTo>
                  <a:lnTo>
                    <a:pt x="61993" y="1581"/>
                  </a:lnTo>
                  <a:cubicBezTo>
                    <a:pt x="117009" y="27118"/>
                    <a:pt x="117009" y="27118"/>
                    <a:pt x="117009" y="27118"/>
                  </a:cubicBezTo>
                  <a:lnTo>
                    <a:pt x="117009" y="27118"/>
                  </a:lnTo>
                  <a:cubicBezTo>
                    <a:pt x="118405" y="27118"/>
                    <a:pt x="119800" y="30282"/>
                    <a:pt x="119800" y="31864"/>
                  </a:cubicBezTo>
                  <a:cubicBezTo>
                    <a:pt x="119800" y="35028"/>
                    <a:pt x="118405" y="36610"/>
                    <a:pt x="117009" y="38192"/>
                  </a:cubicBezTo>
                  <a:close/>
                  <a:moveTo>
                    <a:pt x="5780" y="81355"/>
                  </a:moveTo>
                  <a:lnTo>
                    <a:pt x="5780" y="81355"/>
                  </a:lnTo>
                  <a:cubicBezTo>
                    <a:pt x="7176" y="81355"/>
                    <a:pt x="7176" y="81355"/>
                    <a:pt x="8571" y="81355"/>
                  </a:cubicBezTo>
                  <a:lnTo>
                    <a:pt x="8571" y="81355"/>
                  </a:lnTo>
                  <a:lnTo>
                    <a:pt x="8571" y="81355"/>
                  </a:lnTo>
                  <a:lnTo>
                    <a:pt x="8571" y="81355"/>
                  </a:lnTo>
                  <a:cubicBezTo>
                    <a:pt x="60598" y="106892"/>
                    <a:pt x="60598" y="106892"/>
                    <a:pt x="60598" y="106892"/>
                  </a:cubicBezTo>
                  <a:cubicBezTo>
                    <a:pt x="112823" y="81355"/>
                    <a:pt x="112823" y="81355"/>
                    <a:pt x="112823" y="81355"/>
                  </a:cubicBezTo>
                  <a:lnTo>
                    <a:pt x="112823" y="81355"/>
                  </a:lnTo>
                  <a:lnTo>
                    <a:pt x="112823" y="81355"/>
                  </a:lnTo>
                  <a:lnTo>
                    <a:pt x="112823" y="81355"/>
                  </a:lnTo>
                  <a:lnTo>
                    <a:pt x="114219" y="81355"/>
                  </a:lnTo>
                  <a:cubicBezTo>
                    <a:pt x="118405" y="81355"/>
                    <a:pt x="119800" y="84519"/>
                    <a:pt x="119800" y="87683"/>
                  </a:cubicBezTo>
                  <a:cubicBezTo>
                    <a:pt x="119800" y="91073"/>
                    <a:pt x="118405" y="92655"/>
                    <a:pt x="117009" y="94237"/>
                  </a:cubicBezTo>
                  <a:lnTo>
                    <a:pt x="117009" y="94237"/>
                  </a:lnTo>
                  <a:cubicBezTo>
                    <a:pt x="61993" y="119774"/>
                    <a:pt x="61993" y="119774"/>
                    <a:pt x="61993" y="119774"/>
                  </a:cubicBezTo>
                  <a:lnTo>
                    <a:pt x="61993" y="119774"/>
                  </a:lnTo>
                  <a:lnTo>
                    <a:pt x="61993" y="119774"/>
                  </a:lnTo>
                  <a:lnTo>
                    <a:pt x="61993" y="119774"/>
                  </a:lnTo>
                  <a:lnTo>
                    <a:pt x="60598" y="119774"/>
                  </a:lnTo>
                  <a:cubicBezTo>
                    <a:pt x="59202" y="119774"/>
                    <a:pt x="59202" y="119774"/>
                    <a:pt x="57807" y="119774"/>
                  </a:cubicBezTo>
                  <a:lnTo>
                    <a:pt x="57807" y="119774"/>
                  </a:lnTo>
                  <a:lnTo>
                    <a:pt x="57807" y="119774"/>
                  </a:lnTo>
                  <a:lnTo>
                    <a:pt x="57807" y="119774"/>
                  </a:lnTo>
                  <a:cubicBezTo>
                    <a:pt x="2990" y="94237"/>
                    <a:pt x="2990" y="94237"/>
                    <a:pt x="2990" y="94237"/>
                  </a:cubicBezTo>
                  <a:lnTo>
                    <a:pt x="2990" y="94237"/>
                  </a:lnTo>
                  <a:cubicBezTo>
                    <a:pt x="1395" y="92655"/>
                    <a:pt x="0" y="91073"/>
                    <a:pt x="0" y="87683"/>
                  </a:cubicBezTo>
                  <a:cubicBezTo>
                    <a:pt x="0" y="84519"/>
                    <a:pt x="2990" y="81355"/>
                    <a:pt x="5780" y="81355"/>
                  </a:cubicBezTo>
                  <a:close/>
                </a:path>
              </a:pathLst>
            </a:custGeom>
            <a:solidFill>
              <a:schemeClr val="accent1"/>
            </a:solidFill>
            <a:ln>
              <a:noFill/>
            </a:ln>
            <a:effectLst/>
          </p:spPr>
          <p:txBody>
            <a:bodyPr anchor="ctr"/>
            <a:lstStyle/>
            <a:p>
              <a:pPr algn="ctr"/>
              <a:endParaRPr/>
            </a:p>
          </p:txBody>
        </p:sp>
      </p:grpSp>
      <p:grpSp>
        <p:nvGrpSpPr>
          <p:cNvPr id="10" name="组合 9"/>
          <p:cNvGrpSpPr/>
          <p:nvPr/>
        </p:nvGrpSpPr>
        <p:grpSpPr>
          <a:xfrm>
            <a:off x="7024890" y="3284743"/>
            <a:ext cx="790916" cy="790916"/>
            <a:chOff x="1805946" y="3717604"/>
            <a:chExt cx="790916" cy="790916"/>
          </a:xfrm>
        </p:grpSpPr>
        <p:sp>
          <p:nvSpPr>
            <p:cNvPr id="23" name="椭圆 22"/>
            <p:cNvSpPr/>
            <p:nvPr/>
          </p:nvSpPr>
          <p:spPr>
            <a:xfrm>
              <a:off x="1805946" y="3717604"/>
              <a:ext cx="790916" cy="790916"/>
            </a:xfrm>
            <a:prstGeom prst="ellipse">
              <a:avLst/>
            </a:prstGeom>
            <a:solidFill>
              <a:schemeClr val="bg1"/>
            </a:solidFill>
            <a:ln w="28575">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4" name="任意多边形: 形状 30"/>
            <p:cNvSpPr/>
            <p:nvPr/>
          </p:nvSpPr>
          <p:spPr>
            <a:xfrm>
              <a:off x="2051211" y="3983239"/>
              <a:ext cx="328964" cy="288220"/>
            </a:xfrm>
            <a:custGeom>
              <a:avLst/>
              <a:gdLst/>
              <a:ahLst/>
              <a:cxnLst/>
              <a:rect l="0" t="0" r="0" b="0"/>
              <a:pathLst>
                <a:path w="120000" h="120000" extrusionOk="0">
                  <a:moveTo>
                    <a:pt x="117009" y="65310"/>
                  </a:moveTo>
                  <a:lnTo>
                    <a:pt x="117009" y="65310"/>
                  </a:lnTo>
                  <a:lnTo>
                    <a:pt x="117009" y="65310"/>
                  </a:lnTo>
                  <a:cubicBezTo>
                    <a:pt x="61993" y="91073"/>
                    <a:pt x="61993" y="91073"/>
                    <a:pt x="61993" y="91073"/>
                  </a:cubicBezTo>
                  <a:lnTo>
                    <a:pt x="61993" y="91073"/>
                  </a:lnTo>
                  <a:lnTo>
                    <a:pt x="61993" y="91073"/>
                  </a:lnTo>
                  <a:lnTo>
                    <a:pt x="61993" y="91073"/>
                  </a:lnTo>
                  <a:cubicBezTo>
                    <a:pt x="61993" y="92655"/>
                    <a:pt x="60598" y="92655"/>
                    <a:pt x="60598" y="92655"/>
                  </a:cubicBezTo>
                  <a:cubicBezTo>
                    <a:pt x="59202" y="92655"/>
                    <a:pt x="59202" y="92655"/>
                    <a:pt x="57807" y="91073"/>
                  </a:cubicBezTo>
                  <a:lnTo>
                    <a:pt x="57807" y="91073"/>
                  </a:lnTo>
                  <a:lnTo>
                    <a:pt x="57807" y="91073"/>
                  </a:lnTo>
                  <a:lnTo>
                    <a:pt x="57807" y="91073"/>
                  </a:lnTo>
                  <a:cubicBezTo>
                    <a:pt x="2990" y="65310"/>
                    <a:pt x="2990" y="65310"/>
                    <a:pt x="2990" y="65310"/>
                  </a:cubicBezTo>
                  <a:lnTo>
                    <a:pt x="2990" y="65310"/>
                  </a:lnTo>
                  <a:cubicBezTo>
                    <a:pt x="1395" y="65310"/>
                    <a:pt x="0" y="62146"/>
                    <a:pt x="0" y="60564"/>
                  </a:cubicBezTo>
                  <a:cubicBezTo>
                    <a:pt x="0" y="55819"/>
                    <a:pt x="2990" y="54237"/>
                    <a:pt x="5780" y="54237"/>
                  </a:cubicBezTo>
                  <a:cubicBezTo>
                    <a:pt x="7176" y="54237"/>
                    <a:pt x="7176" y="54237"/>
                    <a:pt x="8571" y="54237"/>
                  </a:cubicBezTo>
                  <a:lnTo>
                    <a:pt x="8571" y="54237"/>
                  </a:lnTo>
                  <a:lnTo>
                    <a:pt x="8571" y="54237"/>
                  </a:lnTo>
                  <a:lnTo>
                    <a:pt x="8571" y="54237"/>
                  </a:lnTo>
                  <a:cubicBezTo>
                    <a:pt x="60598" y="78192"/>
                    <a:pt x="60598" y="78192"/>
                    <a:pt x="60598" y="78192"/>
                  </a:cubicBezTo>
                  <a:cubicBezTo>
                    <a:pt x="112823" y="54237"/>
                    <a:pt x="112823" y="54237"/>
                    <a:pt x="112823" y="54237"/>
                  </a:cubicBezTo>
                  <a:lnTo>
                    <a:pt x="112823" y="54237"/>
                  </a:lnTo>
                  <a:lnTo>
                    <a:pt x="112823" y="54237"/>
                  </a:lnTo>
                  <a:lnTo>
                    <a:pt x="112823" y="54237"/>
                  </a:lnTo>
                  <a:lnTo>
                    <a:pt x="114219" y="54237"/>
                  </a:lnTo>
                  <a:cubicBezTo>
                    <a:pt x="118405" y="54237"/>
                    <a:pt x="119800" y="55819"/>
                    <a:pt x="119800" y="60564"/>
                  </a:cubicBezTo>
                  <a:cubicBezTo>
                    <a:pt x="119800" y="62146"/>
                    <a:pt x="118405" y="65310"/>
                    <a:pt x="117009" y="65310"/>
                  </a:cubicBezTo>
                  <a:close/>
                  <a:moveTo>
                    <a:pt x="117009" y="38192"/>
                  </a:moveTo>
                  <a:lnTo>
                    <a:pt x="117009" y="38192"/>
                  </a:lnTo>
                  <a:lnTo>
                    <a:pt x="117009" y="38192"/>
                  </a:lnTo>
                  <a:cubicBezTo>
                    <a:pt x="61993" y="63728"/>
                    <a:pt x="61993" y="63728"/>
                    <a:pt x="61993" y="63728"/>
                  </a:cubicBezTo>
                  <a:lnTo>
                    <a:pt x="61993" y="63728"/>
                  </a:lnTo>
                  <a:lnTo>
                    <a:pt x="61993" y="63728"/>
                  </a:lnTo>
                  <a:lnTo>
                    <a:pt x="61993" y="63728"/>
                  </a:lnTo>
                  <a:lnTo>
                    <a:pt x="60598" y="63728"/>
                  </a:lnTo>
                  <a:cubicBezTo>
                    <a:pt x="59202" y="63728"/>
                    <a:pt x="59202" y="63728"/>
                    <a:pt x="57807" y="63728"/>
                  </a:cubicBezTo>
                  <a:lnTo>
                    <a:pt x="57807" y="63728"/>
                  </a:lnTo>
                  <a:lnTo>
                    <a:pt x="57807" y="63728"/>
                  </a:lnTo>
                  <a:lnTo>
                    <a:pt x="57807" y="63728"/>
                  </a:lnTo>
                  <a:cubicBezTo>
                    <a:pt x="2990" y="38192"/>
                    <a:pt x="2990" y="38192"/>
                    <a:pt x="2990" y="38192"/>
                  </a:cubicBezTo>
                  <a:lnTo>
                    <a:pt x="2990" y="38192"/>
                  </a:lnTo>
                  <a:cubicBezTo>
                    <a:pt x="1395" y="36610"/>
                    <a:pt x="0" y="35028"/>
                    <a:pt x="0" y="31864"/>
                  </a:cubicBezTo>
                  <a:cubicBezTo>
                    <a:pt x="0" y="30282"/>
                    <a:pt x="1395" y="27118"/>
                    <a:pt x="2990" y="27118"/>
                  </a:cubicBezTo>
                  <a:lnTo>
                    <a:pt x="2990" y="27118"/>
                  </a:lnTo>
                  <a:cubicBezTo>
                    <a:pt x="57807" y="1581"/>
                    <a:pt x="57807" y="1581"/>
                    <a:pt x="57807" y="1581"/>
                  </a:cubicBezTo>
                  <a:lnTo>
                    <a:pt x="57807" y="1581"/>
                  </a:lnTo>
                  <a:lnTo>
                    <a:pt x="57807" y="1581"/>
                  </a:lnTo>
                  <a:lnTo>
                    <a:pt x="57807" y="1581"/>
                  </a:lnTo>
                  <a:cubicBezTo>
                    <a:pt x="59202" y="0"/>
                    <a:pt x="59202" y="0"/>
                    <a:pt x="60598" y="0"/>
                  </a:cubicBezTo>
                  <a:cubicBezTo>
                    <a:pt x="60598" y="0"/>
                    <a:pt x="61993" y="0"/>
                    <a:pt x="61993" y="1581"/>
                  </a:cubicBezTo>
                  <a:lnTo>
                    <a:pt x="61993" y="1581"/>
                  </a:lnTo>
                  <a:lnTo>
                    <a:pt x="61993" y="1581"/>
                  </a:lnTo>
                  <a:lnTo>
                    <a:pt x="61993" y="1581"/>
                  </a:lnTo>
                  <a:cubicBezTo>
                    <a:pt x="117009" y="27118"/>
                    <a:pt x="117009" y="27118"/>
                    <a:pt x="117009" y="27118"/>
                  </a:cubicBezTo>
                  <a:lnTo>
                    <a:pt x="117009" y="27118"/>
                  </a:lnTo>
                  <a:cubicBezTo>
                    <a:pt x="118405" y="27118"/>
                    <a:pt x="119800" y="30282"/>
                    <a:pt x="119800" y="31864"/>
                  </a:cubicBezTo>
                  <a:cubicBezTo>
                    <a:pt x="119800" y="35028"/>
                    <a:pt x="118405" y="36610"/>
                    <a:pt x="117009" y="38192"/>
                  </a:cubicBezTo>
                  <a:close/>
                  <a:moveTo>
                    <a:pt x="5780" y="81355"/>
                  </a:moveTo>
                  <a:lnTo>
                    <a:pt x="5780" y="81355"/>
                  </a:lnTo>
                  <a:cubicBezTo>
                    <a:pt x="7176" y="81355"/>
                    <a:pt x="7176" y="81355"/>
                    <a:pt x="8571" y="81355"/>
                  </a:cubicBezTo>
                  <a:lnTo>
                    <a:pt x="8571" y="81355"/>
                  </a:lnTo>
                  <a:lnTo>
                    <a:pt x="8571" y="81355"/>
                  </a:lnTo>
                  <a:lnTo>
                    <a:pt x="8571" y="81355"/>
                  </a:lnTo>
                  <a:cubicBezTo>
                    <a:pt x="60598" y="106892"/>
                    <a:pt x="60598" y="106892"/>
                    <a:pt x="60598" y="106892"/>
                  </a:cubicBezTo>
                  <a:cubicBezTo>
                    <a:pt x="112823" y="81355"/>
                    <a:pt x="112823" y="81355"/>
                    <a:pt x="112823" y="81355"/>
                  </a:cubicBezTo>
                  <a:lnTo>
                    <a:pt x="112823" y="81355"/>
                  </a:lnTo>
                  <a:lnTo>
                    <a:pt x="112823" y="81355"/>
                  </a:lnTo>
                  <a:lnTo>
                    <a:pt x="112823" y="81355"/>
                  </a:lnTo>
                  <a:lnTo>
                    <a:pt x="114219" y="81355"/>
                  </a:lnTo>
                  <a:cubicBezTo>
                    <a:pt x="118405" y="81355"/>
                    <a:pt x="119800" y="84519"/>
                    <a:pt x="119800" y="87683"/>
                  </a:cubicBezTo>
                  <a:cubicBezTo>
                    <a:pt x="119800" y="91073"/>
                    <a:pt x="118405" y="92655"/>
                    <a:pt x="117009" y="94237"/>
                  </a:cubicBezTo>
                  <a:lnTo>
                    <a:pt x="117009" y="94237"/>
                  </a:lnTo>
                  <a:cubicBezTo>
                    <a:pt x="61993" y="119774"/>
                    <a:pt x="61993" y="119774"/>
                    <a:pt x="61993" y="119774"/>
                  </a:cubicBezTo>
                  <a:lnTo>
                    <a:pt x="61993" y="119774"/>
                  </a:lnTo>
                  <a:lnTo>
                    <a:pt x="61993" y="119774"/>
                  </a:lnTo>
                  <a:lnTo>
                    <a:pt x="61993" y="119774"/>
                  </a:lnTo>
                  <a:lnTo>
                    <a:pt x="60598" y="119774"/>
                  </a:lnTo>
                  <a:cubicBezTo>
                    <a:pt x="59202" y="119774"/>
                    <a:pt x="59202" y="119774"/>
                    <a:pt x="57807" y="119774"/>
                  </a:cubicBezTo>
                  <a:lnTo>
                    <a:pt x="57807" y="119774"/>
                  </a:lnTo>
                  <a:lnTo>
                    <a:pt x="57807" y="119774"/>
                  </a:lnTo>
                  <a:lnTo>
                    <a:pt x="57807" y="119774"/>
                  </a:lnTo>
                  <a:cubicBezTo>
                    <a:pt x="2990" y="94237"/>
                    <a:pt x="2990" y="94237"/>
                    <a:pt x="2990" y="94237"/>
                  </a:cubicBezTo>
                  <a:lnTo>
                    <a:pt x="2990" y="94237"/>
                  </a:lnTo>
                  <a:cubicBezTo>
                    <a:pt x="1395" y="92655"/>
                    <a:pt x="0" y="91073"/>
                    <a:pt x="0" y="87683"/>
                  </a:cubicBezTo>
                  <a:cubicBezTo>
                    <a:pt x="0" y="84519"/>
                    <a:pt x="2990" y="81355"/>
                    <a:pt x="5780" y="81355"/>
                  </a:cubicBezTo>
                  <a:close/>
                </a:path>
              </a:pathLst>
            </a:custGeom>
            <a:solidFill>
              <a:schemeClr val="accent1"/>
            </a:solidFill>
            <a:ln>
              <a:noFill/>
            </a:ln>
            <a:effectLst/>
          </p:spPr>
          <p:txBody>
            <a:bodyPr anchor="ctr"/>
            <a:lstStyle/>
            <a:p>
              <a:pPr algn="ctr"/>
              <a:endParaRPr/>
            </a:p>
          </p:txBody>
        </p:sp>
      </p:grpSp>
      <p:grpSp>
        <p:nvGrpSpPr>
          <p:cNvPr id="11" name="组合 10"/>
          <p:cNvGrpSpPr/>
          <p:nvPr/>
        </p:nvGrpSpPr>
        <p:grpSpPr>
          <a:xfrm>
            <a:off x="9707588" y="3284743"/>
            <a:ext cx="790916" cy="790916"/>
            <a:chOff x="1805946" y="3717604"/>
            <a:chExt cx="790916" cy="790916"/>
          </a:xfrm>
        </p:grpSpPr>
        <p:sp>
          <p:nvSpPr>
            <p:cNvPr id="18" name="椭圆 17"/>
            <p:cNvSpPr/>
            <p:nvPr/>
          </p:nvSpPr>
          <p:spPr>
            <a:xfrm>
              <a:off x="1805946" y="3717604"/>
              <a:ext cx="790916" cy="790916"/>
            </a:xfrm>
            <a:prstGeom prst="ellipse">
              <a:avLst/>
            </a:prstGeom>
            <a:solidFill>
              <a:schemeClr val="bg1"/>
            </a:solidFill>
            <a:ln w="28575">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9" name="任意多边形: 形状 36"/>
            <p:cNvSpPr/>
            <p:nvPr/>
          </p:nvSpPr>
          <p:spPr>
            <a:xfrm>
              <a:off x="2051211" y="3983239"/>
              <a:ext cx="328964" cy="288220"/>
            </a:xfrm>
            <a:custGeom>
              <a:avLst/>
              <a:gdLst/>
              <a:ahLst/>
              <a:cxnLst/>
              <a:rect l="0" t="0" r="0" b="0"/>
              <a:pathLst>
                <a:path w="120000" h="120000" extrusionOk="0">
                  <a:moveTo>
                    <a:pt x="117009" y="65310"/>
                  </a:moveTo>
                  <a:lnTo>
                    <a:pt x="117009" y="65310"/>
                  </a:lnTo>
                  <a:lnTo>
                    <a:pt x="117009" y="65310"/>
                  </a:lnTo>
                  <a:cubicBezTo>
                    <a:pt x="61993" y="91073"/>
                    <a:pt x="61993" y="91073"/>
                    <a:pt x="61993" y="91073"/>
                  </a:cubicBezTo>
                  <a:lnTo>
                    <a:pt x="61993" y="91073"/>
                  </a:lnTo>
                  <a:lnTo>
                    <a:pt x="61993" y="91073"/>
                  </a:lnTo>
                  <a:lnTo>
                    <a:pt x="61993" y="91073"/>
                  </a:lnTo>
                  <a:cubicBezTo>
                    <a:pt x="61993" y="92655"/>
                    <a:pt x="60598" y="92655"/>
                    <a:pt x="60598" y="92655"/>
                  </a:cubicBezTo>
                  <a:cubicBezTo>
                    <a:pt x="59202" y="92655"/>
                    <a:pt x="59202" y="92655"/>
                    <a:pt x="57807" y="91073"/>
                  </a:cubicBezTo>
                  <a:lnTo>
                    <a:pt x="57807" y="91073"/>
                  </a:lnTo>
                  <a:lnTo>
                    <a:pt x="57807" y="91073"/>
                  </a:lnTo>
                  <a:lnTo>
                    <a:pt x="57807" y="91073"/>
                  </a:lnTo>
                  <a:cubicBezTo>
                    <a:pt x="2990" y="65310"/>
                    <a:pt x="2990" y="65310"/>
                    <a:pt x="2990" y="65310"/>
                  </a:cubicBezTo>
                  <a:lnTo>
                    <a:pt x="2990" y="65310"/>
                  </a:lnTo>
                  <a:cubicBezTo>
                    <a:pt x="1395" y="65310"/>
                    <a:pt x="0" y="62146"/>
                    <a:pt x="0" y="60564"/>
                  </a:cubicBezTo>
                  <a:cubicBezTo>
                    <a:pt x="0" y="55819"/>
                    <a:pt x="2990" y="54237"/>
                    <a:pt x="5780" y="54237"/>
                  </a:cubicBezTo>
                  <a:cubicBezTo>
                    <a:pt x="7176" y="54237"/>
                    <a:pt x="7176" y="54237"/>
                    <a:pt x="8571" y="54237"/>
                  </a:cubicBezTo>
                  <a:lnTo>
                    <a:pt x="8571" y="54237"/>
                  </a:lnTo>
                  <a:lnTo>
                    <a:pt x="8571" y="54237"/>
                  </a:lnTo>
                  <a:lnTo>
                    <a:pt x="8571" y="54237"/>
                  </a:lnTo>
                  <a:cubicBezTo>
                    <a:pt x="60598" y="78192"/>
                    <a:pt x="60598" y="78192"/>
                    <a:pt x="60598" y="78192"/>
                  </a:cubicBezTo>
                  <a:cubicBezTo>
                    <a:pt x="112823" y="54237"/>
                    <a:pt x="112823" y="54237"/>
                    <a:pt x="112823" y="54237"/>
                  </a:cubicBezTo>
                  <a:lnTo>
                    <a:pt x="112823" y="54237"/>
                  </a:lnTo>
                  <a:lnTo>
                    <a:pt x="112823" y="54237"/>
                  </a:lnTo>
                  <a:lnTo>
                    <a:pt x="112823" y="54237"/>
                  </a:lnTo>
                  <a:lnTo>
                    <a:pt x="114219" y="54237"/>
                  </a:lnTo>
                  <a:cubicBezTo>
                    <a:pt x="118405" y="54237"/>
                    <a:pt x="119800" y="55819"/>
                    <a:pt x="119800" y="60564"/>
                  </a:cubicBezTo>
                  <a:cubicBezTo>
                    <a:pt x="119800" y="62146"/>
                    <a:pt x="118405" y="65310"/>
                    <a:pt x="117009" y="65310"/>
                  </a:cubicBezTo>
                  <a:close/>
                  <a:moveTo>
                    <a:pt x="117009" y="38192"/>
                  </a:moveTo>
                  <a:lnTo>
                    <a:pt x="117009" y="38192"/>
                  </a:lnTo>
                  <a:lnTo>
                    <a:pt x="117009" y="38192"/>
                  </a:lnTo>
                  <a:cubicBezTo>
                    <a:pt x="61993" y="63728"/>
                    <a:pt x="61993" y="63728"/>
                    <a:pt x="61993" y="63728"/>
                  </a:cubicBezTo>
                  <a:lnTo>
                    <a:pt x="61993" y="63728"/>
                  </a:lnTo>
                  <a:lnTo>
                    <a:pt x="61993" y="63728"/>
                  </a:lnTo>
                  <a:lnTo>
                    <a:pt x="61993" y="63728"/>
                  </a:lnTo>
                  <a:lnTo>
                    <a:pt x="60598" y="63728"/>
                  </a:lnTo>
                  <a:cubicBezTo>
                    <a:pt x="59202" y="63728"/>
                    <a:pt x="59202" y="63728"/>
                    <a:pt x="57807" y="63728"/>
                  </a:cubicBezTo>
                  <a:lnTo>
                    <a:pt x="57807" y="63728"/>
                  </a:lnTo>
                  <a:lnTo>
                    <a:pt x="57807" y="63728"/>
                  </a:lnTo>
                  <a:lnTo>
                    <a:pt x="57807" y="63728"/>
                  </a:lnTo>
                  <a:cubicBezTo>
                    <a:pt x="2990" y="38192"/>
                    <a:pt x="2990" y="38192"/>
                    <a:pt x="2990" y="38192"/>
                  </a:cubicBezTo>
                  <a:lnTo>
                    <a:pt x="2990" y="38192"/>
                  </a:lnTo>
                  <a:cubicBezTo>
                    <a:pt x="1395" y="36610"/>
                    <a:pt x="0" y="35028"/>
                    <a:pt x="0" y="31864"/>
                  </a:cubicBezTo>
                  <a:cubicBezTo>
                    <a:pt x="0" y="30282"/>
                    <a:pt x="1395" y="27118"/>
                    <a:pt x="2990" y="27118"/>
                  </a:cubicBezTo>
                  <a:lnTo>
                    <a:pt x="2990" y="27118"/>
                  </a:lnTo>
                  <a:cubicBezTo>
                    <a:pt x="57807" y="1581"/>
                    <a:pt x="57807" y="1581"/>
                    <a:pt x="57807" y="1581"/>
                  </a:cubicBezTo>
                  <a:lnTo>
                    <a:pt x="57807" y="1581"/>
                  </a:lnTo>
                  <a:lnTo>
                    <a:pt x="57807" y="1581"/>
                  </a:lnTo>
                  <a:lnTo>
                    <a:pt x="57807" y="1581"/>
                  </a:lnTo>
                  <a:cubicBezTo>
                    <a:pt x="59202" y="0"/>
                    <a:pt x="59202" y="0"/>
                    <a:pt x="60598" y="0"/>
                  </a:cubicBezTo>
                  <a:cubicBezTo>
                    <a:pt x="60598" y="0"/>
                    <a:pt x="61993" y="0"/>
                    <a:pt x="61993" y="1581"/>
                  </a:cubicBezTo>
                  <a:lnTo>
                    <a:pt x="61993" y="1581"/>
                  </a:lnTo>
                  <a:lnTo>
                    <a:pt x="61993" y="1581"/>
                  </a:lnTo>
                  <a:lnTo>
                    <a:pt x="61993" y="1581"/>
                  </a:lnTo>
                  <a:cubicBezTo>
                    <a:pt x="117009" y="27118"/>
                    <a:pt x="117009" y="27118"/>
                    <a:pt x="117009" y="27118"/>
                  </a:cubicBezTo>
                  <a:lnTo>
                    <a:pt x="117009" y="27118"/>
                  </a:lnTo>
                  <a:cubicBezTo>
                    <a:pt x="118405" y="27118"/>
                    <a:pt x="119800" y="30282"/>
                    <a:pt x="119800" y="31864"/>
                  </a:cubicBezTo>
                  <a:cubicBezTo>
                    <a:pt x="119800" y="35028"/>
                    <a:pt x="118405" y="36610"/>
                    <a:pt x="117009" y="38192"/>
                  </a:cubicBezTo>
                  <a:close/>
                  <a:moveTo>
                    <a:pt x="5780" y="81355"/>
                  </a:moveTo>
                  <a:lnTo>
                    <a:pt x="5780" y="81355"/>
                  </a:lnTo>
                  <a:cubicBezTo>
                    <a:pt x="7176" y="81355"/>
                    <a:pt x="7176" y="81355"/>
                    <a:pt x="8571" y="81355"/>
                  </a:cubicBezTo>
                  <a:lnTo>
                    <a:pt x="8571" y="81355"/>
                  </a:lnTo>
                  <a:lnTo>
                    <a:pt x="8571" y="81355"/>
                  </a:lnTo>
                  <a:lnTo>
                    <a:pt x="8571" y="81355"/>
                  </a:lnTo>
                  <a:cubicBezTo>
                    <a:pt x="60598" y="106892"/>
                    <a:pt x="60598" y="106892"/>
                    <a:pt x="60598" y="106892"/>
                  </a:cubicBezTo>
                  <a:cubicBezTo>
                    <a:pt x="112823" y="81355"/>
                    <a:pt x="112823" y="81355"/>
                    <a:pt x="112823" y="81355"/>
                  </a:cubicBezTo>
                  <a:lnTo>
                    <a:pt x="112823" y="81355"/>
                  </a:lnTo>
                  <a:lnTo>
                    <a:pt x="112823" y="81355"/>
                  </a:lnTo>
                  <a:lnTo>
                    <a:pt x="112823" y="81355"/>
                  </a:lnTo>
                  <a:lnTo>
                    <a:pt x="114219" y="81355"/>
                  </a:lnTo>
                  <a:cubicBezTo>
                    <a:pt x="118405" y="81355"/>
                    <a:pt x="119800" y="84519"/>
                    <a:pt x="119800" y="87683"/>
                  </a:cubicBezTo>
                  <a:cubicBezTo>
                    <a:pt x="119800" y="91073"/>
                    <a:pt x="118405" y="92655"/>
                    <a:pt x="117009" y="94237"/>
                  </a:cubicBezTo>
                  <a:lnTo>
                    <a:pt x="117009" y="94237"/>
                  </a:lnTo>
                  <a:cubicBezTo>
                    <a:pt x="61993" y="119774"/>
                    <a:pt x="61993" y="119774"/>
                    <a:pt x="61993" y="119774"/>
                  </a:cubicBezTo>
                  <a:lnTo>
                    <a:pt x="61993" y="119774"/>
                  </a:lnTo>
                  <a:lnTo>
                    <a:pt x="61993" y="119774"/>
                  </a:lnTo>
                  <a:lnTo>
                    <a:pt x="61993" y="119774"/>
                  </a:lnTo>
                  <a:lnTo>
                    <a:pt x="60598" y="119774"/>
                  </a:lnTo>
                  <a:cubicBezTo>
                    <a:pt x="59202" y="119774"/>
                    <a:pt x="59202" y="119774"/>
                    <a:pt x="57807" y="119774"/>
                  </a:cubicBezTo>
                  <a:lnTo>
                    <a:pt x="57807" y="119774"/>
                  </a:lnTo>
                  <a:lnTo>
                    <a:pt x="57807" y="119774"/>
                  </a:lnTo>
                  <a:lnTo>
                    <a:pt x="57807" y="119774"/>
                  </a:lnTo>
                  <a:cubicBezTo>
                    <a:pt x="2990" y="94237"/>
                    <a:pt x="2990" y="94237"/>
                    <a:pt x="2990" y="94237"/>
                  </a:cubicBezTo>
                  <a:lnTo>
                    <a:pt x="2990" y="94237"/>
                  </a:lnTo>
                  <a:cubicBezTo>
                    <a:pt x="1395" y="92655"/>
                    <a:pt x="0" y="91073"/>
                    <a:pt x="0" y="87683"/>
                  </a:cubicBezTo>
                  <a:cubicBezTo>
                    <a:pt x="0" y="84519"/>
                    <a:pt x="2990" y="81355"/>
                    <a:pt x="5780" y="81355"/>
                  </a:cubicBezTo>
                  <a:close/>
                </a:path>
              </a:pathLst>
            </a:custGeom>
            <a:solidFill>
              <a:schemeClr val="accent1"/>
            </a:solidFill>
            <a:ln>
              <a:noFill/>
            </a:ln>
            <a:effectLst/>
          </p:spPr>
          <p:txBody>
            <a:bodyPr anchor="ctr"/>
            <a:lstStyle/>
            <a:p>
              <a:pPr algn="ctr"/>
              <a:endParaRPr/>
            </a:p>
          </p:txBody>
        </p:sp>
      </p:grpSp>
      <p:grpSp>
        <p:nvGrpSpPr>
          <p:cNvPr id="53" name="组合 52"/>
          <p:cNvGrpSpPr/>
          <p:nvPr/>
        </p:nvGrpSpPr>
        <p:grpSpPr>
          <a:xfrm>
            <a:off x="933964" y="4182636"/>
            <a:ext cx="2241974" cy="1109754"/>
            <a:chOff x="2113543" y="3325188"/>
            <a:chExt cx="2241974" cy="1109754"/>
          </a:xfrm>
        </p:grpSpPr>
        <p:sp>
          <p:nvSpPr>
            <p:cNvPr id="54" name="矩形 53">
              <a:extLst>
                <a:ext uri="{FF2B5EF4-FFF2-40B4-BE49-F238E27FC236}">
                  <a16:creationId xmlns:a16="http://schemas.microsoft.com/office/drawing/2014/main" xmlns="" id="{E3EB1709-6D20-4440-8800-976CC5E9712E}"/>
                </a:ext>
              </a:extLst>
            </p:cNvPr>
            <p:cNvSpPr/>
            <p:nvPr/>
          </p:nvSpPr>
          <p:spPr>
            <a:xfrm>
              <a:off x="2113545" y="3677812"/>
              <a:ext cx="2241972" cy="7571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schemeClr val="tx1">
                      <a:lumMod val="75000"/>
                      <a:lumOff val="25000"/>
                    </a:schemeClr>
                  </a:solidFill>
                </a:rPr>
                <a:t>用户可以在投影仪或者计算机上进行演示也可以将演示文稿打印出来制作成胶片</a:t>
              </a:r>
              <a:r>
                <a:rPr lang="zh-CN" altLang="en-US" sz="1200" dirty="0" smtClean="0">
                  <a:solidFill>
                    <a:schemeClr val="tx1">
                      <a:lumMod val="75000"/>
                      <a:lumOff val="25000"/>
                    </a:schemeClr>
                  </a:solidFill>
                </a:rPr>
                <a:t>以便</a:t>
              </a:r>
              <a:endParaRPr lang="zh-CN" altLang="en-US" sz="1200" dirty="0">
                <a:solidFill>
                  <a:schemeClr val="tx1">
                    <a:lumMod val="75000"/>
                    <a:lumOff val="25000"/>
                  </a:schemeClr>
                </a:solidFill>
              </a:endParaRPr>
            </a:p>
          </p:txBody>
        </p:sp>
        <p:sp>
          <p:nvSpPr>
            <p:cNvPr id="55" name="矩形 54">
              <a:extLst>
                <a:ext uri="{FF2B5EF4-FFF2-40B4-BE49-F238E27FC236}">
                  <a16:creationId xmlns:a16="http://schemas.microsoft.com/office/drawing/2014/main" xmlns="" id="{CBCE2F27-1948-4AAF-B7D2-B7B4F23C2784}"/>
                </a:ext>
              </a:extLst>
            </p:cNvPr>
            <p:cNvSpPr/>
            <p:nvPr/>
          </p:nvSpPr>
          <p:spPr>
            <a:xfrm>
              <a:off x="2113543" y="3325188"/>
              <a:ext cx="2241974" cy="362343"/>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b="1" dirty="0"/>
                <a:t>标题文字添加</a:t>
              </a:r>
            </a:p>
          </p:txBody>
        </p:sp>
      </p:grpSp>
      <p:grpSp>
        <p:nvGrpSpPr>
          <p:cNvPr id="56" name="组合 55"/>
          <p:cNvGrpSpPr/>
          <p:nvPr/>
        </p:nvGrpSpPr>
        <p:grpSpPr>
          <a:xfrm>
            <a:off x="3620871" y="4182636"/>
            <a:ext cx="2241974" cy="1109754"/>
            <a:chOff x="2113543" y="3325188"/>
            <a:chExt cx="2241974" cy="1109754"/>
          </a:xfrm>
        </p:grpSpPr>
        <p:sp>
          <p:nvSpPr>
            <p:cNvPr id="57" name="矩形 56">
              <a:extLst>
                <a:ext uri="{FF2B5EF4-FFF2-40B4-BE49-F238E27FC236}">
                  <a16:creationId xmlns:a16="http://schemas.microsoft.com/office/drawing/2014/main" xmlns="" id="{E3EB1709-6D20-4440-8800-976CC5E9712E}"/>
                </a:ext>
              </a:extLst>
            </p:cNvPr>
            <p:cNvSpPr/>
            <p:nvPr/>
          </p:nvSpPr>
          <p:spPr>
            <a:xfrm>
              <a:off x="2113545" y="3677812"/>
              <a:ext cx="2241972" cy="7571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schemeClr val="tx1">
                      <a:lumMod val="75000"/>
                      <a:lumOff val="25000"/>
                    </a:schemeClr>
                  </a:solidFill>
                </a:rPr>
                <a:t>用户可以在投影仪或者计算机上进行演示也可以将演示文稿打印出来制作成胶片</a:t>
              </a:r>
              <a:r>
                <a:rPr lang="zh-CN" altLang="en-US" sz="1200" dirty="0" smtClean="0">
                  <a:solidFill>
                    <a:schemeClr val="tx1">
                      <a:lumMod val="75000"/>
                      <a:lumOff val="25000"/>
                    </a:schemeClr>
                  </a:solidFill>
                </a:rPr>
                <a:t>以便</a:t>
              </a:r>
              <a:endParaRPr lang="zh-CN" altLang="en-US" sz="1200" dirty="0">
                <a:solidFill>
                  <a:schemeClr val="tx1">
                    <a:lumMod val="75000"/>
                    <a:lumOff val="25000"/>
                  </a:schemeClr>
                </a:solidFill>
              </a:endParaRPr>
            </a:p>
          </p:txBody>
        </p:sp>
        <p:sp>
          <p:nvSpPr>
            <p:cNvPr id="58" name="矩形 57">
              <a:extLst>
                <a:ext uri="{FF2B5EF4-FFF2-40B4-BE49-F238E27FC236}">
                  <a16:creationId xmlns:a16="http://schemas.microsoft.com/office/drawing/2014/main" xmlns="" id="{CBCE2F27-1948-4AAF-B7D2-B7B4F23C2784}"/>
                </a:ext>
              </a:extLst>
            </p:cNvPr>
            <p:cNvSpPr/>
            <p:nvPr/>
          </p:nvSpPr>
          <p:spPr>
            <a:xfrm>
              <a:off x="2113543" y="3325188"/>
              <a:ext cx="2241974" cy="362343"/>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b="1" dirty="0"/>
                <a:t>标题文字添加</a:t>
              </a:r>
            </a:p>
          </p:txBody>
        </p:sp>
      </p:grpSp>
      <p:grpSp>
        <p:nvGrpSpPr>
          <p:cNvPr id="59" name="组合 58"/>
          <p:cNvGrpSpPr/>
          <p:nvPr/>
        </p:nvGrpSpPr>
        <p:grpSpPr>
          <a:xfrm>
            <a:off x="6307778" y="4182636"/>
            <a:ext cx="2241974" cy="1109754"/>
            <a:chOff x="2113543" y="3325188"/>
            <a:chExt cx="2241974" cy="1109754"/>
          </a:xfrm>
        </p:grpSpPr>
        <p:sp>
          <p:nvSpPr>
            <p:cNvPr id="60" name="矩形 59">
              <a:extLst>
                <a:ext uri="{FF2B5EF4-FFF2-40B4-BE49-F238E27FC236}">
                  <a16:creationId xmlns:a16="http://schemas.microsoft.com/office/drawing/2014/main" xmlns="" id="{E3EB1709-6D20-4440-8800-976CC5E9712E}"/>
                </a:ext>
              </a:extLst>
            </p:cNvPr>
            <p:cNvSpPr/>
            <p:nvPr/>
          </p:nvSpPr>
          <p:spPr>
            <a:xfrm>
              <a:off x="2113545" y="3677812"/>
              <a:ext cx="2241972" cy="7571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schemeClr val="tx1">
                      <a:lumMod val="75000"/>
                      <a:lumOff val="25000"/>
                    </a:schemeClr>
                  </a:solidFill>
                </a:rPr>
                <a:t>用户可以在投影仪或者计算机上进行演示也可以将演示文稿打印出来制作成胶片</a:t>
              </a:r>
              <a:r>
                <a:rPr lang="zh-CN" altLang="en-US" sz="1200" dirty="0" smtClean="0">
                  <a:solidFill>
                    <a:schemeClr val="tx1">
                      <a:lumMod val="75000"/>
                      <a:lumOff val="25000"/>
                    </a:schemeClr>
                  </a:solidFill>
                </a:rPr>
                <a:t>以便</a:t>
              </a:r>
              <a:endParaRPr lang="zh-CN" altLang="en-US" sz="1200" dirty="0">
                <a:solidFill>
                  <a:schemeClr val="tx1">
                    <a:lumMod val="75000"/>
                    <a:lumOff val="25000"/>
                  </a:schemeClr>
                </a:solidFill>
              </a:endParaRPr>
            </a:p>
          </p:txBody>
        </p:sp>
        <p:sp>
          <p:nvSpPr>
            <p:cNvPr id="61" name="矩形 60">
              <a:extLst>
                <a:ext uri="{FF2B5EF4-FFF2-40B4-BE49-F238E27FC236}">
                  <a16:creationId xmlns:a16="http://schemas.microsoft.com/office/drawing/2014/main" xmlns="" id="{CBCE2F27-1948-4AAF-B7D2-B7B4F23C2784}"/>
                </a:ext>
              </a:extLst>
            </p:cNvPr>
            <p:cNvSpPr/>
            <p:nvPr/>
          </p:nvSpPr>
          <p:spPr>
            <a:xfrm>
              <a:off x="2113543" y="3325188"/>
              <a:ext cx="2241974" cy="362343"/>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b="1" dirty="0"/>
                <a:t>标题文字添加</a:t>
              </a:r>
            </a:p>
          </p:txBody>
        </p:sp>
      </p:grpSp>
      <p:grpSp>
        <p:nvGrpSpPr>
          <p:cNvPr id="62" name="组合 61"/>
          <p:cNvGrpSpPr/>
          <p:nvPr/>
        </p:nvGrpSpPr>
        <p:grpSpPr>
          <a:xfrm>
            <a:off x="8994685" y="4182636"/>
            <a:ext cx="2241974" cy="1109754"/>
            <a:chOff x="2113543" y="3325188"/>
            <a:chExt cx="2241974" cy="1109754"/>
          </a:xfrm>
        </p:grpSpPr>
        <p:sp>
          <p:nvSpPr>
            <p:cNvPr id="63" name="矩形 62">
              <a:extLst>
                <a:ext uri="{FF2B5EF4-FFF2-40B4-BE49-F238E27FC236}">
                  <a16:creationId xmlns:a16="http://schemas.microsoft.com/office/drawing/2014/main" xmlns="" id="{E3EB1709-6D20-4440-8800-976CC5E9712E}"/>
                </a:ext>
              </a:extLst>
            </p:cNvPr>
            <p:cNvSpPr/>
            <p:nvPr/>
          </p:nvSpPr>
          <p:spPr>
            <a:xfrm>
              <a:off x="2113545" y="3677812"/>
              <a:ext cx="2241972" cy="7571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schemeClr val="tx1">
                      <a:lumMod val="75000"/>
                      <a:lumOff val="25000"/>
                    </a:schemeClr>
                  </a:solidFill>
                </a:rPr>
                <a:t>用户可以在投影仪或者计算机上进行演示也可以将演示文稿打印出来制作成胶片</a:t>
              </a:r>
              <a:r>
                <a:rPr lang="zh-CN" altLang="en-US" sz="1200" dirty="0" smtClean="0">
                  <a:solidFill>
                    <a:schemeClr val="tx1">
                      <a:lumMod val="75000"/>
                      <a:lumOff val="25000"/>
                    </a:schemeClr>
                  </a:solidFill>
                </a:rPr>
                <a:t>以便</a:t>
              </a:r>
              <a:endParaRPr lang="zh-CN" altLang="en-US" sz="1200" dirty="0">
                <a:solidFill>
                  <a:schemeClr val="tx1">
                    <a:lumMod val="75000"/>
                    <a:lumOff val="25000"/>
                  </a:schemeClr>
                </a:solidFill>
              </a:endParaRPr>
            </a:p>
          </p:txBody>
        </p:sp>
        <p:sp>
          <p:nvSpPr>
            <p:cNvPr id="64" name="矩形 63">
              <a:extLst>
                <a:ext uri="{FF2B5EF4-FFF2-40B4-BE49-F238E27FC236}">
                  <a16:creationId xmlns:a16="http://schemas.microsoft.com/office/drawing/2014/main" xmlns="" id="{CBCE2F27-1948-4AAF-B7D2-B7B4F23C2784}"/>
                </a:ext>
              </a:extLst>
            </p:cNvPr>
            <p:cNvSpPr/>
            <p:nvPr/>
          </p:nvSpPr>
          <p:spPr>
            <a:xfrm>
              <a:off x="2113543" y="3325188"/>
              <a:ext cx="2241974" cy="362343"/>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b="1" dirty="0"/>
                <a:t>标题文字添加</a:t>
              </a:r>
            </a:p>
          </p:txBody>
        </p:sp>
      </p:grpSp>
    </p:spTree>
    <p:extLst>
      <p:ext uri="{BB962C8B-B14F-4D97-AF65-F5344CB8AC3E}">
        <p14:creationId xmlns:p14="http://schemas.microsoft.com/office/powerpoint/2010/main" xmlns="" val="3915863005"/>
      </p:ext>
    </p:extLst>
  </p:cSld>
  <p:clrMapOvr>
    <a:masterClrMapping/>
  </p:clrMapOvr>
  <mc:AlternateContent xmlns:mc="http://schemas.openxmlformats.org/markup-compatibility/2006">
    <mc:Choice xmlns:p14="http://schemas.microsoft.com/office/powerpoint/2010/main" xmlns=""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decel="100000" fill="hold" nodeType="afterEffect">
                                  <p:stCondLst>
                                    <p:cond delay="0"/>
                                  </p:stCondLst>
                                  <p:childTnLst>
                                    <p:set>
                                      <p:cBhvr>
                                        <p:cTn id="6" dur="1" fill="hold">
                                          <p:stCondLst>
                                            <p:cond delay="0"/>
                                          </p:stCondLst>
                                        </p:cTn>
                                        <p:tgtEl>
                                          <p:spTgt spid="35"/>
                                        </p:tgtEl>
                                        <p:attrNameLst>
                                          <p:attrName>style.visibility</p:attrName>
                                        </p:attrNameLst>
                                      </p:cBhvr>
                                      <p:to>
                                        <p:strVal val="visible"/>
                                      </p:to>
                                    </p:set>
                                    <p:anim calcmode="lin" valueType="num">
                                      <p:cBhvr additive="base">
                                        <p:cTn id="7" dur="1000" fill="hold"/>
                                        <p:tgtEl>
                                          <p:spTgt spid="35"/>
                                        </p:tgtEl>
                                        <p:attrNameLst>
                                          <p:attrName>ppt_x</p:attrName>
                                        </p:attrNameLst>
                                      </p:cBhvr>
                                      <p:tavLst>
                                        <p:tav tm="0">
                                          <p:val>
                                            <p:strVal val="0-#ppt_w/2"/>
                                          </p:val>
                                        </p:tav>
                                        <p:tav tm="100000">
                                          <p:val>
                                            <p:strVal val="#ppt_x"/>
                                          </p:val>
                                        </p:tav>
                                      </p:tavLst>
                                    </p:anim>
                                    <p:anim calcmode="lin" valueType="num">
                                      <p:cBhvr additive="base">
                                        <p:cTn id="8" dur="1000" fill="hold"/>
                                        <p:tgtEl>
                                          <p:spTgt spid="35"/>
                                        </p:tgtEl>
                                        <p:attrNameLst>
                                          <p:attrName>ppt_y</p:attrName>
                                        </p:attrNameLst>
                                      </p:cBhvr>
                                      <p:tavLst>
                                        <p:tav tm="0">
                                          <p:val>
                                            <p:strVal val="0-#ppt_h/2"/>
                                          </p:val>
                                        </p:tav>
                                        <p:tav tm="100000">
                                          <p:val>
                                            <p:strVal val="#ppt_y"/>
                                          </p:val>
                                        </p:tav>
                                      </p:tavLst>
                                    </p:anim>
                                  </p:childTnLst>
                                </p:cTn>
                              </p:par>
                            </p:childTnLst>
                          </p:cTn>
                        </p:par>
                        <p:par>
                          <p:cTn id="9" fill="hold">
                            <p:stCondLst>
                              <p:cond delay="1000"/>
                            </p:stCondLst>
                            <p:childTnLst>
                              <p:par>
                                <p:cTn id="10" presetID="12" presetClass="entr" presetSubtype="8" fill="hold" grpId="0" nodeType="afterEffect">
                                  <p:stCondLst>
                                    <p:cond delay="0"/>
                                  </p:stCondLst>
                                  <p:childTnLst>
                                    <p:set>
                                      <p:cBhvr>
                                        <p:cTn id="11" dur="1" fill="hold">
                                          <p:stCondLst>
                                            <p:cond delay="0"/>
                                          </p:stCondLst>
                                        </p:cTn>
                                        <p:tgtEl>
                                          <p:spTgt spid="39"/>
                                        </p:tgtEl>
                                        <p:attrNameLst>
                                          <p:attrName>style.visibility</p:attrName>
                                        </p:attrNameLst>
                                      </p:cBhvr>
                                      <p:to>
                                        <p:strVal val="visible"/>
                                      </p:to>
                                    </p:set>
                                    <p:anim calcmode="lin" valueType="num">
                                      <p:cBhvr additive="base">
                                        <p:cTn id="12" dur="500"/>
                                        <p:tgtEl>
                                          <p:spTgt spid="39"/>
                                        </p:tgtEl>
                                        <p:attrNameLst>
                                          <p:attrName>ppt_x</p:attrName>
                                        </p:attrNameLst>
                                      </p:cBhvr>
                                      <p:tavLst>
                                        <p:tav tm="0">
                                          <p:val>
                                            <p:strVal val="#ppt_x-#ppt_w*1.125000"/>
                                          </p:val>
                                        </p:tav>
                                        <p:tav tm="100000">
                                          <p:val>
                                            <p:strVal val="#ppt_x"/>
                                          </p:val>
                                        </p:tav>
                                      </p:tavLst>
                                    </p:anim>
                                    <p:animEffect transition="in" filter="wipe(right)">
                                      <p:cBhvr>
                                        <p:cTn id="13" dur="500"/>
                                        <p:tgtEl>
                                          <p:spTgt spid="39"/>
                                        </p:tgtEl>
                                      </p:cBhvr>
                                    </p:animEffect>
                                  </p:childTnLst>
                                </p:cTn>
                              </p:par>
                            </p:childTnLst>
                          </p:cTn>
                        </p:par>
                        <p:par>
                          <p:cTn id="14" fill="hold">
                            <p:stCondLst>
                              <p:cond delay="1500"/>
                            </p:stCondLst>
                            <p:childTnLst>
                              <p:par>
                                <p:cTn id="15" presetID="22" presetClass="entr" presetSubtype="8" fill="hold" grpId="0" nodeType="afterEffect">
                                  <p:stCondLst>
                                    <p:cond delay="0"/>
                                  </p:stCondLst>
                                  <p:childTnLst>
                                    <p:set>
                                      <p:cBhvr>
                                        <p:cTn id="16" dur="1" fill="hold">
                                          <p:stCondLst>
                                            <p:cond delay="0"/>
                                          </p:stCondLst>
                                        </p:cTn>
                                        <p:tgtEl>
                                          <p:spTgt spid="40"/>
                                        </p:tgtEl>
                                        <p:attrNameLst>
                                          <p:attrName>style.visibility</p:attrName>
                                        </p:attrNameLst>
                                      </p:cBhvr>
                                      <p:to>
                                        <p:strVal val="visible"/>
                                      </p:to>
                                    </p:set>
                                    <p:animEffect transition="in" filter="wipe(left)">
                                      <p:cBhvr>
                                        <p:cTn id="17" dur="500"/>
                                        <p:tgtEl>
                                          <p:spTgt spid="40"/>
                                        </p:tgtEl>
                                      </p:cBhvr>
                                    </p:animEffect>
                                  </p:childTnLst>
                                </p:cTn>
                              </p:par>
                            </p:childTnLst>
                          </p:cTn>
                        </p:par>
                        <p:par>
                          <p:cTn id="18" fill="hold">
                            <p:stCondLst>
                              <p:cond delay="2000"/>
                            </p:stCondLst>
                            <p:childTnLst>
                              <p:par>
                                <p:cTn id="19" presetID="42" presetClass="entr" presetSubtype="0" fill="hold" nodeType="afterEffect">
                                  <p:stCondLst>
                                    <p:cond delay="0"/>
                                  </p:stCondLst>
                                  <p:childTnLst>
                                    <p:set>
                                      <p:cBhvr>
                                        <p:cTn id="20" dur="1" fill="hold">
                                          <p:stCondLst>
                                            <p:cond delay="0"/>
                                          </p:stCondLst>
                                        </p:cTn>
                                        <p:tgtEl>
                                          <p:spTgt spid="49"/>
                                        </p:tgtEl>
                                        <p:attrNameLst>
                                          <p:attrName>style.visibility</p:attrName>
                                        </p:attrNameLst>
                                      </p:cBhvr>
                                      <p:to>
                                        <p:strVal val="visible"/>
                                      </p:to>
                                    </p:set>
                                    <p:animEffect transition="in" filter="fade">
                                      <p:cBhvr>
                                        <p:cTn id="21" dur="1000"/>
                                        <p:tgtEl>
                                          <p:spTgt spid="49"/>
                                        </p:tgtEl>
                                      </p:cBhvr>
                                    </p:animEffect>
                                    <p:anim calcmode="lin" valueType="num">
                                      <p:cBhvr>
                                        <p:cTn id="22" dur="1000" fill="hold"/>
                                        <p:tgtEl>
                                          <p:spTgt spid="49"/>
                                        </p:tgtEl>
                                        <p:attrNameLst>
                                          <p:attrName>ppt_x</p:attrName>
                                        </p:attrNameLst>
                                      </p:cBhvr>
                                      <p:tavLst>
                                        <p:tav tm="0">
                                          <p:val>
                                            <p:strVal val="#ppt_x"/>
                                          </p:val>
                                        </p:tav>
                                        <p:tav tm="100000">
                                          <p:val>
                                            <p:strVal val="#ppt_x"/>
                                          </p:val>
                                        </p:tav>
                                      </p:tavLst>
                                    </p:anim>
                                    <p:anim calcmode="lin" valueType="num">
                                      <p:cBhvr>
                                        <p:cTn id="23" dur="1000" fill="hold"/>
                                        <p:tgtEl>
                                          <p:spTgt spid="49"/>
                                        </p:tgtEl>
                                        <p:attrNameLst>
                                          <p:attrName>ppt_y</p:attrName>
                                        </p:attrNameLst>
                                      </p:cBhvr>
                                      <p:tavLst>
                                        <p:tav tm="0">
                                          <p:val>
                                            <p:strVal val="#ppt_y+.1"/>
                                          </p:val>
                                        </p:tav>
                                        <p:tav tm="100000">
                                          <p:val>
                                            <p:strVal val="#ppt_y"/>
                                          </p:val>
                                        </p:tav>
                                      </p:tavLst>
                                    </p:anim>
                                  </p:childTnLst>
                                </p:cTn>
                              </p:par>
                              <p:par>
                                <p:cTn id="24" presetID="42" presetClass="entr" presetSubtype="0" fill="hold" nodeType="withEffect">
                                  <p:stCondLst>
                                    <p:cond delay="0"/>
                                  </p:stCondLst>
                                  <p:childTnLst>
                                    <p:set>
                                      <p:cBhvr>
                                        <p:cTn id="25" dur="1" fill="hold">
                                          <p:stCondLst>
                                            <p:cond delay="0"/>
                                          </p:stCondLst>
                                        </p:cTn>
                                        <p:tgtEl>
                                          <p:spTgt spid="8"/>
                                        </p:tgtEl>
                                        <p:attrNameLst>
                                          <p:attrName>style.visibility</p:attrName>
                                        </p:attrNameLst>
                                      </p:cBhvr>
                                      <p:to>
                                        <p:strVal val="visible"/>
                                      </p:to>
                                    </p:set>
                                    <p:animEffect transition="in" filter="fade">
                                      <p:cBhvr>
                                        <p:cTn id="26" dur="1000"/>
                                        <p:tgtEl>
                                          <p:spTgt spid="8"/>
                                        </p:tgtEl>
                                      </p:cBhvr>
                                    </p:animEffect>
                                    <p:anim calcmode="lin" valueType="num">
                                      <p:cBhvr>
                                        <p:cTn id="27" dur="1000" fill="hold"/>
                                        <p:tgtEl>
                                          <p:spTgt spid="8"/>
                                        </p:tgtEl>
                                        <p:attrNameLst>
                                          <p:attrName>ppt_x</p:attrName>
                                        </p:attrNameLst>
                                      </p:cBhvr>
                                      <p:tavLst>
                                        <p:tav tm="0">
                                          <p:val>
                                            <p:strVal val="#ppt_x"/>
                                          </p:val>
                                        </p:tav>
                                        <p:tav tm="100000">
                                          <p:val>
                                            <p:strVal val="#ppt_x"/>
                                          </p:val>
                                        </p:tav>
                                      </p:tavLst>
                                    </p:anim>
                                    <p:anim calcmode="lin" valueType="num">
                                      <p:cBhvr>
                                        <p:cTn id="28" dur="1000" fill="hold"/>
                                        <p:tgtEl>
                                          <p:spTgt spid="8"/>
                                        </p:tgtEl>
                                        <p:attrNameLst>
                                          <p:attrName>ppt_y</p:attrName>
                                        </p:attrNameLst>
                                      </p:cBhvr>
                                      <p:tavLst>
                                        <p:tav tm="0">
                                          <p:val>
                                            <p:strVal val="#ppt_y+.1"/>
                                          </p:val>
                                        </p:tav>
                                        <p:tav tm="100000">
                                          <p:val>
                                            <p:strVal val="#ppt_y"/>
                                          </p:val>
                                        </p:tav>
                                      </p:tavLst>
                                    </p:anim>
                                  </p:childTnLst>
                                </p:cTn>
                              </p:par>
                              <p:par>
                                <p:cTn id="29" presetID="42" presetClass="entr" presetSubtype="0" fill="hold" nodeType="withEffect">
                                  <p:stCondLst>
                                    <p:cond delay="0"/>
                                  </p:stCondLst>
                                  <p:childTnLst>
                                    <p:set>
                                      <p:cBhvr>
                                        <p:cTn id="30" dur="1" fill="hold">
                                          <p:stCondLst>
                                            <p:cond delay="0"/>
                                          </p:stCondLst>
                                        </p:cTn>
                                        <p:tgtEl>
                                          <p:spTgt spid="53"/>
                                        </p:tgtEl>
                                        <p:attrNameLst>
                                          <p:attrName>style.visibility</p:attrName>
                                        </p:attrNameLst>
                                      </p:cBhvr>
                                      <p:to>
                                        <p:strVal val="visible"/>
                                      </p:to>
                                    </p:set>
                                    <p:animEffect transition="in" filter="fade">
                                      <p:cBhvr>
                                        <p:cTn id="31" dur="1000"/>
                                        <p:tgtEl>
                                          <p:spTgt spid="53"/>
                                        </p:tgtEl>
                                      </p:cBhvr>
                                    </p:animEffect>
                                    <p:anim calcmode="lin" valueType="num">
                                      <p:cBhvr>
                                        <p:cTn id="32" dur="1000" fill="hold"/>
                                        <p:tgtEl>
                                          <p:spTgt spid="53"/>
                                        </p:tgtEl>
                                        <p:attrNameLst>
                                          <p:attrName>ppt_x</p:attrName>
                                        </p:attrNameLst>
                                      </p:cBhvr>
                                      <p:tavLst>
                                        <p:tav tm="0">
                                          <p:val>
                                            <p:strVal val="#ppt_x"/>
                                          </p:val>
                                        </p:tav>
                                        <p:tav tm="100000">
                                          <p:val>
                                            <p:strVal val="#ppt_x"/>
                                          </p:val>
                                        </p:tav>
                                      </p:tavLst>
                                    </p:anim>
                                    <p:anim calcmode="lin" valueType="num">
                                      <p:cBhvr>
                                        <p:cTn id="33" dur="1000" fill="hold"/>
                                        <p:tgtEl>
                                          <p:spTgt spid="53"/>
                                        </p:tgtEl>
                                        <p:attrNameLst>
                                          <p:attrName>ppt_y</p:attrName>
                                        </p:attrNameLst>
                                      </p:cBhvr>
                                      <p:tavLst>
                                        <p:tav tm="0">
                                          <p:val>
                                            <p:strVal val="#ppt_y+.1"/>
                                          </p:val>
                                        </p:tav>
                                        <p:tav tm="100000">
                                          <p:val>
                                            <p:strVal val="#ppt_y"/>
                                          </p:val>
                                        </p:tav>
                                      </p:tavLst>
                                    </p:anim>
                                  </p:childTnLst>
                                </p:cTn>
                              </p:par>
                            </p:childTnLst>
                          </p:cTn>
                        </p:par>
                        <p:par>
                          <p:cTn id="34" fill="hold">
                            <p:stCondLst>
                              <p:cond delay="3000"/>
                            </p:stCondLst>
                            <p:childTnLst>
                              <p:par>
                                <p:cTn id="35" presetID="10" presetClass="entr" presetSubtype="0" fill="hold" grpId="0" nodeType="afterEffect">
                                  <p:stCondLst>
                                    <p:cond delay="0"/>
                                  </p:stCondLst>
                                  <p:childTnLst>
                                    <p:set>
                                      <p:cBhvr>
                                        <p:cTn id="36" dur="1" fill="hold">
                                          <p:stCondLst>
                                            <p:cond delay="0"/>
                                          </p:stCondLst>
                                        </p:cTn>
                                        <p:tgtEl>
                                          <p:spTgt spid="41"/>
                                        </p:tgtEl>
                                        <p:attrNameLst>
                                          <p:attrName>style.visibility</p:attrName>
                                        </p:attrNameLst>
                                      </p:cBhvr>
                                      <p:to>
                                        <p:strVal val="visible"/>
                                      </p:to>
                                    </p:set>
                                    <p:animEffect transition="in" filter="fade">
                                      <p:cBhvr>
                                        <p:cTn id="37" dur="500"/>
                                        <p:tgtEl>
                                          <p:spTgt spid="41"/>
                                        </p:tgtEl>
                                      </p:cBhvr>
                                    </p:animEffect>
                                  </p:childTnLst>
                                </p:cTn>
                              </p:par>
                            </p:childTnLst>
                          </p:cTn>
                        </p:par>
                        <p:par>
                          <p:cTn id="38" fill="hold">
                            <p:stCondLst>
                              <p:cond delay="3500"/>
                            </p:stCondLst>
                            <p:childTnLst>
                              <p:par>
                                <p:cTn id="39" presetID="42" presetClass="entr" presetSubtype="0" fill="hold" nodeType="afterEffect">
                                  <p:stCondLst>
                                    <p:cond delay="0"/>
                                  </p:stCondLst>
                                  <p:childTnLst>
                                    <p:set>
                                      <p:cBhvr>
                                        <p:cTn id="40" dur="1" fill="hold">
                                          <p:stCondLst>
                                            <p:cond delay="0"/>
                                          </p:stCondLst>
                                        </p:cTn>
                                        <p:tgtEl>
                                          <p:spTgt spid="50"/>
                                        </p:tgtEl>
                                        <p:attrNameLst>
                                          <p:attrName>style.visibility</p:attrName>
                                        </p:attrNameLst>
                                      </p:cBhvr>
                                      <p:to>
                                        <p:strVal val="visible"/>
                                      </p:to>
                                    </p:set>
                                    <p:animEffect transition="in" filter="fade">
                                      <p:cBhvr>
                                        <p:cTn id="41" dur="1000"/>
                                        <p:tgtEl>
                                          <p:spTgt spid="50"/>
                                        </p:tgtEl>
                                      </p:cBhvr>
                                    </p:animEffect>
                                    <p:anim calcmode="lin" valueType="num">
                                      <p:cBhvr>
                                        <p:cTn id="42" dur="1000" fill="hold"/>
                                        <p:tgtEl>
                                          <p:spTgt spid="50"/>
                                        </p:tgtEl>
                                        <p:attrNameLst>
                                          <p:attrName>ppt_x</p:attrName>
                                        </p:attrNameLst>
                                      </p:cBhvr>
                                      <p:tavLst>
                                        <p:tav tm="0">
                                          <p:val>
                                            <p:strVal val="#ppt_x"/>
                                          </p:val>
                                        </p:tav>
                                        <p:tav tm="100000">
                                          <p:val>
                                            <p:strVal val="#ppt_x"/>
                                          </p:val>
                                        </p:tav>
                                      </p:tavLst>
                                    </p:anim>
                                    <p:anim calcmode="lin" valueType="num">
                                      <p:cBhvr>
                                        <p:cTn id="43" dur="1000" fill="hold"/>
                                        <p:tgtEl>
                                          <p:spTgt spid="50"/>
                                        </p:tgtEl>
                                        <p:attrNameLst>
                                          <p:attrName>ppt_y</p:attrName>
                                        </p:attrNameLst>
                                      </p:cBhvr>
                                      <p:tavLst>
                                        <p:tav tm="0">
                                          <p:val>
                                            <p:strVal val="#ppt_y+.1"/>
                                          </p:val>
                                        </p:tav>
                                        <p:tav tm="100000">
                                          <p:val>
                                            <p:strVal val="#ppt_y"/>
                                          </p:val>
                                        </p:tav>
                                      </p:tavLst>
                                    </p:anim>
                                  </p:childTnLst>
                                </p:cTn>
                              </p:par>
                              <p:par>
                                <p:cTn id="44" presetID="42" presetClass="entr" presetSubtype="0" fill="hold" nodeType="withEffect">
                                  <p:stCondLst>
                                    <p:cond delay="0"/>
                                  </p:stCondLst>
                                  <p:childTnLst>
                                    <p:set>
                                      <p:cBhvr>
                                        <p:cTn id="45" dur="1" fill="hold">
                                          <p:stCondLst>
                                            <p:cond delay="0"/>
                                          </p:stCondLst>
                                        </p:cTn>
                                        <p:tgtEl>
                                          <p:spTgt spid="9"/>
                                        </p:tgtEl>
                                        <p:attrNameLst>
                                          <p:attrName>style.visibility</p:attrName>
                                        </p:attrNameLst>
                                      </p:cBhvr>
                                      <p:to>
                                        <p:strVal val="visible"/>
                                      </p:to>
                                    </p:set>
                                    <p:animEffect transition="in" filter="fade">
                                      <p:cBhvr>
                                        <p:cTn id="46" dur="1000"/>
                                        <p:tgtEl>
                                          <p:spTgt spid="9"/>
                                        </p:tgtEl>
                                      </p:cBhvr>
                                    </p:animEffect>
                                    <p:anim calcmode="lin" valueType="num">
                                      <p:cBhvr>
                                        <p:cTn id="47" dur="1000" fill="hold"/>
                                        <p:tgtEl>
                                          <p:spTgt spid="9"/>
                                        </p:tgtEl>
                                        <p:attrNameLst>
                                          <p:attrName>ppt_x</p:attrName>
                                        </p:attrNameLst>
                                      </p:cBhvr>
                                      <p:tavLst>
                                        <p:tav tm="0">
                                          <p:val>
                                            <p:strVal val="#ppt_x"/>
                                          </p:val>
                                        </p:tav>
                                        <p:tav tm="100000">
                                          <p:val>
                                            <p:strVal val="#ppt_x"/>
                                          </p:val>
                                        </p:tav>
                                      </p:tavLst>
                                    </p:anim>
                                    <p:anim calcmode="lin" valueType="num">
                                      <p:cBhvr>
                                        <p:cTn id="48" dur="1000" fill="hold"/>
                                        <p:tgtEl>
                                          <p:spTgt spid="9"/>
                                        </p:tgtEl>
                                        <p:attrNameLst>
                                          <p:attrName>ppt_y</p:attrName>
                                        </p:attrNameLst>
                                      </p:cBhvr>
                                      <p:tavLst>
                                        <p:tav tm="0">
                                          <p:val>
                                            <p:strVal val="#ppt_y+.1"/>
                                          </p:val>
                                        </p:tav>
                                        <p:tav tm="100000">
                                          <p:val>
                                            <p:strVal val="#ppt_y"/>
                                          </p:val>
                                        </p:tav>
                                      </p:tavLst>
                                    </p:anim>
                                  </p:childTnLst>
                                </p:cTn>
                              </p:par>
                              <p:par>
                                <p:cTn id="49" presetID="42" presetClass="entr" presetSubtype="0" fill="hold" nodeType="withEffect">
                                  <p:stCondLst>
                                    <p:cond delay="0"/>
                                  </p:stCondLst>
                                  <p:childTnLst>
                                    <p:set>
                                      <p:cBhvr>
                                        <p:cTn id="50" dur="1" fill="hold">
                                          <p:stCondLst>
                                            <p:cond delay="0"/>
                                          </p:stCondLst>
                                        </p:cTn>
                                        <p:tgtEl>
                                          <p:spTgt spid="56"/>
                                        </p:tgtEl>
                                        <p:attrNameLst>
                                          <p:attrName>style.visibility</p:attrName>
                                        </p:attrNameLst>
                                      </p:cBhvr>
                                      <p:to>
                                        <p:strVal val="visible"/>
                                      </p:to>
                                    </p:set>
                                    <p:animEffect transition="in" filter="fade">
                                      <p:cBhvr>
                                        <p:cTn id="51" dur="1000"/>
                                        <p:tgtEl>
                                          <p:spTgt spid="56"/>
                                        </p:tgtEl>
                                      </p:cBhvr>
                                    </p:animEffect>
                                    <p:anim calcmode="lin" valueType="num">
                                      <p:cBhvr>
                                        <p:cTn id="52" dur="1000" fill="hold"/>
                                        <p:tgtEl>
                                          <p:spTgt spid="56"/>
                                        </p:tgtEl>
                                        <p:attrNameLst>
                                          <p:attrName>ppt_x</p:attrName>
                                        </p:attrNameLst>
                                      </p:cBhvr>
                                      <p:tavLst>
                                        <p:tav tm="0">
                                          <p:val>
                                            <p:strVal val="#ppt_x"/>
                                          </p:val>
                                        </p:tav>
                                        <p:tav tm="100000">
                                          <p:val>
                                            <p:strVal val="#ppt_x"/>
                                          </p:val>
                                        </p:tav>
                                      </p:tavLst>
                                    </p:anim>
                                    <p:anim calcmode="lin" valueType="num">
                                      <p:cBhvr>
                                        <p:cTn id="53" dur="1000" fill="hold"/>
                                        <p:tgtEl>
                                          <p:spTgt spid="56"/>
                                        </p:tgtEl>
                                        <p:attrNameLst>
                                          <p:attrName>ppt_y</p:attrName>
                                        </p:attrNameLst>
                                      </p:cBhvr>
                                      <p:tavLst>
                                        <p:tav tm="0">
                                          <p:val>
                                            <p:strVal val="#ppt_y+.1"/>
                                          </p:val>
                                        </p:tav>
                                        <p:tav tm="100000">
                                          <p:val>
                                            <p:strVal val="#ppt_y"/>
                                          </p:val>
                                        </p:tav>
                                      </p:tavLst>
                                    </p:anim>
                                  </p:childTnLst>
                                </p:cTn>
                              </p:par>
                            </p:childTnLst>
                          </p:cTn>
                        </p:par>
                        <p:par>
                          <p:cTn id="54" fill="hold">
                            <p:stCondLst>
                              <p:cond delay="4500"/>
                            </p:stCondLst>
                            <p:childTnLst>
                              <p:par>
                                <p:cTn id="55" presetID="10" presetClass="entr" presetSubtype="0" fill="hold" grpId="0" nodeType="afterEffect">
                                  <p:stCondLst>
                                    <p:cond delay="0"/>
                                  </p:stCondLst>
                                  <p:childTnLst>
                                    <p:set>
                                      <p:cBhvr>
                                        <p:cTn id="56" dur="1" fill="hold">
                                          <p:stCondLst>
                                            <p:cond delay="0"/>
                                          </p:stCondLst>
                                        </p:cTn>
                                        <p:tgtEl>
                                          <p:spTgt spid="42"/>
                                        </p:tgtEl>
                                        <p:attrNameLst>
                                          <p:attrName>style.visibility</p:attrName>
                                        </p:attrNameLst>
                                      </p:cBhvr>
                                      <p:to>
                                        <p:strVal val="visible"/>
                                      </p:to>
                                    </p:set>
                                    <p:animEffect transition="in" filter="fade">
                                      <p:cBhvr>
                                        <p:cTn id="57" dur="500"/>
                                        <p:tgtEl>
                                          <p:spTgt spid="42"/>
                                        </p:tgtEl>
                                      </p:cBhvr>
                                    </p:animEffect>
                                  </p:childTnLst>
                                </p:cTn>
                              </p:par>
                            </p:childTnLst>
                          </p:cTn>
                        </p:par>
                        <p:par>
                          <p:cTn id="58" fill="hold">
                            <p:stCondLst>
                              <p:cond delay="5000"/>
                            </p:stCondLst>
                            <p:childTnLst>
                              <p:par>
                                <p:cTn id="59" presetID="42" presetClass="entr" presetSubtype="0" fill="hold" nodeType="afterEffect">
                                  <p:stCondLst>
                                    <p:cond delay="0"/>
                                  </p:stCondLst>
                                  <p:childTnLst>
                                    <p:set>
                                      <p:cBhvr>
                                        <p:cTn id="60" dur="1" fill="hold">
                                          <p:stCondLst>
                                            <p:cond delay="0"/>
                                          </p:stCondLst>
                                        </p:cTn>
                                        <p:tgtEl>
                                          <p:spTgt spid="51"/>
                                        </p:tgtEl>
                                        <p:attrNameLst>
                                          <p:attrName>style.visibility</p:attrName>
                                        </p:attrNameLst>
                                      </p:cBhvr>
                                      <p:to>
                                        <p:strVal val="visible"/>
                                      </p:to>
                                    </p:set>
                                    <p:animEffect transition="in" filter="fade">
                                      <p:cBhvr>
                                        <p:cTn id="61" dur="1000"/>
                                        <p:tgtEl>
                                          <p:spTgt spid="51"/>
                                        </p:tgtEl>
                                      </p:cBhvr>
                                    </p:animEffect>
                                    <p:anim calcmode="lin" valueType="num">
                                      <p:cBhvr>
                                        <p:cTn id="62" dur="1000" fill="hold"/>
                                        <p:tgtEl>
                                          <p:spTgt spid="51"/>
                                        </p:tgtEl>
                                        <p:attrNameLst>
                                          <p:attrName>ppt_x</p:attrName>
                                        </p:attrNameLst>
                                      </p:cBhvr>
                                      <p:tavLst>
                                        <p:tav tm="0">
                                          <p:val>
                                            <p:strVal val="#ppt_x"/>
                                          </p:val>
                                        </p:tav>
                                        <p:tav tm="100000">
                                          <p:val>
                                            <p:strVal val="#ppt_x"/>
                                          </p:val>
                                        </p:tav>
                                      </p:tavLst>
                                    </p:anim>
                                    <p:anim calcmode="lin" valueType="num">
                                      <p:cBhvr>
                                        <p:cTn id="63" dur="1000" fill="hold"/>
                                        <p:tgtEl>
                                          <p:spTgt spid="51"/>
                                        </p:tgtEl>
                                        <p:attrNameLst>
                                          <p:attrName>ppt_y</p:attrName>
                                        </p:attrNameLst>
                                      </p:cBhvr>
                                      <p:tavLst>
                                        <p:tav tm="0">
                                          <p:val>
                                            <p:strVal val="#ppt_y+.1"/>
                                          </p:val>
                                        </p:tav>
                                        <p:tav tm="100000">
                                          <p:val>
                                            <p:strVal val="#ppt_y"/>
                                          </p:val>
                                        </p:tav>
                                      </p:tavLst>
                                    </p:anim>
                                  </p:childTnLst>
                                </p:cTn>
                              </p:par>
                              <p:par>
                                <p:cTn id="64" presetID="42" presetClass="entr" presetSubtype="0" fill="hold" nodeType="withEffect">
                                  <p:stCondLst>
                                    <p:cond delay="0"/>
                                  </p:stCondLst>
                                  <p:childTnLst>
                                    <p:set>
                                      <p:cBhvr>
                                        <p:cTn id="65" dur="1" fill="hold">
                                          <p:stCondLst>
                                            <p:cond delay="0"/>
                                          </p:stCondLst>
                                        </p:cTn>
                                        <p:tgtEl>
                                          <p:spTgt spid="10"/>
                                        </p:tgtEl>
                                        <p:attrNameLst>
                                          <p:attrName>style.visibility</p:attrName>
                                        </p:attrNameLst>
                                      </p:cBhvr>
                                      <p:to>
                                        <p:strVal val="visible"/>
                                      </p:to>
                                    </p:set>
                                    <p:animEffect transition="in" filter="fade">
                                      <p:cBhvr>
                                        <p:cTn id="66" dur="1000"/>
                                        <p:tgtEl>
                                          <p:spTgt spid="10"/>
                                        </p:tgtEl>
                                      </p:cBhvr>
                                    </p:animEffect>
                                    <p:anim calcmode="lin" valueType="num">
                                      <p:cBhvr>
                                        <p:cTn id="67" dur="1000" fill="hold"/>
                                        <p:tgtEl>
                                          <p:spTgt spid="10"/>
                                        </p:tgtEl>
                                        <p:attrNameLst>
                                          <p:attrName>ppt_x</p:attrName>
                                        </p:attrNameLst>
                                      </p:cBhvr>
                                      <p:tavLst>
                                        <p:tav tm="0">
                                          <p:val>
                                            <p:strVal val="#ppt_x"/>
                                          </p:val>
                                        </p:tav>
                                        <p:tav tm="100000">
                                          <p:val>
                                            <p:strVal val="#ppt_x"/>
                                          </p:val>
                                        </p:tav>
                                      </p:tavLst>
                                    </p:anim>
                                    <p:anim calcmode="lin" valueType="num">
                                      <p:cBhvr>
                                        <p:cTn id="68" dur="1000" fill="hold"/>
                                        <p:tgtEl>
                                          <p:spTgt spid="10"/>
                                        </p:tgtEl>
                                        <p:attrNameLst>
                                          <p:attrName>ppt_y</p:attrName>
                                        </p:attrNameLst>
                                      </p:cBhvr>
                                      <p:tavLst>
                                        <p:tav tm="0">
                                          <p:val>
                                            <p:strVal val="#ppt_y+.1"/>
                                          </p:val>
                                        </p:tav>
                                        <p:tav tm="100000">
                                          <p:val>
                                            <p:strVal val="#ppt_y"/>
                                          </p:val>
                                        </p:tav>
                                      </p:tavLst>
                                    </p:anim>
                                  </p:childTnLst>
                                </p:cTn>
                              </p:par>
                              <p:par>
                                <p:cTn id="69" presetID="42" presetClass="entr" presetSubtype="0" fill="hold" nodeType="withEffect">
                                  <p:stCondLst>
                                    <p:cond delay="0"/>
                                  </p:stCondLst>
                                  <p:childTnLst>
                                    <p:set>
                                      <p:cBhvr>
                                        <p:cTn id="70" dur="1" fill="hold">
                                          <p:stCondLst>
                                            <p:cond delay="0"/>
                                          </p:stCondLst>
                                        </p:cTn>
                                        <p:tgtEl>
                                          <p:spTgt spid="59"/>
                                        </p:tgtEl>
                                        <p:attrNameLst>
                                          <p:attrName>style.visibility</p:attrName>
                                        </p:attrNameLst>
                                      </p:cBhvr>
                                      <p:to>
                                        <p:strVal val="visible"/>
                                      </p:to>
                                    </p:set>
                                    <p:animEffect transition="in" filter="fade">
                                      <p:cBhvr>
                                        <p:cTn id="71" dur="1000"/>
                                        <p:tgtEl>
                                          <p:spTgt spid="59"/>
                                        </p:tgtEl>
                                      </p:cBhvr>
                                    </p:animEffect>
                                    <p:anim calcmode="lin" valueType="num">
                                      <p:cBhvr>
                                        <p:cTn id="72" dur="1000" fill="hold"/>
                                        <p:tgtEl>
                                          <p:spTgt spid="59"/>
                                        </p:tgtEl>
                                        <p:attrNameLst>
                                          <p:attrName>ppt_x</p:attrName>
                                        </p:attrNameLst>
                                      </p:cBhvr>
                                      <p:tavLst>
                                        <p:tav tm="0">
                                          <p:val>
                                            <p:strVal val="#ppt_x"/>
                                          </p:val>
                                        </p:tav>
                                        <p:tav tm="100000">
                                          <p:val>
                                            <p:strVal val="#ppt_x"/>
                                          </p:val>
                                        </p:tav>
                                      </p:tavLst>
                                    </p:anim>
                                    <p:anim calcmode="lin" valueType="num">
                                      <p:cBhvr>
                                        <p:cTn id="73" dur="1000" fill="hold"/>
                                        <p:tgtEl>
                                          <p:spTgt spid="59"/>
                                        </p:tgtEl>
                                        <p:attrNameLst>
                                          <p:attrName>ppt_y</p:attrName>
                                        </p:attrNameLst>
                                      </p:cBhvr>
                                      <p:tavLst>
                                        <p:tav tm="0">
                                          <p:val>
                                            <p:strVal val="#ppt_y+.1"/>
                                          </p:val>
                                        </p:tav>
                                        <p:tav tm="100000">
                                          <p:val>
                                            <p:strVal val="#ppt_y"/>
                                          </p:val>
                                        </p:tav>
                                      </p:tavLst>
                                    </p:anim>
                                  </p:childTnLst>
                                </p:cTn>
                              </p:par>
                            </p:childTnLst>
                          </p:cTn>
                        </p:par>
                        <p:par>
                          <p:cTn id="74" fill="hold">
                            <p:stCondLst>
                              <p:cond delay="6000"/>
                            </p:stCondLst>
                            <p:childTnLst>
                              <p:par>
                                <p:cTn id="75" presetID="10" presetClass="entr" presetSubtype="0" fill="hold" grpId="0" nodeType="afterEffect">
                                  <p:stCondLst>
                                    <p:cond delay="0"/>
                                  </p:stCondLst>
                                  <p:childTnLst>
                                    <p:set>
                                      <p:cBhvr>
                                        <p:cTn id="76" dur="1" fill="hold">
                                          <p:stCondLst>
                                            <p:cond delay="0"/>
                                          </p:stCondLst>
                                        </p:cTn>
                                        <p:tgtEl>
                                          <p:spTgt spid="43"/>
                                        </p:tgtEl>
                                        <p:attrNameLst>
                                          <p:attrName>style.visibility</p:attrName>
                                        </p:attrNameLst>
                                      </p:cBhvr>
                                      <p:to>
                                        <p:strVal val="visible"/>
                                      </p:to>
                                    </p:set>
                                    <p:animEffect transition="in" filter="fade">
                                      <p:cBhvr>
                                        <p:cTn id="77" dur="500"/>
                                        <p:tgtEl>
                                          <p:spTgt spid="43"/>
                                        </p:tgtEl>
                                      </p:cBhvr>
                                    </p:animEffect>
                                  </p:childTnLst>
                                </p:cTn>
                              </p:par>
                            </p:childTnLst>
                          </p:cTn>
                        </p:par>
                        <p:par>
                          <p:cTn id="78" fill="hold">
                            <p:stCondLst>
                              <p:cond delay="6500"/>
                            </p:stCondLst>
                            <p:childTnLst>
                              <p:par>
                                <p:cTn id="79" presetID="42" presetClass="entr" presetSubtype="0" fill="hold" nodeType="afterEffect">
                                  <p:stCondLst>
                                    <p:cond delay="0"/>
                                  </p:stCondLst>
                                  <p:childTnLst>
                                    <p:set>
                                      <p:cBhvr>
                                        <p:cTn id="80" dur="1" fill="hold">
                                          <p:stCondLst>
                                            <p:cond delay="0"/>
                                          </p:stCondLst>
                                        </p:cTn>
                                        <p:tgtEl>
                                          <p:spTgt spid="52"/>
                                        </p:tgtEl>
                                        <p:attrNameLst>
                                          <p:attrName>style.visibility</p:attrName>
                                        </p:attrNameLst>
                                      </p:cBhvr>
                                      <p:to>
                                        <p:strVal val="visible"/>
                                      </p:to>
                                    </p:set>
                                    <p:animEffect transition="in" filter="fade">
                                      <p:cBhvr>
                                        <p:cTn id="81" dur="1000"/>
                                        <p:tgtEl>
                                          <p:spTgt spid="52"/>
                                        </p:tgtEl>
                                      </p:cBhvr>
                                    </p:animEffect>
                                    <p:anim calcmode="lin" valueType="num">
                                      <p:cBhvr>
                                        <p:cTn id="82" dur="1000" fill="hold"/>
                                        <p:tgtEl>
                                          <p:spTgt spid="52"/>
                                        </p:tgtEl>
                                        <p:attrNameLst>
                                          <p:attrName>ppt_x</p:attrName>
                                        </p:attrNameLst>
                                      </p:cBhvr>
                                      <p:tavLst>
                                        <p:tav tm="0">
                                          <p:val>
                                            <p:strVal val="#ppt_x"/>
                                          </p:val>
                                        </p:tav>
                                        <p:tav tm="100000">
                                          <p:val>
                                            <p:strVal val="#ppt_x"/>
                                          </p:val>
                                        </p:tav>
                                      </p:tavLst>
                                    </p:anim>
                                    <p:anim calcmode="lin" valueType="num">
                                      <p:cBhvr>
                                        <p:cTn id="83" dur="1000" fill="hold"/>
                                        <p:tgtEl>
                                          <p:spTgt spid="52"/>
                                        </p:tgtEl>
                                        <p:attrNameLst>
                                          <p:attrName>ppt_y</p:attrName>
                                        </p:attrNameLst>
                                      </p:cBhvr>
                                      <p:tavLst>
                                        <p:tav tm="0">
                                          <p:val>
                                            <p:strVal val="#ppt_y+.1"/>
                                          </p:val>
                                        </p:tav>
                                        <p:tav tm="100000">
                                          <p:val>
                                            <p:strVal val="#ppt_y"/>
                                          </p:val>
                                        </p:tav>
                                      </p:tavLst>
                                    </p:anim>
                                  </p:childTnLst>
                                </p:cTn>
                              </p:par>
                              <p:par>
                                <p:cTn id="84" presetID="42" presetClass="entr" presetSubtype="0" fill="hold" nodeType="withEffect">
                                  <p:stCondLst>
                                    <p:cond delay="0"/>
                                  </p:stCondLst>
                                  <p:childTnLst>
                                    <p:set>
                                      <p:cBhvr>
                                        <p:cTn id="85" dur="1" fill="hold">
                                          <p:stCondLst>
                                            <p:cond delay="0"/>
                                          </p:stCondLst>
                                        </p:cTn>
                                        <p:tgtEl>
                                          <p:spTgt spid="11"/>
                                        </p:tgtEl>
                                        <p:attrNameLst>
                                          <p:attrName>style.visibility</p:attrName>
                                        </p:attrNameLst>
                                      </p:cBhvr>
                                      <p:to>
                                        <p:strVal val="visible"/>
                                      </p:to>
                                    </p:set>
                                    <p:animEffect transition="in" filter="fade">
                                      <p:cBhvr>
                                        <p:cTn id="86" dur="1000"/>
                                        <p:tgtEl>
                                          <p:spTgt spid="11"/>
                                        </p:tgtEl>
                                      </p:cBhvr>
                                    </p:animEffect>
                                    <p:anim calcmode="lin" valueType="num">
                                      <p:cBhvr>
                                        <p:cTn id="87" dur="1000" fill="hold"/>
                                        <p:tgtEl>
                                          <p:spTgt spid="11"/>
                                        </p:tgtEl>
                                        <p:attrNameLst>
                                          <p:attrName>ppt_x</p:attrName>
                                        </p:attrNameLst>
                                      </p:cBhvr>
                                      <p:tavLst>
                                        <p:tav tm="0">
                                          <p:val>
                                            <p:strVal val="#ppt_x"/>
                                          </p:val>
                                        </p:tav>
                                        <p:tav tm="100000">
                                          <p:val>
                                            <p:strVal val="#ppt_x"/>
                                          </p:val>
                                        </p:tav>
                                      </p:tavLst>
                                    </p:anim>
                                    <p:anim calcmode="lin" valueType="num">
                                      <p:cBhvr>
                                        <p:cTn id="88" dur="1000" fill="hold"/>
                                        <p:tgtEl>
                                          <p:spTgt spid="11"/>
                                        </p:tgtEl>
                                        <p:attrNameLst>
                                          <p:attrName>ppt_y</p:attrName>
                                        </p:attrNameLst>
                                      </p:cBhvr>
                                      <p:tavLst>
                                        <p:tav tm="0">
                                          <p:val>
                                            <p:strVal val="#ppt_y+.1"/>
                                          </p:val>
                                        </p:tav>
                                        <p:tav tm="100000">
                                          <p:val>
                                            <p:strVal val="#ppt_y"/>
                                          </p:val>
                                        </p:tav>
                                      </p:tavLst>
                                    </p:anim>
                                  </p:childTnLst>
                                </p:cTn>
                              </p:par>
                              <p:par>
                                <p:cTn id="89" presetID="42" presetClass="entr" presetSubtype="0" fill="hold" nodeType="withEffect">
                                  <p:stCondLst>
                                    <p:cond delay="0"/>
                                  </p:stCondLst>
                                  <p:childTnLst>
                                    <p:set>
                                      <p:cBhvr>
                                        <p:cTn id="90" dur="1" fill="hold">
                                          <p:stCondLst>
                                            <p:cond delay="0"/>
                                          </p:stCondLst>
                                        </p:cTn>
                                        <p:tgtEl>
                                          <p:spTgt spid="62"/>
                                        </p:tgtEl>
                                        <p:attrNameLst>
                                          <p:attrName>style.visibility</p:attrName>
                                        </p:attrNameLst>
                                      </p:cBhvr>
                                      <p:to>
                                        <p:strVal val="visible"/>
                                      </p:to>
                                    </p:set>
                                    <p:animEffect transition="in" filter="fade">
                                      <p:cBhvr>
                                        <p:cTn id="91" dur="1000"/>
                                        <p:tgtEl>
                                          <p:spTgt spid="62"/>
                                        </p:tgtEl>
                                      </p:cBhvr>
                                    </p:animEffect>
                                    <p:anim calcmode="lin" valueType="num">
                                      <p:cBhvr>
                                        <p:cTn id="92" dur="1000" fill="hold"/>
                                        <p:tgtEl>
                                          <p:spTgt spid="62"/>
                                        </p:tgtEl>
                                        <p:attrNameLst>
                                          <p:attrName>ppt_x</p:attrName>
                                        </p:attrNameLst>
                                      </p:cBhvr>
                                      <p:tavLst>
                                        <p:tav tm="0">
                                          <p:val>
                                            <p:strVal val="#ppt_x"/>
                                          </p:val>
                                        </p:tav>
                                        <p:tav tm="100000">
                                          <p:val>
                                            <p:strVal val="#ppt_x"/>
                                          </p:val>
                                        </p:tav>
                                      </p:tavLst>
                                    </p:anim>
                                    <p:anim calcmode="lin" valueType="num">
                                      <p:cBhvr>
                                        <p:cTn id="93" dur="1000" fill="hold"/>
                                        <p:tgtEl>
                                          <p:spTgt spid="62"/>
                                        </p:tgtEl>
                                        <p:attrNameLst>
                                          <p:attrName>ppt_y</p:attrName>
                                        </p:attrNameLst>
                                      </p:cBhvr>
                                      <p:tavLst>
                                        <p:tav tm="0">
                                          <p:val>
                                            <p:strVal val="#ppt_y+.1"/>
                                          </p:val>
                                        </p:tav>
                                        <p:tav tm="100000">
                                          <p:val>
                                            <p:strVal val="#ppt_y"/>
                                          </p:val>
                                        </p:tav>
                                      </p:tavLst>
                                    </p:anim>
                                  </p:childTnLst>
                                </p:cTn>
                              </p:par>
                            </p:childTnLst>
                          </p:cTn>
                        </p:par>
                        <p:par>
                          <p:cTn id="94" fill="hold">
                            <p:stCondLst>
                              <p:cond delay="7500"/>
                            </p:stCondLst>
                            <p:childTnLst>
                              <p:par>
                                <p:cTn id="95" presetID="10" presetClass="entr" presetSubtype="0" fill="hold" grpId="0" nodeType="afterEffect">
                                  <p:stCondLst>
                                    <p:cond delay="0"/>
                                  </p:stCondLst>
                                  <p:childTnLst>
                                    <p:set>
                                      <p:cBhvr>
                                        <p:cTn id="96" dur="1" fill="hold">
                                          <p:stCondLst>
                                            <p:cond delay="0"/>
                                          </p:stCondLst>
                                        </p:cTn>
                                        <p:tgtEl>
                                          <p:spTgt spid="44"/>
                                        </p:tgtEl>
                                        <p:attrNameLst>
                                          <p:attrName>style.visibility</p:attrName>
                                        </p:attrNameLst>
                                      </p:cBhvr>
                                      <p:to>
                                        <p:strVal val="visible"/>
                                      </p:to>
                                    </p:set>
                                    <p:animEffect transition="in" filter="fade">
                                      <p:cBhvr>
                                        <p:cTn id="97"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animBg="1"/>
      <p:bldP spid="42" grpId="0" animBg="1"/>
      <p:bldP spid="43" grpId="0" animBg="1"/>
      <p:bldP spid="44" grpId="0" animBg="1"/>
      <p:bldP spid="39" grpId="0"/>
      <p:bldP spid="40"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矩形 44"/>
          <p:cNvSpPr/>
          <p:nvPr/>
        </p:nvSpPr>
        <p:spPr>
          <a:xfrm rot="1800000">
            <a:off x="458496" y="2538121"/>
            <a:ext cx="11757098" cy="5988512"/>
          </a:xfrm>
          <a:custGeom>
            <a:avLst/>
            <a:gdLst>
              <a:gd name="connsiteX0" fmla="*/ 0 w 13677900"/>
              <a:gd name="connsiteY0" fmla="*/ 0 h 5970928"/>
              <a:gd name="connsiteX1" fmla="*/ 13677900 w 13677900"/>
              <a:gd name="connsiteY1" fmla="*/ 0 h 5970928"/>
              <a:gd name="connsiteX2" fmla="*/ 13677900 w 13677900"/>
              <a:gd name="connsiteY2" fmla="*/ 5970928 h 5970928"/>
              <a:gd name="connsiteX3" fmla="*/ 0 w 13677900"/>
              <a:gd name="connsiteY3" fmla="*/ 5970928 h 5970928"/>
              <a:gd name="connsiteX4" fmla="*/ 0 w 13677900"/>
              <a:gd name="connsiteY4" fmla="*/ 0 h 5970928"/>
              <a:gd name="connsiteX0" fmla="*/ 0 w 13677900"/>
              <a:gd name="connsiteY0" fmla="*/ 17584 h 5988512"/>
              <a:gd name="connsiteX1" fmla="*/ 1920802 w 13677900"/>
              <a:gd name="connsiteY1" fmla="*/ 0 h 5988512"/>
              <a:gd name="connsiteX2" fmla="*/ 13677900 w 13677900"/>
              <a:gd name="connsiteY2" fmla="*/ 17584 h 5988512"/>
              <a:gd name="connsiteX3" fmla="*/ 13677900 w 13677900"/>
              <a:gd name="connsiteY3" fmla="*/ 5988512 h 5988512"/>
              <a:gd name="connsiteX4" fmla="*/ 0 w 13677900"/>
              <a:gd name="connsiteY4" fmla="*/ 5988512 h 5988512"/>
              <a:gd name="connsiteX5" fmla="*/ 0 w 13677900"/>
              <a:gd name="connsiteY5" fmla="*/ 17584 h 5988512"/>
              <a:gd name="connsiteX0" fmla="*/ 0 w 13677900"/>
              <a:gd name="connsiteY0" fmla="*/ 17584 h 5988512"/>
              <a:gd name="connsiteX1" fmla="*/ 1920802 w 13677900"/>
              <a:gd name="connsiteY1" fmla="*/ 0 h 5988512"/>
              <a:gd name="connsiteX2" fmla="*/ 13677900 w 13677900"/>
              <a:gd name="connsiteY2" fmla="*/ 17584 h 5988512"/>
              <a:gd name="connsiteX3" fmla="*/ 13677900 w 13677900"/>
              <a:gd name="connsiteY3" fmla="*/ 5988512 h 5988512"/>
              <a:gd name="connsiteX4" fmla="*/ 5309834 w 13677900"/>
              <a:gd name="connsiteY4" fmla="*/ 5984275 h 5988512"/>
              <a:gd name="connsiteX5" fmla="*/ 0 w 13677900"/>
              <a:gd name="connsiteY5" fmla="*/ 5988512 h 5988512"/>
              <a:gd name="connsiteX6" fmla="*/ 0 w 13677900"/>
              <a:gd name="connsiteY6" fmla="*/ 17584 h 5988512"/>
              <a:gd name="connsiteX0" fmla="*/ 0 w 13677900"/>
              <a:gd name="connsiteY0" fmla="*/ 5988512 h 5988512"/>
              <a:gd name="connsiteX1" fmla="*/ 1920802 w 13677900"/>
              <a:gd name="connsiteY1" fmla="*/ 0 h 5988512"/>
              <a:gd name="connsiteX2" fmla="*/ 13677900 w 13677900"/>
              <a:gd name="connsiteY2" fmla="*/ 17584 h 5988512"/>
              <a:gd name="connsiteX3" fmla="*/ 13677900 w 13677900"/>
              <a:gd name="connsiteY3" fmla="*/ 5988512 h 5988512"/>
              <a:gd name="connsiteX4" fmla="*/ 5309834 w 13677900"/>
              <a:gd name="connsiteY4" fmla="*/ 5984275 h 5988512"/>
              <a:gd name="connsiteX5" fmla="*/ 0 w 13677900"/>
              <a:gd name="connsiteY5" fmla="*/ 5988512 h 5988512"/>
              <a:gd name="connsiteX0" fmla="*/ 3389032 w 11757098"/>
              <a:gd name="connsiteY0" fmla="*/ 5984275 h 5988512"/>
              <a:gd name="connsiteX1" fmla="*/ 0 w 11757098"/>
              <a:gd name="connsiteY1" fmla="*/ 0 h 5988512"/>
              <a:gd name="connsiteX2" fmla="*/ 11757098 w 11757098"/>
              <a:gd name="connsiteY2" fmla="*/ 17584 h 5988512"/>
              <a:gd name="connsiteX3" fmla="*/ 11757098 w 11757098"/>
              <a:gd name="connsiteY3" fmla="*/ 5988512 h 5988512"/>
              <a:gd name="connsiteX4" fmla="*/ 3389032 w 11757098"/>
              <a:gd name="connsiteY4" fmla="*/ 5984275 h 59885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757098" h="5988512">
                <a:moveTo>
                  <a:pt x="3389032" y="5984275"/>
                </a:moveTo>
                <a:lnTo>
                  <a:pt x="0" y="0"/>
                </a:lnTo>
                <a:lnTo>
                  <a:pt x="11757098" y="17584"/>
                </a:lnTo>
                <a:lnTo>
                  <a:pt x="11757098" y="5988512"/>
                </a:lnTo>
                <a:lnTo>
                  <a:pt x="3389032" y="5984275"/>
                </a:lnTo>
                <a:close/>
              </a:path>
            </a:pathLst>
          </a:custGeom>
          <a:gradFill flip="none" rotWithShape="1">
            <a:gsLst>
              <a:gs pos="0">
                <a:schemeClr val="bg1">
                  <a:lumMod val="85000"/>
                  <a:alpha val="40000"/>
                </a:schemeClr>
              </a:gs>
              <a:gs pos="84600">
                <a:schemeClr val="bg1">
                  <a:lumMod val="95000"/>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smtClean="0">
              <a:ln>
                <a:noFill/>
              </a:ln>
              <a:solidFill>
                <a:prstClr val="white"/>
              </a:solidFill>
              <a:effectLst/>
              <a:uLnTx/>
              <a:uFillTx/>
              <a:latin typeface="Arial"/>
              <a:ea typeface="微软雅黑"/>
              <a:cs typeface="+mn-cs"/>
            </a:endParaRPr>
          </a:p>
        </p:txBody>
      </p:sp>
      <p:grpSp>
        <p:nvGrpSpPr>
          <p:cNvPr id="33" name="组合 32"/>
          <p:cNvGrpSpPr/>
          <p:nvPr/>
        </p:nvGrpSpPr>
        <p:grpSpPr>
          <a:xfrm>
            <a:off x="5015880" y="3291959"/>
            <a:ext cx="12307490" cy="3751114"/>
            <a:chOff x="1697108" y="1219199"/>
            <a:chExt cx="13425710" cy="4091928"/>
          </a:xfrm>
        </p:grpSpPr>
        <p:sp>
          <p:nvSpPr>
            <p:cNvPr id="34" name="矩形 9"/>
            <p:cNvSpPr/>
            <p:nvPr/>
          </p:nvSpPr>
          <p:spPr>
            <a:xfrm rot="1800000">
              <a:off x="1697108" y="4403586"/>
              <a:ext cx="13425710" cy="907541"/>
            </a:xfrm>
            <a:custGeom>
              <a:avLst/>
              <a:gdLst>
                <a:gd name="connsiteX0" fmla="*/ 0 w 13677900"/>
                <a:gd name="connsiteY0" fmla="*/ 0 h 897257"/>
                <a:gd name="connsiteX1" fmla="*/ 13677900 w 13677900"/>
                <a:gd name="connsiteY1" fmla="*/ 0 h 897257"/>
                <a:gd name="connsiteX2" fmla="*/ 13677900 w 13677900"/>
                <a:gd name="connsiteY2" fmla="*/ 897257 h 897257"/>
                <a:gd name="connsiteX3" fmla="*/ 0 w 13677900"/>
                <a:gd name="connsiteY3" fmla="*/ 897257 h 897257"/>
                <a:gd name="connsiteX4" fmla="*/ 0 w 13677900"/>
                <a:gd name="connsiteY4" fmla="*/ 0 h 897257"/>
                <a:gd name="connsiteX0" fmla="*/ 0 w 13677900"/>
                <a:gd name="connsiteY0" fmla="*/ 0 h 897257"/>
                <a:gd name="connsiteX1" fmla="*/ 13677900 w 13677900"/>
                <a:gd name="connsiteY1" fmla="*/ 0 h 897257"/>
                <a:gd name="connsiteX2" fmla="*/ 13677900 w 13677900"/>
                <a:gd name="connsiteY2" fmla="*/ 897257 h 897257"/>
                <a:gd name="connsiteX3" fmla="*/ 252190 w 13677900"/>
                <a:gd name="connsiteY3" fmla="*/ 892550 h 897257"/>
                <a:gd name="connsiteX4" fmla="*/ 0 w 13677900"/>
                <a:gd name="connsiteY4" fmla="*/ 897257 h 897257"/>
                <a:gd name="connsiteX5" fmla="*/ 0 w 13677900"/>
                <a:gd name="connsiteY5" fmla="*/ 0 h 897257"/>
                <a:gd name="connsiteX0" fmla="*/ 0 w 13677900"/>
                <a:gd name="connsiteY0" fmla="*/ 10284 h 907541"/>
                <a:gd name="connsiteX1" fmla="*/ 451603 w 13677900"/>
                <a:gd name="connsiteY1" fmla="*/ 0 h 907541"/>
                <a:gd name="connsiteX2" fmla="*/ 13677900 w 13677900"/>
                <a:gd name="connsiteY2" fmla="*/ 10284 h 907541"/>
                <a:gd name="connsiteX3" fmla="*/ 13677900 w 13677900"/>
                <a:gd name="connsiteY3" fmla="*/ 907541 h 907541"/>
                <a:gd name="connsiteX4" fmla="*/ 252190 w 13677900"/>
                <a:gd name="connsiteY4" fmla="*/ 902834 h 907541"/>
                <a:gd name="connsiteX5" fmla="*/ 0 w 13677900"/>
                <a:gd name="connsiteY5" fmla="*/ 907541 h 907541"/>
                <a:gd name="connsiteX6" fmla="*/ 0 w 13677900"/>
                <a:gd name="connsiteY6" fmla="*/ 10284 h 907541"/>
                <a:gd name="connsiteX0" fmla="*/ 0 w 13677900"/>
                <a:gd name="connsiteY0" fmla="*/ 907541 h 907541"/>
                <a:gd name="connsiteX1" fmla="*/ 451603 w 13677900"/>
                <a:gd name="connsiteY1" fmla="*/ 0 h 907541"/>
                <a:gd name="connsiteX2" fmla="*/ 13677900 w 13677900"/>
                <a:gd name="connsiteY2" fmla="*/ 10284 h 907541"/>
                <a:gd name="connsiteX3" fmla="*/ 13677900 w 13677900"/>
                <a:gd name="connsiteY3" fmla="*/ 907541 h 907541"/>
                <a:gd name="connsiteX4" fmla="*/ 252190 w 13677900"/>
                <a:gd name="connsiteY4" fmla="*/ 902834 h 907541"/>
                <a:gd name="connsiteX5" fmla="*/ 0 w 13677900"/>
                <a:gd name="connsiteY5" fmla="*/ 907541 h 907541"/>
                <a:gd name="connsiteX0" fmla="*/ 0 w 13425710"/>
                <a:gd name="connsiteY0" fmla="*/ 902834 h 907541"/>
                <a:gd name="connsiteX1" fmla="*/ 199413 w 13425710"/>
                <a:gd name="connsiteY1" fmla="*/ 0 h 907541"/>
                <a:gd name="connsiteX2" fmla="*/ 13425710 w 13425710"/>
                <a:gd name="connsiteY2" fmla="*/ 10284 h 907541"/>
                <a:gd name="connsiteX3" fmla="*/ 13425710 w 13425710"/>
                <a:gd name="connsiteY3" fmla="*/ 907541 h 907541"/>
                <a:gd name="connsiteX4" fmla="*/ 0 w 13425710"/>
                <a:gd name="connsiteY4" fmla="*/ 902834 h 9075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425710" h="907541">
                  <a:moveTo>
                    <a:pt x="0" y="902834"/>
                  </a:moveTo>
                  <a:lnTo>
                    <a:pt x="199413" y="0"/>
                  </a:lnTo>
                  <a:lnTo>
                    <a:pt x="13425710" y="10284"/>
                  </a:lnTo>
                  <a:lnTo>
                    <a:pt x="13425710" y="907541"/>
                  </a:lnTo>
                  <a:lnTo>
                    <a:pt x="0" y="902834"/>
                  </a:lnTo>
                  <a:close/>
                </a:path>
              </a:pathLst>
            </a:custGeom>
            <a:gradFill flip="none" rotWithShape="1">
              <a:gsLst>
                <a:gs pos="0">
                  <a:schemeClr val="bg1">
                    <a:lumMod val="85000"/>
                    <a:alpha val="30000"/>
                  </a:schemeClr>
                </a:gs>
                <a:gs pos="84600">
                  <a:schemeClr val="bg1">
                    <a:lumMod val="95000"/>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矩形 34"/>
            <p:cNvSpPr/>
            <p:nvPr/>
          </p:nvSpPr>
          <p:spPr>
            <a:xfrm>
              <a:off x="2371272" y="1219199"/>
              <a:ext cx="667658" cy="66765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6" name="组合 35"/>
          <p:cNvGrpSpPr/>
          <p:nvPr/>
        </p:nvGrpSpPr>
        <p:grpSpPr>
          <a:xfrm>
            <a:off x="5015880" y="4676376"/>
            <a:ext cx="12307490" cy="3751114"/>
            <a:chOff x="1697108" y="1219199"/>
            <a:chExt cx="13425710" cy="4091928"/>
          </a:xfrm>
        </p:grpSpPr>
        <p:sp>
          <p:nvSpPr>
            <p:cNvPr id="37" name="矩形 9"/>
            <p:cNvSpPr/>
            <p:nvPr/>
          </p:nvSpPr>
          <p:spPr>
            <a:xfrm rot="1800000">
              <a:off x="1697108" y="4403586"/>
              <a:ext cx="13425710" cy="907541"/>
            </a:xfrm>
            <a:custGeom>
              <a:avLst/>
              <a:gdLst>
                <a:gd name="connsiteX0" fmla="*/ 0 w 13677900"/>
                <a:gd name="connsiteY0" fmla="*/ 0 h 897257"/>
                <a:gd name="connsiteX1" fmla="*/ 13677900 w 13677900"/>
                <a:gd name="connsiteY1" fmla="*/ 0 h 897257"/>
                <a:gd name="connsiteX2" fmla="*/ 13677900 w 13677900"/>
                <a:gd name="connsiteY2" fmla="*/ 897257 h 897257"/>
                <a:gd name="connsiteX3" fmla="*/ 0 w 13677900"/>
                <a:gd name="connsiteY3" fmla="*/ 897257 h 897257"/>
                <a:gd name="connsiteX4" fmla="*/ 0 w 13677900"/>
                <a:gd name="connsiteY4" fmla="*/ 0 h 897257"/>
                <a:gd name="connsiteX0" fmla="*/ 0 w 13677900"/>
                <a:gd name="connsiteY0" fmla="*/ 0 h 897257"/>
                <a:gd name="connsiteX1" fmla="*/ 13677900 w 13677900"/>
                <a:gd name="connsiteY1" fmla="*/ 0 h 897257"/>
                <a:gd name="connsiteX2" fmla="*/ 13677900 w 13677900"/>
                <a:gd name="connsiteY2" fmla="*/ 897257 h 897257"/>
                <a:gd name="connsiteX3" fmla="*/ 252190 w 13677900"/>
                <a:gd name="connsiteY3" fmla="*/ 892550 h 897257"/>
                <a:gd name="connsiteX4" fmla="*/ 0 w 13677900"/>
                <a:gd name="connsiteY4" fmla="*/ 897257 h 897257"/>
                <a:gd name="connsiteX5" fmla="*/ 0 w 13677900"/>
                <a:gd name="connsiteY5" fmla="*/ 0 h 897257"/>
                <a:gd name="connsiteX0" fmla="*/ 0 w 13677900"/>
                <a:gd name="connsiteY0" fmla="*/ 10284 h 907541"/>
                <a:gd name="connsiteX1" fmla="*/ 451603 w 13677900"/>
                <a:gd name="connsiteY1" fmla="*/ 0 h 907541"/>
                <a:gd name="connsiteX2" fmla="*/ 13677900 w 13677900"/>
                <a:gd name="connsiteY2" fmla="*/ 10284 h 907541"/>
                <a:gd name="connsiteX3" fmla="*/ 13677900 w 13677900"/>
                <a:gd name="connsiteY3" fmla="*/ 907541 h 907541"/>
                <a:gd name="connsiteX4" fmla="*/ 252190 w 13677900"/>
                <a:gd name="connsiteY4" fmla="*/ 902834 h 907541"/>
                <a:gd name="connsiteX5" fmla="*/ 0 w 13677900"/>
                <a:gd name="connsiteY5" fmla="*/ 907541 h 907541"/>
                <a:gd name="connsiteX6" fmla="*/ 0 w 13677900"/>
                <a:gd name="connsiteY6" fmla="*/ 10284 h 907541"/>
                <a:gd name="connsiteX0" fmla="*/ 0 w 13677900"/>
                <a:gd name="connsiteY0" fmla="*/ 907541 h 907541"/>
                <a:gd name="connsiteX1" fmla="*/ 451603 w 13677900"/>
                <a:gd name="connsiteY1" fmla="*/ 0 h 907541"/>
                <a:gd name="connsiteX2" fmla="*/ 13677900 w 13677900"/>
                <a:gd name="connsiteY2" fmla="*/ 10284 h 907541"/>
                <a:gd name="connsiteX3" fmla="*/ 13677900 w 13677900"/>
                <a:gd name="connsiteY3" fmla="*/ 907541 h 907541"/>
                <a:gd name="connsiteX4" fmla="*/ 252190 w 13677900"/>
                <a:gd name="connsiteY4" fmla="*/ 902834 h 907541"/>
                <a:gd name="connsiteX5" fmla="*/ 0 w 13677900"/>
                <a:gd name="connsiteY5" fmla="*/ 907541 h 907541"/>
                <a:gd name="connsiteX0" fmla="*/ 0 w 13425710"/>
                <a:gd name="connsiteY0" fmla="*/ 902834 h 907541"/>
                <a:gd name="connsiteX1" fmla="*/ 199413 w 13425710"/>
                <a:gd name="connsiteY1" fmla="*/ 0 h 907541"/>
                <a:gd name="connsiteX2" fmla="*/ 13425710 w 13425710"/>
                <a:gd name="connsiteY2" fmla="*/ 10284 h 907541"/>
                <a:gd name="connsiteX3" fmla="*/ 13425710 w 13425710"/>
                <a:gd name="connsiteY3" fmla="*/ 907541 h 907541"/>
                <a:gd name="connsiteX4" fmla="*/ 0 w 13425710"/>
                <a:gd name="connsiteY4" fmla="*/ 902834 h 9075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425710" h="907541">
                  <a:moveTo>
                    <a:pt x="0" y="902834"/>
                  </a:moveTo>
                  <a:lnTo>
                    <a:pt x="199413" y="0"/>
                  </a:lnTo>
                  <a:lnTo>
                    <a:pt x="13425710" y="10284"/>
                  </a:lnTo>
                  <a:lnTo>
                    <a:pt x="13425710" y="907541"/>
                  </a:lnTo>
                  <a:lnTo>
                    <a:pt x="0" y="902834"/>
                  </a:lnTo>
                  <a:close/>
                </a:path>
              </a:pathLst>
            </a:custGeom>
            <a:gradFill flip="none" rotWithShape="1">
              <a:gsLst>
                <a:gs pos="0">
                  <a:schemeClr val="bg1">
                    <a:lumMod val="85000"/>
                    <a:alpha val="30000"/>
                  </a:schemeClr>
                </a:gs>
                <a:gs pos="84600">
                  <a:schemeClr val="bg1">
                    <a:lumMod val="95000"/>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矩形 37"/>
            <p:cNvSpPr/>
            <p:nvPr/>
          </p:nvSpPr>
          <p:spPr>
            <a:xfrm>
              <a:off x="2371272" y="1219199"/>
              <a:ext cx="667658" cy="66765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9" name="组合 38"/>
          <p:cNvGrpSpPr/>
          <p:nvPr/>
        </p:nvGrpSpPr>
        <p:grpSpPr>
          <a:xfrm>
            <a:off x="7936880" y="3291959"/>
            <a:ext cx="12307490" cy="3751114"/>
            <a:chOff x="1697108" y="1219199"/>
            <a:chExt cx="13425710" cy="4091928"/>
          </a:xfrm>
        </p:grpSpPr>
        <p:sp>
          <p:nvSpPr>
            <p:cNvPr id="40" name="矩形 9"/>
            <p:cNvSpPr/>
            <p:nvPr/>
          </p:nvSpPr>
          <p:spPr>
            <a:xfrm rot="1800000">
              <a:off x="1697108" y="4403586"/>
              <a:ext cx="13425710" cy="907541"/>
            </a:xfrm>
            <a:custGeom>
              <a:avLst/>
              <a:gdLst>
                <a:gd name="connsiteX0" fmla="*/ 0 w 13677900"/>
                <a:gd name="connsiteY0" fmla="*/ 0 h 897257"/>
                <a:gd name="connsiteX1" fmla="*/ 13677900 w 13677900"/>
                <a:gd name="connsiteY1" fmla="*/ 0 h 897257"/>
                <a:gd name="connsiteX2" fmla="*/ 13677900 w 13677900"/>
                <a:gd name="connsiteY2" fmla="*/ 897257 h 897257"/>
                <a:gd name="connsiteX3" fmla="*/ 0 w 13677900"/>
                <a:gd name="connsiteY3" fmla="*/ 897257 h 897257"/>
                <a:gd name="connsiteX4" fmla="*/ 0 w 13677900"/>
                <a:gd name="connsiteY4" fmla="*/ 0 h 897257"/>
                <a:gd name="connsiteX0" fmla="*/ 0 w 13677900"/>
                <a:gd name="connsiteY0" fmla="*/ 0 h 897257"/>
                <a:gd name="connsiteX1" fmla="*/ 13677900 w 13677900"/>
                <a:gd name="connsiteY1" fmla="*/ 0 h 897257"/>
                <a:gd name="connsiteX2" fmla="*/ 13677900 w 13677900"/>
                <a:gd name="connsiteY2" fmla="*/ 897257 h 897257"/>
                <a:gd name="connsiteX3" fmla="*/ 252190 w 13677900"/>
                <a:gd name="connsiteY3" fmla="*/ 892550 h 897257"/>
                <a:gd name="connsiteX4" fmla="*/ 0 w 13677900"/>
                <a:gd name="connsiteY4" fmla="*/ 897257 h 897257"/>
                <a:gd name="connsiteX5" fmla="*/ 0 w 13677900"/>
                <a:gd name="connsiteY5" fmla="*/ 0 h 897257"/>
                <a:gd name="connsiteX0" fmla="*/ 0 w 13677900"/>
                <a:gd name="connsiteY0" fmla="*/ 10284 h 907541"/>
                <a:gd name="connsiteX1" fmla="*/ 451603 w 13677900"/>
                <a:gd name="connsiteY1" fmla="*/ 0 h 907541"/>
                <a:gd name="connsiteX2" fmla="*/ 13677900 w 13677900"/>
                <a:gd name="connsiteY2" fmla="*/ 10284 h 907541"/>
                <a:gd name="connsiteX3" fmla="*/ 13677900 w 13677900"/>
                <a:gd name="connsiteY3" fmla="*/ 907541 h 907541"/>
                <a:gd name="connsiteX4" fmla="*/ 252190 w 13677900"/>
                <a:gd name="connsiteY4" fmla="*/ 902834 h 907541"/>
                <a:gd name="connsiteX5" fmla="*/ 0 w 13677900"/>
                <a:gd name="connsiteY5" fmla="*/ 907541 h 907541"/>
                <a:gd name="connsiteX6" fmla="*/ 0 w 13677900"/>
                <a:gd name="connsiteY6" fmla="*/ 10284 h 907541"/>
                <a:gd name="connsiteX0" fmla="*/ 0 w 13677900"/>
                <a:gd name="connsiteY0" fmla="*/ 907541 h 907541"/>
                <a:gd name="connsiteX1" fmla="*/ 451603 w 13677900"/>
                <a:gd name="connsiteY1" fmla="*/ 0 h 907541"/>
                <a:gd name="connsiteX2" fmla="*/ 13677900 w 13677900"/>
                <a:gd name="connsiteY2" fmla="*/ 10284 h 907541"/>
                <a:gd name="connsiteX3" fmla="*/ 13677900 w 13677900"/>
                <a:gd name="connsiteY3" fmla="*/ 907541 h 907541"/>
                <a:gd name="connsiteX4" fmla="*/ 252190 w 13677900"/>
                <a:gd name="connsiteY4" fmla="*/ 902834 h 907541"/>
                <a:gd name="connsiteX5" fmla="*/ 0 w 13677900"/>
                <a:gd name="connsiteY5" fmla="*/ 907541 h 907541"/>
                <a:gd name="connsiteX0" fmla="*/ 0 w 13425710"/>
                <a:gd name="connsiteY0" fmla="*/ 902834 h 907541"/>
                <a:gd name="connsiteX1" fmla="*/ 199413 w 13425710"/>
                <a:gd name="connsiteY1" fmla="*/ 0 h 907541"/>
                <a:gd name="connsiteX2" fmla="*/ 13425710 w 13425710"/>
                <a:gd name="connsiteY2" fmla="*/ 10284 h 907541"/>
                <a:gd name="connsiteX3" fmla="*/ 13425710 w 13425710"/>
                <a:gd name="connsiteY3" fmla="*/ 907541 h 907541"/>
                <a:gd name="connsiteX4" fmla="*/ 0 w 13425710"/>
                <a:gd name="connsiteY4" fmla="*/ 902834 h 9075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425710" h="907541">
                  <a:moveTo>
                    <a:pt x="0" y="902834"/>
                  </a:moveTo>
                  <a:lnTo>
                    <a:pt x="199413" y="0"/>
                  </a:lnTo>
                  <a:lnTo>
                    <a:pt x="13425710" y="10284"/>
                  </a:lnTo>
                  <a:lnTo>
                    <a:pt x="13425710" y="907541"/>
                  </a:lnTo>
                  <a:lnTo>
                    <a:pt x="0" y="902834"/>
                  </a:lnTo>
                  <a:close/>
                </a:path>
              </a:pathLst>
            </a:custGeom>
            <a:gradFill flip="none" rotWithShape="1">
              <a:gsLst>
                <a:gs pos="0">
                  <a:schemeClr val="bg1">
                    <a:lumMod val="85000"/>
                    <a:alpha val="30000"/>
                  </a:schemeClr>
                </a:gs>
                <a:gs pos="84600">
                  <a:schemeClr val="bg1">
                    <a:lumMod val="95000"/>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矩形 40"/>
            <p:cNvSpPr/>
            <p:nvPr/>
          </p:nvSpPr>
          <p:spPr>
            <a:xfrm>
              <a:off x="2371272" y="1219199"/>
              <a:ext cx="667658" cy="66765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2" name="组合 41"/>
          <p:cNvGrpSpPr/>
          <p:nvPr/>
        </p:nvGrpSpPr>
        <p:grpSpPr>
          <a:xfrm>
            <a:off x="7936880" y="4676376"/>
            <a:ext cx="12307490" cy="3751114"/>
            <a:chOff x="1697108" y="1219199"/>
            <a:chExt cx="13425710" cy="4091928"/>
          </a:xfrm>
        </p:grpSpPr>
        <p:sp>
          <p:nvSpPr>
            <p:cNvPr id="43" name="矩形 9"/>
            <p:cNvSpPr/>
            <p:nvPr/>
          </p:nvSpPr>
          <p:spPr>
            <a:xfrm rot="1800000">
              <a:off x="1697108" y="4403586"/>
              <a:ext cx="13425710" cy="907541"/>
            </a:xfrm>
            <a:custGeom>
              <a:avLst/>
              <a:gdLst>
                <a:gd name="connsiteX0" fmla="*/ 0 w 13677900"/>
                <a:gd name="connsiteY0" fmla="*/ 0 h 897257"/>
                <a:gd name="connsiteX1" fmla="*/ 13677900 w 13677900"/>
                <a:gd name="connsiteY1" fmla="*/ 0 h 897257"/>
                <a:gd name="connsiteX2" fmla="*/ 13677900 w 13677900"/>
                <a:gd name="connsiteY2" fmla="*/ 897257 h 897257"/>
                <a:gd name="connsiteX3" fmla="*/ 0 w 13677900"/>
                <a:gd name="connsiteY3" fmla="*/ 897257 h 897257"/>
                <a:gd name="connsiteX4" fmla="*/ 0 w 13677900"/>
                <a:gd name="connsiteY4" fmla="*/ 0 h 897257"/>
                <a:gd name="connsiteX0" fmla="*/ 0 w 13677900"/>
                <a:gd name="connsiteY0" fmla="*/ 0 h 897257"/>
                <a:gd name="connsiteX1" fmla="*/ 13677900 w 13677900"/>
                <a:gd name="connsiteY1" fmla="*/ 0 h 897257"/>
                <a:gd name="connsiteX2" fmla="*/ 13677900 w 13677900"/>
                <a:gd name="connsiteY2" fmla="*/ 897257 h 897257"/>
                <a:gd name="connsiteX3" fmla="*/ 252190 w 13677900"/>
                <a:gd name="connsiteY3" fmla="*/ 892550 h 897257"/>
                <a:gd name="connsiteX4" fmla="*/ 0 w 13677900"/>
                <a:gd name="connsiteY4" fmla="*/ 897257 h 897257"/>
                <a:gd name="connsiteX5" fmla="*/ 0 w 13677900"/>
                <a:gd name="connsiteY5" fmla="*/ 0 h 897257"/>
                <a:gd name="connsiteX0" fmla="*/ 0 w 13677900"/>
                <a:gd name="connsiteY0" fmla="*/ 10284 h 907541"/>
                <a:gd name="connsiteX1" fmla="*/ 451603 w 13677900"/>
                <a:gd name="connsiteY1" fmla="*/ 0 h 907541"/>
                <a:gd name="connsiteX2" fmla="*/ 13677900 w 13677900"/>
                <a:gd name="connsiteY2" fmla="*/ 10284 h 907541"/>
                <a:gd name="connsiteX3" fmla="*/ 13677900 w 13677900"/>
                <a:gd name="connsiteY3" fmla="*/ 907541 h 907541"/>
                <a:gd name="connsiteX4" fmla="*/ 252190 w 13677900"/>
                <a:gd name="connsiteY4" fmla="*/ 902834 h 907541"/>
                <a:gd name="connsiteX5" fmla="*/ 0 w 13677900"/>
                <a:gd name="connsiteY5" fmla="*/ 907541 h 907541"/>
                <a:gd name="connsiteX6" fmla="*/ 0 w 13677900"/>
                <a:gd name="connsiteY6" fmla="*/ 10284 h 907541"/>
                <a:gd name="connsiteX0" fmla="*/ 0 w 13677900"/>
                <a:gd name="connsiteY0" fmla="*/ 907541 h 907541"/>
                <a:gd name="connsiteX1" fmla="*/ 451603 w 13677900"/>
                <a:gd name="connsiteY1" fmla="*/ 0 h 907541"/>
                <a:gd name="connsiteX2" fmla="*/ 13677900 w 13677900"/>
                <a:gd name="connsiteY2" fmla="*/ 10284 h 907541"/>
                <a:gd name="connsiteX3" fmla="*/ 13677900 w 13677900"/>
                <a:gd name="connsiteY3" fmla="*/ 907541 h 907541"/>
                <a:gd name="connsiteX4" fmla="*/ 252190 w 13677900"/>
                <a:gd name="connsiteY4" fmla="*/ 902834 h 907541"/>
                <a:gd name="connsiteX5" fmla="*/ 0 w 13677900"/>
                <a:gd name="connsiteY5" fmla="*/ 907541 h 907541"/>
                <a:gd name="connsiteX0" fmla="*/ 0 w 13425710"/>
                <a:gd name="connsiteY0" fmla="*/ 902834 h 907541"/>
                <a:gd name="connsiteX1" fmla="*/ 199413 w 13425710"/>
                <a:gd name="connsiteY1" fmla="*/ 0 h 907541"/>
                <a:gd name="connsiteX2" fmla="*/ 13425710 w 13425710"/>
                <a:gd name="connsiteY2" fmla="*/ 10284 h 907541"/>
                <a:gd name="connsiteX3" fmla="*/ 13425710 w 13425710"/>
                <a:gd name="connsiteY3" fmla="*/ 907541 h 907541"/>
                <a:gd name="connsiteX4" fmla="*/ 0 w 13425710"/>
                <a:gd name="connsiteY4" fmla="*/ 902834 h 9075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425710" h="907541">
                  <a:moveTo>
                    <a:pt x="0" y="902834"/>
                  </a:moveTo>
                  <a:lnTo>
                    <a:pt x="199413" y="0"/>
                  </a:lnTo>
                  <a:lnTo>
                    <a:pt x="13425710" y="10284"/>
                  </a:lnTo>
                  <a:lnTo>
                    <a:pt x="13425710" y="907541"/>
                  </a:lnTo>
                  <a:lnTo>
                    <a:pt x="0" y="902834"/>
                  </a:lnTo>
                  <a:close/>
                </a:path>
              </a:pathLst>
            </a:custGeom>
            <a:gradFill flip="none" rotWithShape="1">
              <a:gsLst>
                <a:gs pos="0">
                  <a:schemeClr val="bg1">
                    <a:lumMod val="85000"/>
                    <a:alpha val="30000"/>
                  </a:schemeClr>
                </a:gs>
                <a:gs pos="84600">
                  <a:schemeClr val="bg1">
                    <a:lumMod val="95000"/>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矩形 43"/>
            <p:cNvSpPr/>
            <p:nvPr/>
          </p:nvSpPr>
          <p:spPr>
            <a:xfrm>
              <a:off x="2371272" y="1219199"/>
              <a:ext cx="667658" cy="66765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 name="箭头: 五边形 4">
            <a:extLst>
              <a:ext uri="{FF2B5EF4-FFF2-40B4-BE49-F238E27FC236}">
                <a16:creationId xmlns:a16="http://schemas.microsoft.com/office/drawing/2014/main" xmlns="" id="{EACB8356-986E-4A8C-B939-D7BDF45E798D}"/>
              </a:ext>
            </a:extLst>
          </p:cNvPr>
          <p:cNvSpPr/>
          <p:nvPr/>
        </p:nvSpPr>
        <p:spPr bwMode="auto">
          <a:xfrm>
            <a:off x="144016" y="3448"/>
            <a:ext cx="5015880" cy="6858000"/>
          </a:xfrm>
          <a:prstGeom prst="homePlate">
            <a:avLst>
              <a:gd name="adj" fmla="val 49046"/>
            </a:avLst>
          </a:prstGeom>
          <a:solidFill>
            <a:schemeClr val="tx1">
              <a:lumMod val="20000"/>
              <a:lumOff val="80000"/>
            </a:schemeClr>
          </a:solidFill>
          <a:ln w="9525">
            <a:noFill/>
            <a:round/>
            <a:headEnd/>
            <a:tailEnd/>
          </a:ln>
          <a:effectLs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5" name="箭头: 五边形 3">
            <a:extLst>
              <a:ext uri="{FF2B5EF4-FFF2-40B4-BE49-F238E27FC236}">
                <a16:creationId xmlns:a16="http://schemas.microsoft.com/office/drawing/2014/main" xmlns="" id="{15852E1A-C37C-4F37-A8C2-9AB5F6EA6D3D}"/>
              </a:ext>
            </a:extLst>
          </p:cNvPr>
          <p:cNvSpPr/>
          <p:nvPr/>
        </p:nvSpPr>
        <p:spPr bwMode="auto">
          <a:xfrm>
            <a:off x="144016" y="0"/>
            <a:ext cx="5015880" cy="6858000"/>
          </a:xfrm>
          <a:prstGeom prst="homePlate">
            <a:avLst>
              <a:gd name="adj" fmla="val 51739"/>
            </a:avLst>
          </a:prstGeom>
          <a:solidFill>
            <a:schemeClr val="tx2">
              <a:lumMod val="75000"/>
              <a:alpha val="94000"/>
            </a:schemeClr>
          </a:solidFill>
          <a:ln w="9525">
            <a:noFill/>
            <a:round/>
            <a:headEnd/>
            <a:tailEnd/>
          </a:ln>
          <a:effectLs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cxnSp>
        <p:nvCxnSpPr>
          <p:cNvPr id="20" name="直接连接符 19">
            <a:extLst>
              <a:ext uri="{FF2B5EF4-FFF2-40B4-BE49-F238E27FC236}">
                <a16:creationId xmlns:a16="http://schemas.microsoft.com/office/drawing/2014/main" xmlns="" id="{435E6F23-A61E-4A86-9E06-54E61A3620E6}"/>
              </a:ext>
            </a:extLst>
          </p:cNvPr>
          <p:cNvCxnSpPr/>
          <p:nvPr/>
        </p:nvCxnSpPr>
        <p:spPr>
          <a:xfrm>
            <a:off x="5620385" y="4499499"/>
            <a:ext cx="5585773" cy="0"/>
          </a:xfrm>
          <a:prstGeom prst="line">
            <a:avLst/>
          </a:prstGeom>
          <a:ln w="3175" cap="rnd">
            <a:solidFill>
              <a:schemeClr val="bg1">
                <a:lumMod val="8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cxnSp>
        <p:nvCxnSpPr>
          <p:cNvPr id="21" name="直接连接符 20">
            <a:extLst>
              <a:ext uri="{FF2B5EF4-FFF2-40B4-BE49-F238E27FC236}">
                <a16:creationId xmlns:a16="http://schemas.microsoft.com/office/drawing/2014/main" xmlns="" id="{F3563E3A-BF9F-448F-8D7D-33E0FA555E62}"/>
              </a:ext>
            </a:extLst>
          </p:cNvPr>
          <p:cNvCxnSpPr/>
          <p:nvPr/>
        </p:nvCxnSpPr>
        <p:spPr>
          <a:xfrm>
            <a:off x="8357758" y="3126704"/>
            <a:ext cx="0" cy="2293595"/>
          </a:xfrm>
          <a:prstGeom prst="line">
            <a:avLst/>
          </a:prstGeom>
          <a:ln w="3175" cap="rnd">
            <a:solidFill>
              <a:schemeClr val="bg1">
                <a:lumMod val="8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pic>
        <p:nvPicPr>
          <p:cNvPr id="47" name="图片占位符 46"/>
          <p:cNvPicPr>
            <a:picLocks noGrp="1" noChangeAspect="1"/>
          </p:cNvPicPr>
          <p:nvPr>
            <p:ph type="pic" sz="quarter" idx="10"/>
          </p:nvPr>
        </p:nvPicPr>
        <p:blipFill>
          <a:blip r:embed="rId3">
            <a:extLst>
              <a:ext uri="{28A0092B-C50C-407E-A947-70E740481C1C}">
                <a14:useLocalDpi xmlns:a14="http://schemas.microsoft.com/office/drawing/2010/main" xmlns="" val="0"/>
              </a:ext>
            </a:extLst>
          </a:blip>
          <a:srcRect l="26312" r="26312"/>
          <a:stretch>
            <a:fillRect/>
          </a:stretch>
        </p:blipFill>
        <p:spPr/>
      </p:pic>
      <p:sp>
        <p:nvSpPr>
          <p:cNvPr id="49" name="矩形 48">
            <a:extLst>
              <a:ext uri="{FF2B5EF4-FFF2-40B4-BE49-F238E27FC236}">
                <a16:creationId xmlns:a16="http://schemas.microsoft.com/office/drawing/2014/main" xmlns="" id="{E3EB1709-6D20-4440-8800-976CC5E9712E}"/>
              </a:ext>
            </a:extLst>
          </p:cNvPr>
          <p:cNvSpPr/>
          <p:nvPr/>
        </p:nvSpPr>
        <p:spPr>
          <a:xfrm>
            <a:off x="6318470" y="3306657"/>
            <a:ext cx="1974105" cy="60939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75000"/>
                    <a:lumOff val="25000"/>
                  </a:schemeClr>
                </a:solidFill>
              </a:rPr>
              <a:t>用户可以在投影仪或者计算机上进行</a:t>
            </a:r>
            <a:r>
              <a:rPr lang="zh-CN" altLang="en-US" sz="1400" dirty="0" smtClean="0">
                <a:solidFill>
                  <a:schemeClr val="tx1">
                    <a:lumMod val="75000"/>
                    <a:lumOff val="25000"/>
                  </a:schemeClr>
                </a:solidFill>
              </a:rPr>
              <a:t>演示</a:t>
            </a:r>
            <a:endParaRPr lang="zh-CN" altLang="en-US" sz="1400" dirty="0">
              <a:solidFill>
                <a:schemeClr val="tx1">
                  <a:lumMod val="75000"/>
                  <a:lumOff val="25000"/>
                </a:schemeClr>
              </a:solidFill>
            </a:endParaRPr>
          </a:p>
        </p:txBody>
      </p:sp>
      <p:grpSp>
        <p:nvGrpSpPr>
          <p:cNvPr id="51" name="组合 50"/>
          <p:cNvGrpSpPr/>
          <p:nvPr/>
        </p:nvGrpSpPr>
        <p:grpSpPr>
          <a:xfrm>
            <a:off x="5554967" y="1230851"/>
            <a:ext cx="5636131" cy="1851919"/>
            <a:chOff x="874711" y="3210888"/>
            <a:chExt cx="5636131" cy="1851919"/>
          </a:xfrm>
        </p:grpSpPr>
        <p:sp>
          <p:nvSpPr>
            <p:cNvPr id="52" name="矩形 51">
              <a:extLst>
                <a:ext uri="{FF2B5EF4-FFF2-40B4-BE49-F238E27FC236}">
                  <a16:creationId xmlns:a16="http://schemas.microsoft.com/office/drawing/2014/main" xmlns="" id="{E3EB1709-6D20-4440-8800-976CC5E9712E}"/>
                </a:ext>
              </a:extLst>
            </p:cNvPr>
            <p:cNvSpPr/>
            <p:nvPr/>
          </p:nvSpPr>
          <p:spPr>
            <a:xfrm>
              <a:off x="874711" y="3677812"/>
              <a:ext cx="5636131" cy="1384995"/>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75000"/>
                      <a:lumOff val="25000"/>
                    </a:schemeClr>
                  </a:solidFill>
                </a:rPr>
                <a:t>用户可以在投影仪或者计算机上进行演示也可以将演示文稿打印出来制作成胶片以便应用到更广泛</a:t>
              </a:r>
              <a:r>
                <a:rPr lang="zh-CN" altLang="en-US" sz="1400" dirty="0" smtClean="0">
                  <a:solidFill>
                    <a:schemeClr val="tx1">
                      <a:lumMod val="75000"/>
                      <a:lumOff val="25000"/>
                    </a:schemeClr>
                  </a:solidFill>
                </a:rPr>
                <a:t>的成胶片以便领成胶片以便域中用户可以在投影仪或者计算机上进行演示也可以将演示文稿打成胶片以便印出来制作成胶片以便应用到更广泛的领域中</a:t>
              </a:r>
            </a:p>
            <a:p>
              <a:pPr algn="just">
                <a:lnSpc>
                  <a:spcPct val="120000"/>
                </a:lnSpc>
              </a:pPr>
              <a:endParaRPr lang="zh-CN" altLang="en-US" sz="1400" dirty="0">
                <a:solidFill>
                  <a:schemeClr val="tx1">
                    <a:lumMod val="75000"/>
                    <a:lumOff val="25000"/>
                  </a:schemeClr>
                </a:solidFill>
              </a:endParaRPr>
            </a:p>
          </p:txBody>
        </p:sp>
        <p:sp>
          <p:nvSpPr>
            <p:cNvPr id="53" name="矩形 52">
              <a:extLst>
                <a:ext uri="{FF2B5EF4-FFF2-40B4-BE49-F238E27FC236}">
                  <a16:creationId xmlns:a16="http://schemas.microsoft.com/office/drawing/2014/main" xmlns="" id="{CBCE2F27-1948-4AAF-B7D2-B7B4F23C2784}"/>
                </a:ext>
              </a:extLst>
            </p:cNvPr>
            <p:cNvSpPr/>
            <p:nvPr/>
          </p:nvSpPr>
          <p:spPr>
            <a:xfrm>
              <a:off x="874713" y="3210888"/>
              <a:ext cx="2241974" cy="497316"/>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400" b="1" dirty="0"/>
                <a:t>标题文字添加</a:t>
              </a:r>
            </a:p>
          </p:txBody>
        </p:sp>
      </p:grpSp>
      <p:sp>
        <p:nvSpPr>
          <p:cNvPr id="54" name="矩形 53">
            <a:extLst>
              <a:ext uri="{FF2B5EF4-FFF2-40B4-BE49-F238E27FC236}">
                <a16:creationId xmlns:a16="http://schemas.microsoft.com/office/drawing/2014/main" xmlns="" id="{E3EB1709-6D20-4440-8800-976CC5E9712E}"/>
              </a:ext>
            </a:extLst>
          </p:cNvPr>
          <p:cNvSpPr/>
          <p:nvPr/>
        </p:nvSpPr>
        <p:spPr>
          <a:xfrm>
            <a:off x="6318470" y="4691074"/>
            <a:ext cx="1974105" cy="60939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75000"/>
                    <a:lumOff val="25000"/>
                  </a:schemeClr>
                </a:solidFill>
              </a:rPr>
              <a:t>用户可以在投影仪或者计算机上进行</a:t>
            </a:r>
            <a:r>
              <a:rPr lang="zh-CN" altLang="en-US" sz="1400" dirty="0" smtClean="0">
                <a:solidFill>
                  <a:schemeClr val="tx1">
                    <a:lumMod val="75000"/>
                    <a:lumOff val="25000"/>
                  </a:schemeClr>
                </a:solidFill>
              </a:rPr>
              <a:t>演示</a:t>
            </a:r>
            <a:endParaRPr lang="zh-CN" altLang="en-US" sz="1400" dirty="0">
              <a:solidFill>
                <a:schemeClr val="tx1">
                  <a:lumMod val="75000"/>
                  <a:lumOff val="25000"/>
                </a:schemeClr>
              </a:solidFill>
            </a:endParaRPr>
          </a:p>
        </p:txBody>
      </p:sp>
      <p:sp>
        <p:nvSpPr>
          <p:cNvPr id="55" name="矩形 54">
            <a:extLst>
              <a:ext uri="{FF2B5EF4-FFF2-40B4-BE49-F238E27FC236}">
                <a16:creationId xmlns:a16="http://schemas.microsoft.com/office/drawing/2014/main" xmlns="" id="{E3EB1709-6D20-4440-8800-976CC5E9712E}"/>
              </a:ext>
            </a:extLst>
          </p:cNvPr>
          <p:cNvSpPr/>
          <p:nvPr/>
        </p:nvSpPr>
        <p:spPr>
          <a:xfrm>
            <a:off x="9216994" y="3306657"/>
            <a:ext cx="1974105" cy="60939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75000"/>
                    <a:lumOff val="25000"/>
                  </a:schemeClr>
                </a:solidFill>
              </a:rPr>
              <a:t>用户可以在投影仪或者计算机上进行</a:t>
            </a:r>
            <a:r>
              <a:rPr lang="zh-CN" altLang="en-US" sz="1400" dirty="0" smtClean="0">
                <a:solidFill>
                  <a:schemeClr val="tx1">
                    <a:lumMod val="75000"/>
                    <a:lumOff val="25000"/>
                  </a:schemeClr>
                </a:solidFill>
              </a:rPr>
              <a:t>演示</a:t>
            </a:r>
            <a:endParaRPr lang="zh-CN" altLang="en-US" sz="1400" dirty="0">
              <a:solidFill>
                <a:schemeClr val="tx1">
                  <a:lumMod val="75000"/>
                  <a:lumOff val="25000"/>
                </a:schemeClr>
              </a:solidFill>
            </a:endParaRPr>
          </a:p>
        </p:txBody>
      </p:sp>
      <p:sp>
        <p:nvSpPr>
          <p:cNvPr id="56" name="矩形 55">
            <a:extLst>
              <a:ext uri="{FF2B5EF4-FFF2-40B4-BE49-F238E27FC236}">
                <a16:creationId xmlns:a16="http://schemas.microsoft.com/office/drawing/2014/main" xmlns="" id="{E3EB1709-6D20-4440-8800-976CC5E9712E}"/>
              </a:ext>
            </a:extLst>
          </p:cNvPr>
          <p:cNvSpPr/>
          <p:nvPr/>
        </p:nvSpPr>
        <p:spPr>
          <a:xfrm>
            <a:off x="9216994" y="4691074"/>
            <a:ext cx="1974105" cy="60939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75000"/>
                    <a:lumOff val="25000"/>
                  </a:schemeClr>
                </a:solidFill>
              </a:rPr>
              <a:t>用户可以在投影仪或者计算机上进行</a:t>
            </a:r>
            <a:r>
              <a:rPr lang="zh-CN" altLang="en-US" sz="1400" dirty="0" smtClean="0">
                <a:solidFill>
                  <a:schemeClr val="tx1">
                    <a:lumMod val="75000"/>
                    <a:lumOff val="25000"/>
                  </a:schemeClr>
                </a:solidFill>
              </a:rPr>
              <a:t>演示</a:t>
            </a:r>
            <a:endParaRPr lang="zh-CN" altLang="en-US" sz="1400" dirty="0">
              <a:solidFill>
                <a:schemeClr val="tx1">
                  <a:lumMod val="75000"/>
                  <a:lumOff val="25000"/>
                </a:schemeClr>
              </a:solidFill>
            </a:endParaRPr>
          </a:p>
        </p:txBody>
      </p:sp>
      <p:sp>
        <p:nvSpPr>
          <p:cNvPr id="62" name="椭圆 57"/>
          <p:cNvSpPr/>
          <p:nvPr/>
        </p:nvSpPr>
        <p:spPr>
          <a:xfrm>
            <a:off x="5772150" y="3441078"/>
            <a:ext cx="323850" cy="313811"/>
          </a:xfrm>
          <a:custGeom>
            <a:avLst/>
            <a:gdLst>
              <a:gd name="connsiteX0" fmla="*/ 58918 w 323554"/>
              <a:gd name="connsiteY0" fmla="*/ 189699 h 313525"/>
              <a:gd name="connsiteX1" fmla="*/ 101421 w 323554"/>
              <a:gd name="connsiteY1" fmla="*/ 189699 h 313525"/>
              <a:gd name="connsiteX2" fmla="*/ 103997 w 323554"/>
              <a:gd name="connsiteY2" fmla="*/ 189699 h 313525"/>
              <a:gd name="connsiteX3" fmla="*/ 114301 w 323554"/>
              <a:gd name="connsiteY3" fmla="*/ 201731 h 313525"/>
              <a:gd name="connsiteX4" fmla="*/ 113013 w 323554"/>
              <a:gd name="connsiteY4" fmla="*/ 205741 h 313525"/>
              <a:gd name="connsiteX5" fmla="*/ 101421 w 323554"/>
              <a:gd name="connsiteY5" fmla="*/ 215099 h 313525"/>
              <a:gd name="connsiteX6" fmla="*/ 58918 w 323554"/>
              <a:gd name="connsiteY6" fmla="*/ 215099 h 313525"/>
              <a:gd name="connsiteX7" fmla="*/ 46038 w 323554"/>
              <a:gd name="connsiteY7" fmla="*/ 201731 h 313525"/>
              <a:gd name="connsiteX8" fmla="*/ 58918 w 323554"/>
              <a:gd name="connsiteY8" fmla="*/ 189699 h 313525"/>
              <a:gd name="connsiteX9" fmla="*/ 149225 w 323554"/>
              <a:gd name="connsiteY9" fmla="*/ 165887 h 313525"/>
              <a:gd name="connsiteX10" fmla="*/ 142875 w 323554"/>
              <a:gd name="connsiteY10" fmla="*/ 186525 h 313525"/>
              <a:gd name="connsiteX11" fmla="*/ 153988 w 323554"/>
              <a:gd name="connsiteY11" fmla="*/ 196050 h 313525"/>
              <a:gd name="connsiteX12" fmla="*/ 173038 w 323554"/>
              <a:gd name="connsiteY12" fmla="*/ 188112 h 313525"/>
              <a:gd name="connsiteX13" fmla="*/ 145188 w 323554"/>
              <a:gd name="connsiteY13" fmla="*/ 151599 h 313525"/>
              <a:gd name="connsiteX14" fmla="*/ 187326 w 323554"/>
              <a:gd name="connsiteY14" fmla="*/ 190104 h 313525"/>
              <a:gd name="connsiteX15" fmla="*/ 138803 w 323554"/>
              <a:gd name="connsiteY15" fmla="*/ 210640 h 313525"/>
              <a:gd name="connsiteX16" fmla="*/ 131142 w 323554"/>
              <a:gd name="connsiteY16" fmla="*/ 210640 h 313525"/>
              <a:gd name="connsiteX17" fmla="*/ 129865 w 323554"/>
              <a:gd name="connsiteY17" fmla="*/ 202939 h 313525"/>
              <a:gd name="connsiteX18" fmla="*/ 145188 w 323554"/>
              <a:gd name="connsiteY18" fmla="*/ 151599 h 313525"/>
              <a:gd name="connsiteX19" fmla="*/ 58982 w 323554"/>
              <a:gd name="connsiteY19" fmla="*/ 146837 h 313525"/>
              <a:gd name="connsiteX20" fmla="*/ 130176 w 323554"/>
              <a:gd name="connsiteY20" fmla="*/ 146837 h 313525"/>
              <a:gd name="connsiteX21" fmla="*/ 130176 w 323554"/>
              <a:gd name="connsiteY21" fmla="*/ 148186 h 313525"/>
              <a:gd name="connsiteX22" fmla="*/ 122409 w 323554"/>
              <a:gd name="connsiteY22" fmla="*/ 173825 h 313525"/>
              <a:gd name="connsiteX23" fmla="*/ 58982 w 323554"/>
              <a:gd name="connsiteY23" fmla="*/ 173825 h 313525"/>
              <a:gd name="connsiteX24" fmla="*/ 46038 w 323554"/>
              <a:gd name="connsiteY24" fmla="*/ 160331 h 313525"/>
              <a:gd name="connsiteX25" fmla="*/ 58982 w 323554"/>
              <a:gd name="connsiteY25" fmla="*/ 146837 h 313525"/>
              <a:gd name="connsiteX26" fmla="*/ 59011 w 323554"/>
              <a:gd name="connsiteY26" fmla="*/ 105562 h 313525"/>
              <a:gd name="connsiteX27" fmla="*/ 166688 w 323554"/>
              <a:gd name="connsiteY27" fmla="*/ 105562 h 313525"/>
              <a:gd name="connsiteX28" fmla="*/ 144634 w 323554"/>
              <a:gd name="connsiteY28" fmla="*/ 130962 h 313525"/>
              <a:gd name="connsiteX29" fmla="*/ 59011 w 323554"/>
              <a:gd name="connsiteY29" fmla="*/ 130962 h 313525"/>
              <a:gd name="connsiteX30" fmla="*/ 46038 w 323554"/>
              <a:gd name="connsiteY30" fmla="*/ 118930 h 313525"/>
              <a:gd name="connsiteX31" fmla="*/ 59011 w 323554"/>
              <a:gd name="connsiteY31" fmla="*/ 105562 h 313525"/>
              <a:gd name="connsiteX32" fmla="*/ 226883 w 323554"/>
              <a:gd name="connsiteY32" fmla="*/ 81749 h 313525"/>
              <a:gd name="connsiteX33" fmla="*/ 224292 w 323554"/>
              <a:gd name="connsiteY33" fmla="*/ 83037 h 313525"/>
              <a:gd name="connsiteX34" fmla="*/ 171159 w 323554"/>
              <a:gd name="connsiteY34" fmla="*/ 140996 h 313525"/>
              <a:gd name="connsiteX35" fmla="*/ 172455 w 323554"/>
              <a:gd name="connsiteY35" fmla="*/ 146148 h 313525"/>
              <a:gd name="connsiteX36" fmla="*/ 175047 w 323554"/>
              <a:gd name="connsiteY36" fmla="*/ 148724 h 313525"/>
              <a:gd name="connsiteX37" fmla="*/ 177639 w 323554"/>
              <a:gd name="connsiteY37" fmla="*/ 150012 h 313525"/>
              <a:gd name="connsiteX38" fmla="*/ 180230 w 323554"/>
              <a:gd name="connsiteY38" fmla="*/ 148724 h 313525"/>
              <a:gd name="connsiteX39" fmla="*/ 232067 w 323554"/>
              <a:gd name="connsiteY39" fmla="*/ 90765 h 313525"/>
              <a:gd name="connsiteX40" fmla="*/ 232067 w 323554"/>
              <a:gd name="connsiteY40" fmla="*/ 85613 h 313525"/>
              <a:gd name="connsiteX41" fmla="*/ 229475 w 323554"/>
              <a:gd name="connsiteY41" fmla="*/ 83037 h 313525"/>
              <a:gd name="connsiteX42" fmla="*/ 226883 w 323554"/>
              <a:gd name="connsiteY42" fmla="*/ 81749 h 313525"/>
              <a:gd name="connsiteX43" fmla="*/ 247254 w 323554"/>
              <a:gd name="connsiteY43" fmla="*/ 62303 h 313525"/>
              <a:gd name="connsiteX44" fmla="*/ 242491 w 323554"/>
              <a:gd name="connsiteY44" fmla="*/ 63493 h 313525"/>
              <a:gd name="connsiteX45" fmla="*/ 237729 w 323554"/>
              <a:gd name="connsiteY45" fmla="*/ 68256 h 313525"/>
              <a:gd name="connsiteX46" fmla="*/ 236538 w 323554"/>
              <a:gd name="connsiteY46" fmla="*/ 70637 h 313525"/>
              <a:gd name="connsiteX47" fmla="*/ 237729 w 323554"/>
              <a:gd name="connsiteY47" fmla="*/ 73019 h 313525"/>
              <a:gd name="connsiteX48" fmla="*/ 240110 w 323554"/>
              <a:gd name="connsiteY48" fmla="*/ 74209 h 313525"/>
              <a:gd name="connsiteX49" fmla="*/ 242491 w 323554"/>
              <a:gd name="connsiteY49" fmla="*/ 75400 h 313525"/>
              <a:gd name="connsiteX50" fmla="*/ 244873 w 323554"/>
              <a:gd name="connsiteY50" fmla="*/ 75400 h 313525"/>
              <a:gd name="connsiteX51" fmla="*/ 244873 w 323554"/>
              <a:gd name="connsiteY51" fmla="*/ 74209 h 313525"/>
              <a:gd name="connsiteX52" fmla="*/ 249635 w 323554"/>
              <a:gd name="connsiteY52" fmla="*/ 69447 h 313525"/>
              <a:gd name="connsiteX53" fmla="*/ 249635 w 323554"/>
              <a:gd name="connsiteY53" fmla="*/ 64684 h 313525"/>
              <a:gd name="connsiteX54" fmla="*/ 247254 w 323554"/>
              <a:gd name="connsiteY54" fmla="*/ 62303 h 313525"/>
              <a:gd name="connsiteX55" fmla="*/ 24647 w 323554"/>
              <a:gd name="connsiteY55" fmla="*/ 48412 h 313525"/>
              <a:gd name="connsiteX56" fmla="*/ 201069 w 323554"/>
              <a:gd name="connsiteY56" fmla="*/ 48412 h 313525"/>
              <a:gd name="connsiteX57" fmla="*/ 214041 w 323554"/>
              <a:gd name="connsiteY57" fmla="*/ 52292 h 313525"/>
              <a:gd name="connsiteX58" fmla="*/ 193285 w 323554"/>
              <a:gd name="connsiteY58" fmla="*/ 76863 h 313525"/>
              <a:gd name="connsiteX59" fmla="*/ 181610 w 323554"/>
              <a:gd name="connsiteY59" fmla="*/ 72983 h 313525"/>
              <a:gd name="connsiteX60" fmla="*/ 45403 w 323554"/>
              <a:gd name="connsiteY60" fmla="*/ 72983 h 313525"/>
              <a:gd name="connsiteX61" fmla="*/ 24647 w 323554"/>
              <a:gd name="connsiteY61" fmla="*/ 93675 h 313525"/>
              <a:gd name="connsiteX62" fmla="*/ 24647 w 323554"/>
              <a:gd name="connsiteY62" fmla="*/ 268262 h 313525"/>
              <a:gd name="connsiteX63" fmla="*/ 45403 w 323554"/>
              <a:gd name="connsiteY63" fmla="*/ 287660 h 313525"/>
              <a:gd name="connsiteX64" fmla="*/ 181610 w 323554"/>
              <a:gd name="connsiteY64" fmla="*/ 287660 h 313525"/>
              <a:gd name="connsiteX65" fmla="*/ 202366 w 323554"/>
              <a:gd name="connsiteY65" fmla="*/ 268262 h 313525"/>
              <a:gd name="connsiteX66" fmla="*/ 202366 w 323554"/>
              <a:gd name="connsiteY66" fmla="*/ 202307 h 313525"/>
              <a:gd name="connsiteX67" fmla="*/ 203663 w 323554"/>
              <a:gd name="connsiteY67" fmla="*/ 201014 h 313525"/>
              <a:gd name="connsiteX68" fmla="*/ 206258 w 323554"/>
              <a:gd name="connsiteY68" fmla="*/ 198427 h 313525"/>
              <a:gd name="connsiteX69" fmla="*/ 227013 w 323554"/>
              <a:gd name="connsiteY69" fmla="*/ 175149 h 313525"/>
              <a:gd name="connsiteX70" fmla="*/ 227013 w 323554"/>
              <a:gd name="connsiteY70" fmla="*/ 287660 h 313525"/>
              <a:gd name="connsiteX71" fmla="*/ 201069 w 323554"/>
              <a:gd name="connsiteY71" fmla="*/ 313525 h 313525"/>
              <a:gd name="connsiteX72" fmla="*/ 25944 w 323554"/>
              <a:gd name="connsiteY72" fmla="*/ 313525 h 313525"/>
              <a:gd name="connsiteX73" fmla="*/ 0 w 323554"/>
              <a:gd name="connsiteY73" fmla="*/ 287660 h 313525"/>
              <a:gd name="connsiteX74" fmla="*/ 0 w 323554"/>
              <a:gd name="connsiteY74" fmla="*/ 72983 h 313525"/>
              <a:gd name="connsiteX75" fmla="*/ 24647 w 323554"/>
              <a:gd name="connsiteY75" fmla="*/ 48412 h 313525"/>
              <a:gd name="connsiteX76" fmla="*/ 242888 w 323554"/>
              <a:gd name="connsiteY76" fmla="*/ 42062 h 313525"/>
              <a:gd name="connsiteX77" fmla="*/ 285751 w 323554"/>
              <a:gd name="connsiteY77" fmla="*/ 81750 h 313525"/>
              <a:gd name="connsiteX78" fmla="*/ 279401 w 323554"/>
              <a:gd name="connsiteY78" fmla="*/ 89687 h 313525"/>
              <a:gd name="connsiteX79" fmla="*/ 200026 w 323554"/>
              <a:gd name="connsiteY79" fmla="*/ 178587 h 313525"/>
              <a:gd name="connsiteX80" fmla="*/ 193676 w 323554"/>
              <a:gd name="connsiteY80" fmla="*/ 184937 h 313525"/>
              <a:gd name="connsiteX81" fmla="*/ 150813 w 323554"/>
              <a:gd name="connsiteY81" fmla="*/ 146837 h 313525"/>
              <a:gd name="connsiteX82" fmla="*/ 155576 w 323554"/>
              <a:gd name="connsiteY82" fmla="*/ 138899 h 313525"/>
              <a:gd name="connsiteX83" fmla="*/ 236538 w 323554"/>
              <a:gd name="connsiteY83" fmla="*/ 48412 h 313525"/>
              <a:gd name="connsiteX84" fmla="*/ 257175 w 323554"/>
              <a:gd name="connsiteY84" fmla="*/ 26187 h 313525"/>
              <a:gd name="connsiteX85" fmla="*/ 301625 w 323554"/>
              <a:gd name="connsiteY85" fmla="*/ 64287 h 313525"/>
              <a:gd name="connsiteX86" fmla="*/ 295275 w 323554"/>
              <a:gd name="connsiteY86" fmla="*/ 72225 h 313525"/>
              <a:gd name="connsiteX87" fmla="*/ 290513 w 323554"/>
              <a:gd name="connsiteY87" fmla="*/ 75400 h 313525"/>
              <a:gd name="connsiteX88" fmla="*/ 247650 w 323554"/>
              <a:gd name="connsiteY88" fmla="*/ 37300 h 313525"/>
              <a:gd name="connsiteX89" fmla="*/ 250825 w 323554"/>
              <a:gd name="connsiteY89" fmla="*/ 34125 h 313525"/>
              <a:gd name="connsiteX90" fmla="*/ 285750 w 323554"/>
              <a:gd name="connsiteY90" fmla="*/ 11899 h 313525"/>
              <a:gd name="connsiteX91" fmla="*/ 279400 w 323554"/>
              <a:gd name="connsiteY91" fmla="*/ 19837 h 313525"/>
              <a:gd name="connsiteX92" fmla="*/ 304800 w 323554"/>
              <a:gd name="connsiteY92" fmla="*/ 43649 h 313525"/>
              <a:gd name="connsiteX93" fmla="*/ 312738 w 323554"/>
              <a:gd name="connsiteY93" fmla="*/ 35712 h 313525"/>
              <a:gd name="connsiteX94" fmla="*/ 285265 w 323554"/>
              <a:gd name="connsiteY94" fmla="*/ 516 h 313525"/>
              <a:gd name="connsiteX95" fmla="*/ 294336 w 323554"/>
              <a:gd name="connsiteY95" fmla="*/ 3151 h 313525"/>
              <a:gd name="connsiteX96" fmla="*/ 318958 w 323554"/>
              <a:gd name="connsiteY96" fmla="*/ 25545 h 313525"/>
              <a:gd name="connsiteX97" fmla="*/ 320254 w 323554"/>
              <a:gd name="connsiteY97" fmla="*/ 43987 h 313525"/>
              <a:gd name="connsiteX98" fmla="*/ 305999 w 323554"/>
              <a:gd name="connsiteY98" fmla="*/ 61112 h 313525"/>
              <a:gd name="connsiteX99" fmla="*/ 261938 w 323554"/>
              <a:gd name="connsiteY99" fmla="*/ 20276 h 313525"/>
              <a:gd name="connsiteX100" fmla="*/ 276193 w 323554"/>
              <a:gd name="connsiteY100" fmla="*/ 4468 h 313525"/>
              <a:gd name="connsiteX101" fmla="*/ 285265 w 323554"/>
              <a:gd name="connsiteY101" fmla="*/ 516 h 313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323554" h="313525">
                <a:moveTo>
                  <a:pt x="58918" y="189699"/>
                </a:moveTo>
                <a:cubicBezTo>
                  <a:pt x="58918" y="189699"/>
                  <a:pt x="58918" y="189699"/>
                  <a:pt x="101421" y="189699"/>
                </a:cubicBezTo>
                <a:cubicBezTo>
                  <a:pt x="102709" y="189699"/>
                  <a:pt x="102709" y="189699"/>
                  <a:pt x="103997" y="189699"/>
                </a:cubicBezTo>
                <a:cubicBezTo>
                  <a:pt x="109149" y="189699"/>
                  <a:pt x="114301" y="195046"/>
                  <a:pt x="114301" y="201731"/>
                </a:cubicBezTo>
                <a:cubicBezTo>
                  <a:pt x="114301" y="203067"/>
                  <a:pt x="114301" y="204404"/>
                  <a:pt x="113013" y="205741"/>
                </a:cubicBezTo>
                <a:cubicBezTo>
                  <a:pt x="111725" y="211088"/>
                  <a:pt x="107861" y="215099"/>
                  <a:pt x="101421" y="215099"/>
                </a:cubicBezTo>
                <a:cubicBezTo>
                  <a:pt x="101421" y="215099"/>
                  <a:pt x="101421" y="215099"/>
                  <a:pt x="58918" y="215099"/>
                </a:cubicBezTo>
                <a:cubicBezTo>
                  <a:pt x="51190" y="215099"/>
                  <a:pt x="46038" y="209752"/>
                  <a:pt x="46038" y="201731"/>
                </a:cubicBezTo>
                <a:cubicBezTo>
                  <a:pt x="46038" y="195046"/>
                  <a:pt x="51190" y="189699"/>
                  <a:pt x="58918" y="189699"/>
                </a:cubicBezTo>
                <a:close/>
                <a:moveTo>
                  <a:pt x="149225" y="165887"/>
                </a:moveTo>
                <a:lnTo>
                  <a:pt x="142875" y="186525"/>
                </a:lnTo>
                <a:lnTo>
                  <a:pt x="153988" y="196050"/>
                </a:lnTo>
                <a:lnTo>
                  <a:pt x="173038" y="188112"/>
                </a:lnTo>
                <a:close/>
                <a:moveTo>
                  <a:pt x="145188" y="151599"/>
                </a:moveTo>
                <a:cubicBezTo>
                  <a:pt x="145188" y="151599"/>
                  <a:pt x="145188" y="151599"/>
                  <a:pt x="187326" y="190104"/>
                </a:cubicBezTo>
                <a:cubicBezTo>
                  <a:pt x="187326" y="190104"/>
                  <a:pt x="187326" y="190104"/>
                  <a:pt x="138803" y="210640"/>
                </a:cubicBezTo>
                <a:cubicBezTo>
                  <a:pt x="136249" y="211924"/>
                  <a:pt x="133696" y="211924"/>
                  <a:pt x="131142" y="210640"/>
                </a:cubicBezTo>
                <a:cubicBezTo>
                  <a:pt x="129865" y="208073"/>
                  <a:pt x="128588" y="205506"/>
                  <a:pt x="129865" y="202939"/>
                </a:cubicBezTo>
                <a:cubicBezTo>
                  <a:pt x="129865" y="202939"/>
                  <a:pt x="129865" y="202939"/>
                  <a:pt x="145188" y="151599"/>
                </a:cubicBezTo>
                <a:close/>
                <a:moveTo>
                  <a:pt x="58982" y="146837"/>
                </a:moveTo>
                <a:cubicBezTo>
                  <a:pt x="58982" y="146837"/>
                  <a:pt x="58982" y="146837"/>
                  <a:pt x="130176" y="146837"/>
                </a:cubicBezTo>
                <a:cubicBezTo>
                  <a:pt x="130176" y="148186"/>
                  <a:pt x="130176" y="148186"/>
                  <a:pt x="130176" y="148186"/>
                </a:cubicBezTo>
                <a:lnTo>
                  <a:pt x="122409" y="173825"/>
                </a:lnTo>
                <a:cubicBezTo>
                  <a:pt x="122409" y="173825"/>
                  <a:pt x="122409" y="173825"/>
                  <a:pt x="58982" y="173825"/>
                </a:cubicBezTo>
                <a:cubicBezTo>
                  <a:pt x="51216" y="173825"/>
                  <a:pt x="46038" y="167078"/>
                  <a:pt x="46038" y="160331"/>
                </a:cubicBezTo>
                <a:cubicBezTo>
                  <a:pt x="46038" y="153584"/>
                  <a:pt x="51216" y="146837"/>
                  <a:pt x="58982" y="146837"/>
                </a:cubicBezTo>
                <a:close/>
                <a:moveTo>
                  <a:pt x="59011" y="105562"/>
                </a:moveTo>
                <a:lnTo>
                  <a:pt x="166688" y="105562"/>
                </a:lnTo>
                <a:cubicBezTo>
                  <a:pt x="166688" y="105562"/>
                  <a:pt x="166688" y="105562"/>
                  <a:pt x="144634" y="130962"/>
                </a:cubicBezTo>
                <a:cubicBezTo>
                  <a:pt x="144634" y="130962"/>
                  <a:pt x="144634" y="130962"/>
                  <a:pt x="59011" y="130962"/>
                </a:cubicBezTo>
                <a:cubicBezTo>
                  <a:pt x="51227" y="130962"/>
                  <a:pt x="46038" y="125615"/>
                  <a:pt x="46038" y="118930"/>
                </a:cubicBezTo>
                <a:cubicBezTo>
                  <a:pt x="46038" y="110909"/>
                  <a:pt x="51227" y="105562"/>
                  <a:pt x="59011" y="105562"/>
                </a:cubicBezTo>
                <a:close/>
                <a:moveTo>
                  <a:pt x="226883" y="81749"/>
                </a:moveTo>
                <a:cubicBezTo>
                  <a:pt x="225587" y="81749"/>
                  <a:pt x="224292" y="83037"/>
                  <a:pt x="224292" y="83037"/>
                </a:cubicBezTo>
                <a:cubicBezTo>
                  <a:pt x="224292" y="83037"/>
                  <a:pt x="224292" y="83037"/>
                  <a:pt x="171159" y="140996"/>
                </a:cubicBezTo>
                <a:cubicBezTo>
                  <a:pt x="169863" y="142284"/>
                  <a:pt x="169863" y="144860"/>
                  <a:pt x="172455" y="146148"/>
                </a:cubicBezTo>
                <a:cubicBezTo>
                  <a:pt x="172455" y="146148"/>
                  <a:pt x="172455" y="146148"/>
                  <a:pt x="175047" y="148724"/>
                </a:cubicBezTo>
                <a:cubicBezTo>
                  <a:pt x="175047" y="148724"/>
                  <a:pt x="176343" y="150012"/>
                  <a:pt x="177639" y="150012"/>
                </a:cubicBezTo>
                <a:cubicBezTo>
                  <a:pt x="177639" y="150012"/>
                  <a:pt x="178934" y="148724"/>
                  <a:pt x="180230" y="148724"/>
                </a:cubicBezTo>
                <a:cubicBezTo>
                  <a:pt x="180230" y="148724"/>
                  <a:pt x="180230" y="148724"/>
                  <a:pt x="232067" y="90765"/>
                </a:cubicBezTo>
                <a:cubicBezTo>
                  <a:pt x="233363" y="89477"/>
                  <a:pt x="233363" y="86901"/>
                  <a:pt x="232067" y="85613"/>
                </a:cubicBezTo>
                <a:cubicBezTo>
                  <a:pt x="232067" y="85613"/>
                  <a:pt x="232067" y="85613"/>
                  <a:pt x="229475" y="83037"/>
                </a:cubicBezTo>
                <a:cubicBezTo>
                  <a:pt x="228179" y="81749"/>
                  <a:pt x="226883" y="81749"/>
                  <a:pt x="226883" y="81749"/>
                </a:cubicBezTo>
                <a:close/>
                <a:moveTo>
                  <a:pt x="247254" y="62303"/>
                </a:moveTo>
                <a:cubicBezTo>
                  <a:pt x="244873" y="61112"/>
                  <a:pt x="243682" y="62303"/>
                  <a:pt x="242491" y="63493"/>
                </a:cubicBezTo>
                <a:cubicBezTo>
                  <a:pt x="242491" y="63493"/>
                  <a:pt x="242491" y="63493"/>
                  <a:pt x="237729" y="68256"/>
                </a:cubicBezTo>
                <a:cubicBezTo>
                  <a:pt x="237729" y="68256"/>
                  <a:pt x="236538" y="69447"/>
                  <a:pt x="236538" y="70637"/>
                </a:cubicBezTo>
                <a:cubicBezTo>
                  <a:pt x="236538" y="70637"/>
                  <a:pt x="237729" y="71828"/>
                  <a:pt x="237729" y="73019"/>
                </a:cubicBezTo>
                <a:cubicBezTo>
                  <a:pt x="237729" y="73019"/>
                  <a:pt x="237729" y="73019"/>
                  <a:pt x="240110" y="74209"/>
                </a:cubicBezTo>
                <a:cubicBezTo>
                  <a:pt x="241301" y="75400"/>
                  <a:pt x="242491" y="75400"/>
                  <a:pt x="242491" y="75400"/>
                </a:cubicBezTo>
                <a:cubicBezTo>
                  <a:pt x="243682" y="75400"/>
                  <a:pt x="243682" y="75400"/>
                  <a:pt x="244873" y="75400"/>
                </a:cubicBezTo>
                <a:cubicBezTo>
                  <a:pt x="244873" y="74209"/>
                  <a:pt x="244873" y="74209"/>
                  <a:pt x="244873" y="74209"/>
                </a:cubicBezTo>
                <a:cubicBezTo>
                  <a:pt x="244873" y="74209"/>
                  <a:pt x="244873" y="74209"/>
                  <a:pt x="249635" y="69447"/>
                </a:cubicBezTo>
                <a:cubicBezTo>
                  <a:pt x="250826" y="68256"/>
                  <a:pt x="250826" y="65875"/>
                  <a:pt x="249635" y="64684"/>
                </a:cubicBezTo>
                <a:cubicBezTo>
                  <a:pt x="249635" y="64684"/>
                  <a:pt x="249635" y="64684"/>
                  <a:pt x="247254" y="62303"/>
                </a:cubicBezTo>
                <a:close/>
                <a:moveTo>
                  <a:pt x="24647" y="48412"/>
                </a:moveTo>
                <a:cubicBezTo>
                  <a:pt x="24647" y="48412"/>
                  <a:pt x="24647" y="48412"/>
                  <a:pt x="201069" y="48412"/>
                </a:cubicBezTo>
                <a:cubicBezTo>
                  <a:pt x="206258" y="48412"/>
                  <a:pt x="210149" y="49705"/>
                  <a:pt x="214041" y="52292"/>
                </a:cubicBezTo>
                <a:cubicBezTo>
                  <a:pt x="214041" y="52292"/>
                  <a:pt x="214041" y="52292"/>
                  <a:pt x="193285" y="76863"/>
                </a:cubicBezTo>
                <a:cubicBezTo>
                  <a:pt x="189394" y="74277"/>
                  <a:pt x="185502" y="72983"/>
                  <a:pt x="181610" y="72983"/>
                </a:cubicBezTo>
                <a:cubicBezTo>
                  <a:pt x="181610" y="72983"/>
                  <a:pt x="181610" y="72983"/>
                  <a:pt x="45403" y="72983"/>
                </a:cubicBezTo>
                <a:cubicBezTo>
                  <a:pt x="33728" y="72983"/>
                  <a:pt x="24647" y="82036"/>
                  <a:pt x="24647" y="93675"/>
                </a:cubicBezTo>
                <a:cubicBezTo>
                  <a:pt x="24647" y="93675"/>
                  <a:pt x="24647" y="93675"/>
                  <a:pt x="24647" y="268262"/>
                </a:cubicBezTo>
                <a:cubicBezTo>
                  <a:pt x="24647" y="278608"/>
                  <a:pt x="33728" y="287660"/>
                  <a:pt x="45403" y="287660"/>
                </a:cubicBezTo>
                <a:cubicBezTo>
                  <a:pt x="45403" y="287660"/>
                  <a:pt x="45403" y="287660"/>
                  <a:pt x="181610" y="287660"/>
                </a:cubicBezTo>
                <a:cubicBezTo>
                  <a:pt x="193285" y="287660"/>
                  <a:pt x="202366" y="278608"/>
                  <a:pt x="202366" y="268262"/>
                </a:cubicBezTo>
                <a:cubicBezTo>
                  <a:pt x="202366" y="268262"/>
                  <a:pt x="202366" y="268262"/>
                  <a:pt x="202366" y="202307"/>
                </a:cubicBezTo>
                <a:cubicBezTo>
                  <a:pt x="202366" y="202307"/>
                  <a:pt x="202366" y="201014"/>
                  <a:pt x="203663" y="201014"/>
                </a:cubicBezTo>
                <a:cubicBezTo>
                  <a:pt x="203663" y="199720"/>
                  <a:pt x="204960" y="199720"/>
                  <a:pt x="206258" y="198427"/>
                </a:cubicBezTo>
                <a:cubicBezTo>
                  <a:pt x="206258" y="198427"/>
                  <a:pt x="206258" y="198427"/>
                  <a:pt x="227013" y="175149"/>
                </a:cubicBezTo>
                <a:cubicBezTo>
                  <a:pt x="227013" y="175149"/>
                  <a:pt x="227013" y="175149"/>
                  <a:pt x="227013" y="287660"/>
                </a:cubicBezTo>
                <a:cubicBezTo>
                  <a:pt x="227013" y="301886"/>
                  <a:pt x="215338" y="313525"/>
                  <a:pt x="201069" y="313525"/>
                </a:cubicBezTo>
                <a:cubicBezTo>
                  <a:pt x="201069" y="313525"/>
                  <a:pt x="201069" y="313525"/>
                  <a:pt x="25944" y="313525"/>
                </a:cubicBezTo>
                <a:cubicBezTo>
                  <a:pt x="11675" y="313525"/>
                  <a:pt x="0" y="301886"/>
                  <a:pt x="0" y="287660"/>
                </a:cubicBezTo>
                <a:cubicBezTo>
                  <a:pt x="0" y="287660"/>
                  <a:pt x="0" y="287660"/>
                  <a:pt x="0" y="72983"/>
                </a:cubicBezTo>
                <a:cubicBezTo>
                  <a:pt x="0" y="60051"/>
                  <a:pt x="10378" y="48412"/>
                  <a:pt x="24647" y="48412"/>
                </a:cubicBezTo>
                <a:close/>
                <a:moveTo>
                  <a:pt x="242888" y="42062"/>
                </a:moveTo>
                <a:lnTo>
                  <a:pt x="285751" y="81750"/>
                </a:lnTo>
                <a:lnTo>
                  <a:pt x="279401" y="89687"/>
                </a:lnTo>
                <a:lnTo>
                  <a:pt x="200026" y="178587"/>
                </a:lnTo>
                <a:lnTo>
                  <a:pt x="193676" y="184937"/>
                </a:lnTo>
                <a:lnTo>
                  <a:pt x="150813" y="146837"/>
                </a:lnTo>
                <a:lnTo>
                  <a:pt x="155576" y="138899"/>
                </a:lnTo>
                <a:lnTo>
                  <a:pt x="236538" y="48412"/>
                </a:lnTo>
                <a:close/>
                <a:moveTo>
                  <a:pt x="257175" y="26187"/>
                </a:moveTo>
                <a:lnTo>
                  <a:pt x="301625" y="64287"/>
                </a:lnTo>
                <a:lnTo>
                  <a:pt x="295275" y="72225"/>
                </a:lnTo>
                <a:lnTo>
                  <a:pt x="290513" y="75400"/>
                </a:lnTo>
                <a:lnTo>
                  <a:pt x="247650" y="37300"/>
                </a:lnTo>
                <a:lnTo>
                  <a:pt x="250825" y="34125"/>
                </a:lnTo>
                <a:close/>
                <a:moveTo>
                  <a:pt x="285750" y="11899"/>
                </a:moveTo>
                <a:lnTo>
                  <a:pt x="279400" y="19837"/>
                </a:lnTo>
                <a:lnTo>
                  <a:pt x="304800" y="43649"/>
                </a:lnTo>
                <a:lnTo>
                  <a:pt x="312738" y="35712"/>
                </a:lnTo>
                <a:close/>
                <a:moveTo>
                  <a:pt x="285265" y="516"/>
                </a:moveTo>
                <a:cubicBezTo>
                  <a:pt x="289152" y="-801"/>
                  <a:pt x="291744" y="516"/>
                  <a:pt x="294336" y="3151"/>
                </a:cubicBezTo>
                <a:cubicBezTo>
                  <a:pt x="294336" y="3151"/>
                  <a:pt x="294336" y="3151"/>
                  <a:pt x="318958" y="25545"/>
                </a:cubicBezTo>
                <a:cubicBezTo>
                  <a:pt x="324142" y="30814"/>
                  <a:pt x="325438" y="38718"/>
                  <a:pt x="320254" y="43987"/>
                </a:cubicBezTo>
                <a:cubicBezTo>
                  <a:pt x="320254" y="43987"/>
                  <a:pt x="320254" y="43987"/>
                  <a:pt x="305999" y="61112"/>
                </a:cubicBezTo>
                <a:cubicBezTo>
                  <a:pt x="305999" y="61112"/>
                  <a:pt x="305999" y="61112"/>
                  <a:pt x="261938" y="20276"/>
                </a:cubicBezTo>
                <a:cubicBezTo>
                  <a:pt x="261938" y="20276"/>
                  <a:pt x="261938" y="20276"/>
                  <a:pt x="276193" y="4468"/>
                </a:cubicBezTo>
                <a:cubicBezTo>
                  <a:pt x="278785" y="1834"/>
                  <a:pt x="281377" y="516"/>
                  <a:pt x="285265" y="516"/>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65" name="椭圆 58"/>
          <p:cNvSpPr/>
          <p:nvPr/>
        </p:nvSpPr>
        <p:spPr>
          <a:xfrm>
            <a:off x="5772150" y="4820475"/>
            <a:ext cx="323850" cy="323850"/>
          </a:xfrm>
          <a:custGeom>
            <a:avLst/>
            <a:gdLst>
              <a:gd name="connsiteX0" fmla="*/ 157638 w 338138"/>
              <a:gd name="connsiteY0" fmla="*/ 144463 h 338138"/>
              <a:gd name="connsiteX1" fmla="*/ 165544 w 338138"/>
              <a:gd name="connsiteY1" fmla="*/ 148443 h 338138"/>
              <a:gd name="connsiteX2" fmla="*/ 249865 w 338138"/>
              <a:gd name="connsiteY2" fmla="*/ 233341 h 338138"/>
              <a:gd name="connsiteX3" fmla="*/ 280167 w 338138"/>
              <a:gd name="connsiteY3" fmla="*/ 232015 h 338138"/>
              <a:gd name="connsiteX4" fmla="*/ 286755 w 338138"/>
              <a:gd name="connsiteY4" fmla="*/ 234668 h 338138"/>
              <a:gd name="connsiteX5" fmla="*/ 335503 w 338138"/>
              <a:gd name="connsiteY5" fmla="*/ 283750 h 338138"/>
              <a:gd name="connsiteX6" fmla="*/ 338138 w 338138"/>
              <a:gd name="connsiteY6" fmla="*/ 293036 h 338138"/>
              <a:gd name="connsiteX7" fmla="*/ 330233 w 338138"/>
              <a:gd name="connsiteY7" fmla="*/ 298342 h 338138"/>
              <a:gd name="connsiteX8" fmla="*/ 311788 w 338138"/>
              <a:gd name="connsiteY8" fmla="*/ 303648 h 338138"/>
              <a:gd name="connsiteX9" fmla="*/ 303883 w 338138"/>
              <a:gd name="connsiteY9" fmla="*/ 310281 h 338138"/>
              <a:gd name="connsiteX10" fmla="*/ 299930 w 338138"/>
              <a:gd name="connsiteY10" fmla="*/ 331505 h 338138"/>
              <a:gd name="connsiteX11" fmla="*/ 293343 w 338138"/>
              <a:gd name="connsiteY11" fmla="*/ 338138 h 338138"/>
              <a:gd name="connsiteX12" fmla="*/ 290708 w 338138"/>
              <a:gd name="connsiteY12" fmla="*/ 338138 h 338138"/>
              <a:gd name="connsiteX13" fmla="*/ 284120 w 338138"/>
              <a:gd name="connsiteY13" fmla="*/ 335485 h 338138"/>
              <a:gd name="connsiteX14" fmla="*/ 235372 w 338138"/>
              <a:gd name="connsiteY14" fmla="*/ 286403 h 338138"/>
              <a:gd name="connsiteX15" fmla="*/ 232737 w 338138"/>
              <a:gd name="connsiteY15" fmla="*/ 279770 h 338138"/>
              <a:gd name="connsiteX16" fmla="*/ 234054 w 338138"/>
              <a:gd name="connsiteY16" fmla="*/ 249260 h 338138"/>
              <a:gd name="connsiteX17" fmla="*/ 149733 w 338138"/>
              <a:gd name="connsiteY17" fmla="*/ 164361 h 338138"/>
              <a:gd name="connsiteX18" fmla="*/ 149733 w 338138"/>
              <a:gd name="connsiteY18" fmla="*/ 148443 h 338138"/>
              <a:gd name="connsiteX19" fmla="*/ 157638 w 338138"/>
              <a:gd name="connsiteY19" fmla="*/ 144463 h 338138"/>
              <a:gd name="connsiteX20" fmla="*/ 145922 w 338138"/>
              <a:gd name="connsiteY20" fmla="*/ 120650 h 338138"/>
              <a:gd name="connsiteX21" fmla="*/ 169863 w 338138"/>
              <a:gd name="connsiteY21" fmla="*/ 137383 h 338138"/>
              <a:gd name="connsiteX22" fmla="*/ 157893 w 338138"/>
              <a:gd name="connsiteY22" fmla="*/ 133522 h 338138"/>
              <a:gd name="connsiteX23" fmla="*/ 141931 w 338138"/>
              <a:gd name="connsiteY23" fmla="*/ 141245 h 338138"/>
              <a:gd name="connsiteX24" fmla="*/ 137941 w 338138"/>
              <a:gd name="connsiteY24" fmla="*/ 168275 h 338138"/>
              <a:gd name="connsiteX25" fmla="*/ 120650 w 338138"/>
              <a:gd name="connsiteY25" fmla="*/ 145106 h 338138"/>
              <a:gd name="connsiteX26" fmla="*/ 145922 w 338138"/>
              <a:gd name="connsiteY26" fmla="*/ 120650 h 338138"/>
              <a:gd name="connsiteX27" fmla="*/ 146051 w 338138"/>
              <a:gd name="connsiteY27" fmla="*/ 60325 h 338138"/>
              <a:gd name="connsiteX28" fmla="*/ 230188 w 338138"/>
              <a:gd name="connsiteY28" fmla="*/ 145257 h 338138"/>
              <a:gd name="connsiteX29" fmla="*/ 219671 w 338138"/>
              <a:gd name="connsiteY29" fmla="*/ 186395 h 338138"/>
              <a:gd name="connsiteX30" fmla="*/ 193378 w 338138"/>
              <a:gd name="connsiteY30" fmla="*/ 161181 h 338138"/>
              <a:gd name="connsiteX31" fmla="*/ 196007 w 338138"/>
              <a:gd name="connsiteY31" fmla="*/ 145257 h 338138"/>
              <a:gd name="connsiteX32" fmla="*/ 146051 w 338138"/>
              <a:gd name="connsiteY32" fmla="*/ 94828 h 338138"/>
              <a:gd name="connsiteX33" fmla="*/ 96094 w 338138"/>
              <a:gd name="connsiteY33" fmla="*/ 145257 h 338138"/>
              <a:gd name="connsiteX34" fmla="*/ 146051 w 338138"/>
              <a:gd name="connsiteY34" fmla="*/ 195685 h 338138"/>
              <a:gd name="connsiteX35" fmla="*/ 161827 w 338138"/>
              <a:gd name="connsiteY35" fmla="*/ 193031 h 338138"/>
              <a:gd name="connsiteX36" fmla="*/ 188119 w 338138"/>
              <a:gd name="connsiteY36" fmla="*/ 219572 h 338138"/>
              <a:gd name="connsiteX37" fmla="*/ 146051 w 338138"/>
              <a:gd name="connsiteY37" fmla="*/ 230188 h 338138"/>
              <a:gd name="connsiteX38" fmla="*/ 61913 w 338138"/>
              <a:gd name="connsiteY38" fmla="*/ 145257 h 338138"/>
              <a:gd name="connsiteX39" fmla="*/ 146051 w 338138"/>
              <a:gd name="connsiteY39" fmla="*/ 60325 h 338138"/>
              <a:gd name="connsiteX40" fmla="*/ 145257 w 338138"/>
              <a:gd name="connsiteY40" fmla="*/ 0 h 338138"/>
              <a:gd name="connsiteX41" fmla="*/ 290513 w 338138"/>
              <a:gd name="connsiteY41" fmla="*/ 145257 h 338138"/>
              <a:gd name="connsiteX42" fmla="*/ 269385 w 338138"/>
              <a:gd name="connsiteY42" fmla="*/ 221846 h 338138"/>
              <a:gd name="connsiteX43" fmla="*/ 254859 w 338138"/>
              <a:gd name="connsiteY43" fmla="*/ 221846 h 338138"/>
              <a:gd name="connsiteX44" fmla="*/ 239013 w 338138"/>
              <a:gd name="connsiteY44" fmla="*/ 206000 h 338138"/>
              <a:gd name="connsiteX45" fmla="*/ 256180 w 338138"/>
              <a:gd name="connsiteY45" fmla="*/ 145257 h 338138"/>
              <a:gd name="connsiteX46" fmla="*/ 145257 w 338138"/>
              <a:gd name="connsiteY46" fmla="*/ 34333 h 338138"/>
              <a:gd name="connsiteX47" fmla="*/ 34333 w 338138"/>
              <a:gd name="connsiteY47" fmla="*/ 145257 h 338138"/>
              <a:gd name="connsiteX48" fmla="*/ 145257 w 338138"/>
              <a:gd name="connsiteY48" fmla="*/ 256180 h 338138"/>
              <a:gd name="connsiteX49" fmla="*/ 206000 w 338138"/>
              <a:gd name="connsiteY49" fmla="*/ 239013 h 338138"/>
              <a:gd name="connsiteX50" fmla="*/ 221847 w 338138"/>
              <a:gd name="connsiteY50" fmla="*/ 254859 h 338138"/>
              <a:gd name="connsiteX51" fmla="*/ 221847 w 338138"/>
              <a:gd name="connsiteY51" fmla="*/ 269385 h 338138"/>
              <a:gd name="connsiteX52" fmla="*/ 145257 w 338138"/>
              <a:gd name="connsiteY52" fmla="*/ 290513 h 338138"/>
              <a:gd name="connsiteX53" fmla="*/ 0 w 338138"/>
              <a:gd name="connsiteY53" fmla="*/ 145257 h 338138"/>
              <a:gd name="connsiteX54" fmla="*/ 145257 w 338138"/>
              <a:gd name="connsiteY54" fmla="*/ 0 h 338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338138" h="338138">
                <a:moveTo>
                  <a:pt x="157638" y="144463"/>
                </a:moveTo>
                <a:cubicBezTo>
                  <a:pt x="160273" y="144463"/>
                  <a:pt x="162908" y="145790"/>
                  <a:pt x="165544" y="148443"/>
                </a:cubicBezTo>
                <a:cubicBezTo>
                  <a:pt x="165544" y="148443"/>
                  <a:pt x="165544" y="148443"/>
                  <a:pt x="249865" y="233341"/>
                </a:cubicBezTo>
                <a:cubicBezTo>
                  <a:pt x="249865" y="233341"/>
                  <a:pt x="249865" y="233341"/>
                  <a:pt x="280167" y="232015"/>
                </a:cubicBezTo>
                <a:cubicBezTo>
                  <a:pt x="282803" y="232015"/>
                  <a:pt x="285438" y="233341"/>
                  <a:pt x="286755" y="234668"/>
                </a:cubicBezTo>
                <a:cubicBezTo>
                  <a:pt x="286755" y="234668"/>
                  <a:pt x="286755" y="234668"/>
                  <a:pt x="335503" y="283750"/>
                </a:cubicBezTo>
                <a:cubicBezTo>
                  <a:pt x="338138" y="286403"/>
                  <a:pt x="338138" y="289056"/>
                  <a:pt x="338138" y="293036"/>
                </a:cubicBezTo>
                <a:cubicBezTo>
                  <a:pt x="336821" y="295689"/>
                  <a:pt x="334186" y="298342"/>
                  <a:pt x="330233" y="298342"/>
                </a:cubicBezTo>
                <a:cubicBezTo>
                  <a:pt x="330233" y="298342"/>
                  <a:pt x="330233" y="298342"/>
                  <a:pt x="311788" y="303648"/>
                </a:cubicBezTo>
                <a:cubicBezTo>
                  <a:pt x="307835" y="303648"/>
                  <a:pt x="305200" y="306301"/>
                  <a:pt x="303883" y="310281"/>
                </a:cubicBezTo>
                <a:cubicBezTo>
                  <a:pt x="303883" y="310281"/>
                  <a:pt x="303883" y="310281"/>
                  <a:pt x="299930" y="331505"/>
                </a:cubicBezTo>
                <a:cubicBezTo>
                  <a:pt x="298613" y="334158"/>
                  <a:pt x="295978" y="336812"/>
                  <a:pt x="293343" y="338138"/>
                </a:cubicBezTo>
                <a:cubicBezTo>
                  <a:pt x="292025" y="338138"/>
                  <a:pt x="292025" y="338138"/>
                  <a:pt x="290708" y="338138"/>
                </a:cubicBezTo>
                <a:cubicBezTo>
                  <a:pt x="288073" y="338138"/>
                  <a:pt x="285438" y="336812"/>
                  <a:pt x="284120" y="335485"/>
                </a:cubicBezTo>
                <a:cubicBezTo>
                  <a:pt x="284120" y="335485"/>
                  <a:pt x="284120" y="335485"/>
                  <a:pt x="235372" y="286403"/>
                </a:cubicBezTo>
                <a:cubicBezTo>
                  <a:pt x="232737" y="283750"/>
                  <a:pt x="232737" y="281097"/>
                  <a:pt x="232737" y="279770"/>
                </a:cubicBezTo>
                <a:cubicBezTo>
                  <a:pt x="232737" y="279770"/>
                  <a:pt x="232737" y="279770"/>
                  <a:pt x="234054" y="249260"/>
                </a:cubicBezTo>
                <a:cubicBezTo>
                  <a:pt x="234054" y="249260"/>
                  <a:pt x="234054" y="249260"/>
                  <a:pt x="149733" y="164361"/>
                </a:cubicBezTo>
                <a:cubicBezTo>
                  <a:pt x="144463" y="159055"/>
                  <a:pt x="144463" y="152422"/>
                  <a:pt x="149733" y="148443"/>
                </a:cubicBezTo>
                <a:cubicBezTo>
                  <a:pt x="151051" y="145790"/>
                  <a:pt x="155003" y="144463"/>
                  <a:pt x="157638" y="144463"/>
                </a:cubicBezTo>
                <a:close/>
                <a:moveTo>
                  <a:pt x="145922" y="120650"/>
                </a:moveTo>
                <a:cubicBezTo>
                  <a:pt x="157893" y="120650"/>
                  <a:pt x="167203" y="128373"/>
                  <a:pt x="169863" y="137383"/>
                </a:cubicBezTo>
                <a:cubicBezTo>
                  <a:pt x="167203" y="134809"/>
                  <a:pt x="161883" y="133522"/>
                  <a:pt x="157893" y="133522"/>
                </a:cubicBezTo>
                <a:cubicBezTo>
                  <a:pt x="151242" y="133522"/>
                  <a:pt x="145922" y="136096"/>
                  <a:pt x="141931" y="141245"/>
                </a:cubicBezTo>
                <a:cubicBezTo>
                  <a:pt x="133951" y="147680"/>
                  <a:pt x="132620" y="160552"/>
                  <a:pt x="137941" y="168275"/>
                </a:cubicBezTo>
                <a:cubicBezTo>
                  <a:pt x="128630" y="165701"/>
                  <a:pt x="120650" y="156691"/>
                  <a:pt x="120650" y="145106"/>
                </a:cubicBezTo>
                <a:cubicBezTo>
                  <a:pt x="120650" y="132234"/>
                  <a:pt x="132620" y="120650"/>
                  <a:pt x="145922" y="120650"/>
                </a:cubicBezTo>
                <a:close/>
                <a:moveTo>
                  <a:pt x="146051" y="60325"/>
                </a:moveTo>
                <a:cubicBezTo>
                  <a:pt x="192063" y="60325"/>
                  <a:pt x="230188" y="98810"/>
                  <a:pt x="230188" y="145257"/>
                </a:cubicBezTo>
                <a:cubicBezTo>
                  <a:pt x="230188" y="159854"/>
                  <a:pt x="226244" y="174452"/>
                  <a:pt x="219671" y="186395"/>
                </a:cubicBezTo>
                <a:lnTo>
                  <a:pt x="193378" y="161181"/>
                </a:lnTo>
                <a:cubicBezTo>
                  <a:pt x="196007" y="155873"/>
                  <a:pt x="196007" y="150565"/>
                  <a:pt x="196007" y="145257"/>
                </a:cubicBezTo>
                <a:cubicBezTo>
                  <a:pt x="196007" y="117388"/>
                  <a:pt x="173658" y="94828"/>
                  <a:pt x="146051" y="94828"/>
                </a:cubicBezTo>
                <a:cubicBezTo>
                  <a:pt x="118443" y="94828"/>
                  <a:pt x="96094" y="117388"/>
                  <a:pt x="96094" y="145257"/>
                </a:cubicBezTo>
                <a:cubicBezTo>
                  <a:pt x="96094" y="173125"/>
                  <a:pt x="118443" y="195685"/>
                  <a:pt x="146051" y="195685"/>
                </a:cubicBezTo>
                <a:cubicBezTo>
                  <a:pt x="151309" y="195685"/>
                  <a:pt x="156568" y="194358"/>
                  <a:pt x="161827" y="193031"/>
                </a:cubicBezTo>
                <a:cubicBezTo>
                  <a:pt x="161827" y="193031"/>
                  <a:pt x="161827" y="193031"/>
                  <a:pt x="188119" y="219572"/>
                </a:cubicBezTo>
                <a:cubicBezTo>
                  <a:pt x="174973" y="226207"/>
                  <a:pt x="161827" y="230188"/>
                  <a:pt x="146051" y="230188"/>
                </a:cubicBezTo>
                <a:cubicBezTo>
                  <a:pt x="100038" y="230188"/>
                  <a:pt x="61913" y="191703"/>
                  <a:pt x="61913" y="145257"/>
                </a:cubicBezTo>
                <a:cubicBezTo>
                  <a:pt x="61913" y="98810"/>
                  <a:pt x="100038" y="60325"/>
                  <a:pt x="146051" y="60325"/>
                </a:cubicBezTo>
                <a:close/>
                <a:moveTo>
                  <a:pt x="145257" y="0"/>
                </a:moveTo>
                <a:cubicBezTo>
                  <a:pt x="225808" y="0"/>
                  <a:pt x="290513" y="64705"/>
                  <a:pt x="290513" y="145257"/>
                </a:cubicBezTo>
                <a:cubicBezTo>
                  <a:pt x="290513" y="172987"/>
                  <a:pt x="282590" y="199398"/>
                  <a:pt x="269385" y="221846"/>
                </a:cubicBezTo>
                <a:cubicBezTo>
                  <a:pt x="269385" y="221846"/>
                  <a:pt x="269385" y="221846"/>
                  <a:pt x="254859" y="221846"/>
                </a:cubicBezTo>
                <a:cubicBezTo>
                  <a:pt x="254859" y="221846"/>
                  <a:pt x="254859" y="221846"/>
                  <a:pt x="239013" y="206000"/>
                </a:cubicBezTo>
                <a:cubicBezTo>
                  <a:pt x="249577" y="188833"/>
                  <a:pt x="256180" y="167705"/>
                  <a:pt x="256180" y="145257"/>
                </a:cubicBezTo>
                <a:cubicBezTo>
                  <a:pt x="256180" y="84513"/>
                  <a:pt x="207321" y="34333"/>
                  <a:pt x="145257" y="34333"/>
                </a:cubicBezTo>
                <a:cubicBezTo>
                  <a:pt x="84513" y="34333"/>
                  <a:pt x="34333" y="84513"/>
                  <a:pt x="34333" y="145257"/>
                </a:cubicBezTo>
                <a:cubicBezTo>
                  <a:pt x="34333" y="207321"/>
                  <a:pt x="84513" y="256180"/>
                  <a:pt x="145257" y="256180"/>
                </a:cubicBezTo>
                <a:cubicBezTo>
                  <a:pt x="167705" y="256180"/>
                  <a:pt x="188834" y="249577"/>
                  <a:pt x="206000" y="239013"/>
                </a:cubicBezTo>
                <a:cubicBezTo>
                  <a:pt x="206000" y="239013"/>
                  <a:pt x="206000" y="239013"/>
                  <a:pt x="221847" y="254859"/>
                </a:cubicBezTo>
                <a:cubicBezTo>
                  <a:pt x="221847" y="254859"/>
                  <a:pt x="221847" y="254859"/>
                  <a:pt x="221847" y="269385"/>
                </a:cubicBezTo>
                <a:cubicBezTo>
                  <a:pt x="199398" y="282590"/>
                  <a:pt x="172988" y="290513"/>
                  <a:pt x="145257" y="290513"/>
                </a:cubicBezTo>
                <a:cubicBezTo>
                  <a:pt x="64705" y="290513"/>
                  <a:pt x="0" y="225808"/>
                  <a:pt x="0" y="145257"/>
                </a:cubicBezTo>
                <a:cubicBezTo>
                  <a:pt x="0" y="64705"/>
                  <a:pt x="64705" y="0"/>
                  <a:pt x="145257"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63" name="椭圆 59"/>
          <p:cNvSpPr/>
          <p:nvPr/>
        </p:nvSpPr>
        <p:spPr>
          <a:xfrm>
            <a:off x="8698581" y="3436058"/>
            <a:ext cx="312989" cy="323850"/>
          </a:xfrm>
          <a:custGeom>
            <a:avLst/>
            <a:gdLst>
              <a:gd name="connsiteX0" fmla="*/ 94055 w 317452"/>
              <a:gd name="connsiteY0" fmla="*/ 135965 h 328468"/>
              <a:gd name="connsiteX1" fmla="*/ 94407 w 317452"/>
              <a:gd name="connsiteY1" fmla="*/ 136055 h 328468"/>
              <a:gd name="connsiteX2" fmla="*/ 104825 w 317452"/>
              <a:gd name="connsiteY2" fmla="*/ 158537 h 328468"/>
              <a:gd name="connsiteX3" fmla="*/ 106109 w 317452"/>
              <a:gd name="connsiteY3" fmla="*/ 161308 h 328468"/>
              <a:gd name="connsiteX4" fmla="*/ 98162 w 317452"/>
              <a:gd name="connsiteY4" fmla="*/ 160053 h 328468"/>
              <a:gd name="connsiteX5" fmla="*/ 96849 w 317452"/>
              <a:gd name="connsiteY5" fmla="*/ 160053 h 328468"/>
              <a:gd name="connsiteX6" fmla="*/ 92911 w 317452"/>
              <a:gd name="connsiteY6" fmla="*/ 137630 h 328468"/>
              <a:gd name="connsiteX7" fmla="*/ 93506 w 317452"/>
              <a:gd name="connsiteY7" fmla="*/ 136765 h 328468"/>
              <a:gd name="connsiteX8" fmla="*/ 39496 w 317452"/>
              <a:gd name="connsiteY8" fmla="*/ 115887 h 328468"/>
              <a:gd name="connsiteX9" fmla="*/ 51437 w 317452"/>
              <a:gd name="connsiteY9" fmla="*/ 165488 h 328468"/>
              <a:gd name="connsiteX10" fmla="*/ 48784 w 317452"/>
              <a:gd name="connsiteY10" fmla="*/ 166793 h 328468"/>
              <a:gd name="connsiteX11" fmla="*/ 47457 w 317452"/>
              <a:gd name="connsiteY11" fmla="*/ 170709 h 328468"/>
              <a:gd name="connsiteX12" fmla="*/ 48784 w 317452"/>
              <a:gd name="connsiteY12" fmla="*/ 173319 h 328468"/>
              <a:gd name="connsiteX13" fmla="*/ 52764 w 317452"/>
              <a:gd name="connsiteY13" fmla="*/ 175930 h 328468"/>
              <a:gd name="connsiteX14" fmla="*/ 55418 w 317452"/>
              <a:gd name="connsiteY14" fmla="*/ 174625 h 328468"/>
              <a:gd name="connsiteX15" fmla="*/ 87263 w 317452"/>
              <a:gd name="connsiteY15" fmla="*/ 216393 h 328468"/>
              <a:gd name="connsiteX16" fmla="*/ 55418 w 317452"/>
              <a:gd name="connsiteY16" fmla="*/ 230752 h 328468"/>
              <a:gd name="connsiteX17" fmla="*/ 38169 w 317452"/>
              <a:gd name="connsiteY17" fmla="*/ 224225 h 328468"/>
              <a:gd name="connsiteX18" fmla="*/ 1017 w 317452"/>
              <a:gd name="connsiteY18" fmla="*/ 147214 h 328468"/>
              <a:gd name="connsiteX19" fmla="*/ 7651 w 317452"/>
              <a:gd name="connsiteY19" fmla="*/ 128940 h 328468"/>
              <a:gd name="connsiteX20" fmla="*/ 39496 w 317452"/>
              <a:gd name="connsiteY20" fmla="*/ 115887 h 328468"/>
              <a:gd name="connsiteX21" fmla="*/ 63900 w 317452"/>
              <a:gd name="connsiteY21" fmla="*/ 106627 h 328468"/>
              <a:gd name="connsiteX22" fmla="*/ 71807 w 317452"/>
              <a:gd name="connsiteY22" fmla="*/ 114982 h 328468"/>
              <a:gd name="connsiteX23" fmla="*/ 81033 w 317452"/>
              <a:gd name="connsiteY23" fmla="*/ 133331 h 328468"/>
              <a:gd name="connsiteX24" fmla="*/ 87623 w 317452"/>
              <a:gd name="connsiteY24" fmla="*/ 130710 h 328468"/>
              <a:gd name="connsiteX25" fmla="*/ 95803 w 317452"/>
              <a:gd name="connsiteY25" fmla="*/ 133422 h 328468"/>
              <a:gd name="connsiteX26" fmla="*/ 94055 w 317452"/>
              <a:gd name="connsiteY26" fmla="*/ 135965 h 328468"/>
              <a:gd name="connsiteX27" fmla="*/ 89115 w 317452"/>
              <a:gd name="connsiteY27" fmla="*/ 134702 h 328468"/>
              <a:gd name="connsiteX28" fmla="*/ 83823 w 317452"/>
              <a:gd name="connsiteY28" fmla="*/ 137407 h 328468"/>
              <a:gd name="connsiteX29" fmla="*/ 82500 w 317452"/>
              <a:gd name="connsiteY29" fmla="*/ 137407 h 328468"/>
              <a:gd name="connsiteX30" fmla="*/ 97053 w 317452"/>
              <a:gd name="connsiteY30" fmla="*/ 169863 h 328468"/>
              <a:gd name="connsiteX31" fmla="*/ 98375 w 317452"/>
              <a:gd name="connsiteY31" fmla="*/ 169863 h 328468"/>
              <a:gd name="connsiteX32" fmla="*/ 103667 w 317452"/>
              <a:gd name="connsiteY32" fmla="*/ 167158 h 328468"/>
              <a:gd name="connsiteX33" fmla="*/ 106313 w 317452"/>
              <a:gd name="connsiteY33" fmla="*/ 161749 h 328468"/>
              <a:gd name="connsiteX34" fmla="*/ 106109 w 317452"/>
              <a:gd name="connsiteY34" fmla="*/ 161308 h 328468"/>
              <a:gd name="connsiteX35" fmla="*/ 109648 w 317452"/>
              <a:gd name="connsiteY35" fmla="*/ 161866 h 328468"/>
              <a:gd name="connsiteX36" fmla="*/ 110272 w 317452"/>
              <a:gd name="connsiteY36" fmla="*/ 161402 h 328468"/>
              <a:gd name="connsiteX37" fmla="*/ 110522 w 317452"/>
              <a:gd name="connsiteY37" fmla="*/ 164622 h 328468"/>
              <a:gd name="connsiteX38" fmla="*/ 106074 w 317452"/>
              <a:gd name="connsiteY38" fmla="*/ 170028 h 328468"/>
              <a:gd name="connsiteX39" fmla="*/ 99484 w 317452"/>
              <a:gd name="connsiteY39" fmla="*/ 172650 h 328468"/>
              <a:gd name="connsiteX40" fmla="*/ 107391 w 317452"/>
              <a:gd name="connsiteY40" fmla="*/ 192309 h 328468"/>
              <a:gd name="connsiteX41" fmla="*/ 100802 w 317452"/>
              <a:gd name="connsiteY41" fmla="*/ 211968 h 328468"/>
              <a:gd name="connsiteX42" fmla="*/ 91576 w 317452"/>
              <a:gd name="connsiteY42" fmla="*/ 215900 h 328468"/>
              <a:gd name="connsiteX43" fmla="*/ 59946 w 317452"/>
              <a:gd name="connsiteY43" fmla="*/ 172650 h 328468"/>
              <a:gd name="connsiteX44" fmla="*/ 62582 w 317452"/>
              <a:gd name="connsiteY44" fmla="*/ 171339 h 328468"/>
              <a:gd name="connsiteX45" fmla="*/ 63900 w 317452"/>
              <a:gd name="connsiteY45" fmla="*/ 166097 h 328468"/>
              <a:gd name="connsiteX46" fmla="*/ 62582 w 317452"/>
              <a:gd name="connsiteY46" fmla="*/ 163475 h 328468"/>
              <a:gd name="connsiteX47" fmla="*/ 58628 w 317452"/>
              <a:gd name="connsiteY47" fmla="*/ 162165 h 328468"/>
              <a:gd name="connsiteX48" fmla="*/ 54674 w 317452"/>
              <a:gd name="connsiteY48" fmla="*/ 163475 h 328468"/>
              <a:gd name="connsiteX49" fmla="*/ 42813 w 317452"/>
              <a:gd name="connsiteY49" fmla="*/ 111051 h 328468"/>
              <a:gd name="connsiteX50" fmla="*/ 52038 w 317452"/>
              <a:gd name="connsiteY50" fmla="*/ 107119 h 328468"/>
              <a:gd name="connsiteX51" fmla="*/ 63900 w 317452"/>
              <a:gd name="connsiteY51" fmla="*/ 106627 h 328468"/>
              <a:gd name="connsiteX52" fmla="*/ 221560 w 317452"/>
              <a:gd name="connsiteY52" fmla="*/ 67725 h 328468"/>
              <a:gd name="connsiteX53" fmla="*/ 239938 w 317452"/>
              <a:gd name="connsiteY53" fmla="*/ 67725 h 328468"/>
              <a:gd name="connsiteX54" fmla="*/ 249127 w 317452"/>
              <a:gd name="connsiteY54" fmla="*/ 90147 h 328468"/>
              <a:gd name="connsiteX55" fmla="*/ 249127 w 317452"/>
              <a:gd name="connsiteY55" fmla="*/ 99380 h 328468"/>
              <a:gd name="connsiteX56" fmla="*/ 259629 w 317452"/>
              <a:gd name="connsiteY56" fmla="*/ 162691 h 328468"/>
              <a:gd name="connsiteX57" fmla="*/ 300324 w 317452"/>
              <a:gd name="connsiteY57" fmla="*/ 193027 h 328468"/>
              <a:gd name="connsiteX58" fmla="*/ 304262 w 317452"/>
              <a:gd name="connsiteY58" fmla="*/ 215450 h 328468"/>
              <a:gd name="connsiteX59" fmla="*/ 283258 w 317452"/>
              <a:gd name="connsiteY59" fmla="*/ 219407 h 328468"/>
              <a:gd name="connsiteX60" fmla="*/ 281946 w 317452"/>
              <a:gd name="connsiteY60" fmla="*/ 218088 h 328468"/>
              <a:gd name="connsiteX61" fmla="*/ 236000 w 317452"/>
              <a:gd name="connsiteY61" fmla="*/ 185113 h 328468"/>
              <a:gd name="connsiteX62" fmla="*/ 229436 w 317452"/>
              <a:gd name="connsiteY62" fmla="*/ 174562 h 328468"/>
              <a:gd name="connsiteX63" fmla="*/ 224185 w 317452"/>
              <a:gd name="connsiteY63" fmla="*/ 145544 h 328468"/>
              <a:gd name="connsiteX64" fmla="*/ 196617 w 317452"/>
              <a:gd name="connsiteY64" fmla="*/ 194346 h 328468"/>
              <a:gd name="connsiteX65" fmla="*/ 229436 w 317452"/>
              <a:gd name="connsiteY65" fmla="*/ 243148 h 328468"/>
              <a:gd name="connsiteX66" fmla="*/ 230749 w 317452"/>
              <a:gd name="connsiteY66" fmla="*/ 265571 h 328468"/>
              <a:gd name="connsiteX67" fmla="*/ 195305 w 317452"/>
              <a:gd name="connsiteY67" fmla="*/ 318329 h 328468"/>
              <a:gd name="connsiteX68" fmla="*/ 169050 w 317452"/>
              <a:gd name="connsiteY68" fmla="*/ 323605 h 328468"/>
              <a:gd name="connsiteX69" fmla="*/ 167737 w 317452"/>
              <a:gd name="connsiteY69" fmla="*/ 323605 h 328468"/>
              <a:gd name="connsiteX70" fmla="*/ 162486 w 317452"/>
              <a:gd name="connsiteY70" fmla="*/ 297226 h 328468"/>
              <a:gd name="connsiteX71" fmla="*/ 191366 w 317452"/>
              <a:gd name="connsiteY71" fmla="*/ 255019 h 328468"/>
              <a:gd name="connsiteX72" fmla="*/ 167737 w 317452"/>
              <a:gd name="connsiteY72" fmla="*/ 220726 h 328468"/>
              <a:gd name="connsiteX73" fmla="*/ 70594 w 317452"/>
              <a:gd name="connsiteY73" fmla="*/ 322286 h 328468"/>
              <a:gd name="connsiteX74" fmla="*/ 46965 w 317452"/>
              <a:gd name="connsiteY74" fmla="*/ 326243 h 328468"/>
              <a:gd name="connsiteX75" fmla="*/ 44339 w 317452"/>
              <a:gd name="connsiteY75" fmla="*/ 322286 h 328468"/>
              <a:gd name="connsiteX76" fmla="*/ 43027 w 317452"/>
              <a:gd name="connsiteY76" fmla="*/ 295907 h 328468"/>
              <a:gd name="connsiteX77" fmla="*/ 144108 w 317452"/>
              <a:gd name="connsiteY77" fmla="*/ 189070 h 328468"/>
              <a:gd name="connsiteX78" fmla="*/ 148046 w 317452"/>
              <a:gd name="connsiteY78" fmla="*/ 177200 h 328468"/>
              <a:gd name="connsiteX79" fmla="*/ 190054 w 317452"/>
              <a:gd name="connsiteY79" fmla="*/ 103337 h 328468"/>
              <a:gd name="connsiteX80" fmla="*/ 151984 w 317452"/>
              <a:gd name="connsiteY80" fmla="*/ 107294 h 328468"/>
              <a:gd name="connsiteX81" fmla="*/ 119166 w 317452"/>
              <a:gd name="connsiteY81" fmla="*/ 154777 h 328468"/>
              <a:gd name="connsiteX82" fmla="*/ 110272 w 317452"/>
              <a:gd name="connsiteY82" fmla="*/ 161402 h 328468"/>
              <a:gd name="connsiteX83" fmla="*/ 110027 w 317452"/>
              <a:gd name="connsiteY83" fmla="*/ 158233 h 328468"/>
              <a:gd name="connsiteX84" fmla="*/ 99484 w 317452"/>
              <a:gd name="connsiteY84" fmla="*/ 134642 h 328468"/>
              <a:gd name="connsiteX85" fmla="*/ 95803 w 317452"/>
              <a:gd name="connsiteY85" fmla="*/ 133422 h 328468"/>
              <a:gd name="connsiteX86" fmla="*/ 97670 w 317452"/>
              <a:gd name="connsiteY86" fmla="*/ 130706 h 328468"/>
              <a:gd name="connsiteX87" fmla="*/ 130980 w 317452"/>
              <a:gd name="connsiteY87" fmla="*/ 82234 h 328468"/>
              <a:gd name="connsiteX88" fmla="*/ 141482 w 317452"/>
              <a:gd name="connsiteY88" fmla="*/ 75639 h 328468"/>
              <a:gd name="connsiteX89" fmla="*/ 221560 w 317452"/>
              <a:gd name="connsiteY89" fmla="*/ 67725 h 328468"/>
              <a:gd name="connsiteX90" fmla="*/ 276970 w 317452"/>
              <a:gd name="connsiteY90" fmla="*/ 0 h 328468"/>
              <a:gd name="connsiteX91" fmla="*/ 317452 w 317452"/>
              <a:gd name="connsiteY91" fmla="*/ 39688 h 328468"/>
              <a:gd name="connsiteX92" fmla="*/ 276970 w 317452"/>
              <a:gd name="connsiteY92" fmla="*/ 79376 h 328468"/>
              <a:gd name="connsiteX93" fmla="*/ 236488 w 317452"/>
              <a:gd name="connsiteY93" fmla="*/ 39688 h 328468"/>
              <a:gd name="connsiteX94" fmla="*/ 276970 w 317452"/>
              <a:gd name="connsiteY94" fmla="*/ 0 h 328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317452" h="328468">
                <a:moveTo>
                  <a:pt x="94055" y="135965"/>
                </a:moveTo>
                <a:lnTo>
                  <a:pt x="94407" y="136055"/>
                </a:lnTo>
                <a:cubicBezTo>
                  <a:pt x="100360" y="148902"/>
                  <a:pt x="103337" y="155325"/>
                  <a:pt x="104825" y="158537"/>
                </a:cubicBezTo>
                <a:lnTo>
                  <a:pt x="106109" y="161308"/>
                </a:lnTo>
                <a:lnTo>
                  <a:pt x="98162" y="160053"/>
                </a:lnTo>
                <a:cubicBezTo>
                  <a:pt x="98162" y="160053"/>
                  <a:pt x="96849" y="160053"/>
                  <a:pt x="96849" y="160053"/>
                </a:cubicBezTo>
                <a:cubicBezTo>
                  <a:pt x="90285" y="154777"/>
                  <a:pt x="87660" y="144225"/>
                  <a:pt x="92911" y="137630"/>
                </a:cubicBezTo>
                <a:cubicBezTo>
                  <a:pt x="92911" y="137630"/>
                  <a:pt x="92911" y="137630"/>
                  <a:pt x="93506" y="136765"/>
                </a:cubicBezTo>
                <a:close/>
                <a:moveTo>
                  <a:pt x="39496" y="115887"/>
                </a:moveTo>
                <a:cubicBezTo>
                  <a:pt x="39496" y="115887"/>
                  <a:pt x="39496" y="115887"/>
                  <a:pt x="51437" y="165488"/>
                </a:cubicBezTo>
                <a:cubicBezTo>
                  <a:pt x="51437" y="165488"/>
                  <a:pt x="51437" y="165488"/>
                  <a:pt x="48784" y="166793"/>
                </a:cubicBezTo>
                <a:cubicBezTo>
                  <a:pt x="47457" y="166793"/>
                  <a:pt x="47457" y="169403"/>
                  <a:pt x="47457" y="170709"/>
                </a:cubicBezTo>
                <a:cubicBezTo>
                  <a:pt x="47457" y="170709"/>
                  <a:pt x="47457" y="170709"/>
                  <a:pt x="48784" y="173319"/>
                </a:cubicBezTo>
                <a:cubicBezTo>
                  <a:pt x="50111" y="175930"/>
                  <a:pt x="51437" y="175930"/>
                  <a:pt x="52764" y="175930"/>
                </a:cubicBezTo>
                <a:lnTo>
                  <a:pt x="55418" y="174625"/>
                </a:lnTo>
                <a:cubicBezTo>
                  <a:pt x="55418" y="174625"/>
                  <a:pt x="55418" y="174625"/>
                  <a:pt x="87263" y="216393"/>
                </a:cubicBezTo>
                <a:cubicBezTo>
                  <a:pt x="87263" y="216393"/>
                  <a:pt x="87263" y="216393"/>
                  <a:pt x="55418" y="230752"/>
                </a:cubicBezTo>
                <a:cubicBezTo>
                  <a:pt x="48784" y="233362"/>
                  <a:pt x="40823" y="230752"/>
                  <a:pt x="38169" y="224225"/>
                </a:cubicBezTo>
                <a:cubicBezTo>
                  <a:pt x="38169" y="224225"/>
                  <a:pt x="38169" y="224225"/>
                  <a:pt x="1017" y="147214"/>
                </a:cubicBezTo>
                <a:cubicBezTo>
                  <a:pt x="-1637" y="140687"/>
                  <a:pt x="1017" y="132856"/>
                  <a:pt x="7651" y="128940"/>
                </a:cubicBezTo>
                <a:cubicBezTo>
                  <a:pt x="7651" y="128940"/>
                  <a:pt x="7651" y="128940"/>
                  <a:pt x="39496" y="115887"/>
                </a:cubicBezTo>
                <a:close/>
                <a:moveTo>
                  <a:pt x="63900" y="106627"/>
                </a:moveTo>
                <a:cubicBezTo>
                  <a:pt x="67524" y="108102"/>
                  <a:pt x="70489" y="111051"/>
                  <a:pt x="71807" y="114982"/>
                </a:cubicBezTo>
                <a:cubicBezTo>
                  <a:pt x="71807" y="114982"/>
                  <a:pt x="71807" y="114982"/>
                  <a:pt x="81033" y="133331"/>
                </a:cubicBezTo>
                <a:cubicBezTo>
                  <a:pt x="81033" y="133331"/>
                  <a:pt x="81033" y="133331"/>
                  <a:pt x="87623" y="130710"/>
                </a:cubicBezTo>
                <a:lnTo>
                  <a:pt x="95803" y="133422"/>
                </a:lnTo>
                <a:lnTo>
                  <a:pt x="94055" y="135965"/>
                </a:lnTo>
                <a:lnTo>
                  <a:pt x="89115" y="134702"/>
                </a:lnTo>
                <a:cubicBezTo>
                  <a:pt x="89115" y="134702"/>
                  <a:pt x="89115" y="134702"/>
                  <a:pt x="83823" y="137407"/>
                </a:cubicBezTo>
                <a:cubicBezTo>
                  <a:pt x="83823" y="137407"/>
                  <a:pt x="82500" y="137407"/>
                  <a:pt x="82500" y="137407"/>
                </a:cubicBezTo>
                <a:cubicBezTo>
                  <a:pt x="82500" y="137407"/>
                  <a:pt x="82500" y="137407"/>
                  <a:pt x="97053" y="169863"/>
                </a:cubicBezTo>
                <a:cubicBezTo>
                  <a:pt x="97053" y="169863"/>
                  <a:pt x="97053" y="169863"/>
                  <a:pt x="98375" y="169863"/>
                </a:cubicBezTo>
                <a:lnTo>
                  <a:pt x="103667" y="167158"/>
                </a:lnTo>
                <a:cubicBezTo>
                  <a:pt x="106313" y="165806"/>
                  <a:pt x="106313" y="163101"/>
                  <a:pt x="106313" y="161749"/>
                </a:cubicBezTo>
                <a:lnTo>
                  <a:pt x="106109" y="161308"/>
                </a:lnTo>
                <a:lnTo>
                  <a:pt x="109648" y="161866"/>
                </a:lnTo>
                <a:lnTo>
                  <a:pt x="110272" y="161402"/>
                </a:lnTo>
                <a:lnTo>
                  <a:pt x="110522" y="164622"/>
                </a:lnTo>
                <a:cubicBezTo>
                  <a:pt x="109698" y="166752"/>
                  <a:pt x="108051" y="168718"/>
                  <a:pt x="106074" y="170028"/>
                </a:cubicBezTo>
                <a:cubicBezTo>
                  <a:pt x="106074" y="170028"/>
                  <a:pt x="106074" y="170028"/>
                  <a:pt x="99484" y="172650"/>
                </a:cubicBezTo>
                <a:cubicBezTo>
                  <a:pt x="99484" y="172650"/>
                  <a:pt x="99484" y="172650"/>
                  <a:pt x="107391" y="192309"/>
                </a:cubicBezTo>
                <a:cubicBezTo>
                  <a:pt x="111345" y="198862"/>
                  <a:pt x="107391" y="208036"/>
                  <a:pt x="100802" y="211968"/>
                </a:cubicBezTo>
                <a:cubicBezTo>
                  <a:pt x="100802" y="211968"/>
                  <a:pt x="100802" y="211968"/>
                  <a:pt x="91576" y="215900"/>
                </a:cubicBezTo>
                <a:cubicBezTo>
                  <a:pt x="91576" y="215900"/>
                  <a:pt x="91576" y="215900"/>
                  <a:pt x="59946" y="172650"/>
                </a:cubicBezTo>
                <a:cubicBezTo>
                  <a:pt x="59946" y="172650"/>
                  <a:pt x="59946" y="172650"/>
                  <a:pt x="62582" y="171339"/>
                </a:cubicBezTo>
                <a:cubicBezTo>
                  <a:pt x="65218" y="170028"/>
                  <a:pt x="65218" y="167407"/>
                  <a:pt x="63900" y="166097"/>
                </a:cubicBezTo>
                <a:cubicBezTo>
                  <a:pt x="63900" y="166097"/>
                  <a:pt x="63900" y="166097"/>
                  <a:pt x="62582" y="163475"/>
                </a:cubicBezTo>
                <a:cubicBezTo>
                  <a:pt x="62582" y="162165"/>
                  <a:pt x="59946" y="160854"/>
                  <a:pt x="58628" y="162165"/>
                </a:cubicBezTo>
                <a:cubicBezTo>
                  <a:pt x="58628" y="162165"/>
                  <a:pt x="58628" y="162165"/>
                  <a:pt x="54674" y="163475"/>
                </a:cubicBezTo>
                <a:cubicBezTo>
                  <a:pt x="54674" y="163475"/>
                  <a:pt x="54674" y="163475"/>
                  <a:pt x="42813" y="111051"/>
                </a:cubicBezTo>
                <a:cubicBezTo>
                  <a:pt x="42813" y="111051"/>
                  <a:pt x="42813" y="111051"/>
                  <a:pt x="52038" y="107119"/>
                </a:cubicBezTo>
                <a:cubicBezTo>
                  <a:pt x="55992" y="105153"/>
                  <a:pt x="60275" y="105153"/>
                  <a:pt x="63900" y="106627"/>
                </a:cubicBezTo>
                <a:close/>
                <a:moveTo>
                  <a:pt x="221560" y="67725"/>
                </a:moveTo>
                <a:cubicBezTo>
                  <a:pt x="226810" y="65087"/>
                  <a:pt x="234687" y="65087"/>
                  <a:pt x="239938" y="67725"/>
                </a:cubicBezTo>
                <a:cubicBezTo>
                  <a:pt x="247814" y="73001"/>
                  <a:pt x="250440" y="80915"/>
                  <a:pt x="249127" y="90147"/>
                </a:cubicBezTo>
                <a:cubicBezTo>
                  <a:pt x="249127" y="92785"/>
                  <a:pt x="249127" y="96742"/>
                  <a:pt x="249127" y="99380"/>
                </a:cubicBezTo>
                <a:cubicBezTo>
                  <a:pt x="249127" y="99380"/>
                  <a:pt x="249127" y="99380"/>
                  <a:pt x="259629" y="162691"/>
                </a:cubicBezTo>
                <a:cubicBezTo>
                  <a:pt x="259629" y="162691"/>
                  <a:pt x="259629" y="162691"/>
                  <a:pt x="300324" y="193027"/>
                </a:cubicBezTo>
                <a:cubicBezTo>
                  <a:pt x="308200" y="198303"/>
                  <a:pt x="309513" y="207536"/>
                  <a:pt x="304262" y="215450"/>
                </a:cubicBezTo>
                <a:cubicBezTo>
                  <a:pt x="299011" y="222045"/>
                  <a:pt x="289822" y="223363"/>
                  <a:pt x="283258" y="219407"/>
                </a:cubicBezTo>
                <a:cubicBezTo>
                  <a:pt x="283258" y="219407"/>
                  <a:pt x="281946" y="219407"/>
                  <a:pt x="281946" y="218088"/>
                </a:cubicBezTo>
                <a:cubicBezTo>
                  <a:pt x="281946" y="218088"/>
                  <a:pt x="281946" y="218088"/>
                  <a:pt x="236000" y="185113"/>
                </a:cubicBezTo>
                <a:cubicBezTo>
                  <a:pt x="232061" y="182475"/>
                  <a:pt x="230749" y="178518"/>
                  <a:pt x="229436" y="174562"/>
                </a:cubicBezTo>
                <a:cubicBezTo>
                  <a:pt x="229436" y="174562"/>
                  <a:pt x="229436" y="174562"/>
                  <a:pt x="224185" y="145544"/>
                </a:cubicBezTo>
                <a:cubicBezTo>
                  <a:pt x="224185" y="145544"/>
                  <a:pt x="224185" y="145544"/>
                  <a:pt x="196617" y="194346"/>
                </a:cubicBezTo>
                <a:cubicBezTo>
                  <a:pt x="196617" y="194346"/>
                  <a:pt x="196617" y="194346"/>
                  <a:pt x="229436" y="243148"/>
                </a:cubicBezTo>
                <a:cubicBezTo>
                  <a:pt x="234687" y="249743"/>
                  <a:pt x="234687" y="258976"/>
                  <a:pt x="230749" y="265571"/>
                </a:cubicBezTo>
                <a:cubicBezTo>
                  <a:pt x="230749" y="265571"/>
                  <a:pt x="230749" y="265571"/>
                  <a:pt x="195305" y="318329"/>
                </a:cubicBezTo>
                <a:cubicBezTo>
                  <a:pt x="188741" y="326243"/>
                  <a:pt x="178239" y="328881"/>
                  <a:pt x="169050" y="323605"/>
                </a:cubicBezTo>
                <a:cubicBezTo>
                  <a:pt x="169050" y="323605"/>
                  <a:pt x="169050" y="323605"/>
                  <a:pt x="167737" y="323605"/>
                </a:cubicBezTo>
                <a:cubicBezTo>
                  <a:pt x="159861" y="318329"/>
                  <a:pt x="157235" y="305140"/>
                  <a:pt x="162486" y="297226"/>
                </a:cubicBezTo>
                <a:cubicBezTo>
                  <a:pt x="162486" y="297226"/>
                  <a:pt x="162486" y="297226"/>
                  <a:pt x="191366" y="255019"/>
                </a:cubicBezTo>
                <a:cubicBezTo>
                  <a:pt x="191366" y="255019"/>
                  <a:pt x="191366" y="255019"/>
                  <a:pt x="167737" y="220726"/>
                </a:cubicBezTo>
                <a:cubicBezTo>
                  <a:pt x="167737" y="220726"/>
                  <a:pt x="167737" y="220726"/>
                  <a:pt x="70594" y="322286"/>
                </a:cubicBezTo>
                <a:cubicBezTo>
                  <a:pt x="65343" y="328881"/>
                  <a:pt x="54841" y="330200"/>
                  <a:pt x="46965" y="326243"/>
                </a:cubicBezTo>
                <a:cubicBezTo>
                  <a:pt x="45652" y="324924"/>
                  <a:pt x="44339" y="323605"/>
                  <a:pt x="44339" y="322286"/>
                </a:cubicBezTo>
                <a:cubicBezTo>
                  <a:pt x="36463" y="315691"/>
                  <a:pt x="36463" y="303821"/>
                  <a:pt x="43027" y="295907"/>
                </a:cubicBezTo>
                <a:cubicBezTo>
                  <a:pt x="43027" y="295907"/>
                  <a:pt x="43027" y="295907"/>
                  <a:pt x="144108" y="189070"/>
                </a:cubicBezTo>
                <a:cubicBezTo>
                  <a:pt x="144108" y="185113"/>
                  <a:pt x="145421" y="181156"/>
                  <a:pt x="148046" y="177200"/>
                </a:cubicBezTo>
                <a:cubicBezTo>
                  <a:pt x="148046" y="177200"/>
                  <a:pt x="148046" y="177200"/>
                  <a:pt x="190054" y="103337"/>
                </a:cubicBezTo>
                <a:cubicBezTo>
                  <a:pt x="190054" y="103337"/>
                  <a:pt x="190054" y="103337"/>
                  <a:pt x="151984" y="107294"/>
                </a:cubicBezTo>
                <a:cubicBezTo>
                  <a:pt x="151984" y="107294"/>
                  <a:pt x="151984" y="107294"/>
                  <a:pt x="119166" y="154777"/>
                </a:cubicBezTo>
                <a:lnTo>
                  <a:pt x="110272" y="161402"/>
                </a:lnTo>
                <a:lnTo>
                  <a:pt x="110027" y="158233"/>
                </a:lnTo>
                <a:cubicBezTo>
                  <a:pt x="99484" y="134642"/>
                  <a:pt x="99484" y="134642"/>
                  <a:pt x="99484" y="134642"/>
                </a:cubicBezTo>
                <a:lnTo>
                  <a:pt x="95803" y="133422"/>
                </a:lnTo>
                <a:lnTo>
                  <a:pt x="97670" y="130706"/>
                </a:lnTo>
                <a:cubicBezTo>
                  <a:pt x="102428" y="123781"/>
                  <a:pt x="111946" y="109932"/>
                  <a:pt x="130980" y="82234"/>
                </a:cubicBezTo>
                <a:cubicBezTo>
                  <a:pt x="133606" y="78277"/>
                  <a:pt x="137544" y="75639"/>
                  <a:pt x="141482" y="75639"/>
                </a:cubicBezTo>
                <a:cubicBezTo>
                  <a:pt x="141482" y="75639"/>
                  <a:pt x="141482" y="75639"/>
                  <a:pt x="221560" y="67725"/>
                </a:cubicBezTo>
                <a:close/>
                <a:moveTo>
                  <a:pt x="276970" y="0"/>
                </a:moveTo>
                <a:cubicBezTo>
                  <a:pt x="299328" y="0"/>
                  <a:pt x="317452" y="17769"/>
                  <a:pt x="317452" y="39688"/>
                </a:cubicBezTo>
                <a:cubicBezTo>
                  <a:pt x="317452" y="61607"/>
                  <a:pt x="299328" y="79376"/>
                  <a:pt x="276970" y="79376"/>
                </a:cubicBezTo>
                <a:cubicBezTo>
                  <a:pt x="254612" y="79376"/>
                  <a:pt x="236488" y="61607"/>
                  <a:pt x="236488" y="39688"/>
                </a:cubicBezTo>
                <a:cubicBezTo>
                  <a:pt x="236488" y="17769"/>
                  <a:pt x="254612" y="0"/>
                  <a:pt x="27697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64" name="椭圆 60"/>
          <p:cNvSpPr/>
          <p:nvPr/>
        </p:nvSpPr>
        <p:spPr>
          <a:xfrm>
            <a:off x="8693150" y="4831118"/>
            <a:ext cx="323850" cy="302564"/>
          </a:xfrm>
          <a:custGeom>
            <a:avLst/>
            <a:gdLst>
              <a:gd name="connsiteX0" fmla="*/ 159472 w 338138"/>
              <a:gd name="connsiteY0" fmla="*/ 265112 h 315913"/>
              <a:gd name="connsiteX1" fmla="*/ 155575 w 338138"/>
              <a:gd name="connsiteY1" fmla="*/ 269194 h 315913"/>
              <a:gd name="connsiteX2" fmla="*/ 155575 w 338138"/>
              <a:gd name="connsiteY2" fmla="*/ 289605 h 315913"/>
              <a:gd name="connsiteX3" fmla="*/ 158173 w 338138"/>
              <a:gd name="connsiteY3" fmla="*/ 293687 h 315913"/>
              <a:gd name="connsiteX4" fmla="*/ 181553 w 338138"/>
              <a:gd name="connsiteY4" fmla="*/ 293687 h 315913"/>
              <a:gd name="connsiteX5" fmla="*/ 184150 w 338138"/>
              <a:gd name="connsiteY5" fmla="*/ 290966 h 315913"/>
              <a:gd name="connsiteX6" fmla="*/ 184150 w 338138"/>
              <a:gd name="connsiteY6" fmla="*/ 269194 h 315913"/>
              <a:gd name="connsiteX7" fmla="*/ 181553 w 338138"/>
              <a:gd name="connsiteY7" fmla="*/ 265112 h 315913"/>
              <a:gd name="connsiteX8" fmla="*/ 159472 w 338138"/>
              <a:gd name="connsiteY8" fmla="*/ 265112 h 315913"/>
              <a:gd name="connsiteX9" fmla="*/ 169069 w 338138"/>
              <a:gd name="connsiteY9" fmla="*/ 222250 h 315913"/>
              <a:gd name="connsiteX10" fmla="*/ 155575 w 338138"/>
              <a:gd name="connsiteY10" fmla="*/ 235744 h 315913"/>
              <a:gd name="connsiteX11" fmla="*/ 169069 w 338138"/>
              <a:gd name="connsiteY11" fmla="*/ 249238 h 315913"/>
              <a:gd name="connsiteX12" fmla="*/ 182563 w 338138"/>
              <a:gd name="connsiteY12" fmla="*/ 235744 h 315913"/>
              <a:gd name="connsiteX13" fmla="*/ 169069 w 338138"/>
              <a:gd name="connsiteY13" fmla="*/ 222250 h 315913"/>
              <a:gd name="connsiteX14" fmla="*/ 145852 w 338138"/>
              <a:gd name="connsiteY14" fmla="*/ 55033 h 315913"/>
              <a:gd name="connsiteX15" fmla="*/ 157704 w 338138"/>
              <a:gd name="connsiteY15" fmla="*/ 56356 h 315913"/>
              <a:gd name="connsiteX16" fmla="*/ 156388 w 338138"/>
              <a:gd name="connsiteY16" fmla="*/ 68262 h 315913"/>
              <a:gd name="connsiteX17" fmla="*/ 57619 w 338138"/>
              <a:gd name="connsiteY17" fmla="*/ 137054 h 315913"/>
              <a:gd name="connsiteX18" fmla="*/ 53669 w 338138"/>
              <a:gd name="connsiteY18" fmla="*/ 139700 h 315913"/>
              <a:gd name="connsiteX19" fmla="*/ 47084 w 338138"/>
              <a:gd name="connsiteY19" fmla="*/ 135731 h 315913"/>
              <a:gd name="connsiteX20" fmla="*/ 48401 w 338138"/>
              <a:gd name="connsiteY20" fmla="*/ 123825 h 315913"/>
              <a:gd name="connsiteX21" fmla="*/ 145852 w 338138"/>
              <a:gd name="connsiteY21" fmla="*/ 55033 h 315913"/>
              <a:gd name="connsiteX22" fmla="*/ 88577 w 338138"/>
              <a:gd name="connsiteY22" fmla="*/ 47055 h 315913"/>
              <a:gd name="connsiteX23" fmla="*/ 100532 w 338138"/>
              <a:gd name="connsiteY23" fmla="*/ 48358 h 315913"/>
              <a:gd name="connsiteX24" fmla="*/ 99203 w 338138"/>
              <a:gd name="connsiteY24" fmla="*/ 60081 h 315913"/>
              <a:gd name="connsiteX25" fmla="*/ 52712 w 338138"/>
              <a:gd name="connsiteY25" fmla="*/ 92645 h 315913"/>
              <a:gd name="connsiteX26" fmla="*/ 47399 w 338138"/>
              <a:gd name="connsiteY26" fmla="*/ 95250 h 315913"/>
              <a:gd name="connsiteX27" fmla="*/ 40757 w 338138"/>
              <a:gd name="connsiteY27" fmla="*/ 91342 h 315913"/>
              <a:gd name="connsiteX28" fmla="*/ 43414 w 338138"/>
              <a:gd name="connsiteY28" fmla="*/ 79619 h 315913"/>
              <a:gd name="connsiteX29" fmla="*/ 88577 w 338138"/>
              <a:gd name="connsiteY29" fmla="*/ 47055 h 315913"/>
              <a:gd name="connsiteX30" fmla="*/ 35086 w 338138"/>
              <a:gd name="connsiteY30" fmla="*/ 22225 h 315913"/>
              <a:gd name="connsiteX31" fmla="*/ 20637 w 338138"/>
              <a:gd name="connsiteY31" fmla="*/ 35344 h 315913"/>
              <a:gd name="connsiteX32" fmla="*/ 20637 w 338138"/>
              <a:gd name="connsiteY32" fmla="*/ 196707 h 315913"/>
              <a:gd name="connsiteX33" fmla="*/ 35086 w 338138"/>
              <a:gd name="connsiteY33" fmla="*/ 211138 h 315913"/>
              <a:gd name="connsiteX34" fmla="*/ 303051 w 338138"/>
              <a:gd name="connsiteY34" fmla="*/ 211138 h 315913"/>
              <a:gd name="connsiteX35" fmla="*/ 317500 w 338138"/>
              <a:gd name="connsiteY35" fmla="*/ 196707 h 315913"/>
              <a:gd name="connsiteX36" fmla="*/ 317500 w 338138"/>
              <a:gd name="connsiteY36" fmla="*/ 35344 h 315913"/>
              <a:gd name="connsiteX37" fmla="*/ 303051 w 338138"/>
              <a:gd name="connsiteY37" fmla="*/ 22225 h 315913"/>
              <a:gd name="connsiteX38" fmla="*/ 35086 w 338138"/>
              <a:gd name="connsiteY38" fmla="*/ 22225 h 315913"/>
              <a:gd name="connsiteX39" fmla="*/ 14529 w 338138"/>
              <a:gd name="connsiteY39" fmla="*/ 0 h 315913"/>
              <a:gd name="connsiteX40" fmla="*/ 323609 w 338138"/>
              <a:gd name="connsiteY40" fmla="*/ 0 h 315913"/>
              <a:gd name="connsiteX41" fmla="*/ 338138 w 338138"/>
              <a:gd name="connsiteY41" fmla="*/ 13163 h 315913"/>
              <a:gd name="connsiteX42" fmla="*/ 338138 w 338138"/>
              <a:gd name="connsiteY42" fmla="*/ 251414 h 315913"/>
              <a:gd name="connsiteX43" fmla="*/ 323609 w 338138"/>
              <a:gd name="connsiteY43" fmla="*/ 265893 h 315913"/>
              <a:gd name="connsiteX44" fmla="*/ 210016 w 338138"/>
              <a:gd name="connsiteY44" fmla="*/ 265893 h 315913"/>
              <a:gd name="connsiteX45" fmla="*/ 207374 w 338138"/>
              <a:gd name="connsiteY45" fmla="*/ 268526 h 315913"/>
              <a:gd name="connsiteX46" fmla="*/ 207374 w 338138"/>
              <a:gd name="connsiteY46" fmla="*/ 290903 h 315913"/>
              <a:gd name="connsiteX47" fmla="*/ 208695 w 338138"/>
              <a:gd name="connsiteY47" fmla="*/ 293536 h 315913"/>
              <a:gd name="connsiteX48" fmla="*/ 239074 w 338138"/>
              <a:gd name="connsiteY48" fmla="*/ 293536 h 315913"/>
              <a:gd name="connsiteX49" fmla="*/ 250962 w 338138"/>
              <a:gd name="connsiteY49" fmla="*/ 305383 h 315913"/>
              <a:gd name="connsiteX50" fmla="*/ 239074 w 338138"/>
              <a:gd name="connsiteY50" fmla="*/ 315913 h 315913"/>
              <a:gd name="connsiteX51" fmla="*/ 99064 w 338138"/>
              <a:gd name="connsiteY51" fmla="*/ 315913 h 315913"/>
              <a:gd name="connsiteX52" fmla="*/ 87176 w 338138"/>
              <a:gd name="connsiteY52" fmla="*/ 305383 h 315913"/>
              <a:gd name="connsiteX53" fmla="*/ 99064 w 338138"/>
              <a:gd name="connsiteY53" fmla="*/ 293536 h 315913"/>
              <a:gd name="connsiteX54" fmla="*/ 129444 w 338138"/>
              <a:gd name="connsiteY54" fmla="*/ 293536 h 315913"/>
              <a:gd name="connsiteX55" fmla="*/ 130765 w 338138"/>
              <a:gd name="connsiteY55" fmla="*/ 289587 h 315913"/>
              <a:gd name="connsiteX56" fmla="*/ 130765 w 338138"/>
              <a:gd name="connsiteY56" fmla="*/ 268526 h 315913"/>
              <a:gd name="connsiteX57" fmla="*/ 126802 w 338138"/>
              <a:gd name="connsiteY57" fmla="*/ 265893 h 315913"/>
              <a:gd name="connsiteX58" fmla="*/ 14529 w 338138"/>
              <a:gd name="connsiteY58" fmla="*/ 265893 h 315913"/>
              <a:gd name="connsiteX59" fmla="*/ 0 w 338138"/>
              <a:gd name="connsiteY59" fmla="*/ 251414 h 315913"/>
              <a:gd name="connsiteX60" fmla="*/ 0 w 338138"/>
              <a:gd name="connsiteY60" fmla="*/ 13163 h 315913"/>
              <a:gd name="connsiteX61" fmla="*/ 14529 w 338138"/>
              <a:gd name="connsiteY61" fmla="*/ 0 h 315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338138" h="315913">
                <a:moveTo>
                  <a:pt x="159472" y="265112"/>
                </a:moveTo>
                <a:cubicBezTo>
                  <a:pt x="159472" y="265112"/>
                  <a:pt x="155575" y="265112"/>
                  <a:pt x="155575" y="269194"/>
                </a:cubicBezTo>
                <a:cubicBezTo>
                  <a:pt x="155575" y="269194"/>
                  <a:pt x="155575" y="269194"/>
                  <a:pt x="155575" y="289605"/>
                </a:cubicBezTo>
                <a:cubicBezTo>
                  <a:pt x="155575" y="292326"/>
                  <a:pt x="155575" y="293687"/>
                  <a:pt x="158173" y="293687"/>
                </a:cubicBezTo>
                <a:cubicBezTo>
                  <a:pt x="158173" y="293687"/>
                  <a:pt x="158173" y="293687"/>
                  <a:pt x="181553" y="293687"/>
                </a:cubicBezTo>
                <a:cubicBezTo>
                  <a:pt x="182851" y="293687"/>
                  <a:pt x="184150" y="292326"/>
                  <a:pt x="184150" y="290966"/>
                </a:cubicBezTo>
                <a:cubicBezTo>
                  <a:pt x="184150" y="290966"/>
                  <a:pt x="184150" y="290966"/>
                  <a:pt x="184150" y="269194"/>
                </a:cubicBezTo>
                <a:cubicBezTo>
                  <a:pt x="184150" y="265112"/>
                  <a:pt x="181553" y="265112"/>
                  <a:pt x="181553" y="265112"/>
                </a:cubicBezTo>
                <a:cubicBezTo>
                  <a:pt x="181553" y="265112"/>
                  <a:pt x="181553" y="265112"/>
                  <a:pt x="159472" y="265112"/>
                </a:cubicBezTo>
                <a:close/>
                <a:moveTo>
                  <a:pt x="169069" y="222250"/>
                </a:moveTo>
                <a:cubicBezTo>
                  <a:pt x="161616" y="222250"/>
                  <a:pt x="155575" y="228291"/>
                  <a:pt x="155575" y="235744"/>
                </a:cubicBezTo>
                <a:cubicBezTo>
                  <a:pt x="155575" y="243197"/>
                  <a:pt x="161616" y="249238"/>
                  <a:pt x="169069" y="249238"/>
                </a:cubicBezTo>
                <a:cubicBezTo>
                  <a:pt x="176522" y="249238"/>
                  <a:pt x="182563" y="243197"/>
                  <a:pt x="182563" y="235744"/>
                </a:cubicBezTo>
                <a:cubicBezTo>
                  <a:pt x="182563" y="228291"/>
                  <a:pt x="176522" y="222250"/>
                  <a:pt x="169069" y="222250"/>
                </a:cubicBezTo>
                <a:close/>
                <a:moveTo>
                  <a:pt x="145852" y="55033"/>
                </a:moveTo>
                <a:cubicBezTo>
                  <a:pt x="149803" y="52387"/>
                  <a:pt x="155071" y="52387"/>
                  <a:pt x="157704" y="56356"/>
                </a:cubicBezTo>
                <a:cubicBezTo>
                  <a:pt x="160338" y="60325"/>
                  <a:pt x="159021" y="65616"/>
                  <a:pt x="156388" y="68262"/>
                </a:cubicBezTo>
                <a:cubicBezTo>
                  <a:pt x="57619" y="137054"/>
                  <a:pt x="57619" y="137054"/>
                  <a:pt x="57619" y="137054"/>
                </a:cubicBezTo>
                <a:cubicBezTo>
                  <a:pt x="56302" y="138377"/>
                  <a:pt x="54986" y="139700"/>
                  <a:pt x="53669" y="139700"/>
                </a:cubicBezTo>
                <a:cubicBezTo>
                  <a:pt x="51035" y="139700"/>
                  <a:pt x="48401" y="138377"/>
                  <a:pt x="47084" y="135731"/>
                </a:cubicBezTo>
                <a:cubicBezTo>
                  <a:pt x="44450" y="131762"/>
                  <a:pt x="44450" y="126471"/>
                  <a:pt x="48401" y="123825"/>
                </a:cubicBezTo>
                <a:cubicBezTo>
                  <a:pt x="145852" y="55033"/>
                  <a:pt x="145852" y="55033"/>
                  <a:pt x="145852" y="55033"/>
                </a:cubicBezTo>
                <a:close/>
                <a:moveTo>
                  <a:pt x="88577" y="47055"/>
                </a:moveTo>
                <a:cubicBezTo>
                  <a:pt x="92562" y="44450"/>
                  <a:pt x="97875" y="44450"/>
                  <a:pt x="100532" y="48358"/>
                </a:cubicBezTo>
                <a:cubicBezTo>
                  <a:pt x="103188" y="52265"/>
                  <a:pt x="101860" y="57476"/>
                  <a:pt x="99203" y="60081"/>
                </a:cubicBezTo>
                <a:cubicBezTo>
                  <a:pt x="52712" y="92645"/>
                  <a:pt x="52712" y="92645"/>
                  <a:pt x="52712" y="92645"/>
                </a:cubicBezTo>
                <a:cubicBezTo>
                  <a:pt x="51384" y="93947"/>
                  <a:pt x="50055" y="95250"/>
                  <a:pt x="47399" y="95250"/>
                </a:cubicBezTo>
                <a:cubicBezTo>
                  <a:pt x="44742" y="95250"/>
                  <a:pt x="42085" y="93947"/>
                  <a:pt x="40757" y="91342"/>
                </a:cubicBezTo>
                <a:cubicBezTo>
                  <a:pt x="38100" y="87435"/>
                  <a:pt x="39429" y="82224"/>
                  <a:pt x="43414" y="79619"/>
                </a:cubicBezTo>
                <a:cubicBezTo>
                  <a:pt x="88577" y="47055"/>
                  <a:pt x="88577" y="47055"/>
                  <a:pt x="88577" y="47055"/>
                </a:cubicBezTo>
                <a:close/>
                <a:moveTo>
                  <a:pt x="35086" y="22225"/>
                </a:moveTo>
                <a:cubicBezTo>
                  <a:pt x="27205" y="22225"/>
                  <a:pt x="20637" y="28785"/>
                  <a:pt x="20637" y="35344"/>
                </a:cubicBezTo>
                <a:cubicBezTo>
                  <a:pt x="20637" y="35344"/>
                  <a:pt x="20637" y="35344"/>
                  <a:pt x="20637" y="196707"/>
                </a:cubicBezTo>
                <a:cubicBezTo>
                  <a:pt x="20637" y="204579"/>
                  <a:pt x="27205" y="211138"/>
                  <a:pt x="35086" y="211138"/>
                </a:cubicBezTo>
                <a:cubicBezTo>
                  <a:pt x="35086" y="211138"/>
                  <a:pt x="35086" y="211138"/>
                  <a:pt x="303051" y="211138"/>
                </a:cubicBezTo>
                <a:cubicBezTo>
                  <a:pt x="310932" y="211138"/>
                  <a:pt x="317500" y="204579"/>
                  <a:pt x="317500" y="196707"/>
                </a:cubicBezTo>
                <a:lnTo>
                  <a:pt x="317500" y="35344"/>
                </a:lnTo>
                <a:cubicBezTo>
                  <a:pt x="317500" y="28785"/>
                  <a:pt x="310932" y="22225"/>
                  <a:pt x="303051" y="22225"/>
                </a:cubicBezTo>
                <a:cubicBezTo>
                  <a:pt x="303051" y="22225"/>
                  <a:pt x="303051" y="22225"/>
                  <a:pt x="35086" y="22225"/>
                </a:cubicBezTo>
                <a:close/>
                <a:moveTo>
                  <a:pt x="14529" y="0"/>
                </a:moveTo>
                <a:cubicBezTo>
                  <a:pt x="14529" y="0"/>
                  <a:pt x="14529" y="0"/>
                  <a:pt x="323609" y="0"/>
                </a:cubicBezTo>
                <a:cubicBezTo>
                  <a:pt x="331534" y="0"/>
                  <a:pt x="338138" y="5265"/>
                  <a:pt x="338138" y="13163"/>
                </a:cubicBezTo>
                <a:cubicBezTo>
                  <a:pt x="338138" y="13163"/>
                  <a:pt x="338138" y="13163"/>
                  <a:pt x="338138" y="251414"/>
                </a:cubicBezTo>
                <a:cubicBezTo>
                  <a:pt x="338138" y="259312"/>
                  <a:pt x="331534" y="265893"/>
                  <a:pt x="323609" y="265893"/>
                </a:cubicBezTo>
                <a:cubicBezTo>
                  <a:pt x="323609" y="265893"/>
                  <a:pt x="323609" y="265893"/>
                  <a:pt x="210016" y="265893"/>
                </a:cubicBezTo>
                <a:cubicBezTo>
                  <a:pt x="210016" y="265893"/>
                  <a:pt x="207374" y="265893"/>
                  <a:pt x="207374" y="268526"/>
                </a:cubicBezTo>
                <a:cubicBezTo>
                  <a:pt x="207374" y="268526"/>
                  <a:pt x="207374" y="268526"/>
                  <a:pt x="207374" y="290903"/>
                </a:cubicBezTo>
                <a:cubicBezTo>
                  <a:pt x="207374" y="292220"/>
                  <a:pt x="207374" y="293536"/>
                  <a:pt x="208695" y="293536"/>
                </a:cubicBezTo>
                <a:cubicBezTo>
                  <a:pt x="208695" y="293536"/>
                  <a:pt x="208695" y="293536"/>
                  <a:pt x="239074" y="293536"/>
                </a:cubicBezTo>
                <a:cubicBezTo>
                  <a:pt x="245679" y="293536"/>
                  <a:pt x="250962" y="298801"/>
                  <a:pt x="250962" y="305383"/>
                </a:cubicBezTo>
                <a:cubicBezTo>
                  <a:pt x="250962" y="310648"/>
                  <a:pt x="245679" y="315913"/>
                  <a:pt x="239074" y="315913"/>
                </a:cubicBezTo>
                <a:cubicBezTo>
                  <a:pt x="239074" y="315913"/>
                  <a:pt x="239074" y="315913"/>
                  <a:pt x="99064" y="315913"/>
                </a:cubicBezTo>
                <a:cubicBezTo>
                  <a:pt x="92460" y="315913"/>
                  <a:pt x="87176" y="310648"/>
                  <a:pt x="87176" y="305383"/>
                </a:cubicBezTo>
                <a:cubicBezTo>
                  <a:pt x="87176" y="298801"/>
                  <a:pt x="92460" y="293536"/>
                  <a:pt x="99064" y="293536"/>
                </a:cubicBezTo>
                <a:cubicBezTo>
                  <a:pt x="99064" y="293536"/>
                  <a:pt x="99064" y="293536"/>
                  <a:pt x="129444" y="293536"/>
                </a:cubicBezTo>
                <a:cubicBezTo>
                  <a:pt x="130765" y="293536"/>
                  <a:pt x="130765" y="292220"/>
                  <a:pt x="130765" y="289587"/>
                </a:cubicBezTo>
                <a:cubicBezTo>
                  <a:pt x="130765" y="289587"/>
                  <a:pt x="130765" y="289587"/>
                  <a:pt x="130765" y="268526"/>
                </a:cubicBezTo>
                <a:cubicBezTo>
                  <a:pt x="130765" y="264577"/>
                  <a:pt x="126802" y="265893"/>
                  <a:pt x="126802" y="265893"/>
                </a:cubicBezTo>
                <a:cubicBezTo>
                  <a:pt x="126802" y="265893"/>
                  <a:pt x="126802" y="265893"/>
                  <a:pt x="14529" y="265893"/>
                </a:cubicBezTo>
                <a:cubicBezTo>
                  <a:pt x="6604" y="265893"/>
                  <a:pt x="0" y="259312"/>
                  <a:pt x="0" y="251414"/>
                </a:cubicBezTo>
                <a:cubicBezTo>
                  <a:pt x="0" y="251414"/>
                  <a:pt x="0" y="251414"/>
                  <a:pt x="0" y="13163"/>
                </a:cubicBezTo>
                <a:cubicBezTo>
                  <a:pt x="0" y="5265"/>
                  <a:pt x="6604" y="0"/>
                  <a:pt x="14529"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Tree>
    <p:extLst>
      <p:ext uri="{BB962C8B-B14F-4D97-AF65-F5344CB8AC3E}">
        <p14:creationId xmlns:p14="http://schemas.microsoft.com/office/powerpoint/2010/main" xmlns="" val="2241529174"/>
      </p:ext>
    </p:extLst>
  </p:cSld>
  <p:clrMapOvr>
    <a:masterClrMapping/>
  </p:clrMapOvr>
  <mc:AlternateContent xmlns:mc="http://schemas.openxmlformats.org/markup-compatibility/2006">
    <mc:Choice xmlns:p14="http://schemas.microsoft.com/office/powerpoint/2010/main" xmlns=""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0-#ppt_w/2"/>
                                          </p:val>
                                        </p:tav>
                                        <p:tav tm="100000">
                                          <p:val>
                                            <p:strVal val="#ppt_x"/>
                                          </p:val>
                                        </p:tav>
                                      </p:tavLst>
                                    </p:anim>
                                    <p:anim calcmode="lin" valueType="num">
                                      <p:cBhvr additive="base">
                                        <p:cTn id="12" dur="500" fill="hold"/>
                                        <p:tgtEl>
                                          <p:spTgt spid="5"/>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0"/>
                                  </p:stCondLst>
                                  <p:childTnLst>
                                    <p:set>
                                      <p:cBhvr>
                                        <p:cTn id="14" dur="1" fill="hold">
                                          <p:stCondLst>
                                            <p:cond delay="0"/>
                                          </p:stCondLst>
                                        </p:cTn>
                                        <p:tgtEl>
                                          <p:spTgt spid="47"/>
                                        </p:tgtEl>
                                        <p:attrNameLst>
                                          <p:attrName>style.visibility</p:attrName>
                                        </p:attrNameLst>
                                      </p:cBhvr>
                                      <p:to>
                                        <p:strVal val="visible"/>
                                      </p:to>
                                    </p:set>
                                    <p:anim calcmode="lin" valueType="num">
                                      <p:cBhvr additive="base">
                                        <p:cTn id="15" dur="500" fill="hold"/>
                                        <p:tgtEl>
                                          <p:spTgt spid="47"/>
                                        </p:tgtEl>
                                        <p:attrNameLst>
                                          <p:attrName>ppt_x</p:attrName>
                                        </p:attrNameLst>
                                      </p:cBhvr>
                                      <p:tavLst>
                                        <p:tav tm="0">
                                          <p:val>
                                            <p:strVal val="0-#ppt_w/2"/>
                                          </p:val>
                                        </p:tav>
                                        <p:tav tm="100000">
                                          <p:val>
                                            <p:strVal val="#ppt_x"/>
                                          </p:val>
                                        </p:tav>
                                      </p:tavLst>
                                    </p:anim>
                                    <p:anim calcmode="lin" valueType="num">
                                      <p:cBhvr additive="base">
                                        <p:cTn id="16" dur="500" fill="hold"/>
                                        <p:tgtEl>
                                          <p:spTgt spid="47"/>
                                        </p:tgtEl>
                                        <p:attrNameLst>
                                          <p:attrName>ppt_y</p:attrName>
                                        </p:attrNameLst>
                                      </p:cBhvr>
                                      <p:tavLst>
                                        <p:tav tm="0">
                                          <p:val>
                                            <p:strVal val="#ppt_y"/>
                                          </p:val>
                                        </p:tav>
                                        <p:tav tm="100000">
                                          <p:val>
                                            <p:strVal val="#ppt_y"/>
                                          </p:val>
                                        </p:tav>
                                      </p:tavLst>
                                    </p:anim>
                                  </p:childTnLst>
                                </p:cTn>
                              </p:par>
                            </p:childTnLst>
                          </p:cTn>
                        </p:par>
                        <p:par>
                          <p:cTn id="17" fill="hold">
                            <p:stCondLst>
                              <p:cond delay="500"/>
                            </p:stCondLst>
                            <p:childTnLst>
                              <p:par>
                                <p:cTn id="18" presetID="10" presetClass="entr" presetSubtype="0" fill="hold" grpId="0" nodeType="afterEffect">
                                  <p:stCondLst>
                                    <p:cond delay="0"/>
                                  </p:stCondLst>
                                  <p:childTnLst>
                                    <p:set>
                                      <p:cBhvr>
                                        <p:cTn id="19" dur="1" fill="hold">
                                          <p:stCondLst>
                                            <p:cond delay="0"/>
                                          </p:stCondLst>
                                        </p:cTn>
                                        <p:tgtEl>
                                          <p:spTgt spid="45"/>
                                        </p:tgtEl>
                                        <p:attrNameLst>
                                          <p:attrName>style.visibility</p:attrName>
                                        </p:attrNameLst>
                                      </p:cBhvr>
                                      <p:to>
                                        <p:strVal val="visible"/>
                                      </p:to>
                                    </p:set>
                                    <p:animEffect transition="in" filter="fade">
                                      <p:cBhvr>
                                        <p:cTn id="20" dur="500"/>
                                        <p:tgtEl>
                                          <p:spTgt spid="45"/>
                                        </p:tgtEl>
                                      </p:cBhvr>
                                    </p:animEffect>
                                  </p:childTnLst>
                                </p:cTn>
                              </p:par>
                            </p:childTnLst>
                          </p:cTn>
                        </p:par>
                        <p:par>
                          <p:cTn id="21" fill="hold">
                            <p:stCondLst>
                              <p:cond delay="1000"/>
                            </p:stCondLst>
                            <p:childTnLst>
                              <p:par>
                                <p:cTn id="22" presetID="2" presetClass="entr" presetSubtype="2" fill="hold" nodeType="afterEffect">
                                  <p:stCondLst>
                                    <p:cond delay="0"/>
                                  </p:stCondLst>
                                  <p:childTnLst>
                                    <p:set>
                                      <p:cBhvr>
                                        <p:cTn id="23" dur="1" fill="hold">
                                          <p:stCondLst>
                                            <p:cond delay="0"/>
                                          </p:stCondLst>
                                        </p:cTn>
                                        <p:tgtEl>
                                          <p:spTgt spid="51"/>
                                        </p:tgtEl>
                                        <p:attrNameLst>
                                          <p:attrName>style.visibility</p:attrName>
                                        </p:attrNameLst>
                                      </p:cBhvr>
                                      <p:to>
                                        <p:strVal val="visible"/>
                                      </p:to>
                                    </p:set>
                                    <p:anim calcmode="lin" valueType="num">
                                      <p:cBhvr additive="base">
                                        <p:cTn id="24" dur="500" fill="hold"/>
                                        <p:tgtEl>
                                          <p:spTgt spid="51"/>
                                        </p:tgtEl>
                                        <p:attrNameLst>
                                          <p:attrName>ppt_x</p:attrName>
                                        </p:attrNameLst>
                                      </p:cBhvr>
                                      <p:tavLst>
                                        <p:tav tm="0">
                                          <p:val>
                                            <p:strVal val="1+#ppt_w/2"/>
                                          </p:val>
                                        </p:tav>
                                        <p:tav tm="100000">
                                          <p:val>
                                            <p:strVal val="#ppt_x"/>
                                          </p:val>
                                        </p:tav>
                                      </p:tavLst>
                                    </p:anim>
                                    <p:anim calcmode="lin" valueType="num">
                                      <p:cBhvr additive="base">
                                        <p:cTn id="25" dur="500" fill="hold"/>
                                        <p:tgtEl>
                                          <p:spTgt spid="51"/>
                                        </p:tgtEl>
                                        <p:attrNameLst>
                                          <p:attrName>ppt_y</p:attrName>
                                        </p:attrNameLst>
                                      </p:cBhvr>
                                      <p:tavLst>
                                        <p:tav tm="0">
                                          <p:val>
                                            <p:strVal val="#ppt_y"/>
                                          </p:val>
                                        </p:tav>
                                        <p:tav tm="100000">
                                          <p:val>
                                            <p:strVal val="#ppt_y"/>
                                          </p:val>
                                        </p:tav>
                                      </p:tavLst>
                                    </p:anim>
                                  </p:childTnLst>
                                </p:cTn>
                              </p:par>
                            </p:childTnLst>
                          </p:cTn>
                        </p:par>
                        <p:par>
                          <p:cTn id="26" fill="hold">
                            <p:stCondLst>
                              <p:cond delay="1500"/>
                            </p:stCondLst>
                            <p:childTnLst>
                              <p:par>
                                <p:cTn id="27" presetID="2" presetClass="entr" presetSubtype="6" fill="hold" nodeType="afterEffect">
                                  <p:stCondLst>
                                    <p:cond delay="0"/>
                                  </p:stCondLst>
                                  <p:childTnLst>
                                    <p:set>
                                      <p:cBhvr>
                                        <p:cTn id="28" dur="1" fill="hold">
                                          <p:stCondLst>
                                            <p:cond delay="0"/>
                                          </p:stCondLst>
                                        </p:cTn>
                                        <p:tgtEl>
                                          <p:spTgt spid="36"/>
                                        </p:tgtEl>
                                        <p:attrNameLst>
                                          <p:attrName>style.visibility</p:attrName>
                                        </p:attrNameLst>
                                      </p:cBhvr>
                                      <p:to>
                                        <p:strVal val="visible"/>
                                      </p:to>
                                    </p:set>
                                    <p:anim calcmode="lin" valueType="num">
                                      <p:cBhvr additive="base">
                                        <p:cTn id="29" dur="500" fill="hold"/>
                                        <p:tgtEl>
                                          <p:spTgt spid="36"/>
                                        </p:tgtEl>
                                        <p:attrNameLst>
                                          <p:attrName>ppt_x</p:attrName>
                                        </p:attrNameLst>
                                      </p:cBhvr>
                                      <p:tavLst>
                                        <p:tav tm="0">
                                          <p:val>
                                            <p:strVal val="1+#ppt_w/2"/>
                                          </p:val>
                                        </p:tav>
                                        <p:tav tm="100000">
                                          <p:val>
                                            <p:strVal val="#ppt_x"/>
                                          </p:val>
                                        </p:tav>
                                      </p:tavLst>
                                    </p:anim>
                                    <p:anim calcmode="lin" valueType="num">
                                      <p:cBhvr additive="base">
                                        <p:cTn id="30" dur="500" fill="hold"/>
                                        <p:tgtEl>
                                          <p:spTgt spid="36"/>
                                        </p:tgtEl>
                                        <p:attrNameLst>
                                          <p:attrName>ppt_y</p:attrName>
                                        </p:attrNameLst>
                                      </p:cBhvr>
                                      <p:tavLst>
                                        <p:tav tm="0">
                                          <p:val>
                                            <p:strVal val="1+#ppt_h/2"/>
                                          </p:val>
                                        </p:tav>
                                        <p:tav tm="100000">
                                          <p:val>
                                            <p:strVal val="#ppt_y"/>
                                          </p:val>
                                        </p:tav>
                                      </p:tavLst>
                                    </p:anim>
                                  </p:childTnLst>
                                </p:cTn>
                              </p:par>
                              <p:par>
                                <p:cTn id="31" presetID="2" presetClass="entr" presetSubtype="6" fill="hold" nodeType="withEffect">
                                  <p:stCondLst>
                                    <p:cond delay="0"/>
                                  </p:stCondLst>
                                  <p:childTnLst>
                                    <p:set>
                                      <p:cBhvr>
                                        <p:cTn id="32" dur="1" fill="hold">
                                          <p:stCondLst>
                                            <p:cond delay="0"/>
                                          </p:stCondLst>
                                        </p:cTn>
                                        <p:tgtEl>
                                          <p:spTgt spid="33"/>
                                        </p:tgtEl>
                                        <p:attrNameLst>
                                          <p:attrName>style.visibility</p:attrName>
                                        </p:attrNameLst>
                                      </p:cBhvr>
                                      <p:to>
                                        <p:strVal val="visible"/>
                                      </p:to>
                                    </p:set>
                                    <p:anim calcmode="lin" valueType="num">
                                      <p:cBhvr additive="base">
                                        <p:cTn id="33" dur="500" fill="hold"/>
                                        <p:tgtEl>
                                          <p:spTgt spid="33"/>
                                        </p:tgtEl>
                                        <p:attrNameLst>
                                          <p:attrName>ppt_x</p:attrName>
                                        </p:attrNameLst>
                                      </p:cBhvr>
                                      <p:tavLst>
                                        <p:tav tm="0">
                                          <p:val>
                                            <p:strVal val="1+#ppt_w/2"/>
                                          </p:val>
                                        </p:tav>
                                        <p:tav tm="100000">
                                          <p:val>
                                            <p:strVal val="#ppt_x"/>
                                          </p:val>
                                        </p:tav>
                                      </p:tavLst>
                                    </p:anim>
                                    <p:anim calcmode="lin" valueType="num">
                                      <p:cBhvr additive="base">
                                        <p:cTn id="34" dur="500" fill="hold"/>
                                        <p:tgtEl>
                                          <p:spTgt spid="33"/>
                                        </p:tgtEl>
                                        <p:attrNameLst>
                                          <p:attrName>ppt_y</p:attrName>
                                        </p:attrNameLst>
                                      </p:cBhvr>
                                      <p:tavLst>
                                        <p:tav tm="0">
                                          <p:val>
                                            <p:strVal val="1+#ppt_h/2"/>
                                          </p:val>
                                        </p:tav>
                                        <p:tav tm="100000">
                                          <p:val>
                                            <p:strVal val="#ppt_y"/>
                                          </p:val>
                                        </p:tav>
                                      </p:tavLst>
                                    </p:anim>
                                  </p:childTnLst>
                                </p:cTn>
                              </p:par>
                              <p:par>
                                <p:cTn id="35" presetID="2" presetClass="entr" presetSubtype="6" fill="hold" nodeType="withEffect">
                                  <p:stCondLst>
                                    <p:cond delay="0"/>
                                  </p:stCondLst>
                                  <p:childTnLst>
                                    <p:set>
                                      <p:cBhvr>
                                        <p:cTn id="36" dur="1" fill="hold">
                                          <p:stCondLst>
                                            <p:cond delay="0"/>
                                          </p:stCondLst>
                                        </p:cTn>
                                        <p:tgtEl>
                                          <p:spTgt spid="39"/>
                                        </p:tgtEl>
                                        <p:attrNameLst>
                                          <p:attrName>style.visibility</p:attrName>
                                        </p:attrNameLst>
                                      </p:cBhvr>
                                      <p:to>
                                        <p:strVal val="visible"/>
                                      </p:to>
                                    </p:set>
                                    <p:anim calcmode="lin" valueType="num">
                                      <p:cBhvr additive="base">
                                        <p:cTn id="37" dur="500" fill="hold"/>
                                        <p:tgtEl>
                                          <p:spTgt spid="39"/>
                                        </p:tgtEl>
                                        <p:attrNameLst>
                                          <p:attrName>ppt_x</p:attrName>
                                        </p:attrNameLst>
                                      </p:cBhvr>
                                      <p:tavLst>
                                        <p:tav tm="0">
                                          <p:val>
                                            <p:strVal val="1+#ppt_w/2"/>
                                          </p:val>
                                        </p:tav>
                                        <p:tav tm="100000">
                                          <p:val>
                                            <p:strVal val="#ppt_x"/>
                                          </p:val>
                                        </p:tav>
                                      </p:tavLst>
                                    </p:anim>
                                    <p:anim calcmode="lin" valueType="num">
                                      <p:cBhvr additive="base">
                                        <p:cTn id="38" dur="500" fill="hold"/>
                                        <p:tgtEl>
                                          <p:spTgt spid="39"/>
                                        </p:tgtEl>
                                        <p:attrNameLst>
                                          <p:attrName>ppt_y</p:attrName>
                                        </p:attrNameLst>
                                      </p:cBhvr>
                                      <p:tavLst>
                                        <p:tav tm="0">
                                          <p:val>
                                            <p:strVal val="1+#ppt_h/2"/>
                                          </p:val>
                                        </p:tav>
                                        <p:tav tm="100000">
                                          <p:val>
                                            <p:strVal val="#ppt_y"/>
                                          </p:val>
                                        </p:tav>
                                      </p:tavLst>
                                    </p:anim>
                                  </p:childTnLst>
                                </p:cTn>
                              </p:par>
                              <p:par>
                                <p:cTn id="39" presetID="2" presetClass="entr" presetSubtype="6" fill="hold" nodeType="withEffect">
                                  <p:stCondLst>
                                    <p:cond delay="0"/>
                                  </p:stCondLst>
                                  <p:childTnLst>
                                    <p:set>
                                      <p:cBhvr>
                                        <p:cTn id="40" dur="1" fill="hold">
                                          <p:stCondLst>
                                            <p:cond delay="0"/>
                                          </p:stCondLst>
                                        </p:cTn>
                                        <p:tgtEl>
                                          <p:spTgt spid="42"/>
                                        </p:tgtEl>
                                        <p:attrNameLst>
                                          <p:attrName>style.visibility</p:attrName>
                                        </p:attrNameLst>
                                      </p:cBhvr>
                                      <p:to>
                                        <p:strVal val="visible"/>
                                      </p:to>
                                    </p:set>
                                    <p:anim calcmode="lin" valueType="num">
                                      <p:cBhvr additive="base">
                                        <p:cTn id="41" dur="500" fill="hold"/>
                                        <p:tgtEl>
                                          <p:spTgt spid="42"/>
                                        </p:tgtEl>
                                        <p:attrNameLst>
                                          <p:attrName>ppt_x</p:attrName>
                                        </p:attrNameLst>
                                      </p:cBhvr>
                                      <p:tavLst>
                                        <p:tav tm="0">
                                          <p:val>
                                            <p:strVal val="1+#ppt_w/2"/>
                                          </p:val>
                                        </p:tav>
                                        <p:tav tm="100000">
                                          <p:val>
                                            <p:strVal val="#ppt_x"/>
                                          </p:val>
                                        </p:tav>
                                      </p:tavLst>
                                    </p:anim>
                                    <p:anim calcmode="lin" valueType="num">
                                      <p:cBhvr additive="base">
                                        <p:cTn id="42" dur="500" fill="hold"/>
                                        <p:tgtEl>
                                          <p:spTgt spid="42"/>
                                        </p:tgtEl>
                                        <p:attrNameLst>
                                          <p:attrName>ppt_y</p:attrName>
                                        </p:attrNameLst>
                                      </p:cBhvr>
                                      <p:tavLst>
                                        <p:tav tm="0">
                                          <p:val>
                                            <p:strVal val="1+#ppt_h/2"/>
                                          </p:val>
                                        </p:tav>
                                        <p:tav tm="100000">
                                          <p:val>
                                            <p:strVal val="#ppt_y"/>
                                          </p:val>
                                        </p:tav>
                                      </p:tavLst>
                                    </p:anim>
                                  </p:childTnLst>
                                </p:cTn>
                              </p:par>
                            </p:childTnLst>
                          </p:cTn>
                        </p:par>
                        <p:par>
                          <p:cTn id="43" fill="hold">
                            <p:stCondLst>
                              <p:cond delay="2000"/>
                            </p:stCondLst>
                            <p:childTnLst>
                              <p:par>
                                <p:cTn id="44" presetID="10" presetClass="entr" presetSubtype="0" fill="hold" nodeType="afterEffect">
                                  <p:stCondLst>
                                    <p:cond delay="0"/>
                                  </p:stCondLst>
                                  <p:childTnLst>
                                    <p:set>
                                      <p:cBhvr>
                                        <p:cTn id="45" dur="1" fill="hold">
                                          <p:stCondLst>
                                            <p:cond delay="0"/>
                                          </p:stCondLst>
                                        </p:cTn>
                                        <p:tgtEl>
                                          <p:spTgt spid="20"/>
                                        </p:tgtEl>
                                        <p:attrNameLst>
                                          <p:attrName>style.visibility</p:attrName>
                                        </p:attrNameLst>
                                      </p:cBhvr>
                                      <p:to>
                                        <p:strVal val="visible"/>
                                      </p:to>
                                    </p:set>
                                    <p:animEffect transition="in" filter="fade">
                                      <p:cBhvr>
                                        <p:cTn id="46" dur="500"/>
                                        <p:tgtEl>
                                          <p:spTgt spid="20"/>
                                        </p:tgtEl>
                                      </p:cBhvr>
                                    </p:animEffect>
                                  </p:childTnLst>
                                </p:cTn>
                              </p:par>
                              <p:par>
                                <p:cTn id="47" presetID="10" presetClass="entr" presetSubtype="0" fill="hold" nodeType="withEffect">
                                  <p:stCondLst>
                                    <p:cond delay="0"/>
                                  </p:stCondLst>
                                  <p:childTnLst>
                                    <p:set>
                                      <p:cBhvr>
                                        <p:cTn id="48" dur="1" fill="hold">
                                          <p:stCondLst>
                                            <p:cond delay="0"/>
                                          </p:stCondLst>
                                        </p:cTn>
                                        <p:tgtEl>
                                          <p:spTgt spid="21"/>
                                        </p:tgtEl>
                                        <p:attrNameLst>
                                          <p:attrName>style.visibility</p:attrName>
                                        </p:attrNameLst>
                                      </p:cBhvr>
                                      <p:to>
                                        <p:strVal val="visible"/>
                                      </p:to>
                                    </p:set>
                                    <p:animEffect transition="in" filter="fade">
                                      <p:cBhvr>
                                        <p:cTn id="49" dur="500"/>
                                        <p:tgtEl>
                                          <p:spTgt spid="21"/>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49"/>
                                        </p:tgtEl>
                                        <p:attrNameLst>
                                          <p:attrName>style.visibility</p:attrName>
                                        </p:attrNameLst>
                                      </p:cBhvr>
                                      <p:to>
                                        <p:strVal val="visible"/>
                                      </p:to>
                                    </p:set>
                                    <p:animEffect transition="in" filter="fade">
                                      <p:cBhvr>
                                        <p:cTn id="52" dur="500"/>
                                        <p:tgtEl>
                                          <p:spTgt spid="49"/>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54"/>
                                        </p:tgtEl>
                                        <p:attrNameLst>
                                          <p:attrName>style.visibility</p:attrName>
                                        </p:attrNameLst>
                                      </p:cBhvr>
                                      <p:to>
                                        <p:strVal val="visible"/>
                                      </p:to>
                                    </p:set>
                                    <p:animEffect transition="in" filter="fade">
                                      <p:cBhvr>
                                        <p:cTn id="55" dur="500"/>
                                        <p:tgtEl>
                                          <p:spTgt spid="54"/>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55"/>
                                        </p:tgtEl>
                                        <p:attrNameLst>
                                          <p:attrName>style.visibility</p:attrName>
                                        </p:attrNameLst>
                                      </p:cBhvr>
                                      <p:to>
                                        <p:strVal val="visible"/>
                                      </p:to>
                                    </p:set>
                                    <p:animEffect transition="in" filter="fade">
                                      <p:cBhvr>
                                        <p:cTn id="58" dur="500"/>
                                        <p:tgtEl>
                                          <p:spTgt spid="55"/>
                                        </p:tgtEl>
                                      </p:cBhvr>
                                    </p:animEffect>
                                  </p:childTnLst>
                                </p:cTn>
                              </p:par>
                              <p:par>
                                <p:cTn id="59" presetID="10" presetClass="entr" presetSubtype="0" fill="hold" grpId="0" nodeType="withEffect">
                                  <p:stCondLst>
                                    <p:cond delay="0"/>
                                  </p:stCondLst>
                                  <p:childTnLst>
                                    <p:set>
                                      <p:cBhvr>
                                        <p:cTn id="60" dur="1" fill="hold">
                                          <p:stCondLst>
                                            <p:cond delay="0"/>
                                          </p:stCondLst>
                                        </p:cTn>
                                        <p:tgtEl>
                                          <p:spTgt spid="56"/>
                                        </p:tgtEl>
                                        <p:attrNameLst>
                                          <p:attrName>style.visibility</p:attrName>
                                        </p:attrNameLst>
                                      </p:cBhvr>
                                      <p:to>
                                        <p:strVal val="visible"/>
                                      </p:to>
                                    </p:set>
                                    <p:animEffect transition="in" filter="fade">
                                      <p:cBhvr>
                                        <p:cTn id="61" dur="500"/>
                                        <p:tgtEl>
                                          <p:spTgt spid="56"/>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62"/>
                                        </p:tgtEl>
                                        <p:attrNameLst>
                                          <p:attrName>style.visibility</p:attrName>
                                        </p:attrNameLst>
                                      </p:cBhvr>
                                      <p:to>
                                        <p:strVal val="visible"/>
                                      </p:to>
                                    </p:set>
                                    <p:animEffect transition="in" filter="fade">
                                      <p:cBhvr>
                                        <p:cTn id="64" dur="500"/>
                                        <p:tgtEl>
                                          <p:spTgt spid="62"/>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65"/>
                                        </p:tgtEl>
                                        <p:attrNameLst>
                                          <p:attrName>style.visibility</p:attrName>
                                        </p:attrNameLst>
                                      </p:cBhvr>
                                      <p:to>
                                        <p:strVal val="visible"/>
                                      </p:to>
                                    </p:set>
                                    <p:animEffect transition="in" filter="fade">
                                      <p:cBhvr>
                                        <p:cTn id="67" dur="500"/>
                                        <p:tgtEl>
                                          <p:spTgt spid="65"/>
                                        </p:tgtEl>
                                      </p:cBhvr>
                                    </p:animEffect>
                                  </p:childTnLst>
                                </p:cTn>
                              </p:par>
                              <p:par>
                                <p:cTn id="68" presetID="10" presetClass="entr" presetSubtype="0" fill="hold" grpId="0" nodeType="withEffect">
                                  <p:stCondLst>
                                    <p:cond delay="0"/>
                                  </p:stCondLst>
                                  <p:childTnLst>
                                    <p:set>
                                      <p:cBhvr>
                                        <p:cTn id="69" dur="1" fill="hold">
                                          <p:stCondLst>
                                            <p:cond delay="0"/>
                                          </p:stCondLst>
                                        </p:cTn>
                                        <p:tgtEl>
                                          <p:spTgt spid="63"/>
                                        </p:tgtEl>
                                        <p:attrNameLst>
                                          <p:attrName>style.visibility</p:attrName>
                                        </p:attrNameLst>
                                      </p:cBhvr>
                                      <p:to>
                                        <p:strVal val="visible"/>
                                      </p:to>
                                    </p:set>
                                    <p:animEffect transition="in" filter="fade">
                                      <p:cBhvr>
                                        <p:cTn id="70" dur="500"/>
                                        <p:tgtEl>
                                          <p:spTgt spid="63"/>
                                        </p:tgtEl>
                                      </p:cBhvr>
                                    </p:animEffect>
                                  </p:childTnLst>
                                </p:cTn>
                              </p:par>
                              <p:par>
                                <p:cTn id="71" presetID="10" presetClass="entr" presetSubtype="0" fill="hold" grpId="0" nodeType="withEffect">
                                  <p:stCondLst>
                                    <p:cond delay="0"/>
                                  </p:stCondLst>
                                  <p:childTnLst>
                                    <p:set>
                                      <p:cBhvr>
                                        <p:cTn id="72" dur="1" fill="hold">
                                          <p:stCondLst>
                                            <p:cond delay="0"/>
                                          </p:stCondLst>
                                        </p:cTn>
                                        <p:tgtEl>
                                          <p:spTgt spid="64"/>
                                        </p:tgtEl>
                                        <p:attrNameLst>
                                          <p:attrName>style.visibility</p:attrName>
                                        </p:attrNameLst>
                                      </p:cBhvr>
                                      <p:to>
                                        <p:strVal val="visible"/>
                                      </p:to>
                                    </p:set>
                                    <p:animEffect transition="in" filter="fade">
                                      <p:cBhvr>
                                        <p:cTn id="73" dur="500"/>
                                        <p:tgtEl>
                                          <p:spTgt spid="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animBg="1"/>
      <p:bldP spid="4" grpId="0" animBg="1"/>
      <p:bldP spid="5" grpId="0" animBg="1"/>
      <p:bldP spid="49" grpId="0"/>
      <p:bldP spid="54" grpId="0"/>
      <p:bldP spid="55" grpId="0"/>
      <p:bldP spid="56" grpId="0"/>
      <p:bldP spid="62" grpId="0" animBg="1"/>
      <p:bldP spid="65" grpId="0" animBg="1"/>
      <p:bldP spid="63" grpId="0" animBg="1"/>
      <p:bldP spid="64"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矩形 19"/>
          <p:cNvSpPr/>
          <p:nvPr/>
        </p:nvSpPr>
        <p:spPr>
          <a:xfrm rot="1800000">
            <a:off x="3350674" y="1420189"/>
            <a:ext cx="10352924" cy="5457955"/>
          </a:xfrm>
          <a:custGeom>
            <a:avLst/>
            <a:gdLst>
              <a:gd name="connsiteX0" fmla="*/ 0 w 13677900"/>
              <a:gd name="connsiteY0" fmla="*/ 0 h 5425918"/>
              <a:gd name="connsiteX1" fmla="*/ 13677900 w 13677900"/>
              <a:gd name="connsiteY1" fmla="*/ 0 h 5425918"/>
              <a:gd name="connsiteX2" fmla="*/ 13677900 w 13677900"/>
              <a:gd name="connsiteY2" fmla="*/ 5425918 h 5425918"/>
              <a:gd name="connsiteX3" fmla="*/ 0 w 13677900"/>
              <a:gd name="connsiteY3" fmla="*/ 5425918 h 5425918"/>
              <a:gd name="connsiteX4" fmla="*/ 0 w 13677900"/>
              <a:gd name="connsiteY4" fmla="*/ 0 h 5425918"/>
              <a:gd name="connsiteX0" fmla="*/ 0 w 13677900"/>
              <a:gd name="connsiteY0" fmla="*/ 6547 h 5432465"/>
              <a:gd name="connsiteX1" fmla="*/ 8562031 w 13677900"/>
              <a:gd name="connsiteY1" fmla="*/ 0 h 5432465"/>
              <a:gd name="connsiteX2" fmla="*/ 13677900 w 13677900"/>
              <a:gd name="connsiteY2" fmla="*/ 6547 h 5432465"/>
              <a:gd name="connsiteX3" fmla="*/ 13677900 w 13677900"/>
              <a:gd name="connsiteY3" fmla="*/ 5432465 h 5432465"/>
              <a:gd name="connsiteX4" fmla="*/ 0 w 13677900"/>
              <a:gd name="connsiteY4" fmla="*/ 5432465 h 5432465"/>
              <a:gd name="connsiteX5" fmla="*/ 0 w 13677900"/>
              <a:gd name="connsiteY5" fmla="*/ 6547 h 5432465"/>
              <a:gd name="connsiteX0" fmla="*/ 0 w 13677900"/>
              <a:gd name="connsiteY0" fmla="*/ 6547 h 5457955"/>
              <a:gd name="connsiteX1" fmla="*/ 8562031 w 13677900"/>
              <a:gd name="connsiteY1" fmla="*/ 0 h 5457955"/>
              <a:gd name="connsiteX2" fmla="*/ 13677900 w 13677900"/>
              <a:gd name="connsiteY2" fmla="*/ 6547 h 5457955"/>
              <a:gd name="connsiteX3" fmla="*/ 13677900 w 13677900"/>
              <a:gd name="connsiteY3" fmla="*/ 5432465 h 5457955"/>
              <a:gd name="connsiteX4" fmla="*/ 3324976 w 13677900"/>
              <a:gd name="connsiteY4" fmla="*/ 5457955 h 5457955"/>
              <a:gd name="connsiteX5" fmla="*/ 0 w 13677900"/>
              <a:gd name="connsiteY5" fmla="*/ 5432465 h 5457955"/>
              <a:gd name="connsiteX6" fmla="*/ 0 w 13677900"/>
              <a:gd name="connsiteY6" fmla="*/ 6547 h 5457955"/>
              <a:gd name="connsiteX0" fmla="*/ 0 w 13677900"/>
              <a:gd name="connsiteY0" fmla="*/ 6547 h 5457955"/>
              <a:gd name="connsiteX1" fmla="*/ 8562031 w 13677900"/>
              <a:gd name="connsiteY1" fmla="*/ 0 h 5457955"/>
              <a:gd name="connsiteX2" fmla="*/ 13677900 w 13677900"/>
              <a:gd name="connsiteY2" fmla="*/ 6547 h 5457955"/>
              <a:gd name="connsiteX3" fmla="*/ 13677900 w 13677900"/>
              <a:gd name="connsiteY3" fmla="*/ 5432465 h 5457955"/>
              <a:gd name="connsiteX4" fmla="*/ 3324976 w 13677900"/>
              <a:gd name="connsiteY4" fmla="*/ 5457955 h 5457955"/>
              <a:gd name="connsiteX5" fmla="*/ 0 w 13677900"/>
              <a:gd name="connsiteY5" fmla="*/ 6547 h 5457955"/>
              <a:gd name="connsiteX0" fmla="*/ 0 w 10352924"/>
              <a:gd name="connsiteY0" fmla="*/ 5457955 h 5457955"/>
              <a:gd name="connsiteX1" fmla="*/ 5237055 w 10352924"/>
              <a:gd name="connsiteY1" fmla="*/ 0 h 5457955"/>
              <a:gd name="connsiteX2" fmla="*/ 10352924 w 10352924"/>
              <a:gd name="connsiteY2" fmla="*/ 6547 h 5457955"/>
              <a:gd name="connsiteX3" fmla="*/ 10352924 w 10352924"/>
              <a:gd name="connsiteY3" fmla="*/ 5432465 h 5457955"/>
              <a:gd name="connsiteX4" fmla="*/ 0 w 10352924"/>
              <a:gd name="connsiteY4" fmla="*/ 5457955 h 54579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352924" h="5457955">
                <a:moveTo>
                  <a:pt x="0" y="5457955"/>
                </a:moveTo>
                <a:lnTo>
                  <a:pt x="5237055" y="0"/>
                </a:lnTo>
                <a:lnTo>
                  <a:pt x="10352924" y="6547"/>
                </a:lnTo>
                <a:lnTo>
                  <a:pt x="10352924" y="5432465"/>
                </a:lnTo>
                <a:lnTo>
                  <a:pt x="0" y="5457955"/>
                </a:lnTo>
                <a:close/>
              </a:path>
            </a:pathLst>
          </a:custGeom>
          <a:gradFill flip="none" rotWithShape="1">
            <a:gsLst>
              <a:gs pos="0">
                <a:schemeClr val="bg1">
                  <a:lumMod val="85000"/>
                  <a:alpha val="40000"/>
                </a:schemeClr>
              </a:gs>
              <a:gs pos="84600">
                <a:schemeClr val="bg1">
                  <a:lumMod val="95000"/>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smtClean="0">
              <a:ln>
                <a:noFill/>
              </a:ln>
              <a:solidFill>
                <a:prstClr val="white"/>
              </a:solidFill>
              <a:effectLst/>
              <a:uLnTx/>
              <a:uFillTx/>
              <a:latin typeface="Arial"/>
              <a:ea typeface="微软雅黑"/>
              <a:cs typeface="+mn-cs"/>
            </a:endParaRPr>
          </a:p>
        </p:txBody>
      </p:sp>
      <p:sp>
        <p:nvSpPr>
          <p:cNvPr id="4" name="任意多边形 3"/>
          <p:cNvSpPr/>
          <p:nvPr/>
        </p:nvSpPr>
        <p:spPr>
          <a:xfrm rot="8722178">
            <a:off x="2640563" y="-18131"/>
            <a:ext cx="7381922" cy="5784810"/>
          </a:xfrm>
          <a:custGeom>
            <a:avLst/>
            <a:gdLst>
              <a:gd name="connsiteX0" fmla="*/ 6289217 w 8472633"/>
              <a:gd name="connsiteY0" fmla="*/ 6466183 h 6712950"/>
              <a:gd name="connsiteX1" fmla="*/ 601148 w 8472633"/>
              <a:gd name="connsiteY1" fmla="*/ 2537796 h 6712950"/>
              <a:gd name="connsiteX2" fmla="*/ 246768 w 8472633"/>
              <a:gd name="connsiteY2" fmla="*/ 601148 h 6712950"/>
              <a:gd name="connsiteX3" fmla="*/ 2183416 w 8472633"/>
              <a:gd name="connsiteY3" fmla="*/ 246767 h 6712950"/>
              <a:gd name="connsiteX4" fmla="*/ 2790732 w 8472633"/>
              <a:gd name="connsiteY4" fmla="*/ 666202 h 6712950"/>
              <a:gd name="connsiteX5" fmla="*/ 2902792 w 8472633"/>
              <a:gd name="connsiteY5" fmla="*/ 330022 h 6712950"/>
              <a:gd name="connsiteX6" fmla="*/ 3081877 w 8472633"/>
              <a:gd name="connsiteY6" fmla="*/ 867277 h 6712950"/>
              <a:gd name="connsiteX7" fmla="*/ 7871485 w 8472633"/>
              <a:gd name="connsiteY7" fmla="*/ 4175154 h 6712950"/>
              <a:gd name="connsiteX8" fmla="*/ 8225865 w 8472633"/>
              <a:gd name="connsiteY8" fmla="*/ 6111802 h 6712950"/>
              <a:gd name="connsiteX9" fmla="*/ 6289217 w 8472633"/>
              <a:gd name="connsiteY9" fmla="*/ 6466183 h 6712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472633" h="6712950">
                <a:moveTo>
                  <a:pt x="6289217" y="6466183"/>
                </a:moveTo>
                <a:lnTo>
                  <a:pt x="601148" y="2537796"/>
                </a:lnTo>
                <a:cubicBezTo>
                  <a:pt x="-31502" y="2100865"/>
                  <a:pt x="-190163" y="1233798"/>
                  <a:pt x="246768" y="601148"/>
                </a:cubicBezTo>
                <a:cubicBezTo>
                  <a:pt x="683699" y="-31502"/>
                  <a:pt x="1550766" y="-190164"/>
                  <a:pt x="2183416" y="246767"/>
                </a:cubicBezTo>
                <a:lnTo>
                  <a:pt x="2790732" y="666202"/>
                </a:lnTo>
                <a:lnTo>
                  <a:pt x="2902792" y="330022"/>
                </a:lnTo>
                <a:lnTo>
                  <a:pt x="3081877" y="867277"/>
                </a:lnTo>
                <a:lnTo>
                  <a:pt x="7871485" y="4175154"/>
                </a:lnTo>
                <a:cubicBezTo>
                  <a:pt x="8504135" y="4612085"/>
                  <a:pt x="8662796" y="5479152"/>
                  <a:pt x="8225865" y="6111802"/>
                </a:cubicBezTo>
                <a:cubicBezTo>
                  <a:pt x="7788934" y="6744452"/>
                  <a:pt x="6921867" y="6903114"/>
                  <a:pt x="6289217" y="6466183"/>
                </a:cubicBezTo>
                <a:close/>
              </a:path>
            </a:pathLst>
          </a:custGeom>
          <a:solidFill>
            <a:schemeClr val="accent1"/>
          </a:solidFill>
          <a:ln w="28575">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225425" indent="-225425" algn="ctr" fontAlgn="base">
              <a:spcBef>
                <a:spcPct val="0"/>
              </a:spcBef>
              <a:spcAft>
                <a:spcPct val="0"/>
              </a:spcAft>
            </a:pPr>
            <a:endParaRPr lang="en-US" sz="2000" b="1" kern="0" dirty="0">
              <a:solidFill>
                <a:prstClr val="black"/>
              </a:solidFill>
            </a:endParaRPr>
          </a:p>
        </p:txBody>
      </p:sp>
      <p:sp>
        <p:nvSpPr>
          <p:cNvPr id="19" name="文本框 18"/>
          <p:cNvSpPr txBox="1">
            <a:spLocks/>
          </p:cNvSpPr>
          <p:nvPr/>
        </p:nvSpPr>
        <p:spPr>
          <a:xfrm>
            <a:off x="3134453" y="2290961"/>
            <a:ext cx="412761" cy="381744"/>
          </a:xfrm>
          <a:custGeom>
            <a:avLst/>
            <a:gdLst/>
            <a:ahLst/>
            <a:cxnLst/>
            <a:rect l="l" t="t" r="r" b="b"/>
            <a:pathLst>
              <a:path w="412761" h="381744">
                <a:moveTo>
                  <a:pt x="377768" y="0"/>
                </a:moveTo>
                <a:lnTo>
                  <a:pt x="412761" y="55671"/>
                </a:lnTo>
                <a:cubicBezTo>
                  <a:pt x="383600" y="67866"/>
                  <a:pt x="362127" y="86025"/>
                  <a:pt x="348342" y="110149"/>
                </a:cubicBezTo>
                <a:cubicBezTo>
                  <a:pt x="334556" y="134273"/>
                  <a:pt x="326868" y="169399"/>
                  <a:pt x="325278" y="215526"/>
                </a:cubicBezTo>
                <a:lnTo>
                  <a:pt x="400036" y="215526"/>
                </a:lnTo>
                <a:lnTo>
                  <a:pt x="400036" y="381744"/>
                </a:lnTo>
                <a:lnTo>
                  <a:pt x="246543" y="381744"/>
                </a:lnTo>
                <a:lnTo>
                  <a:pt x="246543" y="250520"/>
                </a:lnTo>
                <a:cubicBezTo>
                  <a:pt x="246543" y="179473"/>
                  <a:pt x="255026" y="128043"/>
                  <a:pt x="271993" y="96231"/>
                </a:cubicBezTo>
                <a:cubicBezTo>
                  <a:pt x="294261" y="53815"/>
                  <a:pt x="329519" y="21738"/>
                  <a:pt x="377768" y="0"/>
                </a:cubicBezTo>
                <a:close/>
                <a:moveTo>
                  <a:pt x="131225" y="0"/>
                </a:moveTo>
                <a:lnTo>
                  <a:pt x="166218" y="55671"/>
                </a:lnTo>
                <a:cubicBezTo>
                  <a:pt x="137057" y="67866"/>
                  <a:pt x="115584" y="86025"/>
                  <a:pt x="101799" y="110149"/>
                </a:cubicBezTo>
                <a:cubicBezTo>
                  <a:pt x="88013" y="134273"/>
                  <a:pt x="80325" y="169399"/>
                  <a:pt x="78735" y="215526"/>
                </a:cubicBezTo>
                <a:lnTo>
                  <a:pt x="153493" y="215526"/>
                </a:lnTo>
                <a:lnTo>
                  <a:pt x="153493" y="381744"/>
                </a:lnTo>
                <a:lnTo>
                  <a:pt x="0" y="381744"/>
                </a:lnTo>
                <a:lnTo>
                  <a:pt x="0" y="250520"/>
                </a:lnTo>
                <a:cubicBezTo>
                  <a:pt x="0" y="179473"/>
                  <a:pt x="8483" y="128043"/>
                  <a:pt x="25450" y="96231"/>
                </a:cubicBezTo>
                <a:cubicBezTo>
                  <a:pt x="47718" y="53815"/>
                  <a:pt x="82976" y="21738"/>
                  <a:pt x="131225" y="0"/>
                </a:cubicBezTo>
                <a:close/>
              </a:path>
            </a:pathLst>
          </a:custGeom>
          <a:solidFill>
            <a:schemeClr val="bg1"/>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457200" rtl="0" eaLnBrk="1" latinLnBrk="0" hangingPunct="1">
              <a:spcBef>
                <a:spcPct val="0"/>
              </a:spcBef>
              <a:buNone/>
              <a:defRPr sz="2400" kern="1200">
                <a:solidFill>
                  <a:srgbClr val="4FAF3C"/>
                </a:solidFill>
              </a:defRPr>
            </a:lvl1pPr>
          </a:lstStyle>
          <a:p>
            <a:pPr algn="ctr"/>
            <a:endParaRPr lang="en-US" sz="12800" dirty="0">
              <a:solidFill>
                <a:schemeClr val="bg1"/>
              </a:solidFill>
            </a:endParaRPr>
          </a:p>
        </p:txBody>
      </p:sp>
      <p:grpSp>
        <p:nvGrpSpPr>
          <p:cNvPr id="12" name="组合 11"/>
          <p:cNvGrpSpPr/>
          <p:nvPr/>
        </p:nvGrpSpPr>
        <p:grpSpPr>
          <a:xfrm>
            <a:off x="874713" y="304800"/>
            <a:ext cx="1182909" cy="850419"/>
            <a:chOff x="874713" y="304800"/>
            <a:chExt cx="1182909" cy="850419"/>
          </a:xfrm>
        </p:grpSpPr>
        <p:sp>
          <p:nvSpPr>
            <p:cNvPr id="13" name="矩形 16"/>
            <p:cNvSpPr/>
            <p:nvPr/>
          </p:nvSpPr>
          <p:spPr>
            <a:xfrm rot="1800000">
              <a:off x="1221209" y="681766"/>
              <a:ext cx="836413" cy="473453"/>
            </a:xfrm>
            <a:custGeom>
              <a:avLst/>
              <a:gdLst>
                <a:gd name="connsiteX0" fmla="*/ 0 w 1504748"/>
                <a:gd name="connsiteY0" fmla="*/ 0 h 465789"/>
                <a:gd name="connsiteX1" fmla="*/ 1504748 w 1504748"/>
                <a:gd name="connsiteY1" fmla="*/ 0 h 465789"/>
                <a:gd name="connsiteX2" fmla="*/ 1504748 w 1504748"/>
                <a:gd name="connsiteY2" fmla="*/ 465789 h 465789"/>
                <a:gd name="connsiteX3" fmla="*/ 0 w 1504748"/>
                <a:gd name="connsiteY3" fmla="*/ 465789 h 465789"/>
                <a:gd name="connsiteX4" fmla="*/ 0 w 1504748"/>
                <a:gd name="connsiteY4" fmla="*/ 0 h 465789"/>
                <a:gd name="connsiteX0" fmla="*/ 0 w 1504748"/>
                <a:gd name="connsiteY0" fmla="*/ 5104 h 470893"/>
                <a:gd name="connsiteX1" fmla="*/ 342087 w 1504748"/>
                <a:gd name="connsiteY1" fmla="*/ 0 h 470893"/>
                <a:gd name="connsiteX2" fmla="*/ 1504748 w 1504748"/>
                <a:gd name="connsiteY2" fmla="*/ 5104 h 470893"/>
                <a:gd name="connsiteX3" fmla="*/ 1504748 w 1504748"/>
                <a:gd name="connsiteY3" fmla="*/ 470893 h 470893"/>
                <a:gd name="connsiteX4" fmla="*/ 0 w 1504748"/>
                <a:gd name="connsiteY4" fmla="*/ 470893 h 470893"/>
                <a:gd name="connsiteX5" fmla="*/ 0 w 1504748"/>
                <a:gd name="connsiteY5" fmla="*/ 5104 h 470893"/>
                <a:gd name="connsiteX0" fmla="*/ 0 w 1504748"/>
                <a:gd name="connsiteY0" fmla="*/ 5104 h 473453"/>
                <a:gd name="connsiteX1" fmla="*/ 342087 w 1504748"/>
                <a:gd name="connsiteY1" fmla="*/ 0 h 473453"/>
                <a:gd name="connsiteX2" fmla="*/ 1504748 w 1504748"/>
                <a:gd name="connsiteY2" fmla="*/ 5104 h 473453"/>
                <a:gd name="connsiteX3" fmla="*/ 1504748 w 1504748"/>
                <a:gd name="connsiteY3" fmla="*/ 470893 h 473453"/>
                <a:gd name="connsiteX4" fmla="*/ 322141 w 1504748"/>
                <a:gd name="connsiteY4" fmla="*/ 473453 h 473453"/>
                <a:gd name="connsiteX5" fmla="*/ 0 w 1504748"/>
                <a:gd name="connsiteY5" fmla="*/ 470893 h 473453"/>
                <a:gd name="connsiteX6" fmla="*/ 0 w 1504748"/>
                <a:gd name="connsiteY6" fmla="*/ 5104 h 473453"/>
                <a:gd name="connsiteX0" fmla="*/ 0 w 1504748"/>
                <a:gd name="connsiteY0" fmla="*/ 5104 h 473453"/>
                <a:gd name="connsiteX1" fmla="*/ 342087 w 1504748"/>
                <a:gd name="connsiteY1" fmla="*/ 0 h 473453"/>
                <a:gd name="connsiteX2" fmla="*/ 1504748 w 1504748"/>
                <a:gd name="connsiteY2" fmla="*/ 5104 h 473453"/>
                <a:gd name="connsiteX3" fmla="*/ 1504748 w 1504748"/>
                <a:gd name="connsiteY3" fmla="*/ 470893 h 473453"/>
                <a:gd name="connsiteX4" fmla="*/ 322141 w 1504748"/>
                <a:gd name="connsiteY4" fmla="*/ 473453 h 473453"/>
                <a:gd name="connsiteX5" fmla="*/ 0 w 1504748"/>
                <a:gd name="connsiteY5" fmla="*/ 5104 h 473453"/>
                <a:gd name="connsiteX0" fmla="*/ 0 w 1182607"/>
                <a:gd name="connsiteY0" fmla="*/ 473453 h 473453"/>
                <a:gd name="connsiteX1" fmla="*/ 19946 w 1182607"/>
                <a:gd name="connsiteY1" fmla="*/ 0 h 473453"/>
                <a:gd name="connsiteX2" fmla="*/ 1182607 w 1182607"/>
                <a:gd name="connsiteY2" fmla="*/ 5104 h 473453"/>
                <a:gd name="connsiteX3" fmla="*/ 1182607 w 1182607"/>
                <a:gd name="connsiteY3" fmla="*/ 470893 h 473453"/>
                <a:gd name="connsiteX4" fmla="*/ 0 w 1182607"/>
                <a:gd name="connsiteY4" fmla="*/ 473453 h 473453"/>
                <a:gd name="connsiteX0" fmla="*/ 0 w 1182607"/>
                <a:gd name="connsiteY0" fmla="*/ 473453 h 473453"/>
                <a:gd name="connsiteX1" fmla="*/ 187993 w 1182607"/>
                <a:gd name="connsiteY1" fmla="*/ 240265 h 473453"/>
                <a:gd name="connsiteX2" fmla="*/ 19946 w 1182607"/>
                <a:gd name="connsiteY2" fmla="*/ 0 h 473453"/>
                <a:gd name="connsiteX3" fmla="*/ 1182607 w 1182607"/>
                <a:gd name="connsiteY3" fmla="*/ 5104 h 473453"/>
                <a:gd name="connsiteX4" fmla="*/ 1182607 w 1182607"/>
                <a:gd name="connsiteY4" fmla="*/ 470893 h 473453"/>
                <a:gd name="connsiteX5" fmla="*/ 0 w 1182607"/>
                <a:gd name="connsiteY5" fmla="*/ 473453 h 4734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82607" h="473453">
                  <a:moveTo>
                    <a:pt x="0" y="473453"/>
                  </a:moveTo>
                  <a:cubicBezTo>
                    <a:pt x="3995" y="397823"/>
                    <a:pt x="183998" y="315895"/>
                    <a:pt x="187993" y="240265"/>
                  </a:cubicBezTo>
                  <a:lnTo>
                    <a:pt x="19946" y="0"/>
                  </a:lnTo>
                  <a:lnTo>
                    <a:pt x="1182607" y="5104"/>
                  </a:lnTo>
                  <a:lnTo>
                    <a:pt x="1182607" y="470893"/>
                  </a:lnTo>
                  <a:lnTo>
                    <a:pt x="0" y="473453"/>
                  </a:lnTo>
                  <a:close/>
                </a:path>
              </a:pathLst>
            </a:custGeom>
            <a:gradFill flip="none" rotWithShape="1">
              <a:gsLst>
                <a:gs pos="0">
                  <a:schemeClr val="bg1">
                    <a:lumMod val="85000"/>
                    <a:alpha val="50000"/>
                  </a:schemeClr>
                </a:gs>
                <a:gs pos="84600">
                  <a:schemeClr val="bg1">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任意多边形 13"/>
            <p:cNvSpPr/>
            <p:nvPr/>
          </p:nvSpPr>
          <p:spPr>
            <a:xfrm>
              <a:off x="874713" y="304800"/>
              <a:ext cx="834118" cy="834118"/>
            </a:xfrm>
            <a:custGeom>
              <a:avLst/>
              <a:gdLst>
                <a:gd name="connsiteX0" fmla="*/ 0 w 834118"/>
                <a:gd name="connsiteY0" fmla="*/ 563336 h 834118"/>
                <a:gd name="connsiteX1" fmla="*/ 23764 w 834118"/>
                <a:gd name="connsiteY1" fmla="*/ 563336 h 834118"/>
                <a:gd name="connsiteX2" fmla="*/ 23764 w 834118"/>
                <a:gd name="connsiteY2" fmla="*/ 810354 h 834118"/>
                <a:gd name="connsiteX3" fmla="*/ 810354 w 834118"/>
                <a:gd name="connsiteY3" fmla="*/ 810354 h 834118"/>
                <a:gd name="connsiteX4" fmla="*/ 810354 w 834118"/>
                <a:gd name="connsiteY4" fmla="*/ 563336 h 834118"/>
                <a:gd name="connsiteX5" fmla="*/ 834118 w 834118"/>
                <a:gd name="connsiteY5" fmla="*/ 563336 h 834118"/>
                <a:gd name="connsiteX6" fmla="*/ 834118 w 834118"/>
                <a:gd name="connsiteY6" fmla="*/ 834118 h 834118"/>
                <a:gd name="connsiteX7" fmla="*/ 0 w 834118"/>
                <a:gd name="connsiteY7" fmla="*/ 834118 h 834118"/>
                <a:gd name="connsiteX8" fmla="*/ 0 w 834118"/>
                <a:gd name="connsiteY8" fmla="*/ 0 h 834118"/>
                <a:gd name="connsiteX9" fmla="*/ 834118 w 834118"/>
                <a:gd name="connsiteY9" fmla="*/ 0 h 834118"/>
                <a:gd name="connsiteX10" fmla="*/ 834118 w 834118"/>
                <a:gd name="connsiteY10" fmla="*/ 270782 h 834118"/>
                <a:gd name="connsiteX11" fmla="*/ 810354 w 834118"/>
                <a:gd name="connsiteY11" fmla="*/ 270782 h 834118"/>
                <a:gd name="connsiteX12" fmla="*/ 810354 w 834118"/>
                <a:gd name="connsiteY12" fmla="*/ 23764 h 834118"/>
                <a:gd name="connsiteX13" fmla="*/ 23764 w 834118"/>
                <a:gd name="connsiteY13" fmla="*/ 23764 h 834118"/>
                <a:gd name="connsiteX14" fmla="*/ 23764 w 834118"/>
                <a:gd name="connsiteY14" fmla="*/ 270782 h 834118"/>
                <a:gd name="connsiteX15" fmla="*/ 0 w 834118"/>
                <a:gd name="connsiteY15" fmla="*/ 270782 h 8341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834118" h="834118">
                  <a:moveTo>
                    <a:pt x="0" y="563336"/>
                  </a:moveTo>
                  <a:lnTo>
                    <a:pt x="23764" y="563336"/>
                  </a:lnTo>
                  <a:lnTo>
                    <a:pt x="23764" y="810354"/>
                  </a:lnTo>
                  <a:lnTo>
                    <a:pt x="810354" y="810354"/>
                  </a:lnTo>
                  <a:lnTo>
                    <a:pt x="810354" y="563336"/>
                  </a:lnTo>
                  <a:lnTo>
                    <a:pt x="834118" y="563336"/>
                  </a:lnTo>
                  <a:lnTo>
                    <a:pt x="834118" y="834118"/>
                  </a:lnTo>
                  <a:lnTo>
                    <a:pt x="0" y="834118"/>
                  </a:lnTo>
                  <a:close/>
                  <a:moveTo>
                    <a:pt x="0" y="0"/>
                  </a:moveTo>
                  <a:lnTo>
                    <a:pt x="834118" y="0"/>
                  </a:lnTo>
                  <a:lnTo>
                    <a:pt x="834118" y="270782"/>
                  </a:lnTo>
                  <a:lnTo>
                    <a:pt x="810354" y="270782"/>
                  </a:lnTo>
                  <a:lnTo>
                    <a:pt x="810354" y="23764"/>
                  </a:lnTo>
                  <a:lnTo>
                    <a:pt x="23764" y="23764"/>
                  </a:lnTo>
                  <a:lnTo>
                    <a:pt x="23764" y="270782"/>
                  </a:lnTo>
                  <a:lnTo>
                    <a:pt x="0" y="270782"/>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5" name="椭圆 13"/>
            <p:cNvSpPr/>
            <p:nvPr/>
          </p:nvSpPr>
          <p:spPr>
            <a:xfrm>
              <a:off x="1055688" y="485775"/>
              <a:ext cx="472168" cy="472168"/>
            </a:xfrm>
            <a:custGeom>
              <a:avLst/>
              <a:gdLst>
                <a:gd name="connsiteX0" fmla="*/ 119063 w 330200"/>
                <a:gd name="connsiteY0" fmla="*/ 93662 h 330200"/>
                <a:gd name="connsiteX1" fmla="*/ 119063 w 330200"/>
                <a:gd name="connsiteY1" fmla="*/ 230187 h 330200"/>
                <a:gd name="connsiteX2" fmla="*/ 244476 w 330200"/>
                <a:gd name="connsiteY2" fmla="*/ 161925 h 330200"/>
                <a:gd name="connsiteX3" fmla="*/ 165100 w 330200"/>
                <a:gd name="connsiteY3" fmla="*/ 0 h 330200"/>
                <a:gd name="connsiteX4" fmla="*/ 330200 w 330200"/>
                <a:gd name="connsiteY4" fmla="*/ 165100 h 330200"/>
                <a:gd name="connsiteX5" fmla="*/ 165100 w 330200"/>
                <a:gd name="connsiteY5" fmla="*/ 330200 h 330200"/>
                <a:gd name="connsiteX6" fmla="*/ 0 w 330200"/>
                <a:gd name="connsiteY6" fmla="*/ 165100 h 330200"/>
                <a:gd name="connsiteX7" fmla="*/ 165100 w 330200"/>
                <a:gd name="connsiteY7" fmla="*/ 0 h 33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0200" h="330200">
                  <a:moveTo>
                    <a:pt x="119063" y="93662"/>
                  </a:moveTo>
                  <a:lnTo>
                    <a:pt x="119063" y="230187"/>
                  </a:lnTo>
                  <a:lnTo>
                    <a:pt x="244476" y="161925"/>
                  </a:lnTo>
                  <a:close/>
                  <a:moveTo>
                    <a:pt x="165100" y="0"/>
                  </a:moveTo>
                  <a:cubicBezTo>
                    <a:pt x="256282" y="0"/>
                    <a:pt x="330200" y="73918"/>
                    <a:pt x="330200" y="165100"/>
                  </a:cubicBezTo>
                  <a:cubicBezTo>
                    <a:pt x="330200" y="256282"/>
                    <a:pt x="256282" y="330200"/>
                    <a:pt x="165100" y="330200"/>
                  </a:cubicBezTo>
                  <a:cubicBezTo>
                    <a:pt x="73918" y="330200"/>
                    <a:pt x="0" y="256282"/>
                    <a:pt x="0" y="165100"/>
                  </a:cubicBezTo>
                  <a:cubicBezTo>
                    <a:pt x="0" y="73918"/>
                    <a:pt x="73918" y="0"/>
                    <a:pt x="165100"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sp>
        <p:nvSpPr>
          <p:cNvPr id="16" name="文本框 15"/>
          <p:cNvSpPr txBox="1"/>
          <p:nvPr/>
        </p:nvSpPr>
        <p:spPr>
          <a:xfrm>
            <a:off x="1992992" y="446990"/>
            <a:ext cx="3467616" cy="584775"/>
          </a:xfrm>
          <a:prstGeom prst="rect">
            <a:avLst/>
          </a:prstGeom>
          <a:noFill/>
        </p:spPr>
        <p:txBody>
          <a:bodyPr wrap="none" rtlCol="0">
            <a:spAutoFit/>
            <a:scene3d>
              <a:camera prst="orthographicFront"/>
              <a:lightRig rig="threePt" dir="t"/>
            </a:scene3d>
            <a:sp3d contourW="12700"/>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zh-CN" altLang="en-US" sz="3200" b="0" i="0" u="none" strike="noStrike" kern="1200" cap="none" spc="0" normalizeH="0" baseline="0" noProof="0" dirty="0" smtClean="0">
                <a:ln>
                  <a:noFill/>
                </a:ln>
                <a:solidFill>
                  <a:prstClr val="black"/>
                </a:solidFill>
                <a:effectLst/>
                <a:uLnTx/>
                <a:uFillTx/>
                <a:latin typeface="Arial"/>
                <a:ea typeface="微软雅黑"/>
                <a:cs typeface="+mn-cs"/>
              </a:rPr>
              <a:t>标题文字添加此处</a:t>
            </a:r>
          </a:p>
        </p:txBody>
      </p:sp>
      <p:sp>
        <p:nvSpPr>
          <p:cNvPr id="17" name="文本框 16"/>
          <p:cNvSpPr txBox="1"/>
          <p:nvPr/>
        </p:nvSpPr>
        <p:spPr>
          <a:xfrm>
            <a:off x="5744769" y="529776"/>
            <a:ext cx="5572519" cy="460767"/>
          </a:xfrm>
          <a:prstGeom prst="rect">
            <a:avLst/>
          </a:prstGeom>
          <a:noFill/>
        </p:spPr>
        <p:txBody>
          <a:bodyPr wrap="square" rtlCol="0">
            <a:spAutoFit/>
            <a:scene3d>
              <a:camera prst="orthographicFront"/>
              <a:lightRig rig="threePt" dir="t"/>
            </a:scene3d>
            <a:sp3d contourW="12700"/>
          </a:bodyPr>
          <a:lstStyle/>
          <a:p>
            <a:pPr marL="0" marR="0" lvl="0" indent="0" defTabSz="914400" rtl="0" eaLnBrk="1" fontAlgn="auto" latinLnBrk="0" hangingPunct="1">
              <a:lnSpc>
                <a:spcPct val="114000"/>
              </a:lnSpc>
              <a:spcBef>
                <a:spcPts val="0"/>
              </a:spcBef>
              <a:spcAft>
                <a:spcPts val="0"/>
              </a:spcAft>
              <a:buClrTx/>
              <a:buSzTx/>
              <a:buFontTx/>
              <a:buNone/>
              <a:tabLst/>
              <a:defRPr/>
            </a:pPr>
            <a:r>
              <a:rPr kumimoji="0" lang="en-US" altLang="zh-CN" sz="1050" b="0" i="0" u="none" strike="noStrike" kern="1200" cap="none" spc="0" normalizeH="0" baseline="0" noProof="0" dirty="0">
                <a:ln>
                  <a:noFill/>
                </a:ln>
                <a:solidFill>
                  <a:schemeClr val="bg1">
                    <a:lumMod val="65000"/>
                  </a:schemeClr>
                </a:solidFill>
                <a:effectLst/>
                <a:uLnTx/>
                <a:uFillTx/>
                <a:latin typeface="微软雅黑"/>
                <a:ea typeface="微软雅黑"/>
                <a:cs typeface="+mn-cs"/>
              </a:rPr>
              <a:t>The user can demonstrate on a projector or computer, or print the presentation and make it into a film to be used in a wider field</a:t>
            </a:r>
          </a:p>
        </p:txBody>
      </p:sp>
      <p:sp>
        <p:nvSpPr>
          <p:cNvPr id="21" name="矩形 20"/>
          <p:cNvSpPr/>
          <p:nvPr/>
        </p:nvSpPr>
        <p:spPr>
          <a:xfrm rot="1800000">
            <a:off x="9038421" y="5939196"/>
            <a:ext cx="6678566" cy="1623189"/>
          </a:xfrm>
          <a:custGeom>
            <a:avLst/>
            <a:gdLst>
              <a:gd name="connsiteX0" fmla="*/ 0 w 13677900"/>
              <a:gd name="connsiteY0" fmla="*/ 0 h 1623189"/>
              <a:gd name="connsiteX1" fmla="*/ 13677900 w 13677900"/>
              <a:gd name="connsiteY1" fmla="*/ 0 h 1623189"/>
              <a:gd name="connsiteX2" fmla="*/ 13677900 w 13677900"/>
              <a:gd name="connsiteY2" fmla="*/ 1623189 h 1623189"/>
              <a:gd name="connsiteX3" fmla="*/ 0 w 13677900"/>
              <a:gd name="connsiteY3" fmla="*/ 1623189 h 1623189"/>
              <a:gd name="connsiteX4" fmla="*/ 0 w 13677900"/>
              <a:gd name="connsiteY4" fmla="*/ 0 h 1623189"/>
              <a:gd name="connsiteX0" fmla="*/ 0 w 13677900"/>
              <a:gd name="connsiteY0" fmla="*/ 0 h 1623189"/>
              <a:gd name="connsiteX1" fmla="*/ 7094968 w 13677900"/>
              <a:gd name="connsiteY1" fmla="*/ 3487 h 1623189"/>
              <a:gd name="connsiteX2" fmla="*/ 13677900 w 13677900"/>
              <a:gd name="connsiteY2" fmla="*/ 0 h 1623189"/>
              <a:gd name="connsiteX3" fmla="*/ 13677900 w 13677900"/>
              <a:gd name="connsiteY3" fmla="*/ 1623189 h 1623189"/>
              <a:gd name="connsiteX4" fmla="*/ 0 w 13677900"/>
              <a:gd name="connsiteY4" fmla="*/ 1623189 h 1623189"/>
              <a:gd name="connsiteX5" fmla="*/ 0 w 13677900"/>
              <a:gd name="connsiteY5" fmla="*/ 0 h 1623189"/>
              <a:gd name="connsiteX0" fmla="*/ 0 w 13677900"/>
              <a:gd name="connsiteY0" fmla="*/ 0 h 1623189"/>
              <a:gd name="connsiteX1" fmla="*/ 7094968 w 13677900"/>
              <a:gd name="connsiteY1" fmla="*/ 3487 h 1623189"/>
              <a:gd name="connsiteX2" fmla="*/ 13677900 w 13677900"/>
              <a:gd name="connsiteY2" fmla="*/ 0 h 1623189"/>
              <a:gd name="connsiteX3" fmla="*/ 13677900 w 13677900"/>
              <a:gd name="connsiteY3" fmla="*/ 1623189 h 1623189"/>
              <a:gd name="connsiteX4" fmla="*/ 6999334 w 13677900"/>
              <a:gd name="connsiteY4" fmla="*/ 1609493 h 1623189"/>
              <a:gd name="connsiteX5" fmla="*/ 0 w 13677900"/>
              <a:gd name="connsiteY5" fmla="*/ 1623189 h 1623189"/>
              <a:gd name="connsiteX6" fmla="*/ 0 w 13677900"/>
              <a:gd name="connsiteY6" fmla="*/ 0 h 1623189"/>
              <a:gd name="connsiteX0" fmla="*/ 0 w 13677900"/>
              <a:gd name="connsiteY0" fmla="*/ 1623189 h 1623189"/>
              <a:gd name="connsiteX1" fmla="*/ 7094968 w 13677900"/>
              <a:gd name="connsiteY1" fmla="*/ 3487 h 1623189"/>
              <a:gd name="connsiteX2" fmla="*/ 13677900 w 13677900"/>
              <a:gd name="connsiteY2" fmla="*/ 0 h 1623189"/>
              <a:gd name="connsiteX3" fmla="*/ 13677900 w 13677900"/>
              <a:gd name="connsiteY3" fmla="*/ 1623189 h 1623189"/>
              <a:gd name="connsiteX4" fmla="*/ 6999334 w 13677900"/>
              <a:gd name="connsiteY4" fmla="*/ 1609493 h 1623189"/>
              <a:gd name="connsiteX5" fmla="*/ 0 w 13677900"/>
              <a:gd name="connsiteY5" fmla="*/ 1623189 h 1623189"/>
              <a:gd name="connsiteX0" fmla="*/ 0 w 6678566"/>
              <a:gd name="connsiteY0" fmla="*/ 1609493 h 1623189"/>
              <a:gd name="connsiteX1" fmla="*/ 95634 w 6678566"/>
              <a:gd name="connsiteY1" fmla="*/ 3487 h 1623189"/>
              <a:gd name="connsiteX2" fmla="*/ 6678566 w 6678566"/>
              <a:gd name="connsiteY2" fmla="*/ 0 h 1623189"/>
              <a:gd name="connsiteX3" fmla="*/ 6678566 w 6678566"/>
              <a:gd name="connsiteY3" fmla="*/ 1623189 h 1623189"/>
              <a:gd name="connsiteX4" fmla="*/ 0 w 6678566"/>
              <a:gd name="connsiteY4" fmla="*/ 1609493 h 16231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78566" h="1623189">
                <a:moveTo>
                  <a:pt x="0" y="1609493"/>
                </a:moveTo>
                <a:lnTo>
                  <a:pt x="95634" y="3487"/>
                </a:lnTo>
                <a:lnTo>
                  <a:pt x="6678566" y="0"/>
                </a:lnTo>
                <a:lnTo>
                  <a:pt x="6678566" y="1623189"/>
                </a:lnTo>
                <a:lnTo>
                  <a:pt x="0" y="1609493"/>
                </a:lnTo>
                <a:close/>
              </a:path>
            </a:pathLst>
          </a:custGeom>
          <a:gradFill flip="none" rotWithShape="1">
            <a:gsLst>
              <a:gs pos="0">
                <a:schemeClr val="bg1">
                  <a:lumMod val="85000"/>
                  <a:alpha val="40000"/>
                </a:schemeClr>
              </a:gs>
              <a:gs pos="84600">
                <a:schemeClr val="bg1">
                  <a:lumMod val="95000"/>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smtClean="0">
              <a:ln>
                <a:noFill/>
              </a:ln>
              <a:solidFill>
                <a:prstClr val="white"/>
              </a:solidFill>
              <a:effectLst/>
              <a:uLnTx/>
              <a:uFillTx/>
              <a:latin typeface="Arial"/>
              <a:ea typeface="微软雅黑"/>
              <a:cs typeface="+mn-cs"/>
            </a:endParaRPr>
          </a:p>
        </p:txBody>
      </p:sp>
      <p:pic>
        <p:nvPicPr>
          <p:cNvPr id="23" name="图片占位符 22"/>
          <p:cNvPicPr>
            <a:picLocks noGrp="1" noChangeAspect="1"/>
          </p:cNvPicPr>
          <p:nvPr>
            <p:ph type="pic" sz="quarter" idx="10"/>
          </p:nvPr>
        </p:nvPicPr>
        <p:blipFill>
          <a:blip r:embed="rId3" cstate="print">
            <a:extLst>
              <a:ext uri="{28A0092B-C50C-407E-A947-70E740481C1C}">
                <a14:useLocalDpi xmlns:a14="http://schemas.microsoft.com/office/drawing/2010/main" xmlns="" val="0"/>
              </a:ext>
            </a:extLst>
          </a:blip>
          <a:srcRect l="16625" r="16625"/>
          <a:stretch>
            <a:fillRect/>
          </a:stretch>
        </p:blipFill>
        <p:spPr/>
      </p:pic>
      <p:sp>
        <p:nvSpPr>
          <p:cNvPr id="25" name="矩形 24">
            <a:extLst>
              <a:ext uri="{FF2B5EF4-FFF2-40B4-BE49-F238E27FC236}">
                <a16:creationId xmlns:a16="http://schemas.microsoft.com/office/drawing/2014/main" xmlns="" id="{E3EB1709-6D20-4440-8800-976CC5E9712E}"/>
              </a:ext>
            </a:extLst>
          </p:cNvPr>
          <p:cNvSpPr/>
          <p:nvPr/>
        </p:nvSpPr>
        <p:spPr>
          <a:xfrm>
            <a:off x="3621241" y="2277424"/>
            <a:ext cx="6075740" cy="1274195"/>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600" dirty="0">
                <a:solidFill>
                  <a:schemeClr val="bg1"/>
                </a:solidFill>
              </a:rPr>
              <a:t>用户可以在投影仪或者计算机上进行演示也可以将演示文稿打印出来制作成胶片以便应用到更广泛的领域</a:t>
            </a:r>
            <a:r>
              <a:rPr lang="zh-CN" altLang="en-US" sz="1600" dirty="0" smtClean="0">
                <a:solidFill>
                  <a:schemeClr val="bg1"/>
                </a:solidFill>
              </a:rPr>
              <a:t>中用户可以在投影仪或者计算机上进行演示也可以将演示文稿打印出来制作成胶片以便应用到更广泛的领域中</a:t>
            </a:r>
          </a:p>
        </p:txBody>
      </p:sp>
      <p:grpSp>
        <p:nvGrpSpPr>
          <p:cNvPr id="27" name="组合 26"/>
          <p:cNvGrpSpPr/>
          <p:nvPr/>
        </p:nvGrpSpPr>
        <p:grpSpPr>
          <a:xfrm>
            <a:off x="3874931" y="4688696"/>
            <a:ext cx="4719637" cy="962022"/>
            <a:chOff x="874712" y="3325188"/>
            <a:chExt cx="4719637" cy="962022"/>
          </a:xfrm>
        </p:grpSpPr>
        <p:sp>
          <p:nvSpPr>
            <p:cNvPr id="28" name="矩形 27">
              <a:extLst>
                <a:ext uri="{FF2B5EF4-FFF2-40B4-BE49-F238E27FC236}">
                  <a16:creationId xmlns:a16="http://schemas.microsoft.com/office/drawing/2014/main" xmlns="" id="{E3EB1709-6D20-4440-8800-976CC5E9712E}"/>
                </a:ext>
              </a:extLst>
            </p:cNvPr>
            <p:cNvSpPr/>
            <p:nvPr/>
          </p:nvSpPr>
          <p:spPr>
            <a:xfrm>
              <a:off x="874712" y="3677812"/>
              <a:ext cx="4719637" cy="609398"/>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400" dirty="0">
                  <a:solidFill>
                    <a:schemeClr val="tx1">
                      <a:lumMod val="75000"/>
                      <a:lumOff val="25000"/>
                    </a:schemeClr>
                  </a:solidFill>
                </a:rPr>
                <a:t>用户可以在投影仪或者计算机上进行演示也可以将演示文稿打印出来制作成胶片以便应用到更广泛的领域中</a:t>
              </a:r>
            </a:p>
          </p:txBody>
        </p:sp>
        <p:sp>
          <p:nvSpPr>
            <p:cNvPr id="29" name="矩形 28">
              <a:extLst>
                <a:ext uri="{FF2B5EF4-FFF2-40B4-BE49-F238E27FC236}">
                  <a16:creationId xmlns:a16="http://schemas.microsoft.com/office/drawing/2014/main" xmlns="" id="{CBCE2F27-1948-4AAF-B7D2-B7B4F23C2784}"/>
                </a:ext>
              </a:extLst>
            </p:cNvPr>
            <p:cNvSpPr/>
            <p:nvPr/>
          </p:nvSpPr>
          <p:spPr>
            <a:xfrm>
              <a:off x="3352375" y="3325188"/>
              <a:ext cx="2241974" cy="401264"/>
            </a:xfrm>
            <a:prstGeom prst="rect">
              <a:avLst/>
            </a:prstGeom>
          </p:spPr>
          <p:txBody>
            <a:bodyPr wrap="square">
              <a:spAutoFit/>
              <a:scene3d>
                <a:camera prst="orthographicFront"/>
                <a:lightRig rig="threePt" dir="t"/>
              </a:scene3d>
              <a:sp3d contourW="12700"/>
            </a:bodyPr>
            <a:lstStyle/>
            <a:p>
              <a:pPr algn="r">
                <a:lnSpc>
                  <a:spcPct val="120000"/>
                </a:lnSpc>
              </a:pPr>
              <a:r>
                <a:rPr lang="zh-CN" altLang="en-US" b="1" dirty="0"/>
                <a:t>标题文字添加</a:t>
              </a:r>
            </a:p>
          </p:txBody>
        </p:sp>
      </p:grpSp>
    </p:spTree>
    <p:extLst>
      <p:ext uri="{BB962C8B-B14F-4D97-AF65-F5344CB8AC3E}">
        <p14:creationId xmlns:p14="http://schemas.microsoft.com/office/powerpoint/2010/main" xmlns="" val="2441067688"/>
      </p:ext>
    </p:extLst>
  </p:cSld>
  <p:clrMapOvr>
    <a:masterClrMapping/>
  </p:clrMapOvr>
  <mc:AlternateContent xmlns:mc="http://schemas.openxmlformats.org/markup-compatibility/2006">
    <mc:Choice xmlns:p14="http://schemas.microsoft.com/office/powerpoint/2010/main" xmlns=""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decel="100000"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1000" fill="hold"/>
                                        <p:tgtEl>
                                          <p:spTgt spid="12"/>
                                        </p:tgtEl>
                                        <p:attrNameLst>
                                          <p:attrName>ppt_x</p:attrName>
                                        </p:attrNameLst>
                                      </p:cBhvr>
                                      <p:tavLst>
                                        <p:tav tm="0">
                                          <p:val>
                                            <p:strVal val="0-#ppt_w/2"/>
                                          </p:val>
                                        </p:tav>
                                        <p:tav tm="100000">
                                          <p:val>
                                            <p:strVal val="#ppt_x"/>
                                          </p:val>
                                        </p:tav>
                                      </p:tavLst>
                                    </p:anim>
                                    <p:anim calcmode="lin" valueType="num">
                                      <p:cBhvr additive="base">
                                        <p:cTn id="8" dur="1000" fill="hold"/>
                                        <p:tgtEl>
                                          <p:spTgt spid="12"/>
                                        </p:tgtEl>
                                        <p:attrNameLst>
                                          <p:attrName>ppt_y</p:attrName>
                                        </p:attrNameLst>
                                      </p:cBhvr>
                                      <p:tavLst>
                                        <p:tav tm="0">
                                          <p:val>
                                            <p:strVal val="0-#ppt_h/2"/>
                                          </p:val>
                                        </p:tav>
                                        <p:tav tm="100000">
                                          <p:val>
                                            <p:strVal val="#ppt_y"/>
                                          </p:val>
                                        </p:tav>
                                      </p:tavLst>
                                    </p:anim>
                                  </p:childTnLst>
                                </p:cTn>
                              </p:par>
                            </p:childTnLst>
                          </p:cTn>
                        </p:par>
                        <p:par>
                          <p:cTn id="9" fill="hold">
                            <p:stCondLst>
                              <p:cond delay="1000"/>
                            </p:stCondLst>
                            <p:childTnLst>
                              <p:par>
                                <p:cTn id="10" presetID="12" presetClass="entr" presetSubtype="8" fill="hold" grpId="0" nodeType="afterEffect">
                                  <p:stCondLst>
                                    <p:cond delay="0"/>
                                  </p:stCondLst>
                                  <p:childTnLst>
                                    <p:set>
                                      <p:cBhvr>
                                        <p:cTn id="11" dur="1" fill="hold">
                                          <p:stCondLst>
                                            <p:cond delay="0"/>
                                          </p:stCondLst>
                                        </p:cTn>
                                        <p:tgtEl>
                                          <p:spTgt spid="16"/>
                                        </p:tgtEl>
                                        <p:attrNameLst>
                                          <p:attrName>style.visibility</p:attrName>
                                        </p:attrNameLst>
                                      </p:cBhvr>
                                      <p:to>
                                        <p:strVal val="visible"/>
                                      </p:to>
                                    </p:set>
                                    <p:anim calcmode="lin" valueType="num">
                                      <p:cBhvr additive="base">
                                        <p:cTn id="12" dur="500"/>
                                        <p:tgtEl>
                                          <p:spTgt spid="16"/>
                                        </p:tgtEl>
                                        <p:attrNameLst>
                                          <p:attrName>ppt_x</p:attrName>
                                        </p:attrNameLst>
                                      </p:cBhvr>
                                      <p:tavLst>
                                        <p:tav tm="0">
                                          <p:val>
                                            <p:strVal val="#ppt_x-#ppt_w*1.125000"/>
                                          </p:val>
                                        </p:tav>
                                        <p:tav tm="100000">
                                          <p:val>
                                            <p:strVal val="#ppt_x"/>
                                          </p:val>
                                        </p:tav>
                                      </p:tavLst>
                                    </p:anim>
                                    <p:animEffect transition="in" filter="wipe(right)">
                                      <p:cBhvr>
                                        <p:cTn id="13" dur="500"/>
                                        <p:tgtEl>
                                          <p:spTgt spid="16"/>
                                        </p:tgtEl>
                                      </p:cBhvr>
                                    </p:animEffect>
                                  </p:childTnLst>
                                </p:cTn>
                              </p:par>
                            </p:childTnLst>
                          </p:cTn>
                        </p:par>
                        <p:par>
                          <p:cTn id="14" fill="hold">
                            <p:stCondLst>
                              <p:cond delay="1500"/>
                            </p:stCondLst>
                            <p:childTnLst>
                              <p:par>
                                <p:cTn id="15" presetID="22" presetClass="entr" presetSubtype="8" fill="hold" grpId="0" nodeType="after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wipe(left)">
                                      <p:cBhvr>
                                        <p:cTn id="17" dur="500"/>
                                        <p:tgtEl>
                                          <p:spTgt spid="17"/>
                                        </p:tgtEl>
                                      </p:cBhvr>
                                    </p:animEffect>
                                  </p:childTnLst>
                                </p:cTn>
                              </p:par>
                            </p:childTnLst>
                          </p:cTn>
                        </p:par>
                        <p:par>
                          <p:cTn id="18" fill="hold">
                            <p:stCondLst>
                              <p:cond delay="2000"/>
                            </p:stCondLst>
                            <p:childTnLst>
                              <p:par>
                                <p:cTn id="19" presetID="42" presetClass="entr" presetSubtype="0" fill="hold" grpId="0" nodeType="after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fade">
                                      <p:cBhvr>
                                        <p:cTn id="21" dur="1000"/>
                                        <p:tgtEl>
                                          <p:spTgt spid="4"/>
                                        </p:tgtEl>
                                      </p:cBhvr>
                                    </p:animEffect>
                                    <p:anim calcmode="lin" valueType="num">
                                      <p:cBhvr>
                                        <p:cTn id="22" dur="1000" fill="hold"/>
                                        <p:tgtEl>
                                          <p:spTgt spid="4"/>
                                        </p:tgtEl>
                                        <p:attrNameLst>
                                          <p:attrName>ppt_x</p:attrName>
                                        </p:attrNameLst>
                                      </p:cBhvr>
                                      <p:tavLst>
                                        <p:tav tm="0">
                                          <p:val>
                                            <p:strVal val="#ppt_x"/>
                                          </p:val>
                                        </p:tav>
                                        <p:tav tm="100000">
                                          <p:val>
                                            <p:strVal val="#ppt_x"/>
                                          </p:val>
                                        </p:tav>
                                      </p:tavLst>
                                    </p:anim>
                                    <p:anim calcmode="lin" valueType="num">
                                      <p:cBhvr>
                                        <p:cTn id="23" dur="1000" fill="hold"/>
                                        <p:tgtEl>
                                          <p:spTgt spid="4"/>
                                        </p:tgtEl>
                                        <p:attrNameLst>
                                          <p:attrName>ppt_y</p:attrName>
                                        </p:attrNameLst>
                                      </p:cBhvr>
                                      <p:tavLst>
                                        <p:tav tm="0">
                                          <p:val>
                                            <p:strVal val="#ppt_y+.1"/>
                                          </p:val>
                                        </p:tav>
                                        <p:tav tm="100000">
                                          <p:val>
                                            <p:strVal val="#ppt_y"/>
                                          </p:val>
                                        </p:tav>
                                      </p:tavLst>
                                    </p:anim>
                                  </p:childTnLst>
                                </p:cTn>
                              </p:par>
                              <p:par>
                                <p:cTn id="24" presetID="42" presetClass="entr" presetSubtype="0" fill="hold" grpId="0" nodeType="withEffect">
                                  <p:stCondLst>
                                    <p:cond delay="0"/>
                                  </p:stCondLst>
                                  <p:childTnLst>
                                    <p:set>
                                      <p:cBhvr>
                                        <p:cTn id="25" dur="1" fill="hold">
                                          <p:stCondLst>
                                            <p:cond delay="0"/>
                                          </p:stCondLst>
                                        </p:cTn>
                                        <p:tgtEl>
                                          <p:spTgt spid="25"/>
                                        </p:tgtEl>
                                        <p:attrNameLst>
                                          <p:attrName>style.visibility</p:attrName>
                                        </p:attrNameLst>
                                      </p:cBhvr>
                                      <p:to>
                                        <p:strVal val="visible"/>
                                      </p:to>
                                    </p:set>
                                    <p:animEffect transition="in" filter="fade">
                                      <p:cBhvr>
                                        <p:cTn id="26" dur="1000"/>
                                        <p:tgtEl>
                                          <p:spTgt spid="25"/>
                                        </p:tgtEl>
                                      </p:cBhvr>
                                    </p:animEffect>
                                    <p:anim calcmode="lin" valueType="num">
                                      <p:cBhvr>
                                        <p:cTn id="27" dur="1000" fill="hold"/>
                                        <p:tgtEl>
                                          <p:spTgt spid="25"/>
                                        </p:tgtEl>
                                        <p:attrNameLst>
                                          <p:attrName>ppt_x</p:attrName>
                                        </p:attrNameLst>
                                      </p:cBhvr>
                                      <p:tavLst>
                                        <p:tav tm="0">
                                          <p:val>
                                            <p:strVal val="#ppt_x"/>
                                          </p:val>
                                        </p:tav>
                                        <p:tav tm="100000">
                                          <p:val>
                                            <p:strVal val="#ppt_x"/>
                                          </p:val>
                                        </p:tav>
                                      </p:tavLst>
                                    </p:anim>
                                    <p:anim calcmode="lin" valueType="num">
                                      <p:cBhvr>
                                        <p:cTn id="28" dur="1000" fill="hold"/>
                                        <p:tgtEl>
                                          <p:spTgt spid="25"/>
                                        </p:tgtEl>
                                        <p:attrNameLst>
                                          <p:attrName>ppt_y</p:attrName>
                                        </p:attrNameLst>
                                      </p:cBhvr>
                                      <p:tavLst>
                                        <p:tav tm="0">
                                          <p:val>
                                            <p:strVal val="#ppt_y+.1"/>
                                          </p:val>
                                        </p:tav>
                                        <p:tav tm="100000">
                                          <p:val>
                                            <p:strVal val="#ppt_y"/>
                                          </p:val>
                                        </p:tav>
                                      </p:tavLst>
                                    </p:anim>
                                  </p:childTnLst>
                                </p:cTn>
                              </p:par>
                              <p:par>
                                <p:cTn id="29" presetID="42" presetClass="entr" presetSubtype="0" fill="hold" grpId="0" nodeType="withEffect">
                                  <p:stCondLst>
                                    <p:cond delay="0"/>
                                  </p:stCondLst>
                                  <p:childTnLst>
                                    <p:set>
                                      <p:cBhvr>
                                        <p:cTn id="30" dur="1" fill="hold">
                                          <p:stCondLst>
                                            <p:cond delay="0"/>
                                          </p:stCondLst>
                                        </p:cTn>
                                        <p:tgtEl>
                                          <p:spTgt spid="19"/>
                                        </p:tgtEl>
                                        <p:attrNameLst>
                                          <p:attrName>style.visibility</p:attrName>
                                        </p:attrNameLst>
                                      </p:cBhvr>
                                      <p:to>
                                        <p:strVal val="visible"/>
                                      </p:to>
                                    </p:set>
                                    <p:animEffect transition="in" filter="fade">
                                      <p:cBhvr>
                                        <p:cTn id="31" dur="1000"/>
                                        <p:tgtEl>
                                          <p:spTgt spid="19"/>
                                        </p:tgtEl>
                                      </p:cBhvr>
                                    </p:animEffect>
                                    <p:anim calcmode="lin" valueType="num">
                                      <p:cBhvr>
                                        <p:cTn id="32" dur="1000" fill="hold"/>
                                        <p:tgtEl>
                                          <p:spTgt spid="19"/>
                                        </p:tgtEl>
                                        <p:attrNameLst>
                                          <p:attrName>ppt_x</p:attrName>
                                        </p:attrNameLst>
                                      </p:cBhvr>
                                      <p:tavLst>
                                        <p:tav tm="0">
                                          <p:val>
                                            <p:strVal val="#ppt_x"/>
                                          </p:val>
                                        </p:tav>
                                        <p:tav tm="100000">
                                          <p:val>
                                            <p:strVal val="#ppt_x"/>
                                          </p:val>
                                        </p:tav>
                                      </p:tavLst>
                                    </p:anim>
                                    <p:anim calcmode="lin" valueType="num">
                                      <p:cBhvr>
                                        <p:cTn id="33" dur="1000" fill="hold"/>
                                        <p:tgtEl>
                                          <p:spTgt spid="19"/>
                                        </p:tgtEl>
                                        <p:attrNameLst>
                                          <p:attrName>ppt_y</p:attrName>
                                        </p:attrNameLst>
                                      </p:cBhvr>
                                      <p:tavLst>
                                        <p:tav tm="0">
                                          <p:val>
                                            <p:strVal val="#ppt_y+.1"/>
                                          </p:val>
                                        </p:tav>
                                        <p:tav tm="100000">
                                          <p:val>
                                            <p:strVal val="#ppt_y"/>
                                          </p:val>
                                        </p:tav>
                                      </p:tavLst>
                                    </p:anim>
                                  </p:childTnLst>
                                </p:cTn>
                              </p:par>
                            </p:childTnLst>
                          </p:cTn>
                        </p:par>
                        <p:par>
                          <p:cTn id="34" fill="hold">
                            <p:stCondLst>
                              <p:cond delay="3000"/>
                            </p:stCondLst>
                            <p:childTnLst>
                              <p:par>
                                <p:cTn id="35" presetID="10" presetClass="entr" presetSubtype="0" fill="hold" grpId="0" nodeType="afterEffect">
                                  <p:stCondLst>
                                    <p:cond delay="0"/>
                                  </p:stCondLst>
                                  <p:childTnLst>
                                    <p:set>
                                      <p:cBhvr>
                                        <p:cTn id="36" dur="1" fill="hold">
                                          <p:stCondLst>
                                            <p:cond delay="0"/>
                                          </p:stCondLst>
                                        </p:cTn>
                                        <p:tgtEl>
                                          <p:spTgt spid="20"/>
                                        </p:tgtEl>
                                        <p:attrNameLst>
                                          <p:attrName>style.visibility</p:attrName>
                                        </p:attrNameLst>
                                      </p:cBhvr>
                                      <p:to>
                                        <p:strVal val="visible"/>
                                      </p:to>
                                    </p:set>
                                    <p:animEffect transition="in" filter="fade">
                                      <p:cBhvr>
                                        <p:cTn id="37" dur="500"/>
                                        <p:tgtEl>
                                          <p:spTgt spid="20"/>
                                        </p:tgtEl>
                                      </p:cBhvr>
                                    </p:animEffect>
                                  </p:childTnLst>
                                </p:cTn>
                              </p:par>
                            </p:childTnLst>
                          </p:cTn>
                        </p:par>
                        <p:par>
                          <p:cTn id="38" fill="hold">
                            <p:stCondLst>
                              <p:cond delay="3500"/>
                            </p:stCondLst>
                            <p:childTnLst>
                              <p:par>
                                <p:cTn id="39" presetID="53" presetClass="entr" presetSubtype="16" fill="hold" nodeType="afterEffect">
                                  <p:stCondLst>
                                    <p:cond delay="0"/>
                                  </p:stCondLst>
                                  <p:childTnLst>
                                    <p:set>
                                      <p:cBhvr>
                                        <p:cTn id="40" dur="1" fill="hold">
                                          <p:stCondLst>
                                            <p:cond delay="0"/>
                                          </p:stCondLst>
                                        </p:cTn>
                                        <p:tgtEl>
                                          <p:spTgt spid="23"/>
                                        </p:tgtEl>
                                        <p:attrNameLst>
                                          <p:attrName>style.visibility</p:attrName>
                                        </p:attrNameLst>
                                      </p:cBhvr>
                                      <p:to>
                                        <p:strVal val="visible"/>
                                      </p:to>
                                    </p:set>
                                    <p:anim calcmode="lin" valueType="num">
                                      <p:cBhvr>
                                        <p:cTn id="41" dur="500" fill="hold"/>
                                        <p:tgtEl>
                                          <p:spTgt spid="23"/>
                                        </p:tgtEl>
                                        <p:attrNameLst>
                                          <p:attrName>ppt_w</p:attrName>
                                        </p:attrNameLst>
                                      </p:cBhvr>
                                      <p:tavLst>
                                        <p:tav tm="0">
                                          <p:val>
                                            <p:fltVal val="0"/>
                                          </p:val>
                                        </p:tav>
                                        <p:tav tm="100000">
                                          <p:val>
                                            <p:strVal val="#ppt_w"/>
                                          </p:val>
                                        </p:tav>
                                      </p:tavLst>
                                    </p:anim>
                                    <p:anim calcmode="lin" valueType="num">
                                      <p:cBhvr>
                                        <p:cTn id="42" dur="500" fill="hold"/>
                                        <p:tgtEl>
                                          <p:spTgt spid="23"/>
                                        </p:tgtEl>
                                        <p:attrNameLst>
                                          <p:attrName>ppt_h</p:attrName>
                                        </p:attrNameLst>
                                      </p:cBhvr>
                                      <p:tavLst>
                                        <p:tav tm="0">
                                          <p:val>
                                            <p:fltVal val="0"/>
                                          </p:val>
                                        </p:tav>
                                        <p:tav tm="100000">
                                          <p:val>
                                            <p:strVal val="#ppt_h"/>
                                          </p:val>
                                        </p:tav>
                                      </p:tavLst>
                                    </p:anim>
                                    <p:animEffect transition="in" filter="fade">
                                      <p:cBhvr>
                                        <p:cTn id="43" dur="500"/>
                                        <p:tgtEl>
                                          <p:spTgt spid="23"/>
                                        </p:tgtEl>
                                      </p:cBhvr>
                                    </p:animEffect>
                                  </p:childTnLst>
                                </p:cTn>
                              </p:par>
                            </p:childTnLst>
                          </p:cTn>
                        </p:par>
                        <p:par>
                          <p:cTn id="44" fill="hold">
                            <p:stCondLst>
                              <p:cond delay="4000"/>
                            </p:stCondLst>
                            <p:childTnLst>
                              <p:par>
                                <p:cTn id="45" presetID="10" presetClass="entr" presetSubtype="0" fill="hold" grpId="0" nodeType="afterEffect">
                                  <p:stCondLst>
                                    <p:cond delay="0"/>
                                  </p:stCondLst>
                                  <p:childTnLst>
                                    <p:set>
                                      <p:cBhvr>
                                        <p:cTn id="46" dur="1" fill="hold">
                                          <p:stCondLst>
                                            <p:cond delay="0"/>
                                          </p:stCondLst>
                                        </p:cTn>
                                        <p:tgtEl>
                                          <p:spTgt spid="21"/>
                                        </p:tgtEl>
                                        <p:attrNameLst>
                                          <p:attrName>style.visibility</p:attrName>
                                        </p:attrNameLst>
                                      </p:cBhvr>
                                      <p:to>
                                        <p:strVal val="visible"/>
                                      </p:to>
                                    </p:set>
                                    <p:animEffect transition="in" filter="fade">
                                      <p:cBhvr>
                                        <p:cTn id="47" dur="500"/>
                                        <p:tgtEl>
                                          <p:spTgt spid="21"/>
                                        </p:tgtEl>
                                      </p:cBhvr>
                                    </p:animEffect>
                                  </p:childTnLst>
                                </p:cTn>
                              </p:par>
                            </p:childTnLst>
                          </p:cTn>
                        </p:par>
                        <p:par>
                          <p:cTn id="48" fill="hold">
                            <p:stCondLst>
                              <p:cond delay="4500"/>
                            </p:stCondLst>
                            <p:childTnLst>
                              <p:par>
                                <p:cTn id="49" presetID="2" presetClass="entr" presetSubtype="8" fill="hold" nodeType="afterEffect">
                                  <p:stCondLst>
                                    <p:cond delay="0"/>
                                  </p:stCondLst>
                                  <p:childTnLst>
                                    <p:set>
                                      <p:cBhvr>
                                        <p:cTn id="50" dur="1" fill="hold">
                                          <p:stCondLst>
                                            <p:cond delay="0"/>
                                          </p:stCondLst>
                                        </p:cTn>
                                        <p:tgtEl>
                                          <p:spTgt spid="27"/>
                                        </p:tgtEl>
                                        <p:attrNameLst>
                                          <p:attrName>style.visibility</p:attrName>
                                        </p:attrNameLst>
                                      </p:cBhvr>
                                      <p:to>
                                        <p:strVal val="visible"/>
                                      </p:to>
                                    </p:set>
                                    <p:anim calcmode="lin" valueType="num">
                                      <p:cBhvr additive="base">
                                        <p:cTn id="51" dur="500" fill="hold"/>
                                        <p:tgtEl>
                                          <p:spTgt spid="27"/>
                                        </p:tgtEl>
                                        <p:attrNameLst>
                                          <p:attrName>ppt_x</p:attrName>
                                        </p:attrNameLst>
                                      </p:cBhvr>
                                      <p:tavLst>
                                        <p:tav tm="0">
                                          <p:val>
                                            <p:strVal val="0-#ppt_w/2"/>
                                          </p:val>
                                        </p:tav>
                                        <p:tav tm="100000">
                                          <p:val>
                                            <p:strVal val="#ppt_x"/>
                                          </p:val>
                                        </p:tav>
                                      </p:tavLst>
                                    </p:anim>
                                    <p:anim calcmode="lin" valueType="num">
                                      <p:cBhvr additive="base">
                                        <p:cTn id="52" dur="500" fill="hold"/>
                                        <p:tgtEl>
                                          <p:spTgt spid="2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4" grpId="0" animBg="1"/>
      <p:bldP spid="19" grpId="0" animBg="1"/>
      <p:bldP spid="16" grpId="0"/>
      <p:bldP spid="17" grpId="0"/>
      <p:bldP spid="21" grpId="0" animBg="1"/>
      <p:bldP spid="25"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 name="组合 19"/>
          <p:cNvGrpSpPr/>
          <p:nvPr/>
        </p:nvGrpSpPr>
        <p:grpSpPr>
          <a:xfrm>
            <a:off x="1773308" y="1181099"/>
            <a:ext cx="13425710" cy="4091928"/>
            <a:chOff x="1697108" y="1219199"/>
            <a:chExt cx="13425710" cy="4091928"/>
          </a:xfrm>
        </p:grpSpPr>
        <p:sp>
          <p:nvSpPr>
            <p:cNvPr id="10" name="矩形 9"/>
            <p:cNvSpPr/>
            <p:nvPr/>
          </p:nvSpPr>
          <p:spPr>
            <a:xfrm rot="1800000">
              <a:off x="1697108" y="4403586"/>
              <a:ext cx="13425710" cy="907541"/>
            </a:xfrm>
            <a:custGeom>
              <a:avLst/>
              <a:gdLst>
                <a:gd name="connsiteX0" fmla="*/ 0 w 13677900"/>
                <a:gd name="connsiteY0" fmla="*/ 0 h 897257"/>
                <a:gd name="connsiteX1" fmla="*/ 13677900 w 13677900"/>
                <a:gd name="connsiteY1" fmla="*/ 0 h 897257"/>
                <a:gd name="connsiteX2" fmla="*/ 13677900 w 13677900"/>
                <a:gd name="connsiteY2" fmla="*/ 897257 h 897257"/>
                <a:gd name="connsiteX3" fmla="*/ 0 w 13677900"/>
                <a:gd name="connsiteY3" fmla="*/ 897257 h 897257"/>
                <a:gd name="connsiteX4" fmla="*/ 0 w 13677900"/>
                <a:gd name="connsiteY4" fmla="*/ 0 h 897257"/>
                <a:gd name="connsiteX0" fmla="*/ 0 w 13677900"/>
                <a:gd name="connsiteY0" fmla="*/ 0 h 897257"/>
                <a:gd name="connsiteX1" fmla="*/ 13677900 w 13677900"/>
                <a:gd name="connsiteY1" fmla="*/ 0 h 897257"/>
                <a:gd name="connsiteX2" fmla="*/ 13677900 w 13677900"/>
                <a:gd name="connsiteY2" fmla="*/ 897257 h 897257"/>
                <a:gd name="connsiteX3" fmla="*/ 252190 w 13677900"/>
                <a:gd name="connsiteY3" fmla="*/ 892550 h 897257"/>
                <a:gd name="connsiteX4" fmla="*/ 0 w 13677900"/>
                <a:gd name="connsiteY4" fmla="*/ 897257 h 897257"/>
                <a:gd name="connsiteX5" fmla="*/ 0 w 13677900"/>
                <a:gd name="connsiteY5" fmla="*/ 0 h 897257"/>
                <a:gd name="connsiteX0" fmla="*/ 0 w 13677900"/>
                <a:gd name="connsiteY0" fmla="*/ 10284 h 907541"/>
                <a:gd name="connsiteX1" fmla="*/ 451603 w 13677900"/>
                <a:gd name="connsiteY1" fmla="*/ 0 h 907541"/>
                <a:gd name="connsiteX2" fmla="*/ 13677900 w 13677900"/>
                <a:gd name="connsiteY2" fmla="*/ 10284 h 907541"/>
                <a:gd name="connsiteX3" fmla="*/ 13677900 w 13677900"/>
                <a:gd name="connsiteY3" fmla="*/ 907541 h 907541"/>
                <a:gd name="connsiteX4" fmla="*/ 252190 w 13677900"/>
                <a:gd name="connsiteY4" fmla="*/ 902834 h 907541"/>
                <a:gd name="connsiteX5" fmla="*/ 0 w 13677900"/>
                <a:gd name="connsiteY5" fmla="*/ 907541 h 907541"/>
                <a:gd name="connsiteX6" fmla="*/ 0 w 13677900"/>
                <a:gd name="connsiteY6" fmla="*/ 10284 h 907541"/>
                <a:gd name="connsiteX0" fmla="*/ 0 w 13677900"/>
                <a:gd name="connsiteY0" fmla="*/ 907541 h 907541"/>
                <a:gd name="connsiteX1" fmla="*/ 451603 w 13677900"/>
                <a:gd name="connsiteY1" fmla="*/ 0 h 907541"/>
                <a:gd name="connsiteX2" fmla="*/ 13677900 w 13677900"/>
                <a:gd name="connsiteY2" fmla="*/ 10284 h 907541"/>
                <a:gd name="connsiteX3" fmla="*/ 13677900 w 13677900"/>
                <a:gd name="connsiteY3" fmla="*/ 907541 h 907541"/>
                <a:gd name="connsiteX4" fmla="*/ 252190 w 13677900"/>
                <a:gd name="connsiteY4" fmla="*/ 902834 h 907541"/>
                <a:gd name="connsiteX5" fmla="*/ 0 w 13677900"/>
                <a:gd name="connsiteY5" fmla="*/ 907541 h 907541"/>
                <a:gd name="connsiteX0" fmla="*/ 0 w 13425710"/>
                <a:gd name="connsiteY0" fmla="*/ 902834 h 907541"/>
                <a:gd name="connsiteX1" fmla="*/ 199413 w 13425710"/>
                <a:gd name="connsiteY1" fmla="*/ 0 h 907541"/>
                <a:gd name="connsiteX2" fmla="*/ 13425710 w 13425710"/>
                <a:gd name="connsiteY2" fmla="*/ 10284 h 907541"/>
                <a:gd name="connsiteX3" fmla="*/ 13425710 w 13425710"/>
                <a:gd name="connsiteY3" fmla="*/ 907541 h 907541"/>
                <a:gd name="connsiteX4" fmla="*/ 0 w 13425710"/>
                <a:gd name="connsiteY4" fmla="*/ 902834 h 9075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425710" h="907541">
                  <a:moveTo>
                    <a:pt x="0" y="902834"/>
                  </a:moveTo>
                  <a:lnTo>
                    <a:pt x="199413" y="0"/>
                  </a:lnTo>
                  <a:lnTo>
                    <a:pt x="13425710" y="10284"/>
                  </a:lnTo>
                  <a:lnTo>
                    <a:pt x="13425710" y="907541"/>
                  </a:lnTo>
                  <a:lnTo>
                    <a:pt x="0" y="902834"/>
                  </a:lnTo>
                  <a:close/>
                </a:path>
              </a:pathLst>
            </a:custGeom>
            <a:gradFill flip="none" rotWithShape="1">
              <a:gsLst>
                <a:gs pos="0">
                  <a:schemeClr val="bg1">
                    <a:lumMod val="85000"/>
                    <a:alpha val="40000"/>
                  </a:schemeClr>
                </a:gs>
                <a:gs pos="84600">
                  <a:schemeClr val="bg1">
                    <a:lumMod val="95000"/>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smtClean="0">
                <a:ln>
                  <a:noFill/>
                </a:ln>
                <a:solidFill>
                  <a:prstClr val="white"/>
                </a:solidFill>
                <a:effectLst/>
                <a:uLnTx/>
                <a:uFillTx/>
                <a:latin typeface="Arial"/>
                <a:ea typeface="微软雅黑"/>
                <a:cs typeface="+mn-cs"/>
              </a:endParaRPr>
            </a:p>
          </p:txBody>
        </p:sp>
        <p:sp>
          <p:nvSpPr>
            <p:cNvPr id="5" name="矩形 4"/>
            <p:cNvSpPr/>
            <p:nvPr/>
          </p:nvSpPr>
          <p:spPr>
            <a:xfrm>
              <a:off x="2371272" y="1219199"/>
              <a:ext cx="667658" cy="66765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smtClean="0">
                <a:ln>
                  <a:noFill/>
                </a:ln>
                <a:solidFill>
                  <a:prstClr val="white"/>
                </a:solidFill>
                <a:effectLst/>
                <a:uLnTx/>
                <a:uFillTx/>
                <a:latin typeface="Arial"/>
                <a:ea typeface="微软雅黑"/>
                <a:cs typeface="+mn-cs"/>
              </a:endParaRPr>
            </a:p>
          </p:txBody>
        </p:sp>
      </p:grpSp>
      <p:sp>
        <p:nvSpPr>
          <p:cNvPr id="6" name="矩形 5"/>
          <p:cNvSpPr/>
          <p:nvPr/>
        </p:nvSpPr>
        <p:spPr>
          <a:xfrm>
            <a:off x="4158344" y="1407884"/>
            <a:ext cx="1625600" cy="1625600"/>
          </a:xfrm>
          <a:prstGeom prst="rect">
            <a:avLst/>
          </a:prstGeom>
          <a:no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smtClean="0">
              <a:ln>
                <a:noFill/>
              </a:ln>
              <a:solidFill>
                <a:prstClr val="white"/>
              </a:solidFill>
              <a:effectLst/>
              <a:uLnTx/>
              <a:uFillTx/>
              <a:latin typeface="Arial"/>
              <a:ea typeface="微软雅黑"/>
              <a:cs typeface="+mn-cs"/>
            </a:endParaRPr>
          </a:p>
        </p:txBody>
      </p:sp>
      <p:grpSp>
        <p:nvGrpSpPr>
          <p:cNvPr id="22" name="组合 21"/>
          <p:cNvGrpSpPr/>
          <p:nvPr/>
        </p:nvGrpSpPr>
        <p:grpSpPr>
          <a:xfrm>
            <a:off x="1763483" y="2002969"/>
            <a:ext cx="13353088" cy="6893833"/>
            <a:chOff x="1763483" y="2002969"/>
            <a:chExt cx="13353088" cy="6893833"/>
          </a:xfrm>
        </p:grpSpPr>
        <p:sp>
          <p:nvSpPr>
            <p:cNvPr id="8" name="矩形 7"/>
            <p:cNvSpPr/>
            <p:nvPr/>
          </p:nvSpPr>
          <p:spPr>
            <a:xfrm rot="1800000">
              <a:off x="1977604" y="4383926"/>
              <a:ext cx="13138967" cy="4512876"/>
            </a:xfrm>
            <a:custGeom>
              <a:avLst/>
              <a:gdLst>
                <a:gd name="connsiteX0" fmla="*/ 0 w 13677900"/>
                <a:gd name="connsiteY0" fmla="*/ 0 h 4499376"/>
                <a:gd name="connsiteX1" fmla="*/ 13677900 w 13677900"/>
                <a:gd name="connsiteY1" fmla="*/ 0 h 4499376"/>
                <a:gd name="connsiteX2" fmla="*/ 13677900 w 13677900"/>
                <a:gd name="connsiteY2" fmla="*/ 4499376 h 4499376"/>
                <a:gd name="connsiteX3" fmla="*/ 0 w 13677900"/>
                <a:gd name="connsiteY3" fmla="*/ 4499376 h 4499376"/>
                <a:gd name="connsiteX4" fmla="*/ 0 w 13677900"/>
                <a:gd name="connsiteY4" fmla="*/ 0 h 4499376"/>
                <a:gd name="connsiteX0" fmla="*/ 0 w 13677900"/>
                <a:gd name="connsiteY0" fmla="*/ 13500 h 4512876"/>
                <a:gd name="connsiteX1" fmla="*/ 1732323 w 13677900"/>
                <a:gd name="connsiteY1" fmla="*/ 0 h 4512876"/>
                <a:gd name="connsiteX2" fmla="*/ 13677900 w 13677900"/>
                <a:gd name="connsiteY2" fmla="*/ 13500 h 4512876"/>
                <a:gd name="connsiteX3" fmla="*/ 13677900 w 13677900"/>
                <a:gd name="connsiteY3" fmla="*/ 4512876 h 4512876"/>
                <a:gd name="connsiteX4" fmla="*/ 0 w 13677900"/>
                <a:gd name="connsiteY4" fmla="*/ 4512876 h 4512876"/>
                <a:gd name="connsiteX5" fmla="*/ 0 w 13677900"/>
                <a:gd name="connsiteY5" fmla="*/ 13500 h 4512876"/>
                <a:gd name="connsiteX0" fmla="*/ 0 w 13677900"/>
                <a:gd name="connsiteY0" fmla="*/ 13500 h 4512876"/>
                <a:gd name="connsiteX1" fmla="*/ 1732323 w 13677900"/>
                <a:gd name="connsiteY1" fmla="*/ 0 h 4512876"/>
                <a:gd name="connsiteX2" fmla="*/ 13677900 w 13677900"/>
                <a:gd name="connsiteY2" fmla="*/ 13500 h 4512876"/>
                <a:gd name="connsiteX3" fmla="*/ 13677900 w 13677900"/>
                <a:gd name="connsiteY3" fmla="*/ 4512876 h 4512876"/>
                <a:gd name="connsiteX4" fmla="*/ 538933 w 13677900"/>
                <a:gd name="connsiteY4" fmla="*/ 4493446 h 4512876"/>
                <a:gd name="connsiteX5" fmla="*/ 0 w 13677900"/>
                <a:gd name="connsiteY5" fmla="*/ 4512876 h 4512876"/>
                <a:gd name="connsiteX6" fmla="*/ 0 w 13677900"/>
                <a:gd name="connsiteY6" fmla="*/ 13500 h 4512876"/>
                <a:gd name="connsiteX0" fmla="*/ 0 w 13677900"/>
                <a:gd name="connsiteY0" fmla="*/ 13500 h 4512876"/>
                <a:gd name="connsiteX1" fmla="*/ 1732323 w 13677900"/>
                <a:gd name="connsiteY1" fmla="*/ 0 h 4512876"/>
                <a:gd name="connsiteX2" fmla="*/ 13677900 w 13677900"/>
                <a:gd name="connsiteY2" fmla="*/ 13500 h 4512876"/>
                <a:gd name="connsiteX3" fmla="*/ 13677900 w 13677900"/>
                <a:gd name="connsiteY3" fmla="*/ 4512876 h 4512876"/>
                <a:gd name="connsiteX4" fmla="*/ 538933 w 13677900"/>
                <a:gd name="connsiteY4" fmla="*/ 4493446 h 4512876"/>
                <a:gd name="connsiteX5" fmla="*/ 0 w 13677900"/>
                <a:gd name="connsiteY5" fmla="*/ 13500 h 4512876"/>
                <a:gd name="connsiteX0" fmla="*/ 0 w 13138967"/>
                <a:gd name="connsiteY0" fmla="*/ 4493446 h 4512876"/>
                <a:gd name="connsiteX1" fmla="*/ 1193390 w 13138967"/>
                <a:gd name="connsiteY1" fmla="*/ 0 h 4512876"/>
                <a:gd name="connsiteX2" fmla="*/ 13138967 w 13138967"/>
                <a:gd name="connsiteY2" fmla="*/ 13500 h 4512876"/>
                <a:gd name="connsiteX3" fmla="*/ 13138967 w 13138967"/>
                <a:gd name="connsiteY3" fmla="*/ 4512876 h 4512876"/>
                <a:gd name="connsiteX4" fmla="*/ 0 w 13138967"/>
                <a:gd name="connsiteY4" fmla="*/ 4493446 h 4512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138967" h="4512876">
                  <a:moveTo>
                    <a:pt x="0" y="4493446"/>
                  </a:moveTo>
                  <a:lnTo>
                    <a:pt x="1193390" y="0"/>
                  </a:lnTo>
                  <a:lnTo>
                    <a:pt x="13138967" y="13500"/>
                  </a:lnTo>
                  <a:lnTo>
                    <a:pt x="13138967" y="4512876"/>
                  </a:lnTo>
                  <a:lnTo>
                    <a:pt x="0" y="4493446"/>
                  </a:lnTo>
                  <a:close/>
                </a:path>
              </a:pathLst>
            </a:custGeom>
            <a:gradFill flip="none" rotWithShape="1">
              <a:gsLst>
                <a:gs pos="0">
                  <a:schemeClr val="bg1">
                    <a:lumMod val="85000"/>
                    <a:alpha val="60000"/>
                  </a:schemeClr>
                </a:gs>
                <a:gs pos="84600">
                  <a:schemeClr val="bg1">
                    <a:lumMod val="95000"/>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smtClean="0">
                <a:ln>
                  <a:noFill/>
                </a:ln>
                <a:solidFill>
                  <a:prstClr val="white"/>
                </a:solidFill>
                <a:effectLst/>
                <a:uLnTx/>
                <a:uFillTx/>
                <a:latin typeface="Arial"/>
                <a:ea typeface="微软雅黑"/>
                <a:cs typeface="+mn-cs"/>
              </a:endParaRPr>
            </a:p>
          </p:txBody>
        </p:sp>
        <p:sp>
          <p:nvSpPr>
            <p:cNvPr id="3" name="矩形 2"/>
            <p:cNvSpPr/>
            <p:nvPr/>
          </p:nvSpPr>
          <p:spPr>
            <a:xfrm>
              <a:off x="1763483" y="2002969"/>
              <a:ext cx="3294745" cy="329474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smtClean="0">
                <a:ln>
                  <a:noFill/>
                </a:ln>
                <a:solidFill>
                  <a:prstClr val="white"/>
                </a:solidFill>
                <a:effectLst/>
                <a:uLnTx/>
                <a:uFillTx/>
                <a:latin typeface="Arial"/>
                <a:ea typeface="微软雅黑"/>
                <a:cs typeface="+mn-cs"/>
              </a:endParaRPr>
            </a:p>
          </p:txBody>
        </p:sp>
      </p:grpSp>
      <p:sp>
        <p:nvSpPr>
          <p:cNvPr id="12" name="文本框 11"/>
          <p:cNvSpPr txBox="1"/>
          <p:nvPr/>
        </p:nvSpPr>
        <p:spPr>
          <a:xfrm>
            <a:off x="6175208" y="3353288"/>
            <a:ext cx="3262432" cy="707886"/>
          </a:xfrm>
          <a:prstGeom prst="rect">
            <a:avLst/>
          </a:prstGeom>
          <a:noFill/>
        </p:spPr>
        <p:txBody>
          <a:bodyPr wrap="none" rtlCol="0">
            <a:spAutoFit/>
            <a:scene3d>
              <a:camera prst="orthographicFront"/>
              <a:lightRig rig="threePt" dir="t"/>
            </a:scene3d>
            <a:sp3d contourW="127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sz="4000" noProof="0" dirty="0" smtClean="0">
                <a:solidFill>
                  <a:prstClr val="black"/>
                </a:solidFill>
                <a:latin typeface="Arial"/>
                <a:ea typeface="微软雅黑"/>
              </a:rPr>
              <a:t>感谢您的观看</a:t>
            </a:r>
            <a:endParaRPr kumimoji="0" lang="zh-CN" altLang="en-US" sz="4000" b="0" i="0" u="none" strike="noStrike" kern="1200" cap="none" spc="0" normalizeH="0" baseline="0" noProof="0" dirty="0" smtClean="0">
              <a:ln>
                <a:noFill/>
              </a:ln>
              <a:solidFill>
                <a:prstClr val="black"/>
              </a:solidFill>
              <a:effectLst/>
              <a:uLnTx/>
              <a:uFillTx/>
              <a:latin typeface="Arial"/>
              <a:ea typeface="微软雅黑"/>
              <a:cs typeface="+mn-cs"/>
            </a:endParaRPr>
          </a:p>
        </p:txBody>
      </p:sp>
      <p:sp>
        <p:nvSpPr>
          <p:cNvPr id="13" name="文本框 12"/>
          <p:cNvSpPr txBox="1"/>
          <p:nvPr/>
        </p:nvSpPr>
        <p:spPr>
          <a:xfrm>
            <a:off x="6156158" y="2255191"/>
            <a:ext cx="4031873" cy="1200329"/>
          </a:xfrm>
          <a:prstGeom prst="rect">
            <a:avLst/>
          </a:prstGeom>
          <a:noFill/>
        </p:spPr>
        <p:txBody>
          <a:bodyPr wrap="none" rtlCol="0">
            <a:spAutoFit/>
            <a:scene3d>
              <a:camera prst="orthographicFront"/>
              <a:lightRig rig="threePt" dir="t"/>
            </a:scene3d>
            <a:sp3d contourW="127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7200" b="1" i="0" u="none" strike="noStrike" kern="1200" cap="none" spc="0" normalizeH="0" baseline="0" noProof="0" dirty="0" smtClean="0">
                <a:ln>
                  <a:noFill/>
                </a:ln>
                <a:solidFill>
                  <a:prstClr val="black"/>
                </a:solidFill>
                <a:effectLst/>
                <a:uLnTx/>
                <a:uFillTx/>
                <a:latin typeface="Arial"/>
                <a:ea typeface="微软雅黑"/>
                <a:cs typeface="+mn-cs"/>
              </a:rPr>
              <a:t>THANKS</a:t>
            </a:r>
            <a:endParaRPr kumimoji="0" lang="zh-CN" altLang="en-US" sz="7200" b="1" i="0" u="none" strike="noStrike" kern="1200" cap="none" spc="0" normalizeH="0" baseline="0" noProof="0" dirty="0" smtClean="0">
              <a:ln>
                <a:noFill/>
              </a:ln>
              <a:solidFill>
                <a:prstClr val="black"/>
              </a:solidFill>
              <a:effectLst/>
              <a:uLnTx/>
              <a:uFillTx/>
              <a:latin typeface="Arial"/>
              <a:ea typeface="微软雅黑"/>
              <a:cs typeface="+mn-cs"/>
            </a:endParaRPr>
          </a:p>
        </p:txBody>
      </p:sp>
      <p:cxnSp>
        <p:nvCxnSpPr>
          <p:cNvPr id="15" name="直接连接符 14"/>
          <p:cNvCxnSpPr/>
          <p:nvPr/>
        </p:nvCxnSpPr>
        <p:spPr>
          <a:xfrm>
            <a:off x="6273800" y="4731203"/>
            <a:ext cx="9144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19" name="文本框 18"/>
          <p:cNvSpPr txBox="1"/>
          <p:nvPr/>
        </p:nvSpPr>
        <p:spPr>
          <a:xfrm>
            <a:off x="6181743" y="4078489"/>
            <a:ext cx="5663730" cy="513346"/>
          </a:xfrm>
          <a:prstGeom prst="rect">
            <a:avLst/>
          </a:prstGeom>
          <a:noFill/>
        </p:spPr>
        <p:txBody>
          <a:bodyPr wrap="square" rtlCol="0">
            <a:spAutoFit/>
            <a:scene3d>
              <a:camera prst="orthographicFront"/>
              <a:lightRig rig="threePt" dir="t"/>
            </a:scene3d>
            <a:sp3d contourW="12700"/>
          </a:bodyPr>
          <a:lstStyle/>
          <a:p>
            <a:pPr marL="0" marR="0" lvl="0" indent="0" algn="l" defTabSz="914400" rtl="0" eaLnBrk="1" fontAlgn="auto" latinLnBrk="0" hangingPunct="1">
              <a:lnSpc>
                <a:spcPct val="114000"/>
              </a:lnSpc>
              <a:spcBef>
                <a:spcPts val="0"/>
              </a:spcBef>
              <a:spcAft>
                <a:spcPts val="0"/>
              </a:spcAft>
              <a:buClrTx/>
              <a:buSzTx/>
              <a:buFontTx/>
              <a:buNone/>
              <a:tabLst/>
              <a:defRPr/>
            </a:pPr>
            <a:r>
              <a:rPr kumimoji="0" lang="en-US" altLang="zh-CN" sz="1200" b="0" i="0" u="none" strike="noStrike" kern="1200" cap="none" spc="0" normalizeH="0" baseline="0" noProof="0" dirty="0">
                <a:ln>
                  <a:noFill/>
                </a:ln>
                <a:solidFill>
                  <a:prstClr val="black"/>
                </a:solidFill>
                <a:effectLst/>
                <a:uLnTx/>
                <a:uFillTx/>
                <a:latin typeface="微软雅黑"/>
                <a:ea typeface="微软雅黑"/>
                <a:cs typeface="+mn-cs"/>
              </a:rPr>
              <a:t>The user can demonstrate on a projector or computer, or print the presentation and make it into a film to be used in a wider field</a:t>
            </a:r>
          </a:p>
        </p:txBody>
      </p:sp>
      <p:grpSp>
        <p:nvGrpSpPr>
          <p:cNvPr id="21" name="组合 20"/>
          <p:cNvGrpSpPr/>
          <p:nvPr/>
        </p:nvGrpSpPr>
        <p:grpSpPr>
          <a:xfrm>
            <a:off x="850274" y="4702628"/>
            <a:ext cx="12474999" cy="4416484"/>
            <a:chOff x="850274" y="4702628"/>
            <a:chExt cx="12474999" cy="4416484"/>
          </a:xfrm>
        </p:grpSpPr>
        <p:sp>
          <p:nvSpPr>
            <p:cNvPr id="11" name="矩形 10"/>
            <p:cNvSpPr/>
            <p:nvPr/>
          </p:nvSpPr>
          <p:spPr>
            <a:xfrm rot="1800000">
              <a:off x="850274" y="7513404"/>
              <a:ext cx="12474999" cy="1605708"/>
            </a:xfrm>
            <a:custGeom>
              <a:avLst/>
              <a:gdLst>
                <a:gd name="connsiteX0" fmla="*/ 0 w 13677900"/>
                <a:gd name="connsiteY0" fmla="*/ 0 h 1587113"/>
                <a:gd name="connsiteX1" fmla="*/ 13677900 w 13677900"/>
                <a:gd name="connsiteY1" fmla="*/ 0 h 1587113"/>
                <a:gd name="connsiteX2" fmla="*/ 13677900 w 13677900"/>
                <a:gd name="connsiteY2" fmla="*/ 1587113 h 1587113"/>
                <a:gd name="connsiteX3" fmla="*/ 0 w 13677900"/>
                <a:gd name="connsiteY3" fmla="*/ 1587113 h 1587113"/>
                <a:gd name="connsiteX4" fmla="*/ 0 w 13677900"/>
                <a:gd name="connsiteY4" fmla="*/ 0 h 1587113"/>
                <a:gd name="connsiteX0" fmla="*/ 0 w 13677900"/>
                <a:gd name="connsiteY0" fmla="*/ 0 h 1587113"/>
                <a:gd name="connsiteX1" fmla="*/ 1620651 w 13677900"/>
                <a:gd name="connsiteY1" fmla="*/ 6988 h 1587113"/>
                <a:gd name="connsiteX2" fmla="*/ 13677900 w 13677900"/>
                <a:gd name="connsiteY2" fmla="*/ 0 h 1587113"/>
                <a:gd name="connsiteX3" fmla="*/ 13677900 w 13677900"/>
                <a:gd name="connsiteY3" fmla="*/ 1587113 h 1587113"/>
                <a:gd name="connsiteX4" fmla="*/ 0 w 13677900"/>
                <a:gd name="connsiteY4" fmla="*/ 1587113 h 1587113"/>
                <a:gd name="connsiteX5" fmla="*/ 0 w 13677900"/>
                <a:gd name="connsiteY5" fmla="*/ 0 h 1587113"/>
                <a:gd name="connsiteX0" fmla="*/ 0 w 13677900"/>
                <a:gd name="connsiteY0" fmla="*/ 0 h 1605708"/>
                <a:gd name="connsiteX1" fmla="*/ 1620651 w 13677900"/>
                <a:gd name="connsiteY1" fmla="*/ 6988 h 1605708"/>
                <a:gd name="connsiteX2" fmla="*/ 13677900 w 13677900"/>
                <a:gd name="connsiteY2" fmla="*/ 0 h 1605708"/>
                <a:gd name="connsiteX3" fmla="*/ 13677900 w 13677900"/>
                <a:gd name="connsiteY3" fmla="*/ 1587113 h 1605708"/>
                <a:gd name="connsiteX4" fmla="*/ 1202901 w 13677900"/>
                <a:gd name="connsiteY4" fmla="*/ 1605708 h 1605708"/>
                <a:gd name="connsiteX5" fmla="*/ 0 w 13677900"/>
                <a:gd name="connsiteY5" fmla="*/ 1587113 h 1605708"/>
                <a:gd name="connsiteX6" fmla="*/ 0 w 13677900"/>
                <a:gd name="connsiteY6" fmla="*/ 0 h 1605708"/>
                <a:gd name="connsiteX0" fmla="*/ 0 w 13677900"/>
                <a:gd name="connsiteY0" fmla="*/ 0 h 1605708"/>
                <a:gd name="connsiteX1" fmla="*/ 1620651 w 13677900"/>
                <a:gd name="connsiteY1" fmla="*/ 6988 h 1605708"/>
                <a:gd name="connsiteX2" fmla="*/ 13677900 w 13677900"/>
                <a:gd name="connsiteY2" fmla="*/ 0 h 1605708"/>
                <a:gd name="connsiteX3" fmla="*/ 13677900 w 13677900"/>
                <a:gd name="connsiteY3" fmla="*/ 1587113 h 1605708"/>
                <a:gd name="connsiteX4" fmla="*/ 1202901 w 13677900"/>
                <a:gd name="connsiteY4" fmla="*/ 1605708 h 1605708"/>
                <a:gd name="connsiteX5" fmla="*/ 0 w 13677900"/>
                <a:gd name="connsiteY5" fmla="*/ 0 h 1605708"/>
                <a:gd name="connsiteX0" fmla="*/ 0 w 12474999"/>
                <a:gd name="connsiteY0" fmla="*/ 1605708 h 1605708"/>
                <a:gd name="connsiteX1" fmla="*/ 417750 w 12474999"/>
                <a:gd name="connsiteY1" fmla="*/ 6988 h 1605708"/>
                <a:gd name="connsiteX2" fmla="*/ 12474999 w 12474999"/>
                <a:gd name="connsiteY2" fmla="*/ 0 h 1605708"/>
                <a:gd name="connsiteX3" fmla="*/ 12474999 w 12474999"/>
                <a:gd name="connsiteY3" fmla="*/ 1587113 h 1605708"/>
                <a:gd name="connsiteX4" fmla="*/ 0 w 12474999"/>
                <a:gd name="connsiteY4" fmla="*/ 1605708 h 16057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474999" h="1605708">
                  <a:moveTo>
                    <a:pt x="0" y="1605708"/>
                  </a:moveTo>
                  <a:lnTo>
                    <a:pt x="417750" y="6988"/>
                  </a:lnTo>
                  <a:lnTo>
                    <a:pt x="12474999" y="0"/>
                  </a:lnTo>
                  <a:lnTo>
                    <a:pt x="12474999" y="1587113"/>
                  </a:lnTo>
                  <a:lnTo>
                    <a:pt x="0" y="1605708"/>
                  </a:lnTo>
                  <a:close/>
                </a:path>
              </a:pathLst>
            </a:custGeom>
            <a:gradFill flip="none" rotWithShape="1">
              <a:gsLst>
                <a:gs pos="0">
                  <a:schemeClr val="bg1">
                    <a:lumMod val="85000"/>
                    <a:alpha val="40000"/>
                  </a:schemeClr>
                </a:gs>
                <a:gs pos="84600">
                  <a:schemeClr val="bg1">
                    <a:lumMod val="95000"/>
                    <a:alpha val="0"/>
                  </a:schemeClr>
                </a:gs>
                <a:gs pos="100000">
                  <a:schemeClr val="bg1">
                    <a:alpha val="0"/>
                  </a:schemeClr>
                </a:gs>
              </a:gsLst>
              <a:lin ang="1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smtClean="0">
                <a:ln>
                  <a:noFill/>
                </a:ln>
                <a:solidFill>
                  <a:prstClr val="white"/>
                </a:solidFill>
                <a:effectLst/>
                <a:uLnTx/>
                <a:uFillTx/>
                <a:latin typeface="Arial"/>
                <a:ea typeface="微软雅黑"/>
                <a:cs typeface="+mn-cs"/>
              </a:endParaRPr>
            </a:p>
          </p:txBody>
        </p:sp>
        <p:sp>
          <p:nvSpPr>
            <p:cNvPr id="4" name="矩形 3"/>
            <p:cNvSpPr/>
            <p:nvPr/>
          </p:nvSpPr>
          <p:spPr>
            <a:xfrm>
              <a:off x="1269995" y="4702628"/>
              <a:ext cx="1190171" cy="119017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smtClean="0">
                <a:ln>
                  <a:noFill/>
                </a:ln>
                <a:solidFill>
                  <a:prstClr val="white"/>
                </a:solidFill>
                <a:effectLst/>
                <a:uLnTx/>
                <a:uFillTx/>
                <a:latin typeface="Arial"/>
                <a:ea typeface="微软雅黑"/>
                <a:cs typeface="+mn-cs"/>
              </a:endParaRPr>
            </a:p>
          </p:txBody>
        </p:sp>
      </p:grpSp>
    </p:spTree>
    <p:extLst>
      <p:ext uri="{BB962C8B-B14F-4D97-AF65-F5344CB8AC3E}">
        <p14:creationId xmlns:p14="http://schemas.microsoft.com/office/powerpoint/2010/main" xmlns="" val="35751950"/>
      </p:ext>
    </p:extLst>
  </p:cSld>
  <p:clrMapOvr>
    <a:masterClrMapping/>
  </p:clrMapOvr>
  <mc:AlternateContent xmlns:mc="http://schemas.openxmlformats.org/markup-compatibility/2006">
    <mc:Choice xmlns:p14="http://schemas.microsoft.com/office/powerpoint/2010/main" xmlns=""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6" decel="100000" fill="hold" nodeType="with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1000" fill="hold"/>
                                        <p:tgtEl>
                                          <p:spTgt spid="20"/>
                                        </p:tgtEl>
                                        <p:attrNameLst>
                                          <p:attrName>ppt_x</p:attrName>
                                        </p:attrNameLst>
                                      </p:cBhvr>
                                      <p:tavLst>
                                        <p:tav tm="0">
                                          <p:val>
                                            <p:strVal val="1+#ppt_w/2"/>
                                          </p:val>
                                        </p:tav>
                                        <p:tav tm="100000">
                                          <p:val>
                                            <p:strVal val="#ppt_x"/>
                                          </p:val>
                                        </p:tav>
                                      </p:tavLst>
                                    </p:anim>
                                    <p:anim calcmode="lin" valueType="num">
                                      <p:cBhvr additive="base">
                                        <p:cTn id="8" dur="1000" fill="hold"/>
                                        <p:tgtEl>
                                          <p:spTgt spid="20"/>
                                        </p:tgtEl>
                                        <p:attrNameLst>
                                          <p:attrName>ppt_y</p:attrName>
                                        </p:attrNameLst>
                                      </p:cBhvr>
                                      <p:tavLst>
                                        <p:tav tm="0">
                                          <p:val>
                                            <p:strVal val="1+#ppt_h/2"/>
                                          </p:val>
                                        </p:tav>
                                        <p:tav tm="100000">
                                          <p:val>
                                            <p:strVal val="#ppt_y"/>
                                          </p:val>
                                        </p:tav>
                                      </p:tavLst>
                                    </p:anim>
                                  </p:childTnLst>
                                </p:cTn>
                              </p:par>
                              <p:par>
                                <p:cTn id="9" presetID="2" presetClass="entr" presetSubtype="6" decel="100000" fill="hold" nodeType="withEffect">
                                  <p:stCondLst>
                                    <p:cond delay="250"/>
                                  </p:stCondLst>
                                  <p:childTnLst>
                                    <p:set>
                                      <p:cBhvr>
                                        <p:cTn id="10" dur="1" fill="hold">
                                          <p:stCondLst>
                                            <p:cond delay="0"/>
                                          </p:stCondLst>
                                        </p:cTn>
                                        <p:tgtEl>
                                          <p:spTgt spid="22"/>
                                        </p:tgtEl>
                                        <p:attrNameLst>
                                          <p:attrName>style.visibility</p:attrName>
                                        </p:attrNameLst>
                                      </p:cBhvr>
                                      <p:to>
                                        <p:strVal val="visible"/>
                                      </p:to>
                                    </p:set>
                                    <p:anim calcmode="lin" valueType="num">
                                      <p:cBhvr additive="base">
                                        <p:cTn id="11" dur="1000" fill="hold"/>
                                        <p:tgtEl>
                                          <p:spTgt spid="22"/>
                                        </p:tgtEl>
                                        <p:attrNameLst>
                                          <p:attrName>ppt_x</p:attrName>
                                        </p:attrNameLst>
                                      </p:cBhvr>
                                      <p:tavLst>
                                        <p:tav tm="0">
                                          <p:val>
                                            <p:strVal val="1+#ppt_w/2"/>
                                          </p:val>
                                        </p:tav>
                                        <p:tav tm="100000">
                                          <p:val>
                                            <p:strVal val="#ppt_x"/>
                                          </p:val>
                                        </p:tav>
                                      </p:tavLst>
                                    </p:anim>
                                    <p:anim calcmode="lin" valueType="num">
                                      <p:cBhvr additive="base">
                                        <p:cTn id="12" dur="1000" fill="hold"/>
                                        <p:tgtEl>
                                          <p:spTgt spid="22"/>
                                        </p:tgtEl>
                                        <p:attrNameLst>
                                          <p:attrName>ppt_y</p:attrName>
                                        </p:attrNameLst>
                                      </p:cBhvr>
                                      <p:tavLst>
                                        <p:tav tm="0">
                                          <p:val>
                                            <p:strVal val="1+#ppt_h/2"/>
                                          </p:val>
                                        </p:tav>
                                        <p:tav tm="100000">
                                          <p:val>
                                            <p:strVal val="#ppt_y"/>
                                          </p:val>
                                        </p:tav>
                                      </p:tavLst>
                                    </p:anim>
                                  </p:childTnLst>
                                </p:cTn>
                              </p:par>
                              <p:par>
                                <p:cTn id="13" presetID="2" presetClass="entr" presetSubtype="6" decel="100000" fill="hold" nodeType="withEffect">
                                  <p:stCondLst>
                                    <p:cond delay="500"/>
                                  </p:stCondLst>
                                  <p:childTnLst>
                                    <p:set>
                                      <p:cBhvr>
                                        <p:cTn id="14" dur="1" fill="hold">
                                          <p:stCondLst>
                                            <p:cond delay="0"/>
                                          </p:stCondLst>
                                        </p:cTn>
                                        <p:tgtEl>
                                          <p:spTgt spid="21"/>
                                        </p:tgtEl>
                                        <p:attrNameLst>
                                          <p:attrName>style.visibility</p:attrName>
                                        </p:attrNameLst>
                                      </p:cBhvr>
                                      <p:to>
                                        <p:strVal val="visible"/>
                                      </p:to>
                                    </p:set>
                                    <p:anim calcmode="lin" valueType="num">
                                      <p:cBhvr additive="base">
                                        <p:cTn id="15" dur="1000" fill="hold"/>
                                        <p:tgtEl>
                                          <p:spTgt spid="21"/>
                                        </p:tgtEl>
                                        <p:attrNameLst>
                                          <p:attrName>ppt_x</p:attrName>
                                        </p:attrNameLst>
                                      </p:cBhvr>
                                      <p:tavLst>
                                        <p:tav tm="0">
                                          <p:val>
                                            <p:strVal val="1+#ppt_w/2"/>
                                          </p:val>
                                        </p:tav>
                                        <p:tav tm="100000">
                                          <p:val>
                                            <p:strVal val="#ppt_x"/>
                                          </p:val>
                                        </p:tav>
                                      </p:tavLst>
                                    </p:anim>
                                    <p:anim calcmode="lin" valueType="num">
                                      <p:cBhvr additive="base">
                                        <p:cTn id="16" dur="1000" fill="hold"/>
                                        <p:tgtEl>
                                          <p:spTgt spid="21"/>
                                        </p:tgtEl>
                                        <p:attrNameLst>
                                          <p:attrName>ppt_y</p:attrName>
                                        </p:attrNameLst>
                                      </p:cBhvr>
                                      <p:tavLst>
                                        <p:tav tm="0">
                                          <p:val>
                                            <p:strVal val="1+#ppt_h/2"/>
                                          </p:val>
                                        </p:tav>
                                        <p:tav tm="100000">
                                          <p:val>
                                            <p:strVal val="#ppt_y"/>
                                          </p:val>
                                        </p:tav>
                                      </p:tavLst>
                                    </p:anim>
                                  </p:childTnLst>
                                </p:cTn>
                              </p:par>
                            </p:childTnLst>
                          </p:cTn>
                        </p:par>
                        <p:par>
                          <p:cTn id="17" fill="hold">
                            <p:stCondLst>
                              <p:cond delay="1500"/>
                            </p:stCondLst>
                            <p:childTnLst>
                              <p:par>
                                <p:cTn id="18" presetID="53" presetClass="entr" presetSubtype="16" fill="hold" grpId="0" nodeType="afterEffect">
                                  <p:stCondLst>
                                    <p:cond delay="0"/>
                                  </p:stCondLst>
                                  <p:childTnLst>
                                    <p:set>
                                      <p:cBhvr>
                                        <p:cTn id="19" dur="1" fill="hold">
                                          <p:stCondLst>
                                            <p:cond delay="0"/>
                                          </p:stCondLst>
                                        </p:cTn>
                                        <p:tgtEl>
                                          <p:spTgt spid="6"/>
                                        </p:tgtEl>
                                        <p:attrNameLst>
                                          <p:attrName>style.visibility</p:attrName>
                                        </p:attrNameLst>
                                      </p:cBhvr>
                                      <p:to>
                                        <p:strVal val="visible"/>
                                      </p:to>
                                    </p:set>
                                    <p:anim calcmode="lin" valueType="num">
                                      <p:cBhvr>
                                        <p:cTn id="20" dur="500" fill="hold"/>
                                        <p:tgtEl>
                                          <p:spTgt spid="6"/>
                                        </p:tgtEl>
                                        <p:attrNameLst>
                                          <p:attrName>ppt_w</p:attrName>
                                        </p:attrNameLst>
                                      </p:cBhvr>
                                      <p:tavLst>
                                        <p:tav tm="0">
                                          <p:val>
                                            <p:fltVal val="0"/>
                                          </p:val>
                                        </p:tav>
                                        <p:tav tm="100000">
                                          <p:val>
                                            <p:strVal val="#ppt_w"/>
                                          </p:val>
                                        </p:tav>
                                      </p:tavLst>
                                    </p:anim>
                                    <p:anim calcmode="lin" valueType="num">
                                      <p:cBhvr>
                                        <p:cTn id="21" dur="500" fill="hold"/>
                                        <p:tgtEl>
                                          <p:spTgt spid="6"/>
                                        </p:tgtEl>
                                        <p:attrNameLst>
                                          <p:attrName>ppt_h</p:attrName>
                                        </p:attrNameLst>
                                      </p:cBhvr>
                                      <p:tavLst>
                                        <p:tav tm="0">
                                          <p:val>
                                            <p:fltVal val="0"/>
                                          </p:val>
                                        </p:tav>
                                        <p:tav tm="100000">
                                          <p:val>
                                            <p:strVal val="#ppt_h"/>
                                          </p:val>
                                        </p:tav>
                                      </p:tavLst>
                                    </p:anim>
                                    <p:animEffect transition="in" filter="fade">
                                      <p:cBhvr>
                                        <p:cTn id="22" dur="500"/>
                                        <p:tgtEl>
                                          <p:spTgt spid="6"/>
                                        </p:tgtEl>
                                      </p:cBhvr>
                                    </p:animEffect>
                                  </p:childTnLst>
                                </p:cTn>
                              </p:par>
                            </p:childTnLst>
                          </p:cTn>
                        </p:par>
                        <p:par>
                          <p:cTn id="23" fill="hold">
                            <p:stCondLst>
                              <p:cond delay="2000"/>
                            </p:stCondLst>
                            <p:childTnLst>
                              <p:par>
                                <p:cTn id="24" presetID="12" presetClass="entr" presetSubtype="4" fill="hold" grpId="0" nodeType="afterEffect">
                                  <p:stCondLst>
                                    <p:cond delay="0"/>
                                  </p:stCondLst>
                                  <p:childTnLst>
                                    <p:set>
                                      <p:cBhvr>
                                        <p:cTn id="25" dur="1" fill="hold">
                                          <p:stCondLst>
                                            <p:cond delay="0"/>
                                          </p:stCondLst>
                                        </p:cTn>
                                        <p:tgtEl>
                                          <p:spTgt spid="13"/>
                                        </p:tgtEl>
                                        <p:attrNameLst>
                                          <p:attrName>style.visibility</p:attrName>
                                        </p:attrNameLst>
                                      </p:cBhvr>
                                      <p:to>
                                        <p:strVal val="visible"/>
                                      </p:to>
                                    </p:set>
                                    <p:anim calcmode="lin" valueType="num">
                                      <p:cBhvr additive="base">
                                        <p:cTn id="26" dur="500"/>
                                        <p:tgtEl>
                                          <p:spTgt spid="13"/>
                                        </p:tgtEl>
                                        <p:attrNameLst>
                                          <p:attrName>ppt_y</p:attrName>
                                        </p:attrNameLst>
                                      </p:cBhvr>
                                      <p:tavLst>
                                        <p:tav tm="0">
                                          <p:val>
                                            <p:strVal val="#ppt_y+#ppt_h*1.125000"/>
                                          </p:val>
                                        </p:tav>
                                        <p:tav tm="100000">
                                          <p:val>
                                            <p:strVal val="#ppt_y"/>
                                          </p:val>
                                        </p:tav>
                                      </p:tavLst>
                                    </p:anim>
                                    <p:animEffect transition="in" filter="wipe(up)">
                                      <p:cBhvr>
                                        <p:cTn id="27" dur="500"/>
                                        <p:tgtEl>
                                          <p:spTgt spid="13"/>
                                        </p:tgtEl>
                                      </p:cBhvr>
                                    </p:animEffect>
                                  </p:childTnLst>
                                </p:cTn>
                              </p:par>
                            </p:childTnLst>
                          </p:cTn>
                        </p:par>
                        <p:par>
                          <p:cTn id="28" fill="hold">
                            <p:stCondLst>
                              <p:cond delay="2500"/>
                            </p:stCondLst>
                            <p:childTnLst>
                              <p:par>
                                <p:cTn id="29" presetID="22" presetClass="entr" presetSubtype="8" fill="hold" grpId="0" nodeType="after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wipe(left)">
                                      <p:cBhvr>
                                        <p:cTn id="31" dur="1000"/>
                                        <p:tgtEl>
                                          <p:spTgt spid="12"/>
                                        </p:tgtEl>
                                      </p:cBhvr>
                                    </p:animEffect>
                                  </p:childTnLst>
                                </p:cTn>
                              </p:par>
                            </p:childTnLst>
                          </p:cTn>
                        </p:par>
                        <p:par>
                          <p:cTn id="32" fill="hold">
                            <p:stCondLst>
                              <p:cond delay="3500"/>
                            </p:stCondLst>
                            <p:childTnLst>
                              <p:par>
                                <p:cTn id="33" presetID="14" presetClass="entr" presetSubtype="10" fill="hold" grpId="0" nodeType="afterEffect">
                                  <p:stCondLst>
                                    <p:cond delay="0"/>
                                  </p:stCondLst>
                                  <p:childTnLst>
                                    <p:set>
                                      <p:cBhvr>
                                        <p:cTn id="34" dur="1" fill="hold">
                                          <p:stCondLst>
                                            <p:cond delay="0"/>
                                          </p:stCondLst>
                                        </p:cTn>
                                        <p:tgtEl>
                                          <p:spTgt spid="19"/>
                                        </p:tgtEl>
                                        <p:attrNameLst>
                                          <p:attrName>style.visibility</p:attrName>
                                        </p:attrNameLst>
                                      </p:cBhvr>
                                      <p:to>
                                        <p:strVal val="visible"/>
                                      </p:to>
                                    </p:set>
                                    <p:animEffect transition="in" filter="randombar(horizontal)">
                                      <p:cBhvr>
                                        <p:cTn id="35" dur="500"/>
                                        <p:tgtEl>
                                          <p:spTgt spid="19"/>
                                        </p:tgtEl>
                                      </p:cBhvr>
                                    </p:animEffect>
                                  </p:childTnLst>
                                </p:cTn>
                              </p:par>
                            </p:childTnLst>
                          </p:cTn>
                        </p:par>
                        <p:par>
                          <p:cTn id="36" fill="hold">
                            <p:stCondLst>
                              <p:cond delay="4000"/>
                            </p:stCondLst>
                            <p:childTnLst>
                              <p:par>
                                <p:cTn id="37" presetID="22" presetClass="entr" presetSubtype="8" fill="hold" nodeType="afterEffect">
                                  <p:stCondLst>
                                    <p:cond delay="0"/>
                                  </p:stCondLst>
                                  <p:childTnLst>
                                    <p:set>
                                      <p:cBhvr>
                                        <p:cTn id="38" dur="1" fill="hold">
                                          <p:stCondLst>
                                            <p:cond delay="0"/>
                                          </p:stCondLst>
                                        </p:cTn>
                                        <p:tgtEl>
                                          <p:spTgt spid="15"/>
                                        </p:tgtEl>
                                        <p:attrNameLst>
                                          <p:attrName>style.visibility</p:attrName>
                                        </p:attrNameLst>
                                      </p:cBhvr>
                                      <p:to>
                                        <p:strVal val="visible"/>
                                      </p:to>
                                    </p:set>
                                    <p:animEffect transition="in" filter="wipe(left)">
                                      <p:cBhvr>
                                        <p:cTn id="39"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2" grpId="0"/>
      <p:bldP spid="13" grpId="0"/>
      <p:bldP spid="19"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Lst>
</file>

<file path=ppt/theme/theme1.xml><?xml version="1.0" encoding="utf-8"?>
<a:theme xmlns:a="http://schemas.openxmlformats.org/drawingml/2006/main" name="PPT">
  <a:themeElements>
    <a:clrScheme name="自定义 80">
      <a:dk1>
        <a:sysClr val="windowText" lastClr="000000"/>
      </a:dk1>
      <a:lt1>
        <a:sysClr val="window" lastClr="FFFFFF"/>
      </a:lt1>
      <a:dk2>
        <a:srgbClr val="44546A"/>
      </a:dk2>
      <a:lt2>
        <a:srgbClr val="E7E6E6"/>
      </a:lt2>
      <a:accent1>
        <a:srgbClr val="228EB0"/>
      </a:accent1>
      <a:accent2>
        <a:srgbClr val="00B6BF"/>
      </a:accent2>
      <a:accent3>
        <a:srgbClr val="FEB068"/>
      </a:accent3>
      <a:accent4>
        <a:srgbClr val="FF6372"/>
      </a:accent4>
      <a:accent5>
        <a:srgbClr val="228EB0"/>
      </a:accent5>
      <a:accent6>
        <a:srgbClr val="00B6BF"/>
      </a:accent6>
      <a:hlink>
        <a:srgbClr val="0563C1"/>
      </a:hlink>
      <a:folHlink>
        <a:srgbClr val="954F72"/>
      </a:folHlink>
    </a:clrScheme>
    <a:fontScheme name="自定义 1">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包图主题2" id="{50CFA792-C506-47E4-B272-6A6183483AB3}" vid="{CC1AE437-2F7F-4319-9F22-408F5F8C346F}"/>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包图主题2</Template>
  <TotalTime>186</TotalTime>
  <Words>2185</Words>
  <Application>Microsoft Office PowerPoint</Application>
  <PresentationFormat>自定义</PresentationFormat>
  <Paragraphs>196</Paragraphs>
  <Slides>25</Slides>
  <Notes>25</Notes>
  <HiddenSlides>0</HiddenSlides>
  <MMClips>0</MMClips>
  <ScaleCrop>false</ScaleCrop>
  <HeadingPairs>
    <vt:vector size="4" baseType="variant">
      <vt:variant>
        <vt:lpstr>主题</vt:lpstr>
      </vt:variant>
      <vt:variant>
        <vt:i4>1</vt:i4>
      </vt:variant>
      <vt:variant>
        <vt:lpstr>幻灯片标题</vt:lpstr>
      </vt:variant>
      <vt:variant>
        <vt:i4>25</vt:i4>
      </vt:variant>
    </vt:vector>
  </HeadingPairs>
  <TitlesOfParts>
    <vt:vector size="26" baseType="lpstr">
      <vt:lpstr>PPT</vt:lpstr>
      <vt:lpstr>幻灯片 1</vt:lpstr>
      <vt:lpstr>幻灯片 2</vt:lpstr>
      <vt:lpstr>幻灯片 3</vt:lpstr>
      <vt:lpstr>幻灯片 4</vt:lpstr>
      <vt:lpstr>幻灯片 5</vt:lpstr>
      <vt:lpstr>幻灯片 6</vt:lpstr>
      <vt:lpstr>幻灯片 7</vt:lpstr>
      <vt:lpstr>幻灯片 8</vt:lpstr>
      <vt:lpstr>幻灯片 9</vt:lpstr>
      <vt:lpstr>幻灯片 10</vt:lpstr>
      <vt:lpstr>幻灯片 11</vt:lpstr>
      <vt:lpstr>幻灯片 12</vt:lpstr>
      <vt:lpstr>幻灯片 13</vt:lpstr>
      <vt:lpstr>幻灯片 14</vt:lpstr>
      <vt:lpstr>幻灯片 15</vt:lpstr>
      <vt:lpstr>幻灯片 16</vt:lpstr>
      <vt:lpstr>幻灯片 17</vt:lpstr>
      <vt:lpstr>幻灯片 18</vt:lpstr>
      <vt:lpstr>幻灯片 19</vt:lpstr>
      <vt:lpstr>幻灯片 20</vt:lpstr>
      <vt:lpstr>幻灯片 21</vt:lpstr>
      <vt:lpstr>幻灯片 22</vt:lpstr>
      <vt:lpstr>幻灯片 23</vt:lpstr>
      <vt:lpstr>幻灯片 24</vt:lpstr>
      <vt:lpstr>幻灯片 25</vt:lpstr>
    </vt:vector>
  </TitlesOfParts>
  <Company>http://www.ypppt.com/</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PPT</dc:creator>
  <cp:keywords>PPT</cp:keywords>
  <dc:description>http://www.ypppt.com/</dc:description>
  <cp:lastModifiedBy>User</cp:lastModifiedBy>
  <cp:revision>30</cp:revision>
  <dcterms:created xsi:type="dcterms:W3CDTF">2017-07-19T00:44:57Z</dcterms:created>
  <dcterms:modified xsi:type="dcterms:W3CDTF">2020-09-10T07:49:30Z</dcterms:modified>
</cp:coreProperties>
</file>